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4837" r:id="rId1"/>
    <p:sldMasterId id="2147485883" r:id="rId2"/>
    <p:sldMasterId id="2147485859" r:id="rId3"/>
    <p:sldMasterId id="2147485871" r:id="rId4"/>
    <p:sldMasterId id="2147485846" r:id="rId5"/>
  </p:sldMasterIdLst>
  <p:notesMasterIdLst>
    <p:notesMasterId r:id="rId68"/>
  </p:notesMasterIdLst>
  <p:handoutMasterIdLst>
    <p:handoutMasterId r:id="rId69"/>
  </p:handoutMasterIdLst>
  <p:sldIdLst>
    <p:sldId id="971" r:id="rId6"/>
    <p:sldId id="977" r:id="rId7"/>
    <p:sldId id="1048" r:id="rId8"/>
    <p:sldId id="996" r:id="rId9"/>
    <p:sldId id="999" r:id="rId10"/>
    <p:sldId id="1003" r:id="rId11"/>
    <p:sldId id="1049" r:id="rId12"/>
    <p:sldId id="984" r:id="rId13"/>
    <p:sldId id="1004" r:id="rId14"/>
    <p:sldId id="1008" r:id="rId15"/>
    <p:sldId id="1005" r:id="rId16"/>
    <p:sldId id="1050" r:id="rId17"/>
    <p:sldId id="983" r:id="rId18"/>
    <p:sldId id="1007" r:id="rId19"/>
    <p:sldId id="1006" r:id="rId20"/>
    <p:sldId id="1051" r:id="rId21"/>
    <p:sldId id="985" r:id="rId22"/>
    <p:sldId id="1052" r:id="rId23"/>
    <p:sldId id="987" r:id="rId24"/>
    <p:sldId id="1009" r:id="rId25"/>
    <p:sldId id="1010" r:id="rId26"/>
    <p:sldId id="1016" r:id="rId27"/>
    <p:sldId id="1017" r:id="rId28"/>
    <p:sldId id="1018" r:id="rId29"/>
    <p:sldId id="1011" r:id="rId30"/>
    <p:sldId id="1012" r:id="rId31"/>
    <p:sldId id="1019" r:id="rId32"/>
    <p:sldId id="1020" r:id="rId33"/>
    <p:sldId id="1013" r:id="rId34"/>
    <p:sldId id="1022" r:id="rId35"/>
    <p:sldId id="1021" r:id="rId36"/>
    <p:sldId id="1023" r:id="rId37"/>
    <p:sldId id="1024" r:id="rId38"/>
    <p:sldId id="1025" r:id="rId39"/>
    <p:sldId id="1027" r:id="rId40"/>
    <p:sldId id="1028" r:id="rId41"/>
    <p:sldId id="1029" r:id="rId42"/>
    <p:sldId id="1030" r:id="rId43"/>
    <p:sldId id="1031" r:id="rId44"/>
    <p:sldId id="1046" r:id="rId45"/>
    <p:sldId id="1032" r:id="rId46"/>
    <p:sldId id="1033" r:id="rId47"/>
    <p:sldId id="1034" r:id="rId48"/>
    <p:sldId id="1035" r:id="rId49"/>
    <p:sldId id="1036" r:id="rId50"/>
    <p:sldId id="1037" r:id="rId51"/>
    <p:sldId id="1053" r:id="rId52"/>
    <p:sldId id="986" r:id="rId53"/>
    <p:sldId id="1038" r:id="rId54"/>
    <p:sldId id="1039" r:id="rId55"/>
    <p:sldId id="1040" r:id="rId56"/>
    <p:sldId id="1047" r:id="rId57"/>
    <p:sldId id="1041" r:id="rId58"/>
    <p:sldId id="1042" r:id="rId59"/>
    <p:sldId id="1043" r:id="rId60"/>
    <p:sldId id="1044" r:id="rId61"/>
    <p:sldId id="1045" r:id="rId62"/>
    <p:sldId id="989" r:id="rId63"/>
    <p:sldId id="1000" r:id="rId64"/>
    <p:sldId id="1001" r:id="rId65"/>
    <p:sldId id="990" r:id="rId66"/>
    <p:sldId id="730" r:id="rId67"/>
  </p:sldIdLst>
  <p:sldSz cx="9144000" cy="6858000" type="screen4x3"/>
  <p:notesSz cx="6797675" cy="9926638"/>
  <p:defaultTextStyle>
    <a:defPPr>
      <a:defRPr lang="es-ES"/>
    </a:defPPr>
    <a:lvl1pPr algn="l" rtl="0" fontAlgn="base">
      <a:spcBef>
        <a:spcPct val="0"/>
      </a:spcBef>
      <a:spcAft>
        <a:spcPct val="0"/>
      </a:spcAft>
      <a:defRPr kern="1200">
        <a:solidFill>
          <a:schemeClr val="tx1"/>
        </a:solidFill>
        <a:latin typeface="Times New Roman" pitchFamily="18" charset="0"/>
        <a:ea typeface="+mn-ea"/>
        <a:cs typeface="Arial" charset="0"/>
      </a:defRPr>
    </a:lvl1pPr>
    <a:lvl2pPr marL="457090" algn="l" rtl="0" fontAlgn="base">
      <a:spcBef>
        <a:spcPct val="0"/>
      </a:spcBef>
      <a:spcAft>
        <a:spcPct val="0"/>
      </a:spcAft>
      <a:defRPr kern="1200">
        <a:solidFill>
          <a:schemeClr val="tx1"/>
        </a:solidFill>
        <a:latin typeface="Times New Roman" pitchFamily="18" charset="0"/>
        <a:ea typeface="+mn-ea"/>
        <a:cs typeface="Arial" charset="0"/>
      </a:defRPr>
    </a:lvl2pPr>
    <a:lvl3pPr marL="914180" algn="l" rtl="0" fontAlgn="base">
      <a:spcBef>
        <a:spcPct val="0"/>
      </a:spcBef>
      <a:spcAft>
        <a:spcPct val="0"/>
      </a:spcAft>
      <a:defRPr kern="1200">
        <a:solidFill>
          <a:schemeClr val="tx1"/>
        </a:solidFill>
        <a:latin typeface="Times New Roman" pitchFamily="18" charset="0"/>
        <a:ea typeface="+mn-ea"/>
        <a:cs typeface="Arial" charset="0"/>
      </a:defRPr>
    </a:lvl3pPr>
    <a:lvl4pPr marL="1371270" algn="l" rtl="0" fontAlgn="base">
      <a:spcBef>
        <a:spcPct val="0"/>
      </a:spcBef>
      <a:spcAft>
        <a:spcPct val="0"/>
      </a:spcAft>
      <a:defRPr kern="1200">
        <a:solidFill>
          <a:schemeClr val="tx1"/>
        </a:solidFill>
        <a:latin typeface="Times New Roman" pitchFamily="18" charset="0"/>
        <a:ea typeface="+mn-ea"/>
        <a:cs typeface="Arial" charset="0"/>
      </a:defRPr>
    </a:lvl4pPr>
    <a:lvl5pPr marL="1828361" algn="l" rtl="0" fontAlgn="base">
      <a:spcBef>
        <a:spcPct val="0"/>
      </a:spcBef>
      <a:spcAft>
        <a:spcPct val="0"/>
      </a:spcAft>
      <a:defRPr kern="1200">
        <a:solidFill>
          <a:schemeClr val="tx1"/>
        </a:solidFill>
        <a:latin typeface="Times New Roman" pitchFamily="18" charset="0"/>
        <a:ea typeface="+mn-ea"/>
        <a:cs typeface="Arial" charset="0"/>
      </a:defRPr>
    </a:lvl5pPr>
    <a:lvl6pPr marL="2285451" algn="l" defTabSz="914180" rtl="0" eaLnBrk="1" latinLnBrk="0" hangingPunct="1">
      <a:defRPr kern="1200">
        <a:solidFill>
          <a:schemeClr val="tx1"/>
        </a:solidFill>
        <a:latin typeface="Times New Roman" pitchFamily="18" charset="0"/>
        <a:ea typeface="+mn-ea"/>
        <a:cs typeface="Arial" charset="0"/>
      </a:defRPr>
    </a:lvl6pPr>
    <a:lvl7pPr marL="2742542" algn="l" defTabSz="914180" rtl="0" eaLnBrk="1" latinLnBrk="0" hangingPunct="1">
      <a:defRPr kern="1200">
        <a:solidFill>
          <a:schemeClr val="tx1"/>
        </a:solidFill>
        <a:latin typeface="Times New Roman" pitchFamily="18" charset="0"/>
        <a:ea typeface="+mn-ea"/>
        <a:cs typeface="Arial" charset="0"/>
      </a:defRPr>
    </a:lvl7pPr>
    <a:lvl8pPr marL="3199632" algn="l" defTabSz="914180" rtl="0" eaLnBrk="1" latinLnBrk="0" hangingPunct="1">
      <a:defRPr kern="1200">
        <a:solidFill>
          <a:schemeClr val="tx1"/>
        </a:solidFill>
        <a:latin typeface="Times New Roman" pitchFamily="18" charset="0"/>
        <a:ea typeface="+mn-ea"/>
        <a:cs typeface="Arial" charset="0"/>
      </a:defRPr>
    </a:lvl8pPr>
    <a:lvl9pPr marL="3656722" algn="l" defTabSz="914180" rtl="0" eaLnBrk="1" latinLnBrk="0" hangingPunct="1">
      <a:defRPr kern="1200">
        <a:solidFill>
          <a:schemeClr val="tx1"/>
        </a:solidFill>
        <a:latin typeface="Times New Roman" pitchFamily="18" charset="0"/>
        <a:ea typeface="+mn-ea"/>
        <a:cs typeface="Arial" charset="0"/>
      </a:defRPr>
    </a:lvl9pPr>
  </p:defaultTextStyle>
  <p:extLst>
    <p:ext uri="{EFAFB233-063F-42B5-8137-9DF3F51BA10A}">
      <p15:sldGuideLst xmlns="" xmlns:p15="http://schemas.microsoft.com/office/powerpoint/2012/main">
        <p15:guide id="1" orient="horz" pos="284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5C0F"/>
    <a:srgbClr val="FFFF66"/>
    <a:srgbClr val="041E36"/>
    <a:srgbClr val="4071A6"/>
    <a:srgbClr val="4E7598"/>
    <a:srgbClr val="3F6EA7"/>
    <a:srgbClr val="28466A"/>
    <a:srgbClr val="FFFFE7"/>
    <a:srgbClr val="706840"/>
    <a:srgbClr val="BC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86456" autoAdjust="0"/>
  </p:normalViewPr>
  <p:slideViewPr>
    <p:cSldViewPr>
      <p:cViewPr>
        <p:scale>
          <a:sx n="100" d="100"/>
          <a:sy n="100" d="100"/>
        </p:scale>
        <p:origin x="-1152" y="-72"/>
      </p:cViewPr>
      <p:guideLst>
        <p:guide orient="horz" pos="284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5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F355F2-C5E9-48BA-8BAB-7943CC3B0708}" type="doc">
      <dgm:prSet loTypeId="urn:microsoft.com/office/officeart/2005/8/layout/lProcess1" loCatId="process" qsTypeId="urn:microsoft.com/office/officeart/2005/8/quickstyle/3d3" qsCatId="3D" csTypeId="urn:microsoft.com/office/officeart/2005/8/colors/accent0_3" csCatId="mainScheme" phldr="1"/>
      <dgm:spPr/>
      <dgm:t>
        <a:bodyPr/>
        <a:lstStyle/>
        <a:p>
          <a:endParaRPr lang="es-ES"/>
        </a:p>
      </dgm:t>
    </dgm:pt>
    <dgm:pt modelId="{46E06646-5C93-46C3-9954-6BB9E696C298}">
      <dgm:prSet phldrT="[Texto]"/>
      <dgm:spPr/>
      <dgm:t>
        <a:bodyPr/>
        <a:lstStyle/>
        <a:p>
          <a:r>
            <a:rPr lang="es-ES" dirty="0"/>
            <a:t>Políticas de Estado</a:t>
          </a:r>
        </a:p>
      </dgm:t>
    </dgm:pt>
    <dgm:pt modelId="{33622B3D-2C1C-4103-9F1C-6B75CEC10A25}" type="parTrans" cxnId="{107BF6FD-C69C-4291-86A8-3DEC8C325061}">
      <dgm:prSet/>
      <dgm:spPr/>
      <dgm:t>
        <a:bodyPr/>
        <a:lstStyle/>
        <a:p>
          <a:endParaRPr lang="es-ES"/>
        </a:p>
      </dgm:t>
    </dgm:pt>
    <dgm:pt modelId="{89C25C3A-A9E1-4388-BEF7-6039EF9577D9}" type="sibTrans" cxnId="{107BF6FD-C69C-4291-86A8-3DEC8C325061}">
      <dgm:prSet/>
      <dgm:spPr/>
      <dgm:t>
        <a:bodyPr/>
        <a:lstStyle/>
        <a:p>
          <a:endParaRPr lang="es-ES"/>
        </a:p>
      </dgm:t>
    </dgm:pt>
    <dgm:pt modelId="{E4D4643D-CC3F-4673-A3C5-61AFA9BF9B97}">
      <dgm:prSet phldrT="[Texto]"/>
      <dgm:spPr/>
      <dgm:t>
        <a:bodyPr/>
        <a:lstStyle/>
        <a:p>
          <a:r>
            <a:rPr lang="es-ES" dirty="0"/>
            <a:t>Estrategias y Objetivos</a:t>
          </a:r>
        </a:p>
      </dgm:t>
    </dgm:pt>
    <dgm:pt modelId="{A0C60707-727B-4173-BBB3-15B83EDE8907}" type="parTrans" cxnId="{569CEA1F-375B-48C1-914C-0A0066C0A5E1}">
      <dgm:prSet/>
      <dgm:spPr/>
      <dgm:t>
        <a:bodyPr/>
        <a:lstStyle/>
        <a:p>
          <a:endParaRPr lang="es-ES"/>
        </a:p>
      </dgm:t>
    </dgm:pt>
    <dgm:pt modelId="{130D6DC3-C4A9-4D81-AD95-205AD5F17421}" type="sibTrans" cxnId="{569CEA1F-375B-48C1-914C-0A0066C0A5E1}">
      <dgm:prSet/>
      <dgm:spPr/>
      <dgm:t>
        <a:bodyPr/>
        <a:lstStyle/>
        <a:p>
          <a:endParaRPr lang="es-ES"/>
        </a:p>
      </dgm:t>
    </dgm:pt>
    <dgm:pt modelId="{23E4CDDA-E5DE-4A55-92DF-4F26D8A84880}">
      <dgm:prSet phldrT="[Texto]"/>
      <dgm:spPr/>
      <dgm:t>
        <a:bodyPr/>
        <a:lstStyle/>
        <a:p>
          <a:r>
            <a:rPr lang="es-ES" dirty="0"/>
            <a:t>Lineamientos Sector Defensa</a:t>
          </a:r>
        </a:p>
      </dgm:t>
    </dgm:pt>
    <dgm:pt modelId="{9B1C49BF-C3E8-4888-A16F-97362217F418}" type="parTrans" cxnId="{747B7DFD-B0FD-417A-855B-81F0794C5A63}">
      <dgm:prSet/>
      <dgm:spPr/>
      <dgm:t>
        <a:bodyPr/>
        <a:lstStyle/>
        <a:p>
          <a:endParaRPr lang="es-ES"/>
        </a:p>
      </dgm:t>
    </dgm:pt>
    <dgm:pt modelId="{4231E1F6-CEC9-4EDB-A7FE-6013305837E7}" type="sibTrans" cxnId="{747B7DFD-B0FD-417A-855B-81F0794C5A63}">
      <dgm:prSet/>
      <dgm:spPr/>
      <dgm:t>
        <a:bodyPr/>
        <a:lstStyle/>
        <a:p>
          <a:endParaRPr lang="es-ES"/>
        </a:p>
      </dgm:t>
    </dgm:pt>
    <dgm:pt modelId="{A382C2BA-C19B-4B1D-ABA2-F08FBBCABBDF}">
      <dgm:prSet phldrT="[Texto]"/>
      <dgm:spPr/>
      <dgm:t>
        <a:bodyPr/>
        <a:lstStyle/>
        <a:p>
          <a:r>
            <a:rPr lang="es-ES" dirty="0"/>
            <a:t>Economía de la defensa</a:t>
          </a:r>
        </a:p>
      </dgm:t>
    </dgm:pt>
    <dgm:pt modelId="{0C01745E-F528-41DD-A299-0F784AAE869C}" type="parTrans" cxnId="{532E2690-6A8C-48AC-A41D-39DE539D3CB0}">
      <dgm:prSet/>
      <dgm:spPr/>
      <dgm:t>
        <a:bodyPr/>
        <a:lstStyle/>
        <a:p>
          <a:endParaRPr lang="es-ES"/>
        </a:p>
      </dgm:t>
    </dgm:pt>
    <dgm:pt modelId="{B8D00E85-BEA0-4ACC-8176-AE162CA55D91}" type="sibTrans" cxnId="{532E2690-6A8C-48AC-A41D-39DE539D3CB0}">
      <dgm:prSet/>
      <dgm:spPr/>
      <dgm:t>
        <a:bodyPr/>
        <a:lstStyle/>
        <a:p>
          <a:endParaRPr lang="es-ES"/>
        </a:p>
      </dgm:t>
    </dgm:pt>
    <dgm:pt modelId="{75225E28-6D64-482D-B68D-AA068B5F2E5F}">
      <dgm:prSet phldrT="[Texto]"/>
      <dgm:spPr/>
      <dgm:t>
        <a:bodyPr/>
        <a:lstStyle/>
        <a:p>
          <a:r>
            <a:rPr lang="es-ES" dirty="0"/>
            <a:t>Diseño de Fuerzas</a:t>
          </a:r>
        </a:p>
      </dgm:t>
    </dgm:pt>
    <dgm:pt modelId="{EB4F48F7-25C8-49FF-B3D0-95B3A58A96DA}" type="parTrans" cxnId="{CFF87F6A-24E3-464C-8123-1CC42F29DE1F}">
      <dgm:prSet/>
      <dgm:spPr/>
      <dgm:t>
        <a:bodyPr/>
        <a:lstStyle/>
        <a:p>
          <a:endParaRPr lang="es-ES"/>
        </a:p>
      </dgm:t>
    </dgm:pt>
    <dgm:pt modelId="{EDB6D471-2A9D-4075-9B1E-AD512E0E9113}" type="sibTrans" cxnId="{CFF87F6A-24E3-464C-8123-1CC42F29DE1F}">
      <dgm:prSet/>
      <dgm:spPr/>
      <dgm:t>
        <a:bodyPr/>
        <a:lstStyle/>
        <a:p>
          <a:endParaRPr lang="es-ES"/>
        </a:p>
      </dgm:t>
    </dgm:pt>
    <dgm:pt modelId="{26B32760-0F31-457C-BF8A-064DF6F10C8A}">
      <dgm:prSet phldrT="[Texto]"/>
      <dgm:spPr/>
      <dgm:t>
        <a:bodyPr/>
        <a:lstStyle/>
        <a:p>
          <a:r>
            <a:rPr lang="es-ES" dirty="0"/>
            <a:t>Industria de la Defensa, Tecnología</a:t>
          </a:r>
        </a:p>
      </dgm:t>
    </dgm:pt>
    <dgm:pt modelId="{9ECA441E-234C-46A1-AFEA-BF157A8C5F58}" type="parTrans" cxnId="{E4E811A7-5361-436D-BB50-C4FF40D1B7D4}">
      <dgm:prSet/>
      <dgm:spPr/>
      <dgm:t>
        <a:bodyPr/>
        <a:lstStyle/>
        <a:p>
          <a:endParaRPr lang="es-ES"/>
        </a:p>
      </dgm:t>
    </dgm:pt>
    <dgm:pt modelId="{176EB7AC-EF2F-4DAC-9AFB-A8B6873B087A}" type="sibTrans" cxnId="{E4E811A7-5361-436D-BB50-C4FF40D1B7D4}">
      <dgm:prSet/>
      <dgm:spPr/>
      <dgm:t>
        <a:bodyPr/>
        <a:lstStyle/>
        <a:p>
          <a:endParaRPr lang="es-ES"/>
        </a:p>
      </dgm:t>
    </dgm:pt>
    <dgm:pt modelId="{88DC6CF5-3041-4103-A7FD-ECEC062744B0}">
      <dgm:prSet phldrT="[Texto]"/>
      <dgm:spPr/>
      <dgm:t>
        <a:bodyPr/>
        <a:lstStyle/>
        <a:p>
          <a:r>
            <a:rPr lang="es-ES" dirty="0"/>
            <a:t>Asignación de medios</a:t>
          </a:r>
        </a:p>
      </dgm:t>
    </dgm:pt>
    <dgm:pt modelId="{72D5B303-C95E-4A85-A8EF-7258BDF1497A}" type="parTrans" cxnId="{6D9CC4C4-B44F-490A-82F6-0DC25179A465}">
      <dgm:prSet/>
      <dgm:spPr/>
      <dgm:t>
        <a:bodyPr/>
        <a:lstStyle/>
        <a:p>
          <a:endParaRPr lang="es-ES"/>
        </a:p>
      </dgm:t>
    </dgm:pt>
    <dgm:pt modelId="{A1B30FCC-C9F7-4EFE-B68D-8AAC8409B8DA}" type="sibTrans" cxnId="{6D9CC4C4-B44F-490A-82F6-0DC25179A465}">
      <dgm:prSet/>
      <dgm:spPr/>
      <dgm:t>
        <a:bodyPr/>
        <a:lstStyle/>
        <a:p>
          <a:endParaRPr lang="es-ES"/>
        </a:p>
      </dgm:t>
    </dgm:pt>
    <dgm:pt modelId="{19D40377-5C57-465B-A662-6FDF10B626E1}">
      <dgm:prSet phldrT="[Texto]"/>
      <dgm:spPr/>
      <dgm:t>
        <a:bodyPr/>
        <a:lstStyle/>
        <a:p>
          <a:r>
            <a:rPr lang="es-ES" dirty="0"/>
            <a:t>Inversión y presupuestos</a:t>
          </a:r>
        </a:p>
      </dgm:t>
    </dgm:pt>
    <dgm:pt modelId="{29122204-4DF3-4645-8A05-7BDBC4E7DE8D}" type="parTrans" cxnId="{20220BCB-7539-4259-887E-6F1B9DFF8941}">
      <dgm:prSet/>
      <dgm:spPr/>
      <dgm:t>
        <a:bodyPr/>
        <a:lstStyle/>
        <a:p>
          <a:endParaRPr lang="es-ES"/>
        </a:p>
      </dgm:t>
    </dgm:pt>
    <dgm:pt modelId="{FBAAF9CA-C062-499E-B4D5-EDE9ABFA5969}" type="sibTrans" cxnId="{20220BCB-7539-4259-887E-6F1B9DFF8941}">
      <dgm:prSet/>
      <dgm:spPr/>
      <dgm:t>
        <a:bodyPr/>
        <a:lstStyle/>
        <a:p>
          <a:endParaRPr lang="es-ES"/>
        </a:p>
      </dgm:t>
    </dgm:pt>
    <dgm:pt modelId="{EF8CE02F-4303-463F-AD46-D31CCF5637EC}" type="pres">
      <dgm:prSet presAssocID="{7AF355F2-C5E9-48BA-8BAB-7943CC3B0708}" presName="Name0" presStyleCnt="0">
        <dgm:presLayoutVars>
          <dgm:dir/>
          <dgm:animLvl val="lvl"/>
          <dgm:resizeHandles val="exact"/>
        </dgm:presLayoutVars>
      </dgm:prSet>
      <dgm:spPr/>
      <dgm:t>
        <a:bodyPr/>
        <a:lstStyle/>
        <a:p>
          <a:endParaRPr lang="es-EC"/>
        </a:p>
      </dgm:t>
    </dgm:pt>
    <dgm:pt modelId="{F3359D2A-9774-4CC3-BD68-DF1F536A05FD}" type="pres">
      <dgm:prSet presAssocID="{46E06646-5C93-46C3-9954-6BB9E696C298}" presName="vertFlow" presStyleCnt="0"/>
      <dgm:spPr/>
    </dgm:pt>
    <dgm:pt modelId="{0FE29437-E8E9-45B3-B146-C16FF9B4C88D}" type="pres">
      <dgm:prSet presAssocID="{46E06646-5C93-46C3-9954-6BB9E696C298}" presName="header" presStyleLbl="node1" presStyleIdx="0" presStyleCnt="2"/>
      <dgm:spPr/>
      <dgm:t>
        <a:bodyPr/>
        <a:lstStyle/>
        <a:p>
          <a:endParaRPr lang="es-EC"/>
        </a:p>
      </dgm:t>
    </dgm:pt>
    <dgm:pt modelId="{C1706B11-436A-4457-A494-3D45064487D9}" type="pres">
      <dgm:prSet presAssocID="{A0C60707-727B-4173-BBB3-15B83EDE8907}" presName="parTrans" presStyleLbl="sibTrans2D1" presStyleIdx="0" presStyleCnt="6"/>
      <dgm:spPr/>
      <dgm:t>
        <a:bodyPr/>
        <a:lstStyle/>
        <a:p>
          <a:endParaRPr lang="es-EC"/>
        </a:p>
      </dgm:t>
    </dgm:pt>
    <dgm:pt modelId="{7E94CF07-21D9-45AB-9334-BAD07330F888}" type="pres">
      <dgm:prSet presAssocID="{E4D4643D-CC3F-4673-A3C5-61AFA9BF9B97}" presName="child" presStyleLbl="alignAccFollowNode1" presStyleIdx="0" presStyleCnt="6">
        <dgm:presLayoutVars>
          <dgm:chMax val="0"/>
          <dgm:bulletEnabled val="1"/>
        </dgm:presLayoutVars>
      </dgm:prSet>
      <dgm:spPr/>
      <dgm:t>
        <a:bodyPr/>
        <a:lstStyle/>
        <a:p>
          <a:endParaRPr lang="es-EC"/>
        </a:p>
      </dgm:t>
    </dgm:pt>
    <dgm:pt modelId="{33B69BF5-0ABC-49CC-88CC-5A3CAC30B0A7}" type="pres">
      <dgm:prSet presAssocID="{130D6DC3-C4A9-4D81-AD95-205AD5F17421}" presName="sibTrans" presStyleLbl="sibTrans2D1" presStyleIdx="1" presStyleCnt="6"/>
      <dgm:spPr/>
      <dgm:t>
        <a:bodyPr/>
        <a:lstStyle/>
        <a:p>
          <a:endParaRPr lang="es-EC"/>
        </a:p>
      </dgm:t>
    </dgm:pt>
    <dgm:pt modelId="{9D40EB2A-0197-4BF8-999A-F2194B0444D5}" type="pres">
      <dgm:prSet presAssocID="{23E4CDDA-E5DE-4A55-92DF-4F26D8A84880}" presName="child" presStyleLbl="alignAccFollowNode1" presStyleIdx="1" presStyleCnt="6">
        <dgm:presLayoutVars>
          <dgm:chMax val="0"/>
          <dgm:bulletEnabled val="1"/>
        </dgm:presLayoutVars>
      </dgm:prSet>
      <dgm:spPr/>
      <dgm:t>
        <a:bodyPr/>
        <a:lstStyle/>
        <a:p>
          <a:endParaRPr lang="es-EC"/>
        </a:p>
      </dgm:t>
    </dgm:pt>
    <dgm:pt modelId="{E2FB9B78-1A0B-41BE-BDB4-178B5052DB1C}" type="pres">
      <dgm:prSet presAssocID="{4231E1F6-CEC9-4EDB-A7FE-6013305837E7}" presName="sibTrans" presStyleLbl="sibTrans2D1" presStyleIdx="2" presStyleCnt="6"/>
      <dgm:spPr/>
      <dgm:t>
        <a:bodyPr/>
        <a:lstStyle/>
        <a:p>
          <a:endParaRPr lang="es-EC"/>
        </a:p>
      </dgm:t>
    </dgm:pt>
    <dgm:pt modelId="{BC5BDF4C-EFC8-4050-94D6-E87E5BBF999A}" type="pres">
      <dgm:prSet presAssocID="{88DC6CF5-3041-4103-A7FD-ECEC062744B0}" presName="child" presStyleLbl="alignAccFollowNode1" presStyleIdx="2" presStyleCnt="6">
        <dgm:presLayoutVars>
          <dgm:chMax val="0"/>
          <dgm:bulletEnabled val="1"/>
        </dgm:presLayoutVars>
      </dgm:prSet>
      <dgm:spPr/>
      <dgm:t>
        <a:bodyPr/>
        <a:lstStyle/>
        <a:p>
          <a:endParaRPr lang="es-EC"/>
        </a:p>
      </dgm:t>
    </dgm:pt>
    <dgm:pt modelId="{6D37C45D-B18A-4C7E-B5AD-AA78BAE1C0A5}" type="pres">
      <dgm:prSet presAssocID="{46E06646-5C93-46C3-9954-6BB9E696C298}" presName="hSp" presStyleCnt="0"/>
      <dgm:spPr/>
    </dgm:pt>
    <dgm:pt modelId="{5551DF46-1D1E-43A1-8D87-EA01BA0BB22D}" type="pres">
      <dgm:prSet presAssocID="{A382C2BA-C19B-4B1D-ABA2-F08FBBCABBDF}" presName="vertFlow" presStyleCnt="0"/>
      <dgm:spPr/>
    </dgm:pt>
    <dgm:pt modelId="{07539C61-E306-41E5-9FBE-BCE5FF5924C6}" type="pres">
      <dgm:prSet presAssocID="{A382C2BA-C19B-4B1D-ABA2-F08FBBCABBDF}" presName="header" presStyleLbl="node1" presStyleIdx="1" presStyleCnt="2"/>
      <dgm:spPr/>
      <dgm:t>
        <a:bodyPr/>
        <a:lstStyle/>
        <a:p>
          <a:endParaRPr lang="es-EC"/>
        </a:p>
      </dgm:t>
    </dgm:pt>
    <dgm:pt modelId="{F337957D-46FE-4593-A0C2-619ED152750E}" type="pres">
      <dgm:prSet presAssocID="{EB4F48F7-25C8-49FF-B3D0-95B3A58A96DA}" presName="parTrans" presStyleLbl="sibTrans2D1" presStyleIdx="3" presStyleCnt="6"/>
      <dgm:spPr/>
      <dgm:t>
        <a:bodyPr/>
        <a:lstStyle/>
        <a:p>
          <a:endParaRPr lang="es-EC"/>
        </a:p>
      </dgm:t>
    </dgm:pt>
    <dgm:pt modelId="{E3E91010-758F-470B-86EE-FB8FF10360F8}" type="pres">
      <dgm:prSet presAssocID="{75225E28-6D64-482D-B68D-AA068B5F2E5F}" presName="child" presStyleLbl="alignAccFollowNode1" presStyleIdx="3" presStyleCnt="6">
        <dgm:presLayoutVars>
          <dgm:chMax val="0"/>
          <dgm:bulletEnabled val="1"/>
        </dgm:presLayoutVars>
      </dgm:prSet>
      <dgm:spPr/>
      <dgm:t>
        <a:bodyPr/>
        <a:lstStyle/>
        <a:p>
          <a:endParaRPr lang="es-EC"/>
        </a:p>
      </dgm:t>
    </dgm:pt>
    <dgm:pt modelId="{C7D287B1-EBEE-442A-92A9-C3C552BA09DF}" type="pres">
      <dgm:prSet presAssocID="{EDB6D471-2A9D-4075-9B1E-AD512E0E9113}" presName="sibTrans" presStyleLbl="sibTrans2D1" presStyleIdx="4" presStyleCnt="6"/>
      <dgm:spPr/>
      <dgm:t>
        <a:bodyPr/>
        <a:lstStyle/>
        <a:p>
          <a:endParaRPr lang="es-EC"/>
        </a:p>
      </dgm:t>
    </dgm:pt>
    <dgm:pt modelId="{7CFBF1A0-A518-4FF3-BF3E-451FF1AF96B8}" type="pres">
      <dgm:prSet presAssocID="{26B32760-0F31-457C-BF8A-064DF6F10C8A}" presName="child" presStyleLbl="alignAccFollowNode1" presStyleIdx="4" presStyleCnt="6">
        <dgm:presLayoutVars>
          <dgm:chMax val="0"/>
          <dgm:bulletEnabled val="1"/>
        </dgm:presLayoutVars>
      </dgm:prSet>
      <dgm:spPr/>
      <dgm:t>
        <a:bodyPr/>
        <a:lstStyle/>
        <a:p>
          <a:endParaRPr lang="es-EC"/>
        </a:p>
      </dgm:t>
    </dgm:pt>
    <dgm:pt modelId="{BB686E32-E0FB-49AF-9698-7749FFB06F60}" type="pres">
      <dgm:prSet presAssocID="{176EB7AC-EF2F-4DAC-9AFB-A8B6873B087A}" presName="sibTrans" presStyleLbl="sibTrans2D1" presStyleIdx="5" presStyleCnt="6"/>
      <dgm:spPr/>
      <dgm:t>
        <a:bodyPr/>
        <a:lstStyle/>
        <a:p>
          <a:endParaRPr lang="es-EC"/>
        </a:p>
      </dgm:t>
    </dgm:pt>
    <dgm:pt modelId="{D1A9D088-8DF2-4F9E-9F16-3EDD0BAA51A4}" type="pres">
      <dgm:prSet presAssocID="{19D40377-5C57-465B-A662-6FDF10B626E1}" presName="child" presStyleLbl="alignAccFollowNode1" presStyleIdx="5" presStyleCnt="6">
        <dgm:presLayoutVars>
          <dgm:chMax val="0"/>
          <dgm:bulletEnabled val="1"/>
        </dgm:presLayoutVars>
      </dgm:prSet>
      <dgm:spPr/>
      <dgm:t>
        <a:bodyPr/>
        <a:lstStyle/>
        <a:p>
          <a:endParaRPr lang="es-EC"/>
        </a:p>
      </dgm:t>
    </dgm:pt>
  </dgm:ptLst>
  <dgm:cxnLst>
    <dgm:cxn modelId="{F36D8FCB-AD2A-4F97-B96D-CDBF02A44E90}" type="presOf" srcId="{A382C2BA-C19B-4B1D-ABA2-F08FBBCABBDF}" destId="{07539C61-E306-41E5-9FBE-BCE5FF5924C6}" srcOrd="0" destOrd="0" presId="urn:microsoft.com/office/officeart/2005/8/layout/lProcess1"/>
    <dgm:cxn modelId="{A0E129FB-EB8E-4454-BA6E-F7B2716B7EE7}" type="presOf" srcId="{4231E1F6-CEC9-4EDB-A7FE-6013305837E7}" destId="{E2FB9B78-1A0B-41BE-BDB4-178B5052DB1C}" srcOrd="0" destOrd="0" presId="urn:microsoft.com/office/officeart/2005/8/layout/lProcess1"/>
    <dgm:cxn modelId="{CFF87F6A-24E3-464C-8123-1CC42F29DE1F}" srcId="{A382C2BA-C19B-4B1D-ABA2-F08FBBCABBDF}" destId="{75225E28-6D64-482D-B68D-AA068B5F2E5F}" srcOrd="0" destOrd="0" parTransId="{EB4F48F7-25C8-49FF-B3D0-95B3A58A96DA}" sibTransId="{EDB6D471-2A9D-4075-9B1E-AD512E0E9113}"/>
    <dgm:cxn modelId="{D8A14645-B687-4CBC-B3D6-A875056F676C}" type="presOf" srcId="{130D6DC3-C4A9-4D81-AD95-205AD5F17421}" destId="{33B69BF5-0ABC-49CC-88CC-5A3CAC30B0A7}" srcOrd="0" destOrd="0" presId="urn:microsoft.com/office/officeart/2005/8/layout/lProcess1"/>
    <dgm:cxn modelId="{9A725359-25BB-49E6-8694-72F06ED82984}" type="presOf" srcId="{75225E28-6D64-482D-B68D-AA068B5F2E5F}" destId="{E3E91010-758F-470B-86EE-FB8FF10360F8}" srcOrd="0" destOrd="0" presId="urn:microsoft.com/office/officeart/2005/8/layout/lProcess1"/>
    <dgm:cxn modelId="{C35AA6A6-D09B-40A5-8706-D66CF8375CAC}" type="presOf" srcId="{176EB7AC-EF2F-4DAC-9AFB-A8B6873B087A}" destId="{BB686E32-E0FB-49AF-9698-7749FFB06F60}" srcOrd="0" destOrd="0" presId="urn:microsoft.com/office/officeart/2005/8/layout/lProcess1"/>
    <dgm:cxn modelId="{EFC4F7D5-0F9C-4978-88CF-B4EF31E79488}" type="presOf" srcId="{A0C60707-727B-4173-BBB3-15B83EDE8907}" destId="{C1706B11-436A-4457-A494-3D45064487D9}" srcOrd="0" destOrd="0" presId="urn:microsoft.com/office/officeart/2005/8/layout/lProcess1"/>
    <dgm:cxn modelId="{E4E811A7-5361-436D-BB50-C4FF40D1B7D4}" srcId="{A382C2BA-C19B-4B1D-ABA2-F08FBBCABBDF}" destId="{26B32760-0F31-457C-BF8A-064DF6F10C8A}" srcOrd="1" destOrd="0" parTransId="{9ECA441E-234C-46A1-AFEA-BF157A8C5F58}" sibTransId="{176EB7AC-EF2F-4DAC-9AFB-A8B6873B087A}"/>
    <dgm:cxn modelId="{BDA95140-9B0A-49A1-B89B-3AC4DEF74F10}" type="presOf" srcId="{E4D4643D-CC3F-4673-A3C5-61AFA9BF9B97}" destId="{7E94CF07-21D9-45AB-9334-BAD07330F888}" srcOrd="0" destOrd="0" presId="urn:microsoft.com/office/officeart/2005/8/layout/lProcess1"/>
    <dgm:cxn modelId="{569CEA1F-375B-48C1-914C-0A0066C0A5E1}" srcId="{46E06646-5C93-46C3-9954-6BB9E696C298}" destId="{E4D4643D-CC3F-4673-A3C5-61AFA9BF9B97}" srcOrd="0" destOrd="0" parTransId="{A0C60707-727B-4173-BBB3-15B83EDE8907}" sibTransId="{130D6DC3-C4A9-4D81-AD95-205AD5F17421}"/>
    <dgm:cxn modelId="{9EB96AC2-8167-40A0-BB9D-750C739133A1}" type="presOf" srcId="{EDB6D471-2A9D-4075-9B1E-AD512E0E9113}" destId="{C7D287B1-EBEE-442A-92A9-C3C552BA09DF}" srcOrd="0" destOrd="0" presId="urn:microsoft.com/office/officeart/2005/8/layout/lProcess1"/>
    <dgm:cxn modelId="{532E2690-6A8C-48AC-A41D-39DE539D3CB0}" srcId="{7AF355F2-C5E9-48BA-8BAB-7943CC3B0708}" destId="{A382C2BA-C19B-4B1D-ABA2-F08FBBCABBDF}" srcOrd="1" destOrd="0" parTransId="{0C01745E-F528-41DD-A299-0F784AAE869C}" sibTransId="{B8D00E85-BEA0-4ACC-8176-AE162CA55D91}"/>
    <dgm:cxn modelId="{20220BCB-7539-4259-887E-6F1B9DFF8941}" srcId="{A382C2BA-C19B-4B1D-ABA2-F08FBBCABBDF}" destId="{19D40377-5C57-465B-A662-6FDF10B626E1}" srcOrd="2" destOrd="0" parTransId="{29122204-4DF3-4645-8A05-7BDBC4E7DE8D}" sibTransId="{FBAAF9CA-C062-499E-B4D5-EDE9ABFA5969}"/>
    <dgm:cxn modelId="{2D3505DC-3906-485F-8CF9-63E2CF624052}" type="presOf" srcId="{23E4CDDA-E5DE-4A55-92DF-4F26D8A84880}" destId="{9D40EB2A-0197-4BF8-999A-F2194B0444D5}" srcOrd="0" destOrd="0" presId="urn:microsoft.com/office/officeart/2005/8/layout/lProcess1"/>
    <dgm:cxn modelId="{0A555919-B689-46AC-BBA5-4D0A80B17921}" type="presOf" srcId="{46E06646-5C93-46C3-9954-6BB9E696C298}" destId="{0FE29437-E8E9-45B3-B146-C16FF9B4C88D}" srcOrd="0" destOrd="0" presId="urn:microsoft.com/office/officeart/2005/8/layout/lProcess1"/>
    <dgm:cxn modelId="{87E17864-7179-4915-9766-A9550B655ABB}" type="presOf" srcId="{19D40377-5C57-465B-A662-6FDF10B626E1}" destId="{D1A9D088-8DF2-4F9E-9F16-3EDD0BAA51A4}" srcOrd="0" destOrd="0" presId="urn:microsoft.com/office/officeart/2005/8/layout/lProcess1"/>
    <dgm:cxn modelId="{96CDEAE4-95EE-4737-B194-E359CAE64E2C}" type="presOf" srcId="{7AF355F2-C5E9-48BA-8BAB-7943CC3B0708}" destId="{EF8CE02F-4303-463F-AD46-D31CCF5637EC}" srcOrd="0" destOrd="0" presId="urn:microsoft.com/office/officeart/2005/8/layout/lProcess1"/>
    <dgm:cxn modelId="{8EBE6D12-C4E8-430F-9CF0-991A89EC22CE}" type="presOf" srcId="{88DC6CF5-3041-4103-A7FD-ECEC062744B0}" destId="{BC5BDF4C-EFC8-4050-94D6-E87E5BBF999A}" srcOrd="0" destOrd="0" presId="urn:microsoft.com/office/officeart/2005/8/layout/lProcess1"/>
    <dgm:cxn modelId="{F80C77DE-9732-4C4C-B4B9-2623D745FF36}" type="presOf" srcId="{EB4F48F7-25C8-49FF-B3D0-95B3A58A96DA}" destId="{F337957D-46FE-4593-A0C2-619ED152750E}" srcOrd="0" destOrd="0" presId="urn:microsoft.com/office/officeart/2005/8/layout/lProcess1"/>
    <dgm:cxn modelId="{6D9CC4C4-B44F-490A-82F6-0DC25179A465}" srcId="{46E06646-5C93-46C3-9954-6BB9E696C298}" destId="{88DC6CF5-3041-4103-A7FD-ECEC062744B0}" srcOrd="2" destOrd="0" parTransId="{72D5B303-C95E-4A85-A8EF-7258BDF1497A}" sibTransId="{A1B30FCC-C9F7-4EFE-B68D-8AAC8409B8DA}"/>
    <dgm:cxn modelId="{107BF6FD-C69C-4291-86A8-3DEC8C325061}" srcId="{7AF355F2-C5E9-48BA-8BAB-7943CC3B0708}" destId="{46E06646-5C93-46C3-9954-6BB9E696C298}" srcOrd="0" destOrd="0" parTransId="{33622B3D-2C1C-4103-9F1C-6B75CEC10A25}" sibTransId="{89C25C3A-A9E1-4388-BEF7-6039EF9577D9}"/>
    <dgm:cxn modelId="{C30D1886-0E7F-43AB-97C1-E1D6EF703C7D}" type="presOf" srcId="{26B32760-0F31-457C-BF8A-064DF6F10C8A}" destId="{7CFBF1A0-A518-4FF3-BF3E-451FF1AF96B8}" srcOrd="0" destOrd="0" presId="urn:microsoft.com/office/officeart/2005/8/layout/lProcess1"/>
    <dgm:cxn modelId="{747B7DFD-B0FD-417A-855B-81F0794C5A63}" srcId="{46E06646-5C93-46C3-9954-6BB9E696C298}" destId="{23E4CDDA-E5DE-4A55-92DF-4F26D8A84880}" srcOrd="1" destOrd="0" parTransId="{9B1C49BF-C3E8-4888-A16F-97362217F418}" sibTransId="{4231E1F6-CEC9-4EDB-A7FE-6013305837E7}"/>
    <dgm:cxn modelId="{04709E74-571E-4D22-8E90-CF1984E84613}" type="presParOf" srcId="{EF8CE02F-4303-463F-AD46-D31CCF5637EC}" destId="{F3359D2A-9774-4CC3-BD68-DF1F536A05FD}" srcOrd="0" destOrd="0" presId="urn:microsoft.com/office/officeart/2005/8/layout/lProcess1"/>
    <dgm:cxn modelId="{CB7C8F9E-2004-4611-83DA-BC39E419ADD2}" type="presParOf" srcId="{F3359D2A-9774-4CC3-BD68-DF1F536A05FD}" destId="{0FE29437-E8E9-45B3-B146-C16FF9B4C88D}" srcOrd="0" destOrd="0" presId="urn:microsoft.com/office/officeart/2005/8/layout/lProcess1"/>
    <dgm:cxn modelId="{FCBD31B4-DEEA-432D-9677-9B38263D72A6}" type="presParOf" srcId="{F3359D2A-9774-4CC3-BD68-DF1F536A05FD}" destId="{C1706B11-436A-4457-A494-3D45064487D9}" srcOrd="1" destOrd="0" presId="urn:microsoft.com/office/officeart/2005/8/layout/lProcess1"/>
    <dgm:cxn modelId="{AD109360-9AD8-480C-BC04-AD8F4D4B26D9}" type="presParOf" srcId="{F3359D2A-9774-4CC3-BD68-DF1F536A05FD}" destId="{7E94CF07-21D9-45AB-9334-BAD07330F888}" srcOrd="2" destOrd="0" presId="urn:microsoft.com/office/officeart/2005/8/layout/lProcess1"/>
    <dgm:cxn modelId="{DA54FA0C-F7D9-49FD-A78B-E23424A6AAFB}" type="presParOf" srcId="{F3359D2A-9774-4CC3-BD68-DF1F536A05FD}" destId="{33B69BF5-0ABC-49CC-88CC-5A3CAC30B0A7}" srcOrd="3" destOrd="0" presId="urn:microsoft.com/office/officeart/2005/8/layout/lProcess1"/>
    <dgm:cxn modelId="{16B985F7-0073-4C89-BB69-102ED6FC3F37}" type="presParOf" srcId="{F3359D2A-9774-4CC3-BD68-DF1F536A05FD}" destId="{9D40EB2A-0197-4BF8-999A-F2194B0444D5}" srcOrd="4" destOrd="0" presId="urn:microsoft.com/office/officeart/2005/8/layout/lProcess1"/>
    <dgm:cxn modelId="{2CB3079A-9A20-49BD-BBCD-283262D6B7E2}" type="presParOf" srcId="{F3359D2A-9774-4CC3-BD68-DF1F536A05FD}" destId="{E2FB9B78-1A0B-41BE-BDB4-178B5052DB1C}" srcOrd="5" destOrd="0" presId="urn:microsoft.com/office/officeart/2005/8/layout/lProcess1"/>
    <dgm:cxn modelId="{32E9B652-E092-467F-8066-CD671C68C8F2}" type="presParOf" srcId="{F3359D2A-9774-4CC3-BD68-DF1F536A05FD}" destId="{BC5BDF4C-EFC8-4050-94D6-E87E5BBF999A}" srcOrd="6" destOrd="0" presId="urn:microsoft.com/office/officeart/2005/8/layout/lProcess1"/>
    <dgm:cxn modelId="{8FEDB712-D945-45D5-9D52-8FFDB6EC7054}" type="presParOf" srcId="{EF8CE02F-4303-463F-AD46-D31CCF5637EC}" destId="{6D37C45D-B18A-4C7E-B5AD-AA78BAE1C0A5}" srcOrd="1" destOrd="0" presId="urn:microsoft.com/office/officeart/2005/8/layout/lProcess1"/>
    <dgm:cxn modelId="{061C6E37-1599-4ACE-949C-19B21FED55F9}" type="presParOf" srcId="{EF8CE02F-4303-463F-AD46-D31CCF5637EC}" destId="{5551DF46-1D1E-43A1-8D87-EA01BA0BB22D}" srcOrd="2" destOrd="0" presId="urn:microsoft.com/office/officeart/2005/8/layout/lProcess1"/>
    <dgm:cxn modelId="{E3BF6B81-9DA4-4476-A89F-FA9BF1C4C728}" type="presParOf" srcId="{5551DF46-1D1E-43A1-8D87-EA01BA0BB22D}" destId="{07539C61-E306-41E5-9FBE-BCE5FF5924C6}" srcOrd="0" destOrd="0" presId="urn:microsoft.com/office/officeart/2005/8/layout/lProcess1"/>
    <dgm:cxn modelId="{D5A8B48A-94BA-464A-869F-DCD01697D4A1}" type="presParOf" srcId="{5551DF46-1D1E-43A1-8D87-EA01BA0BB22D}" destId="{F337957D-46FE-4593-A0C2-619ED152750E}" srcOrd="1" destOrd="0" presId="urn:microsoft.com/office/officeart/2005/8/layout/lProcess1"/>
    <dgm:cxn modelId="{2FAF1457-19C3-43DB-80E3-CC013B806D16}" type="presParOf" srcId="{5551DF46-1D1E-43A1-8D87-EA01BA0BB22D}" destId="{E3E91010-758F-470B-86EE-FB8FF10360F8}" srcOrd="2" destOrd="0" presId="urn:microsoft.com/office/officeart/2005/8/layout/lProcess1"/>
    <dgm:cxn modelId="{8C6D18B2-D467-4D4A-A870-62740324C729}" type="presParOf" srcId="{5551DF46-1D1E-43A1-8D87-EA01BA0BB22D}" destId="{C7D287B1-EBEE-442A-92A9-C3C552BA09DF}" srcOrd="3" destOrd="0" presId="urn:microsoft.com/office/officeart/2005/8/layout/lProcess1"/>
    <dgm:cxn modelId="{610ADE74-CE81-4D53-A141-E62F3C877285}" type="presParOf" srcId="{5551DF46-1D1E-43A1-8D87-EA01BA0BB22D}" destId="{7CFBF1A0-A518-4FF3-BF3E-451FF1AF96B8}" srcOrd="4" destOrd="0" presId="urn:microsoft.com/office/officeart/2005/8/layout/lProcess1"/>
    <dgm:cxn modelId="{C2A82A50-314D-488B-B254-2ED0B59C4061}" type="presParOf" srcId="{5551DF46-1D1E-43A1-8D87-EA01BA0BB22D}" destId="{BB686E32-E0FB-49AF-9698-7749FFB06F60}" srcOrd="5" destOrd="0" presId="urn:microsoft.com/office/officeart/2005/8/layout/lProcess1"/>
    <dgm:cxn modelId="{CBB226BA-8FE7-411B-9B61-8D256C09A6CF}" type="presParOf" srcId="{5551DF46-1D1E-43A1-8D87-EA01BA0BB22D}" destId="{D1A9D088-8DF2-4F9E-9F16-3EDD0BAA51A4}" srcOrd="6"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D6DA551-AACF-42E9-B333-E3A3875585F6}" type="doc">
      <dgm:prSet loTypeId="urn:microsoft.com/office/officeart/2005/8/layout/pyramid2" loCatId="list" qsTypeId="urn:microsoft.com/office/officeart/2005/8/quickstyle/simple1" qsCatId="simple" csTypeId="urn:microsoft.com/office/officeart/2005/8/colors/accent1_2" csCatId="accent1" phldr="1"/>
      <dgm:spPr/>
    </dgm:pt>
    <dgm:pt modelId="{C12CC441-9794-48E1-AEDB-0FF1B6C0496A}">
      <dgm:prSet phldrT="[Texto]"/>
      <dgm:spPr/>
      <dgm:t>
        <a:bodyPr/>
        <a:lstStyle/>
        <a:p>
          <a:r>
            <a:rPr lang="es-ES" b="1" dirty="0"/>
            <a:t>Políticas de Estado / Seguridad Marítima</a:t>
          </a:r>
        </a:p>
      </dgm:t>
    </dgm:pt>
    <dgm:pt modelId="{356C71F2-C082-47C8-B4B7-F97B0F07C500}" type="parTrans" cxnId="{513C7E3E-5B25-49E1-85FA-8DA61BA3C4B1}">
      <dgm:prSet/>
      <dgm:spPr/>
      <dgm:t>
        <a:bodyPr/>
        <a:lstStyle/>
        <a:p>
          <a:endParaRPr lang="es-ES" b="1"/>
        </a:p>
      </dgm:t>
    </dgm:pt>
    <dgm:pt modelId="{ED86B3E8-720F-477A-9E41-EA5C2BA35A3A}" type="sibTrans" cxnId="{513C7E3E-5B25-49E1-85FA-8DA61BA3C4B1}">
      <dgm:prSet/>
      <dgm:spPr/>
      <dgm:t>
        <a:bodyPr/>
        <a:lstStyle/>
        <a:p>
          <a:endParaRPr lang="es-ES" b="1"/>
        </a:p>
      </dgm:t>
    </dgm:pt>
    <dgm:pt modelId="{ABB09CFF-B4E0-417B-BF15-7DEFE2B498F9}">
      <dgm:prSet phldrT="[Texto]"/>
      <dgm:spPr/>
      <dgm:t>
        <a:bodyPr/>
        <a:lstStyle/>
        <a:p>
          <a:r>
            <a:rPr lang="es-ES" b="1" dirty="0"/>
            <a:t>Políticas Oceánicas y costeras</a:t>
          </a:r>
        </a:p>
      </dgm:t>
    </dgm:pt>
    <dgm:pt modelId="{E15CDBB7-775A-447D-95C1-41B8DADE41A5}" type="parTrans" cxnId="{26A44FBA-DE98-45AA-9304-42D9D8B10C55}">
      <dgm:prSet/>
      <dgm:spPr/>
      <dgm:t>
        <a:bodyPr/>
        <a:lstStyle/>
        <a:p>
          <a:endParaRPr lang="es-ES" b="1"/>
        </a:p>
      </dgm:t>
    </dgm:pt>
    <dgm:pt modelId="{8FDBA9A7-10B5-41C0-BD0F-7C88B49DEE01}" type="sibTrans" cxnId="{26A44FBA-DE98-45AA-9304-42D9D8B10C55}">
      <dgm:prSet/>
      <dgm:spPr/>
      <dgm:t>
        <a:bodyPr/>
        <a:lstStyle/>
        <a:p>
          <a:endParaRPr lang="es-ES" b="1"/>
        </a:p>
      </dgm:t>
    </dgm:pt>
    <dgm:pt modelId="{3AA01F50-0533-4DB1-98A4-08190B0987D3}">
      <dgm:prSet phldrT="[Texto]"/>
      <dgm:spPr/>
      <dgm:t>
        <a:bodyPr/>
        <a:lstStyle/>
        <a:p>
          <a:r>
            <a:rPr lang="es-ES" b="1" dirty="0"/>
            <a:t>Economía de la Defensa</a:t>
          </a:r>
        </a:p>
      </dgm:t>
    </dgm:pt>
    <dgm:pt modelId="{8DABBE34-CEDC-4479-83C3-64EC6DE1A0B1}" type="parTrans" cxnId="{A0326B4A-1237-432B-B89B-A530FE358AC4}">
      <dgm:prSet/>
      <dgm:spPr/>
      <dgm:t>
        <a:bodyPr/>
        <a:lstStyle/>
        <a:p>
          <a:endParaRPr lang="es-ES" b="1"/>
        </a:p>
      </dgm:t>
    </dgm:pt>
    <dgm:pt modelId="{95DAB402-E231-42D9-8B30-F2C7799BD90E}" type="sibTrans" cxnId="{A0326B4A-1237-432B-B89B-A530FE358AC4}">
      <dgm:prSet/>
      <dgm:spPr/>
      <dgm:t>
        <a:bodyPr/>
        <a:lstStyle/>
        <a:p>
          <a:endParaRPr lang="es-ES" b="1"/>
        </a:p>
      </dgm:t>
    </dgm:pt>
    <dgm:pt modelId="{48085D2D-8986-47E9-B2FE-77D743638092}">
      <dgm:prSet phldrT="[Texto]"/>
      <dgm:spPr/>
      <dgm:t>
        <a:bodyPr/>
        <a:lstStyle/>
        <a:p>
          <a:r>
            <a:rPr lang="es-ES" b="1" dirty="0"/>
            <a:t>Industria de la Defensa</a:t>
          </a:r>
        </a:p>
      </dgm:t>
    </dgm:pt>
    <dgm:pt modelId="{984D9F16-FB48-4BA2-B4E4-B4B25846A6E4}" type="parTrans" cxnId="{A6FBA569-4FC0-4B49-BD06-4BAE490B6051}">
      <dgm:prSet/>
      <dgm:spPr/>
      <dgm:t>
        <a:bodyPr/>
        <a:lstStyle/>
        <a:p>
          <a:endParaRPr lang="es-ES" b="1"/>
        </a:p>
      </dgm:t>
    </dgm:pt>
    <dgm:pt modelId="{E8F95674-CB6A-4610-8890-104B100A265E}" type="sibTrans" cxnId="{A6FBA569-4FC0-4B49-BD06-4BAE490B6051}">
      <dgm:prSet/>
      <dgm:spPr/>
      <dgm:t>
        <a:bodyPr/>
        <a:lstStyle/>
        <a:p>
          <a:endParaRPr lang="es-ES" b="1"/>
        </a:p>
      </dgm:t>
    </dgm:pt>
    <dgm:pt modelId="{D5CC003E-9C2A-43F0-BE10-61E860754F5E}" type="pres">
      <dgm:prSet presAssocID="{7D6DA551-AACF-42E9-B333-E3A3875585F6}" presName="compositeShape" presStyleCnt="0">
        <dgm:presLayoutVars>
          <dgm:dir/>
          <dgm:resizeHandles/>
        </dgm:presLayoutVars>
      </dgm:prSet>
      <dgm:spPr/>
    </dgm:pt>
    <dgm:pt modelId="{CBCF2D03-4712-4C97-8AB6-4DDC76AA73D8}" type="pres">
      <dgm:prSet presAssocID="{7D6DA551-AACF-42E9-B333-E3A3875585F6}" presName="pyramid" presStyleLbl="node1" presStyleIdx="0" presStyleCnt="1"/>
      <dgm:spPr/>
    </dgm:pt>
    <dgm:pt modelId="{402E7313-0C33-44EA-AB26-CF2C116D85FF}" type="pres">
      <dgm:prSet presAssocID="{7D6DA551-AACF-42E9-B333-E3A3875585F6}" presName="theList" presStyleCnt="0"/>
      <dgm:spPr/>
    </dgm:pt>
    <dgm:pt modelId="{B2301C38-B198-4425-8ED3-29A71E9D6B4E}" type="pres">
      <dgm:prSet presAssocID="{C12CC441-9794-48E1-AEDB-0FF1B6C0496A}" presName="aNode" presStyleLbl="fgAcc1" presStyleIdx="0" presStyleCnt="4">
        <dgm:presLayoutVars>
          <dgm:bulletEnabled val="1"/>
        </dgm:presLayoutVars>
      </dgm:prSet>
      <dgm:spPr/>
      <dgm:t>
        <a:bodyPr/>
        <a:lstStyle/>
        <a:p>
          <a:endParaRPr lang="es-EC"/>
        </a:p>
      </dgm:t>
    </dgm:pt>
    <dgm:pt modelId="{E4560A29-AEDE-42DC-A45D-BADFC343EA70}" type="pres">
      <dgm:prSet presAssocID="{C12CC441-9794-48E1-AEDB-0FF1B6C0496A}" presName="aSpace" presStyleCnt="0"/>
      <dgm:spPr/>
    </dgm:pt>
    <dgm:pt modelId="{B0772E13-EA83-4A5A-A3CB-D1A264655415}" type="pres">
      <dgm:prSet presAssocID="{ABB09CFF-B4E0-417B-BF15-7DEFE2B498F9}" presName="aNode" presStyleLbl="fgAcc1" presStyleIdx="1" presStyleCnt="4">
        <dgm:presLayoutVars>
          <dgm:bulletEnabled val="1"/>
        </dgm:presLayoutVars>
      </dgm:prSet>
      <dgm:spPr/>
      <dgm:t>
        <a:bodyPr/>
        <a:lstStyle/>
        <a:p>
          <a:endParaRPr lang="es-EC"/>
        </a:p>
      </dgm:t>
    </dgm:pt>
    <dgm:pt modelId="{EF581489-6359-473A-B20B-9D21DBBA8A52}" type="pres">
      <dgm:prSet presAssocID="{ABB09CFF-B4E0-417B-BF15-7DEFE2B498F9}" presName="aSpace" presStyleCnt="0"/>
      <dgm:spPr/>
    </dgm:pt>
    <dgm:pt modelId="{323E3AFC-5F15-48AF-90BF-18ED40A39158}" type="pres">
      <dgm:prSet presAssocID="{3AA01F50-0533-4DB1-98A4-08190B0987D3}" presName="aNode" presStyleLbl="fgAcc1" presStyleIdx="2" presStyleCnt="4">
        <dgm:presLayoutVars>
          <dgm:bulletEnabled val="1"/>
        </dgm:presLayoutVars>
      </dgm:prSet>
      <dgm:spPr/>
      <dgm:t>
        <a:bodyPr/>
        <a:lstStyle/>
        <a:p>
          <a:endParaRPr lang="es-EC"/>
        </a:p>
      </dgm:t>
    </dgm:pt>
    <dgm:pt modelId="{58F515BF-D2DC-40E9-91EA-FADF68CDC9ED}" type="pres">
      <dgm:prSet presAssocID="{3AA01F50-0533-4DB1-98A4-08190B0987D3}" presName="aSpace" presStyleCnt="0"/>
      <dgm:spPr/>
    </dgm:pt>
    <dgm:pt modelId="{B150FF27-F251-4487-9700-C9530DA46513}" type="pres">
      <dgm:prSet presAssocID="{48085D2D-8986-47E9-B2FE-77D743638092}" presName="aNode" presStyleLbl="fgAcc1" presStyleIdx="3" presStyleCnt="4">
        <dgm:presLayoutVars>
          <dgm:bulletEnabled val="1"/>
        </dgm:presLayoutVars>
      </dgm:prSet>
      <dgm:spPr/>
      <dgm:t>
        <a:bodyPr/>
        <a:lstStyle/>
        <a:p>
          <a:endParaRPr lang="es-EC"/>
        </a:p>
      </dgm:t>
    </dgm:pt>
    <dgm:pt modelId="{4169226A-7A83-441B-9349-1FF5F187941F}" type="pres">
      <dgm:prSet presAssocID="{48085D2D-8986-47E9-B2FE-77D743638092}" presName="aSpace" presStyleCnt="0"/>
      <dgm:spPr/>
    </dgm:pt>
  </dgm:ptLst>
  <dgm:cxnLst>
    <dgm:cxn modelId="{513C7E3E-5B25-49E1-85FA-8DA61BA3C4B1}" srcId="{7D6DA551-AACF-42E9-B333-E3A3875585F6}" destId="{C12CC441-9794-48E1-AEDB-0FF1B6C0496A}" srcOrd="0" destOrd="0" parTransId="{356C71F2-C082-47C8-B4B7-F97B0F07C500}" sibTransId="{ED86B3E8-720F-477A-9E41-EA5C2BA35A3A}"/>
    <dgm:cxn modelId="{FEC273F5-1EA5-41AE-B1EC-B900FE6EB4DB}" type="presOf" srcId="{3AA01F50-0533-4DB1-98A4-08190B0987D3}" destId="{323E3AFC-5F15-48AF-90BF-18ED40A39158}" srcOrd="0" destOrd="0" presId="urn:microsoft.com/office/officeart/2005/8/layout/pyramid2"/>
    <dgm:cxn modelId="{84AD1AD2-C868-463B-9F8A-C43FAAB5F954}" type="presOf" srcId="{ABB09CFF-B4E0-417B-BF15-7DEFE2B498F9}" destId="{B0772E13-EA83-4A5A-A3CB-D1A264655415}" srcOrd="0" destOrd="0" presId="urn:microsoft.com/office/officeart/2005/8/layout/pyramid2"/>
    <dgm:cxn modelId="{A6FBA569-4FC0-4B49-BD06-4BAE490B6051}" srcId="{7D6DA551-AACF-42E9-B333-E3A3875585F6}" destId="{48085D2D-8986-47E9-B2FE-77D743638092}" srcOrd="3" destOrd="0" parTransId="{984D9F16-FB48-4BA2-B4E4-B4B25846A6E4}" sibTransId="{E8F95674-CB6A-4610-8890-104B100A265E}"/>
    <dgm:cxn modelId="{A0326B4A-1237-432B-B89B-A530FE358AC4}" srcId="{7D6DA551-AACF-42E9-B333-E3A3875585F6}" destId="{3AA01F50-0533-4DB1-98A4-08190B0987D3}" srcOrd="2" destOrd="0" parTransId="{8DABBE34-CEDC-4479-83C3-64EC6DE1A0B1}" sibTransId="{95DAB402-E231-42D9-8B30-F2C7799BD90E}"/>
    <dgm:cxn modelId="{5569EB9B-B44F-42FE-80E7-1FB425FD0F4D}" type="presOf" srcId="{48085D2D-8986-47E9-B2FE-77D743638092}" destId="{B150FF27-F251-4487-9700-C9530DA46513}" srcOrd="0" destOrd="0" presId="urn:microsoft.com/office/officeart/2005/8/layout/pyramid2"/>
    <dgm:cxn modelId="{F522B8F6-EF24-41A8-B6AE-7F35DADFE885}" type="presOf" srcId="{7D6DA551-AACF-42E9-B333-E3A3875585F6}" destId="{D5CC003E-9C2A-43F0-BE10-61E860754F5E}" srcOrd="0" destOrd="0" presId="urn:microsoft.com/office/officeart/2005/8/layout/pyramid2"/>
    <dgm:cxn modelId="{64EE8D7B-5EC7-412C-AD24-B67065A7A11F}" type="presOf" srcId="{C12CC441-9794-48E1-AEDB-0FF1B6C0496A}" destId="{B2301C38-B198-4425-8ED3-29A71E9D6B4E}" srcOrd="0" destOrd="0" presId="urn:microsoft.com/office/officeart/2005/8/layout/pyramid2"/>
    <dgm:cxn modelId="{26A44FBA-DE98-45AA-9304-42D9D8B10C55}" srcId="{7D6DA551-AACF-42E9-B333-E3A3875585F6}" destId="{ABB09CFF-B4E0-417B-BF15-7DEFE2B498F9}" srcOrd="1" destOrd="0" parTransId="{E15CDBB7-775A-447D-95C1-41B8DADE41A5}" sibTransId="{8FDBA9A7-10B5-41C0-BD0F-7C88B49DEE01}"/>
    <dgm:cxn modelId="{5308C542-0E9A-40ED-BECA-6058B4A10354}" type="presParOf" srcId="{D5CC003E-9C2A-43F0-BE10-61E860754F5E}" destId="{CBCF2D03-4712-4C97-8AB6-4DDC76AA73D8}" srcOrd="0" destOrd="0" presId="urn:microsoft.com/office/officeart/2005/8/layout/pyramid2"/>
    <dgm:cxn modelId="{448E9A49-26A8-4248-B901-C21197E0D337}" type="presParOf" srcId="{D5CC003E-9C2A-43F0-BE10-61E860754F5E}" destId="{402E7313-0C33-44EA-AB26-CF2C116D85FF}" srcOrd="1" destOrd="0" presId="urn:microsoft.com/office/officeart/2005/8/layout/pyramid2"/>
    <dgm:cxn modelId="{0B02CE45-14CF-42A2-A1DA-980176E66D96}" type="presParOf" srcId="{402E7313-0C33-44EA-AB26-CF2C116D85FF}" destId="{B2301C38-B198-4425-8ED3-29A71E9D6B4E}" srcOrd="0" destOrd="0" presId="urn:microsoft.com/office/officeart/2005/8/layout/pyramid2"/>
    <dgm:cxn modelId="{2889AFC5-6F3D-40E4-83EA-8D7666913C3A}" type="presParOf" srcId="{402E7313-0C33-44EA-AB26-CF2C116D85FF}" destId="{E4560A29-AEDE-42DC-A45D-BADFC343EA70}" srcOrd="1" destOrd="0" presId="urn:microsoft.com/office/officeart/2005/8/layout/pyramid2"/>
    <dgm:cxn modelId="{857C28A1-D8F6-4446-BD91-DF5A7DFC2B3F}" type="presParOf" srcId="{402E7313-0C33-44EA-AB26-CF2C116D85FF}" destId="{B0772E13-EA83-4A5A-A3CB-D1A264655415}" srcOrd="2" destOrd="0" presId="urn:microsoft.com/office/officeart/2005/8/layout/pyramid2"/>
    <dgm:cxn modelId="{0AAA2E16-B69F-42BE-B325-11F27E1CEAE0}" type="presParOf" srcId="{402E7313-0C33-44EA-AB26-CF2C116D85FF}" destId="{EF581489-6359-473A-B20B-9D21DBBA8A52}" srcOrd="3" destOrd="0" presId="urn:microsoft.com/office/officeart/2005/8/layout/pyramid2"/>
    <dgm:cxn modelId="{3B3AA89D-CF2B-4745-98E6-B5C75109B047}" type="presParOf" srcId="{402E7313-0C33-44EA-AB26-CF2C116D85FF}" destId="{323E3AFC-5F15-48AF-90BF-18ED40A39158}" srcOrd="4" destOrd="0" presId="urn:microsoft.com/office/officeart/2005/8/layout/pyramid2"/>
    <dgm:cxn modelId="{E46C8904-9788-4F89-833B-54DC71C229B5}" type="presParOf" srcId="{402E7313-0C33-44EA-AB26-CF2C116D85FF}" destId="{58F515BF-D2DC-40E9-91EA-FADF68CDC9ED}" srcOrd="5" destOrd="0" presId="urn:microsoft.com/office/officeart/2005/8/layout/pyramid2"/>
    <dgm:cxn modelId="{B825EFC6-A465-4794-A7CD-6DF2449A1019}" type="presParOf" srcId="{402E7313-0C33-44EA-AB26-CF2C116D85FF}" destId="{B150FF27-F251-4487-9700-C9530DA46513}" srcOrd="6" destOrd="0" presId="urn:microsoft.com/office/officeart/2005/8/layout/pyramid2"/>
    <dgm:cxn modelId="{F5238529-29F6-4192-8DF5-DFEFFC847D69}" type="presParOf" srcId="{402E7313-0C33-44EA-AB26-CF2C116D85FF}" destId="{4169226A-7A83-441B-9349-1FF5F187941F}"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F3796D5-6451-4349-80DC-F87579EB60A1}"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s-ES"/>
        </a:p>
      </dgm:t>
    </dgm:pt>
    <dgm:pt modelId="{9E34F32C-F074-45F9-B72E-599AA2723DD3}">
      <dgm:prSet phldrT="[Texto]"/>
      <dgm:spPr/>
      <dgm:t>
        <a:bodyPr/>
        <a:lstStyle/>
        <a:p>
          <a:r>
            <a:rPr lang="es-ES" dirty="0"/>
            <a:t>Gobierno de la República de Ecuador</a:t>
          </a:r>
        </a:p>
      </dgm:t>
    </dgm:pt>
    <dgm:pt modelId="{D1E6B533-7229-46A3-9637-639724FC09DE}" type="parTrans" cxnId="{4107E16E-0987-44CF-AA71-238E9549762F}">
      <dgm:prSet/>
      <dgm:spPr/>
      <dgm:t>
        <a:bodyPr/>
        <a:lstStyle/>
        <a:p>
          <a:endParaRPr lang="es-ES"/>
        </a:p>
      </dgm:t>
    </dgm:pt>
    <dgm:pt modelId="{E5A5D27A-F9D4-4658-95F1-3FEDB9D9A1AB}" type="sibTrans" cxnId="{4107E16E-0987-44CF-AA71-238E9549762F}">
      <dgm:prSet/>
      <dgm:spPr/>
      <dgm:t>
        <a:bodyPr/>
        <a:lstStyle/>
        <a:p>
          <a:endParaRPr lang="es-ES"/>
        </a:p>
      </dgm:t>
    </dgm:pt>
    <dgm:pt modelId="{FE1E8B5F-9FF2-493E-92F5-509C261E699F}">
      <dgm:prSet phldrT="[Texto]"/>
      <dgm:spPr/>
      <dgm:t>
        <a:bodyPr/>
        <a:lstStyle/>
        <a:p>
          <a:r>
            <a:rPr lang="es-ES" dirty="0"/>
            <a:t>Garantizar la soberanía y la paz</a:t>
          </a:r>
        </a:p>
      </dgm:t>
    </dgm:pt>
    <dgm:pt modelId="{64B85D8A-980E-4D1C-B640-B27210B64D87}" type="parTrans" cxnId="{B046AD0A-D757-4255-BB85-3983D684182A}">
      <dgm:prSet/>
      <dgm:spPr/>
      <dgm:t>
        <a:bodyPr/>
        <a:lstStyle/>
        <a:p>
          <a:endParaRPr lang="es-ES"/>
        </a:p>
      </dgm:t>
    </dgm:pt>
    <dgm:pt modelId="{CC52D395-C19A-45B9-B9E9-18BC887725D5}" type="sibTrans" cxnId="{B046AD0A-D757-4255-BB85-3983D684182A}">
      <dgm:prSet/>
      <dgm:spPr/>
      <dgm:t>
        <a:bodyPr/>
        <a:lstStyle/>
        <a:p>
          <a:endParaRPr lang="es-ES"/>
        </a:p>
      </dgm:t>
    </dgm:pt>
    <dgm:pt modelId="{64576A80-8456-4DEE-877B-FEB861E4AE55}">
      <dgm:prSet phldrT="[Texto]"/>
      <dgm:spPr/>
      <dgm:t>
        <a:bodyPr/>
        <a:lstStyle/>
        <a:p>
          <a:r>
            <a:rPr lang="es-ES" dirty="0"/>
            <a:t>Ministerio de Defensa</a:t>
          </a:r>
        </a:p>
      </dgm:t>
    </dgm:pt>
    <dgm:pt modelId="{08B3D8DB-CBC0-4820-9389-EB154628B7C8}" type="parTrans" cxnId="{69EC92E4-1994-4B58-8FF4-4943B90AC9E6}">
      <dgm:prSet/>
      <dgm:spPr/>
      <dgm:t>
        <a:bodyPr/>
        <a:lstStyle/>
        <a:p>
          <a:endParaRPr lang="es-ES"/>
        </a:p>
      </dgm:t>
    </dgm:pt>
    <dgm:pt modelId="{CEF6DF7C-A13E-42AE-9AFB-85C790F6CF36}" type="sibTrans" cxnId="{69EC92E4-1994-4B58-8FF4-4943B90AC9E6}">
      <dgm:prSet/>
      <dgm:spPr/>
      <dgm:t>
        <a:bodyPr/>
        <a:lstStyle/>
        <a:p>
          <a:endParaRPr lang="es-ES"/>
        </a:p>
      </dgm:t>
    </dgm:pt>
    <dgm:pt modelId="{27CBC7A5-52C0-4095-A5AE-A0E93C2AC919}">
      <dgm:prSet phldrT="[Texto]"/>
      <dgm:spPr/>
      <dgm:t>
        <a:bodyPr/>
        <a:lstStyle/>
        <a:p>
          <a:r>
            <a:rPr lang="es-EC" dirty="0"/>
            <a:t>Agenda política de la Defensa</a:t>
          </a:r>
          <a:endParaRPr lang="es-ES" dirty="0"/>
        </a:p>
      </dgm:t>
    </dgm:pt>
    <dgm:pt modelId="{C620E5B9-D06E-4DFE-A6F4-568EBDC93788}" type="parTrans" cxnId="{A3632144-BCF6-4B9C-9207-A3096E6397B5}">
      <dgm:prSet/>
      <dgm:spPr/>
      <dgm:t>
        <a:bodyPr/>
        <a:lstStyle/>
        <a:p>
          <a:endParaRPr lang="es-ES"/>
        </a:p>
      </dgm:t>
    </dgm:pt>
    <dgm:pt modelId="{49614161-058E-42E5-86C8-1591618B6EC0}" type="sibTrans" cxnId="{A3632144-BCF6-4B9C-9207-A3096E6397B5}">
      <dgm:prSet/>
      <dgm:spPr/>
      <dgm:t>
        <a:bodyPr/>
        <a:lstStyle/>
        <a:p>
          <a:endParaRPr lang="es-ES"/>
        </a:p>
      </dgm:t>
    </dgm:pt>
    <dgm:pt modelId="{427BE076-75DD-4ED3-B0E4-674D8E8A0222}">
      <dgm:prSet phldrT="[Texto]"/>
      <dgm:spPr/>
      <dgm:t>
        <a:bodyPr/>
        <a:lstStyle/>
        <a:p>
          <a:r>
            <a:rPr lang="es-EC" dirty="0"/>
            <a:t>Armada </a:t>
          </a:r>
          <a:endParaRPr lang="es-ES" dirty="0"/>
        </a:p>
      </dgm:t>
    </dgm:pt>
    <dgm:pt modelId="{C200E88C-BD13-4672-85B3-356AF7D874C6}" type="parTrans" cxnId="{7023BD14-D966-442E-B1A3-5BC119592043}">
      <dgm:prSet/>
      <dgm:spPr/>
      <dgm:t>
        <a:bodyPr/>
        <a:lstStyle/>
        <a:p>
          <a:endParaRPr lang="es-ES"/>
        </a:p>
      </dgm:t>
    </dgm:pt>
    <dgm:pt modelId="{B63A0E4D-5097-43A1-9096-693ACF75B953}" type="sibTrans" cxnId="{7023BD14-D966-442E-B1A3-5BC119592043}">
      <dgm:prSet/>
      <dgm:spPr/>
      <dgm:t>
        <a:bodyPr/>
        <a:lstStyle/>
        <a:p>
          <a:endParaRPr lang="es-ES"/>
        </a:p>
      </dgm:t>
    </dgm:pt>
    <dgm:pt modelId="{1342B57F-8B5F-44F0-86DA-F222C041DD7B}">
      <dgm:prSet phldrT="[Texto]"/>
      <dgm:spPr/>
      <dgm:t>
        <a:bodyPr/>
        <a:lstStyle/>
        <a:p>
          <a:r>
            <a:rPr lang="es-ES" dirty="0"/>
            <a:t>Plan Nacional de Desarrollo </a:t>
          </a:r>
        </a:p>
      </dgm:t>
    </dgm:pt>
    <dgm:pt modelId="{CDCA2311-D6C3-4CDE-989D-AFCCBF2BBD95}" type="parTrans" cxnId="{406ECAAB-12B0-483B-8FAD-7B336D31E71D}">
      <dgm:prSet/>
      <dgm:spPr/>
      <dgm:t>
        <a:bodyPr/>
        <a:lstStyle/>
        <a:p>
          <a:endParaRPr lang="es-ES"/>
        </a:p>
      </dgm:t>
    </dgm:pt>
    <dgm:pt modelId="{55AA2CC6-3FEC-436F-8F26-44FE492E40AD}" type="sibTrans" cxnId="{406ECAAB-12B0-483B-8FAD-7B336D31E71D}">
      <dgm:prSet/>
      <dgm:spPr/>
      <dgm:t>
        <a:bodyPr/>
        <a:lstStyle/>
        <a:p>
          <a:endParaRPr lang="es-ES"/>
        </a:p>
      </dgm:t>
    </dgm:pt>
    <dgm:pt modelId="{A94A6348-ACE9-4034-AA9F-63201577FEA2}">
      <dgm:prSet phldrT="[Texto]"/>
      <dgm:spPr/>
      <dgm:t>
        <a:bodyPr/>
        <a:lstStyle/>
        <a:p>
          <a:r>
            <a:rPr lang="es-ES" dirty="0"/>
            <a:t>Intereses marítimos</a:t>
          </a:r>
        </a:p>
      </dgm:t>
    </dgm:pt>
    <dgm:pt modelId="{5C51028E-0F6E-4426-81DF-4452ADEA099D}" type="parTrans" cxnId="{52E14955-B489-4D58-9D0E-C53AFF2D8F5D}">
      <dgm:prSet/>
      <dgm:spPr/>
      <dgm:t>
        <a:bodyPr/>
        <a:lstStyle/>
        <a:p>
          <a:endParaRPr lang="es-ES"/>
        </a:p>
      </dgm:t>
    </dgm:pt>
    <dgm:pt modelId="{3DA9DF04-8E6C-45C8-8140-DE8CE028099B}" type="sibTrans" cxnId="{52E14955-B489-4D58-9D0E-C53AFF2D8F5D}">
      <dgm:prSet/>
      <dgm:spPr/>
      <dgm:t>
        <a:bodyPr/>
        <a:lstStyle/>
        <a:p>
          <a:endParaRPr lang="es-ES"/>
        </a:p>
      </dgm:t>
    </dgm:pt>
    <dgm:pt modelId="{5E029E53-FB5C-40E3-9457-61A8A5F63FFA}">
      <dgm:prSet phldrT="[Texto]"/>
      <dgm:spPr/>
      <dgm:t>
        <a:bodyPr/>
        <a:lstStyle/>
        <a:p>
          <a:r>
            <a:rPr lang="es-ES" dirty="0"/>
            <a:t>Plan Integral de Seguridad</a:t>
          </a:r>
        </a:p>
      </dgm:t>
    </dgm:pt>
    <dgm:pt modelId="{4814DB8B-4FA4-4EF2-8C61-8D05470750CC}" type="parTrans" cxnId="{5E86FDE2-9F12-4022-A2B8-D4D62A53186B}">
      <dgm:prSet/>
      <dgm:spPr/>
      <dgm:t>
        <a:bodyPr/>
        <a:lstStyle/>
        <a:p>
          <a:endParaRPr lang="es-ES"/>
        </a:p>
      </dgm:t>
    </dgm:pt>
    <dgm:pt modelId="{273376F6-EBCB-4642-8B89-414634A1D9EB}" type="sibTrans" cxnId="{5E86FDE2-9F12-4022-A2B8-D4D62A53186B}">
      <dgm:prSet/>
      <dgm:spPr/>
      <dgm:t>
        <a:bodyPr/>
        <a:lstStyle/>
        <a:p>
          <a:endParaRPr lang="es-ES"/>
        </a:p>
      </dgm:t>
    </dgm:pt>
    <dgm:pt modelId="{5ECD1F20-CB76-4DF7-9612-DE3D0DC2F9B4}">
      <dgm:prSet phldrT="[Texto]"/>
      <dgm:spPr/>
      <dgm:t>
        <a:bodyPr/>
        <a:lstStyle/>
        <a:p>
          <a:r>
            <a:rPr lang="es-ES" dirty="0"/>
            <a:t>Economía de la Defensa</a:t>
          </a:r>
        </a:p>
      </dgm:t>
    </dgm:pt>
    <dgm:pt modelId="{153BA68E-4493-4DEC-BBA5-D76E70CF142C}" type="parTrans" cxnId="{75EA85C2-771A-4846-9006-8DE36B48D58A}">
      <dgm:prSet/>
      <dgm:spPr/>
      <dgm:t>
        <a:bodyPr/>
        <a:lstStyle/>
        <a:p>
          <a:endParaRPr lang="es-ES"/>
        </a:p>
      </dgm:t>
    </dgm:pt>
    <dgm:pt modelId="{2F29840E-E856-442B-A2DE-4CD8ABAB1428}" type="sibTrans" cxnId="{75EA85C2-771A-4846-9006-8DE36B48D58A}">
      <dgm:prSet/>
      <dgm:spPr/>
      <dgm:t>
        <a:bodyPr/>
        <a:lstStyle/>
        <a:p>
          <a:endParaRPr lang="es-ES"/>
        </a:p>
      </dgm:t>
    </dgm:pt>
    <dgm:pt modelId="{32885096-09AF-4887-911D-2ACD4D8D89A9}" type="pres">
      <dgm:prSet presAssocID="{DF3796D5-6451-4349-80DC-F87579EB60A1}" presName="Name0" presStyleCnt="0">
        <dgm:presLayoutVars>
          <dgm:chMax val="7"/>
          <dgm:dir/>
          <dgm:animLvl val="lvl"/>
          <dgm:resizeHandles val="exact"/>
        </dgm:presLayoutVars>
      </dgm:prSet>
      <dgm:spPr/>
      <dgm:t>
        <a:bodyPr/>
        <a:lstStyle/>
        <a:p>
          <a:endParaRPr lang="es-EC"/>
        </a:p>
      </dgm:t>
    </dgm:pt>
    <dgm:pt modelId="{C76631A1-F487-4CC5-B98D-8E7472321BE9}" type="pres">
      <dgm:prSet presAssocID="{9E34F32C-F074-45F9-B72E-599AA2723DD3}" presName="circle1" presStyleLbl="node1" presStyleIdx="0" presStyleCnt="3"/>
      <dgm:spPr/>
    </dgm:pt>
    <dgm:pt modelId="{096E5DFC-7D75-4BF3-BE33-87FB5E3CE41B}" type="pres">
      <dgm:prSet presAssocID="{9E34F32C-F074-45F9-B72E-599AA2723DD3}" presName="space" presStyleCnt="0"/>
      <dgm:spPr/>
    </dgm:pt>
    <dgm:pt modelId="{8A4BB844-359C-40A6-9441-46A93C37F286}" type="pres">
      <dgm:prSet presAssocID="{9E34F32C-F074-45F9-B72E-599AA2723DD3}" presName="rect1" presStyleLbl="alignAcc1" presStyleIdx="0" presStyleCnt="3"/>
      <dgm:spPr/>
      <dgm:t>
        <a:bodyPr/>
        <a:lstStyle/>
        <a:p>
          <a:endParaRPr lang="es-EC"/>
        </a:p>
      </dgm:t>
    </dgm:pt>
    <dgm:pt modelId="{7EF37413-AC90-4A12-A89B-B77489214233}" type="pres">
      <dgm:prSet presAssocID="{64576A80-8456-4DEE-877B-FEB861E4AE55}" presName="vertSpace2" presStyleLbl="node1" presStyleIdx="0" presStyleCnt="3"/>
      <dgm:spPr/>
    </dgm:pt>
    <dgm:pt modelId="{08101839-803D-4520-B3A8-900AA018F5B9}" type="pres">
      <dgm:prSet presAssocID="{64576A80-8456-4DEE-877B-FEB861E4AE55}" presName="circle2" presStyleLbl="node1" presStyleIdx="1" presStyleCnt="3"/>
      <dgm:spPr/>
    </dgm:pt>
    <dgm:pt modelId="{1FCA0A12-ABFC-4FDE-9386-73B35E405E0D}" type="pres">
      <dgm:prSet presAssocID="{64576A80-8456-4DEE-877B-FEB861E4AE55}" presName="rect2" presStyleLbl="alignAcc1" presStyleIdx="1" presStyleCnt="3"/>
      <dgm:spPr/>
      <dgm:t>
        <a:bodyPr/>
        <a:lstStyle/>
        <a:p>
          <a:endParaRPr lang="es-EC"/>
        </a:p>
      </dgm:t>
    </dgm:pt>
    <dgm:pt modelId="{4F0EA2CF-864A-4A66-B589-7E8E6C40DBE5}" type="pres">
      <dgm:prSet presAssocID="{427BE076-75DD-4ED3-B0E4-674D8E8A0222}" presName="vertSpace3" presStyleLbl="node1" presStyleIdx="1" presStyleCnt="3"/>
      <dgm:spPr/>
    </dgm:pt>
    <dgm:pt modelId="{B90718A3-DB8A-440A-B9F6-4A6A30D3B16A}" type="pres">
      <dgm:prSet presAssocID="{427BE076-75DD-4ED3-B0E4-674D8E8A0222}" presName="circle3" presStyleLbl="node1" presStyleIdx="2" presStyleCnt="3"/>
      <dgm:spPr/>
    </dgm:pt>
    <dgm:pt modelId="{9F6C27C1-24EF-47AB-A0E8-5A1284A77AF4}" type="pres">
      <dgm:prSet presAssocID="{427BE076-75DD-4ED3-B0E4-674D8E8A0222}" presName="rect3" presStyleLbl="alignAcc1" presStyleIdx="2" presStyleCnt="3"/>
      <dgm:spPr/>
      <dgm:t>
        <a:bodyPr/>
        <a:lstStyle/>
        <a:p>
          <a:endParaRPr lang="es-EC"/>
        </a:p>
      </dgm:t>
    </dgm:pt>
    <dgm:pt modelId="{E3BF1FAB-D170-46C5-ABCF-4834A00E94FC}" type="pres">
      <dgm:prSet presAssocID="{9E34F32C-F074-45F9-B72E-599AA2723DD3}" presName="rect1ParTx" presStyleLbl="alignAcc1" presStyleIdx="2" presStyleCnt="3">
        <dgm:presLayoutVars>
          <dgm:chMax val="1"/>
          <dgm:bulletEnabled val="1"/>
        </dgm:presLayoutVars>
      </dgm:prSet>
      <dgm:spPr/>
      <dgm:t>
        <a:bodyPr/>
        <a:lstStyle/>
        <a:p>
          <a:endParaRPr lang="es-EC"/>
        </a:p>
      </dgm:t>
    </dgm:pt>
    <dgm:pt modelId="{B6994636-A877-4E2D-877A-5577DD5DA699}" type="pres">
      <dgm:prSet presAssocID="{9E34F32C-F074-45F9-B72E-599AA2723DD3}" presName="rect1ChTx" presStyleLbl="alignAcc1" presStyleIdx="2" presStyleCnt="3">
        <dgm:presLayoutVars>
          <dgm:bulletEnabled val="1"/>
        </dgm:presLayoutVars>
      </dgm:prSet>
      <dgm:spPr/>
      <dgm:t>
        <a:bodyPr/>
        <a:lstStyle/>
        <a:p>
          <a:endParaRPr lang="es-EC"/>
        </a:p>
      </dgm:t>
    </dgm:pt>
    <dgm:pt modelId="{7016D171-7FC8-427A-90A4-BDA6AA1157EF}" type="pres">
      <dgm:prSet presAssocID="{64576A80-8456-4DEE-877B-FEB861E4AE55}" presName="rect2ParTx" presStyleLbl="alignAcc1" presStyleIdx="2" presStyleCnt="3">
        <dgm:presLayoutVars>
          <dgm:chMax val="1"/>
          <dgm:bulletEnabled val="1"/>
        </dgm:presLayoutVars>
      </dgm:prSet>
      <dgm:spPr/>
      <dgm:t>
        <a:bodyPr/>
        <a:lstStyle/>
        <a:p>
          <a:endParaRPr lang="es-EC"/>
        </a:p>
      </dgm:t>
    </dgm:pt>
    <dgm:pt modelId="{CDD05ADA-2FBD-4A88-972B-011C79C2CAA1}" type="pres">
      <dgm:prSet presAssocID="{64576A80-8456-4DEE-877B-FEB861E4AE55}" presName="rect2ChTx" presStyleLbl="alignAcc1" presStyleIdx="2" presStyleCnt="3">
        <dgm:presLayoutVars>
          <dgm:bulletEnabled val="1"/>
        </dgm:presLayoutVars>
      </dgm:prSet>
      <dgm:spPr/>
      <dgm:t>
        <a:bodyPr/>
        <a:lstStyle/>
        <a:p>
          <a:endParaRPr lang="es-EC"/>
        </a:p>
      </dgm:t>
    </dgm:pt>
    <dgm:pt modelId="{B6062172-11FA-4CC3-A927-6D6ACE0B432A}" type="pres">
      <dgm:prSet presAssocID="{427BE076-75DD-4ED3-B0E4-674D8E8A0222}" presName="rect3ParTx" presStyleLbl="alignAcc1" presStyleIdx="2" presStyleCnt="3">
        <dgm:presLayoutVars>
          <dgm:chMax val="1"/>
          <dgm:bulletEnabled val="1"/>
        </dgm:presLayoutVars>
      </dgm:prSet>
      <dgm:spPr/>
      <dgm:t>
        <a:bodyPr/>
        <a:lstStyle/>
        <a:p>
          <a:endParaRPr lang="es-EC"/>
        </a:p>
      </dgm:t>
    </dgm:pt>
    <dgm:pt modelId="{BCC0DA07-4176-4E1D-82AD-8F74A54FCF0B}" type="pres">
      <dgm:prSet presAssocID="{427BE076-75DD-4ED3-B0E4-674D8E8A0222}" presName="rect3ChTx" presStyleLbl="alignAcc1" presStyleIdx="2" presStyleCnt="3">
        <dgm:presLayoutVars>
          <dgm:bulletEnabled val="1"/>
        </dgm:presLayoutVars>
      </dgm:prSet>
      <dgm:spPr/>
      <dgm:t>
        <a:bodyPr/>
        <a:lstStyle/>
        <a:p>
          <a:endParaRPr lang="es-EC"/>
        </a:p>
      </dgm:t>
    </dgm:pt>
  </dgm:ptLst>
  <dgm:cxnLst>
    <dgm:cxn modelId="{2376E55E-80CE-475F-8023-54FBEB9DDB6E}" type="presOf" srcId="{5ECD1F20-CB76-4DF7-9612-DE3D0DC2F9B4}" destId="{CDD05ADA-2FBD-4A88-972B-011C79C2CAA1}" srcOrd="0" destOrd="1" presId="urn:microsoft.com/office/officeart/2005/8/layout/target3"/>
    <dgm:cxn modelId="{7023BD14-D966-442E-B1A3-5BC119592043}" srcId="{DF3796D5-6451-4349-80DC-F87579EB60A1}" destId="{427BE076-75DD-4ED3-B0E4-674D8E8A0222}" srcOrd="2" destOrd="0" parTransId="{C200E88C-BD13-4672-85B3-356AF7D874C6}" sibTransId="{B63A0E4D-5097-43A1-9096-693ACF75B953}"/>
    <dgm:cxn modelId="{CC6CDF3D-1038-4E03-A227-B1445548D0BE}" type="presOf" srcId="{DF3796D5-6451-4349-80DC-F87579EB60A1}" destId="{32885096-09AF-4887-911D-2ACD4D8D89A9}" srcOrd="0" destOrd="0" presId="urn:microsoft.com/office/officeart/2005/8/layout/target3"/>
    <dgm:cxn modelId="{4FC469EC-305C-4887-9CA4-18DD6569C6B9}" type="presOf" srcId="{5E029E53-FB5C-40E3-9457-61A8A5F63FFA}" destId="{B6994636-A877-4E2D-877A-5577DD5DA699}" srcOrd="0" destOrd="2" presId="urn:microsoft.com/office/officeart/2005/8/layout/target3"/>
    <dgm:cxn modelId="{E71AAEA7-1FD0-4392-B012-2F4C39219A80}" type="presOf" srcId="{64576A80-8456-4DEE-877B-FEB861E4AE55}" destId="{1FCA0A12-ABFC-4FDE-9386-73B35E405E0D}" srcOrd="0" destOrd="0" presId="urn:microsoft.com/office/officeart/2005/8/layout/target3"/>
    <dgm:cxn modelId="{52E14955-B489-4D58-9D0E-C53AFF2D8F5D}" srcId="{427BE076-75DD-4ED3-B0E4-674D8E8A0222}" destId="{A94A6348-ACE9-4034-AA9F-63201577FEA2}" srcOrd="0" destOrd="0" parTransId="{5C51028E-0F6E-4426-81DF-4452ADEA099D}" sibTransId="{3DA9DF04-8E6C-45C8-8140-DE8CE028099B}"/>
    <dgm:cxn modelId="{2451FE61-0EFC-4364-A989-1899B4D7810B}" type="presOf" srcId="{A94A6348-ACE9-4034-AA9F-63201577FEA2}" destId="{BCC0DA07-4176-4E1D-82AD-8F74A54FCF0B}" srcOrd="0" destOrd="0" presId="urn:microsoft.com/office/officeart/2005/8/layout/target3"/>
    <dgm:cxn modelId="{75EA85C2-771A-4846-9006-8DE36B48D58A}" srcId="{64576A80-8456-4DEE-877B-FEB861E4AE55}" destId="{5ECD1F20-CB76-4DF7-9612-DE3D0DC2F9B4}" srcOrd="1" destOrd="0" parTransId="{153BA68E-4493-4DEC-BBA5-D76E70CF142C}" sibTransId="{2F29840E-E856-442B-A2DE-4CD8ABAB1428}"/>
    <dgm:cxn modelId="{BA664DAE-A68C-4CF6-8934-5B0F34CD3DC7}" type="presOf" srcId="{9E34F32C-F074-45F9-B72E-599AA2723DD3}" destId="{E3BF1FAB-D170-46C5-ABCF-4834A00E94FC}" srcOrd="1" destOrd="0" presId="urn:microsoft.com/office/officeart/2005/8/layout/target3"/>
    <dgm:cxn modelId="{A541FF28-5A27-44D2-9B41-73DE7F3F8F4D}" type="presOf" srcId="{FE1E8B5F-9FF2-493E-92F5-509C261E699F}" destId="{B6994636-A877-4E2D-877A-5577DD5DA699}" srcOrd="0" destOrd="1" presId="urn:microsoft.com/office/officeart/2005/8/layout/target3"/>
    <dgm:cxn modelId="{F05E84EC-5D80-4B68-A702-1BAAECB6BA21}" type="presOf" srcId="{427BE076-75DD-4ED3-B0E4-674D8E8A0222}" destId="{B6062172-11FA-4CC3-A927-6D6ACE0B432A}" srcOrd="1" destOrd="0" presId="urn:microsoft.com/office/officeart/2005/8/layout/target3"/>
    <dgm:cxn modelId="{5E86FDE2-9F12-4022-A2B8-D4D62A53186B}" srcId="{9E34F32C-F074-45F9-B72E-599AA2723DD3}" destId="{5E029E53-FB5C-40E3-9457-61A8A5F63FFA}" srcOrd="2" destOrd="0" parTransId="{4814DB8B-4FA4-4EF2-8C61-8D05470750CC}" sibTransId="{273376F6-EBCB-4642-8B89-414634A1D9EB}"/>
    <dgm:cxn modelId="{9967E658-7847-4EAF-9D03-49E7E8025B7B}" type="presOf" srcId="{64576A80-8456-4DEE-877B-FEB861E4AE55}" destId="{7016D171-7FC8-427A-90A4-BDA6AA1157EF}" srcOrd="1" destOrd="0" presId="urn:microsoft.com/office/officeart/2005/8/layout/target3"/>
    <dgm:cxn modelId="{A85D6BAF-F238-4733-B47F-8EEBF21958A7}" type="presOf" srcId="{1342B57F-8B5F-44F0-86DA-F222C041DD7B}" destId="{B6994636-A877-4E2D-877A-5577DD5DA699}" srcOrd="0" destOrd="0" presId="urn:microsoft.com/office/officeart/2005/8/layout/target3"/>
    <dgm:cxn modelId="{6786F470-6E0E-484E-A2AC-1B22C7FBFCB2}" type="presOf" srcId="{427BE076-75DD-4ED3-B0E4-674D8E8A0222}" destId="{9F6C27C1-24EF-47AB-A0E8-5A1284A77AF4}" srcOrd="0" destOrd="0" presId="urn:microsoft.com/office/officeart/2005/8/layout/target3"/>
    <dgm:cxn modelId="{4107E16E-0987-44CF-AA71-238E9549762F}" srcId="{DF3796D5-6451-4349-80DC-F87579EB60A1}" destId="{9E34F32C-F074-45F9-B72E-599AA2723DD3}" srcOrd="0" destOrd="0" parTransId="{D1E6B533-7229-46A3-9637-639724FC09DE}" sibTransId="{E5A5D27A-F9D4-4658-95F1-3FEDB9D9A1AB}"/>
    <dgm:cxn modelId="{264B3BC7-D563-4388-99BA-96474CD997F5}" type="presOf" srcId="{9E34F32C-F074-45F9-B72E-599AA2723DD3}" destId="{8A4BB844-359C-40A6-9441-46A93C37F286}" srcOrd="0" destOrd="0" presId="urn:microsoft.com/office/officeart/2005/8/layout/target3"/>
    <dgm:cxn modelId="{65A13F9D-17BA-4741-BE36-2F2C89546843}" type="presOf" srcId="{27CBC7A5-52C0-4095-A5AE-A0E93C2AC919}" destId="{CDD05ADA-2FBD-4A88-972B-011C79C2CAA1}" srcOrd="0" destOrd="0" presId="urn:microsoft.com/office/officeart/2005/8/layout/target3"/>
    <dgm:cxn modelId="{406ECAAB-12B0-483B-8FAD-7B336D31E71D}" srcId="{9E34F32C-F074-45F9-B72E-599AA2723DD3}" destId="{1342B57F-8B5F-44F0-86DA-F222C041DD7B}" srcOrd="0" destOrd="0" parTransId="{CDCA2311-D6C3-4CDE-989D-AFCCBF2BBD95}" sibTransId="{55AA2CC6-3FEC-436F-8F26-44FE492E40AD}"/>
    <dgm:cxn modelId="{A3632144-BCF6-4B9C-9207-A3096E6397B5}" srcId="{64576A80-8456-4DEE-877B-FEB861E4AE55}" destId="{27CBC7A5-52C0-4095-A5AE-A0E93C2AC919}" srcOrd="0" destOrd="0" parTransId="{C620E5B9-D06E-4DFE-A6F4-568EBDC93788}" sibTransId="{49614161-058E-42E5-86C8-1591618B6EC0}"/>
    <dgm:cxn modelId="{69EC92E4-1994-4B58-8FF4-4943B90AC9E6}" srcId="{DF3796D5-6451-4349-80DC-F87579EB60A1}" destId="{64576A80-8456-4DEE-877B-FEB861E4AE55}" srcOrd="1" destOrd="0" parTransId="{08B3D8DB-CBC0-4820-9389-EB154628B7C8}" sibTransId="{CEF6DF7C-A13E-42AE-9AFB-85C790F6CF36}"/>
    <dgm:cxn modelId="{B046AD0A-D757-4255-BB85-3983D684182A}" srcId="{9E34F32C-F074-45F9-B72E-599AA2723DD3}" destId="{FE1E8B5F-9FF2-493E-92F5-509C261E699F}" srcOrd="1" destOrd="0" parTransId="{64B85D8A-980E-4D1C-B640-B27210B64D87}" sibTransId="{CC52D395-C19A-45B9-B9E9-18BC887725D5}"/>
    <dgm:cxn modelId="{43D14DFE-765C-4293-B3AC-7349D2011531}" type="presParOf" srcId="{32885096-09AF-4887-911D-2ACD4D8D89A9}" destId="{C76631A1-F487-4CC5-B98D-8E7472321BE9}" srcOrd="0" destOrd="0" presId="urn:microsoft.com/office/officeart/2005/8/layout/target3"/>
    <dgm:cxn modelId="{B7E294DE-B348-413A-842B-EC04D5AFC038}" type="presParOf" srcId="{32885096-09AF-4887-911D-2ACD4D8D89A9}" destId="{096E5DFC-7D75-4BF3-BE33-87FB5E3CE41B}" srcOrd="1" destOrd="0" presId="urn:microsoft.com/office/officeart/2005/8/layout/target3"/>
    <dgm:cxn modelId="{02FB2E2F-C6E6-4526-AF9D-9402AA155B93}" type="presParOf" srcId="{32885096-09AF-4887-911D-2ACD4D8D89A9}" destId="{8A4BB844-359C-40A6-9441-46A93C37F286}" srcOrd="2" destOrd="0" presId="urn:microsoft.com/office/officeart/2005/8/layout/target3"/>
    <dgm:cxn modelId="{A6FEE620-2B62-4469-B454-B2C3D3BB4655}" type="presParOf" srcId="{32885096-09AF-4887-911D-2ACD4D8D89A9}" destId="{7EF37413-AC90-4A12-A89B-B77489214233}" srcOrd="3" destOrd="0" presId="urn:microsoft.com/office/officeart/2005/8/layout/target3"/>
    <dgm:cxn modelId="{836A2F1B-8590-481F-80BD-1FD1DFF49ECB}" type="presParOf" srcId="{32885096-09AF-4887-911D-2ACD4D8D89A9}" destId="{08101839-803D-4520-B3A8-900AA018F5B9}" srcOrd="4" destOrd="0" presId="urn:microsoft.com/office/officeart/2005/8/layout/target3"/>
    <dgm:cxn modelId="{D23C29B5-2DB1-429E-A51A-E08CE96423F2}" type="presParOf" srcId="{32885096-09AF-4887-911D-2ACD4D8D89A9}" destId="{1FCA0A12-ABFC-4FDE-9386-73B35E405E0D}" srcOrd="5" destOrd="0" presId="urn:microsoft.com/office/officeart/2005/8/layout/target3"/>
    <dgm:cxn modelId="{8ACCDB21-E53F-42A6-8056-7008072C3C28}" type="presParOf" srcId="{32885096-09AF-4887-911D-2ACD4D8D89A9}" destId="{4F0EA2CF-864A-4A66-B589-7E8E6C40DBE5}" srcOrd="6" destOrd="0" presId="urn:microsoft.com/office/officeart/2005/8/layout/target3"/>
    <dgm:cxn modelId="{E0BD24E5-EBDD-4604-A60E-19B294D225DA}" type="presParOf" srcId="{32885096-09AF-4887-911D-2ACD4D8D89A9}" destId="{B90718A3-DB8A-440A-B9F6-4A6A30D3B16A}" srcOrd="7" destOrd="0" presId="urn:microsoft.com/office/officeart/2005/8/layout/target3"/>
    <dgm:cxn modelId="{D52E0B70-36BA-4EA6-9769-8F5CD1E81B11}" type="presParOf" srcId="{32885096-09AF-4887-911D-2ACD4D8D89A9}" destId="{9F6C27C1-24EF-47AB-A0E8-5A1284A77AF4}" srcOrd="8" destOrd="0" presId="urn:microsoft.com/office/officeart/2005/8/layout/target3"/>
    <dgm:cxn modelId="{DD2362C0-9D57-4506-A27B-9EF972CCB095}" type="presParOf" srcId="{32885096-09AF-4887-911D-2ACD4D8D89A9}" destId="{E3BF1FAB-D170-46C5-ABCF-4834A00E94FC}" srcOrd="9" destOrd="0" presId="urn:microsoft.com/office/officeart/2005/8/layout/target3"/>
    <dgm:cxn modelId="{2233A908-CC30-4953-B609-D9A0717088D2}" type="presParOf" srcId="{32885096-09AF-4887-911D-2ACD4D8D89A9}" destId="{B6994636-A877-4E2D-877A-5577DD5DA699}" srcOrd="10" destOrd="0" presId="urn:microsoft.com/office/officeart/2005/8/layout/target3"/>
    <dgm:cxn modelId="{AE44E8F0-3D2D-4754-93EA-990DAF5CD5C0}" type="presParOf" srcId="{32885096-09AF-4887-911D-2ACD4D8D89A9}" destId="{7016D171-7FC8-427A-90A4-BDA6AA1157EF}" srcOrd="11" destOrd="0" presId="urn:microsoft.com/office/officeart/2005/8/layout/target3"/>
    <dgm:cxn modelId="{476F640F-1057-443F-AC86-44F5F69DB381}" type="presParOf" srcId="{32885096-09AF-4887-911D-2ACD4D8D89A9}" destId="{CDD05ADA-2FBD-4A88-972B-011C79C2CAA1}" srcOrd="12" destOrd="0" presId="urn:microsoft.com/office/officeart/2005/8/layout/target3"/>
    <dgm:cxn modelId="{C9FAD532-5224-4BF4-98E1-5E59AD87E164}" type="presParOf" srcId="{32885096-09AF-4887-911D-2ACD4D8D89A9}" destId="{B6062172-11FA-4CC3-A927-6D6ACE0B432A}" srcOrd="13" destOrd="0" presId="urn:microsoft.com/office/officeart/2005/8/layout/target3"/>
    <dgm:cxn modelId="{14CE781F-2DC1-4000-A61E-46DB65DAF651}" type="presParOf" srcId="{32885096-09AF-4887-911D-2ACD4D8D89A9}" destId="{BCC0DA07-4176-4E1D-82AD-8F74A54FCF0B}"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D6DA551-AACF-42E9-B333-E3A3875585F6}" type="doc">
      <dgm:prSet loTypeId="urn:microsoft.com/office/officeart/2005/8/layout/pyramid2" loCatId="list" qsTypeId="urn:microsoft.com/office/officeart/2005/8/quickstyle/simple1" qsCatId="simple" csTypeId="urn:microsoft.com/office/officeart/2005/8/colors/accent1_2" csCatId="accent1" phldr="1"/>
      <dgm:spPr/>
    </dgm:pt>
    <dgm:pt modelId="{C12CC441-9794-48E1-AEDB-0FF1B6C0496A}">
      <dgm:prSet phldrT="[Texto]"/>
      <dgm:spPr/>
      <dgm:t>
        <a:bodyPr/>
        <a:lstStyle/>
        <a:p>
          <a:endParaRPr lang="es-ES" b="1" dirty="0">
            <a:solidFill>
              <a:schemeClr val="tx1"/>
            </a:solidFill>
          </a:endParaRPr>
        </a:p>
      </dgm:t>
    </dgm:pt>
    <dgm:pt modelId="{356C71F2-C082-47C8-B4B7-F97B0F07C500}" type="parTrans" cxnId="{513C7E3E-5B25-49E1-85FA-8DA61BA3C4B1}">
      <dgm:prSet/>
      <dgm:spPr/>
      <dgm:t>
        <a:bodyPr/>
        <a:lstStyle/>
        <a:p>
          <a:endParaRPr lang="es-ES" b="1">
            <a:solidFill>
              <a:schemeClr val="tx1"/>
            </a:solidFill>
          </a:endParaRPr>
        </a:p>
      </dgm:t>
    </dgm:pt>
    <dgm:pt modelId="{ED86B3E8-720F-477A-9E41-EA5C2BA35A3A}" type="sibTrans" cxnId="{513C7E3E-5B25-49E1-85FA-8DA61BA3C4B1}">
      <dgm:prSet/>
      <dgm:spPr/>
      <dgm:t>
        <a:bodyPr/>
        <a:lstStyle/>
        <a:p>
          <a:endParaRPr lang="es-ES" b="1">
            <a:solidFill>
              <a:schemeClr val="tx1"/>
            </a:solidFill>
          </a:endParaRPr>
        </a:p>
      </dgm:t>
    </dgm:pt>
    <dgm:pt modelId="{ABB09CFF-B4E0-417B-BF15-7DEFE2B498F9}">
      <dgm:prSet phldrT="[Texto]"/>
      <dgm:spPr/>
      <dgm:t>
        <a:bodyPr/>
        <a:lstStyle/>
        <a:p>
          <a:endParaRPr lang="es-ES" b="1" dirty="0">
            <a:solidFill>
              <a:schemeClr val="tx1"/>
            </a:solidFill>
          </a:endParaRPr>
        </a:p>
      </dgm:t>
    </dgm:pt>
    <dgm:pt modelId="{E15CDBB7-775A-447D-95C1-41B8DADE41A5}" type="parTrans" cxnId="{26A44FBA-DE98-45AA-9304-42D9D8B10C55}">
      <dgm:prSet/>
      <dgm:spPr/>
      <dgm:t>
        <a:bodyPr/>
        <a:lstStyle/>
        <a:p>
          <a:endParaRPr lang="es-ES" b="1">
            <a:solidFill>
              <a:schemeClr val="tx1"/>
            </a:solidFill>
          </a:endParaRPr>
        </a:p>
      </dgm:t>
    </dgm:pt>
    <dgm:pt modelId="{8FDBA9A7-10B5-41C0-BD0F-7C88B49DEE01}" type="sibTrans" cxnId="{26A44FBA-DE98-45AA-9304-42D9D8B10C55}">
      <dgm:prSet/>
      <dgm:spPr/>
      <dgm:t>
        <a:bodyPr/>
        <a:lstStyle/>
        <a:p>
          <a:endParaRPr lang="es-ES" b="1">
            <a:solidFill>
              <a:schemeClr val="tx1"/>
            </a:solidFill>
          </a:endParaRPr>
        </a:p>
      </dgm:t>
    </dgm:pt>
    <dgm:pt modelId="{3AA01F50-0533-4DB1-98A4-08190B0987D3}">
      <dgm:prSet phldrT="[Texto]"/>
      <dgm:spPr/>
      <dgm:t>
        <a:bodyPr/>
        <a:lstStyle/>
        <a:p>
          <a:endParaRPr lang="es-ES" b="1" dirty="0">
            <a:solidFill>
              <a:schemeClr val="tx1"/>
            </a:solidFill>
          </a:endParaRPr>
        </a:p>
      </dgm:t>
    </dgm:pt>
    <dgm:pt modelId="{8DABBE34-CEDC-4479-83C3-64EC6DE1A0B1}" type="parTrans" cxnId="{A0326B4A-1237-432B-B89B-A530FE358AC4}">
      <dgm:prSet/>
      <dgm:spPr/>
      <dgm:t>
        <a:bodyPr/>
        <a:lstStyle/>
        <a:p>
          <a:endParaRPr lang="es-ES" b="1">
            <a:solidFill>
              <a:schemeClr val="tx1"/>
            </a:solidFill>
          </a:endParaRPr>
        </a:p>
      </dgm:t>
    </dgm:pt>
    <dgm:pt modelId="{95DAB402-E231-42D9-8B30-F2C7799BD90E}" type="sibTrans" cxnId="{A0326B4A-1237-432B-B89B-A530FE358AC4}">
      <dgm:prSet/>
      <dgm:spPr/>
      <dgm:t>
        <a:bodyPr/>
        <a:lstStyle/>
        <a:p>
          <a:endParaRPr lang="es-ES" b="1">
            <a:solidFill>
              <a:schemeClr val="tx1"/>
            </a:solidFill>
          </a:endParaRPr>
        </a:p>
      </dgm:t>
    </dgm:pt>
    <dgm:pt modelId="{48085D2D-8986-47E9-B2FE-77D743638092}">
      <dgm:prSet phldrT="[Texto]"/>
      <dgm:spPr/>
      <dgm:t>
        <a:bodyPr/>
        <a:lstStyle/>
        <a:p>
          <a:endParaRPr lang="es-ES" b="1" dirty="0">
            <a:solidFill>
              <a:schemeClr val="tx1"/>
            </a:solidFill>
          </a:endParaRPr>
        </a:p>
      </dgm:t>
    </dgm:pt>
    <dgm:pt modelId="{984D9F16-FB48-4BA2-B4E4-B4B25846A6E4}" type="parTrans" cxnId="{A6FBA569-4FC0-4B49-BD06-4BAE490B6051}">
      <dgm:prSet/>
      <dgm:spPr/>
      <dgm:t>
        <a:bodyPr/>
        <a:lstStyle/>
        <a:p>
          <a:endParaRPr lang="es-ES" b="1">
            <a:solidFill>
              <a:schemeClr val="tx1"/>
            </a:solidFill>
          </a:endParaRPr>
        </a:p>
      </dgm:t>
    </dgm:pt>
    <dgm:pt modelId="{E8F95674-CB6A-4610-8890-104B100A265E}" type="sibTrans" cxnId="{A6FBA569-4FC0-4B49-BD06-4BAE490B6051}">
      <dgm:prSet/>
      <dgm:spPr/>
      <dgm:t>
        <a:bodyPr/>
        <a:lstStyle/>
        <a:p>
          <a:endParaRPr lang="es-ES" b="1">
            <a:solidFill>
              <a:schemeClr val="tx1"/>
            </a:solidFill>
          </a:endParaRPr>
        </a:p>
      </dgm:t>
    </dgm:pt>
    <dgm:pt modelId="{D5CC003E-9C2A-43F0-BE10-61E860754F5E}" type="pres">
      <dgm:prSet presAssocID="{7D6DA551-AACF-42E9-B333-E3A3875585F6}" presName="compositeShape" presStyleCnt="0">
        <dgm:presLayoutVars>
          <dgm:dir/>
          <dgm:resizeHandles/>
        </dgm:presLayoutVars>
      </dgm:prSet>
      <dgm:spPr/>
    </dgm:pt>
    <dgm:pt modelId="{CBCF2D03-4712-4C97-8AB6-4DDC76AA73D8}" type="pres">
      <dgm:prSet presAssocID="{7D6DA551-AACF-42E9-B333-E3A3875585F6}" presName="pyramid" presStyleLbl="node1" presStyleIdx="0" presStyleCnt="1"/>
      <dgm:spPr/>
    </dgm:pt>
    <dgm:pt modelId="{402E7313-0C33-44EA-AB26-CF2C116D85FF}" type="pres">
      <dgm:prSet presAssocID="{7D6DA551-AACF-42E9-B333-E3A3875585F6}" presName="theList" presStyleCnt="0"/>
      <dgm:spPr/>
    </dgm:pt>
    <dgm:pt modelId="{B2301C38-B198-4425-8ED3-29A71E9D6B4E}" type="pres">
      <dgm:prSet presAssocID="{C12CC441-9794-48E1-AEDB-0FF1B6C0496A}" presName="aNode" presStyleLbl="fgAcc1" presStyleIdx="0" presStyleCnt="4">
        <dgm:presLayoutVars>
          <dgm:bulletEnabled val="1"/>
        </dgm:presLayoutVars>
      </dgm:prSet>
      <dgm:spPr/>
      <dgm:t>
        <a:bodyPr/>
        <a:lstStyle/>
        <a:p>
          <a:endParaRPr lang="es-EC"/>
        </a:p>
      </dgm:t>
    </dgm:pt>
    <dgm:pt modelId="{E4560A29-AEDE-42DC-A45D-BADFC343EA70}" type="pres">
      <dgm:prSet presAssocID="{C12CC441-9794-48E1-AEDB-0FF1B6C0496A}" presName="aSpace" presStyleCnt="0"/>
      <dgm:spPr/>
    </dgm:pt>
    <dgm:pt modelId="{B0772E13-EA83-4A5A-A3CB-D1A264655415}" type="pres">
      <dgm:prSet presAssocID="{ABB09CFF-B4E0-417B-BF15-7DEFE2B498F9}" presName="aNode" presStyleLbl="fgAcc1" presStyleIdx="1" presStyleCnt="4">
        <dgm:presLayoutVars>
          <dgm:bulletEnabled val="1"/>
        </dgm:presLayoutVars>
      </dgm:prSet>
      <dgm:spPr/>
      <dgm:t>
        <a:bodyPr/>
        <a:lstStyle/>
        <a:p>
          <a:endParaRPr lang="es-EC"/>
        </a:p>
      </dgm:t>
    </dgm:pt>
    <dgm:pt modelId="{EF581489-6359-473A-B20B-9D21DBBA8A52}" type="pres">
      <dgm:prSet presAssocID="{ABB09CFF-B4E0-417B-BF15-7DEFE2B498F9}" presName="aSpace" presStyleCnt="0"/>
      <dgm:spPr/>
    </dgm:pt>
    <dgm:pt modelId="{323E3AFC-5F15-48AF-90BF-18ED40A39158}" type="pres">
      <dgm:prSet presAssocID="{3AA01F50-0533-4DB1-98A4-08190B0987D3}" presName="aNode" presStyleLbl="fgAcc1" presStyleIdx="2" presStyleCnt="4">
        <dgm:presLayoutVars>
          <dgm:bulletEnabled val="1"/>
        </dgm:presLayoutVars>
      </dgm:prSet>
      <dgm:spPr/>
      <dgm:t>
        <a:bodyPr/>
        <a:lstStyle/>
        <a:p>
          <a:endParaRPr lang="es-EC"/>
        </a:p>
      </dgm:t>
    </dgm:pt>
    <dgm:pt modelId="{58F515BF-D2DC-40E9-91EA-FADF68CDC9ED}" type="pres">
      <dgm:prSet presAssocID="{3AA01F50-0533-4DB1-98A4-08190B0987D3}" presName="aSpace" presStyleCnt="0"/>
      <dgm:spPr/>
    </dgm:pt>
    <dgm:pt modelId="{B150FF27-F251-4487-9700-C9530DA46513}" type="pres">
      <dgm:prSet presAssocID="{48085D2D-8986-47E9-B2FE-77D743638092}" presName="aNode" presStyleLbl="fgAcc1" presStyleIdx="3" presStyleCnt="4">
        <dgm:presLayoutVars>
          <dgm:bulletEnabled val="1"/>
        </dgm:presLayoutVars>
      </dgm:prSet>
      <dgm:spPr/>
      <dgm:t>
        <a:bodyPr/>
        <a:lstStyle/>
        <a:p>
          <a:endParaRPr lang="es-EC"/>
        </a:p>
      </dgm:t>
    </dgm:pt>
    <dgm:pt modelId="{4169226A-7A83-441B-9349-1FF5F187941F}" type="pres">
      <dgm:prSet presAssocID="{48085D2D-8986-47E9-B2FE-77D743638092}" presName="aSpace" presStyleCnt="0"/>
      <dgm:spPr/>
    </dgm:pt>
  </dgm:ptLst>
  <dgm:cxnLst>
    <dgm:cxn modelId="{513C7E3E-5B25-49E1-85FA-8DA61BA3C4B1}" srcId="{7D6DA551-AACF-42E9-B333-E3A3875585F6}" destId="{C12CC441-9794-48E1-AEDB-0FF1B6C0496A}" srcOrd="0" destOrd="0" parTransId="{356C71F2-C082-47C8-B4B7-F97B0F07C500}" sibTransId="{ED86B3E8-720F-477A-9E41-EA5C2BA35A3A}"/>
    <dgm:cxn modelId="{FEC273F5-1EA5-41AE-B1EC-B900FE6EB4DB}" type="presOf" srcId="{3AA01F50-0533-4DB1-98A4-08190B0987D3}" destId="{323E3AFC-5F15-48AF-90BF-18ED40A39158}" srcOrd="0" destOrd="0" presId="urn:microsoft.com/office/officeart/2005/8/layout/pyramid2"/>
    <dgm:cxn modelId="{84AD1AD2-C868-463B-9F8A-C43FAAB5F954}" type="presOf" srcId="{ABB09CFF-B4E0-417B-BF15-7DEFE2B498F9}" destId="{B0772E13-EA83-4A5A-A3CB-D1A264655415}" srcOrd="0" destOrd="0" presId="urn:microsoft.com/office/officeart/2005/8/layout/pyramid2"/>
    <dgm:cxn modelId="{A6FBA569-4FC0-4B49-BD06-4BAE490B6051}" srcId="{7D6DA551-AACF-42E9-B333-E3A3875585F6}" destId="{48085D2D-8986-47E9-B2FE-77D743638092}" srcOrd="3" destOrd="0" parTransId="{984D9F16-FB48-4BA2-B4E4-B4B25846A6E4}" sibTransId="{E8F95674-CB6A-4610-8890-104B100A265E}"/>
    <dgm:cxn modelId="{A0326B4A-1237-432B-B89B-A530FE358AC4}" srcId="{7D6DA551-AACF-42E9-B333-E3A3875585F6}" destId="{3AA01F50-0533-4DB1-98A4-08190B0987D3}" srcOrd="2" destOrd="0" parTransId="{8DABBE34-CEDC-4479-83C3-64EC6DE1A0B1}" sibTransId="{95DAB402-E231-42D9-8B30-F2C7799BD90E}"/>
    <dgm:cxn modelId="{5569EB9B-B44F-42FE-80E7-1FB425FD0F4D}" type="presOf" srcId="{48085D2D-8986-47E9-B2FE-77D743638092}" destId="{B150FF27-F251-4487-9700-C9530DA46513}" srcOrd="0" destOrd="0" presId="urn:microsoft.com/office/officeart/2005/8/layout/pyramid2"/>
    <dgm:cxn modelId="{F522B8F6-EF24-41A8-B6AE-7F35DADFE885}" type="presOf" srcId="{7D6DA551-AACF-42E9-B333-E3A3875585F6}" destId="{D5CC003E-9C2A-43F0-BE10-61E860754F5E}" srcOrd="0" destOrd="0" presId="urn:microsoft.com/office/officeart/2005/8/layout/pyramid2"/>
    <dgm:cxn modelId="{64EE8D7B-5EC7-412C-AD24-B67065A7A11F}" type="presOf" srcId="{C12CC441-9794-48E1-AEDB-0FF1B6C0496A}" destId="{B2301C38-B198-4425-8ED3-29A71E9D6B4E}" srcOrd="0" destOrd="0" presId="urn:microsoft.com/office/officeart/2005/8/layout/pyramid2"/>
    <dgm:cxn modelId="{26A44FBA-DE98-45AA-9304-42D9D8B10C55}" srcId="{7D6DA551-AACF-42E9-B333-E3A3875585F6}" destId="{ABB09CFF-B4E0-417B-BF15-7DEFE2B498F9}" srcOrd="1" destOrd="0" parTransId="{E15CDBB7-775A-447D-95C1-41B8DADE41A5}" sibTransId="{8FDBA9A7-10B5-41C0-BD0F-7C88B49DEE01}"/>
    <dgm:cxn modelId="{5308C542-0E9A-40ED-BECA-6058B4A10354}" type="presParOf" srcId="{D5CC003E-9C2A-43F0-BE10-61E860754F5E}" destId="{CBCF2D03-4712-4C97-8AB6-4DDC76AA73D8}" srcOrd="0" destOrd="0" presId="urn:microsoft.com/office/officeart/2005/8/layout/pyramid2"/>
    <dgm:cxn modelId="{448E9A49-26A8-4248-B901-C21197E0D337}" type="presParOf" srcId="{D5CC003E-9C2A-43F0-BE10-61E860754F5E}" destId="{402E7313-0C33-44EA-AB26-CF2C116D85FF}" srcOrd="1" destOrd="0" presId="urn:microsoft.com/office/officeart/2005/8/layout/pyramid2"/>
    <dgm:cxn modelId="{0B02CE45-14CF-42A2-A1DA-980176E66D96}" type="presParOf" srcId="{402E7313-0C33-44EA-AB26-CF2C116D85FF}" destId="{B2301C38-B198-4425-8ED3-29A71E9D6B4E}" srcOrd="0" destOrd="0" presId="urn:microsoft.com/office/officeart/2005/8/layout/pyramid2"/>
    <dgm:cxn modelId="{2889AFC5-6F3D-40E4-83EA-8D7666913C3A}" type="presParOf" srcId="{402E7313-0C33-44EA-AB26-CF2C116D85FF}" destId="{E4560A29-AEDE-42DC-A45D-BADFC343EA70}" srcOrd="1" destOrd="0" presId="urn:microsoft.com/office/officeart/2005/8/layout/pyramid2"/>
    <dgm:cxn modelId="{857C28A1-D8F6-4446-BD91-DF5A7DFC2B3F}" type="presParOf" srcId="{402E7313-0C33-44EA-AB26-CF2C116D85FF}" destId="{B0772E13-EA83-4A5A-A3CB-D1A264655415}" srcOrd="2" destOrd="0" presId="urn:microsoft.com/office/officeart/2005/8/layout/pyramid2"/>
    <dgm:cxn modelId="{0AAA2E16-B69F-42BE-B325-11F27E1CEAE0}" type="presParOf" srcId="{402E7313-0C33-44EA-AB26-CF2C116D85FF}" destId="{EF581489-6359-473A-B20B-9D21DBBA8A52}" srcOrd="3" destOrd="0" presId="urn:microsoft.com/office/officeart/2005/8/layout/pyramid2"/>
    <dgm:cxn modelId="{3B3AA89D-CF2B-4745-98E6-B5C75109B047}" type="presParOf" srcId="{402E7313-0C33-44EA-AB26-CF2C116D85FF}" destId="{323E3AFC-5F15-48AF-90BF-18ED40A39158}" srcOrd="4" destOrd="0" presId="urn:microsoft.com/office/officeart/2005/8/layout/pyramid2"/>
    <dgm:cxn modelId="{E46C8904-9788-4F89-833B-54DC71C229B5}" type="presParOf" srcId="{402E7313-0C33-44EA-AB26-CF2C116D85FF}" destId="{58F515BF-D2DC-40E9-91EA-FADF68CDC9ED}" srcOrd="5" destOrd="0" presId="urn:microsoft.com/office/officeart/2005/8/layout/pyramid2"/>
    <dgm:cxn modelId="{B825EFC6-A465-4794-A7CD-6DF2449A1019}" type="presParOf" srcId="{402E7313-0C33-44EA-AB26-CF2C116D85FF}" destId="{B150FF27-F251-4487-9700-C9530DA46513}" srcOrd="6" destOrd="0" presId="urn:microsoft.com/office/officeart/2005/8/layout/pyramid2"/>
    <dgm:cxn modelId="{F5238529-29F6-4192-8DF5-DFEFFC847D69}" type="presParOf" srcId="{402E7313-0C33-44EA-AB26-CF2C116D85FF}" destId="{4169226A-7A83-441B-9349-1FF5F187941F}"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65C6BF1-98C3-42AD-88B9-E5579ACEBB9A}" type="doc">
      <dgm:prSet loTypeId="urn:microsoft.com/office/officeart/2005/8/layout/cycle2" loCatId="cycle" qsTypeId="urn:microsoft.com/office/officeart/2005/8/quickstyle/simple5" qsCatId="simple" csTypeId="urn:microsoft.com/office/officeart/2005/8/colors/accent0_3" csCatId="mainScheme" phldr="1"/>
      <dgm:spPr/>
      <dgm:t>
        <a:bodyPr/>
        <a:lstStyle/>
        <a:p>
          <a:endParaRPr lang="es-ES"/>
        </a:p>
      </dgm:t>
    </dgm:pt>
    <dgm:pt modelId="{54A697C2-0133-46FD-B1ED-8D4BE052B26D}">
      <dgm:prSet phldrT="[Texto]"/>
      <dgm:spPr/>
      <dgm:t>
        <a:bodyPr/>
        <a:lstStyle/>
        <a:p>
          <a:r>
            <a:rPr lang="es-ES" b="1" dirty="0"/>
            <a:t>Información web</a:t>
          </a:r>
        </a:p>
      </dgm:t>
    </dgm:pt>
    <dgm:pt modelId="{B6CFA0F7-C5F3-4B9E-AF7B-6AB96A6E5397}" type="parTrans" cxnId="{69932676-2FBC-4085-9D9D-40B7336E2D1D}">
      <dgm:prSet/>
      <dgm:spPr/>
      <dgm:t>
        <a:bodyPr/>
        <a:lstStyle/>
        <a:p>
          <a:endParaRPr lang="es-ES" b="1"/>
        </a:p>
      </dgm:t>
    </dgm:pt>
    <dgm:pt modelId="{A04838DB-774C-4991-92E0-8B675BDDCE2B}" type="sibTrans" cxnId="{69932676-2FBC-4085-9D9D-40B7336E2D1D}">
      <dgm:prSet/>
      <dgm:spPr/>
      <dgm:t>
        <a:bodyPr/>
        <a:lstStyle/>
        <a:p>
          <a:endParaRPr lang="es-ES" b="1"/>
        </a:p>
      </dgm:t>
    </dgm:pt>
    <dgm:pt modelId="{F6ECA24E-7E8E-46F0-9CB8-1003F15573DE}">
      <dgm:prSet phldrT="[Texto]"/>
      <dgm:spPr/>
      <dgm:t>
        <a:bodyPr/>
        <a:lstStyle/>
        <a:p>
          <a:r>
            <a:rPr lang="es-ES" b="1" dirty="0"/>
            <a:t>Foros virtuales y presenciales</a:t>
          </a:r>
        </a:p>
      </dgm:t>
    </dgm:pt>
    <dgm:pt modelId="{8EF26590-2940-49AF-B56E-3EFB9193F441}" type="parTrans" cxnId="{D1F0BA49-0FC8-4C9D-BC9E-1D3D1CD7A813}">
      <dgm:prSet/>
      <dgm:spPr/>
      <dgm:t>
        <a:bodyPr/>
        <a:lstStyle/>
        <a:p>
          <a:endParaRPr lang="es-ES" b="1"/>
        </a:p>
      </dgm:t>
    </dgm:pt>
    <dgm:pt modelId="{4056CBEF-0537-4A07-9F33-D88324832690}" type="sibTrans" cxnId="{D1F0BA49-0FC8-4C9D-BC9E-1D3D1CD7A813}">
      <dgm:prSet/>
      <dgm:spPr/>
      <dgm:t>
        <a:bodyPr/>
        <a:lstStyle/>
        <a:p>
          <a:endParaRPr lang="es-ES" b="1"/>
        </a:p>
      </dgm:t>
    </dgm:pt>
    <dgm:pt modelId="{27BB8326-2AE3-48F0-834C-1FBA1D1FD082}">
      <dgm:prSet phldrT="[Texto]"/>
      <dgm:spPr/>
      <dgm:t>
        <a:bodyPr/>
        <a:lstStyle/>
        <a:p>
          <a:r>
            <a:rPr lang="es-ES" b="1" dirty="0"/>
            <a:t>Encuestas en sectores y población</a:t>
          </a:r>
        </a:p>
      </dgm:t>
    </dgm:pt>
    <dgm:pt modelId="{FF038E95-0388-42C9-B66E-11FE9E91E50C}" type="parTrans" cxnId="{3515ABE7-789E-4A41-BF11-93544181E85E}">
      <dgm:prSet/>
      <dgm:spPr/>
      <dgm:t>
        <a:bodyPr/>
        <a:lstStyle/>
        <a:p>
          <a:endParaRPr lang="es-ES" b="1"/>
        </a:p>
      </dgm:t>
    </dgm:pt>
    <dgm:pt modelId="{E60740A9-8865-4C1C-A4BD-A1165C6F314E}" type="sibTrans" cxnId="{3515ABE7-789E-4A41-BF11-93544181E85E}">
      <dgm:prSet/>
      <dgm:spPr/>
      <dgm:t>
        <a:bodyPr/>
        <a:lstStyle/>
        <a:p>
          <a:endParaRPr lang="es-ES" b="1"/>
        </a:p>
      </dgm:t>
    </dgm:pt>
    <dgm:pt modelId="{34F33AE2-12DD-442E-AE33-FD62CB528761}">
      <dgm:prSet phldrT="[Texto]"/>
      <dgm:spPr/>
      <dgm:t>
        <a:bodyPr/>
        <a:lstStyle/>
        <a:p>
          <a:r>
            <a:rPr lang="es-ES" b="1" dirty="0"/>
            <a:t>Simulación de escenarios</a:t>
          </a:r>
        </a:p>
      </dgm:t>
    </dgm:pt>
    <dgm:pt modelId="{6EE79BD7-3AAC-464D-90B9-599CB59D9AB9}" type="parTrans" cxnId="{A9D9F4C5-2CEB-4F7B-AD85-7ED623897D3E}">
      <dgm:prSet/>
      <dgm:spPr/>
      <dgm:t>
        <a:bodyPr/>
        <a:lstStyle/>
        <a:p>
          <a:endParaRPr lang="es-ES" b="1"/>
        </a:p>
      </dgm:t>
    </dgm:pt>
    <dgm:pt modelId="{E8F57581-4A47-4A71-9B98-4260C44BA81F}" type="sibTrans" cxnId="{A9D9F4C5-2CEB-4F7B-AD85-7ED623897D3E}">
      <dgm:prSet/>
      <dgm:spPr/>
      <dgm:t>
        <a:bodyPr/>
        <a:lstStyle/>
        <a:p>
          <a:endParaRPr lang="es-ES" b="1"/>
        </a:p>
      </dgm:t>
    </dgm:pt>
    <dgm:pt modelId="{1EA23EFF-5759-443F-8782-5C5EC69C6AB0}">
      <dgm:prSet phldrT="[Texto]"/>
      <dgm:spPr/>
      <dgm:t>
        <a:bodyPr/>
        <a:lstStyle/>
        <a:p>
          <a:r>
            <a:rPr lang="es-ES" b="1" dirty="0"/>
            <a:t>Publicación de la Información</a:t>
          </a:r>
        </a:p>
      </dgm:t>
    </dgm:pt>
    <dgm:pt modelId="{77DBCD95-E3EF-4931-9747-C9A489175D03}" type="parTrans" cxnId="{A6F25537-A2A2-4C8D-87F3-0EF9D8B3C9AD}">
      <dgm:prSet/>
      <dgm:spPr/>
      <dgm:t>
        <a:bodyPr/>
        <a:lstStyle/>
        <a:p>
          <a:endParaRPr lang="es-ES" b="1"/>
        </a:p>
      </dgm:t>
    </dgm:pt>
    <dgm:pt modelId="{DC878AA0-EF74-4E64-AF9D-53E3E529E9C8}" type="sibTrans" cxnId="{A6F25537-A2A2-4C8D-87F3-0EF9D8B3C9AD}">
      <dgm:prSet/>
      <dgm:spPr/>
      <dgm:t>
        <a:bodyPr/>
        <a:lstStyle/>
        <a:p>
          <a:endParaRPr lang="es-ES" b="1"/>
        </a:p>
      </dgm:t>
    </dgm:pt>
    <dgm:pt modelId="{F61978CA-FDC1-4229-8951-5F2537C8D63C}">
      <dgm:prSet phldrT="[Texto]"/>
      <dgm:spPr/>
      <dgm:t>
        <a:bodyPr/>
        <a:lstStyle/>
        <a:p>
          <a:r>
            <a:rPr lang="es-ES" b="1" dirty="0"/>
            <a:t>Elaboración de políticas de Estado</a:t>
          </a:r>
        </a:p>
      </dgm:t>
    </dgm:pt>
    <dgm:pt modelId="{AA318150-D685-4FE4-BBB7-2BF7DF01BD84}" type="parTrans" cxnId="{2C4C25A1-CFC4-4B62-9A8C-0B905AA2C98F}">
      <dgm:prSet/>
      <dgm:spPr/>
      <dgm:t>
        <a:bodyPr/>
        <a:lstStyle/>
        <a:p>
          <a:endParaRPr lang="es-ES" b="1"/>
        </a:p>
      </dgm:t>
    </dgm:pt>
    <dgm:pt modelId="{6D36F600-1481-4D33-923A-7CD610C6AA73}" type="sibTrans" cxnId="{2C4C25A1-CFC4-4B62-9A8C-0B905AA2C98F}">
      <dgm:prSet/>
      <dgm:spPr/>
      <dgm:t>
        <a:bodyPr/>
        <a:lstStyle/>
        <a:p>
          <a:endParaRPr lang="es-ES" b="1"/>
        </a:p>
      </dgm:t>
    </dgm:pt>
    <dgm:pt modelId="{754F9A2A-1798-4072-9091-7070142D2020}" type="pres">
      <dgm:prSet presAssocID="{B65C6BF1-98C3-42AD-88B9-E5579ACEBB9A}" presName="cycle" presStyleCnt="0">
        <dgm:presLayoutVars>
          <dgm:dir/>
          <dgm:resizeHandles val="exact"/>
        </dgm:presLayoutVars>
      </dgm:prSet>
      <dgm:spPr/>
      <dgm:t>
        <a:bodyPr/>
        <a:lstStyle/>
        <a:p>
          <a:endParaRPr lang="es-EC"/>
        </a:p>
      </dgm:t>
    </dgm:pt>
    <dgm:pt modelId="{26886AC8-5502-4676-9F6A-0704C3F0BBDA}" type="pres">
      <dgm:prSet presAssocID="{54A697C2-0133-46FD-B1ED-8D4BE052B26D}" presName="node" presStyleLbl="node1" presStyleIdx="0" presStyleCnt="6">
        <dgm:presLayoutVars>
          <dgm:bulletEnabled val="1"/>
        </dgm:presLayoutVars>
      </dgm:prSet>
      <dgm:spPr/>
      <dgm:t>
        <a:bodyPr/>
        <a:lstStyle/>
        <a:p>
          <a:endParaRPr lang="es-EC"/>
        </a:p>
      </dgm:t>
    </dgm:pt>
    <dgm:pt modelId="{7A9A99FF-2D7F-4D7E-8CE4-DDBF882C8FA3}" type="pres">
      <dgm:prSet presAssocID="{A04838DB-774C-4991-92E0-8B675BDDCE2B}" presName="sibTrans" presStyleLbl="sibTrans2D1" presStyleIdx="0" presStyleCnt="6"/>
      <dgm:spPr/>
      <dgm:t>
        <a:bodyPr/>
        <a:lstStyle/>
        <a:p>
          <a:endParaRPr lang="es-EC"/>
        </a:p>
      </dgm:t>
    </dgm:pt>
    <dgm:pt modelId="{50AD3BA6-12DE-43DB-80F6-3BF44DA9B6FC}" type="pres">
      <dgm:prSet presAssocID="{A04838DB-774C-4991-92E0-8B675BDDCE2B}" presName="connectorText" presStyleLbl="sibTrans2D1" presStyleIdx="0" presStyleCnt="6"/>
      <dgm:spPr/>
      <dgm:t>
        <a:bodyPr/>
        <a:lstStyle/>
        <a:p>
          <a:endParaRPr lang="es-EC"/>
        </a:p>
      </dgm:t>
    </dgm:pt>
    <dgm:pt modelId="{BB31FAC4-1275-4CFC-A4DD-51CB5C26AB34}" type="pres">
      <dgm:prSet presAssocID="{F6ECA24E-7E8E-46F0-9CB8-1003F15573DE}" presName="node" presStyleLbl="node1" presStyleIdx="1" presStyleCnt="6">
        <dgm:presLayoutVars>
          <dgm:bulletEnabled val="1"/>
        </dgm:presLayoutVars>
      </dgm:prSet>
      <dgm:spPr/>
      <dgm:t>
        <a:bodyPr/>
        <a:lstStyle/>
        <a:p>
          <a:endParaRPr lang="es-EC"/>
        </a:p>
      </dgm:t>
    </dgm:pt>
    <dgm:pt modelId="{3886483D-1CAF-48BD-9113-068D75E8A0EE}" type="pres">
      <dgm:prSet presAssocID="{4056CBEF-0537-4A07-9F33-D88324832690}" presName="sibTrans" presStyleLbl="sibTrans2D1" presStyleIdx="1" presStyleCnt="6"/>
      <dgm:spPr/>
      <dgm:t>
        <a:bodyPr/>
        <a:lstStyle/>
        <a:p>
          <a:endParaRPr lang="es-EC"/>
        </a:p>
      </dgm:t>
    </dgm:pt>
    <dgm:pt modelId="{833D0598-137A-4008-B96A-21BD08C6D911}" type="pres">
      <dgm:prSet presAssocID="{4056CBEF-0537-4A07-9F33-D88324832690}" presName="connectorText" presStyleLbl="sibTrans2D1" presStyleIdx="1" presStyleCnt="6"/>
      <dgm:spPr/>
      <dgm:t>
        <a:bodyPr/>
        <a:lstStyle/>
        <a:p>
          <a:endParaRPr lang="es-EC"/>
        </a:p>
      </dgm:t>
    </dgm:pt>
    <dgm:pt modelId="{05F9DA3E-55CE-4380-8D97-3DEEFB90B73F}" type="pres">
      <dgm:prSet presAssocID="{27BB8326-2AE3-48F0-834C-1FBA1D1FD082}" presName="node" presStyleLbl="node1" presStyleIdx="2" presStyleCnt="6">
        <dgm:presLayoutVars>
          <dgm:bulletEnabled val="1"/>
        </dgm:presLayoutVars>
      </dgm:prSet>
      <dgm:spPr/>
      <dgm:t>
        <a:bodyPr/>
        <a:lstStyle/>
        <a:p>
          <a:endParaRPr lang="es-EC"/>
        </a:p>
      </dgm:t>
    </dgm:pt>
    <dgm:pt modelId="{829E8773-F273-405A-AA11-8293E85188A9}" type="pres">
      <dgm:prSet presAssocID="{E60740A9-8865-4C1C-A4BD-A1165C6F314E}" presName="sibTrans" presStyleLbl="sibTrans2D1" presStyleIdx="2" presStyleCnt="6"/>
      <dgm:spPr/>
      <dgm:t>
        <a:bodyPr/>
        <a:lstStyle/>
        <a:p>
          <a:endParaRPr lang="es-EC"/>
        </a:p>
      </dgm:t>
    </dgm:pt>
    <dgm:pt modelId="{F30C6D51-44DB-4059-9081-34E86A1F542D}" type="pres">
      <dgm:prSet presAssocID="{E60740A9-8865-4C1C-A4BD-A1165C6F314E}" presName="connectorText" presStyleLbl="sibTrans2D1" presStyleIdx="2" presStyleCnt="6"/>
      <dgm:spPr/>
      <dgm:t>
        <a:bodyPr/>
        <a:lstStyle/>
        <a:p>
          <a:endParaRPr lang="es-EC"/>
        </a:p>
      </dgm:t>
    </dgm:pt>
    <dgm:pt modelId="{AAEEF617-36A8-4009-8C38-1CB98F65666D}" type="pres">
      <dgm:prSet presAssocID="{34F33AE2-12DD-442E-AE33-FD62CB528761}" presName="node" presStyleLbl="node1" presStyleIdx="3" presStyleCnt="6">
        <dgm:presLayoutVars>
          <dgm:bulletEnabled val="1"/>
        </dgm:presLayoutVars>
      </dgm:prSet>
      <dgm:spPr/>
      <dgm:t>
        <a:bodyPr/>
        <a:lstStyle/>
        <a:p>
          <a:endParaRPr lang="es-EC"/>
        </a:p>
      </dgm:t>
    </dgm:pt>
    <dgm:pt modelId="{B86E28CA-B0C0-4536-8E8D-5D2009D6A82B}" type="pres">
      <dgm:prSet presAssocID="{E8F57581-4A47-4A71-9B98-4260C44BA81F}" presName="sibTrans" presStyleLbl="sibTrans2D1" presStyleIdx="3" presStyleCnt="6"/>
      <dgm:spPr/>
      <dgm:t>
        <a:bodyPr/>
        <a:lstStyle/>
        <a:p>
          <a:endParaRPr lang="es-EC"/>
        </a:p>
      </dgm:t>
    </dgm:pt>
    <dgm:pt modelId="{4C697B7E-C9D3-455F-8504-F0DDDC81BAB4}" type="pres">
      <dgm:prSet presAssocID="{E8F57581-4A47-4A71-9B98-4260C44BA81F}" presName="connectorText" presStyleLbl="sibTrans2D1" presStyleIdx="3" presStyleCnt="6"/>
      <dgm:spPr/>
      <dgm:t>
        <a:bodyPr/>
        <a:lstStyle/>
        <a:p>
          <a:endParaRPr lang="es-EC"/>
        </a:p>
      </dgm:t>
    </dgm:pt>
    <dgm:pt modelId="{D1861602-BD20-42C7-A209-BDA7519D1973}" type="pres">
      <dgm:prSet presAssocID="{1EA23EFF-5759-443F-8782-5C5EC69C6AB0}" presName="node" presStyleLbl="node1" presStyleIdx="4" presStyleCnt="6">
        <dgm:presLayoutVars>
          <dgm:bulletEnabled val="1"/>
        </dgm:presLayoutVars>
      </dgm:prSet>
      <dgm:spPr/>
      <dgm:t>
        <a:bodyPr/>
        <a:lstStyle/>
        <a:p>
          <a:endParaRPr lang="es-EC"/>
        </a:p>
      </dgm:t>
    </dgm:pt>
    <dgm:pt modelId="{0B117EBE-6357-402A-948F-4EF3585AA09E}" type="pres">
      <dgm:prSet presAssocID="{DC878AA0-EF74-4E64-AF9D-53E3E529E9C8}" presName="sibTrans" presStyleLbl="sibTrans2D1" presStyleIdx="4" presStyleCnt="6"/>
      <dgm:spPr/>
      <dgm:t>
        <a:bodyPr/>
        <a:lstStyle/>
        <a:p>
          <a:endParaRPr lang="es-EC"/>
        </a:p>
      </dgm:t>
    </dgm:pt>
    <dgm:pt modelId="{8E5D20C9-5053-4A96-8D95-5301B38C2EE7}" type="pres">
      <dgm:prSet presAssocID="{DC878AA0-EF74-4E64-AF9D-53E3E529E9C8}" presName="connectorText" presStyleLbl="sibTrans2D1" presStyleIdx="4" presStyleCnt="6"/>
      <dgm:spPr/>
      <dgm:t>
        <a:bodyPr/>
        <a:lstStyle/>
        <a:p>
          <a:endParaRPr lang="es-EC"/>
        </a:p>
      </dgm:t>
    </dgm:pt>
    <dgm:pt modelId="{3FFC2A01-9551-4CB9-B57E-E1551C1BA3A3}" type="pres">
      <dgm:prSet presAssocID="{F61978CA-FDC1-4229-8951-5F2537C8D63C}" presName="node" presStyleLbl="node1" presStyleIdx="5" presStyleCnt="6">
        <dgm:presLayoutVars>
          <dgm:bulletEnabled val="1"/>
        </dgm:presLayoutVars>
      </dgm:prSet>
      <dgm:spPr/>
      <dgm:t>
        <a:bodyPr/>
        <a:lstStyle/>
        <a:p>
          <a:endParaRPr lang="es-EC"/>
        </a:p>
      </dgm:t>
    </dgm:pt>
    <dgm:pt modelId="{8F752CD0-481E-430C-B969-0A2D0384BC7B}" type="pres">
      <dgm:prSet presAssocID="{6D36F600-1481-4D33-923A-7CD610C6AA73}" presName="sibTrans" presStyleLbl="sibTrans2D1" presStyleIdx="5" presStyleCnt="6"/>
      <dgm:spPr/>
      <dgm:t>
        <a:bodyPr/>
        <a:lstStyle/>
        <a:p>
          <a:endParaRPr lang="es-EC"/>
        </a:p>
      </dgm:t>
    </dgm:pt>
    <dgm:pt modelId="{727ABF02-0909-4CFB-A716-8E34A45D1035}" type="pres">
      <dgm:prSet presAssocID="{6D36F600-1481-4D33-923A-7CD610C6AA73}" presName="connectorText" presStyleLbl="sibTrans2D1" presStyleIdx="5" presStyleCnt="6"/>
      <dgm:spPr/>
      <dgm:t>
        <a:bodyPr/>
        <a:lstStyle/>
        <a:p>
          <a:endParaRPr lang="es-EC"/>
        </a:p>
      </dgm:t>
    </dgm:pt>
  </dgm:ptLst>
  <dgm:cxnLst>
    <dgm:cxn modelId="{D86FA9C0-302C-4A3D-ACC6-6A38FBB212F3}" type="presOf" srcId="{A04838DB-774C-4991-92E0-8B675BDDCE2B}" destId="{50AD3BA6-12DE-43DB-80F6-3BF44DA9B6FC}" srcOrd="1" destOrd="0" presId="urn:microsoft.com/office/officeart/2005/8/layout/cycle2"/>
    <dgm:cxn modelId="{329529FA-6F7A-4B54-B977-FC526AF955EA}" type="presOf" srcId="{DC878AA0-EF74-4E64-AF9D-53E3E529E9C8}" destId="{0B117EBE-6357-402A-948F-4EF3585AA09E}" srcOrd="0" destOrd="0" presId="urn:microsoft.com/office/officeart/2005/8/layout/cycle2"/>
    <dgm:cxn modelId="{D1E99708-5BA6-4E69-B27A-4FED172F5668}" type="presOf" srcId="{E8F57581-4A47-4A71-9B98-4260C44BA81F}" destId="{B86E28CA-B0C0-4536-8E8D-5D2009D6A82B}" srcOrd="0" destOrd="0" presId="urn:microsoft.com/office/officeart/2005/8/layout/cycle2"/>
    <dgm:cxn modelId="{4B786996-7106-4974-BDC8-2F670A9E5622}" type="presOf" srcId="{F61978CA-FDC1-4229-8951-5F2537C8D63C}" destId="{3FFC2A01-9551-4CB9-B57E-E1551C1BA3A3}" srcOrd="0" destOrd="0" presId="urn:microsoft.com/office/officeart/2005/8/layout/cycle2"/>
    <dgm:cxn modelId="{D1F0BA49-0FC8-4C9D-BC9E-1D3D1CD7A813}" srcId="{B65C6BF1-98C3-42AD-88B9-E5579ACEBB9A}" destId="{F6ECA24E-7E8E-46F0-9CB8-1003F15573DE}" srcOrd="1" destOrd="0" parTransId="{8EF26590-2940-49AF-B56E-3EFB9193F441}" sibTransId="{4056CBEF-0537-4A07-9F33-D88324832690}"/>
    <dgm:cxn modelId="{8DE3342F-B4EE-4FB4-84BB-F65EA447543E}" type="presOf" srcId="{DC878AA0-EF74-4E64-AF9D-53E3E529E9C8}" destId="{8E5D20C9-5053-4A96-8D95-5301B38C2EE7}" srcOrd="1" destOrd="0" presId="urn:microsoft.com/office/officeart/2005/8/layout/cycle2"/>
    <dgm:cxn modelId="{2C4C25A1-CFC4-4B62-9A8C-0B905AA2C98F}" srcId="{B65C6BF1-98C3-42AD-88B9-E5579ACEBB9A}" destId="{F61978CA-FDC1-4229-8951-5F2537C8D63C}" srcOrd="5" destOrd="0" parTransId="{AA318150-D685-4FE4-BBB7-2BF7DF01BD84}" sibTransId="{6D36F600-1481-4D33-923A-7CD610C6AA73}"/>
    <dgm:cxn modelId="{3A04A8F2-7407-47F3-9997-34C7D9868E0E}" type="presOf" srcId="{54A697C2-0133-46FD-B1ED-8D4BE052B26D}" destId="{26886AC8-5502-4676-9F6A-0704C3F0BBDA}" srcOrd="0" destOrd="0" presId="urn:microsoft.com/office/officeart/2005/8/layout/cycle2"/>
    <dgm:cxn modelId="{6C1C8D8A-2ECA-40E8-9EED-147C282FE2A0}" type="presOf" srcId="{6D36F600-1481-4D33-923A-7CD610C6AA73}" destId="{727ABF02-0909-4CFB-A716-8E34A45D1035}" srcOrd="1" destOrd="0" presId="urn:microsoft.com/office/officeart/2005/8/layout/cycle2"/>
    <dgm:cxn modelId="{D99D5EE5-F4CE-41B6-9830-81368FD00E0D}" type="presOf" srcId="{6D36F600-1481-4D33-923A-7CD610C6AA73}" destId="{8F752CD0-481E-430C-B969-0A2D0384BC7B}" srcOrd="0" destOrd="0" presId="urn:microsoft.com/office/officeart/2005/8/layout/cycle2"/>
    <dgm:cxn modelId="{D561DE7F-7EC3-4E6C-8986-186C2D6CE813}" type="presOf" srcId="{1EA23EFF-5759-443F-8782-5C5EC69C6AB0}" destId="{D1861602-BD20-42C7-A209-BDA7519D1973}" srcOrd="0" destOrd="0" presId="urn:microsoft.com/office/officeart/2005/8/layout/cycle2"/>
    <dgm:cxn modelId="{56B7B63E-5A4C-4DC5-A1BE-8E425F7EAD41}" type="presOf" srcId="{E8F57581-4A47-4A71-9B98-4260C44BA81F}" destId="{4C697B7E-C9D3-455F-8504-F0DDDC81BAB4}" srcOrd="1" destOrd="0" presId="urn:microsoft.com/office/officeart/2005/8/layout/cycle2"/>
    <dgm:cxn modelId="{A6F25537-A2A2-4C8D-87F3-0EF9D8B3C9AD}" srcId="{B65C6BF1-98C3-42AD-88B9-E5579ACEBB9A}" destId="{1EA23EFF-5759-443F-8782-5C5EC69C6AB0}" srcOrd="4" destOrd="0" parTransId="{77DBCD95-E3EF-4931-9747-C9A489175D03}" sibTransId="{DC878AA0-EF74-4E64-AF9D-53E3E529E9C8}"/>
    <dgm:cxn modelId="{3D109FF2-05C3-4D62-938A-221F8B7E3079}" type="presOf" srcId="{4056CBEF-0537-4A07-9F33-D88324832690}" destId="{833D0598-137A-4008-B96A-21BD08C6D911}" srcOrd="1" destOrd="0" presId="urn:microsoft.com/office/officeart/2005/8/layout/cycle2"/>
    <dgm:cxn modelId="{3515ABE7-789E-4A41-BF11-93544181E85E}" srcId="{B65C6BF1-98C3-42AD-88B9-E5579ACEBB9A}" destId="{27BB8326-2AE3-48F0-834C-1FBA1D1FD082}" srcOrd="2" destOrd="0" parTransId="{FF038E95-0388-42C9-B66E-11FE9E91E50C}" sibTransId="{E60740A9-8865-4C1C-A4BD-A1165C6F314E}"/>
    <dgm:cxn modelId="{6DE0AE76-B6A2-4550-A969-8DFA6A178883}" type="presOf" srcId="{F6ECA24E-7E8E-46F0-9CB8-1003F15573DE}" destId="{BB31FAC4-1275-4CFC-A4DD-51CB5C26AB34}" srcOrd="0" destOrd="0" presId="urn:microsoft.com/office/officeart/2005/8/layout/cycle2"/>
    <dgm:cxn modelId="{D6520222-CC5B-4CD5-873B-1751F6DB339D}" type="presOf" srcId="{B65C6BF1-98C3-42AD-88B9-E5579ACEBB9A}" destId="{754F9A2A-1798-4072-9091-7070142D2020}" srcOrd="0" destOrd="0" presId="urn:microsoft.com/office/officeart/2005/8/layout/cycle2"/>
    <dgm:cxn modelId="{2190682B-B674-4065-95E4-762D9507CB81}" type="presOf" srcId="{E60740A9-8865-4C1C-A4BD-A1165C6F314E}" destId="{F30C6D51-44DB-4059-9081-34E86A1F542D}" srcOrd="1" destOrd="0" presId="urn:microsoft.com/office/officeart/2005/8/layout/cycle2"/>
    <dgm:cxn modelId="{69932676-2FBC-4085-9D9D-40B7336E2D1D}" srcId="{B65C6BF1-98C3-42AD-88B9-E5579ACEBB9A}" destId="{54A697C2-0133-46FD-B1ED-8D4BE052B26D}" srcOrd="0" destOrd="0" parTransId="{B6CFA0F7-C5F3-4B9E-AF7B-6AB96A6E5397}" sibTransId="{A04838DB-774C-4991-92E0-8B675BDDCE2B}"/>
    <dgm:cxn modelId="{010958D7-3A60-4E50-8DF6-0C5DF5351F94}" type="presOf" srcId="{4056CBEF-0537-4A07-9F33-D88324832690}" destId="{3886483D-1CAF-48BD-9113-068D75E8A0EE}" srcOrd="0" destOrd="0" presId="urn:microsoft.com/office/officeart/2005/8/layout/cycle2"/>
    <dgm:cxn modelId="{A9D9F4C5-2CEB-4F7B-AD85-7ED623897D3E}" srcId="{B65C6BF1-98C3-42AD-88B9-E5579ACEBB9A}" destId="{34F33AE2-12DD-442E-AE33-FD62CB528761}" srcOrd="3" destOrd="0" parTransId="{6EE79BD7-3AAC-464D-90B9-599CB59D9AB9}" sibTransId="{E8F57581-4A47-4A71-9B98-4260C44BA81F}"/>
    <dgm:cxn modelId="{43F45C81-EE37-4824-8A41-7D3283F037AB}" type="presOf" srcId="{A04838DB-774C-4991-92E0-8B675BDDCE2B}" destId="{7A9A99FF-2D7F-4D7E-8CE4-DDBF882C8FA3}" srcOrd="0" destOrd="0" presId="urn:microsoft.com/office/officeart/2005/8/layout/cycle2"/>
    <dgm:cxn modelId="{725C578A-EE7C-4C22-B629-E0160B2773DB}" type="presOf" srcId="{34F33AE2-12DD-442E-AE33-FD62CB528761}" destId="{AAEEF617-36A8-4009-8C38-1CB98F65666D}" srcOrd="0" destOrd="0" presId="urn:microsoft.com/office/officeart/2005/8/layout/cycle2"/>
    <dgm:cxn modelId="{598B812B-C293-4E65-AB76-CF596599C4C5}" type="presOf" srcId="{27BB8326-2AE3-48F0-834C-1FBA1D1FD082}" destId="{05F9DA3E-55CE-4380-8D97-3DEEFB90B73F}" srcOrd="0" destOrd="0" presId="urn:microsoft.com/office/officeart/2005/8/layout/cycle2"/>
    <dgm:cxn modelId="{3C9DEEE8-CB49-4B98-A12F-394E4BAF83FA}" type="presOf" srcId="{E60740A9-8865-4C1C-A4BD-A1165C6F314E}" destId="{829E8773-F273-405A-AA11-8293E85188A9}" srcOrd="0" destOrd="0" presId="urn:microsoft.com/office/officeart/2005/8/layout/cycle2"/>
    <dgm:cxn modelId="{75435FDE-A0B1-446B-AEC0-1C040E9F24F7}" type="presParOf" srcId="{754F9A2A-1798-4072-9091-7070142D2020}" destId="{26886AC8-5502-4676-9F6A-0704C3F0BBDA}" srcOrd="0" destOrd="0" presId="urn:microsoft.com/office/officeart/2005/8/layout/cycle2"/>
    <dgm:cxn modelId="{9BEA4444-3267-41C1-8F0F-AF4D7F4AFC2A}" type="presParOf" srcId="{754F9A2A-1798-4072-9091-7070142D2020}" destId="{7A9A99FF-2D7F-4D7E-8CE4-DDBF882C8FA3}" srcOrd="1" destOrd="0" presId="urn:microsoft.com/office/officeart/2005/8/layout/cycle2"/>
    <dgm:cxn modelId="{6D61BA88-100C-447C-A93F-E8CD4DF77BE1}" type="presParOf" srcId="{7A9A99FF-2D7F-4D7E-8CE4-DDBF882C8FA3}" destId="{50AD3BA6-12DE-43DB-80F6-3BF44DA9B6FC}" srcOrd="0" destOrd="0" presId="urn:microsoft.com/office/officeart/2005/8/layout/cycle2"/>
    <dgm:cxn modelId="{FC991576-5A60-4D95-93EE-9D5DB2A2A5E5}" type="presParOf" srcId="{754F9A2A-1798-4072-9091-7070142D2020}" destId="{BB31FAC4-1275-4CFC-A4DD-51CB5C26AB34}" srcOrd="2" destOrd="0" presId="urn:microsoft.com/office/officeart/2005/8/layout/cycle2"/>
    <dgm:cxn modelId="{85A3376A-914D-4FAD-9917-174D479E08CC}" type="presParOf" srcId="{754F9A2A-1798-4072-9091-7070142D2020}" destId="{3886483D-1CAF-48BD-9113-068D75E8A0EE}" srcOrd="3" destOrd="0" presId="urn:microsoft.com/office/officeart/2005/8/layout/cycle2"/>
    <dgm:cxn modelId="{843672D4-D9DC-4FA2-ADA6-8F7226688FC2}" type="presParOf" srcId="{3886483D-1CAF-48BD-9113-068D75E8A0EE}" destId="{833D0598-137A-4008-B96A-21BD08C6D911}" srcOrd="0" destOrd="0" presId="urn:microsoft.com/office/officeart/2005/8/layout/cycle2"/>
    <dgm:cxn modelId="{5CE93135-2F61-44A4-A830-5555098A7EBA}" type="presParOf" srcId="{754F9A2A-1798-4072-9091-7070142D2020}" destId="{05F9DA3E-55CE-4380-8D97-3DEEFB90B73F}" srcOrd="4" destOrd="0" presId="urn:microsoft.com/office/officeart/2005/8/layout/cycle2"/>
    <dgm:cxn modelId="{AA5F8132-DD78-4171-A948-70F05CE32946}" type="presParOf" srcId="{754F9A2A-1798-4072-9091-7070142D2020}" destId="{829E8773-F273-405A-AA11-8293E85188A9}" srcOrd="5" destOrd="0" presId="urn:microsoft.com/office/officeart/2005/8/layout/cycle2"/>
    <dgm:cxn modelId="{F2ABFF53-4245-4544-BABD-A139EDDE5F32}" type="presParOf" srcId="{829E8773-F273-405A-AA11-8293E85188A9}" destId="{F30C6D51-44DB-4059-9081-34E86A1F542D}" srcOrd="0" destOrd="0" presId="urn:microsoft.com/office/officeart/2005/8/layout/cycle2"/>
    <dgm:cxn modelId="{E98D5828-09B0-4F0F-B052-AF46E41A0323}" type="presParOf" srcId="{754F9A2A-1798-4072-9091-7070142D2020}" destId="{AAEEF617-36A8-4009-8C38-1CB98F65666D}" srcOrd="6" destOrd="0" presId="urn:microsoft.com/office/officeart/2005/8/layout/cycle2"/>
    <dgm:cxn modelId="{62563766-B512-4232-BAC3-E358BB563ED5}" type="presParOf" srcId="{754F9A2A-1798-4072-9091-7070142D2020}" destId="{B86E28CA-B0C0-4536-8E8D-5D2009D6A82B}" srcOrd="7" destOrd="0" presId="urn:microsoft.com/office/officeart/2005/8/layout/cycle2"/>
    <dgm:cxn modelId="{DDFDB069-DB6D-4174-AC8B-D38F3F7AD9CB}" type="presParOf" srcId="{B86E28CA-B0C0-4536-8E8D-5D2009D6A82B}" destId="{4C697B7E-C9D3-455F-8504-F0DDDC81BAB4}" srcOrd="0" destOrd="0" presId="urn:microsoft.com/office/officeart/2005/8/layout/cycle2"/>
    <dgm:cxn modelId="{057A380C-100B-479F-9A87-6525E47583A2}" type="presParOf" srcId="{754F9A2A-1798-4072-9091-7070142D2020}" destId="{D1861602-BD20-42C7-A209-BDA7519D1973}" srcOrd="8" destOrd="0" presId="urn:microsoft.com/office/officeart/2005/8/layout/cycle2"/>
    <dgm:cxn modelId="{2EFA51CC-07BD-463D-AF0D-30B2DDC647BA}" type="presParOf" srcId="{754F9A2A-1798-4072-9091-7070142D2020}" destId="{0B117EBE-6357-402A-948F-4EF3585AA09E}" srcOrd="9" destOrd="0" presId="urn:microsoft.com/office/officeart/2005/8/layout/cycle2"/>
    <dgm:cxn modelId="{76752D0A-5450-4EEE-B417-3B348EBEF8E8}" type="presParOf" srcId="{0B117EBE-6357-402A-948F-4EF3585AA09E}" destId="{8E5D20C9-5053-4A96-8D95-5301B38C2EE7}" srcOrd="0" destOrd="0" presId="urn:microsoft.com/office/officeart/2005/8/layout/cycle2"/>
    <dgm:cxn modelId="{C72D5C2B-6D92-49F0-AB41-27575E01CFE5}" type="presParOf" srcId="{754F9A2A-1798-4072-9091-7070142D2020}" destId="{3FFC2A01-9551-4CB9-B57E-E1551C1BA3A3}" srcOrd="10" destOrd="0" presId="urn:microsoft.com/office/officeart/2005/8/layout/cycle2"/>
    <dgm:cxn modelId="{CFCC5EAC-8E60-4FE3-89B7-C73F74306D36}" type="presParOf" srcId="{754F9A2A-1798-4072-9091-7070142D2020}" destId="{8F752CD0-481E-430C-B969-0A2D0384BC7B}" srcOrd="11" destOrd="0" presId="urn:microsoft.com/office/officeart/2005/8/layout/cycle2"/>
    <dgm:cxn modelId="{480566D9-B703-4A33-A853-FAD9E883D637}" type="presParOf" srcId="{8F752CD0-481E-430C-B969-0A2D0384BC7B}" destId="{727ABF02-0909-4CFB-A716-8E34A45D1035}" srcOrd="0" destOrd="0" presId="urn:microsoft.com/office/officeart/2005/8/layout/cycle2"/>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3873FEF-771F-4AF2-BB14-823AB84482DC}" type="doc">
      <dgm:prSet loTypeId="urn:microsoft.com/office/officeart/2005/8/layout/list1" loCatId="list" qsTypeId="urn:microsoft.com/office/officeart/2005/8/quickstyle/simple5" qsCatId="simple" csTypeId="urn:microsoft.com/office/officeart/2005/8/colors/accent0_3" csCatId="mainScheme" phldr="1"/>
      <dgm:spPr/>
      <dgm:t>
        <a:bodyPr/>
        <a:lstStyle/>
        <a:p>
          <a:endParaRPr lang="es-ES"/>
        </a:p>
      </dgm:t>
    </dgm:pt>
    <dgm:pt modelId="{70A5CE0F-0213-4DE9-9CF8-14A378F86C75}">
      <dgm:prSet phldrT="[Texto]" custT="1"/>
      <dgm:spPr/>
      <dgm:t>
        <a:bodyPr/>
        <a:lstStyle/>
        <a:p>
          <a:r>
            <a:rPr lang="es-ES" sz="1800" dirty="0"/>
            <a:t>Planificación y desarrollo de Fuerzas</a:t>
          </a:r>
        </a:p>
      </dgm:t>
    </dgm:pt>
    <dgm:pt modelId="{260A492C-42FC-4EE4-881B-7DA6FD7B2E02}" type="parTrans" cxnId="{730CFF83-32D9-4E71-BC1C-136D96FAF32E}">
      <dgm:prSet/>
      <dgm:spPr/>
      <dgm:t>
        <a:bodyPr/>
        <a:lstStyle/>
        <a:p>
          <a:endParaRPr lang="es-ES"/>
        </a:p>
      </dgm:t>
    </dgm:pt>
    <dgm:pt modelId="{96D54CD6-FF48-4BC1-A66A-1B98DFE43759}" type="sibTrans" cxnId="{730CFF83-32D9-4E71-BC1C-136D96FAF32E}">
      <dgm:prSet/>
      <dgm:spPr/>
      <dgm:t>
        <a:bodyPr/>
        <a:lstStyle/>
        <a:p>
          <a:endParaRPr lang="es-ES"/>
        </a:p>
      </dgm:t>
    </dgm:pt>
    <dgm:pt modelId="{DF593419-DBB3-4C22-9EC9-2222AB71185F}">
      <dgm:prSet phldrT="[Texto]" custT="1"/>
      <dgm:spPr/>
      <dgm:t>
        <a:bodyPr/>
        <a:lstStyle/>
        <a:p>
          <a:r>
            <a:rPr lang="es-ES" sz="1800" dirty="0"/>
            <a:t>Inversión en Industria de la Defensa</a:t>
          </a:r>
        </a:p>
      </dgm:t>
    </dgm:pt>
    <dgm:pt modelId="{C6EE543B-E521-4726-8CDE-D14A0CD1E1C8}" type="parTrans" cxnId="{D71BEBA4-1AAA-4082-BE78-C1C61C9ECB98}">
      <dgm:prSet/>
      <dgm:spPr/>
      <dgm:t>
        <a:bodyPr/>
        <a:lstStyle/>
        <a:p>
          <a:endParaRPr lang="es-ES"/>
        </a:p>
      </dgm:t>
    </dgm:pt>
    <dgm:pt modelId="{B3CE37E1-26F1-4681-8F67-D2CAD8BD30DE}" type="sibTrans" cxnId="{D71BEBA4-1AAA-4082-BE78-C1C61C9ECB98}">
      <dgm:prSet/>
      <dgm:spPr/>
      <dgm:t>
        <a:bodyPr/>
        <a:lstStyle/>
        <a:p>
          <a:endParaRPr lang="es-ES"/>
        </a:p>
      </dgm:t>
    </dgm:pt>
    <dgm:pt modelId="{83D2AA88-DD2C-4082-8194-CD701E81D771}">
      <dgm:prSet phldrT="[Texto]" custT="1"/>
      <dgm:spPr/>
      <dgm:t>
        <a:bodyPr/>
        <a:lstStyle/>
        <a:p>
          <a:r>
            <a:rPr lang="es-ES" sz="1800" dirty="0"/>
            <a:t>Proyectos de seguridad marítima e inversión</a:t>
          </a:r>
        </a:p>
      </dgm:t>
    </dgm:pt>
    <dgm:pt modelId="{A9E49989-4A78-4203-BFEA-DCA4017765C3}" type="parTrans" cxnId="{4D20B2F3-8121-421E-9FD0-6835F9797C10}">
      <dgm:prSet/>
      <dgm:spPr/>
      <dgm:t>
        <a:bodyPr/>
        <a:lstStyle/>
        <a:p>
          <a:endParaRPr lang="es-ES"/>
        </a:p>
      </dgm:t>
    </dgm:pt>
    <dgm:pt modelId="{3325C712-8C99-49C3-925B-46C86EF088A2}" type="sibTrans" cxnId="{4D20B2F3-8121-421E-9FD0-6835F9797C10}">
      <dgm:prSet/>
      <dgm:spPr/>
      <dgm:t>
        <a:bodyPr/>
        <a:lstStyle/>
        <a:p>
          <a:endParaRPr lang="es-ES"/>
        </a:p>
      </dgm:t>
    </dgm:pt>
    <dgm:pt modelId="{4ACC7D21-10A9-4A4E-AE9D-E846BD88FCF3}" type="pres">
      <dgm:prSet presAssocID="{C3873FEF-771F-4AF2-BB14-823AB84482DC}" presName="linear" presStyleCnt="0">
        <dgm:presLayoutVars>
          <dgm:dir/>
          <dgm:animLvl val="lvl"/>
          <dgm:resizeHandles val="exact"/>
        </dgm:presLayoutVars>
      </dgm:prSet>
      <dgm:spPr/>
      <dgm:t>
        <a:bodyPr/>
        <a:lstStyle/>
        <a:p>
          <a:endParaRPr lang="es-EC"/>
        </a:p>
      </dgm:t>
    </dgm:pt>
    <dgm:pt modelId="{D6CD7FEE-F269-4F0F-BC18-251500AD2CAB}" type="pres">
      <dgm:prSet presAssocID="{70A5CE0F-0213-4DE9-9CF8-14A378F86C75}" presName="parentLin" presStyleCnt="0"/>
      <dgm:spPr/>
    </dgm:pt>
    <dgm:pt modelId="{FAE1A9A3-1985-481E-837E-3636EC980928}" type="pres">
      <dgm:prSet presAssocID="{70A5CE0F-0213-4DE9-9CF8-14A378F86C75}" presName="parentLeftMargin" presStyleLbl="node1" presStyleIdx="0" presStyleCnt="3"/>
      <dgm:spPr/>
      <dgm:t>
        <a:bodyPr/>
        <a:lstStyle/>
        <a:p>
          <a:endParaRPr lang="es-EC"/>
        </a:p>
      </dgm:t>
    </dgm:pt>
    <dgm:pt modelId="{3242D773-65B5-46DB-8751-5DEC2CA7A960}" type="pres">
      <dgm:prSet presAssocID="{70A5CE0F-0213-4DE9-9CF8-14A378F86C75}" presName="parentText" presStyleLbl="node1" presStyleIdx="0" presStyleCnt="3" custScaleX="128296" custScaleY="86973">
        <dgm:presLayoutVars>
          <dgm:chMax val="0"/>
          <dgm:bulletEnabled val="1"/>
        </dgm:presLayoutVars>
      </dgm:prSet>
      <dgm:spPr/>
      <dgm:t>
        <a:bodyPr/>
        <a:lstStyle/>
        <a:p>
          <a:endParaRPr lang="es-EC"/>
        </a:p>
      </dgm:t>
    </dgm:pt>
    <dgm:pt modelId="{E3538AE2-0913-4D2C-A654-DF09C25D2B4A}" type="pres">
      <dgm:prSet presAssocID="{70A5CE0F-0213-4DE9-9CF8-14A378F86C75}" presName="negativeSpace" presStyleCnt="0"/>
      <dgm:spPr/>
    </dgm:pt>
    <dgm:pt modelId="{795CE04B-B7EE-4EF0-B118-4DEAB0E31A11}" type="pres">
      <dgm:prSet presAssocID="{70A5CE0F-0213-4DE9-9CF8-14A378F86C75}" presName="childText" presStyleLbl="conFgAcc1" presStyleIdx="0" presStyleCnt="3">
        <dgm:presLayoutVars>
          <dgm:bulletEnabled val="1"/>
        </dgm:presLayoutVars>
      </dgm:prSet>
      <dgm:spPr/>
    </dgm:pt>
    <dgm:pt modelId="{ED4755F5-20AE-4C71-BD69-78461E62B44F}" type="pres">
      <dgm:prSet presAssocID="{96D54CD6-FF48-4BC1-A66A-1B98DFE43759}" presName="spaceBetweenRectangles" presStyleCnt="0"/>
      <dgm:spPr/>
    </dgm:pt>
    <dgm:pt modelId="{D9CDBE07-FF2F-452E-BB4D-C1186BC600E1}" type="pres">
      <dgm:prSet presAssocID="{DF593419-DBB3-4C22-9EC9-2222AB71185F}" presName="parentLin" presStyleCnt="0"/>
      <dgm:spPr/>
    </dgm:pt>
    <dgm:pt modelId="{4D26F4A9-27E7-4CC5-A97B-5ED434815946}" type="pres">
      <dgm:prSet presAssocID="{DF593419-DBB3-4C22-9EC9-2222AB71185F}" presName="parentLeftMargin" presStyleLbl="node1" presStyleIdx="0" presStyleCnt="3"/>
      <dgm:spPr/>
      <dgm:t>
        <a:bodyPr/>
        <a:lstStyle/>
        <a:p>
          <a:endParaRPr lang="es-EC"/>
        </a:p>
      </dgm:t>
    </dgm:pt>
    <dgm:pt modelId="{1F623BD0-C65E-41AA-B83B-9A11535E1428}" type="pres">
      <dgm:prSet presAssocID="{DF593419-DBB3-4C22-9EC9-2222AB71185F}" presName="parentText" presStyleLbl="node1" presStyleIdx="1" presStyleCnt="3" custScaleX="128296" custScaleY="86973">
        <dgm:presLayoutVars>
          <dgm:chMax val="0"/>
          <dgm:bulletEnabled val="1"/>
        </dgm:presLayoutVars>
      </dgm:prSet>
      <dgm:spPr/>
      <dgm:t>
        <a:bodyPr/>
        <a:lstStyle/>
        <a:p>
          <a:endParaRPr lang="es-EC"/>
        </a:p>
      </dgm:t>
    </dgm:pt>
    <dgm:pt modelId="{9D4D2E8E-F880-4D1E-A273-29E206EBB128}" type="pres">
      <dgm:prSet presAssocID="{DF593419-DBB3-4C22-9EC9-2222AB71185F}" presName="negativeSpace" presStyleCnt="0"/>
      <dgm:spPr/>
    </dgm:pt>
    <dgm:pt modelId="{B79AED23-53BE-4FDA-AC81-CFB14BB7AA8D}" type="pres">
      <dgm:prSet presAssocID="{DF593419-DBB3-4C22-9EC9-2222AB71185F}" presName="childText" presStyleLbl="conFgAcc1" presStyleIdx="1" presStyleCnt="3">
        <dgm:presLayoutVars>
          <dgm:bulletEnabled val="1"/>
        </dgm:presLayoutVars>
      </dgm:prSet>
      <dgm:spPr/>
    </dgm:pt>
    <dgm:pt modelId="{B9646539-F410-4965-AFE7-FD459C1DBB83}" type="pres">
      <dgm:prSet presAssocID="{B3CE37E1-26F1-4681-8F67-D2CAD8BD30DE}" presName="spaceBetweenRectangles" presStyleCnt="0"/>
      <dgm:spPr/>
    </dgm:pt>
    <dgm:pt modelId="{348B1425-87D8-4834-82FB-B8F84F34D0A2}" type="pres">
      <dgm:prSet presAssocID="{83D2AA88-DD2C-4082-8194-CD701E81D771}" presName="parentLin" presStyleCnt="0"/>
      <dgm:spPr/>
    </dgm:pt>
    <dgm:pt modelId="{1AD4D1A3-7E15-4842-B127-2FE686E0C58D}" type="pres">
      <dgm:prSet presAssocID="{83D2AA88-DD2C-4082-8194-CD701E81D771}" presName="parentLeftMargin" presStyleLbl="node1" presStyleIdx="1" presStyleCnt="3"/>
      <dgm:spPr/>
      <dgm:t>
        <a:bodyPr/>
        <a:lstStyle/>
        <a:p>
          <a:endParaRPr lang="es-EC"/>
        </a:p>
      </dgm:t>
    </dgm:pt>
    <dgm:pt modelId="{C80E2B81-C080-4C5F-8153-22C4BB18F044}" type="pres">
      <dgm:prSet presAssocID="{83D2AA88-DD2C-4082-8194-CD701E81D771}" presName="parentText" presStyleLbl="node1" presStyleIdx="2" presStyleCnt="3" custScaleX="128296" custScaleY="86973">
        <dgm:presLayoutVars>
          <dgm:chMax val="0"/>
          <dgm:bulletEnabled val="1"/>
        </dgm:presLayoutVars>
      </dgm:prSet>
      <dgm:spPr/>
      <dgm:t>
        <a:bodyPr/>
        <a:lstStyle/>
        <a:p>
          <a:endParaRPr lang="es-EC"/>
        </a:p>
      </dgm:t>
    </dgm:pt>
    <dgm:pt modelId="{5ADAF68B-9916-4E1F-B293-1F1C901474BF}" type="pres">
      <dgm:prSet presAssocID="{83D2AA88-DD2C-4082-8194-CD701E81D771}" presName="negativeSpace" presStyleCnt="0"/>
      <dgm:spPr/>
    </dgm:pt>
    <dgm:pt modelId="{9383C06B-989E-4039-BCA6-8F12ED9DBFF4}" type="pres">
      <dgm:prSet presAssocID="{83D2AA88-DD2C-4082-8194-CD701E81D771}" presName="childText" presStyleLbl="conFgAcc1" presStyleIdx="2" presStyleCnt="3">
        <dgm:presLayoutVars>
          <dgm:bulletEnabled val="1"/>
        </dgm:presLayoutVars>
      </dgm:prSet>
      <dgm:spPr/>
    </dgm:pt>
  </dgm:ptLst>
  <dgm:cxnLst>
    <dgm:cxn modelId="{4D20B2F3-8121-421E-9FD0-6835F9797C10}" srcId="{C3873FEF-771F-4AF2-BB14-823AB84482DC}" destId="{83D2AA88-DD2C-4082-8194-CD701E81D771}" srcOrd="2" destOrd="0" parTransId="{A9E49989-4A78-4203-BFEA-DCA4017765C3}" sibTransId="{3325C712-8C99-49C3-925B-46C86EF088A2}"/>
    <dgm:cxn modelId="{CD238DB1-B34A-4827-B668-F88D68095C4D}" type="presOf" srcId="{83D2AA88-DD2C-4082-8194-CD701E81D771}" destId="{C80E2B81-C080-4C5F-8153-22C4BB18F044}" srcOrd="1" destOrd="0" presId="urn:microsoft.com/office/officeart/2005/8/layout/list1"/>
    <dgm:cxn modelId="{D71BEBA4-1AAA-4082-BE78-C1C61C9ECB98}" srcId="{C3873FEF-771F-4AF2-BB14-823AB84482DC}" destId="{DF593419-DBB3-4C22-9EC9-2222AB71185F}" srcOrd="1" destOrd="0" parTransId="{C6EE543B-E521-4726-8CDE-D14A0CD1E1C8}" sibTransId="{B3CE37E1-26F1-4681-8F67-D2CAD8BD30DE}"/>
    <dgm:cxn modelId="{018B7307-56AD-4E75-8576-C2AC067E266D}" type="presOf" srcId="{C3873FEF-771F-4AF2-BB14-823AB84482DC}" destId="{4ACC7D21-10A9-4A4E-AE9D-E846BD88FCF3}" srcOrd="0" destOrd="0" presId="urn:microsoft.com/office/officeart/2005/8/layout/list1"/>
    <dgm:cxn modelId="{0793C340-475C-4315-B8FD-8654358460C2}" type="presOf" srcId="{DF593419-DBB3-4C22-9EC9-2222AB71185F}" destId="{1F623BD0-C65E-41AA-B83B-9A11535E1428}" srcOrd="1" destOrd="0" presId="urn:microsoft.com/office/officeart/2005/8/layout/list1"/>
    <dgm:cxn modelId="{730CFF83-32D9-4E71-BC1C-136D96FAF32E}" srcId="{C3873FEF-771F-4AF2-BB14-823AB84482DC}" destId="{70A5CE0F-0213-4DE9-9CF8-14A378F86C75}" srcOrd="0" destOrd="0" parTransId="{260A492C-42FC-4EE4-881B-7DA6FD7B2E02}" sibTransId="{96D54CD6-FF48-4BC1-A66A-1B98DFE43759}"/>
    <dgm:cxn modelId="{25BF465A-793B-4215-A089-CC0E389ABF4D}" type="presOf" srcId="{DF593419-DBB3-4C22-9EC9-2222AB71185F}" destId="{4D26F4A9-27E7-4CC5-A97B-5ED434815946}" srcOrd="0" destOrd="0" presId="urn:microsoft.com/office/officeart/2005/8/layout/list1"/>
    <dgm:cxn modelId="{19C01D09-30EA-4F1D-A2B9-A9C14A558436}" type="presOf" srcId="{83D2AA88-DD2C-4082-8194-CD701E81D771}" destId="{1AD4D1A3-7E15-4842-B127-2FE686E0C58D}" srcOrd="0" destOrd="0" presId="urn:microsoft.com/office/officeart/2005/8/layout/list1"/>
    <dgm:cxn modelId="{05ACDCDB-FCCE-4F35-97E3-700BB6BFEC8B}" type="presOf" srcId="{70A5CE0F-0213-4DE9-9CF8-14A378F86C75}" destId="{3242D773-65B5-46DB-8751-5DEC2CA7A960}" srcOrd="1" destOrd="0" presId="urn:microsoft.com/office/officeart/2005/8/layout/list1"/>
    <dgm:cxn modelId="{C4C3D1E5-19CB-4E8A-B8FF-485EE1CDD5C3}" type="presOf" srcId="{70A5CE0F-0213-4DE9-9CF8-14A378F86C75}" destId="{FAE1A9A3-1985-481E-837E-3636EC980928}" srcOrd="0" destOrd="0" presId="urn:microsoft.com/office/officeart/2005/8/layout/list1"/>
    <dgm:cxn modelId="{F36A8907-6192-4D8D-9BDD-3E9C3C4A8995}" type="presParOf" srcId="{4ACC7D21-10A9-4A4E-AE9D-E846BD88FCF3}" destId="{D6CD7FEE-F269-4F0F-BC18-251500AD2CAB}" srcOrd="0" destOrd="0" presId="urn:microsoft.com/office/officeart/2005/8/layout/list1"/>
    <dgm:cxn modelId="{63C2DF06-04DB-417C-B9C2-DE3DA245214D}" type="presParOf" srcId="{D6CD7FEE-F269-4F0F-BC18-251500AD2CAB}" destId="{FAE1A9A3-1985-481E-837E-3636EC980928}" srcOrd="0" destOrd="0" presId="urn:microsoft.com/office/officeart/2005/8/layout/list1"/>
    <dgm:cxn modelId="{CE52BC6F-95A7-46ED-AA72-A50D457EFA70}" type="presParOf" srcId="{D6CD7FEE-F269-4F0F-BC18-251500AD2CAB}" destId="{3242D773-65B5-46DB-8751-5DEC2CA7A960}" srcOrd="1" destOrd="0" presId="urn:microsoft.com/office/officeart/2005/8/layout/list1"/>
    <dgm:cxn modelId="{B16CD7D2-98D9-4032-8AEF-8FC485CC78FD}" type="presParOf" srcId="{4ACC7D21-10A9-4A4E-AE9D-E846BD88FCF3}" destId="{E3538AE2-0913-4D2C-A654-DF09C25D2B4A}" srcOrd="1" destOrd="0" presId="urn:microsoft.com/office/officeart/2005/8/layout/list1"/>
    <dgm:cxn modelId="{EF760FE4-0616-412C-9080-4949C5627143}" type="presParOf" srcId="{4ACC7D21-10A9-4A4E-AE9D-E846BD88FCF3}" destId="{795CE04B-B7EE-4EF0-B118-4DEAB0E31A11}" srcOrd="2" destOrd="0" presId="urn:microsoft.com/office/officeart/2005/8/layout/list1"/>
    <dgm:cxn modelId="{137D5F8B-6DE2-486A-890F-C3A90DAF5300}" type="presParOf" srcId="{4ACC7D21-10A9-4A4E-AE9D-E846BD88FCF3}" destId="{ED4755F5-20AE-4C71-BD69-78461E62B44F}" srcOrd="3" destOrd="0" presId="urn:microsoft.com/office/officeart/2005/8/layout/list1"/>
    <dgm:cxn modelId="{1157BB24-00F8-4810-93EA-3724004B6EA3}" type="presParOf" srcId="{4ACC7D21-10A9-4A4E-AE9D-E846BD88FCF3}" destId="{D9CDBE07-FF2F-452E-BB4D-C1186BC600E1}" srcOrd="4" destOrd="0" presId="urn:microsoft.com/office/officeart/2005/8/layout/list1"/>
    <dgm:cxn modelId="{1A185015-CFC8-4BBD-B364-894EB45FF34C}" type="presParOf" srcId="{D9CDBE07-FF2F-452E-BB4D-C1186BC600E1}" destId="{4D26F4A9-27E7-4CC5-A97B-5ED434815946}" srcOrd="0" destOrd="0" presId="urn:microsoft.com/office/officeart/2005/8/layout/list1"/>
    <dgm:cxn modelId="{AA908BB7-EEDB-4AC2-B732-BC4506B041B2}" type="presParOf" srcId="{D9CDBE07-FF2F-452E-BB4D-C1186BC600E1}" destId="{1F623BD0-C65E-41AA-B83B-9A11535E1428}" srcOrd="1" destOrd="0" presId="urn:microsoft.com/office/officeart/2005/8/layout/list1"/>
    <dgm:cxn modelId="{AFB9BF0E-1F6D-4A16-A477-37B4CF86F9DD}" type="presParOf" srcId="{4ACC7D21-10A9-4A4E-AE9D-E846BD88FCF3}" destId="{9D4D2E8E-F880-4D1E-A273-29E206EBB128}" srcOrd="5" destOrd="0" presId="urn:microsoft.com/office/officeart/2005/8/layout/list1"/>
    <dgm:cxn modelId="{D0270721-1840-4A52-948F-A65D145EC514}" type="presParOf" srcId="{4ACC7D21-10A9-4A4E-AE9D-E846BD88FCF3}" destId="{B79AED23-53BE-4FDA-AC81-CFB14BB7AA8D}" srcOrd="6" destOrd="0" presId="urn:microsoft.com/office/officeart/2005/8/layout/list1"/>
    <dgm:cxn modelId="{2536EF1D-DBD9-4FF1-B2E6-538362EAD8C8}" type="presParOf" srcId="{4ACC7D21-10A9-4A4E-AE9D-E846BD88FCF3}" destId="{B9646539-F410-4965-AFE7-FD459C1DBB83}" srcOrd="7" destOrd="0" presId="urn:microsoft.com/office/officeart/2005/8/layout/list1"/>
    <dgm:cxn modelId="{0AD09814-5388-4482-9830-7CC2E0352DD6}" type="presParOf" srcId="{4ACC7D21-10A9-4A4E-AE9D-E846BD88FCF3}" destId="{348B1425-87D8-4834-82FB-B8F84F34D0A2}" srcOrd="8" destOrd="0" presId="urn:microsoft.com/office/officeart/2005/8/layout/list1"/>
    <dgm:cxn modelId="{94398666-30E7-4E7C-8114-FF44A9D25CD9}" type="presParOf" srcId="{348B1425-87D8-4834-82FB-B8F84F34D0A2}" destId="{1AD4D1A3-7E15-4842-B127-2FE686E0C58D}" srcOrd="0" destOrd="0" presId="urn:microsoft.com/office/officeart/2005/8/layout/list1"/>
    <dgm:cxn modelId="{8469ED8B-6A0B-4F19-B2F0-CAE9E4D16843}" type="presParOf" srcId="{348B1425-87D8-4834-82FB-B8F84F34D0A2}" destId="{C80E2B81-C080-4C5F-8153-22C4BB18F044}" srcOrd="1" destOrd="0" presId="urn:microsoft.com/office/officeart/2005/8/layout/list1"/>
    <dgm:cxn modelId="{C56AE647-155B-4688-B0B5-B0F5CE35C79C}" type="presParOf" srcId="{4ACC7D21-10A9-4A4E-AE9D-E846BD88FCF3}" destId="{5ADAF68B-9916-4E1F-B293-1F1C901474BF}" srcOrd="9" destOrd="0" presId="urn:microsoft.com/office/officeart/2005/8/layout/list1"/>
    <dgm:cxn modelId="{FAF65E84-7306-4160-87A1-36EE8924CFEF}" type="presParOf" srcId="{4ACC7D21-10A9-4A4E-AE9D-E846BD88FCF3}" destId="{9383C06B-989E-4039-BCA6-8F12ED9DBFF4}" srcOrd="10" destOrd="0" presId="urn:microsoft.com/office/officeart/2005/8/layout/list1"/>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116A17B-EDDD-4854-B390-8A44D201B82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116D4953-33E4-454A-9B75-9191FF634C4E}">
      <dgm:prSet phldrT="[Texto]"/>
      <dgm:spPr/>
      <dgm:t>
        <a:bodyPr/>
        <a:lstStyle/>
        <a:p>
          <a:pPr algn="ctr"/>
          <a:endParaRPr lang="es-ES" b="1" dirty="0"/>
        </a:p>
        <a:p>
          <a:pPr algn="ctr"/>
          <a:endParaRPr lang="es-ES" b="1" dirty="0"/>
        </a:p>
        <a:p>
          <a:pPr algn="ctr"/>
          <a:endParaRPr lang="es-ES" b="1" dirty="0"/>
        </a:p>
        <a:p>
          <a:pPr algn="ctr"/>
          <a:r>
            <a:rPr lang="es-ES" b="1" dirty="0"/>
            <a:t>Presupuesto</a:t>
          </a:r>
        </a:p>
        <a:p>
          <a:pPr algn="ctr"/>
          <a:r>
            <a:rPr lang="es-ES" b="1" dirty="0"/>
            <a:t>$</a:t>
          </a:r>
        </a:p>
      </dgm:t>
    </dgm:pt>
    <dgm:pt modelId="{45ADA0BC-4160-4CB1-B48B-81FFA168E916}" type="parTrans" cxnId="{BCE9FED6-35FC-4B52-AF4E-A673D104B9EA}">
      <dgm:prSet/>
      <dgm:spPr/>
      <dgm:t>
        <a:bodyPr/>
        <a:lstStyle/>
        <a:p>
          <a:endParaRPr lang="es-ES" b="1"/>
        </a:p>
      </dgm:t>
    </dgm:pt>
    <dgm:pt modelId="{ADBD80AD-089E-481E-B4B7-466833B89B17}" type="sibTrans" cxnId="{BCE9FED6-35FC-4B52-AF4E-A673D104B9EA}">
      <dgm:prSet/>
      <dgm:spPr/>
      <dgm:t>
        <a:bodyPr/>
        <a:lstStyle/>
        <a:p>
          <a:endParaRPr lang="es-ES" b="1"/>
        </a:p>
      </dgm:t>
    </dgm:pt>
    <dgm:pt modelId="{4FBE5741-4DDC-480E-9A0B-6BA023763920}">
      <dgm:prSet phldrT="[Texto]"/>
      <dgm:spPr/>
      <dgm:t>
        <a:bodyPr/>
        <a:lstStyle/>
        <a:p>
          <a:r>
            <a:rPr lang="es-ES" b="1" dirty="0"/>
            <a:t>Control del Área Marítima</a:t>
          </a:r>
        </a:p>
      </dgm:t>
    </dgm:pt>
    <dgm:pt modelId="{54F20D3A-C037-47CF-8C99-B57986A8AFDE}" type="parTrans" cxnId="{4926D7F7-165E-4BE6-83F9-0DBF4BE5457C}">
      <dgm:prSet/>
      <dgm:spPr/>
      <dgm:t>
        <a:bodyPr/>
        <a:lstStyle/>
        <a:p>
          <a:endParaRPr lang="es-ES" b="1"/>
        </a:p>
      </dgm:t>
    </dgm:pt>
    <dgm:pt modelId="{58C64093-C154-4D96-9273-C3D3BC319666}" type="sibTrans" cxnId="{4926D7F7-165E-4BE6-83F9-0DBF4BE5457C}">
      <dgm:prSet/>
      <dgm:spPr/>
      <dgm:t>
        <a:bodyPr/>
        <a:lstStyle/>
        <a:p>
          <a:endParaRPr lang="es-ES" b="1"/>
        </a:p>
      </dgm:t>
    </dgm:pt>
    <dgm:pt modelId="{4B6B9704-91C0-4A25-8297-06EBE43A781C}">
      <dgm:prSet phldrT="[Texto]"/>
      <dgm:spPr/>
      <dgm:t>
        <a:bodyPr/>
        <a:lstStyle/>
        <a:p>
          <a:r>
            <a:rPr lang="es-ES" b="1" dirty="0"/>
            <a:t>SAR</a:t>
          </a:r>
        </a:p>
      </dgm:t>
    </dgm:pt>
    <dgm:pt modelId="{F280E32F-A999-4154-B28B-4521E13E5B47}" type="parTrans" cxnId="{89996E17-F8EF-4710-B601-3809C4DA0DF1}">
      <dgm:prSet/>
      <dgm:spPr/>
      <dgm:t>
        <a:bodyPr/>
        <a:lstStyle/>
        <a:p>
          <a:endParaRPr lang="es-ES" b="1"/>
        </a:p>
      </dgm:t>
    </dgm:pt>
    <dgm:pt modelId="{1065F586-47CD-420C-9C9F-D396DD61141E}" type="sibTrans" cxnId="{89996E17-F8EF-4710-B601-3809C4DA0DF1}">
      <dgm:prSet/>
      <dgm:spPr/>
      <dgm:t>
        <a:bodyPr/>
        <a:lstStyle/>
        <a:p>
          <a:endParaRPr lang="es-ES" b="1"/>
        </a:p>
      </dgm:t>
    </dgm:pt>
    <dgm:pt modelId="{A64C7D94-FDD3-44EE-8571-237340DDDC41}">
      <dgm:prSet phldrT="[Texto]"/>
      <dgm:spPr/>
      <dgm:t>
        <a:bodyPr/>
        <a:lstStyle/>
        <a:p>
          <a:r>
            <a:rPr lang="es-ES" b="1" dirty="0"/>
            <a:t>OCTI</a:t>
          </a:r>
        </a:p>
      </dgm:t>
    </dgm:pt>
    <dgm:pt modelId="{277E11F6-6D50-4593-9DF5-24C11CE4F94C}" type="parTrans" cxnId="{3E75DBEB-DBFA-4CC1-83EF-BFDCB923AA09}">
      <dgm:prSet/>
      <dgm:spPr/>
      <dgm:t>
        <a:bodyPr/>
        <a:lstStyle/>
        <a:p>
          <a:endParaRPr lang="es-ES" b="1"/>
        </a:p>
      </dgm:t>
    </dgm:pt>
    <dgm:pt modelId="{B420E567-5F15-49CC-B68B-A7D95B14F609}" type="sibTrans" cxnId="{3E75DBEB-DBFA-4CC1-83EF-BFDCB923AA09}">
      <dgm:prSet/>
      <dgm:spPr/>
      <dgm:t>
        <a:bodyPr/>
        <a:lstStyle/>
        <a:p>
          <a:endParaRPr lang="es-ES" b="1"/>
        </a:p>
      </dgm:t>
    </dgm:pt>
    <dgm:pt modelId="{6A6F96BE-39D9-42D2-B8B7-765AAF1E4D75}">
      <dgm:prSet phldrT="[Texto]"/>
      <dgm:spPr/>
      <dgm:t>
        <a:bodyPr/>
        <a:lstStyle/>
        <a:p>
          <a:r>
            <a:rPr lang="es-ES" b="1" dirty="0"/>
            <a:t>Control de Armas</a:t>
          </a:r>
        </a:p>
      </dgm:t>
    </dgm:pt>
    <dgm:pt modelId="{EF85E2DD-DA5A-4E94-A7A4-BBAFF380E177}" type="parTrans" cxnId="{34E01824-C71A-4934-9D25-DD8575BBEFEA}">
      <dgm:prSet/>
      <dgm:spPr/>
      <dgm:t>
        <a:bodyPr/>
        <a:lstStyle/>
        <a:p>
          <a:endParaRPr lang="es-ES" b="1"/>
        </a:p>
      </dgm:t>
    </dgm:pt>
    <dgm:pt modelId="{BE2BD8DD-974B-4790-AC40-350D1613C30F}" type="sibTrans" cxnId="{34E01824-C71A-4934-9D25-DD8575BBEFEA}">
      <dgm:prSet/>
      <dgm:spPr/>
      <dgm:t>
        <a:bodyPr/>
        <a:lstStyle/>
        <a:p>
          <a:endParaRPr lang="es-ES" b="1"/>
        </a:p>
      </dgm:t>
    </dgm:pt>
    <dgm:pt modelId="{EF582A74-4045-41BC-98D6-899C323AA703}">
      <dgm:prSet phldrT="[Texto]"/>
      <dgm:spPr/>
      <dgm:t>
        <a:bodyPr/>
        <a:lstStyle/>
        <a:p>
          <a:r>
            <a:rPr lang="es-ES" b="1" dirty="0"/>
            <a:t>Control de tráfico de combustibles</a:t>
          </a:r>
        </a:p>
      </dgm:t>
    </dgm:pt>
    <dgm:pt modelId="{C1DD6F93-51E3-4348-A916-C405EE224DE9}" type="parTrans" cxnId="{EEBA7B7C-E1D5-48FE-A613-75AF0287EC04}">
      <dgm:prSet/>
      <dgm:spPr/>
      <dgm:t>
        <a:bodyPr/>
        <a:lstStyle/>
        <a:p>
          <a:endParaRPr lang="es-ES" b="1"/>
        </a:p>
      </dgm:t>
    </dgm:pt>
    <dgm:pt modelId="{53696779-56ED-4828-8A59-02920DB41174}" type="sibTrans" cxnId="{EEBA7B7C-E1D5-48FE-A613-75AF0287EC04}">
      <dgm:prSet/>
      <dgm:spPr/>
      <dgm:t>
        <a:bodyPr/>
        <a:lstStyle/>
        <a:p>
          <a:endParaRPr lang="es-ES" b="1"/>
        </a:p>
      </dgm:t>
    </dgm:pt>
    <dgm:pt modelId="{0F135622-F75C-412F-BD4A-231CA9DF6524}">
      <dgm:prSet phldrT="[Texto]"/>
      <dgm:spPr/>
      <dgm:t>
        <a:bodyPr/>
        <a:lstStyle/>
        <a:p>
          <a:r>
            <a:rPr lang="es-ES" b="1" dirty="0"/>
            <a:t>Control de tráfico de drogas</a:t>
          </a:r>
        </a:p>
      </dgm:t>
    </dgm:pt>
    <dgm:pt modelId="{18863230-551F-47BA-9CA1-334C099AA70B}" type="parTrans" cxnId="{7B7794C2-939C-455C-AE4C-B71D1C7AEA1E}">
      <dgm:prSet/>
      <dgm:spPr/>
      <dgm:t>
        <a:bodyPr/>
        <a:lstStyle/>
        <a:p>
          <a:endParaRPr lang="es-ES" b="1"/>
        </a:p>
      </dgm:t>
    </dgm:pt>
    <dgm:pt modelId="{1D72734B-9F1D-4D52-ADC3-C045E4D1BB7F}" type="sibTrans" cxnId="{7B7794C2-939C-455C-AE4C-B71D1C7AEA1E}">
      <dgm:prSet/>
      <dgm:spPr/>
      <dgm:t>
        <a:bodyPr/>
        <a:lstStyle/>
        <a:p>
          <a:endParaRPr lang="es-ES" b="1"/>
        </a:p>
      </dgm:t>
    </dgm:pt>
    <dgm:pt modelId="{D4483A30-A1D2-4685-81D6-E8904FAF8B6B}">
      <dgm:prSet phldrT="[Texto]"/>
      <dgm:spPr/>
      <dgm:t>
        <a:bodyPr/>
        <a:lstStyle/>
        <a:p>
          <a:r>
            <a:rPr lang="es-ES" b="1" dirty="0"/>
            <a:t>Control de tráfico de personas</a:t>
          </a:r>
        </a:p>
      </dgm:t>
    </dgm:pt>
    <dgm:pt modelId="{1D50FD1D-F376-4EEC-A8D2-1B026F30DB88}" type="parTrans" cxnId="{1EF2B472-9366-4BEA-B673-62DF02A32C0F}">
      <dgm:prSet/>
      <dgm:spPr/>
      <dgm:t>
        <a:bodyPr/>
        <a:lstStyle/>
        <a:p>
          <a:endParaRPr lang="es-ES" b="1"/>
        </a:p>
      </dgm:t>
    </dgm:pt>
    <dgm:pt modelId="{D6C4D54B-9391-4552-9D42-12C3BDE9F168}" type="sibTrans" cxnId="{1EF2B472-9366-4BEA-B673-62DF02A32C0F}">
      <dgm:prSet/>
      <dgm:spPr/>
      <dgm:t>
        <a:bodyPr/>
        <a:lstStyle/>
        <a:p>
          <a:endParaRPr lang="es-ES" b="1"/>
        </a:p>
      </dgm:t>
    </dgm:pt>
    <dgm:pt modelId="{036B9A33-70D1-4588-8644-BB51D67908FB}">
      <dgm:prSet phldrT="[Texto]"/>
      <dgm:spPr/>
      <dgm:t>
        <a:bodyPr/>
        <a:lstStyle/>
        <a:p>
          <a:r>
            <a:rPr lang="es-ES" b="1" dirty="0"/>
            <a:t>Evacuaciones Médicas</a:t>
          </a:r>
        </a:p>
      </dgm:t>
    </dgm:pt>
    <dgm:pt modelId="{056A445B-1E0F-40B7-B21E-02A261D0D98D}" type="parTrans" cxnId="{052803DE-E5FA-4537-A9E3-981675AE7F02}">
      <dgm:prSet/>
      <dgm:spPr/>
      <dgm:t>
        <a:bodyPr/>
        <a:lstStyle/>
        <a:p>
          <a:endParaRPr lang="es-ES" b="1"/>
        </a:p>
      </dgm:t>
    </dgm:pt>
    <dgm:pt modelId="{E781F35B-B546-449B-B3F2-0B27EE48C763}" type="sibTrans" cxnId="{052803DE-E5FA-4537-A9E3-981675AE7F02}">
      <dgm:prSet/>
      <dgm:spPr/>
      <dgm:t>
        <a:bodyPr/>
        <a:lstStyle/>
        <a:p>
          <a:endParaRPr lang="es-ES" b="1"/>
        </a:p>
      </dgm:t>
    </dgm:pt>
    <dgm:pt modelId="{7731AD3B-E56D-4520-BD9C-2815E7CDA894}">
      <dgm:prSet phldrT="[Texto]"/>
      <dgm:spPr/>
      <dgm:t>
        <a:bodyPr/>
        <a:lstStyle/>
        <a:p>
          <a:r>
            <a:rPr lang="es-ES" b="1" dirty="0"/>
            <a:t>Control de delincuencia común</a:t>
          </a:r>
        </a:p>
      </dgm:t>
    </dgm:pt>
    <dgm:pt modelId="{9B7A8220-69B8-4CC9-A29E-950B948359F1}" type="parTrans" cxnId="{EC951579-A5C9-4C51-929B-DBB996391AFD}">
      <dgm:prSet/>
      <dgm:spPr/>
      <dgm:t>
        <a:bodyPr/>
        <a:lstStyle/>
        <a:p>
          <a:endParaRPr lang="es-ES" b="1"/>
        </a:p>
      </dgm:t>
    </dgm:pt>
    <dgm:pt modelId="{A6FFC31E-F713-4C24-A4DD-809C78F298A5}" type="sibTrans" cxnId="{EC951579-A5C9-4C51-929B-DBB996391AFD}">
      <dgm:prSet/>
      <dgm:spPr/>
      <dgm:t>
        <a:bodyPr/>
        <a:lstStyle/>
        <a:p>
          <a:endParaRPr lang="es-ES" b="1"/>
        </a:p>
      </dgm:t>
    </dgm:pt>
    <dgm:pt modelId="{823C2F6E-B994-4211-A2C8-9BC378C2CCFA}">
      <dgm:prSet phldrT="[Texto]"/>
      <dgm:spPr/>
      <dgm:t>
        <a:bodyPr/>
        <a:lstStyle/>
        <a:p>
          <a:r>
            <a:rPr lang="es-ES" b="1" dirty="0"/>
            <a:t>Control de pesca ilegal</a:t>
          </a:r>
        </a:p>
      </dgm:t>
    </dgm:pt>
    <dgm:pt modelId="{F5E863BF-C11E-4C9F-A0EC-B18D964D73DC}" type="parTrans" cxnId="{081E16FC-0CAA-442F-A9ED-5BB2C76535C0}">
      <dgm:prSet/>
      <dgm:spPr/>
      <dgm:t>
        <a:bodyPr/>
        <a:lstStyle/>
        <a:p>
          <a:endParaRPr lang="es-ES" b="1"/>
        </a:p>
      </dgm:t>
    </dgm:pt>
    <dgm:pt modelId="{07305EB4-0E4D-4690-B5B6-A94EA0F70D4B}" type="sibTrans" cxnId="{081E16FC-0CAA-442F-A9ED-5BB2C76535C0}">
      <dgm:prSet/>
      <dgm:spPr/>
      <dgm:t>
        <a:bodyPr/>
        <a:lstStyle/>
        <a:p>
          <a:endParaRPr lang="es-ES" b="1"/>
        </a:p>
      </dgm:t>
    </dgm:pt>
    <dgm:pt modelId="{608E8B39-7045-45C9-B833-9E5495F9880F}">
      <dgm:prSet phldrT="[Texto]"/>
      <dgm:spPr/>
      <dgm:t>
        <a:bodyPr/>
        <a:lstStyle/>
        <a:p>
          <a:r>
            <a:rPr lang="es-ES" b="1" dirty="0"/>
            <a:t>Control de contaminación</a:t>
          </a:r>
        </a:p>
      </dgm:t>
    </dgm:pt>
    <dgm:pt modelId="{DCD4BB02-21BE-440E-BC42-956240D11255}" type="parTrans" cxnId="{A99D456C-6D1B-424E-A412-E7F310B1215A}">
      <dgm:prSet/>
      <dgm:spPr/>
      <dgm:t>
        <a:bodyPr/>
        <a:lstStyle/>
        <a:p>
          <a:endParaRPr lang="es-ES" b="1"/>
        </a:p>
      </dgm:t>
    </dgm:pt>
    <dgm:pt modelId="{55BA8EA7-34E9-465A-9E48-138EFFBAD7E5}" type="sibTrans" cxnId="{A99D456C-6D1B-424E-A412-E7F310B1215A}">
      <dgm:prSet/>
      <dgm:spPr/>
      <dgm:t>
        <a:bodyPr/>
        <a:lstStyle/>
        <a:p>
          <a:endParaRPr lang="es-ES" b="1"/>
        </a:p>
      </dgm:t>
    </dgm:pt>
    <dgm:pt modelId="{835A5673-7252-4AD3-80B3-1FA74E735EE1}">
      <dgm:prSet phldrT="[Texto]"/>
      <dgm:spPr/>
      <dgm:t>
        <a:bodyPr/>
        <a:lstStyle/>
        <a:p>
          <a:r>
            <a:rPr lang="es-ES" b="1" dirty="0"/>
            <a:t>Control de contrabando</a:t>
          </a:r>
        </a:p>
      </dgm:t>
    </dgm:pt>
    <dgm:pt modelId="{74017E54-8571-4F15-B03E-28862F5E8E81}" type="parTrans" cxnId="{622A251D-FB7A-4F69-8D10-88DE2A7409A1}">
      <dgm:prSet/>
      <dgm:spPr/>
      <dgm:t>
        <a:bodyPr/>
        <a:lstStyle/>
        <a:p>
          <a:endParaRPr lang="es-ES" b="1"/>
        </a:p>
      </dgm:t>
    </dgm:pt>
    <dgm:pt modelId="{79B790EC-03DF-40B8-AE87-2C74A12F4846}" type="sibTrans" cxnId="{622A251D-FB7A-4F69-8D10-88DE2A7409A1}">
      <dgm:prSet/>
      <dgm:spPr/>
      <dgm:t>
        <a:bodyPr/>
        <a:lstStyle/>
        <a:p>
          <a:endParaRPr lang="es-ES" b="1"/>
        </a:p>
      </dgm:t>
    </dgm:pt>
    <dgm:pt modelId="{843784D7-0898-490D-B150-BF83EF2BAA58}">
      <dgm:prSet phldrT="[Texto]"/>
      <dgm:spPr/>
      <dgm:t>
        <a:bodyPr/>
        <a:lstStyle/>
        <a:p>
          <a:r>
            <a:rPr lang="es-ES" b="1" dirty="0"/>
            <a:t>Operaciones de atención a poblaciones vulnerables</a:t>
          </a:r>
        </a:p>
      </dgm:t>
    </dgm:pt>
    <dgm:pt modelId="{03E095B4-5858-44BE-8F24-BEDA1E6B8047}" type="parTrans" cxnId="{344C5826-4C70-4872-AD7D-17E7B1036D93}">
      <dgm:prSet/>
      <dgm:spPr/>
      <dgm:t>
        <a:bodyPr/>
        <a:lstStyle/>
        <a:p>
          <a:endParaRPr lang="es-ES" b="1"/>
        </a:p>
      </dgm:t>
    </dgm:pt>
    <dgm:pt modelId="{CF93D548-2A73-4712-AF72-7E19CD468438}" type="sibTrans" cxnId="{344C5826-4C70-4872-AD7D-17E7B1036D93}">
      <dgm:prSet/>
      <dgm:spPr/>
      <dgm:t>
        <a:bodyPr/>
        <a:lstStyle/>
        <a:p>
          <a:endParaRPr lang="es-ES" b="1"/>
        </a:p>
      </dgm:t>
    </dgm:pt>
    <dgm:pt modelId="{6001C2AD-7E99-40BD-B984-F06665AE1EC0}">
      <dgm:prSet phldrT="[Texto]"/>
      <dgm:spPr/>
      <dgm:t>
        <a:bodyPr/>
        <a:lstStyle/>
        <a:p>
          <a:r>
            <a:rPr lang="es-ES" b="1" dirty="0"/>
            <a:t>Operaciones multinacionales</a:t>
          </a:r>
        </a:p>
      </dgm:t>
    </dgm:pt>
    <dgm:pt modelId="{2A24B31B-EEFA-43E4-A406-AEEA62FE2EC8}" type="parTrans" cxnId="{639679E5-3E3B-45E5-901E-7C30B4CC7711}">
      <dgm:prSet/>
      <dgm:spPr/>
      <dgm:t>
        <a:bodyPr/>
        <a:lstStyle/>
        <a:p>
          <a:endParaRPr lang="es-ES" b="1"/>
        </a:p>
      </dgm:t>
    </dgm:pt>
    <dgm:pt modelId="{C2BA29E6-C918-4E72-9C90-47A41B9B9A2B}" type="sibTrans" cxnId="{639679E5-3E3B-45E5-901E-7C30B4CC7711}">
      <dgm:prSet/>
      <dgm:spPr/>
      <dgm:t>
        <a:bodyPr/>
        <a:lstStyle/>
        <a:p>
          <a:endParaRPr lang="es-ES" b="1"/>
        </a:p>
      </dgm:t>
    </dgm:pt>
    <dgm:pt modelId="{C3BB3311-029A-4F52-99D5-E7B6F835989F}">
      <dgm:prSet phldrT="[Texto]"/>
      <dgm:spPr/>
      <dgm:t>
        <a:bodyPr/>
        <a:lstStyle/>
        <a:p>
          <a:r>
            <a:rPr lang="es-ES" b="1" dirty="0"/>
            <a:t>Operaciones de investigación</a:t>
          </a:r>
        </a:p>
      </dgm:t>
    </dgm:pt>
    <dgm:pt modelId="{1AF8C432-5324-4AF3-AEAF-B0D82D0A2225}" type="parTrans" cxnId="{625DD652-4CED-42D9-A41C-2DD26A43C967}">
      <dgm:prSet/>
      <dgm:spPr/>
      <dgm:t>
        <a:bodyPr/>
        <a:lstStyle/>
        <a:p>
          <a:endParaRPr lang="es-ES" b="1"/>
        </a:p>
      </dgm:t>
    </dgm:pt>
    <dgm:pt modelId="{22D2A478-7A32-4314-80EF-5CD0535816F8}" type="sibTrans" cxnId="{625DD652-4CED-42D9-A41C-2DD26A43C967}">
      <dgm:prSet/>
      <dgm:spPr/>
      <dgm:t>
        <a:bodyPr/>
        <a:lstStyle/>
        <a:p>
          <a:endParaRPr lang="es-ES" b="1"/>
        </a:p>
      </dgm:t>
    </dgm:pt>
    <dgm:pt modelId="{3F0BD240-4444-4181-AE59-558E376AB10C}" type="pres">
      <dgm:prSet presAssocID="{8116A17B-EDDD-4854-B390-8A44D201B821}" presName="vert0" presStyleCnt="0">
        <dgm:presLayoutVars>
          <dgm:dir/>
          <dgm:animOne val="branch"/>
          <dgm:animLvl val="lvl"/>
        </dgm:presLayoutVars>
      </dgm:prSet>
      <dgm:spPr/>
      <dgm:t>
        <a:bodyPr/>
        <a:lstStyle/>
        <a:p>
          <a:endParaRPr lang="es-EC"/>
        </a:p>
      </dgm:t>
    </dgm:pt>
    <dgm:pt modelId="{E7D37097-D023-40B5-9825-7725789D3911}" type="pres">
      <dgm:prSet presAssocID="{116D4953-33E4-454A-9B75-9191FF634C4E}" presName="thickLine" presStyleLbl="alignNode1" presStyleIdx="0" presStyleCnt="1"/>
      <dgm:spPr/>
    </dgm:pt>
    <dgm:pt modelId="{BF64AE8E-E8D8-41D5-854A-D438DFEB126A}" type="pres">
      <dgm:prSet presAssocID="{116D4953-33E4-454A-9B75-9191FF634C4E}" presName="horz1" presStyleCnt="0"/>
      <dgm:spPr/>
    </dgm:pt>
    <dgm:pt modelId="{109909BA-27E5-4DE8-ADDE-3F2EA933E64E}" type="pres">
      <dgm:prSet presAssocID="{116D4953-33E4-454A-9B75-9191FF634C4E}" presName="tx1" presStyleLbl="revTx" presStyleIdx="0" presStyleCnt="16" custScaleX="131642"/>
      <dgm:spPr/>
      <dgm:t>
        <a:bodyPr/>
        <a:lstStyle/>
        <a:p>
          <a:endParaRPr lang="es-EC"/>
        </a:p>
      </dgm:t>
    </dgm:pt>
    <dgm:pt modelId="{CBB9613F-C65C-431D-844A-79BB40ABF732}" type="pres">
      <dgm:prSet presAssocID="{116D4953-33E4-454A-9B75-9191FF634C4E}" presName="vert1" presStyleCnt="0"/>
      <dgm:spPr/>
    </dgm:pt>
    <dgm:pt modelId="{8207C8F4-CA89-4234-AFB9-BB70AA9500D3}" type="pres">
      <dgm:prSet presAssocID="{4FBE5741-4DDC-480E-9A0B-6BA023763920}" presName="vertSpace2a" presStyleCnt="0"/>
      <dgm:spPr/>
    </dgm:pt>
    <dgm:pt modelId="{D593DC69-AC8E-4807-B62D-9F4BFC1B329C}" type="pres">
      <dgm:prSet presAssocID="{4FBE5741-4DDC-480E-9A0B-6BA023763920}" presName="horz2" presStyleCnt="0"/>
      <dgm:spPr/>
    </dgm:pt>
    <dgm:pt modelId="{319B31BB-C09E-4BE2-8CE9-86F028FAAC5D}" type="pres">
      <dgm:prSet presAssocID="{4FBE5741-4DDC-480E-9A0B-6BA023763920}" presName="horzSpace2" presStyleCnt="0"/>
      <dgm:spPr/>
    </dgm:pt>
    <dgm:pt modelId="{6E144419-3A19-49C0-A414-2A49F2084F5A}" type="pres">
      <dgm:prSet presAssocID="{4FBE5741-4DDC-480E-9A0B-6BA023763920}" presName="tx2" presStyleLbl="revTx" presStyleIdx="1" presStyleCnt="16"/>
      <dgm:spPr/>
      <dgm:t>
        <a:bodyPr/>
        <a:lstStyle/>
        <a:p>
          <a:endParaRPr lang="es-EC"/>
        </a:p>
      </dgm:t>
    </dgm:pt>
    <dgm:pt modelId="{BE650248-8C5E-4DD3-8709-0A8C31124407}" type="pres">
      <dgm:prSet presAssocID="{4FBE5741-4DDC-480E-9A0B-6BA023763920}" presName="vert2" presStyleCnt="0"/>
      <dgm:spPr/>
    </dgm:pt>
    <dgm:pt modelId="{B65F2797-27BF-408A-9E37-F3B90EA3DAD1}" type="pres">
      <dgm:prSet presAssocID="{4FBE5741-4DDC-480E-9A0B-6BA023763920}" presName="thinLine2b" presStyleLbl="callout" presStyleIdx="0" presStyleCnt="15"/>
      <dgm:spPr/>
    </dgm:pt>
    <dgm:pt modelId="{DE5C587B-58D2-4850-8AEE-9FE55FF59445}" type="pres">
      <dgm:prSet presAssocID="{4FBE5741-4DDC-480E-9A0B-6BA023763920}" presName="vertSpace2b" presStyleCnt="0"/>
      <dgm:spPr/>
    </dgm:pt>
    <dgm:pt modelId="{A0B331EE-50A6-4127-B1B1-0A61450612E7}" type="pres">
      <dgm:prSet presAssocID="{4B6B9704-91C0-4A25-8297-06EBE43A781C}" presName="horz2" presStyleCnt="0"/>
      <dgm:spPr/>
    </dgm:pt>
    <dgm:pt modelId="{34B9379D-147F-4204-906D-BF1F3AD85A5D}" type="pres">
      <dgm:prSet presAssocID="{4B6B9704-91C0-4A25-8297-06EBE43A781C}" presName="horzSpace2" presStyleCnt="0"/>
      <dgm:spPr/>
    </dgm:pt>
    <dgm:pt modelId="{DAC360D2-2887-4995-83AB-3C2F8C55BC1A}" type="pres">
      <dgm:prSet presAssocID="{4B6B9704-91C0-4A25-8297-06EBE43A781C}" presName="tx2" presStyleLbl="revTx" presStyleIdx="2" presStyleCnt="16"/>
      <dgm:spPr/>
      <dgm:t>
        <a:bodyPr/>
        <a:lstStyle/>
        <a:p>
          <a:endParaRPr lang="es-EC"/>
        </a:p>
      </dgm:t>
    </dgm:pt>
    <dgm:pt modelId="{88F77E2B-3A26-4687-BD3D-2EC1E9F810A0}" type="pres">
      <dgm:prSet presAssocID="{4B6B9704-91C0-4A25-8297-06EBE43A781C}" presName="vert2" presStyleCnt="0"/>
      <dgm:spPr/>
    </dgm:pt>
    <dgm:pt modelId="{6D6B805E-2BBA-48DA-A2BB-9563B54F076A}" type="pres">
      <dgm:prSet presAssocID="{4B6B9704-91C0-4A25-8297-06EBE43A781C}" presName="thinLine2b" presStyleLbl="callout" presStyleIdx="1" presStyleCnt="15"/>
      <dgm:spPr/>
    </dgm:pt>
    <dgm:pt modelId="{459F736E-49BC-4383-AAD9-1ED59F65154F}" type="pres">
      <dgm:prSet presAssocID="{4B6B9704-91C0-4A25-8297-06EBE43A781C}" presName="vertSpace2b" presStyleCnt="0"/>
      <dgm:spPr/>
    </dgm:pt>
    <dgm:pt modelId="{08CF8372-D034-4BF5-B028-76860C574CFF}" type="pres">
      <dgm:prSet presAssocID="{A64C7D94-FDD3-44EE-8571-237340DDDC41}" presName="horz2" presStyleCnt="0"/>
      <dgm:spPr/>
    </dgm:pt>
    <dgm:pt modelId="{2DB2E206-2308-445A-9F8F-03033947A2C7}" type="pres">
      <dgm:prSet presAssocID="{A64C7D94-FDD3-44EE-8571-237340DDDC41}" presName="horzSpace2" presStyleCnt="0"/>
      <dgm:spPr/>
    </dgm:pt>
    <dgm:pt modelId="{0A3DFD36-93F7-4309-AFC8-EA465BF2B9D9}" type="pres">
      <dgm:prSet presAssocID="{A64C7D94-FDD3-44EE-8571-237340DDDC41}" presName="tx2" presStyleLbl="revTx" presStyleIdx="3" presStyleCnt="16"/>
      <dgm:spPr/>
      <dgm:t>
        <a:bodyPr/>
        <a:lstStyle/>
        <a:p>
          <a:endParaRPr lang="es-EC"/>
        </a:p>
      </dgm:t>
    </dgm:pt>
    <dgm:pt modelId="{47118D60-C6ED-4D38-B552-AD7E5B6C380F}" type="pres">
      <dgm:prSet presAssocID="{A64C7D94-FDD3-44EE-8571-237340DDDC41}" presName="vert2" presStyleCnt="0"/>
      <dgm:spPr/>
    </dgm:pt>
    <dgm:pt modelId="{1F43A8AA-E20B-4BBF-9942-CE58CC7EA032}" type="pres">
      <dgm:prSet presAssocID="{A64C7D94-FDD3-44EE-8571-237340DDDC41}" presName="thinLine2b" presStyleLbl="callout" presStyleIdx="2" presStyleCnt="15"/>
      <dgm:spPr/>
    </dgm:pt>
    <dgm:pt modelId="{2B40E31E-3E64-4029-B284-921B415A26BA}" type="pres">
      <dgm:prSet presAssocID="{A64C7D94-FDD3-44EE-8571-237340DDDC41}" presName="vertSpace2b" presStyleCnt="0"/>
      <dgm:spPr/>
    </dgm:pt>
    <dgm:pt modelId="{DC65C388-1DA6-4577-A25F-BE6FC4A8CA5B}" type="pres">
      <dgm:prSet presAssocID="{6A6F96BE-39D9-42D2-B8B7-765AAF1E4D75}" presName="horz2" presStyleCnt="0"/>
      <dgm:spPr/>
    </dgm:pt>
    <dgm:pt modelId="{53428450-146B-4892-A00B-9E0019B691F3}" type="pres">
      <dgm:prSet presAssocID="{6A6F96BE-39D9-42D2-B8B7-765AAF1E4D75}" presName="horzSpace2" presStyleCnt="0"/>
      <dgm:spPr/>
    </dgm:pt>
    <dgm:pt modelId="{F8AF4F51-0626-4DCE-A617-2EC1C230AECF}" type="pres">
      <dgm:prSet presAssocID="{6A6F96BE-39D9-42D2-B8B7-765AAF1E4D75}" presName="tx2" presStyleLbl="revTx" presStyleIdx="4" presStyleCnt="16"/>
      <dgm:spPr/>
      <dgm:t>
        <a:bodyPr/>
        <a:lstStyle/>
        <a:p>
          <a:endParaRPr lang="es-EC"/>
        </a:p>
      </dgm:t>
    </dgm:pt>
    <dgm:pt modelId="{010D3FF3-61B6-4CB1-9A12-47F3CF29274A}" type="pres">
      <dgm:prSet presAssocID="{6A6F96BE-39D9-42D2-B8B7-765AAF1E4D75}" presName="vert2" presStyleCnt="0"/>
      <dgm:spPr/>
    </dgm:pt>
    <dgm:pt modelId="{93B02C0F-13B3-4A60-8779-995FF7B661D3}" type="pres">
      <dgm:prSet presAssocID="{6A6F96BE-39D9-42D2-B8B7-765AAF1E4D75}" presName="thinLine2b" presStyleLbl="callout" presStyleIdx="3" presStyleCnt="15"/>
      <dgm:spPr/>
    </dgm:pt>
    <dgm:pt modelId="{CC66A68D-D536-45AE-B47E-AAE1A9FA77BD}" type="pres">
      <dgm:prSet presAssocID="{6A6F96BE-39D9-42D2-B8B7-765AAF1E4D75}" presName="vertSpace2b" presStyleCnt="0"/>
      <dgm:spPr/>
    </dgm:pt>
    <dgm:pt modelId="{227C239C-685C-485B-8878-BFB8D52F10C7}" type="pres">
      <dgm:prSet presAssocID="{EF582A74-4045-41BC-98D6-899C323AA703}" presName="horz2" presStyleCnt="0"/>
      <dgm:spPr/>
    </dgm:pt>
    <dgm:pt modelId="{044FF9BC-AF98-4226-962F-6EEA97B09E4F}" type="pres">
      <dgm:prSet presAssocID="{EF582A74-4045-41BC-98D6-899C323AA703}" presName="horzSpace2" presStyleCnt="0"/>
      <dgm:spPr/>
    </dgm:pt>
    <dgm:pt modelId="{E640BB04-1A3D-4FF9-A7AB-67598BE8ABE7}" type="pres">
      <dgm:prSet presAssocID="{EF582A74-4045-41BC-98D6-899C323AA703}" presName="tx2" presStyleLbl="revTx" presStyleIdx="5" presStyleCnt="16"/>
      <dgm:spPr/>
      <dgm:t>
        <a:bodyPr/>
        <a:lstStyle/>
        <a:p>
          <a:endParaRPr lang="es-EC"/>
        </a:p>
      </dgm:t>
    </dgm:pt>
    <dgm:pt modelId="{565D1C8D-B8D6-440E-A311-5575F5920A16}" type="pres">
      <dgm:prSet presAssocID="{EF582A74-4045-41BC-98D6-899C323AA703}" presName="vert2" presStyleCnt="0"/>
      <dgm:spPr/>
    </dgm:pt>
    <dgm:pt modelId="{8797F6E6-6447-431C-AFAC-563A49DE1642}" type="pres">
      <dgm:prSet presAssocID="{EF582A74-4045-41BC-98D6-899C323AA703}" presName="thinLine2b" presStyleLbl="callout" presStyleIdx="4" presStyleCnt="15"/>
      <dgm:spPr/>
    </dgm:pt>
    <dgm:pt modelId="{ADFBF8B6-6051-4708-8124-6471D5F1B9A4}" type="pres">
      <dgm:prSet presAssocID="{EF582A74-4045-41BC-98D6-899C323AA703}" presName="vertSpace2b" presStyleCnt="0"/>
      <dgm:spPr/>
    </dgm:pt>
    <dgm:pt modelId="{57B3EC04-740B-4A1C-B94E-693F1DD3A834}" type="pres">
      <dgm:prSet presAssocID="{0F135622-F75C-412F-BD4A-231CA9DF6524}" presName="horz2" presStyleCnt="0"/>
      <dgm:spPr/>
    </dgm:pt>
    <dgm:pt modelId="{BF46F2F7-8E84-48CD-BAD5-EFFBAE9FEEB2}" type="pres">
      <dgm:prSet presAssocID="{0F135622-F75C-412F-BD4A-231CA9DF6524}" presName="horzSpace2" presStyleCnt="0"/>
      <dgm:spPr/>
    </dgm:pt>
    <dgm:pt modelId="{37188DD4-C46B-4505-81FD-33C9FFFE10D0}" type="pres">
      <dgm:prSet presAssocID="{0F135622-F75C-412F-BD4A-231CA9DF6524}" presName="tx2" presStyleLbl="revTx" presStyleIdx="6" presStyleCnt="16"/>
      <dgm:spPr/>
      <dgm:t>
        <a:bodyPr/>
        <a:lstStyle/>
        <a:p>
          <a:endParaRPr lang="es-EC"/>
        </a:p>
      </dgm:t>
    </dgm:pt>
    <dgm:pt modelId="{97FF0C60-6A3F-46BC-8560-ACC0308EDE68}" type="pres">
      <dgm:prSet presAssocID="{0F135622-F75C-412F-BD4A-231CA9DF6524}" presName="vert2" presStyleCnt="0"/>
      <dgm:spPr/>
    </dgm:pt>
    <dgm:pt modelId="{3C6EB6AD-C07B-44BD-A0DE-BBA371A20509}" type="pres">
      <dgm:prSet presAssocID="{0F135622-F75C-412F-BD4A-231CA9DF6524}" presName="thinLine2b" presStyleLbl="callout" presStyleIdx="5" presStyleCnt="15"/>
      <dgm:spPr/>
    </dgm:pt>
    <dgm:pt modelId="{205D09B7-47E0-4EC6-9396-A41DEBF10561}" type="pres">
      <dgm:prSet presAssocID="{0F135622-F75C-412F-BD4A-231CA9DF6524}" presName="vertSpace2b" presStyleCnt="0"/>
      <dgm:spPr/>
    </dgm:pt>
    <dgm:pt modelId="{45E6071C-6010-46EE-ADFE-70EE2CE13396}" type="pres">
      <dgm:prSet presAssocID="{D4483A30-A1D2-4685-81D6-E8904FAF8B6B}" presName="horz2" presStyleCnt="0"/>
      <dgm:spPr/>
    </dgm:pt>
    <dgm:pt modelId="{E0CE68E1-37B9-4F83-98DD-5C47B6A205AB}" type="pres">
      <dgm:prSet presAssocID="{D4483A30-A1D2-4685-81D6-E8904FAF8B6B}" presName="horzSpace2" presStyleCnt="0"/>
      <dgm:spPr/>
    </dgm:pt>
    <dgm:pt modelId="{F5E1C9E6-43AA-4F7F-A4F7-7FBEEC39DD7E}" type="pres">
      <dgm:prSet presAssocID="{D4483A30-A1D2-4685-81D6-E8904FAF8B6B}" presName="tx2" presStyleLbl="revTx" presStyleIdx="7" presStyleCnt="16"/>
      <dgm:spPr/>
      <dgm:t>
        <a:bodyPr/>
        <a:lstStyle/>
        <a:p>
          <a:endParaRPr lang="es-EC"/>
        </a:p>
      </dgm:t>
    </dgm:pt>
    <dgm:pt modelId="{DEDB03D6-EAC7-4E34-835F-95ED3343B165}" type="pres">
      <dgm:prSet presAssocID="{D4483A30-A1D2-4685-81D6-E8904FAF8B6B}" presName="vert2" presStyleCnt="0"/>
      <dgm:spPr/>
    </dgm:pt>
    <dgm:pt modelId="{B2FD8FF6-A587-4F58-9546-6654BF52B32B}" type="pres">
      <dgm:prSet presAssocID="{D4483A30-A1D2-4685-81D6-E8904FAF8B6B}" presName="thinLine2b" presStyleLbl="callout" presStyleIdx="6" presStyleCnt="15"/>
      <dgm:spPr/>
    </dgm:pt>
    <dgm:pt modelId="{1BEB99BD-4A19-4BBB-89B0-9CBFC0557839}" type="pres">
      <dgm:prSet presAssocID="{D4483A30-A1D2-4685-81D6-E8904FAF8B6B}" presName="vertSpace2b" presStyleCnt="0"/>
      <dgm:spPr/>
    </dgm:pt>
    <dgm:pt modelId="{B1BC2A70-0C7A-4BFD-A441-B07E4D422D8E}" type="pres">
      <dgm:prSet presAssocID="{036B9A33-70D1-4588-8644-BB51D67908FB}" presName="horz2" presStyleCnt="0"/>
      <dgm:spPr/>
    </dgm:pt>
    <dgm:pt modelId="{16161181-6DC5-4B29-B568-3CE2BF0A3F62}" type="pres">
      <dgm:prSet presAssocID="{036B9A33-70D1-4588-8644-BB51D67908FB}" presName="horzSpace2" presStyleCnt="0"/>
      <dgm:spPr/>
    </dgm:pt>
    <dgm:pt modelId="{F0B232F1-F98A-48FB-8F1E-7EC2181373B5}" type="pres">
      <dgm:prSet presAssocID="{036B9A33-70D1-4588-8644-BB51D67908FB}" presName="tx2" presStyleLbl="revTx" presStyleIdx="8" presStyleCnt="16"/>
      <dgm:spPr/>
      <dgm:t>
        <a:bodyPr/>
        <a:lstStyle/>
        <a:p>
          <a:endParaRPr lang="es-EC"/>
        </a:p>
      </dgm:t>
    </dgm:pt>
    <dgm:pt modelId="{47A40AF4-13F1-4D0F-949D-BC9377907640}" type="pres">
      <dgm:prSet presAssocID="{036B9A33-70D1-4588-8644-BB51D67908FB}" presName="vert2" presStyleCnt="0"/>
      <dgm:spPr/>
    </dgm:pt>
    <dgm:pt modelId="{B393AF1D-2BCF-40E2-B665-9CDF3FACE8A7}" type="pres">
      <dgm:prSet presAssocID="{036B9A33-70D1-4588-8644-BB51D67908FB}" presName="thinLine2b" presStyleLbl="callout" presStyleIdx="7" presStyleCnt="15"/>
      <dgm:spPr/>
    </dgm:pt>
    <dgm:pt modelId="{960BF19F-C9F1-4B53-9020-A6F246AA80BD}" type="pres">
      <dgm:prSet presAssocID="{036B9A33-70D1-4588-8644-BB51D67908FB}" presName="vertSpace2b" presStyleCnt="0"/>
      <dgm:spPr/>
    </dgm:pt>
    <dgm:pt modelId="{079ADA91-AD35-4454-BEA6-97A2940AFDB9}" type="pres">
      <dgm:prSet presAssocID="{7731AD3B-E56D-4520-BD9C-2815E7CDA894}" presName="horz2" presStyleCnt="0"/>
      <dgm:spPr/>
    </dgm:pt>
    <dgm:pt modelId="{8C334263-06F2-4F1D-9394-AE017E916982}" type="pres">
      <dgm:prSet presAssocID="{7731AD3B-E56D-4520-BD9C-2815E7CDA894}" presName="horzSpace2" presStyleCnt="0"/>
      <dgm:spPr/>
    </dgm:pt>
    <dgm:pt modelId="{66C644D6-5D61-4D1C-A8E0-A13C40DBB973}" type="pres">
      <dgm:prSet presAssocID="{7731AD3B-E56D-4520-BD9C-2815E7CDA894}" presName="tx2" presStyleLbl="revTx" presStyleIdx="9" presStyleCnt="16"/>
      <dgm:spPr/>
      <dgm:t>
        <a:bodyPr/>
        <a:lstStyle/>
        <a:p>
          <a:endParaRPr lang="es-EC"/>
        </a:p>
      </dgm:t>
    </dgm:pt>
    <dgm:pt modelId="{731D4600-9573-45A8-83FC-1E6E8467564A}" type="pres">
      <dgm:prSet presAssocID="{7731AD3B-E56D-4520-BD9C-2815E7CDA894}" presName="vert2" presStyleCnt="0"/>
      <dgm:spPr/>
    </dgm:pt>
    <dgm:pt modelId="{024B48B4-5A80-4058-B37E-071DCCAB7B56}" type="pres">
      <dgm:prSet presAssocID="{7731AD3B-E56D-4520-BD9C-2815E7CDA894}" presName="thinLine2b" presStyleLbl="callout" presStyleIdx="8" presStyleCnt="15"/>
      <dgm:spPr/>
    </dgm:pt>
    <dgm:pt modelId="{AD6BD2B6-9797-46F6-AD44-D530DA4B5FFE}" type="pres">
      <dgm:prSet presAssocID="{7731AD3B-E56D-4520-BD9C-2815E7CDA894}" presName="vertSpace2b" presStyleCnt="0"/>
      <dgm:spPr/>
    </dgm:pt>
    <dgm:pt modelId="{C22EFFE2-F271-4A79-9CDA-2C34A708F60A}" type="pres">
      <dgm:prSet presAssocID="{823C2F6E-B994-4211-A2C8-9BC378C2CCFA}" presName="horz2" presStyleCnt="0"/>
      <dgm:spPr/>
    </dgm:pt>
    <dgm:pt modelId="{FB75B2A4-9190-41F3-AFAC-3364CD830CA1}" type="pres">
      <dgm:prSet presAssocID="{823C2F6E-B994-4211-A2C8-9BC378C2CCFA}" presName="horzSpace2" presStyleCnt="0"/>
      <dgm:spPr/>
    </dgm:pt>
    <dgm:pt modelId="{2204926E-901C-4CD1-B81E-9F0D8CEC38C3}" type="pres">
      <dgm:prSet presAssocID="{823C2F6E-B994-4211-A2C8-9BC378C2CCFA}" presName="tx2" presStyleLbl="revTx" presStyleIdx="10" presStyleCnt="16"/>
      <dgm:spPr/>
      <dgm:t>
        <a:bodyPr/>
        <a:lstStyle/>
        <a:p>
          <a:endParaRPr lang="es-EC"/>
        </a:p>
      </dgm:t>
    </dgm:pt>
    <dgm:pt modelId="{9601FE0D-C4B9-437B-9673-9A2FF19B0AE0}" type="pres">
      <dgm:prSet presAssocID="{823C2F6E-B994-4211-A2C8-9BC378C2CCFA}" presName="vert2" presStyleCnt="0"/>
      <dgm:spPr/>
    </dgm:pt>
    <dgm:pt modelId="{716FD425-7E58-4AC1-B2CC-414D4492CB64}" type="pres">
      <dgm:prSet presAssocID="{823C2F6E-B994-4211-A2C8-9BC378C2CCFA}" presName="thinLine2b" presStyleLbl="callout" presStyleIdx="9" presStyleCnt="15"/>
      <dgm:spPr/>
    </dgm:pt>
    <dgm:pt modelId="{7382FF60-6051-4E8F-BB50-C45BED9EB21B}" type="pres">
      <dgm:prSet presAssocID="{823C2F6E-B994-4211-A2C8-9BC378C2CCFA}" presName="vertSpace2b" presStyleCnt="0"/>
      <dgm:spPr/>
    </dgm:pt>
    <dgm:pt modelId="{A82F24B4-9F16-456A-A19C-6D7BD52A398E}" type="pres">
      <dgm:prSet presAssocID="{608E8B39-7045-45C9-B833-9E5495F9880F}" presName="horz2" presStyleCnt="0"/>
      <dgm:spPr/>
    </dgm:pt>
    <dgm:pt modelId="{E72B1F64-9400-45F9-A122-6927F5BCB86F}" type="pres">
      <dgm:prSet presAssocID="{608E8B39-7045-45C9-B833-9E5495F9880F}" presName="horzSpace2" presStyleCnt="0"/>
      <dgm:spPr/>
    </dgm:pt>
    <dgm:pt modelId="{E3623274-E7D9-41A6-BB89-891D0F0BEF44}" type="pres">
      <dgm:prSet presAssocID="{608E8B39-7045-45C9-B833-9E5495F9880F}" presName="tx2" presStyleLbl="revTx" presStyleIdx="11" presStyleCnt="16"/>
      <dgm:spPr/>
      <dgm:t>
        <a:bodyPr/>
        <a:lstStyle/>
        <a:p>
          <a:endParaRPr lang="es-EC"/>
        </a:p>
      </dgm:t>
    </dgm:pt>
    <dgm:pt modelId="{8D0A482E-4B5E-4D6B-B151-5E13A87441D5}" type="pres">
      <dgm:prSet presAssocID="{608E8B39-7045-45C9-B833-9E5495F9880F}" presName="vert2" presStyleCnt="0"/>
      <dgm:spPr/>
    </dgm:pt>
    <dgm:pt modelId="{B4EEF4B3-027F-4D00-9F1C-8CEE7D855074}" type="pres">
      <dgm:prSet presAssocID="{608E8B39-7045-45C9-B833-9E5495F9880F}" presName="thinLine2b" presStyleLbl="callout" presStyleIdx="10" presStyleCnt="15"/>
      <dgm:spPr/>
    </dgm:pt>
    <dgm:pt modelId="{B6E839A1-4DFA-4882-AABE-BF15F2BC3A34}" type="pres">
      <dgm:prSet presAssocID="{608E8B39-7045-45C9-B833-9E5495F9880F}" presName="vertSpace2b" presStyleCnt="0"/>
      <dgm:spPr/>
    </dgm:pt>
    <dgm:pt modelId="{E7D47AC8-392A-471F-BBD4-A2DF06235048}" type="pres">
      <dgm:prSet presAssocID="{835A5673-7252-4AD3-80B3-1FA74E735EE1}" presName="horz2" presStyleCnt="0"/>
      <dgm:spPr/>
    </dgm:pt>
    <dgm:pt modelId="{34D9A08B-CBE0-4B39-A2CB-5D08468583D5}" type="pres">
      <dgm:prSet presAssocID="{835A5673-7252-4AD3-80B3-1FA74E735EE1}" presName="horzSpace2" presStyleCnt="0"/>
      <dgm:spPr/>
    </dgm:pt>
    <dgm:pt modelId="{8761CBDE-7661-4288-9E53-78CC769C6DAA}" type="pres">
      <dgm:prSet presAssocID="{835A5673-7252-4AD3-80B3-1FA74E735EE1}" presName="tx2" presStyleLbl="revTx" presStyleIdx="12" presStyleCnt="16"/>
      <dgm:spPr/>
      <dgm:t>
        <a:bodyPr/>
        <a:lstStyle/>
        <a:p>
          <a:endParaRPr lang="es-EC"/>
        </a:p>
      </dgm:t>
    </dgm:pt>
    <dgm:pt modelId="{C4A6FD50-ABBF-4E7E-99BA-B49BAC0E6F1C}" type="pres">
      <dgm:prSet presAssocID="{835A5673-7252-4AD3-80B3-1FA74E735EE1}" presName="vert2" presStyleCnt="0"/>
      <dgm:spPr/>
    </dgm:pt>
    <dgm:pt modelId="{D152AB1B-EFE2-46DA-A290-C0F897FA23E6}" type="pres">
      <dgm:prSet presAssocID="{835A5673-7252-4AD3-80B3-1FA74E735EE1}" presName="thinLine2b" presStyleLbl="callout" presStyleIdx="11" presStyleCnt="15"/>
      <dgm:spPr/>
    </dgm:pt>
    <dgm:pt modelId="{ECE7798D-3236-45B6-9BB6-AC7212EC0866}" type="pres">
      <dgm:prSet presAssocID="{835A5673-7252-4AD3-80B3-1FA74E735EE1}" presName="vertSpace2b" presStyleCnt="0"/>
      <dgm:spPr/>
    </dgm:pt>
    <dgm:pt modelId="{B695C8AC-600E-4921-BE5E-8ED4B1743399}" type="pres">
      <dgm:prSet presAssocID="{843784D7-0898-490D-B150-BF83EF2BAA58}" presName="horz2" presStyleCnt="0"/>
      <dgm:spPr/>
    </dgm:pt>
    <dgm:pt modelId="{EA7AC0EC-284A-44C4-8D8B-FF46E7040B4E}" type="pres">
      <dgm:prSet presAssocID="{843784D7-0898-490D-B150-BF83EF2BAA58}" presName="horzSpace2" presStyleCnt="0"/>
      <dgm:spPr/>
    </dgm:pt>
    <dgm:pt modelId="{9181E1A9-790C-4838-BF2D-05C0119D395C}" type="pres">
      <dgm:prSet presAssocID="{843784D7-0898-490D-B150-BF83EF2BAA58}" presName="tx2" presStyleLbl="revTx" presStyleIdx="13" presStyleCnt="16"/>
      <dgm:spPr/>
      <dgm:t>
        <a:bodyPr/>
        <a:lstStyle/>
        <a:p>
          <a:endParaRPr lang="es-EC"/>
        </a:p>
      </dgm:t>
    </dgm:pt>
    <dgm:pt modelId="{7EC453BF-D360-4431-8861-7E501FEB679E}" type="pres">
      <dgm:prSet presAssocID="{843784D7-0898-490D-B150-BF83EF2BAA58}" presName="vert2" presStyleCnt="0"/>
      <dgm:spPr/>
    </dgm:pt>
    <dgm:pt modelId="{50B8600A-DBB3-4AD2-B822-09EC307E6FC0}" type="pres">
      <dgm:prSet presAssocID="{843784D7-0898-490D-B150-BF83EF2BAA58}" presName="thinLine2b" presStyleLbl="callout" presStyleIdx="12" presStyleCnt="15"/>
      <dgm:spPr/>
    </dgm:pt>
    <dgm:pt modelId="{28D24E4B-D079-42CB-A89E-28F0314B8985}" type="pres">
      <dgm:prSet presAssocID="{843784D7-0898-490D-B150-BF83EF2BAA58}" presName="vertSpace2b" presStyleCnt="0"/>
      <dgm:spPr/>
    </dgm:pt>
    <dgm:pt modelId="{99024339-8856-404B-AA29-991BDF925B5B}" type="pres">
      <dgm:prSet presAssocID="{6001C2AD-7E99-40BD-B984-F06665AE1EC0}" presName="horz2" presStyleCnt="0"/>
      <dgm:spPr/>
    </dgm:pt>
    <dgm:pt modelId="{53C481C0-8B4D-41D9-BACE-29A851718C33}" type="pres">
      <dgm:prSet presAssocID="{6001C2AD-7E99-40BD-B984-F06665AE1EC0}" presName="horzSpace2" presStyleCnt="0"/>
      <dgm:spPr/>
    </dgm:pt>
    <dgm:pt modelId="{FA77AD9D-D1AB-468B-A784-209BA16C03A5}" type="pres">
      <dgm:prSet presAssocID="{6001C2AD-7E99-40BD-B984-F06665AE1EC0}" presName="tx2" presStyleLbl="revTx" presStyleIdx="14" presStyleCnt="16"/>
      <dgm:spPr/>
      <dgm:t>
        <a:bodyPr/>
        <a:lstStyle/>
        <a:p>
          <a:endParaRPr lang="es-EC"/>
        </a:p>
      </dgm:t>
    </dgm:pt>
    <dgm:pt modelId="{375D57FC-B011-4AC4-9A40-66AF9281ACA9}" type="pres">
      <dgm:prSet presAssocID="{6001C2AD-7E99-40BD-B984-F06665AE1EC0}" presName="vert2" presStyleCnt="0"/>
      <dgm:spPr/>
    </dgm:pt>
    <dgm:pt modelId="{2DDF21DD-401E-413E-97CD-B8A6A05D4780}" type="pres">
      <dgm:prSet presAssocID="{6001C2AD-7E99-40BD-B984-F06665AE1EC0}" presName="thinLine2b" presStyleLbl="callout" presStyleIdx="13" presStyleCnt="15"/>
      <dgm:spPr/>
    </dgm:pt>
    <dgm:pt modelId="{0BF43B34-ED07-42E5-BED6-DF0B7816EF2E}" type="pres">
      <dgm:prSet presAssocID="{6001C2AD-7E99-40BD-B984-F06665AE1EC0}" presName="vertSpace2b" presStyleCnt="0"/>
      <dgm:spPr/>
    </dgm:pt>
    <dgm:pt modelId="{FF038871-3F35-45FD-A23A-9B57BC6415A9}" type="pres">
      <dgm:prSet presAssocID="{C3BB3311-029A-4F52-99D5-E7B6F835989F}" presName="horz2" presStyleCnt="0"/>
      <dgm:spPr/>
    </dgm:pt>
    <dgm:pt modelId="{8F2BA945-8D60-4FF4-8A49-674A132B4664}" type="pres">
      <dgm:prSet presAssocID="{C3BB3311-029A-4F52-99D5-E7B6F835989F}" presName="horzSpace2" presStyleCnt="0"/>
      <dgm:spPr/>
    </dgm:pt>
    <dgm:pt modelId="{219BC2C1-7697-461D-A76B-2F82EB6F32D9}" type="pres">
      <dgm:prSet presAssocID="{C3BB3311-029A-4F52-99D5-E7B6F835989F}" presName="tx2" presStyleLbl="revTx" presStyleIdx="15" presStyleCnt="16"/>
      <dgm:spPr/>
      <dgm:t>
        <a:bodyPr/>
        <a:lstStyle/>
        <a:p>
          <a:endParaRPr lang="es-EC"/>
        </a:p>
      </dgm:t>
    </dgm:pt>
    <dgm:pt modelId="{60FBCF67-01E5-4D02-B2B3-7A808680F186}" type="pres">
      <dgm:prSet presAssocID="{C3BB3311-029A-4F52-99D5-E7B6F835989F}" presName="vert2" presStyleCnt="0"/>
      <dgm:spPr/>
    </dgm:pt>
    <dgm:pt modelId="{A483F728-2DCB-4D49-9D22-773D6181EA2C}" type="pres">
      <dgm:prSet presAssocID="{C3BB3311-029A-4F52-99D5-E7B6F835989F}" presName="thinLine2b" presStyleLbl="callout" presStyleIdx="14" presStyleCnt="15"/>
      <dgm:spPr/>
    </dgm:pt>
    <dgm:pt modelId="{1686463A-C147-4733-B466-376335781AA5}" type="pres">
      <dgm:prSet presAssocID="{C3BB3311-029A-4F52-99D5-E7B6F835989F}" presName="vertSpace2b" presStyleCnt="0"/>
      <dgm:spPr/>
    </dgm:pt>
  </dgm:ptLst>
  <dgm:cxnLst>
    <dgm:cxn modelId="{052803DE-E5FA-4537-A9E3-981675AE7F02}" srcId="{116D4953-33E4-454A-9B75-9191FF634C4E}" destId="{036B9A33-70D1-4588-8644-BB51D67908FB}" srcOrd="7" destOrd="0" parTransId="{056A445B-1E0F-40B7-B21E-02A261D0D98D}" sibTransId="{E781F35B-B546-449B-B3F2-0B27EE48C763}"/>
    <dgm:cxn modelId="{8D4E1FCF-D40B-437A-8EC3-3B27AACE09A0}" type="presOf" srcId="{843784D7-0898-490D-B150-BF83EF2BAA58}" destId="{9181E1A9-790C-4838-BF2D-05C0119D395C}" srcOrd="0" destOrd="0" presId="urn:microsoft.com/office/officeart/2008/layout/LinedList"/>
    <dgm:cxn modelId="{80E69BBC-76A8-4205-B234-C1DE16CFE4A0}" type="presOf" srcId="{835A5673-7252-4AD3-80B3-1FA74E735EE1}" destId="{8761CBDE-7661-4288-9E53-78CC769C6DAA}" srcOrd="0" destOrd="0" presId="urn:microsoft.com/office/officeart/2008/layout/LinedList"/>
    <dgm:cxn modelId="{441E55A4-BA45-4997-A228-3EAA0F449B62}" type="presOf" srcId="{7731AD3B-E56D-4520-BD9C-2815E7CDA894}" destId="{66C644D6-5D61-4D1C-A8E0-A13C40DBB973}" srcOrd="0" destOrd="0" presId="urn:microsoft.com/office/officeart/2008/layout/LinedList"/>
    <dgm:cxn modelId="{4926D7F7-165E-4BE6-83F9-0DBF4BE5457C}" srcId="{116D4953-33E4-454A-9B75-9191FF634C4E}" destId="{4FBE5741-4DDC-480E-9A0B-6BA023763920}" srcOrd="0" destOrd="0" parTransId="{54F20D3A-C037-47CF-8C99-B57986A8AFDE}" sibTransId="{58C64093-C154-4D96-9273-C3D3BC319666}"/>
    <dgm:cxn modelId="{EB0B28D2-7659-4C0B-A6CA-B73BB22F84DD}" type="presOf" srcId="{823C2F6E-B994-4211-A2C8-9BC378C2CCFA}" destId="{2204926E-901C-4CD1-B81E-9F0D8CEC38C3}" srcOrd="0" destOrd="0" presId="urn:microsoft.com/office/officeart/2008/layout/LinedList"/>
    <dgm:cxn modelId="{89996E17-F8EF-4710-B601-3809C4DA0DF1}" srcId="{116D4953-33E4-454A-9B75-9191FF634C4E}" destId="{4B6B9704-91C0-4A25-8297-06EBE43A781C}" srcOrd="1" destOrd="0" parTransId="{F280E32F-A999-4154-B28B-4521E13E5B47}" sibTransId="{1065F586-47CD-420C-9C9F-D396DD61141E}"/>
    <dgm:cxn modelId="{34E01824-C71A-4934-9D25-DD8575BBEFEA}" srcId="{116D4953-33E4-454A-9B75-9191FF634C4E}" destId="{6A6F96BE-39D9-42D2-B8B7-765AAF1E4D75}" srcOrd="3" destOrd="0" parTransId="{EF85E2DD-DA5A-4E94-A7A4-BBAFF380E177}" sibTransId="{BE2BD8DD-974B-4790-AC40-350D1613C30F}"/>
    <dgm:cxn modelId="{4E499484-16BE-44F3-A861-8989FDF335BA}" type="presOf" srcId="{8116A17B-EDDD-4854-B390-8A44D201B821}" destId="{3F0BD240-4444-4181-AE59-558E376AB10C}" srcOrd="0" destOrd="0" presId="urn:microsoft.com/office/officeart/2008/layout/LinedList"/>
    <dgm:cxn modelId="{0C7C12DD-6ECF-4E95-B86F-CAA225310805}" type="presOf" srcId="{EF582A74-4045-41BC-98D6-899C323AA703}" destId="{E640BB04-1A3D-4FF9-A7AB-67598BE8ABE7}" srcOrd="0" destOrd="0" presId="urn:microsoft.com/office/officeart/2008/layout/LinedList"/>
    <dgm:cxn modelId="{639679E5-3E3B-45E5-901E-7C30B4CC7711}" srcId="{116D4953-33E4-454A-9B75-9191FF634C4E}" destId="{6001C2AD-7E99-40BD-B984-F06665AE1EC0}" srcOrd="13" destOrd="0" parTransId="{2A24B31B-EEFA-43E4-A406-AEEA62FE2EC8}" sibTransId="{C2BA29E6-C918-4E72-9C90-47A41B9B9A2B}"/>
    <dgm:cxn modelId="{3CFECD97-DE44-488E-9A6A-084CEFDBBE27}" type="presOf" srcId="{D4483A30-A1D2-4685-81D6-E8904FAF8B6B}" destId="{F5E1C9E6-43AA-4F7F-A4F7-7FBEEC39DD7E}" srcOrd="0" destOrd="0" presId="urn:microsoft.com/office/officeart/2008/layout/LinedList"/>
    <dgm:cxn modelId="{EEF6EDCB-E40F-4839-AF03-0DFEA4F8F690}" type="presOf" srcId="{036B9A33-70D1-4588-8644-BB51D67908FB}" destId="{F0B232F1-F98A-48FB-8F1E-7EC2181373B5}" srcOrd="0" destOrd="0" presId="urn:microsoft.com/office/officeart/2008/layout/LinedList"/>
    <dgm:cxn modelId="{DF1D2CCA-7160-4A3F-8D12-BF231855E0ED}" type="presOf" srcId="{608E8B39-7045-45C9-B833-9E5495F9880F}" destId="{E3623274-E7D9-41A6-BB89-891D0F0BEF44}" srcOrd="0" destOrd="0" presId="urn:microsoft.com/office/officeart/2008/layout/LinedList"/>
    <dgm:cxn modelId="{9914F638-2CD3-4571-BB3E-8F086442ECB0}" type="presOf" srcId="{0F135622-F75C-412F-BD4A-231CA9DF6524}" destId="{37188DD4-C46B-4505-81FD-33C9FFFE10D0}" srcOrd="0" destOrd="0" presId="urn:microsoft.com/office/officeart/2008/layout/LinedList"/>
    <dgm:cxn modelId="{081E16FC-0CAA-442F-A9ED-5BB2C76535C0}" srcId="{116D4953-33E4-454A-9B75-9191FF634C4E}" destId="{823C2F6E-B994-4211-A2C8-9BC378C2CCFA}" srcOrd="9" destOrd="0" parTransId="{F5E863BF-C11E-4C9F-A0EC-B18D964D73DC}" sibTransId="{07305EB4-0E4D-4690-B5B6-A94EA0F70D4B}"/>
    <dgm:cxn modelId="{6A1B1811-8FF3-4393-8EF3-26D28E9AAFC7}" type="presOf" srcId="{6001C2AD-7E99-40BD-B984-F06665AE1EC0}" destId="{FA77AD9D-D1AB-468B-A784-209BA16C03A5}" srcOrd="0" destOrd="0" presId="urn:microsoft.com/office/officeart/2008/layout/LinedList"/>
    <dgm:cxn modelId="{BCE9FED6-35FC-4B52-AF4E-A673D104B9EA}" srcId="{8116A17B-EDDD-4854-B390-8A44D201B821}" destId="{116D4953-33E4-454A-9B75-9191FF634C4E}" srcOrd="0" destOrd="0" parTransId="{45ADA0BC-4160-4CB1-B48B-81FFA168E916}" sibTransId="{ADBD80AD-089E-481E-B4B7-466833B89B17}"/>
    <dgm:cxn modelId="{8F6B9DAA-8F65-42E7-8B1C-C133656978EE}" type="presOf" srcId="{4FBE5741-4DDC-480E-9A0B-6BA023763920}" destId="{6E144419-3A19-49C0-A414-2A49F2084F5A}" srcOrd="0" destOrd="0" presId="urn:microsoft.com/office/officeart/2008/layout/LinedList"/>
    <dgm:cxn modelId="{EC951579-A5C9-4C51-929B-DBB996391AFD}" srcId="{116D4953-33E4-454A-9B75-9191FF634C4E}" destId="{7731AD3B-E56D-4520-BD9C-2815E7CDA894}" srcOrd="8" destOrd="0" parTransId="{9B7A8220-69B8-4CC9-A29E-950B948359F1}" sibTransId="{A6FFC31E-F713-4C24-A4DD-809C78F298A5}"/>
    <dgm:cxn modelId="{3E75DBEB-DBFA-4CC1-83EF-BFDCB923AA09}" srcId="{116D4953-33E4-454A-9B75-9191FF634C4E}" destId="{A64C7D94-FDD3-44EE-8571-237340DDDC41}" srcOrd="2" destOrd="0" parTransId="{277E11F6-6D50-4593-9DF5-24C11CE4F94C}" sibTransId="{B420E567-5F15-49CC-B68B-A7D95B14F609}"/>
    <dgm:cxn modelId="{2C07396A-86DC-46D1-BDCC-D91DECAE0E20}" type="presOf" srcId="{C3BB3311-029A-4F52-99D5-E7B6F835989F}" destId="{219BC2C1-7697-461D-A76B-2F82EB6F32D9}" srcOrd="0" destOrd="0" presId="urn:microsoft.com/office/officeart/2008/layout/LinedList"/>
    <dgm:cxn modelId="{FEB8E85E-DFE6-4872-9771-37F0B7D0EEB0}" type="presOf" srcId="{A64C7D94-FDD3-44EE-8571-237340DDDC41}" destId="{0A3DFD36-93F7-4309-AFC8-EA465BF2B9D9}" srcOrd="0" destOrd="0" presId="urn:microsoft.com/office/officeart/2008/layout/LinedList"/>
    <dgm:cxn modelId="{8912D6B0-7F45-4A1A-8995-A2E803BB4B0C}" type="presOf" srcId="{6A6F96BE-39D9-42D2-B8B7-765AAF1E4D75}" destId="{F8AF4F51-0626-4DCE-A617-2EC1C230AECF}" srcOrd="0" destOrd="0" presId="urn:microsoft.com/office/officeart/2008/layout/LinedList"/>
    <dgm:cxn modelId="{344C5826-4C70-4872-AD7D-17E7B1036D93}" srcId="{116D4953-33E4-454A-9B75-9191FF634C4E}" destId="{843784D7-0898-490D-B150-BF83EF2BAA58}" srcOrd="12" destOrd="0" parTransId="{03E095B4-5858-44BE-8F24-BEDA1E6B8047}" sibTransId="{CF93D548-2A73-4712-AF72-7E19CD468438}"/>
    <dgm:cxn modelId="{622A251D-FB7A-4F69-8D10-88DE2A7409A1}" srcId="{116D4953-33E4-454A-9B75-9191FF634C4E}" destId="{835A5673-7252-4AD3-80B3-1FA74E735EE1}" srcOrd="11" destOrd="0" parTransId="{74017E54-8571-4F15-B03E-28862F5E8E81}" sibTransId="{79B790EC-03DF-40B8-AE87-2C74A12F4846}"/>
    <dgm:cxn modelId="{EEBA7B7C-E1D5-48FE-A613-75AF0287EC04}" srcId="{116D4953-33E4-454A-9B75-9191FF634C4E}" destId="{EF582A74-4045-41BC-98D6-899C323AA703}" srcOrd="4" destOrd="0" parTransId="{C1DD6F93-51E3-4348-A916-C405EE224DE9}" sibTransId="{53696779-56ED-4828-8A59-02920DB41174}"/>
    <dgm:cxn modelId="{A99D456C-6D1B-424E-A412-E7F310B1215A}" srcId="{116D4953-33E4-454A-9B75-9191FF634C4E}" destId="{608E8B39-7045-45C9-B833-9E5495F9880F}" srcOrd="10" destOrd="0" parTransId="{DCD4BB02-21BE-440E-BC42-956240D11255}" sibTransId="{55BA8EA7-34E9-465A-9E48-138EFFBAD7E5}"/>
    <dgm:cxn modelId="{7B7794C2-939C-455C-AE4C-B71D1C7AEA1E}" srcId="{116D4953-33E4-454A-9B75-9191FF634C4E}" destId="{0F135622-F75C-412F-BD4A-231CA9DF6524}" srcOrd="5" destOrd="0" parTransId="{18863230-551F-47BA-9CA1-334C099AA70B}" sibTransId="{1D72734B-9F1D-4D52-ADC3-C045E4D1BB7F}"/>
    <dgm:cxn modelId="{1EF2B472-9366-4BEA-B673-62DF02A32C0F}" srcId="{116D4953-33E4-454A-9B75-9191FF634C4E}" destId="{D4483A30-A1D2-4685-81D6-E8904FAF8B6B}" srcOrd="6" destOrd="0" parTransId="{1D50FD1D-F376-4EEC-A8D2-1B026F30DB88}" sibTransId="{D6C4D54B-9391-4552-9D42-12C3BDE9F168}"/>
    <dgm:cxn modelId="{625DD652-4CED-42D9-A41C-2DD26A43C967}" srcId="{116D4953-33E4-454A-9B75-9191FF634C4E}" destId="{C3BB3311-029A-4F52-99D5-E7B6F835989F}" srcOrd="14" destOrd="0" parTransId="{1AF8C432-5324-4AF3-AEAF-B0D82D0A2225}" sibTransId="{22D2A478-7A32-4314-80EF-5CD0535816F8}"/>
    <dgm:cxn modelId="{8474C7D4-25C9-4A6F-BCE1-5A8CD74F4638}" type="presOf" srcId="{116D4953-33E4-454A-9B75-9191FF634C4E}" destId="{109909BA-27E5-4DE8-ADDE-3F2EA933E64E}" srcOrd="0" destOrd="0" presId="urn:microsoft.com/office/officeart/2008/layout/LinedList"/>
    <dgm:cxn modelId="{D8A6B387-2AA3-4CBA-B91A-E269369AFA2C}" type="presOf" srcId="{4B6B9704-91C0-4A25-8297-06EBE43A781C}" destId="{DAC360D2-2887-4995-83AB-3C2F8C55BC1A}" srcOrd="0" destOrd="0" presId="urn:microsoft.com/office/officeart/2008/layout/LinedList"/>
    <dgm:cxn modelId="{60DB20E4-34A9-4936-BF91-EDE827EDAE30}" type="presParOf" srcId="{3F0BD240-4444-4181-AE59-558E376AB10C}" destId="{E7D37097-D023-40B5-9825-7725789D3911}" srcOrd="0" destOrd="0" presId="urn:microsoft.com/office/officeart/2008/layout/LinedList"/>
    <dgm:cxn modelId="{1E01E947-9A2E-4398-9838-7BD35156604F}" type="presParOf" srcId="{3F0BD240-4444-4181-AE59-558E376AB10C}" destId="{BF64AE8E-E8D8-41D5-854A-D438DFEB126A}" srcOrd="1" destOrd="0" presId="urn:microsoft.com/office/officeart/2008/layout/LinedList"/>
    <dgm:cxn modelId="{56025F0E-ADB5-4111-AC4D-E0BD15D4659B}" type="presParOf" srcId="{BF64AE8E-E8D8-41D5-854A-D438DFEB126A}" destId="{109909BA-27E5-4DE8-ADDE-3F2EA933E64E}" srcOrd="0" destOrd="0" presId="urn:microsoft.com/office/officeart/2008/layout/LinedList"/>
    <dgm:cxn modelId="{8FA5A5DA-09EC-4CD3-9474-0162E3B78E3A}" type="presParOf" srcId="{BF64AE8E-E8D8-41D5-854A-D438DFEB126A}" destId="{CBB9613F-C65C-431D-844A-79BB40ABF732}" srcOrd="1" destOrd="0" presId="urn:microsoft.com/office/officeart/2008/layout/LinedList"/>
    <dgm:cxn modelId="{81F090BE-FB7D-48AB-BB14-9BC5F8E6883F}" type="presParOf" srcId="{CBB9613F-C65C-431D-844A-79BB40ABF732}" destId="{8207C8F4-CA89-4234-AFB9-BB70AA9500D3}" srcOrd="0" destOrd="0" presId="urn:microsoft.com/office/officeart/2008/layout/LinedList"/>
    <dgm:cxn modelId="{BF801CCD-DF32-4481-8AA4-96823A580462}" type="presParOf" srcId="{CBB9613F-C65C-431D-844A-79BB40ABF732}" destId="{D593DC69-AC8E-4807-B62D-9F4BFC1B329C}" srcOrd="1" destOrd="0" presId="urn:microsoft.com/office/officeart/2008/layout/LinedList"/>
    <dgm:cxn modelId="{17F5111C-A2C7-468F-A0F1-A153A7E2D4EC}" type="presParOf" srcId="{D593DC69-AC8E-4807-B62D-9F4BFC1B329C}" destId="{319B31BB-C09E-4BE2-8CE9-86F028FAAC5D}" srcOrd="0" destOrd="0" presId="urn:microsoft.com/office/officeart/2008/layout/LinedList"/>
    <dgm:cxn modelId="{839D595D-2B71-4845-A503-D4400D77B0A7}" type="presParOf" srcId="{D593DC69-AC8E-4807-B62D-9F4BFC1B329C}" destId="{6E144419-3A19-49C0-A414-2A49F2084F5A}" srcOrd="1" destOrd="0" presId="urn:microsoft.com/office/officeart/2008/layout/LinedList"/>
    <dgm:cxn modelId="{DF2456A2-1007-440C-9A83-9AB8FEA8CA1F}" type="presParOf" srcId="{D593DC69-AC8E-4807-B62D-9F4BFC1B329C}" destId="{BE650248-8C5E-4DD3-8709-0A8C31124407}" srcOrd="2" destOrd="0" presId="urn:microsoft.com/office/officeart/2008/layout/LinedList"/>
    <dgm:cxn modelId="{742B6D19-CDB8-4E78-9D1E-E5CA6AC1E183}" type="presParOf" srcId="{CBB9613F-C65C-431D-844A-79BB40ABF732}" destId="{B65F2797-27BF-408A-9E37-F3B90EA3DAD1}" srcOrd="2" destOrd="0" presId="urn:microsoft.com/office/officeart/2008/layout/LinedList"/>
    <dgm:cxn modelId="{2F3B032A-FC10-4957-A62E-6AFC4DAC7A6B}" type="presParOf" srcId="{CBB9613F-C65C-431D-844A-79BB40ABF732}" destId="{DE5C587B-58D2-4850-8AEE-9FE55FF59445}" srcOrd="3" destOrd="0" presId="urn:microsoft.com/office/officeart/2008/layout/LinedList"/>
    <dgm:cxn modelId="{B6499B27-52AE-4F14-B35D-2C9DB2230CC9}" type="presParOf" srcId="{CBB9613F-C65C-431D-844A-79BB40ABF732}" destId="{A0B331EE-50A6-4127-B1B1-0A61450612E7}" srcOrd="4" destOrd="0" presId="urn:microsoft.com/office/officeart/2008/layout/LinedList"/>
    <dgm:cxn modelId="{683E8F52-62F0-49EC-8076-607FDF405527}" type="presParOf" srcId="{A0B331EE-50A6-4127-B1B1-0A61450612E7}" destId="{34B9379D-147F-4204-906D-BF1F3AD85A5D}" srcOrd="0" destOrd="0" presId="urn:microsoft.com/office/officeart/2008/layout/LinedList"/>
    <dgm:cxn modelId="{515F7D12-BBDD-41D2-966C-36EE2361B9A7}" type="presParOf" srcId="{A0B331EE-50A6-4127-B1B1-0A61450612E7}" destId="{DAC360D2-2887-4995-83AB-3C2F8C55BC1A}" srcOrd="1" destOrd="0" presId="urn:microsoft.com/office/officeart/2008/layout/LinedList"/>
    <dgm:cxn modelId="{8C6AB1FD-FF82-46E2-A907-83783410EF19}" type="presParOf" srcId="{A0B331EE-50A6-4127-B1B1-0A61450612E7}" destId="{88F77E2B-3A26-4687-BD3D-2EC1E9F810A0}" srcOrd="2" destOrd="0" presId="urn:microsoft.com/office/officeart/2008/layout/LinedList"/>
    <dgm:cxn modelId="{279AA67D-0654-4501-BAD0-34A186390EE4}" type="presParOf" srcId="{CBB9613F-C65C-431D-844A-79BB40ABF732}" destId="{6D6B805E-2BBA-48DA-A2BB-9563B54F076A}" srcOrd="5" destOrd="0" presId="urn:microsoft.com/office/officeart/2008/layout/LinedList"/>
    <dgm:cxn modelId="{5BBD6B12-FCBB-44B3-8DA8-1BCF36923918}" type="presParOf" srcId="{CBB9613F-C65C-431D-844A-79BB40ABF732}" destId="{459F736E-49BC-4383-AAD9-1ED59F65154F}" srcOrd="6" destOrd="0" presId="urn:microsoft.com/office/officeart/2008/layout/LinedList"/>
    <dgm:cxn modelId="{FF11B2C7-1F9B-41AA-9ECE-3F5B57F72DDE}" type="presParOf" srcId="{CBB9613F-C65C-431D-844A-79BB40ABF732}" destId="{08CF8372-D034-4BF5-B028-76860C574CFF}" srcOrd="7" destOrd="0" presId="urn:microsoft.com/office/officeart/2008/layout/LinedList"/>
    <dgm:cxn modelId="{65F76DAC-2C90-48ED-9402-036B8D019E77}" type="presParOf" srcId="{08CF8372-D034-4BF5-B028-76860C574CFF}" destId="{2DB2E206-2308-445A-9F8F-03033947A2C7}" srcOrd="0" destOrd="0" presId="urn:microsoft.com/office/officeart/2008/layout/LinedList"/>
    <dgm:cxn modelId="{F3E84D6F-989B-4128-BFBB-AA414AC9F682}" type="presParOf" srcId="{08CF8372-D034-4BF5-B028-76860C574CFF}" destId="{0A3DFD36-93F7-4309-AFC8-EA465BF2B9D9}" srcOrd="1" destOrd="0" presId="urn:microsoft.com/office/officeart/2008/layout/LinedList"/>
    <dgm:cxn modelId="{3A9101CE-3294-4A2E-9683-38300D85279E}" type="presParOf" srcId="{08CF8372-D034-4BF5-B028-76860C574CFF}" destId="{47118D60-C6ED-4D38-B552-AD7E5B6C380F}" srcOrd="2" destOrd="0" presId="urn:microsoft.com/office/officeart/2008/layout/LinedList"/>
    <dgm:cxn modelId="{CE91C6AC-41F0-4DAB-9D81-00B3D1934CBF}" type="presParOf" srcId="{CBB9613F-C65C-431D-844A-79BB40ABF732}" destId="{1F43A8AA-E20B-4BBF-9942-CE58CC7EA032}" srcOrd="8" destOrd="0" presId="urn:microsoft.com/office/officeart/2008/layout/LinedList"/>
    <dgm:cxn modelId="{41EDD71D-22F5-4CCF-8F36-7EDA07669C02}" type="presParOf" srcId="{CBB9613F-C65C-431D-844A-79BB40ABF732}" destId="{2B40E31E-3E64-4029-B284-921B415A26BA}" srcOrd="9" destOrd="0" presId="urn:microsoft.com/office/officeart/2008/layout/LinedList"/>
    <dgm:cxn modelId="{22788B78-D63A-40BD-8F26-1BC7F1BE4EB8}" type="presParOf" srcId="{CBB9613F-C65C-431D-844A-79BB40ABF732}" destId="{DC65C388-1DA6-4577-A25F-BE6FC4A8CA5B}" srcOrd="10" destOrd="0" presId="urn:microsoft.com/office/officeart/2008/layout/LinedList"/>
    <dgm:cxn modelId="{19053F6D-CB80-4737-8319-D83062CC3BA9}" type="presParOf" srcId="{DC65C388-1DA6-4577-A25F-BE6FC4A8CA5B}" destId="{53428450-146B-4892-A00B-9E0019B691F3}" srcOrd="0" destOrd="0" presId="urn:microsoft.com/office/officeart/2008/layout/LinedList"/>
    <dgm:cxn modelId="{7656C20E-0F6A-476E-82F9-5B59E382AEF5}" type="presParOf" srcId="{DC65C388-1DA6-4577-A25F-BE6FC4A8CA5B}" destId="{F8AF4F51-0626-4DCE-A617-2EC1C230AECF}" srcOrd="1" destOrd="0" presId="urn:microsoft.com/office/officeart/2008/layout/LinedList"/>
    <dgm:cxn modelId="{4521ED1D-9873-497F-AA9D-117C10D0094E}" type="presParOf" srcId="{DC65C388-1DA6-4577-A25F-BE6FC4A8CA5B}" destId="{010D3FF3-61B6-4CB1-9A12-47F3CF29274A}" srcOrd="2" destOrd="0" presId="urn:microsoft.com/office/officeart/2008/layout/LinedList"/>
    <dgm:cxn modelId="{5BBB0BB9-C776-43FF-A714-6E62A2310D6C}" type="presParOf" srcId="{CBB9613F-C65C-431D-844A-79BB40ABF732}" destId="{93B02C0F-13B3-4A60-8779-995FF7B661D3}" srcOrd="11" destOrd="0" presId="urn:microsoft.com/office/officeart/2008/layout/LinedList"/>
    <dgm:cxn modelId="{9FFE770E-468C-4352-9157-E38AE8E75877}" type="presParOf" srcId="{CBB9613F-C65C-431D-844A-79BB40ABF732}" destId="{CC66A68D-D536-45AE-B47E-AAE1A9FA77BD}" srcOrd="12" destOrd="0" presId="urn:microsoft.com/office/officeart/2008/layout/LinedList"/>
    <dgm:cxn modelId="{A833D608-3625-437E-BA8E-E66ABB815C97}" type="presParOf" srcId="{CBB9613F-C65C-431D-844A-79BB40ABF732}" destId="{227C239C-685C-485B-8878-BFB8D52F10C7}" srcOrd="13" destOrd="0" presId="urn:microsoft.com/office/officeart/2008/layout/LinedList"/>
    <dgm:cxn modelId="{FEF1DA7F-9389-4466-A5C7-D2A87DC75E13}" type="presParOf" srcId="{227C239C-685C-485B-8878-BFB8D52F10C7}" destId="{044FF9BC-AF98-4226-962F-6EEA97B09E4F}" srcOrd="0" destOrd="0" presId="urn:microsoft.com/office/officeart/2008/layout/LinedList"/>
    <dgm:cxn modelId="{BF09FF96-9442-4BBA-8D01-46F43487E02A}" type="presParOf" srcId="{227C239C-685C-485B-8878-BFB8D52F10C7}" destId="{E640BB04-1A3D-4FF9-A7AB-67598BE8ABE7}" srcOrd="1" destOrd="0" presId="urn:microsoft.com/office/officeart/2008/layout/LinedList"/>
    <dgm:cxn modelId="{49DC4F9C-2BF2-4E6F-B78C-221E2F05649F}" type="presParOf" srcId="{227C239C-685C-485B-8878-BFB8D52F10C7}" destId="{565D1C8D-B8D6-440E-A311-5575F5920A16}" srcOrd="2" destOrd="0" presId="urn:microsoft.com/office/officeart/2008/layout/LinedList"/>
    <dgm:cxn modelId="{D588A0F4-B891-4D72-8E2C-CFC5C595507F}" type="presParOf" srcId="{CBB9613F-C65C-431D-844A-79BB40ABF732}" destId="{8797F6E6-6447-431C-AFAC-563A49DE1642}" srcOrd="14" destOrd="0" presId="urn:microsoft.com/office/officeart/2008/layout/LinedList"/>
    <dgm:cxn modelId="{B9F304FE-2796-4F13-A94D-22FD01DD69DD}" type="presParOf" srcId="{CBB9613F-C65C-431D-844A-79BB40ABF732}" destId="{ADFBF8B6-6051-4708-8124-6471D5F1B9A4}" srcOrd="15" destOrd="0" presId="urn:microsoft.com/office/officeart/2008/layout/LinedList"/>
    <dgm:cxn modelId="{51DB8158-59EC-4EA9-9272-26F5B1191439}" type="presParOf" srcId="{CBB9613F-C65C-431D-844A-79BB40ABF732}" destId="{57B3EC04-740B-4A1C-B94E-693F1DD3A834}" srcOrd="16" destOrd="0" presId="urn:microsoft.com/office/officeart/2008/layout/LinedList"/>
    <dgm:cxn modelId="{E15C847C-66ED-4F98-BF0D-116ADA9F70F8}" type="presParOf" srcId="{57B3EC04-740B-4A1C-B94E-693F1DD3A834}" destId="{BF46F2F7-8E84-48CD-BAD5-EFFBAE9FEEB2}" srcOrd="0" destOrd="0" presId="urn:microsoft.com/office/officeart/2008/layout/LinedList"/>
    <dgm:cxn modelId="{535BA4E3-6DF7-4742-94BB-60F7AD353DB1}" type="presParOf" srcId="{57B3EC04-740B-4A1C-B94E-693F1DD3A834}" destId="{37188DD4-C46B-4505-81FD-33C9FFFE10D0}" srcOrd="1" destOrd="0" presId="urn:microsoft.com/office/officeart/2008/layout/LinedList"/>
    <dgm:cxn modelId="{029977D0-BF11-4830-990E-1C1C8647B9CF}" type="presParOf" srcId="{57B3EC04-740B-4A1C-B94E-693F1DD3A834}" destId="{97FF0C60-6A3F-46BC-8560-ACC0308EDE68}" srcOrd="2" destOrd="0" presId="urn:microsoft.com/office/officeart/2008/layout/LinedList"/>
    <dgm:cxn modelId="{E6491410-19FC-4F71-BEA2-A37DD54287D2}" type="presParOf" srcId="{CBB9613F-C65C-431D-844A-79BB40ABF732}" destId="{3C6EB6AD-C07B-44BD-A0DE-BBA371A20509}" srcOrd="17" destOrd="0" presId="urn:microsoft.com/office/officeart/2008/layout/LinedList"/>
    <dgm:cxn modelId="{B3760377-DED8-477F-873E-3A9D8524ADFD}" type="presParOf" srcId="{CBB9613F-C65C-431D-844A-79BB40ABF732}" destId="{205D09B7-47E0-4EC6-9396-A41DEBF10561}" srcOrd="18" destOrd="0" presId="urn:microsoft.com/office/officeart/2008/layout/LinedList"/>
    <dgm:cxn modelId="{677B1A98-60C6-4F23-BE54-7E2B09DD0F83}" type="presParOf" srcId="{CBB9613F-C65C-431D-844A-79BB40ABF732}" destId="{45E6071C-6010-46EE-ADFE-70EE2CE13396}" srcOrd="19" destOrd="0" presId="urn:microsoft.com/office/officeart/2008/layout/LinedList"/>
    <dgm:cxn modelId="{A6F5FA0F-105F-4DD0-84F4-9E10571689B4}" type="presParOf" srcId="{45E6071C-6010-46EE-ADFE-70EE2CE13396}" destId="{E0CE68E1-37B9-4F83-98DD-5C47B6A205AB}" srcOrd="0" destOrd="0" presId="urn:microsoft.com/office/officeart/2008/layout/LinedList"/>
    <dgm:cxn modelId="{502A0F64-14CD-4FAA-AEC2-6C55FB9B35BA}" type="presParOf" srcId="{45E6071C-6010-46EE-ADFE-70EE2CE13396}" destId="{F5E1C9E6-43AA-4F7F-A4F7-7FBEEC39DD7E}" srcOrd="1" destOrd="0" presId="urn:microsoft.com/office/officeart/2008/layout/LinedList"/>
    <dgm:cxn modelId="{BC51F33C-A67A-47CA-A158-2F0B3BBAAF79}" type="presParOf" srcId="{45E6071C-6010-46EE-ADFE-70EE2CE13396}" destId="{DEDB03D6-EAC7-4E34-835F-95ED3343B165}" srcOrd="2" destOrd="0" presId="urn:microsoft.com/office/officeart/2008/layout/LinedList"/>
    <dgm:cxn modelId="{FE3A74EE-AE22-4438-A984-AA7E017BAF9B}" type="presParOf" srcId="{CBB9613F-C65C-431D-844A-79BB40ABF732}" destId="{B2FD8FF6-A587-4F58-9546-6654BF52B32B}" srcOrd="20" destOrd="0" presId="urn:microsoft.com/office/officeart/2008/layout/LinedList"/>
    <dgm:cxn modelId="{A0D05333-A1C8-4AC0-8608-24A994C2F6CE}" type="presParOf" srcId="{CBB9613F-C65C-431D-844A-79BB40ABF732}" destId="{1BEB99BD-4A19-4BBB-89B0-9CBFC0557839}" srcOrd="21" destOrd="0" presId="urn:microsoft.com/office/officeart/2008/layout/LinedList"/>
    <dgm:cxn modelId="{E3D08BD9-B41E-4972-BD3E-1A29CBC2782D}" type="presParOf" srcId="{CBB9613F-C65C-431D-844A-79BB40ABF732}" destId="{B1BC2A70-0C7A-4BFD-A441-B07E4D422D8E}" srcOrd="22" destOrd="0" presId="urn:microsoft.com/office/officeart/2008/layout/LinedList"/>
    <dgm:cxn modelId="{B29DD892-D1E2-4C1A-AC3F-B7C04E7B166F}" type="presParOf" srcId="{B1BC2A70-0C7A-4BFD-A441-B07E4D422D8E}" destId="{16161181-6DC5-4B29-B568-3CE2BF0A3F62}" srcOrd="0" destOrd="0" presId="urn:microsoft.com/office/officeart/2008/layout/LinedList"/>
    <dgm:cxn modelId="{4757E3B5-F244-48F6-947B-0A1E831709F6}" type="presParOf" srcId="{B1BC2A70-0C7A-4BFD-A441-B07E4D422D8E}" destId="{F0B232F1-F98A-48FB-8F1E-7EC2181373B5}" srcOrd="1" destOrd="0" presId="urn:microsoft.com/office/officeart/2008/layout/LinedList"/>
    <dgm:cxn modelId="{9A259B08-D8B0-477D-BD6F-4899AA718E2D}" type="presParOf" srcId="{B1BC2A70-0C7A-4BFD-A441-B07E4D422D8E}" destId="{47A40AF4-13F1-4D0F-949D-BC9377907640}" srcOrd="2" destOrd="0" presId="urn:microsoft.com/office/officeart/2008/layout/LinedList"/>
    <dgm:cxn modelId="{CC28CB84-24B9-4EC6-9848-A8F123037DD1}" type="presParOf" srcId="{CBB9613F-C65C-431D-844A-79BB40ABF732}" destId="{B393AF1D-2BCF-40E2-B665-9CDF3FACE8A7}" srcOrd="23" destOrd="0" presId="urn:microsoft.com/office/officeart/2008/layout/LinedList"/>
    <dgm:cxn modelId="{4B5CD5A9-58A4-4038-B3D2-3E1D96E1BC77}" type="presParOf" srcId="{CBB9613F-C65C-431D-844A-79BB40ABF732}" destId="{960BF19F-C9F1-4B53-9020-A6F246AA80BD}" srcOrd="24" destOrd="0" presId="urn:microsoft.com/office/officeart/2008/layout/LinedList"/>
    <dgm:cxn modelId="{6B54263D-F8C7-4EF3-B1E3-E0E699A42DA2}" type="presParOf" srcId="{CBB9613F-C65C-431D-844A-79BB40ABF732}" destId="{079ADA91-AD35-4454-BEA6-97A2940AFDB9}" srcOrd="25" destOrd="0" presId="urn:microsoft.com/office/officeart/2008/layout/LinedList"/>
    <dgm:cxn modelId="{115CCCE6-76E6-4ADD-8A46-D7D188A41900}" type="presParOf" srcId="{079ADA91-AD35-4454-BEA6-97A2940AFDB9}" destId="{8C334263-06F2-4F1D-9394-AE017E916982}" srcOrd="0" destOrd="0" presId="urn:microsoft.com/office/officeart/2008/layout/LinedList"/>
    <dgm:cxn modelId="{2C8FC7AD-4737-422E-9B9F-D8289074B952}" type="presParOf" srcId="{079ADA91-AD35-4454-BEA6-97A2940AFDB9}" destId="{66C644D6-5D61-4D1C-A8E0-A13C40DBB973}" srcOrd="1" destOrd="0" presId="urn:microsoft.com/office/officeart/2008/layout/LinedList"/>
    <dgm:cxn modelId="{BB3C0242-9A1B-4641-9BD3-F8BDAE934084}" type="presParOf" srcId="{079ADA91-AD35-4454-BEA6-97A2940AFDB9}" destId="{731D4600-9573-45A8-83FC-1E6E8467564A}" srcOrd="2" destOrd="0" presId="urn:microsoft.com/office/officeart/2008/layout/LinedList"/>
    <dgm:cxn modelId="{13EECB32-737A-4D3B-9DF9-D3F5C3163892}" type="presParOf" srcId="{CBB9613F-C65C-431D-844A-79BB40ABF732}" destId="{024B48B4-5A80-4058-B37E-071DCCAB7B56}" srcOrd="26" destOrd="0" presId="urn:microsoft.com/office/officeart/2008/layout/LinedList"/>
    <dgm:cxn modelId="{EB877D12-6409-4C37-AE2A-D370A6D2BFEC}" type="presParOf" srcId="{CBB9613F-C65C-431D-844A-79BB40ABF732}" destId="{AD6BD2B6-9797-46F6-AD44-D530DA4B5FFE}" srcOrd="27" destOrd="0" presId="urn:microsoft.com/office/officeart/2008/layout/LinedList"/>
    <dgm:cxn modelId="{8F578C80-47C5-4A76-A076-0835A3444633}" type="presParOf" srcId="{CBB9613F-C65C-431D-844A-79BB40ABF732}" destId="{C22EFFE2-F271-4A79-9CDA-2C34A708F60A}" srcOrd="28" destOrd="0" presId="urn:microsoft.com/office/officeart/2008/layout/LinedList"/>
    <dgm:cxn modelId="{035D3AFF-793A-485E-A9BA-7CD9C0153383}" type="presParOf" srcId="{C22EFFE2-F271-4A79-9CDA-2C34A708F60A}" destId="{FB75B2A4-9190-41F3-AFAC-3364CD830CA1}" srcOrd="0" destOrd="0" presId="urn:microsoft.com/office/officeart/2008/layout/LinedList"/>
    <dgm:cxn modelId="{621AE5D3-CE16-42BF-922B-BBC763548C43}" type="presParOf" srcId="{C22EFFE2-F271-4A79-9CDA-2C34A708F60A}" destId="{2204926E-901C-4CD1-B81E-9F0D8CEC38C3}" srcOrd="1" destOrd="0" presId="urn:microsoft.com/office/officeart/2008/layout/LinedList"/>
    <dgm:cxn modelId="{8F054BA4-D3A7-4F44-8AD9-87EA8A9552D3}" type="presParOf" srcId="{C22EFFE2-F271-4A79-9CDA-2C34A708F60A}" destId="{9601FE0D-C4B9-437B-9673-9A2FF19B0AE0}" srcOrd="2" destOrd="0" presId="urn:microsoft.com/office/officeart/2008/layout/LinedList"/>
    <dgm:cxn modelId="{6962DA35-D6D1-4ADE-BB30-B006A29FC156}" type="presParOf" srcId="{CBB9613F-C65C-431D-844A-79BB40ABF732}" destId="{716FD425-7E58-4AC1-B2CC-414D4492CB64}" srcOrd="29" destOrd="0" presId="urn:microsoft.com/office/officeart/2008/layout/LinedList"/>
    <dgm:cxn modelId="{2871D123-4B20-4C61-BB06-FBD9405B15A9}" type="presParOf" srcId="{CBB9613F-C65C-431D-844A-79BB40ABF732}" destId="{7382FF60-6051-4E8F-BB50-C45BED9EB21B}" srcOrd="30" destOrd="0" presId="urn:microsoft.com/office/officeart/2008/layout/LinedList"/>
    <dgm:cxn modelId="{FD8B58CD-3314-4021-8BB2-CDF5D9C26F73}" type="presParOf" srcId="{CBB9613F-C65C-431D-844A-79BB40ABF732}" destId="{A82F24B4-9F16-456A-A19C-6D7BD52A398E}" srcOrd="31" destOrd="0" presId="urn:microsoft.com/office/officeart/2008/layout/LinedList"/>
    <dgm:cxn modelId="{342EFE1E-43AF-4E23-B47E-2EAC4D0F121C}" type="presParOf" srcId="{A82F24B4-9F16-456A-A19C-6D7BD52A398E}" destId="{E72B1F64-9400-45F9-A122-6927F5BCB86F}" srcOrd="0" destOrd="0" presId="urn:microsoft.com/office/officeart/2008/layout/LinedList"/>
    <dgm:cxn modelId="{EEFCE5F1-C64E-4B84-84F0-842165D83D45}" type="presParOf" srcId="{A82F24B4-9F16-456A-A19C-6D7BD52A398E}" destId="{E3623274-E7D9-41A6-BB89-891D0F0BEF44}" srcOrd="1" destOrd="0" presId="urn:microsoft.com/office/officeart/2008/layout/LinedList"/>
    <dgm:cxn modelId="{5378BB15-C98F-41B6-BAAF-8B2D3B43B656}" type="presParOf" srcId="{A82F24B4-9F16-456A-A19C-6D7BD52A398E}" destId="{8D0A482E-4B5E-4D6B-B151-5E13A87441D5}" srcOrd="2" destOrd="0" presId="urn:microsoft.com/office/officeart/2008/layout/LinedList"/>
    <dgm:cxn modelId="{91F16945-4307-4351-83B2-0BB1F1B40918}" type="presParOf" srcId="{CBB9613F-C65C-431D-844A-79BB40ABF732}" destId="{B4EEF4B3-027F-4D00-9F1C-8CEE7D855074}" srcOrd="32" destOrd="0" presId="urn:microsoft.com/office/officeart/2008/layout/LinedList"/>
    <dgm:cxn modelId="{2C5E9DC5-C83E-4068-B14E-B11B5014262B}" type="presParOf" srcId="{CBB9613F-C65C-431D-844A-79BB40ABF732}" destId="{B6E839A1-4DFA-4882-AABE-BF15F2BC3A34}" srcOrd="33" destOrd="0" presId="urn:microsoft.com/office/officeart/2008/layout/LinedList"/>
    <dgm:cxn modelId="{14DC83C4-7EE6-432D-84A1-6F56C4DD7A10}" type="presParOf" srcId="{CBB9613F-C65C-431D-844A-79BB40ABF732}" destId="{E7D47AC8-392A-471F-BBD4-A2DF06235048}" srcOrd="34" destOrd="0" presId="urn:microsoft.com/office/officeart/2008/layout/LinedList"/>
    <dgm:cxn modelId="{19839B22-A962-45F0-AFCE-80E6AC3C9981}" type="presParOf" srcId="{E7D47AC8-392A-471F-BBD4-A2DF06235048}" destId="{34D9A08B-CBE0-4B39-A2CB-5D08468583D5}" srcOrd="0" destOrd="0" presId="urn:microsoft.com/office/officeart/2008/layout/LinedList"/>
    <dgm:cxn modelId="{0BA46248-641E-4CB3-AE8E-265DA638073D}" type="presParOf" srcId="{E7D47AC8-392A-471F-BBD4-A2DF06235048}" destId="{8761CBDE-7661-4288-9E53-78CC769C6DAA}" srcOrd="1" destOrd="0" presId="urn:microsoft.com/office/officeart/2008/layout/LinedList"/>
    <dgm:cxn modelId="{66664A4D-DD9F-4AFA-A406-3A01B86018EE}" type="presParOf" srcId="{E7D47AC8-392A-471F-BBD4-A2DF06235048}" destId="{C4A6FD50-ABBF-4E7E-99BA-B49BAC0E6F1C}" srcOrd="2" destOrd="0" presId="urn:microsoft.com/office/officeart/2008/layout/LinedList"/>
    <dgm:cxn modelId="{4882BB51-F960-4873-B9D7-80E443F01284}" type="presParOf" srcId="{CBB9613F-C65C-431D-844A-79BB40ABF732}" destId="{D152AB1B-EFE2-46DA-A290-C0F897FA23E6}" srcOrd="35" destOrd="0" presId="urn:microsoft.com/office/officeart/2008/layout/LinedList"/>
    <dgm:cxn modelId="{68CA8D26-1270-4F39-815A-30CC6111A680}" type="presParOf" srcId="{CBB9613F-C65C-431D-844A-79BB40ABF732}" destId="{ECE7798D-3236-45B6-9BB6-AC7212EC0866}" srcOrd="36" destOrd="0" presId="urn:microsoft.com/office/officeart/2008/layout/LinedList"/>
    <dgm:cxn modelId="{F0AB6C86-6938-49D2-A26A-AE2EEAC254C2}" type="presParOf" srcId="{CBB9613F-C65C-431D-844A-79BB40ABF732}" destId="{B695C8AC-600E-4921-BE5E-8ED4B1743399}" srcOrd="37" destOrd="0" presId="urn:microsoft.com/office/officeart/2008/layout/LinedList"/>
    <dgm:cxn modelId="{CDC11A53-2E8A-4EA0-865C-B3267B40D4D9}" type="presParOf" srcId="{B695C8AC-600E-4921-BE5E-8ED4B1743399}" destId="{EA7AC0EC-284A-44C4-8D8B-FF46E7040B4E}" srcOrd="0" destOrd="0" presId="urn:microsoft.com/office/officeart/2008/layout/LinedList"/>
    <dgm:cxn modelId="{7C46D5E0-54D5-4DCB-B537-DF9E45DD3258}" type="presParOf" srcId="{B695C8AC-600E-4921-BE5E-8ED4B1743399}" destId="{9181E1A9-790C-4838-BF2D-05C0119D395C}" srcOrd="1" destOrd="0" presId="urn:microsoft.com/office/officeart/2008/layout/LinedList"/>
    <dgm:cxn modelId="{71CB15EA-7E51-4B5B-9A56-12CE9AA8745C}" type="presParOf" srcId="{B695C8AC-600E-4921-BE5E-8ED4B1743399}" destId="{7EC453BF-D360-4431-8861-7E501FEB679E}" srcOrd="2" destOrd="0" presId="urn:microsoft.com/office/officeart/2008/layout/LinedList"/>
    <dgm:cxn modelId="{6D09CAC7-46BB-493B-B59B-3B2E80FEFF41}" type="presParOf" srcId="{CBB9613F-C65C-431D-844A-79BB40ABF732}" destId="{50B8600A-DBB3-4AD2-B822-09EC307E6FC0}" srcOrd="38" destOrd="0" presId="urn:microsoft.com/office/officeart/2008/layout/LinedList"/>
    <dgm:cxn modelId="{18BEB32B-2A30-4D28-BA89-386A035F6021}" type="presParOf" srcId="{CBB9613F-C65C-431D-844A-79BB40ABF732}" destId="{28D24E4B-D079-42CB-A89E-28F0314B8985}" srcOrd="39" destOrd="0" presId="urn:microsoft.com/office/officeart/2008/layout/LinedList"/>
    <dgm:cxn modelId="{FC450A64-730E-46E2-B81C-8BD9C90B7928}" type="presParOf" srcId="{CBB9613F-C65C-431D-844A-79BB40ABF732}" destId="{99024339-8856-404B-AA29-991BDF925B5B}" srcOrd="40" destOrd="0" presId="urn:microsoft.com/office/officeart/2008/layout/LinedList"/>
    <dgm:cxn modelId="{F5379AAB-A7CC-4BAC-9EC5-057D0DCDC668}" type="presParOf" srcId="{99024339-8856-404B-AA29-991BDF925B5B}" destId="{53C481C0-8B4D-41D9-BACE-29A851718C33}" srcOrd="0" destOrd="0" presId="urn:microsoft.com/office/officeart/2008/layout/LinedList"/>
    <dgm:cxn modelId="{2699B645-5B11-492A-946C-2C21168DEB42}" type="presParOf" srcId="{99024339-8856-404B-AA29-991BDF925B5B}" destId="{FA77AD9D-D1AB-468B-A784-209BA16C03A5}" srcOrd="1" destOrd="0" presId="urn:microsoft.com/office/officeart/2008/layout/LinedList"/>
    <dgm:cxn modelId="{3A3D7AA5-E4E8-4B98-BCFD-6A46057AC5E3}" type="presParOf" srcId="{99024339-8856-404B-AA29-991BDF925B5B}" destId="{375D57FC-B011-4AC4-9A40-66AF9281ACA9}" srcOrd="2" destOrd="0" presId="urn:microsoft.com/office/officeart/2008/layout/LinedList"/>
    <dgm:cxn modelId="{B41176BF-637E-4340-B977-698153FD7F6A}" type="presParOf" srcId="{CBB9613F-C65C-431D-844A-79BB40ABF732}" destId="{2DDF21DD-401E-413E-97CD-B8A6A05D4780}" srcOrd="41" destOrd="0" presId="urn:microsoft.com/office/officeart/2008/layout/LinedList"/>
    <dgm:cxn modelId="{2DA94DF3-1F07-4ABE-9A45-03D031968829}" type="presParOf" srcId="{CBB9613F-C65C-431D-844A-79BB40ABF732}" destId="{0BF43B34-ED07-42E5-BED6-DF0B7816EF2E}" srcOrd="42" destOrd="0" presId="urn:microsoft.com/office/officeart/2008/layout/LinedList"/>
    <dgm:cxn modelId="{32746628-5D53-4650-AEDE-3479B4406364}" type="presParOf" srcId="{CBB9613F-C65C-431D-844A-79BB40ABF732}" destId="{FF038871-3F35-45FD-A23A-9B57BC6415A9}" srcOrd="43" destOrd="0" presId="urn:microsoft.com/office/officeart/2008/layout/LinedList"/>
    <dgm:cxn modelId="{A7016843-9586-4271-B2CB-5C111999EE2A}" type="presParOf" srcId="{FF038871-3F35-45FD-A23A-9B57BC6415A9}" destId="{8F2BA945-8D60-4FF4-8A49-674A132B4664}" srcOrd="0" destOrd="0" presId="urn:microsoft.com/office/officeart/2008/layout/LinedList"/>
    <dgm:cxn modelId="{920C3B29-5533-4672-8F05-A024794875D6}" type="presParOf" srcId="{FF038871-3F35-45FD-A23A-9B57BC6415A9}" destId="{219BC2C1-7697-461D-A76B-2F82EB6F32D9}" srcOrd="1" destOrd="0" presId="urn:microsoft.com/office/officeart/2008/layout/LinedList"/>
    <dgm:cxn modelId="{6DD00727-9438-43E0-9880-C07881E4612B}" type="presParOf" srcId="{FF038871-3F35-45FD-A23A-9B57BC6415A9}" destId="{60FBCF67-01E5-4D02-B2B3-7A808680F186}" srcOrd="2" destOrd="0" presId="urn:microsoft.com/office/officeart/2008/layout/LinedList"/>
    <dgm:cxn modelId="{F0D6FE58-96EA-454A-BEE9-D1189D745E52}" type="presParOf" srcId="{CBB9613F-C65C-431D-844A-79BB40ABF732}" destId="{A483F728-2DCB-4D49-9D22-773D6181EA2C}" srcOrd="44" destOrd="0" presId="urn:microsoft.com/office/officeart/2008/layout/LinedList"/>
    <dgm:cxn modelId="{714C64ED-7645-4DC0-B321-626BFF31E2AA}" type="presParOf" srcId="{CBB9613F-C65C-431D-844A-79BB40ABF732}" destId="{1686463A-C147-4733-B466-376335781AA5}" srcOrd="4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D07375E-409E-469D-B8F6-20EBACDFB9B9}" type="doc">
      <dgm:prSet loTypeId="urn:microsoft.com/office/officeart/2005/8/layout/cycle3" loCatId="cycle" qsTypeId="urn:microsoft.com/office/officeart/2005/8/quickstyle/3d2" qsCatId="3D" csTypeId="urn:microsoft.com/office/officeart/2005/8/colors/colorful2" csCatId="colorful" phldr="1"/>
      <dgm:spPr/>
      <dgm:t>
        <a:bodyPr/>
        <a:lstStyle/>
        <a:p>
          <a:endParaRPr lang="es-ES"/>
        </a:p>
      </dgm:t>
    </dgm:pt>
    <dgm:pt modelId="{AD0883AC-5EB7-496F-8767-BF74D54E88A5}">
      <dgm:prSet phldrT="[Texto]" custT="1"/>
      <dgm:spPr/>
      <dgm:t>
        <a:bodyPr/>
        <a:lstStyle/>
        <a:p>
          <a:r>
            <a:rPr lang="es-ES" sz="1600" b="1" dirty="0">
              <a:solidFill>
                <a:schemeClr val="tx1"/>
              </a:solidFill>
            </a:rPr>
            <a:t>Industria de la Defensa</a:t>
          </a:r>
        </a:p>
      </dgm:t>
    </dgm:pt>
    <dgm:pt modelId="{DA204E35-FEC2-4029-BA32-C953936A0D98}" type="parTrans" cxnId="{3C0C1D10-A6F3-4F39-85D5-1F2FD971D31B}">
      <dgm:prSet/>
      <dgm:spPr/>
      <dgm:t>
        <a:bodyPr/>
        <a:lstStyle/>
        <a:p>
          <a:endParaRPr lang="es-ES" sz="1400" b="1">
            <a:solidFill>
              <a:schemeClr val="tx1"/>
            </a:solidFill>
          </a:endParaRPr>
        </a:p>
      </dgm:t>
    </dgm:pt>
    <dgm:pt modelId="{F3B15909-5A01-4391-BCC6-CA1B1078B1CE}" type="sibTrans" cxnId="{3C0C1D10-A6F3-4F39-85D5-1F2FD971D31B}">
      <dgm:prSet/>
      <dgm:spPr/>
      <dgm:t>
        <a:bodyPr/>
        <a:lstStyle/>
        <a:p>
          <a:endParaRPr lang="es-ES" sz="1400" b="1">
            <a:solidFill>
              <a:schemeClr val="tx1"/>
            </a:solidFill>
          </a:endParaRPr>
        </a:p>
      </dgm:t>
    </dgm:pt>
    <dgm:pt modelId="{4058A93A-080F-4926-8BA6-431FA510315C}">
      <dgm:prSet phldrT="[Texto]" custT="1"/>
      <dgm:spPr/>
      <dgm:t>
        <a:bodyPr/>
        <a:lstStyle/>
        <a:p>
          <a:r>
            <a:rPr lang="es-ES" sz="1600" b="1" dirty="0">
              <a:solidFill>
                <a:schemeClr val="tx1"/>
              </a:solidFill>
            </a:rPr>
            <a:t>Convenios </a:t>
          </a:r>
          <a:r>
            <a:rPr lang="es-ES" sz="1600" b="1" dirty="0" err="1">
              <a:solidFill>
                <a:schemeClr val="tx1"/>
              </a:solidFill>
            </a:rPr>
            <a:t>bi</a:t>
          </a:r>
          <a:r>
            <a:rPr lang="es-ES" sz="1600" b="1" dirty="0">
              <a:solidFill>
                <a:schemeClr val="tx1"/>
              </a:solidFill>
            </a:rPr>
            <a:t>-multilaterales</a:t>
          </a:r>
        </a:p>
      </dgm:t>
    </dgm:pt>
    <dgm:pt modelId="{31578F21-3522-437E-99C2-9549EB858285}" type="parTrans" cxnId="{D4AF093C-DACC-4C26-A0E5-BF0F98D5FA43}">
      <dgm:prSet/>
      <dgm:spPr/>
      <dgm:t>
        <a:bodyPr/>
        <a:lstStyle/>
        <a:p>
          <a:endParaRPr lang="es-ES" sz="1400" b="1">
            <a:solidFill>
              <a:schemeClr val="tx1"/>
            </a:solidFill>
          </a:endParaRPr>
        </a:p>
      </dgm:t>
    </dgm:pt>
    <dgm:pt modelId="{839FDF36-FD74-4174-AAAD-406D78A9E1A4}" type="sibTrans" cxnId="{D4AF093C-DACC-4C26-A0E5-BF0F98D5FA43}">
      <dgm:prSet/>
      <dgm:spPr/>
      <dgm:t>
        <a:bodyPr/>
        <a:lstStyle/>
        <a:p>
          <a:endParaRPr lang="es-ES" sz="1400" b="1">
            <a:solidFill>
              <a:schemeClr val="tx1"/>
            </a:solidFill>
          </a:endParaRPr>
        </a:p>
      </dgm:t>
    </dgm:pt>
    <dgm:pt modelId="{F63CBCFE-8BA8-47D9-8609-FFEBBD4FA44E}">
      <dgm:prSet phldrT="[Texto]" custT="1"/>
      <dgm:spPr/>
      <dgm:t>
        <a:bodyPr/>
        <a:lstStyle/>
        <a:p>
          <a:r>
            <a:rPr lang="es-ES" sz="1600" b="1" dirty="0">
              <a:solidFill>
                <a:schemeClr val="tx1"/>
              </a:solidFill>
            </a:rPr>
            <a:t>Conocimiento</a:t>
          </a:r>
        </a:p>
      </dgm:t>
    </dgm:pt>
    <dgm:pt modelId="{3C4BABDA-F617-4762-AC4C-8CD6CAF5AED3}" type="parTrans" cxnId="{A8D24F83-C11A-435F-9029-0D3F9A710A25}">
      <dgm:prSet/>
      <dgm:spPr/>
      <dgm:t>
        <a:bodyPr/>
        <a:lstStyle/>
        <a:p>
          <a:endParaRPr lang="es-ES" sz="1400" b="1">
            <a:solidFill>
              <a:schemeClr val="tx1"/>
            </a:solidFill>
          </a:endParaRPr>
        </a:p>
      </dgm:t>
    </dgm:pt>
    <dgm:pt modelId="{72C36463-1F8E-4CB7-A079-E95B78509A87}" type="sibTrans" cxnId="{A8D24F83-C11A-435F-9029-0D3F9A710A25}">
      <dgm:prSet/>
      <dgm:spPr/>
      <dgm:t>
        <a:bodyPr/>
        <a:lstStyle/>
        <a:p>
          <a:endParaRPr lang="es-ES" sz="1400" b="1">
            <a:solidFill>
              <a:schemeClr val="tx1"/>
            </a:solidFill>
          </a:endParaRPr>
        </a:p>
      </dgm:t>
    </dgm:pt>
    <dgm:pt modelId="{359265AC-DC73-473B-8EF4-FCE8D0A38D1E}">
      <dgm:prSet phldrT="[Texto]" custT="1"/>
      <dgm:spPr/>
      <dgm:t>
        <a:bodyPr/>
        <a:lstStyle/>
        <a:p>
          <a:r>
            <a:rPr lang="es-ES" sz="1600" b="1" dirty="0">
              <a:solidFill>
                <a:schemeClr val="tx1"/>
              </a:solidFill>
            </a:rPr>
            <a:t>Tecnológica</a:t>
          </a:r>
        </a:p>
      </dgm:t>
    </dgm:pt>
    <dgm:pt modelId="{8A2DE12A-AA1F-4D2B-9752-BA10BCC76134}" type="parTrans" cxnId="{E1AE3197-6F4E-4911-BFFC-0F179E3E226E}">
      <dgm:prSet/>
      <dgm:spPr/>
      <dgm:t>
        <a:bodyPr/>
        <a:lstStyle/>
        <a:p>
          <a:endParaRPr lang="es-ES" sz="1400" b="1">
            <a:solidFill>
              <a:schemeClr val="tx1"/>
            </a:solidFill>
          </a:endParaRPr>
        </a:p>
      </dgm:t>
    </dgm:pt>
    <dgm:pt modelId="{277AD377-905B-4B81-99B1-5A99B4FA0860}" type="sibTrans" cxnId="{E1AE3197-6F4E-4911-BFFC-0F179E3E226E}">
      <dgm:prSet/>
      <dgm:spPr/>
      <dgm:t>
        <a:bodyPr/>
        <a:lstStyle/>
        <a:p>
          <a:endParaRPr lang="es-ES" sz="1400" b="1">
            <a:solidFill>
              <a:schemeClr val="tx1"/>
            </a:solidFill>
          </a:endParaRPr>
        </a:p>
      </dgm:t>
    </dgm:pt>
    <dgm:pt modelId="{CC767CB7-4285-4008-9B17-BFC63D8AD0FF}">
      <dgm:prSet phldrT="[Texto]" custT="1"/>
      <dgm:spPr/>
      <dgm:t>
        <a:bodyPr/>
        <a:lstStyle/>
        <a:p>
          <a:r>
            <a:rPr lang="es-ES" sz="1600" b="1" dirty="0">
              <a:solidFill>
                <a:schemeClr val="tx1"/>
              </a:solidFill>
            </a:rPr>
            <a:t>Recursos y medios</a:t>
          </a:r>
        </a:p>
      </dgm:t>
    </dgm:pt>
    <dgm:pt modelId="{F5BD476B-0482-47B5-B05B-4C49D533C6FE}" type="parTrans" cxnId="{39AFE424-DD2F-4BE6-B6EE-124E240338DA}">
      <dgm:prSet/>
      <dgm:spPr/>
      <dgm:t>
        <a:bodyPr/>
        <a:lstStyle/>
        <a:p>
          <a:endParaRPr lang="es-ES" sz="1400" b="1">
            <a:solidFill>
              <a:schemeClr val="tx1"/>
            </a:solidFill>
          </a:endParaRPr>
        </a:p>
      </dgm:t>
    </dgm:pt>
    <dgm:pt modelId="{10B20C34-2A27-4E17-A0F7-355E84B7592B}" type="sibTrans" cxnId="{39AFE424-DD2F-4BE6-B6EE-124E240338DA}">
      <dgm:prSet/>
      <dgm:spPr/>
      <dgm:t>
        <a:bodyPr/>
        <a:lstStyle/>
        <a:p>
          <a:endParaRPr lang="es-ES" sz="1400" b="1">
            <a:solidFill>
              <a:schemeClr val="tx1"/>
            </a:solidFill>
          </a:endParaRPr>
        </a:p>
      </dgm:t>
    </dgm:pt>
    <dgm:pt modelId="{2274257C-07BE-474E-A05F-E991CC734E72}">
      <dgm:prSet phldrT="[Texto]" custT="1"/>
      <dgm:spPr/>
      <dgm:t>
        <a:bodyPr/>
        <a:lstStyle/>
        <a:p>
          <a:r>
            <a:rPr lang="es-ES" sz="1600" b="1" dirty="0">
              <a:solidFill>
                <a:schemeClr val="tx1"/>
              </a:solidFill>
            </a:rPr>
            <a:t>Económica</a:t>
          </a:r>
        </a:p>
      </dgm:t>
    </dgm:pt>
    <dgm:pt modelId="{B43BA0EA-59DB-4FE5-B1C5-2EA531B615BE}" type="parTrans" cxnId="{92445B8E-EAEC-4138-A56A-4430A2A391C6}">
      <dgm:prSet/>
      <dgm:spPr/>
      <dgm:t>
        <a:bodyPr/>
        <a:lstStyle/>
        <a:p>
          <a:endParaRPr lang="es-ES" sz="1400" b="1">
            <a:solidFill>
              <a:schemeClr val="tx1"/>
            </a:solidFill>
          </a:endParaRPr>
        </a:p>
      </dgm:t>
    </dgm:pt>
    <dgm:pt modelId="{D2A198DA-26E0-49DF-BC18-58B8E9290E0F}" type="sibTrans" cxnId="{92445B8E-EAEC-4138-A56A-4430A2A391C6}">
      <dgm:prSet/>
      <dgm:spPr/>
      <dgm:t>
        <a:bodyPr/>
        <a:lstStyle/>
        <a:p>
          <a:endParaRPr lang="es-ES" sz="1400" b="1">
            <a:solidFill>
              <a:schemeClr val="tx1"/>
            </a:solidFill>
          </a:endParaRPr>
        </a:p>
      </dgm:t>
    </dgm:pt>
    <dgm:pt modelId="{FABC6850-DF70-43EB-82C1-6A81EE541C86}" type="pres">
      <dgm:prSet presAssocID="{AD07375E-409E-469D-B8F6-20EBACDFB9B9}" presName="Name0" presStyleCnt="0">
        <dgm:presLayoutVars>
          <dgm:dir/>
          <dgm:resizeHandles val="exact"/>
        </dgm:presLayoutVars>
      </dgm:prSet>
      <dgm:spPr/>
      <dgm:t>
        <a:bodyPr/>
        <a:lstStyle/>
        <a:p>
          <a:endParaRPr lang="es-EC"/>
        </a:p>
      </dgm:t>
    </dgm:pt>
    <dgm:pt modelId="{C600BB8C-C8BD-4732-A652-02BDEF04D8A3}" type="pres">
      <dgm:prSet presAssocID="{AD07375E-409E-469D-B8F6-20EBACDFB9B9}" presName="cycle" presStyleCnt="0"/>
      <dgm:spPr/>
    </dgm:pt>
    <dgm:pt modelId="{C5F030C1-080D-4B61-9B8F-B691BF73FB90}" type="pres">
      <dgm:prSet presAssocID="{AD0883AC-5EB7-496F-8767-BF74D54E88A5}" presName="nodeFirstNode" presStyleLbl="node1" presStyleIdx="0" presStyleCnt="6">
        <dgm:presLayoutVars>
          <dgm:bulletEnabled val="1"/>
        </dgm:presLayoutVars>
      </dgm:prSet>
      <dgm:spPr/>
      <dgm:t>
        <a:bodyPr/>
        <a:lstStyle/>
        <a:p>
          <a:endParaRPr lang="es-EC"/>
        </a:p>
      </dgm:t>
    </dgm:pt>
    <dgm:pt modelId="{D8C71BAA-6E79-4242-BA7F-145CE082C0E5}" type="pres">
      <dgm:prSet presAssocID="{F3B15909-5A01-4391-BCC6-CA1B1078B1CE}" presName="sibTransFirstNode" presStyleLbl="bgShp" presStyleIdx="0" presStyleCnt="1"/>
      <dgm:spPr/>
      <dgm:t>
        <a:bodyPr/>
        <a:lstStyle/>
        <a:p>
          <a:endParaRPr lang="es-EC"/>
        </a:p>
      </dgm:t>
    </dgm:pt>
    <dgm:pt modelId="{1C6DE06A-6475-4DDB-A92D-2C10FAC97EB9}" type="pres">
      <dgm:prSet presAssocID="{4058A93A-080F-4926-8BA6-431FA510315C}" presName="nodeFollowingNodes" presStyleLbl="node1" presStyleIdx="1" presStyleCnt="6">
        <dgm:presLayoutVars>
          <dgm:bulletEnabled val="1"/>
        </dgm:presLayoutVars>
      </dgm:prSet>
      <dgm:spPr/>
      <dgm:t>
        <a:bodyPr/>
        <a:lstStyle/>
        <a:p>
          <a:endParaRPr lang="es-EC"/>
        </a:p>
      </dgm:t>
    </dgm:pt>
    <dgm:pt modelId="{10E61FA8-2B45-4F2F-87E2-2D69316BE08E}" type="pres">
      <dgm:prSet presAssocID="{2274257C-07BE-474E-A05F-E991CC734E72}" presName="nodeFollowingNodes" presStyleLbl="node1" presStyleIdx="2" presStyleCnt="6">
        <dgm:presLayoutVars>
          <dgm:bulletEnabled val="1"/>
        </dgm:presLayoutVars>
      </dgm:prSet>
      <dgm:spPr/>
      <dgm:t>
        <a:bodyPr/>
        <a:lstStyle/>
        <a:p>
          <a:endParaRPr lang="es-EC"/>
        </a:p>
      </dgm:t>
    </dgm:pt>
    <dgm:pt modelId="{A9BD8D9A-EA48-4B97-A501-B26B34A8FA7C}" type="pres">
      <dgm:prSet presAssocID="{F63CBCFE-8BA8-47D9-8609-FFEBBD4FA44E}" presName="nodeFollowingNodes" presStyleLbl="node1" presStyleIdx="3" presStyleCnt="6">
        <dgm:presLayoutVars>
          <dgm:bulletEnabled val="1"/>
        </dgm:presLayoutVars>
      </dgm:prSet>
      <dgm:spPr/>
      <dgm:t>
        <a:bodyPr/>
        <a:lstStyle/>
        <a:p>
          <a:endParaRPr lang="es-EC"/>
        </a:p>
      </dgm:t>
    </dgm:pt>
    <dgm:pt modelId="{07F7FEBC-600A-45F5-BBC1-B14BBC5DB880}" type="pres">
      <dgm:prSet presAssocID="{359265AC-DC73-473B-8EF4-FCE8D0A38D1E}" presName="nodeFollowingNodes" presStyleLbl="node1" presStyleIdx="4" presStyleCnt="6">
        <dgm:presLayoutVars>
          <dgm:bulletEnabled val="1"/>
        </dgm:presLayoutVars>
      </dgm:prSet>
      <dgm:spPr/>
      <dgm:t>
        <a:bodyPr/>
        <a:lstStyle/>
        <a:p>
          <a:endParaRPr lang="es-EC"/>
        </a:p>
      </dgm:t>
    </dgm:pt>
    <dgm:pt modelId="{7C271327-7269-4319-80A3-F493DB94FF1A}" type="pres">
      <dgm:prSet presAssocID="{CC767CB7-4285-4008-9B17-BFC63D8AD0FF}" presName="nodeFollowingNodes" presStyleLbl="node1" presStyleIdx="5" presStyleCnt="6">
        <dgm:presLayoutVars>
          <dgm:bulletEnabled val="1"/>
        </dgm:presLayoutVars>
      </dgm:prSet>
      <dgm:spPr/>
      <dgm:t>
        <a:bodyPr/>
        <a:lstStyle/>
        <a:p>
          <a:endParaRPr lang="es-EC"/>
        </a:p>
      </dgm:t>
    </dgm:pt>
  </dgm:ptLst>
  <dgm:cxnLst>
    <dgm:cxn modelId="{18A3DCEF-950B-485B-861C-42925A4227D6}" type="presOf" srcId="{4058A93A-080F-4926-8BA6-431FA510315C}" destId="{1C6DE06A-6475-4DDB-A92D-2C10FAC97EB9}" srcOrd="0" destOrd="0" presId="urn:microsoft.com/office/officeart/2005/8/layout/cycle3"/>
    <dgm:cxn modelId="{516ED2CA-3BE2-4E6C-AF5E-C76F09424EB0}" type="presOf" srcId="{AD0883AC-5EB7-496F-8767-BF74D54E88A5}" destId="{C5F030C1-080D-4B61-9B8F-B691BF73FB90}" srcOrd="0" destOrd="0" presId="urn:microsoft.com/office/officeart/2005/8/layout/cycle3"/>
    <dgm:cxn modelId="{CBA25A56-830F-4037-8565-6504AFC9AF0F}" type="presOf" srcId="{AD07375E-409E-469D-B8F6-20EBACDFB9B9}" destId="{FABC6850-DF70-43EB-82C1-6A81EE541C86}" srcOrd="0" destOrd="0" presId="urn:microsoft.com/office/officeart/2005/8/layout/cycle3"/>
    <dgm:cxn modelId="{92445B8E-EAEC-4138-A56A-4430A2A391C6}" srcId="{AD07375E-409E-469D-B8F6-20EBACDFB9B9}" destId="{2274257C-07BE-474E-A05F-E991CC734E72}" srcOrd="2" destOrd="0" parTransId="{B43BA0EA-59DB-4FE5-B1C5-2EA531B615BE}" sibTransId="{D2A198DA-26E0-49DF-BC18-58B8E9290E0F}"/>
    <dgm:cxn modelId="{CCE4CFCC-624C-423E-A700-805593120B37}" type="presOf" srcId="{359265AC-DC73-473B-8EF4-FCE8D0A38D1E}" destId="{07F7FEBC-600A-45F5-BBC1-B14BBC5DB880}" srcOrd="0" destOrd="0" presId="urn:microsoft.com/office/officeart/2005/8/layout/cycle3"/>
    <dgm:cxn modelId="{A702DECC-FE8E-4158-A299-FD088867B6D4}" type="presOf" srcId="{CC767CB7-4285-4008-9B17-BFC63D8AD0FF}" destId="{7C271327-7269-4319-80A3-F493DB94FF1A}" srcOrd="0" destOrd="0" presId="urn:microsoft.com/office/officeart/2005/8/layout/cycle3"/>
    <dgm:cxn modelId="{E1AE3197-6F4E-4911-BFFC-0F179E3E226E}" srcId="{AD07375E-409E-469D-B8F6-20EBACDFB9B9}" destId="{359265AC-DC73-473B-8EF4-FCE8D0A38D1E}" srcOrd="4" destOrd="0" parTransId="{8A2DE12A-AA1F-4D2B-9752-BA10BCC76134}" sibTransId="{277AD377-905B-4B81-99B1-5A99B4FA0860}"/>
    <dgm:cxn modelId="{1538F9D3-2FF7-4BD1-A74C-50ECC0C86FF6}" type="presOf" srcId="{F3B15909-5A01-4391-BCC6-CA1B1078B1CE}" destId="{D8C71BAA-6E79-4242-BA7F-145CE082C0E5}" srcOrd="0" destOrd="0" presId="urn:microsoft.com/office/officeart/2005/8/layout/cycle3"/>
    <dgm:cxn modelId="{A8D24F83-C11A-435F-9029-0D3F9A710A25}" srcId="{AD07375E-409E-469D-B8F6-20EBACDFB9B9}" destId="{F63CBCFE-8BA8-47D9-8609-FFEBBD4FA44E}" srcOrd="3" destOrd="0" parTransId="{3C4BABDA-F617-4762-AC4C-8CD6CAF5AED3}" sibTransId="{72C36463-1F8E-4CB7-A079-E95B78509A87}"/>
    <dgm:cxn modelId="{925035A7-E254-4BC2-93EC-A555DAA9B677}" type="presOf" srcId="{2274257C-07BE-474E-A05F-E991CC734E72}" destId="{10E61FA8-2B45-4F2F-87E2-2D69316BE08E}" srcOrd="0" destOrd="0" presId="urn:microsoft.com/office/officeart/2005/8/layout/cycle3"/>
    <dgm:cxn modelId="{D4AF093C-DACC-4C26-A0E5-BF0F98D5FA43}" srcId="{AD07375E-409E-469D-B8F6-20EBACDFB9B9}" destId="{4058A93A-080F-4926-8BA6-431FA510315C}" srcOrd="1" destOrd="0" parTransId="{31578F21-3522-437E-99C2-9549EB858285}" sibTransId="{839FDF36-FD74-4174-AAAD-406D78A9E1A4}"/>
    <dgm:cxn modelId="{39AFE424-DD2F-4BE6-B6EE-124E240338DA}" srcId="{AD07375E-409E-469D-B8F6-20EBACDFB9B9}" destId="{CC767CB7-4285-4008-9B17-BFC63D8AD0FF}" srcOrd="5" destOrd="0" parTransId="{F5BD476B-0482-47B5-B05B-4C49D533C6FE}" sibTransId="{10B20C34-2A27-4E17-A0F7-355E84B7592B}"/>
    <dgm:cxn modelId="{D5B82C42-E723-4195-854D-4E6CB927F3F1}" type="presOf" srcId="{F63CBCFE-8BA8-47D9-8609-FFEBBD4FA44E}" destId="{A9BD8D9A-EA48-4B97-A501-B26B34A8FA7C}" srcOrd="0" destOrd="0" presId="urn:microsoft.com/office/officeart/2005/8/layout/cycle3"/>
    <dgm:cxn modelId="{3C0C1D10-A6F3-4F39-85D5-1F2FD971D31B}" srcId="{AD07375E-409E-469D-B8F6-20EBACDFB9B9}" destId="{AD0883AC-5EB7-496F-8767-BF74D54E88A5}" srcOrd="0" destOrd="0" parTransId="{DA204E35-FEC2-4029-BA32-C953936A0D98}" sibTransId="{F3B15909-5A01-4391-BCC6-CA1B1078B1CE}"/>
    <dgm:cxn modelId="{6D0E79C8-56DC-4EDE-9FFA-65AAD5BA9420}" type="presParOf" srcId="{FABC6850-DF70-43EB-82C1-6A81EE541C86}" destId="{C600BB8C-C8BD-4732-A652-02BDEF04D8A3}" srcOrd="0" destOrd="0" presId="urn:microsoft.com/office/officeart/2005/8/layout/cycle3"/>
    <dgm:cxn modelId="{25488F36-FFFE-4C32-9980-49CD2423DDA4}" type="presParOf" srcId="{C600BB8C-C8BD-4732-A652-02BDEF04D8A3}" destId="{C5F030C1-080D-4B61-9B8F-B691BF73FB90}" srcOrd="0" destOrd="0" presId="urn:microsoft.com/office/officeart/2005/8/layout/cycle3"/>
    <dgm:cxn modelId="{4D9A1775-F1D1-4178-A798-706367F2F7EF}" type="presParOf" srcId="{C600BB8C-C8BD-4732-A652-02BDEF04D8A3}" destId="{D8C71BAA-6E79-4242-BA7F-145CE082C0E5}" srcOrd="1" destOrd="0" presId="urn:microsoft.com/office/officeart/2005/8/layout/cycle3"/>
    <dgm:cxn modelId="{4541A95D-16D5-4911-A2E8-E27B022B6AB2}" type="presParOf" srcId="{C600BB8C-C8BD-4732-A652-02BDEF04D8A3}" destId="{1C6DE06A-6475-4DDB-A92D-2C10FAC97EB9}" srcOrd="2" destOrd="0" presId="urn:microsoft.com/office/officeart/2005/8/layout/cycle3"/>
    <dgm:cxn modelId="{E49342B2-158E-4941-BAA4-A4CC531C9DFC}" type="presParOf" srcId="{C600BB8C-C8BD-4732-A652-02BDEF04D8A3}" destId="{10E61FA8-2B45-4F2F-87E2-2D69316BE08E}" srcOrd="3" destOrd="0" presId="urn:microsoft.com/office/officeart/2005/8/layout/cycle3"/>
    <dgm:cxn modelId="{68D8FD21-F139-4539-9C5E-0062E2FDCFF5}" type="presParOf" srcId="{C600BB8C-C8BD-4732-A652-02BDEF04D8A3}" destId="{A9BD8D9A-EA48-4B97-A501-B26B34A8FA7C}" srcOrd="4" destOrd="0" presId="urn:microsoft.com/office/officeart/2005/8/layout/cycle3"/>
    <dgm:cxn modelId="{82D2D513-AE7F-427A-98A5-12E1FC7C1181}" type="presParOf" srcId="{C600BB8C-C8BD-4732-A652-02BDEF04D8A3}" destId="{07F7FEBC-600A-45F5-BBC1-B14BBC5DB880}" srcOrd="5" destOrd="0" presId="urn:microsoft.com/office/officeart/2005/8/layout/cycle3"/>
    <dgm:cxn modelId="{151349E6-2DBA-4A88-89A0-D3E31E799C85}" type="presParOf" srcId="{C600BB8C-C8BD-4732-A652-02BDEF04D8A3}" destId="{7C271327-7269-4319-80A3-F493DB94FF1A}"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9F27D7-A1DB-4996-8B78-A156E16BB1C2}" type="doc">
      <dgm:prSet loTypeId="urn:microsoft.com/office/officeart/2005/8/layout/list1" loCatId="list" qsTypeId="urn:microsoft.com/office/officeart/2005/8/quickstyle/3d3" qsCatId="3D" csTypeId="urn:microsoft.com/office/officeart/2005/8/colors/colorful1" csCatId="colorful" phldr="1"/>
      <dgm:spPr/>
      <dgm:t>
        <a:bodyPr/>
        <a:lstStyle/>
        <a:p>
          <a:endParaRPr lang="es-ES"/>
        </a:p>
      </dgm:t>
    </dgm:pt>
    <dgm:pt modelId="{DB069980-34FA-467A-ABB7-FCFDD1B9F8AB}">
      <dgm:prSet phldrT="[Texto]" custT="1"/>
      <dgm:spPr>
        <a:solidFill>
          <a:schemeClr val="accent3">
            <a:lumMod val="50000"/>
          </a:schemeClr>
        </a:solidFill>
      </dgm:spPr>
      <dgm:t>
        <a:bodyPr/>
        <a:lstStyle/>
        <a:p>
          <a:pPr algn="just"/>
          <a:r>
            <a:rPr lang="es-ES" sz="1800" b="1" dirty="0">
              <a:latin typeface="Arial Narrow" panose="020B0606020202030204" pitchFamily="34" charset="0"/>
            </a:rPr>
            <a:t>Encuesta a personal que comanda las unidades navales y encargados de mantenimiento. </a:t>
          </a:r>
        </a:p>
      </dgm:t>
    </dgm:pt>
    <dgm:pt modelId="{9A2B3D29-EE5E-4CDD-8517-262C9187B92A}" type="parTrans" cxnId="{767E6674-8F20-48F2-88B9-7F79598A2399}">
      <dgm:prSet/>
      <dgm:spPr/>
      <dgm:t>
        <a:bodyPr/>
        <a:lstStyle/>
        <a:p>
          <a:pPr algn="just"/>
          <a:endParaRPr lang="es-ES" sz="1800" b="1">
            <a:latin typeface="Arial Narrow" panose="020B0606020202030204" pitchFamily="34" charset="0"/>
          </a:endParaRPr>
        </a:p>
      </dgm:t>
    </dgm:pt>
    <dgm:pt modelId="{B3D2F2BF-4EB5-4D44-99FE-2B4A1D2D5DAF}" type="sibTrans" cxnId="{767E6674-8F20-48F2-88B9-7F79598A2399}">
      <dgm:prSet/>
      <dgm:spPr/>
      <dgm:t>
        <a:bodyPr/>
        <a:lstStyle/>
        <a:p>
          <a:pPr algn="just"/>
          <a:endParaRPr lang="es-ES" sz="1800" b="1">
            <a:latin typeface="Arial Narrow" panose="020B0606020202030204" pitchFamily="34" charset="0"/>
          </a:endParaRPr>
        </a:p>
      </dgm:t>
    </dgm:pt>
    <dgm:pt modelId="{C5278F7C-0C8E-4A9D-8612-5550396C9333}">
      <dgm:prSet phldrT="[Texto]" custT="1"/>
      <dgm:spPr>
        <a:solidFill>
          <a:schemeClr val="bg2">
            <a:lumMod val="25000"/>
          </a:schemeClr>
        </a:solidFill>
      </dgm:spPr>
      <dgm:t>
        <a:bodyPr/>
        <a:lstStyle/>
        <a:p>
          <a:pPr algn="just"/>
          <a:r>
            <a:rPr lang="es-ES" sz="1800" b="1" dirty="0">
              <a:latin typeface="Arial Narrow" panose="020B0606020202030204" pitchFamily="34" charset="0"/>
            </a:rPr>
            <a:t>Análisis de contenido, de documentación presupuestaria y capacidad operativa, y de casos de la Unión Europea,  Perú y Colombia. </a:t>
          </a:r>
        </a:p>
      </dgm:t>
    </dgm:pt>
    <dgm:pt modelId="{8BCE4B99-6235-4291-94FF-724ACDD11139}" type="parTrans" cxnId="{EE489138-1A70-45CE-B790-5FAC7B549F60}">
      <dgm:prSet/>
      <dgm:spPr/>
      <dgm:t>
        <a:bodyPr/>
        <a:lstStyle/>
        <a:p>
          <a:pPr algn="just"/>
          <a:endParaRPr lang="es-ES" sz="1800" b="1">
            <a:latin typeface="Arial Narrow" panose="020B0606020202030204" pitchFamily="34" charset="0"/>
          </a:endParaRPr>
        </a:p>
      </dgm:t>
    </dgm:pt>
    <dgm:pt modelId="{68098379-8ECF-4517-8E5C-488B465F2E59}" type="sibTrans" cxnId="{EE489138-1A70-45CE-B790-5FAC7B549F60}">
      <dgm:prSet/>
      <dgm:spPr/>
      <dgm:t>
        <a:bodyPr/>
        <a:lstStyle/>
        <a:p>
          <a:pPr algn="just"/>
          <a:endParaRPr lang="es-ES" sz="1800" b="1">
            <a:latin typeface="Arial Narrow" panose="020B0606020202030204" pitchFamily="34" charset="0"/>
          </a:endParaRPr>
        </a:p>
      </dgm:t>
    </dgm:pt>
    <dgm:pt modelId="{AE0FD44F-C2F4-47E2-8142-38185FB0D246}">
      <dgm:prSet custT="1"/>
      <dgm:spPr/>
      <dgm:t>
        <a:bodyPr/>
        <a:lstStyle/>
        <a:p>
          <a:pPr algn="just"/>
          <a:r>
            <a:rPr lang="es-EC" sz="1800" b="1" dirty="0">
              <a:latin typeface="Arial Narrow" panose="020B0606020202030204" pitchFamily="34" charset="0"/>
            </a:rPr>
            <a:t>Análisis y síntesis, combinando el análisis cualitativo y el cuantitativo.</a:t>
          </a:r>
          <a:endParaRPr lang="es-ES" sz="1800" b="1" dirty="0">
            <a:latin typeface="Arial Narrow" panose="020B0606020202030204" pitchFamily="34" charset="0"/>
          </a:endParaRPr>
        </a:p>
      </dgm:t>
    </dgm:pt>
    <dgm:pt modelId="{CD26C29B-F7F0-46E3-93E0-B351B8F5D9E2}" type="parTrans" cxnId="{0A002258-2F96-4E4F-A4F0-76E3D6C88FE8}">
      <dgm:prSet/>
      <dgm:spPr/>
      <dgm:t>
        <a:bodyPr/>
        <a:lstStyle/>
        <a:p>
          <a:pPr algn="just"/>
          <a:endParaRPr lang="es-ES" sz="1800" b="1">
            <a:latin typeface="Arial Narrow" panose="020B0606020202030204" pitchFamily="34" charset="0"/>
          </a:endParaRPr>
        </a:p>
      </dgm:t>
    </dgm:pt>
    <dgm:pt modelId="{CF0D90BF-91C3-4424-9DA9-941EA1D6DF8D}" type="sibTrans" cxnId="{0A002258-2F96-4E4F-A4F0-76E3D6C88FE8}">
      <dgm:prSet/>
      <dgm:spPr/>
      <dgm:t>
        <a:bodyPr/>
        <a:lstStyle/>
        <a:p>
          <a:pPr algn="just"/>
          <a:endParaRPr lang="es-ES" sz="1800" b="1">
            <a:latin typeface="Arial Narrow" panose="020B0606020202030204" pitchFamily="34" charset="0"/>
          </a:endParaRPr>
        </a:p>
      </dgm:t>
    </dgm:pt>
    <dgm:pt modelId="{20564838-1548-4418-9B39-79C54AD7FFC9}">
      <dgm:prSet phldrT="[Texto]" custT="1"/>
      <dgm:spPr>
        <a:solidFill>
          <a:schemeClr val="accent1">
            <a:lumMod val="75000"/>
          </a:schemeClr>
        </a:solidFill>
      </dgm:spPr>
      <dgm:t>
        <a:bodyPr/>
        <a:lstStyle/>
        <a:p>
          <a:pPr algn="just"/>
          <a:r>
            <a:rPr lang="es-EC" sz="1800" b="1" kern="1200">
              <a:latin typeface="Arial Narrow" panose="020B0606020202030204" pitchFamily="34" charset="0"/>
              <a:ea typeface="+mn-ea"/>
              <a:cs typeface="+mn-cs"/>
            </a:rPr>
            <a:t>Utilización de programa econométrico Gnu Regression, Econometrics and Time-series Library, GRETL, para establecer la relación entre las variables, su significación e incidencia</a:t>
          </a:r>
          <a:endParaRPr lang="es-ES" sz="1800" b="1" kern="1200" dirty="0">
            <a:latin typeface="Arial Narrow" panose="020B0606020202030204" pitchFamily="34" charset="0"/>
            <a:ea typeface="+mn-ea"/>
            <a:cs typeface="+mn-cs"/>
          </a:endParaRPr>
        </a:p>
      </dgm:t>
    </dgm:pt>
    <dgm:pt modelId="{E2E619FE-B771-45D5-A5CD-E65246253707}" type="parTrans" cxnId="{B44FD20F-29E5-4A6C-9649-F5420C3C25D5}">
      <dgm:prSet/>
      <dgm:spPr/>
      <dgm:t>
        <a:bodyPr/>
        <a:lstStyle/>
        <a:p>
          <a:pPr algn="just"/>
          <a:endParaRPr lang="es-ES" b="1"/>
        </a:p>
      </dgm:t>
    </dgm:pt>
    <dgm:pt modelId="{7BF6ACE8-B3F4-49AC-82A4-80F0B778A4FB}" type="sibTrans" cxnId="{B44FD20F-29E5-4A6C-9649-F5420C3C25D5}">
      <dgm:prSet/>
      <dgm:spPr/>
      <dgm:t>
        <a:bodyPr/>
        <a:lstStyle/>
        <a:p>
          <a:pPr algn="just"/>
          <a:endParaRPr lang="es-ES" b="1"/>
        </a:p>
      </dgm:t>
    </dgm:pt>
    <dgm:pt modelId="{3E294BF6-CDF4-40E0-B09B-30F9A14A46DD}" type="pres">
      <dgm:prSet presAssocID="{AE9F27D7-A1DB-4996-8B78-A156E16BB1C2}" presName="linear" presStyleCnt="0">
        <dgm:presLayoutVars>
          <dgm:dir/>
          <dgm:animLvl val="lvl"/>
          <dgm:resizeHandles val="exact"/>
        </dgm:presLayoutVars>
      </dgm:prSet>
      <dgm:spPr/>
      <dgm:t>
        <a:bodyPr/>
        <a:lstStyle/>
        <a:p>
          <a:endParaRPr lang="es-EC"/>
        </a:p>
      </dgm:t>
    </dgm:pt>
    <dgm:pt modelId="{20B841A3-F43D-4E3F-BF07-FE00CBA136B0}" type="pres">
      <dgm:prSet presAssocID="{AE0FD44F-C2F4-47E2-8142-38185FB0D246}" presName="parentLin" presStyleCnt="0"/>
      <dgm:spPr/>
    </dgm:pt>
    <dgm:pt modelId="{CE5051AB-42B6-4C61-B40B-CAEDFCF4B36E}" type="pres">
      <dgm:prSet presAssocID="{AE0FD44F-C2F4-47E2-8142-38185FB0D246}" presName="parentLeftMargin" presStyleLbl="node1" presStyleIdx="0" presStyleCnt="4"/>
      <dgm:spPr/>
      <dgm:t>
        <a:bodyPr/>
        <a:lstStyle/>
        <a:p>
          <a:endParaRPr lang="es-EC"/>
        </a:p>
      </dgm:t>
    </dgm:pt>
    <dgm:pt modelId="{BC103B4F-5B67-416B-902E-14B7C16C106E}" type="pres">
      <dgm:prSet presAssocID="{AE0FD44F-C2F4-47E2-8142-38185FB0D246}" presName="parentText" presStyleLbl="node1" presStyleIdx="0" presStyleCnt="4" custScaleX="134443">
        <dgm:presLayoutVars>
          <dgm:chMax val="0"/>
          <dgm:bulletEnabled val="1"/>
        </dgm:presLayoutVars>
      </dgm:prSet>
      <dgm:spPr/>
      <dgm:t>
        <a:bodyPr/>
        <a:lstStyle/>
        <a:p>
          <a:endParaRPr lang="es-EC"/>
        </a:p>
      </dgm:t>
    </dgm:pt>
    <dgm:pt modelId="{8823B563-E8DE-4126-B783-88B418069A7E}" type="pres">
      <dgm:prSet presAssocID="{AE0FD44F-C2F4-47E2-8142-38185FB0D246}" presName="negativeSpace" presStyleCnt="0"/>
      <dgm:spPr/>
    </dgm:pt>
    <dgm:pt modelId="{DE765C37-D6C9-4C58-9A6A-E98843E72BFC}" type="pres">
      <dgm:prSet presAssocID="{AE0FD44F-C2F4-47E2-8142-38185FB0D246}" presName="childText" presStyleLbl="conFgAcc1" presStyleIdx="0" presStyleCnt="4">
        <dgm:presLayoutVars>
          <dgm:bulletEnabled val="1"/>
        </dgm:presLayoutVars>
      </dgm:prSet>
      <dgm:spPr/>
    </dgm:pt>
    <dgm:pt modelId="{380C2C55-7E83-4A6C-B462-BB5AA13F5815}" type="pres">
      <dgm:prSet presAssocID="{CF0D90BF-91C3-4424-9DA9-941EA1D6DF8D}" presName="spaceBetweenRectangles" presStyleCnt="0"/>
      <dgm:spPr/>
    </dgm:pt>
    <dgm:pt modelId="{8876EA80-D462-4F11-9335-7FC8ECE2B05F}" type="pres">
      <dgm:prSet presAssocID="{DB069980-34FA-467A-ABB7-FCFDD1B9F8AB}" presName="parentLin" presStyleCnt="0"/>
      <dgm:spPr/>
    </dgm:pt>
    <dgm:pt modelId="{B8070C53-0509-4A08-86FC-3BCC1A2D5B0B}" type="pres">
      <dgm:prSet presAssocID="{DB069980-34FA-467A-ABB7-FCFDD1B9F8AB}" presName="parentLeftMargin" presStyleLbl="node1" presStyleIdx="0" presStyleCnt="4"/>
      <dgm:spPr/>
      <dgm:t>
        <a:bodyPr/>
        <a:lstStyle/>
        <a:p>
          <a:endParaRPr lang="es-EC"/>
        </a:p>
      </dgm:t>
    </dgm:pt>
    <dgm:pt modelId="{E00499C6-C696-4838-A107-500177E4DDC3}" type="pres">
      <dgm:prSet presAssocID="{DB069980-34FA-467A-ABB7-FCFDD1B9F8AB}" presName="parentText" presStyleLbl="node1" presStyleIdx="1" presStyleCnt="4" custScaleX="134443">
        <dgm:presLayoutVars>
          <dgm:chMax val="0"/>
          <dgm:bulletEnabled val="1"/>
        </dgm:presLayoutVars>
      </dgm:prSet>
      <dgm:spPr/>
      <dgm:t>
        <a:bodyPr/>
        <a:lstStyle/>
        <a:p>
          <a:endParaRPr lang="es-EC"/>
        </a:p>
      </dgm:t>
    </dgm:pt>
    <dgm:pt modelId="{5403BE55-8C5A-469E-8125-33A57B014644}" type="pres">
      <dgm:prSet presAssocID="{DB069980-34FA-467A-ABB7-FCFDD1B9F8AB}" presName="negativeSpace" presStyleCnt="0"/>
      <dgm:spPr/>
    </dgm:pt>
    <dgm:pt modelId="{D101E832-54E1-44C5-B552-E991BA73CF6D}" type="pres">
      <dgm:prSet presAssocID="{DB069980-34FA-467A-ABB7-FCFDD1B9F8AB}" presName="childText" presStyleLbl="conFgAcc1" presStyleIdx="1" presStyleCnt="4">
        <dgm:presLayoutVars>
          <dgm:bulletEnabled val="1"/>
        </dgm:presLayoutVars>
      </dgm:prSet>
      <dgm:spPr/>
    </dgm:pt>
    <dgm:pt modelId="{7952061A-9289-42C3-8AB3-A5436912092A}" type="pres">
      <dgm:prSet presAssocID="{B3D2F2BF-4EB5-4D44-99FE-2B4A1D2D5DAF}" presName="spaceBetweenRectangles" presStyleCnt="0"/>
      <dgm:spPr/>
    </dgm:pt>
    <dgm:pt modelId="{17BA0A1C-D6D9-4846-A687-C6825F471E61}" type="pres">
      <dgm:prSet presAssocID="{C5278F7C-0C8E-4A9D-8612-5550396C9333}" presName="parentLin" presStyleCnt="0"/>
      <dgm:spPr/>
    </dgm:pt>
    <dgm:pt modelId="{EEDEF732-B3D4-427F-829C-6A2ECBCF5A4D}" type="pres">
      <dgm:prSet presAssocID="{C5278F7C-0C8E-4A9D-8612-5550396C9333}" presName="parentLeftMargin" presStyleLbl="node1" presStyleIdx="1" presStyleCnt="4"/>
      <dgm:spPr/>
      <dgm:t>
        <a:bodyPr/>
        <a:lstStyle/>
        <a:p>
          <a:endParaRPr lang="es-EC"/>
        </a:p>
      </dgm:t>
    </dgm:pt>
    <dgm:pt modelId="{DCA12F72-120F-47ED-BBBA-6141D16B893F}" type="pres">
      <dgm:prSet presAssocID="{C5278F7C-0C8E-4A9D-8612-5550396C9333}" presName="parentText" presStyleLbl="node1" presStyleIdx="2" presStyleCnt="4" custScaleX="134443">
        <dgm:presLayoutVars>
          <dgm:chMax val="0"/>
          <dgm:bulletEnabled val="1"/>
        </dgm:presLayoutVars>
      </dgm:prSet>
      <dgm:spPr/>
      <dgm:t>
        <a:bodyPr/>
        <a:lstStyle/>
        <a:p>
          <a:endParaRPr lang="es-EC"/>
        </a:p>
      </dgm:t>
    </dgm:pt>
    <dgm:pt modelId="{0FFB60D5-A59E-4738-A2F3-705CDF258814}" type="pres">
      <dgm:prSet presAssocID="{C5278F7C-0C8E-4A9D-8612-5550396C9333}" presName="negativeSpace" presStyleCnt="0"/>
      <dgm:spPr/>
    </dgm:pt>
    <dgm:pt modelId="{D5F7EE7F-33F3-4301-9740-BB72F9507ECD}" type="pres">
      <dgm:prSet presAssocID="{C5278F7C-0C8E-4A9D-8612-5550396C9333}" presName="childText" presStyleLbl="conFgAcc1" presStyleIdx="2" presStyleCnt="4">
        <dgm:presLayoutVars>
          <dgm:bulletEnabled val="1"/>
        </dgm:presLayoutVars>
      </dgm:prSet>
      <dgm:spPr/>
    </dgm:pt>
    <dgm:pt modelId="{9BF2B157-80BD-442E-82B8-6457F3A88B9E}" type="pres">
      <dgm:prSet presAssocID="{68098379-8ECF-4517-8E5C-488B465F2E59}" presName="spaceBetweenRectangles" presStyleCnt="0"/>
      <dgm:spPr/>
    </dgm:pt>
    <dgm:pt modelId="{BB85D4C2-06F7-453B-980A-53473D6E3E5F}" type="pres">
      <dgm:prSet presAssocID="{20564838-1548-4418-9B39-79C54AD7FFC9}" presName="parentLin" presStyleCnt="0"/>
      <dgm:spPr/>
    </dgm:pt>
    <dgm:pt modelId="{391A8E09-1541-4A2E-8B81-52114DCC88C0}" type="pres">
      <dgm:prSet presAssocID="{20564838-1548-4418-9B39-79C54AD7FFC9}" presName="parentLeftMargin" presStyleLbl="node1" presStyleIdx="2" presStyleCnt="4" custScaleX="134443"/>
      <dgm:spPr/>
      <dgm:t>
        <a:bodyPr/>
        <a:lstStyle/>
        <a:p>
          <a:endParaRPr lang="es-EC"/>
        </a:p>
      </dgm:t>
    </dgm:pt>
    <dgm:pt modelId="{A658159E-FF3B-41E3-AEFB-6B0F9D515FE4}" type="pres">
      <dgm:prSet presAssocID="{20564838-1548-4418-9B39-79C54AD7FFC9}" presName="parentText" presStyleLbl="node1" presStyleIdx="3" presStyleCnt="4" custScaleX="137132" custScaleY="157428" custLinFactNeighborX="-23439">
        <dgm:presLayoutVars>
          <dgm:chMax val="0"/>
          <dgm:bulletEnabled val="1"/>
        </dgm:presLayoutVars>
      </dgm:prSet>
      <dgm:spPr/>
      <dgm:t>
        <a:bodyPr/>
        <a:lstStyle/>
        <a:p>
          <a:endParaRPr lang="es-EC"/>
        </a:p>
      </dgm:t>
    </dgm:pt>
    <dgm:pt modelId="{AFC21A89-2235-41BE-A4E7-308A56499ACA}" type="pres">
      <dgm:prSet presAssocID="{20564838-1548-4418-9B39-79C54AD7FFC9}" presName="negativeSpace" presStyleCnt="0"/>
      <dgm:spPr/>
    </dgm:pt>
    <dgm:pt modelId="{B2B6260A-E72B-4127-9FC6-7FA2B45B978B}" type="pres">
      <dgm:prSet presAssocID="{20564838-1548-4418-9B39-79C54AD7FFC9}" presName="childText" presStyleLbl="conFgAcc1" presStyleIdx="3" presStyleCnt="4">
        <dgm:presLayoutVars>
          <dgm:bulletEnabled val="1"/>
        </dgm:presLayoutVars>
      </dgm:prSet>
      <dgm:spPr/>
    </dgm:pt>
  </dgm:ptLst>
  <dgm:cxnLst>
    <dgm:cxn modelId="{0B46B9B2-E420-4519-8023-2D1B9729D0E6}" type="presOf" srcId="{20564838-1548-4418-9B39-79C54AD7FFC9}" destId="{391A8E09-1541-4A2E-8B81-52114DCC88C0}" srcOrd="0" destOrd="0" presId="urn:microsoft.com/office/officeart/2005/8/layout/list1"/>
    <dgm:cxn modelId="{D7F41710-D1B8-46AC-81F8-FA4313D68D29}" type="presOf" srcId="{DB069980-34FA-467A-ABB7-FCFDD1B9F8AB}" destId="{E00499C6-C696-4838-A107-500177E4DDC3}" srcOrd="1" destOrd="0" presId="urn:microsoft.com/office/officeart/2005/8/layout/list1"/>
    <dgm:cxn modelId="{72F799E9-9F44-4DC9-A9A4-9E77538AE082}" type="presOf" srcId="{AE0FD44F-C2F4-47E2-8142-38185FB0D246}" destId="{CE5051AB-42B6-4C61-B40B-CAEDFCF4B36E}" srcOrd="0" destOrd="0" presId="urn:microsoft.com/office/officeart/2005/8/layout/list1"/>
    <dgm:cxn modelId="{AE64A2A1-5EEA-41BD-A4D1-62D9533C59A3}" type="presOf" srcId="{20564838-1548-4418-9B39-79C54AD7FFC9}" destId="{A658159E-FF3B-41E3-AEFB-6B0F9D515FE4}" srcOrd="1" destOrd="0" presId="urn:microsoft.com/office/officeart/2005/8/layout/list1"/>
    <dgm:cxn modelId="{EC190DC0-9774-4AB6-AFAB-4FD03D028616}" type="presOf" srcId="{DB069980-34FA-467A-ABB7-FCFDD1B9F8AB}" destId="{B8070C53-0509-4A08-86FC-3BCC1A2D5B0B}" srcOrd="0" destOrd="0" presId="urn:microsoft.com/office/officeart/2005/8/layout/list1"/>
    <dgm:cxn modelId="{C54749A5-4CAC-49A8-8DB7-8FF818C53C81}" type="presOf" srcId="{AE9F27D7-A1DB-4996-8B78-A156E16BB1C2}" destId="{3E294BF6-CDF4-40E0-B09B-30F9A14A46DD}" srcOrd="0" destOrd="0" presId="urn:microsoft.com/office/officeart/2005/8/layout/list1"/>
    <dgm:cxn modelId="{16BE4DBD-870D-4A54-8CB7-12DC012FCDA1}" type="presOf" srcId="{C5278F7C-0C8E-4A9D-8612-5550396C9333}" destId="{EEDEF732-B3D4-427F-829C-6A2ECBCF5A4D}" srcOrd="0" destOrd="0" presId="urn:microsoft.com/office/officeart/2005/8/layout/list1"/>
    <dgm:cxn modelId="{B44FD20F-29E5-4A6C-9649-F5420C3C25D5}" srcId="{AE9F27D7-A1DB-4996-8B78-A156E16BB1C2}" destId="{20564838-1548-4418-9B39-79C54AD7FFC9}" srcOrd="3" destOrd="0" parTransId="{E2E619FE-B771-45D5-A5CD-E65246253707}" sibTransId="{7BF6ACE8-B3F4-49AC-82A4-80F0B778A4FB}"/>
    <dgm:cxn modelId="{5E25D8F0-B2B2-4F30-BC9E-5B5D935C9F94}" type="presOf" srcId="{AE0FD44F-C2F4-47E2-8142-38185FB0D246}" destId="{BC103B4F-5B67-416B-902E-14B7C16C106E}" srcOrd="1" destOrd="0" presId="urn:microsoft.com/office/officeart/2005/8/layout/list1"/>
    <dgm:cxn modelId="{5DCEA131-41C5-4AD9-9A59-1CF1F50AD3D2}" type="presOf" srcId="{C5278F7C-0C8E-4A9D-8612-5550396C9333}" destId="{DCA12F72-120F-47ED-BBBA-6141D16B893F}" srcOrd="1" destOrd="0" presId="urn:microsoft.com/office/officeart/2005/8/layout/list1"/>
    <dgm:cxn modelId="{0A002258-2F96-4E4F-A4F0-76E3D6C88FE8}" srcId="{AE9F27D7-A1DB-4996-8B78-A156E16BB1C2}" destId="{AE0FD44F-C2F4-47E2-8142-38185FB0D246}" srcOrd="0" destOrd="0" parTransId="{CD26C29B-F7F0-46E3-93E0-B351B8F5D9E2}" sibTransId="{CF0D90BF-91C3-4424-9DA9-941EA1D6DF8D}"/>
    <dgm:cxn modelId="{767E6674-8F20-48F2-88B9-7F79598A2399}" srcId="{AE9F27D7-A1DB-4996-8B78-A156E16BB1C2}" destId="{DB069980-34FA-467A-ABB7-FCFDD1B9F8AB}" srcOrd="1" destOrd="0" parTransId="{9A2B3D29-EE5E-4CDD-8517-262C9187B92A}" sibTransId="{B3D2F2BF-4EB5-4D44-99FE-2B4A1D2D5DAF}"/>
    <dgm:cxn modelId="{EE489138-1A70-45CE-B790-5FAC7B549F60}" srcId="{AE9F27D7-A1DB-4996-8B78-A156E16BB1C2}" destId="{C5278F7C-0C8E-4A9D-8612-5550396C9333}" srcOrd="2" destOrd="0" parTransId="{8BCE4B99-6235-4291-94FF-724ACDD11139}" sibTransId="{68098379-8ECF-4517-8E5C-488B465F2E59}"/>
    <dgm:cxn modelId="{7A4E52B2-753E-401A-BE5A-E8EF02390CC4}" type="presParOf" srcId="{3E294BF6-CDF4-40E0-B09B-30F9A14A46DD}" destId="{20B841A3-F43D-4E3F-BF07-FE00CBA136B0}" srcOrd="0" destOrd="0" presId="urn:microsoft.com/office/officeart/2005/8/layout/list1"/>
    <dgm:cxn modelId="{F333856C-6EA5-4CF5-AAAC-8662093D91C0}" type="presParOf" srcId="{20B841A3-F43D-4E3F-BF07-FE00CBA136B0}" destId="{CE5051AB-42B6-4C61-B40B-CAEDFCF4B36E}" srcOrd="0" destOrd="0" presId="urn:microsoft.com/office/officeart/2005/8/layout/list1"/>
    <dgm:cxn modelId="{04735157-8B0A-4E7E-A6B3-14D4AEDFDDD6}" type="presParOf" srcId="{20B841A3-F43D-4E3F-BF07-FE00CBA136B0}" destId="{BC103B4F-5B67-416B-902E-14B7C16C106E}" srcOrd="1" destOrd="0" presId="urn:microsoft.com/office/officeart/2005/8/layout/list1"/>
    <dgm:cxn modelId="{51B10B1F-876E-4565-BBFD-9856CD446B04}" type="presParOf" srcId="{3E294BF6-CDF4-40E0-B09B-30F9A14A46DD}" destId="{8823B563-E8DE-4126-B783-88B418069A7E}" srcOrd="1" destOrd="0" presId="urn:microsoft.com/office/officeart/2005/8/layout/list1"/>
    <dgm:cxn modelId="{22E33E13-AE91-40C9-9B63-62BDD8B215B6}" type="presParOf" srcId="{3E294BF6-CDF4-40E0-B09B-30F9A14A46DD}" destId="{DE765C37-D6C9-4C58-9A6A-E98843E72BFC}" srcOrd="2" destOrd="0" presId="urn:microsoft.com/office/officeart/2005/8/layout/list1"/>
    <dgm:cxn modelId="{B368CB08-6A16-46DF-B303-B21A7C89FB8F}" type="presParOf" srcId="{3E294BF6-CDF4-40E0-B09B-30F9A14A46DD}" destId="{380C2C55-7E83-4A6C-B462-BB5AA13F5815}" srcOrd="3" destOrd="0" presId="urn:microsoft.com/office/officeart/2005/8/layout/list1"/>
    <dgm:cxn modelId="{056E907F-C22A-4407-B7E9-6E0C047FA65F}" type="presParOf" srcId="{3E294BF6-CDF4-40E0-B09B-30F9A14A46DD}" destId="{8876EA80-D462-4F11-9335-7FC8ECE2B05F}" srcOrd="4" destOrd="0" presId="urn:microsoft.com/office/officeart/2005/8/layout/list1"/>
    <dgm:cxn modelId="{38492BE7-46CA-4F7B-82DD-32FF319D81BB}" type="presParOf" srcId="{8876EA80-D462-4F11-9335-7FC8ECE2B05F}" destId="{B8070C53-0509-4A08-86FC-3BCC1A2D5B0B}" srcOrd="0" destOrd="0" presId="urn:microsoft.com/office/officeart/2005/8/layout/list1"/>
    <dgm:cxn modelId="{A4853293-ED50-465D-9DD2-710D3BE44089}" type="presParOf" srcId="{8876EA80-D462-4F11-9335-7FC8ECE2B05F}" destId="{E00499C6-C696-4838-A107-500177E4DDC3}" srcOrd="1" destOrd="0" presId="urn:microsoft.com/office/officeart/2005/8/layout/list1"/>
    <dgm:cxn modelId="{0F2D04BB-4FC8-42C4-A79D-26F88FFAF728}" type="presParOf" srcId="{3E294BF6-CDF4-40E0-B09B-30F9A14A46DD}" destId="{5403BE55-8C5A-469E-8125-33A57B014644}" srcOrd="5" destOrd="0" presId="urn:microsoft.com/office/officeart/2005/8/layout/list1"/>
    <dgm:cxn modelId="{AC89429E-7F55-4B47-9821-74BCFFFE5017}" type="presParOf" srcId="{3E294BF6-CDF4-40E0-B09B-30F9A14A46DD}" destId="{D101E832-54E1-44C5-B552-E991BA73CF6D}" srcOrd="6" destOrd="0" presId="urn:microsoft.com/office/officeart/2005/8/layout/list1"/>
    <dgm:cxn modelId="{63EBB7EC-8C0F-47E1-AA15-F2CFE28C2FFB}" type="presParOf" srcId="{3E294BF6-CDF4-40E0-B09B-30F9A14A46DD}" destId="{7952061A-9289-42C3-8AB3-A5436912092A}" srcOrd="7" destOrd="0" presId="urn:microsoft.com/office/officeart/2005/8/layout/list1"/>
    <dgm:cxn modelId="{7E2F75E5-19F1-46F0-B969-6FB785319A13}" type="presParOf" srcId="{3E294BF6-CDF4-40E0-B09B-30F9A14A46DD}" destId="{17BA0A1C-D6D9-4846-A687-C6825F471E61}" srcOrd="8" destOrd="0" presId="urn:microsoft.com/office/officeart/2005/8/layout/list1"/>
    <dgm:cxn modelId="{6145B77C-5E61-4E6F-8F36-A76EF836740E}" type="presParOf" srcId="{17BA0A1C-D6D9-4846-A687-C6825F471E61}" destId="{EEDEF732-B3D4-427F-829C-6A2ECBCF5A4D}" srcOrd="0" destOrd="0" presId="urn:microsoft.com/office/officeart/2005/8/layout/list1"/>
    <dgm:cxn modelId="{D2738F0E-449A-4CD3-8359-301D6B055BF1}" type="presParOf" srcId="{17BA0A1C-D6D9-4846-A687-C6825F471E61}" destId="{DCA12F72-120F-47ED-BBBA-6141D16B893F}" srcOrd="1" destOrd="0" presId="urn:microsoft.com/office/officeart/2005/8/layout/list1"/>
    <dgm:cxn modelId="{757E93DF-387A-49B9-897C-71811DF5AFEE}" type="presParOf" srcId="{3E294BF6-CDF4-40E0-B09B-30F9A14A46DD}" destId="{0FFB60D5-A59E-4738-A2F3-705CDF258814}" srcOrd="9" destOrd="0" presId="urn:microsoft.com/office/officeart/2005/8/layout/list1"/>
    <dgm:cxn modelId="{8A26ADA5-227D-46A0-B1B0-CB76F692E6BA}" type="presParOf" srcId="{3E294BF6-CDF4-40E0-B09B-30F9A14A46DD}" destId="{D5F7EE7F-33F3-4301-9740-BB72F9507ECD}" srcOrd="10" destOrd="0" presId="urn:microsoft.com/office/officeart/2005/8/layout/list1"/>
    <dgm:cxn modelId="{0A5C5A78-EAAC-4D9E-AA92-E32149824CAE}" type="presParOf" srcId="{3E294BF6-CDF4-40E0-B09B-30F9A14A46DD}" destId="{9BF2B157-80BD-442E-82B8-6457F3A88B9E}" srcOrd="11" destOrd="0" presId="urn:microsoft.com/office/officeart/2005/8/layout/list1"/>
    <dgm:cxn modelId="{61002322-E776-48F8-8252-8401EED303B8}" type="presParOf" srcId="{3E294BF6-CDF4-40E0-B09B-30F9A14A46DD}" destId="{BB85D4C2-06F7-453B-980A-53473D6E3E5F}" srcOrd="12" destOrd="0" presId="urn:microsoft.com/office/officeart/2005/8/layout/list1"/>
    <dgm:cxn modelId="{14A005AB-7443-4483-90C1-5C56CC1EC07A}" type="presParOf" srcId="{BB85D4C2-06F7-453B-980A-53473D6E3E5F}" destId="{391A8E09-1541-4A2E-8B81-52114DCC88C0}" srcOrd="0" destOrd="0" presId="urn:microsoft.com/office/officeart/2005/8/layout/list1"/>
    <dgm:cxn modelId="{5E9281EC-8EA9-466B-BA37-5D0FCD4D37A8}" type="presParOf" srcId="{BB85D4C2-06F7-453B-980A-53473D6E3E5F}" destId="{A658159E-FF3B-41E3-AEFB-6B0F9D515FE4}" srcOrd="1" destOrd="0" presId="urn:microsoft.com/office/officeart/2005/8/layout/list1"/>
    <dgm:cxn modelId="{C562C8C1-E1F8-4A2D-9E28-680E17BBD962}" type="presParOf" srcId="{3E294BF6-CDF4-40E0-B09B-30F9A14A46DD}" destId="{AFC21A89-2235-41BE-A4E7-308A56499ACA}" srcOrd="13" destOrd="0" presId="urn:microsoft.com/office/officeart/2005/8/layout/list1"/>
    <dgm:cxn modelId="{DDDBED11-16D4-40A5-9365-20DBB2621CD0}" type="presParOf" srcId="{3E294BF6-CDF4-40E0-B09B-30F9A14A46DD}" destId="{B2B6260A-E72B-4127-9FC6-7FA2B45B978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E856B0-7775-4462-8AF5-CFE09A89AE3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4CD43D6A-2FB4-4483-A25D-148D490DF3A4}">
      <dgm:prSet phldrT="[Texto]" custT="1"/>
      <dgm:spPr/>
      <dgm:t>
        <a:bodyPr/>
        <a:lstStyle/>
        <a:p>
          <a:pPr algn="just"/>
          <a:r>
            <a:rPr lang="es-ES" sz="1400" b="1" dirty="0">
              <a:latin typeface="Arial Narrow" panose="020B0606020202030204" pitchFamily="34" charset="0"/>
            </a:rPr>
            <a:t>Influencia del presupuesto en la operatividad de las unidades,  97 % sí, se deja de cumplir los roles de la Armada.</a:t>
          </a:r>
        </a:p>
      </dgm:t>
    </dgm:pt>
    <dgm:pt modelId="{FE3A8060-F03F-4BF9-908C-935EA6439B23}" type="parTrans" cxnId="{548F02B5-28B4-4082-8ECA-CE690610AB7B}">
      <dgm:prSet/>
      <dgm:spPr/>
      <dgm:t>
        <a:bodyPr/>
        <a:lstStyle/>
        <a:p>
          <a:pPr algn="just"/>
          <a:endParaRPr lang="es-ES" sz="1400" b="1">
            <a:latin typeface="Arial Narrow" panose="020B0606020202030204" pitchFamily="34" charset="0"/>
          </a:endParaRPr>
        </a:p>
      </dgm:t>
    </dgm:pt>
    <dgm:pt modelId="{BB97FDF1-D11F-44CC-88D3-A11497186D3A}" type="sibTrans" cxnId="{548F02B5-28B4-4082-8ECA-CE690610AB7B}">
      <dgm:prSet/>
      <dgm:spPr/>
      <dgm:t>
        <a:bodyPr/>
        <a:lstStyle/>
        <a:p>
          <a:pPr algn="just"/>
          <a:endParaRPr lang="es-ES" sz="1400" b="1">
            <a:latin typeface="Arial Narrow" panose="020B0606020202030204" pitchFamily="34" charset="0"/>
          </a:endParaRPr>
        </a:p>
      </dgm:t>
    </dgm:pt>
    <dgm:pt modelId="{A8CA0A20-7832-4DF5-974B-8FBAFF85C501}">
      <dgm:prSet phldrT="[Texto]" custT="1"/>
      <dgm:spPr/>
      <dgm:t>
        <a:bodyPr/>
        <a:lstStyle/>
        <a:p>
          <a:pPr algn="just"/>
          <a:r>
            <a:rPr lang="es-ES" sz="1400" b="1" dirty="0">
              <a:latin typeface="Arial Narrow" panose="020B0606020202030204" pitchFamily="34" charset="0"/>
            </a:rPr>
            <a:t>Marco legal definido,  52,8 % no.</a:t>
          </a:r>
        </a:p>
      </dgm:t>
    </dgm:pt>
    <dgm:pt modelId="{29EE4687-B662-498F-A9FC-94A44D3B9AC0}" type="parTrans" cxnId="{CC4BDF2C-DD31-456F-8E4F-5E6E59738751}">
      <dgm:prSet/>
      <dgm:spPr/>
      <dgm:t>
        <a:bodyPr/>
        <a:lstStyle/>
        <a:p>
          <a:pPr algn="just"/>
          <a:endParaRPr lang="es-ES" sz="1400" b="1">
            <a:latin typeface="Arial Narrow" panose="020B0606020202030204" pitchFamily="34" charset="0"/>
          </a:endParaRPr>
        </a:p>
      </dgm:t>
    </dgm:pt>
    <dgm:pt modelId="{52788CD4-4668-408A-8AF0-9D394FF445D9}" type="sibTrans" cxnId="{CC4BDF2C-DD31-456F-8E4F-5E6E59738751}">
      <dgm:prSet/>
      <dgm:spPr/>
      <dgm:t>
        <a:bodyPr/>
        <a:lstStyle/>
        <a:p>
          <a:pPr algn="just"/>
          <a:endParaRPr lang="es-ES" sz="1400" b="1">
            <a:latin typeface="Arial Narrow" panose="020B0606020202030204" pitchFamily="34" charset="0"/>
          </a:endParaRPr>
        </a:p>
      </dgm:t>
    </dgm:pt>
    <dgm:pt modelId="{5947F009-7CDE-4F53-B04B-B0FB81F057F6}">
      <dgm:prSet phldrT="[Texto]" custT="1"/>
      <dgm:spPr/>
      <dgm:t>
        <a:bodyPr/>
        <a:lstStyle/>
        <a:p>
          <a:pPr algn="just"/>
          <a:r>
            <a:rPr lang="es-ES" sz="1400" b="1" dirty="0">
              <a:latin typeface="Arial Narrow" panose="020B0606020202030204" pitchFamily="34" charset="0"/>
            </a:rPr>
            <a:t>Asignación del Gobierno, y Presentación de necesidades por la Armada, 88,9 % y 52,8 % respectivamente,  no se lo hace de manera técnica.</a:t>
          </a:r>
        </a:p>
      </dgm:t>
    </dgm:pt>
    <dgm:pt modelId="{7C3C0C8E-461D-43FC-BC72-4A5100ADC5A0}" type="parTrans" cxnId="{15711496-E1B7-4514-AA23-9742908225C6}">
      <dgm:prSet/>
      <dgm:spPr/>
      <dgm:t>
        <a:bodyPr/>
        <a:lstStyle/>
        <a:p>
          <a:pPr algn="just"/>
          <a:endParaRPr lang="es-ES" sz="1400" b="1">
            <a:latin typeface="Arial Narrow" panose="020B0606020202030204" pitchFamily="34" charset="0"/>
          </a:endParaRPr>
        </a:p>
      </dgm:t>
    </dgm:pt>
    <dgm:pt modelId="{C44C7D4F-4CC7-4E02-8960-EFD8E8AD08E1}" type="sibTrans" cxnId="{15711496-E1B7-4514-AA23-9742908225C6}">
      <dgm:prSet/>
      <dgm:spPr/>
      <dgm:t>
        <a:bodyPr/>
        <a:lstStyle/>
        <a:p>
          <a:pPr algn="just"/>
          <a:endParaRPr lang="es-ES" sz="1400" b="1">
            <a:latin typeface="Arial Narrow" panose="020B0606020202030204" pitchFamily="34" charset="0"/>
          </a:endParaRPr>
        </a:p>
      </dgm:t>
    </dgm:pt>
    <dgm:pt modelId="{40176E25-4FD7-4CEF-8E9F-F9158749778B}">
      <dgm:prSet phldrT="[Texto]" custT="1"/>
      <dgm:spPr/>
      <dgm:t>
        <a:bodyPr/>
        <a:lstStyle/>
        <a:p>
          <a:pPr algn="just"/>
          <a:r>
            <a:rPr lang="es-ES" sz="1400" b="1" kern="1200" dirty="0">
              <a:solidFill>
                <a:prstClr val="black">
                  <a:hueOff val="0"/>
                  <a:satOff val="0"/>
                  <a:lumOff val="0"/>
                  <a:alphaOff val="0"/>
                </a:prstClr>
              </a:solidFill>
              <a:latin typeface="Arial Narrow" panose="020B0606020202030204" pitchFamily="34" charset="0"/>
              <a:ea typeface="+mn-ea"/>
              <a:cs typeface="+mn-cs"/>
            </a:rPr>
            <a:t>Existencia de políticas de Estado, orientadas a los intereses marítimos, 66,7 %  no existen. </a:t>
          </a:r>
        </a:p>
      </dgm:t>
    </dgm:pt>
    <dgm:pt modelId="{87E3CDFD-2E56-4B6A-B641-22F57C5CC895}" type="parTrans" cxnId="{E1E2A87D-24A5-4DF9-84DE-7784F5A4FFA5}">
      <dgm:prSet/>
      <dgm:spPr/>
      <dgm:t>
        <a:bodyPr/>
        <a:lstStyle/>
        <a:p>
          <a:pPr algn="just"/>
          <a:endParaRPr lang="es-ES" sz="1400" b="1"/>
        </a:p>
      </dgm:t>
    </dgm:pt>
    <dgm:pt modelId="{7590894C-64B2-441A-B934-634F394A6C65}" type="sibTrans" cxnId="{E1E2A87D-24A5-4DF9-84DE-7784F5A4FFA5}">
      <dgm:prSet/>
      <dgm:spPr/>
      <dgm:t>
        <a:bodyPr/>
        <a:lstStyle/>
        <a:p>
          <a:pPr algn="just"/>
          <a:endParaRPr lang="es-ES" sz="1400" b="1"/>
        </a:p>
      </dgm:t>
    </dgm:pt>
    <dgm:pt modelId="{E3ACD6B8-05EC-48B1-8FC1-2E1EA118AE9B}">
      <dgm:prSet phldrT="[Texto]" custT="1"/>
      <dgm:spPr/>
      <dgm:t>
        <a:bodyPr/>
        <a:lstStyle/>
        <a:p>
          <a:pPr algn="just"/>
          <a:r>
            <a:rPr lang="es-ES" sz="1400" b="1" kern="1200" dirty="0">
              <a:solidFill>
                <a:prstClr val="black">
                  <a:hueOff val="0"/>
                  <a:satOff val="0"/>
                  <a:lumOff val="0"/>
                  <a:alphaOff val="0"/>
                </a:prstClr>
              </a:solidFill>
              <a:latin typeface="Arial Narrow" panose="020B0606020202030204" pitchFamily="34" charset="0"/>
              <a:ea typeface="+mn-ea"/>
              <a:cs typeface="+mn-cs"/>
            </a:rPr>
            <a:t>Existencia de una ley para asignar presupuesto a la Armada, 88,9 % debe existir una ley para el efecto. </a:t>
          </a:r>
        </a:p>
      </dgm:t>
    </dgm:pt>
    <dgm:pt modelId="{5C687F92-467F-4A5B-B66A-980FA46E6A12}" type="parTrans" cxnId="{656BE8B2-F3D1-4B45-B339-A5E26EF2ACEC}">
      <dgm:prSet/>
      <dgm:spPr/>
      <dgm:t>
        <a:bodyPr/>
        <a:lstStyle/>
        <a:p>
          <a:pPr algn="just"/>
          <a:endParaRPr lang="es-ES" sz="1400" b="1"/>
        </a:p>
      </dgm:t>
    </dgm:pt>
    <dgm:pt modelId="{BE135E80-C2F3-4454-8C5B-48053AC5D799}" type="sibTrans" cxnId="{656BE8B2-F3D1-4B45-B339-A5E26EF2ACEC}">
      <dgm:prSet/>
      <dgm:spPr/>
      <dgm:t>
        <a:bodyPr/>
        <a:lstStyle/>
        <a:p>
          <a:pPr algn="just"/>
          <a:endParaRPr lang="es-ES" sz="1400" b="1"/>
        </a:p>
      </dgm:t>
    </dgm:pt>
    <dgm:pt modelId="{6881A4B1-2CD6-4A5E-A0AD-6A9F7CF91C12}">
      <dgm:prSet phldrT="[Texto]" custT="1"/>
      <dgm:spPr/>
      <dgm:t>
        <a:bodyPr/>
        <a:lstStyle/>
        <a:p>
          <a:pPr algn="just"/>
          <a:endParaRPr lang="es-ES" sz="1400" b="1" dirty="0">
            <a:latin typeface="Arial Narrow" panose="020B0606020202030204" pitchFamily="34" charset="0"/>
          </a:endParaRPr>
        </a:p>
        <a:p>
          <a:pPr algn="just"/>
          <a:endParaRPr lang="es-ES" sz="1400" b="1" dirty="0">
            <a:latin typeface="Arial Narrow" panose="020B0606020202030204" pitchFamily="34" charset="0"/>
          </a:endParaRPr>
        </a:p>
        <a:p>
          <a:pPr algn="just"/>
          <a:endParaRPr lang="es-ES" sz="1400" b="1" dirty="0">
            <a:latin typeface="Arial Narrow" panose="020B0606020202030204" pitchFamily="34" charset="0"/>
          </a:endParaRPr>
        </a:p>
        <a:p>
          <a:pPr algn="just"/>
          <a:endParaRPr lang="es-ES" sz="1400" b="1" dirty="0">
            <a:latin typeface="Arial Narrow" panose="020B0606020202030204" pitchFamily="34" charset="0"/>
          </a:endParaRPr>
        </a:p>
        <a:p>
          <a:pPr algn="just"/>
          <a:endParaRPr lang="es-ES" sz="1400" b="1" dirty="0">
            <a:latin typeface="Arial Narrow" panose="020B0606020202030204" pitchFamily="34" charset="0"/>
          </a:endParaRPr>
        </a:p>
      </dgm:t>
    </dgm:pt>
    <dgm:pt modelId="{18F8F272-D962-4CA1-9719-AFDBBCD546EF}" type="sibTrans" cxnId="{9C9C3D56-C57F-4502-944D-AC141B8AE26F}">
      <dgm:prSet/>
      <dgm:spPr/>
      <dgm:t>
        <a:bodyPr/>
        <a:lstStyle/>
        <a:p>
          <a:pPr algn="just"/>
          <a:endParaRPr lang="es-ES" sz="1400" b="1">
            <a:latin typeface="Arial Narrow" panose="020B0606020202030204" pitchFamily="34" charset="0"/>
          </a:endParaRPr>
        </a:p>
      </dgm:t>
    </dgm:pt>
    <dgm:pt modelId="{75FAD3D1-7793-45EF-922C-1E64CAB1BB77}" type="parTrans" cxnId="{9C9C3D56-C57F-4502-944D-AC141B8AE26F}">
      <dgm:prSet/>
      <dgm:spPr/>
      <dgm:t>
        <a:bodyPr/>
        <a:lstStyle/>
        <a:p>
          <a:pPr algn="just"/>
          <a:endParaRPr lang="es-ES" sz="1400" b="1">
            <a:latin typeface="Arial Narrow" panose="020B0606020202030204" pitchFamily="34" charset="0"/>
          </a:endParaRPr>
        </a:p>
      </dgm:t>
    </dgm:pt>
    <dgm:pt modelId="{62BEAD6A-E603-4B53-AA64-03197E90D859}">
      <dgm:prSet phldrT="[Texto]" custT="1"/>
      <dgm:spPr/>
      <dgm:t>
        <a:bodyPr/>
        <a:lstStyle/>
        <a:p>
          <a:pPr algn="just"/>
          <a:r>
            <a:rPr lang="es-ES" sz="1400" b="1" kern="1200" dirty="0">
              <a:solidFill>
                <a:prstClr val="black">
                  <a:hueOff val="0"/>
                  <a:satOff val="0"/>
                  <a:lumOff val="0"/>
                  <a:alphaOff val="0"/>
                </a:prstClr>
              </a:solidFill>
              <a:latin typeface="Arial Narrow" panose="020B0606020202030204" pitchFamily="34" charset="0"/>
              <a:ea typeface="+mn-ea"/>
              <a:cs typeface="+mn-cs"/>
            </a:rPr>
            <a:t>Las nuevas amenazas requieren una Armada modernizada para enfrentarlas, 97,2 %  si. </a:t>
          </a:r>
        </a:p>
      </dgm:t>
    </dgm:pt>
    <dgm:pt modelId="{422D2187-0ED9-464F-B196-9C8657910827}" type="parTrans" cxnId="{749B2DB1-5D2B-4EC0-946E-72116EC26695}">
      <dgm:prSet/>
      <dgm:spPr/>
      <dgm:t>
        <a:bodyPr/>
        <a:lstStyle/>
        <a:p>
          <a:pPr algn="just"/>
          <a:endParaRPr lang="es-ES" sz="1400" b="1"/>
        </a:p>
      </dgm:t>
    </dgm:pt>
    <dgm:pt modelId="{5CBF9453-3652-45DF-A77D-D6420F4988DF}" type="sibTrans" cxnId="{749B2DB1-5D2B-4EC0-946E-72116EC26695}">
      <dgm:prSet/>
      <dgm:spPr/>
      <dgm:t>
        <a:bodyPr/>
        <a:lstStyle/>
        <a:p>
          <a:pPr algn="just"/>
          <a:endParaRPr lang="es-ES" sz="1400" b="1"/>
        </a:p>
      </dgm:t>
    </dgm:pt>
    <dgm:pt modelId="{CB7B638D-1DAA-48AC-ADA5-C14A05EEE9BE}">
      <dgm:prSet phldrT="[Texto]" custT="1"/>
      <dgm:spPr/>
      <dgm:t>
        <a:bodyPr/>
        <a:lstStyle/>
        <a:p>
          <a:r>
            <a:rPr lang="es-ES" sz="1400" b="1" kern="1200" dirty="0">
              <a:solidFill>
                <a:prstClr val="black">
                  <a:hueOff val="0"/>
                  <a:satOff val="0"/>
                  <a:lumOff val="0"/>
                  <a:alphaOff val="0"/>
                </a:prstClr>
              </a:solidFill>
              <a:latin typeface="Arial Narrow" panose="020B0606020202030204" pitchFamily="34" charset="0"/>
              <a:ea typeface="+mn-ea"/>
              <a:cs typeface="+mn-cs"/>
            </a:rPr>
            <a:t>La protección de los recursos del mar genera beneficios y crecimiento económico al Estado, 94,4 % si, y el 80,6 % sin esa protección se producen pérdidas en el sector marítimo.</a:t>
          </a:r>
        </a:p>
      </dgm:t>
    </dgm:pt>
    <dgm:pt modelId="{08535D34-230A-43E4-9EAB-723EA7FE6867}" type="parTrans" cxnId="{67E3A8E8-F9BC-494E-BFBE-CA71F1B9889D}">
      <dgm:prSet/>
      <dgm:spPr/>
      <dgm:t>
        <a:bodyPr/>
        <a:lstStyle/>
        <a:p>
          <a:endParaRPr lang="es-ES" sz="1400" b="1"/>
        </a:p>
      </dgm:t>
    </dgm:pt>
    <dgm:pt modelId="{DCF4F5D2-14ED-4764-8983-B125BFF10034}" type="sibTrans" cxnId="{67E3A8E8-F9BC-494E-BFBE-CA71F1B9889D}">
      <dgm:prSet/>
      <dgm:spPr/>
      <dgm:t>
        <a:bodyPr/>
        <a:lstStyle/>
        <a:p>
          <a:endParaRPr lang="es-ES" sz="1400" b="1"/>
        </a:p>
      </dgm:t>
    </dgm:pt>
    <dgm:pt modelId="{C3009D57-E20A-4578-BB14-4CE4123709D1}">
      <dgm:prSet phldrT="[Texto]" custT="1"/>
      <dgm:spPr/>
      <dgm:t>
        <a:bodyPr/>
        <a:lstStyle/>
        <a:p>
          <a:r>
            <a:rPr lang="es-ES" sz="1400" b="1" kern="1200" dirty="0">
              <a:solidFill>
                <a:prstClr val="black">
                  <a:hueOff val="0"/>
                  <a:satOff val="0"/>
                  <a:lumOff val="0"/>
                  <a:alphaOff val="0"/>
                </a:prstClr>
              </a:solidFill>
              <a:latin typeface="Arial Narrow" panose="020B0606020202030204" pitchFamily="34" charset="0"/>
              <a:ea typeface="+mn-ea"/>
              <a:cs typeface="+mn-cs"/>
            </a:rPr>
            <a:t>Percepción de seguridad en las actividades del sector marítimo, 77,8 %  baja.</a:t>
          </a:r>
        </a:p>
      </dgm:t>
    </dgm:pt>
    <dgm:pt modelId="{A5D57FF6-ECE9-4F3B-93F0-B0C95FD9B457}" type="parTrans" cxnId="{E9173D1F-3FDB-4DB5-B5E6-E8103F74A99D}">
      <dgm:prSet/>
      <dgm:spPr/>
      <dgm:t>
        <a:bodyPr/>
        <a:lstStyle/>
        <a:p>
          <a:endParaRPr lang="es-ES" sz="1400" b="1"/>
        </a:p>
      </dgm:t>
    </dgm:pt>
    <dgm:pt modelId="{BA4A9580-F300-4550-A529-C00C54032CC5}" type="sibTrans" cxnId="{E9173D1F-3FDB-4DB5-B5E6-E8103F74A99D}">
      <dgm:prSet/>
      <dgm:spPr/>
      <dgm:t>
        <a:bodyPr/>
        <a:lstStyle/>
        <a:p>
          <a:endParaRPr lang="es-ES" sz="1400" b="1"/>
        </a:p>
      </dgm:t>
    </dgm:pt>
    <dgm:pt modelId="{AA63018F-864C-46BD-A4BB-57F5C3963615}">
      <dgm:prSet phldrT="[Texto]" custT="1"/>
      <dgm:spPr/>
      <dgm:t>
        <a:bodyPr/>
        <a:lstStyle/>
        <a:p>
          <a:r>
            <a:rPr lang="es-ES" sz="1400" b="1" kern="1200" dirty="0">
              <a:solidFill>
                <a:prstClr val="black">
                  <a:hueOff val="0"/>
                  <a:satOff val="0"/>
                  <a:lumOff val="0"/>
                  <a:alphaOff val="0"/>
                </a:prstClr>
              </a:solidFill>
              <a:latin typeface="Arial Narrow" panose="020B0606020202030204" pitchFamily="34" charset="0"/>
              <a:ea typeface="+mn-ea"/>
              <a:cs typeface="+mn-cs"/>
            </a:rPr>
            <a:t>Asesoramiento que ha dado la Armada para implantar políticas de Estado, 41,7 % opinan que si se realizado, y el resto opinan que no se lo ha realizado de manera adecuada.</a:t>
          </a:r>
        </a:p>
      </dgm:t>
    </dgm:pt>
    <dgm:pt modelId="{94E0C296-5D3B-4D2A-8CC2-D8E1EBD61082}" type="parTrans" cxnId="{05685DE3-42F8-4166-9ABB-461B92508526}">
      <dgm:prSet/>
      <dgm:spPr/>
      <dgm:t>
        <a:bodyPr/>
        <a:lstStyle/>
        <a:p>
          <a:endParaRPr lang="es-ES" sz="1400" b="1"/>
        </a:p>
      </dgm:t>
    </dgm:pt>
    <dgm:pt modelId="{9FC54542-82BB-442B-AE37-89A5FB58C9A7}" type="sibTrans" cxnId="{05685DE3-42F8-4166-9ABB-461B92508526}">
      <dgm:prSet/>
      <dgm:spPr/>
      <dgm:t>
        <a:bodyPr/>
        <a:lstStyle/>
        <a:p>
          <a:endParaRPr lang="es-ES" sz="1400" b="1"/>
        </a:p>
      </dgm:t>
    </dgm:pt>
    <dgm:pt modelId="{A344B6A1-0955-48F7-99E9-9D8920D45183}" type="pres">
      <dgm:prSet presAssocID="{FDE856B0-7775-4462-8AF5-CFE09A89AE33}" presName="vert0" presStyleCnt="0">
        <dgm:presLayoutVars>
          <dgm:dir/>
          <dgm:animOne val="branch"/>
          <dgm:animLvl val="lvl"/>
        </dgm:presLayoutVars>
      </dgm:prSet>
      <dgm:spPr/>
      <dgm:t>
        <a:bodyPr/>
        <a:lstStyle/>
        <a:p>
          <a:endParaRPr lang="es-EC"/>
        </a:p>
      </dgm:t>
    </dgm:pt>
    <dgm:pt modelId="{A1075735-033F-4901-9037-8F839E86646A}" type="pres">
      <dgm:prSet presAssocID="{6881A4B1-2CD6-4A5E-A0AD-6A9F7CF91C12}" presName="thickLine" presStyleLbl="alignNode1" presStyleIdx="0" presStyleCnt="1" custLinFactNeighborY="-1901"/>
      <dgm:spPr/>
    </dgm:pt>
    <dgm:pt modelId="{629700A9-0165-4781-B623-8501DE0A1D10}" type="pres">
      <dgm:prSet presAssocID="{6881A4B1-2CD6-4A5E-A0AD-6A9F7CF91C12}" presName="horz1" presStyleCnt="0"/>
      <dgm:spPr/>
    </dgm:pt>
    <dgm:pt modelId="{1988D9D6-B0F1-4848-B38F-15040D3B620A}" type="pres">
      <dgm:prSet presAssocID="{6881A4B1-2CD6-4A5E-A0AD-6A9F7CF91C12}" presName="tx1" presStyleLbl="revTx" presStyleIdx="0" presStyleCnt="10" custFlipHor="1" custScaleX="2528"/>
      <dgm:spPr/>
      <dgm:t>
        <a:bodyPr/>
        <a:lstStyle/>
        <a:p>
          <a:endParaRPr lang="es-EC"/>
        </a:p>
      </dgm:t>
    </dgm:pt>
    <dgm:pt modelId="{9E4D58F1-759A-4081-8278-14027AEF28FF}" type="pres">
      <dgm:prSet presAssocID="{6881A4B1-2CD6-4A5E-A0AD-6A9F7CF91C12}" presName="vert1" presStyleCnt="0"/>
      <dgm:spPr/>
    </dgm:pt>
    <dgm:pt modelId="{6D2E1943-0428-429B-9B99-E7EAF34AB727}" type="pres">
      <dgm:prSet presAssocID="{4CD43D6A-2FB4-4483-A25D-148D490DF3A4}" presName="vertSpace2a" presStyleCnt="0"/>
      <dgm:spPr/>
    </dgm:pt>
    <dgm:pt modelId="{F74054F9-ECA0-4494-B1C0-2D69FBC3018C}" type="pres">
      <dgm:prSet presAssocID="{4CD43D6A-2FB4-4483-A25D-148D490DF3A4}" presName="horz2" presStyleCnt="0"/>
      <dgm:spPr/>
    </dgm:pt>
    <dgm:pt modelId="{BF23866A-B370-46FA-943C-D462E45F9050}" type="pres">
      <dgm:prSet presAssocID="{4CD43D6A-2FB4-4483-A25D-148D490DF3A4}" presName="horzSpace2" presStyleCnt="0"/>
      <dgm:spPr/>
    </dgm:pt>
    <dgm:pt modelId="{57B49901-724C-427D-A7AE-759875DD76EC}" type="pres">
      <dgm:prSet presAssocID="{4CD43D6A-2FB4-4483-A25D-148D490DF3A4}" presName="tx2" presStyleLbl="revTx" presStyleIdx="1" presStyleCnt="10" custScaleX="123440" custScaleY="60899"/>
      <dgm:spPr/>
      <dgm:t>
        <a:bodyPr/>
        <a:lstStyle/>
        <a:p>
          <a:endParaRPr lang="es-EC"/>
        </a:p>
      </dgm:t>
    </dgm:pt>
    <dgm:pt modelId="{70BBD309-3BB6-43AB-9EDB-29821A75AD23}" type="pres">
      <dgm:prSet presAssocID="{4CD43D6A-2FB4-4483-A25D-148D490DF3A4}" presName="vert2" presStyleCnt="0"/>
      <dgm:spPr/>
    </dgm:pt>
    <dgm:pt modelId="{1B562CA3-040D-4176-B190-BD3B55341CE0}" type="pres">
      <dgm:prSet presAssocID="{4CD43D6A-2FB4-4483-A25D-148D490DF3A4}" presName="thinLine2b" presStyleLbl="callout" presStyleIdx="0" presStyleCnt="9"/>
      <dgm:spPr/>
    </dgm:pt>
    <dgm:pt modelId="{33AC6052-3CB6-42B7-AAA1-A4EFD61D21EC}" type="pres">
      <dgm:prSet presAssocID="{4CD43D6A-2FB4-4483-A25D-148D490DF3A4}" presName="vertSpace2b" presStyleCnt="0"/>
      <dgm:spPr/>
    </dgm:pt>
    <dgm:pt modelId="{1D51989E-745D-4DC4-BB70-276C700B5348}" type="pres">
      <dgm:prSet presAssocID="{A8CA0A20-7832-4DF5-974B-8FBAFF85C501}" presName="horz2" presStyleCnt="0"/>
      <dgm:spPr/>
    </dgm:pt>
    <dgm:pt modelId="{9F342710-0202-4808-82BD-E998BA745B00}" type="pres">
      <dgm:prSet presAssocID="{A8CA0A20-7832-4DF5-974B-8FBAFF85C501}" presName="horzSpace2" presStyleCnt="0"/>
      <dgm:spPr/>
    </dgm:pt>
    <dgm:pt modelId="{4ACE6997-2971-45C2-BEEA-50D0F603C65A}" type="pres">
      <dgm:prSet presAssocID="{A8CA0A20-7832-4DF5-974B-8FBAFF85C501}" presName="tx2" presStyleLbl="revTx" presStyleIdx="2" presStyleCnt="10" custScaleX="123440" custScaleY="32389" custLinFactNeighborY="-4793"/>
      <dgm:spPr/>
      <dgm:t>
        <a:bodyPr/>
        <a:lstStyle/>
        <a:p>
          <a:endParaRPr lang="es-EC"/>
        </a:p>
      </dgm:t>
    </dgm:pt>
    <dgm:pt modelId="{CF01A66F-28CE-48BB-A5F9-51484AFE1ADF}" type="pres">
      <dgm:prSet presAssocID="{A8CA0A20-7832-4DF5-974B-8FBAFF85C501}" presName="vert2" presStyleCnt="0"/>
      <dgm:spPr/>
    </dgm:pt>
    <dgm:pt modelId="{D79E2A94-C10D-4656-A95D-54511A5CEBCA}" type="pres">
      <dgm:prSet presAssocID="{A8CA0A20-7832-4DF5-974B-8FBAFF85C501}" presName="thinLine2b" presStyleLbl="callout" presStyleIdx="1" presStyleCnt="9"/>
      <dgm:spPr/>
    </dgm:pt>
    <dgm:pt modelId="{99C6B8A1-FA8B-42BB-9A72-F55765E26370}" type="pres">
      <dgm:prSet presAssocID="{A8CA0A20-7832-4DF5-974B-8FBAFF85C501}" presName="vertSpace2b" presStyleCnt="0"/>
      <dgm:spPr/>
    </dgm:pt>
    <dgm:pt modelId="{BA8085D0-462B-4628-8BE0-87072A966EBA}" type="pres">
      <dgm:prSet presAssocID="{5947F009-7CDE-4F53-B04B-B0FB81F057F6}" presName="horz2" presStyleCnt="0"/>
      <dgm:spPr/>
    </dgm:pt>
    <dgm:pt modelId="{9032EB1B-821F-4212-A310-1050E03F4AAA}" type="pres">
      <dgm:prSet presAssocID="{5947F009-7CDE-4F53-B04B-B0FB81F057F6}" presName="horzSpace2" presStyleCnt="0"/>
      <dgm:spPr/>
    </dgm:pt>
    <dgm:pt modelId="{FFC4C025-5B50-4859-B784-2030B270CDE0}" type="pres">
      <dgm:prSet presAssocID="{5947F009-7CDE-4F53-B04B-B0FB81F057F6}" presName="tx2" presStyleLbl="revTx" presStyleIdx="3" presStyleCnt="10" custScaleX="123440" custScaleY="63396"/>
      <dgm:spPr/>
      <dgm:t>
        <a:bodyPr/>
        <a:lstStyle/>
        <a:p>
          <a:endParaRPr lang="es-EC"/>
        </a:p>
      </dgm:t>
    </dgm:pt>
    <dgm:pt modelId="{0200F788-6872-46C8-9A5D-4EB57C810CD8}" type="pres">
      <dgm:prSet presAssocID="{5947F009-7CDE-4F53-B04B-B0FB81F057F6}" presName="vert2" presStyleCnt="0"/>
      <dgm:spPr/>
    </dgm:pt>
    <dgm:pt modelId="{BAD02952-256D-4A44-9A3F-68F951E1CC9D}" type="pres">
      <dgm:prSet presAssocID="{5947F009-7CDE-4F53-B04B-B0FB81F057F6}" presName="thinLine2b" presStyleLbl="callout" presStyleIdx="2" presStyleCnt="9"/>
      <dgm:spPr/>
    </dgm:pt>
    <dgm:pt modelId="{2DB0FB9C-4AA2-4DBE-A705-9EE4CA7E99F2}" type="pres">
      <dgm:prSet presAssocID="{5947F009-7CDE-4F53-B04B-B0FB81F057F6}" presName="vertSpace2b" presStyleCnt="0"/>
      <dgm:spPr/>
    </dgm:pt>
    <dgm:pt modelId="{EAF34EFD-E4E8-49E5-99CC-A66A6F35D9FF}" type="pres">
      <dgm:prSet presAssocID="{40176E25-4FD7-4CEF-8E9F-F9158749778B}" presName="horz2" presStyleCnt="0"/>
      <dgm:spPr/>
    </dgm:pt>
    <dgm:pt modelId="{2427CCCC-EC81-480C-B2C2-0143671C0A77}" type="pres">
      <dgm:prSet presAssocID="{40176E25-4FD7-4CEF-8E9F-F9158749778B}" presName="horzSpace2" presStyleCnt="0"/>
      <dgm:spPr/>
    </dgm:pt>
    <dgm:pt modelId="{6DA71982-F283-4538-8C35-2024F1224536}" type="pres">
      <dgm:prSet presAssocID="{40176E25-4FD7-4CEF-8E9F-F9158749778B}" presName="tx2" presStyleLbl="revTx" presStyleIdx="4" presStyleCnt="10" custScaleX="123440" custScaleY="59301"/>
      <dgm:spPr/>
      <dgm:t>
        <a:bodyPr/>
        <a:lstStyle/>
        <a:p>
          <a:endParaRPr lang="es-EC"/>
        </a:p>
      </dgm:t>
    </dgm:pt>
    <dgm:pt modelId="{BFD1E946-D9D3-4361-B534-A54C90C27FA9}" type="pres">
      <dgm:prSet presAssocID="{40176E25-4FD7-4CEF-8E9F-F9158749778B}" presName="vert2" presStyleCnt="0"/>
      <dgm:spPr/>
    </dgm:pt>
    <dgm:pt modelId="{38B243CB-EB8A-4DC8-BBB4-3A5C7AB2EE7B}" type="pres">
      <dgm:prSet presAssocID="{40176E25-4FD7-4CEF-8E9F-F9158749778B}" presName="thinLine2b" presStyleLbl="callout" presStyleIdx="3" presStyleCnt="9"/>
      <dgm:spPr/>
    </dgm:pt>
    <dgm:pt modelId="{1D23A370-1B13-440C-83A0-ACD245ED532F}" type="pres">
      <dgm:prSet presAssocID="{40176E25-4FD7-4CEF-8E9F-F9158749778B}" presName="vertSpace2b" presStyleCnt="0"/>
      <dgm:spPr/>
    </dgm:pt>
    <dgm:pt modelId="{E35178A6-7964-4A97-9954-71A05D70F635}" type="pres">
      <dgm:prSet presAssocID="{E3ACD6B8-05EC-48B1-8FC1-2E1EA118AE9B}" presName="horz2" presStyleCnt="0"/>
      <dgm:spPr/>
    </dgm:pt>
    <dgm:pt modelId="{B4809B0C-54B4-41B7-866B-DC7C9BD08E76}" type="pres">
      <dgm:prSet presAssocID="{E3ACD6B8-05EC-48B1-8FC1-2E1EA118AE9B}" presName="horzSpace2" presStyleCnt="0"/>
      <dgm:spPr/>
    </dgm:pt>
    <dgm:pt modelId="{164FB6C0-44DC-487B-98F3-B240D4CA33B7}" type="pres">
      <dgm:prSet presAssocID="{E3ACD6B8-05EC-48B1-8FC1-2E1EA118AE9B}" presName="tx2" presStyleLbl="revTx" presStyleIdx="5" presStyleCnt="10" custScaleX="123440" custScaleY="57595"/>
      <dgm:spPr/>
      <dgm:t>
        <a:bodyPr/>
        <a:lstStyle/>
        <a:p>
          <a:endParaRPr lang="es-EC"/>
        </a:p>
      </dgm:t>
    </dgm:pt>
    <dgm:pt modelId="{23994689-D8FF-4DA4-A70C-E330ECABA125}" type="pres">
      <dgm:prSet presAssocID="{E3ACD6B8-05EC-48B1-8FC1-2E1EA118AE9B}" presName="vert2" presStyleCnt="0"/>
      <dgm:spPr/>
    </dgm:pt>
    <dgm:pt modelId="{3F22F2DA-9456-476C-80FD-F546FB572BB9}" type="pres">
      <dgm:prSet presAssocID="{E3ACD6B8-05EC-48B1-8FC1-2E1EA118AE9B}" presName="thinLine2b" presStyleLbl="callout" presStyleIdx="4" presStyleCnt="9"/>
      <dgm:spPr/>
    </dgm:pt>
    <dgm:pt modelId="{BB73E9CE-7F95-4BF8-BB4D-8A1FDDFF528A}" type="pres">
      <dgm:prSet presAssocID="{E3ACD6B8-05EC-48B1-8FC1-2E1EA118AE9B}" presName="vertSpace2b" presStyleCnt="0"/>
      <dgm:spPr/>
    </dgm:pt>
    <dgm:pt modelId="{D940BBC6-4389-4B91-B4DA-FEF280D5A591}" type="pres">
      <dgm:prSet presAssocID="{62BEAD6A-E603-4B53-AA64-03197E90D859}" presName="horz2" presStyleCnt="0"/>
      <dgm:spPr/>
    </dgm:pt>
    <dgm:pt modelId="{D8FF140C-5AFC-4471-9C73-8662A23CCE1F}" type="pres">
      <dgm:prSet presAssocID="{62BEAD6A-E603-4B53-AA64-03197E90D859}" presName="horzSpace2" presStyleCnt="0"/>
      <dgm:spPr/>
    </dgm:pt>
    <dgm:pt modelId="{EF3E3E41-3179-42AF-BC23-0F1940387B35}" type="pres">
      <dgm:prSet presAssocID="{62BEAD6A-E603-4B53-AA64-03197E90D859}" presName="tx2" presStyleLbl="revTx" presStyleIdx="6" presStyleCnt="10" custScaleX="123440" custScaleY="31540"/>
      <dgm:spPr/>
      <dgm:t>
        <a:bodyPr/>
        <a:lstStyle/>
        <a:p>
          <a:endParaRPr lang="es-EC"/>
        </a:p>
      </dgm:t>
    </dgm:pt>
    <dgm:pt modelId="{852CD80A-A909-47F9-8227-3B2AC8140865}" type="pres">
      <dgm:prSet presAssocID="{62BEAD6A-E603-4B53-AA64-03197E90D859}" presName="vert2" presStyleCnt="0"/>
      <dgm:spPr/>
    </dgm:pt>
    <dgm:pt modelId="{991AF9C2-4092-4481-9CF0-6919B1EF66BE}" type="pres">
      <dgm:prSet presAssocID="{62BEAD6A-E603-4B53-AA64-03197E90D859}" presName="thinLine2b" presStyleLbl="callout" presStyleIdx="5" presStyleCnt="9"/>
      <dgm:spPr/>
    </dgm:pt>
    <dgm:pt modelId="{992800F2-BDD6-4E0B-9D6A-CF7BE5587D67}" type="pres">
      <dgm:prSet presAssocID="{62BEAD6A-E603-4B53-AA64-03197E90D859}" presName="vertSpace2b" presStyleCnt="0"/>
      <dgm:spPr/>
    </dgm:pt>
    <dgm:pt modelId="{15A05058-E8E3-406A-A833-99481AA42350}" type="pres">
      <dgm:prSet presAssocID="{CB7B638D-1DAA-48AC-ADA5-C14A05EEE9BE}" presName="horz2" presStyleCnt="0"/>
      <dgm:spPr/>
    </dgm:pt>
    <dgm:pt modelId="{5783C373-CD87-46C0-9104-C2E96BD2CA4B}" type="pres">
      <dgm:prSet presAssocID="{CB7B638D-1DAA-48AC-ADA5-C14A05EEE9BE}" presName="horzSpace2" presStyleCnt="0"/>
      <dgm:spPr/>
    </dgm:pt>
    <dgm:pt modelId="{24158708-4B1B-4FF8-AB81-95492587FC2C}" type="pres">
      <dgm:prSet presAssocID="{CB7B638D-1DAA-48AC-ADA5-C14A05EEE9BE}" presName="tx2" presStyleLbl="revTx" presStyleIdx="7" presStyleCnt="10" custScaleX="123440" custScaleY="57337"/>
      <dgm:spPr/>
      <dgm:t>
        <a:bodyPr/>
        <a:lstStyle/>
        <a:p>
          <a:endParaRPr lang="es-EC"/>
        </a:p>
      </dgm:t>
    </dgm:pt>
    <dgm:pt modelId="{92887304-7BC1-4E0F-AFB6-F78C2B2A6855}" type="pres">
      <dgm:prSet presAssocID="{CB7B638D-1DAA-48AC-ADA5-C14A05EEE9BE}" presName="vert2" presStyleCnt="0"/>
      <dgm:spPr/>
    </dgm:pt>
    <dgm:pt modelId="{72197E3A-52AB-4889-95DC-C6E3B57BB06C}" type="pres">
      <dgm:prSet presAssocID="{CB7B638D-1DAA-48AC-ADA5-C14A05EEE9BE}" presName="thinLine2b" presStyleLbl="callout" presStyleIdx="6" presStyleCnt="9"/>
      <dgm:spPr/>
    </dgm:pt>
    <dgm:pt modelId="{69C1B212-D7E2-4927-86DA-75A08C1F6EE8}" type="pres">
      <dgm:prSet presAssocID="{CB7B638D-1DAA-48AC-ADA5-C14A05EEE9BE}" presName="vertSpace2b" presStyleCnt="0"/>
      <dgm:spPr/>
    </dgm:pt>
    <dgm:pt modelId="{1DB781CA-031E-4DA0-97C9-3FA7D3CF2854}" type="pres">
      <dgm:prSet presAssocID="{C3009D57-E20A-4578-BB14-4CE4123709D1}" presName="horz2" presStyleCnt="0"/>
      <dgm:spPr/>
    </dgm:pt>
    <dgm:pt modelId="{D38E2E34-53F5-4A12-B374-4A1311A9EAD6}" type="pres">
      <dgm:prSet presAssocID="{C3009D57-E20A-4578-BB14-4CE4123709D1}" presName="horzSpace2" presStyleCnt="0"/>
      <dgm:spPr/>
    </dgm:pt>
    <dgm:pt modelId="{910042C3-9A46-4BC4-95FE-4EB9B4080EB3}" type="pres">
      <dgm:prSet presAssocID="{C3009D57-E20A-4578-BB14-4CE4123709D1}" presName="tx2" presStyleLbl="revTx" presStyleIdx="8" presStyleCnt="10" custScaleX="123440" custScaleY="34168"/>
      <dgm:spPr/>
      <dgm:t>
        <a:bodyPr/>
        <a:lstStyle/>
        <a:p>
          <a:endParaRPr lang="es-EC"/>
        </a:p>
      </dgm:t>
    </dgm:pt>
    <dgm:pt modelId="{AE47798D-0BA8-4D55-B64B-464C1F456DE5}" type="pres">
      <dgm:prSet presAssocID="{C3009D57-E20A-4578-BB14-4CE4123709D1}" presName="vert2" presStyleCnt="0"/>
      <dgm:spPr/>
    </dgm:pt>
    <dgm:pt modelId="{BAEAEB44-5BFE-425A-9C44-FB5FEA7A1882}" type="pres">
      <dgm:prSet presAssocID="{C3009D57-E20A-4578-BB14-4CE4123709D1}" presName="thinLine2b" presStyleLbl="callout" presStyleIdx="7" presStyleCnt="9" custLinFactNeighborY="16060"/>
      <dgm:spPr/>
    </dgm:pt>
    <dgm:pt modelId="{D9D25F2F-7C8D-4ECE-90CF-11C059E05C6A}" type="pres">
      <dgm:prSet presAssocID="{C3009D57-E20A-4578-BB14-4CE4123709D1}" presName="vertSpace2b" presStyleCnt="0"/>
      <dgm:spPr/>
    </dgm:pt>
    <dgm:pt modelId="{C7377D38-1A27-419D-9D91-26F2944D4DB6}" type="pres">
      <dgm:prSet presAssocID="{AA63018F-864C-46BD-A4BB-57F5C3963615}" presName="horz2" presStyleCnt="0"/>
      <dgm:spPr/>
    </dgm:pt>
    <dgm:pt modelId="{DDD88637-E010-48F2-A66C-6A4B77142CEF}" type="pres">
      <dgm:prSet presAssocID="{AA63018F-864C-46BD-A4BB-57F5C3963615}" presName="horzSpace2" presStyleCnt="0"/>
      <dgm:spPr/>
    </dgm:pt>
    <dgm:pt modelId="{03EB4475-8219-48AE-ACF5-7A2DE231CD5D}" type="pres">
      <dgm:prSet presAssocID="{AA63018F-864C-46BD-A4BB-57F5C3963615}" presName="tx2" presStyleLbl="revTx" presStyleIdx="9" presStyleCnt="10" custScaleX="123440" custScaleY="51418"/>
      <dgm:spPr/>
      <dgm:t>
        <a:bodyPr/>
        <a:lstStyle/>
        <a:p>
          <a:endParaRPr lang="es-EC"/>
        </a:p>
      </dgm:t>
    </dgm:pt>
    <dgm:pt modelId="{722053FF-4563-4D6A-83AC-A1DC4D0108BF}" type="pres">
      <dgm:prSet presAssocID="{AA63018F-864C-46BD-A4BB-57F5C3963615}" presName="vert2" presStyleCnt="0"/>
      <dgm:spPr/>
    </dgm:pt>
    <dgm:pt modelId="{C9B9B5DC-12C0-44BA-AB53-4C8B0EE58269}" type="pres">
      <dgm:prSet presAssocID="{AA63018F-864C-46BD-A4BB-57F5C3963615}" presName="thinLine2b" presStyleLbl="callout" presStyleIdx="8" presStyleCnt="9" custLinFactY="100000" custLinFactNeighborY="116871"/>
      <dgm:spPr/>
    </dgm:pt>
    <dgm:pt modelId="{E091AB05-7CDD-42E7-8063-D6B509B6B4D9}" type="pres">
      <dgm:prSet presAssocID="{AA63018F-864C-46BD-A4BB-57F5C3963615}" presName="vertSpace2b" presStyleCnt="0"/>
      <dgm:spPr/>
    </dgm:pt>
  </dgm:ptLst>
  <dgm:cxnLst>
    <dgm:cxn modelId="{2B7DC4B1-1AA9-4299-9CAD-052726BFC638}" type="presOf" srcId="{AA63018F-864C-46BD-A4BB-57F5C3963615}" destId="{03EB4475-8219-48AE-ACF5-7A2DE231CD5D}" srcOrd="0" destOrd="0" presId="urn:microsoft.com/office/officeart/2008/layout/LinedList"/>
    <dgm:cxn modelId="{1527AE85-B9C2-431E-B53F-7495F14DBBFB}" type="presOf" srcId="{A8CA0A20-7832-4DF5-974B-8FBAFF85C501}" destId="{4ACE6997-2971-45C2-BEEA-50D0F603C65A}" srcOrd="0" destOrd="0" presId="urn:microsoft.com/office/officeart/2008/layout/LinedList"/>
    <dgm:cxn modelId="{ED14AF24-28BC-4FF8-A081-A1BBF607AF8C}" type="presOf" srcId="{40176E25-4FD7-4CEF-8E9F-F9158749778B}" destId="{6DA71982-F283-4538-8C35-2024F1224536}" srcOrd="0" destOrd="0" presId="urn:microsoft.com/office/officeart/2008/layout/LinedList"/>
    <dgm:cxn modelId="{05685DE3-42F8-4166-9ABB-461B92508526}" srcId="{6881A4B1-2CD6-4A5E-A0AD-6A9F7CF91C12}" destId="{AA63018F-864C-46BD-A4BB-57F5C3963615}" srcOrd="8" destOrd="0" parTransId="{94E0C296-5D3B-4D2A-8CC2-D8E1EBD61082}" sibTransId="{9FC54542-82BB-442B-AE37-89A5FB58C9A7}"/>
    <dgm:cxn modelId="{E9173D1F-3FDB-4DB5-B5E6-E8103F74A99D}" srcId="{6881A4B1-2CD6-4A5E-A0AD-6A9F7CF91C12}" destId="{C3009D57-E20A-4578-BB14-4CE4123709D1}" srcOrd="7" destOrd="0" parTransId="{A5D57FF6-ECE9-4F3B-93F0-B0C95FD9B457}" sibTransId="{BA4A9580-F300-4550-A529-C00C54032CC5}"/>
    <dgm:cxn modelId="{656BE8B2-F3D1-4B45-B339-A5E26EF2ACEC}" srcId="{6881A4B1-2CD6-4A5E-A0AD-6A9F7CF91C12}" destId="{E3ACD6B8-05EC-48B1-8FC1-2E1EA118AE9B}" srcOrd="4" destOrd="0" parTransId="{5C687F92-467F-4A5B-B66A-980FA46E6A12}" sibTransId="{BE135E80-C2F3-4454-8C5B-48053AC5D799}"/>
    <dgm:cxn modelId="{CC4BDF2C-DD31-456F-8E4F-5E6E59738751}" srcId="{6881A4B1-2CD6-4A5E-A0AD-6A9F7CF91C12}" destId="{A8CA0A20-7832-4DF5-974B-8FBAFF85C501}" srcOrd="1" destOrd="0" parTransId="{29EE4687-B662-498F-A9FC-94A44D3B9AC0}" sibTransId="{52788CD4-4668-408A-8AF0-9D394FF445D9}"/>
    <dgm:cxn modelId="{69A821A3-46A7-43B4-B612-445BAB5E1D34}" type="presOf" srcId="{4CD43D6A-2FB4-4483-A25D-148D490DF3A4}" destId="{57B49901-724C-427D-A7AE-759875DD76EC}" srcOrd="0" destOrd="0" presId="urn:microsoft.com/office/officeart/2008/layout/LinedList"/>
    <dgm:cxn modelId="{749B2DB1-5D2B-4EC0-946E-72116EC26695}" srcId="{6881A4B1-2CD6-4A5E-A0AD-6A9F7CF91C12}" destId="{62BEAD6A-E603-4B53-AA64-03197E90D859}" srcOrd="5" destOrd="0" parTransId="{422D2187-0ED9-464F-B196-9C8657910827}" sibTransId="{5CBF9453-3652-45DF-A77D-D6420F4988DF}"/>
    <dgm:cxn modelId="{8CF4029E-81CB-48CA-9817-3078FE1F9FBF}" type="presOf" srcId="{E3ACD6B8-05EC-48B1-8FC1-2E1EA118AE9B}" destId="{164FB6C0-44DC-487B-98F3-B240D4CA33B7}" srcOrd="0" destOrd="0" presId="urn:microsoft.com/office/officeart/2008/layout/LinedList"/>
    <dgm:cxn modelId="{CABF397C-81ED-4F70-8746-0B5464D533DA}" type="presOf" srcId="{5947F009-7CDE-4F53-B04B-B0FB81F057F6}" destId="{FFC4C025-5B50-4859-B784-2030B270CDE0}" srcOrd="0" destOrd="0" presId="urn:microsoft.com/office/officeart/2008/layout/LinedList"/>
    <dgm:cxn modelId="{E1E2A87D-24A5-4DF9-84DE-7784F5A4FFA5}" srcId="{6881A4B1-2CD6-4A5E-A0AD-6A9F7CF91C12}" destId="{40176E25-4FD7-4CEF-8E9F-F9158749778B}" srcOrd="3" destOrd="0" parTransId="{87E3CDFD-2E56-4B6A-B641-22F57C5CC895}" sibTransId="{7590894C-64B2-441A-B934-634F394A6C65}"/>
    <dgm:cxn modelId="{548F02B5-28B4-4082-8ECA-CE690610AB7B}" srcId="{6881A4B1-2CD6-4A5E-A0AD-6A9F7CF91C12}" destId="{4CD43D6A-2FB4-4483-A25D-148D490DF3A4}" srcOrd="0" destOrd="0" parTransId="{FE3A8060-F03F-4BF9-908C-935EA6439B23}" sibTransId="{BB97FDF1-D11F-44CC-88D3-A11497186D3A}"/>
    <dgm:cxn modelId="{CED71800-5266-47F5-8B3B-D279893A73A7}" type="presOf" srcId="{6881A4B1-2CD6-4A5E-A0AD-6A9F7CF91C12}" destId="{1988D9D6-B0F1-4848-B38F-15040D3B620A}" srcOrd="0" destOrd="0" presId="urn:microsoft.com/office/officeart/2008/layout/LinedList"/>
    <dgm:cxn modelId="{9CC641BD-7B28-42AB-A1CC-8E345940D6DA}" type="presOf" srcId="{CB7B638D-1DAA-48AC-ADA5-C14A05EEE9BE}" destId="{24158708-4B1B-4FF8-AB81-95492587FC2C}" srcOrd="0" destOrd="0" presId="urn:microsoft.com/office/officeart/2008/layout/LinedList"/>
    <dgm:cxn modelId="{9C9C3D56-C57F-4502-944D-AC141B8AE26F}" srcId="{FDE856B0-7775-4462-8AF5-CFE09A89AE33}" destId="{6881A4B1-2CD6-4A5E-A0AD-6A9F7CF91C12}" srcOrd="0" destOrd="0" parTransId="{75FAD3D1-7793-45EF-922C-1E64CAB1BB77}" sibTransId="{18F8F272-D962-4CA1-9719-AFDBBCD546EF}"/>
    <dgm:cxn modelId="{B341B533-0C91-4C87-9043-D1F9D80434CE}" type="presOf" srcId="{C3009D57-E20A-4578-BB14-4CE4123709D1}" destId="{910042C3-9A46-4BC4-95FE-4EB9B4080EB3}" srcOrd="0" destOrd="0" presId="urn:microsoft.com/office/officeart/2008/layout/LinedList"/>
    <dgm:cxn modelId="{67E3A8E8-F9BC-494E-BFBE-CA71F1B9889D}" srcId="{6881A4B1-2CD6-4A5E-A0AD-6A9F7CF91C12}" destId="{CB7B638D-1DAA-48AC-ADA5-C14A05EEE9BE}" srcOrd="6" destOrd="0" parTransId="{08535D34-230A-43E4-9EAB-723EA7FE6867}" sibTransId="{DCF4F5D2-14ED-4764-8983-B125BFF10034}"/>
    <dgm:cxn modelId="{15711496-E1B7-4514-AA23-9742908225C6}" srcId="{6881A4B1-2CD6-4A5E-A0AD-6A9F7CF91C12}" destId="{5947F009-7CDE-4F53-B04B-B0FB81F057F6}" srcOrd="2" destOrd="0" parTransId="{7C3C0C8E-461D-43FC-BC72-4A5100ADC5A0}" sibTransId="{C44C7D4F-4CC7-4E02-8960-EFD8E8AD08E1}"/>
    <dgm:cxn modelId="{0176FACF-7E2B-43DA-A362-6FFDD2A83BC3}" type="presOf" srcId="{FDE856B0-7775-4462-8AF5-CFE09A89AE33}" destId="{A344B6A1-0955-48F7-99E9-9D8920D45183}" srcOrd="0" destOrd="0" presId="urn:microsoft.com/office/officeart/2008/layout/LinedList"/>
    <dgm:cxn modelId="{0BD68585-82EE-494B-93FB-46F9B0AAC33D}" type="presOf" srcId="{62BEAD6A-E603-4B53-AA64-03197E90D859}" destId="{EF3E3E41-3179-42AF-BC23-0F1940387B35}" srcOrd="0" destOrd="0" presId="urn:microsoft.com/office/officeart/2008/layout/LinedList"/>
    <dgm:cxn modelId="{614940BC-851C-4DA3-9A1D-34D2F1A33C73}" type="presParOf" srcId="{A344B6A1-0955-48F7-99E9-9D8920D45183}" destId="{A1075735-033F-4901-9037-8F839E86646A}" srcOrd="0" destOrd="0" presId="urn:microsoft.com/office/officeart/2008/layout/LinedList"/>
    <dgm:cxn modelId="{253B261A-9EFA-4CDB-91A5-BF8CEA31E256}" type="presParOf" srcId="{A344B6A1-0955-48F7-99E9-9D8920D45183}" destId="{629700A9-0165-4781-B623-8501DE0A1D10}" srcOrd="1" destOrd="0" presId="urn:microsoft.com/office/officeart/2008/layout/LinedList"/>
    <dgm:cxn modelId="{CD8958FF-C394-4018-ACA2-8B5CFE3A4623}" type="presParOf" srcId="{629700A9-0165-4781-B623-8501DE0A1D10}" destId="{1988D9D6-B0F1-4848-B38F-15040D3B620A}" srcOrd="0" destOrd="0" presId="urn:microsoft.com/office/officeart/2008/layout/LinedList"/>
    <dgm:cxn modelId="{4B7D931B-AD72-4576-8366-92CE2CD14E97}" type="presParOf" srcId="{629700A9-0165-4781-B623-8501DE0A1D10}" destId="{9E4D58F1-759A-4081-8278-14027AEF28FF}" srcOrd="1" destOrd="0" presId="urn:microsoft.com/office/officeart/2008/layout/LinedList"/>
    <dgm:cxn modelId="{FD8ABD0D-5772-46E4-B2E5-A1F752482D66}" type="presParOf" srcId="{9E4D58F1-759A-4081-8278-14027AEF28FF}" destId="{6D2E1943-0428-429B-9B99-E7EAF34AB727}" srcOrd="0" destOrd="0" presId="urn:microsoft.com/office/officeart/2008/layout/LinedList"/>
    <dgm:cxn modelId="{46D524A7-1ACC-43C7-96F8-2A12EA5E3E12}" type="presParOf" srcId="{9E4D58F1-759A-4081-8278-14027AEF28FF}" destId="{F74054F9-ECA0-4494-B1C0-2D69FBC3018C}" srcOrd="1" destOrd="0" presId="urn:microsoft.com/office/officeart/2008/layout/LinedList"/>
    <dgm:cxn modelId="{E8382F2A-9F2E-470F-A15E-6FDA9C1ACF10}" type="presParOf" srcId="{F74054F9-ECA0-4494-B1C0-2D69FBC3018C}" destId="{BF23866A-B370-46FA-943C-D462E45F9050}" srcOrd="0" destOrd="0" presId="urn:microsoft.com/office/officeart/2008/layout/LinedList"/>
    <dgm:cxn modelId="{03C030A6-9D91-4A6B-A8BE-33824062F509}" type="presParOf" srcId="{F74054F9-ECA0-4494-B1C0-2D69FBC3018C}" destId="{57B49901-724C-427D-A7AE-759875DD76EC}" srcOrd="1" destOrd="0" presId="urn:microsoft.com/office/officeart/2008/layout/LinedList"/>
    <dgm:cxn modelId="{44A54D84-40B2-42B9-9E94-E9445F9122A1}" type="presParOf" srcId="{F74054F9-ECA0-4494-B1C0-2D69FBC3018C}" destId="{70BBD309-3BB6-43AB-9EDB-29821A75AD23}" srcOrd="2" destOrd="0" presId="urn:microsoft.com/office/officeart/2008/layout/LinedList"/>
    <dgm:cxn modelId="{FA73F486-32B6-4A2E-9097-1315BD6CD746}" type="presParOf" srcId="{9E4D58F1-759A-4081-8278-14027AEF28FF}" destId="{1B562CA3-040D-4176-B190-BD3B55341CE0}" srcOrd="2" destOrd="0" presId="urn:microsoft.com/office/officeart/2008/layout/LinedList"/>
    <dgm:cxn modelId="{353B0E1B-4F3B-4AF1-A285-E79351F02630}" type="presParOf" srcId="{9E4D58F1-759A-4081-8278-14027AEF28FF}" destId="{33AC6052-3CB6-42B7-AAA1-A4EFD61D21EC}" srcOrd="3" destOrd="0" presId="urn:microsoft.com/office/officeart/2008/layout/LinedList"/>
    <dgm:cxn modelId="{7693FABB-5CBD-4BAD-B3D1-D73CC4D5C99A}" type="presParOf" srcId="{9E4D58F1-759A-4081-8278-14027AEF28FF}" destId="{1D51989E-745D-4DC4-BB70-276C700B5348}" srcOrd="4" destOrd="0" presId="urn:microsoft.com/office/officeart/2008/layout/LinedList"/>
    <dgm:cxn modelId="{A737FE97-5B10-40AC-BE94-BE6FC9E71FEB}" type="presParOf" srcId="{1D51989E-745D-4DC4-BB70-276C700B5348}" destId="{9F342710-0202-4808-82BD-E998BA745B00}" srcOrd="0" destOrd="0" presId="urn:microsoft.com/office/officeart/2008/layout/LinedList"/>
    <dgm:cxn modelId="{37CE4E70-D94D-42D0-8022-3A80F42FCFF0}" type="presParOf" srcId="{1D51989E-745D-4DC4-BB70-276C700B5348}" destId="{4ACE6997-2971-45C2-BEEA-50D0F603C65A}" srcOrd="1" destOrd="0" presId="urn:microsoft.com/office/officeart/2008/layout/LinedList"/>
    <dgm:cxn modelId="{B981CAE2-E88F-4477-9EA6-06E6BE72CF94}" type="presParOf" srcId="{1D51989E-745D-4DC4-BB70-276C700B5348}" destId="{CF01A66F-28CE-48BB-A5F9-51484AFE1ADF}" srcOrd="2" destOrd="0" presId="urn:microsoft.com/office/officeart/2008/layout/LinedList"/>
    <dgm:cxn modelId="{5B68CA93-C1A9-4E32-B4B4-965522381FC0}" type="presParOf" srcId="{9E4D58F1-759A-4081-8278-14027AEF28FF}" destId="{D79E2A94-C10D-4656-A95D-54511A5CEBCA}" srcOrd="5" destOrd="0" presId="urn:microsoft.com/office/officeart/2008/layout/LinedList"/>
    <dgm:cxn modelId="{73347340-F091-488B-8004-9A74E747077C}" type="presParOf" srcId="{9E4D58F1-759A-4081-8278-14027AEF28FF}" destId="{99C6B8A1-FA8B-42BB-9A72-F55765E26370}" srcOrd="6" destOrd="0" presId="urn:microsoft.com/office/officeart/2008/layout/LinedList"/>
    <dgm:cxn modelId="{1384490B-9C5C-4767-9A45-3369887F4BE2}" type="presParOf" srcId="{9E4D58F1-759A-4081-8278-14027AEF28FF}" destId="{BA8085D0-462B-4628-8BE0-87072A966EBA}" srcOrd="7" destOrd="0" presId="urn:microsoft.com/office/officeart/2008/layout/LinedList"/>
    <dgm:cxn modelId="{3B6DC570-B977-421D-837C-916643C46FDA}" type="presParOf" srcId="{BA8085D0-462B-4628-8BE0-87072A966EBA}" destId="{9032EB1B-821F-4212-A310-1050E03F4AAA}" srcOrd="0" destOrd="0" presId="urn:microsoft.com/office/officeart/2008/layout/LinedList"/>
    <dgm:cxn modelId="{4F88A070-09E3-4F67-A056-66DAE0C2A64D}" type="presParOf" srcId="{BA8085D0-462B-4628-8BE0-87072A966EBA}" destId="{FFC4C025-5B50-4859-B784-2030B270CDE0}" srcOrd="1" destOrd="0" presId="urn:microsoft.com/office/officeart/2008/layout/LinedList"/>
    <dgm:cxn modelId="{B1461847-D031-4D13-9557-02C93BF2FCFB}" type="presParOf" srcId="{BA8085D0-462B-4628-8BE0-87072A966EBA}" destId="{0200F788-6872-46C8-9A5D-4EB57C810CD8}" srcOrd="2" destOrd="0" presId="urn:microsoft.com/office/officeart/2008/layout/LinedList"/>
    <dgm:cxn modelId="{A0036811-F6E7-4034-BCC6-463CC632FC1C}" type="presParOf" srcId="{9E4D58F1-759A-4081-8278-14027AEF28FF}" destId="{BAD02952-256D-4A44-9A3F-68F951E1CC9D}" srcOrd="8" destOrd="0" presId="urn:microsoft.com/office/officeart/2008/layout/LinedList"/>
    <dgm:cxn modelId="{E5D6A122-76DF-4C9B-A290-B439022BD5D6}" type="presParOf" srcId="{9E4D58F1-759A-4081-8278-14027AEF28FF}" destId="{2DB0FB9C-4AA2-4DBE-A705-9EE4CA7E99F2}" srcOrd="9" destOrd="0" presId="urn:microsoft.com/office/officeart/2008/layout/LinedList"/>
    <dgm:cxn modelId="{6C361565-36CD-4368-8EB8-727E313FBCF9}" type="presParOf" srcId="{9E4D58F1-759A-4081-8278-14027AEF28FF}" destId="{EAF34EFD-E4E8-49E5-99CC-A66A6F35D9FF}" srcOrd="10" destOrd="0" presId="urn:microsoft.com/office/officeart/2008/layout/LinedList"/>
    <dgm:cxn modelId="{C05F87A8-0568-47FE-9D73-8856B701C93B}" type="presParOf" srcId="{EAF34EFD-E4E8-49E5-99CC-A66A6F35D9FF}" destId="{2427CCCC-EC81-480C-B2C2-0143671C0A77}" srcOrd="0" destOrd="0" presId="urn:microsoft.com/office/officeart/2008/layout/LinedList"/>
    <dgm:cxn modelId="{6B816743-55BC-4F55-8683-2BCE2D8EA5B6}" type="presParOf" srcId="{EAF34EFD-E4E8-49E5-99CC-A66A6F35D9FF}" destId="{6DA71982-F283-4538-8C35-2024F1224536}" srcOrd="1" destOrd="0" presId="urn:microsoft.com/office/officeart/2008/layout/LinedList"/>
    <dgm:cxn modelId="{0721D4CE-D262-4903-850D-12114F9FEBE8}" type="presParOf" srcId="{EAF34EFD-E4E8-49E5-99CC-A66A6F35D9FF}" destId="{BFD1E946-D9D3-4361-B534-A54C90C27FA9}" srcOrd="2" destOrd="0" presId="urn:microsoft.com/office/officeart/2008/layout/LinedList"/>
    <dgm:cxn modelId="{4067C2FB-3F25-4955-B72A-401D068B25E6}" type="presParOf" srcId="{9E4D58F1-759A-4081-8278-14027AEF28FF}" destId="{38B243CB-EB8A-4DC8-BBB4-3A5C7AB2EE7B}" srcOrd="11" destOrd="0" presId="urn:microsoft.com/office/officeart/2008/layout/LinedList"/>
    <dgm:cxn modelId="{581D1FEA-23F3-4868-9156-A1B8A03D030B}" type="presParOf" srcId="{9E4D58F1-759A-4081-8278-14027AEF28FF}" destId="{1D23A370-1B13-440C-83A0-ACD245ED532F}" srcOrd="12" destOrd="0" presId="urn:microsoft.com/office/officeart/2008/layout/LinedList"/>
    <dgm:cxn modelId="{81394E93-10EF-46B2-B8A2-44EF59CE3A86}" type="presParOf" srcId="{9E4D58F1-759A-4081-8278-14027AEF28FF}" destId="{E35178A6-7964-4A97-9954-71A05D70F635}" srcOrd="13" destOrd="0" presId="urn:microsoft.com/office/officeart/2008/layout/LinedList"/>
    <dgm:cxn modelId="{61C5FFB3-1BBF-4F82-897B-E7D999BB0621}" type="presParOf" srcId="{E35178A6-7964-4A97-9954-71A05D70F635}" destId="{B4809B0C-54B4-41B7-866B-DC7C9BD08E76}" srcOrd="0" destOrd="0" presId="urn:microsoft.com/office/officeart/2008/layout/LinedList"/>
    <dgm:cxn modelId="{45AB982F-8B1E-4AF6-ADEA-60C9B1A0150F}" type="presParOf" srcId="{E35178A6-7964-4A97-9954-71A05D70F635}" destId="{164FB6C0-44DC-487B-98F3-B240D4CA33B7}" srcOrd="1" destOrd="0" presId="urn:microsoft.com/office/officeart/2008/layout/LinedList"/>
    <dgm:cxn modelId="{91AAA560-82D9-4FFE-990F-1E5AB13EEB89}" type="presParOf" srcId="{E35178A6-7964-4A97-9954-71A05D70F635}" destId="{23994689-D8FF-4DA4-A70C-E330ECABA125}" srcOrd="2" destOrd="0" presId="urn:microsoft.com/office/officeart/2008/layout/LinedList"/>
    <dgm:cxn modelId="{BE8510AE-C98C-48A4-92D2-D0B5DCF0E2FB}" type="presParOf" srcId="{9E4D58F1-759A-4081-8278-14027AEF28FF}" destId="{3F22F2DA-9456-476C-80FD-F546FB572BB9}" srcOrd="14" destOrd="0" presId="urn:microsoft.com/office/officeart/2008/layout/LinedList"/>
    <dgm:cxn modelId="{46F78CBA-743D-4C0E-85A3-37C9809E114F}" type="presParOf" srcId="{9E4D58F1-759A-4081-8278-14027AEF28FF}" destId="{BB73E9CE-7F95-4BF8-BB4D-8A1FDDFF528A}" srcOrd="15" destOrd="0" presId="urn:microsoft.com/office/officeart/2008/layout/LinedList"/>
    <dgm:cxn modelId="{7A95607A-9A54-4A44-81D1-F68CD04639D1}" type="presParOf" srcId="{9E4D58F1-759A-4081-8278-14027AEF28FF}" destId="{D940BBC6-4389-4B91-B4DA-FEF280D5A591}" srcOrd="16" destOrd="0" presId="urn:microsoft.com/office/officeart/2008/layout/LinedList"/>
    <dgm:cxn modelId="{6DDCECC8-E5BD-496D-B3D3-45D1E7BBAF5D}" type="presParOf" srcId="{D940BBC6-4389-4B91-B4DA-FEF280D5A591}" destId="{D8FF140C-5AFC-4471-9C73-8662A23CCE1F}" srcOrd="0" destOrd="0" presId="urn:microsoft.com/office/officeart/2008/layout/LinedList"/>
    <dgm:cxn modelId="{BB4E2D22-AB64-4F1E-9CFE-405235604F94}" type="presParOf" srcId="{D940BBC6-4389-4B91-B4DA-FEF280D5A591}" destId="{EF3E3E41-3179-42AF-BC23-0F1940387B35}" srcOrd="1" destOrd="0" presId="urn:microsoft.com/office/officeart/2008/layout/LinedList"/>
    <dgm:cxn modelId="{AC1A602F-9FA2-4644-899B-DFA50EF170BB}" type="presParOf" srcId="{D940BBC6-4389-4B91-B4DA-FEF280D5A591}" destId="{852CD80A-A909-47F9-8227-3B2AC8140865}" srcOrd="2" destOrd="0" presId="urn:microsoft.com/office/officeart/2008/layout/LinedList"/>
    <dgm:cxn modelId="{1C84B7B7-550D-4106-8B24-EB9A727FE691}" type="presParOf" srcId="{9E4D58F1-759A-4081-8278-14027AEF28FF}" destId="{991AF9C2-4092-4481-9CF0-6919B1EF66BE}" srcOrd="17" destOrd="0" presId="urn:microsoft.com/office/officeart/2008/layout/LinedList"/>
    <dgm:cxn modelId="{838A32B2-3E4E-497A-972E-652549DD1137}" type="presParOf" srcId="{9E4D58F1-759A-4081-8278-14027AEF28FF}" destId="{992800F2-BDD6-4E0B-9D6A-CF7BE5587D67}" srcOrd="18" destOrd="0" presId="urn:microsoft.com/office/officeart/2008/layout/LinedList"/>
    <dgm:cxn modelId="{E317FE71-11DD-400B-90C0-1FB52F349BCB}" type="presParOf" srcId="{9E4D58F1-759A-4081-8278-14027AEF28FF}" destId="{15A05058-E8E3-406A-A833-99481AA42350}" srcOrd="19" destOrd="0" presId="urn:microsoft.com/office/officeart/2008/layout/LinedList"/>
    <dgm:cxn modelId="{72D07FDE-F65C-448E-92A5-FFEB7D45FF00}" type="presParOf" srcId="{15A05058-E8E3-406A-A833-99481AA42350}" destId="{5783C373-CD87-46C0-9104-C2E96BD2CA4B}" srcOrd="0" destOrd="0" presId="urn:microsoft.com/office/officeart/2008/layout/LinedList"/>
    <dgm:cxn modelId="{B6FEA5C6-7A35-4819-A371-1C94D7A7F7AD}" type="presParOf" srcId="{15A05058-E8E3-406A-A833-99481AA42350}" destId="{24158708-4B1B-4FF8-AB81-95492587FC2C}" srcOrd="1" destOrd="0" presId="urn:microsoft.com/office/officeart/2008/layout/LinedList"/>
    <dgm:cxn modelId="{57312A64-D175-441F-948D-B321C78E980F}" type="presParOf" srcId="{15A05058-E8E3-406A-A833-99481AA42350}" destId="{92887304-7BC1-4E0F-AFB6-F78C2B2A6855}" srcOrd="2" destOrd="0" presId="urn:microsoft.com/office/officeart/2008/layout/LinedList"/>
    <dgm:cxn modelId="{A56A0A6B-BE1B-41DF-B255-3B508A5964F1}" type="presParOf" srcId="{9E4D58F1-759A-4081-8278-14027AEF28FF}" destId="{72197E3A-52AB-4889-95DC-C6E3B57BB06C}" srcOrd="20" destOrd="0" presId="urn:microsoft.com/office/officeart/2008/layout/LinedList"/>
    <dgm:cxn modelId="{68BD28B7-C4A9-4BA0-BCB9-83BD98351F49}" type="presParOf" srcId="{9E4D58F1-759A-4081-8278-14027AEF28FF}" destId="{69C1B212-D7E2-4927-86DA-75A08C1F6EE8}" srcOrd="21" destOrd="0" presId="urn:microsoft.com/office/officeart/2008/layout/LinedList"/>
    <dgm:cxn modelId="{EEC0505D-96BC-4A16-A8D5-D5FE535884A4}" type="presParOf" srcId="{9E4D58F1-759A-4081-8278-14027AEF28FF}" destId="{1DB781CA-031E-4DA0-97C9-3FA7D3CF2854}" srcOrd="22" destOrd="0" presId="urn:microsoft.com/office/officeart/2008/layout/LinedList"/>
    <dgm:cxn modelId="{06B1D081-8569-4B3A-970E-7E8C089886CF}" type="presParOf" srcId="{1DB781CA-031E-4DA0-97C9-3FA7D3CF2854}" destId="{D38E2E34-53F5-4A12-B374-4A1311A9EAD6}" srcOrd="0" destOrd="0" presId="urn:microsoft.com/office/officeart/2008/layout/LinedList"/>
    <dgm:cxn modelId="{5E9308D0-20CA-4C08-AE60-DFF50E3E2650}" type="presParOf" srcId="{1DB781CA-031E-4DA0-97C9-3FA7D3CF2854}" destId="{910042C3-9A46-4BC4-95FE-4EB9B4080EB3}" srcOrd="1" destOrd="0" presId="urn:microsoft.com/office/officeart/2008/layout/LinedList"/>
    <dgm:cxn modelId="{712552C1-4C2D-4BB6-B60C-E9441701FC71}" type="presParOf" srcId="{1DB781CA-031E-4DA0-97C9-3FA7D3CF2854}" destId="{AE47798D-0BA8-4D55-B64B-464C1F456DE5}" srcOrd="2" destOrd="0" presId="urn:microsoft.com/office/officeart/2008/layout/LinedList"/>
    <dgm:cxn modelId="{783A29EB-A994-4063-BDAB-E79E99384264}" type="presParOf" srcId="{9E4D58F1-759A-4081-8278-14027AEF28FF}" destId="{BAEAEB44-5BFE-425A-9C44-FB5FEA7A1882}" srcOrd="23" destOrd="0" presId="urn:microsoft.com/office/officeart/2008/layout/LinedList"/>
    <dgm:cxn modelId="{810E68E7-328D-44A4-BB43-D82316E16C2A}" type="presParOf" srcId="{9E4D58F1-759A-4081-8278-14027AEF28FF}" destId="{D9D25F2F-7C8D-4ECE-90CF-11C059E05C6A}" srcOrd="24" destOrd="0" presId="urn:microsoft.com/office/officeart/2008/layout/LinedList"/>
    <dgm:cxn modelId="{004992EB-7DB4-40E2-BF0F-6308A846BBA4}" type="presParOf" srcId="{9E4D58F1-759A-4081-8278-14027AEF28FF}" destId="{C7377D38-1A27-419D-9D91-26F2944D4DB6}" srcOrd="25" destOrd="0" presId="urn:microsoft.com/office/officeart/2008/layout/LinedList"/>
    <dgm:cxn modelId="{9D377F78-AC6D-498E-9243-3F663610B25A}" type="presParOf" srcId="{C7377D38-1A27-419D-9D91-26F2944D4DB6}" destId="{DDD88637-E010-48F2-A66C-6A4B77142CEF}" srcOrd="0" destOrd="0" presId="urn:microsoft.com/office/officeart/2008/layout/LinedList"/>
    <dgm:cxn modelId="{57751AEB-CED2-4E5D-84F4-C404E50C8BA8}" type="presParOf" srcId="{C7377D38-1A27-419D-9D91-26F2944D4DB6}" destId="{03EB4475-8219-48AE-ACF5-7A2DE231CD5D}" srcOrd="1" destOrd="0" presId="urn:microsoft.com/office/officeart/2008/layout/LinedList"/>
    <dgm:cxn modelId="{64019F03-8908-431C-B503-5C116B0D061F}" type="presParOf" srcId="{C7377D38-1A27-419D-9D91-26F2944D4DB6}" destId="{722053FF-4563-4D6A-83AC-A1DC4D0108BF}" srcOrd="2" destOrd="0" presId="urn:microsoft.com/office/officeart/2008/layout/LinedList"/>
    <dgm:cxn modelId="{C0888312-9689-43AB-A429-9746C7D11341}" type="presParOf" srcId="{9E4D58F1-759A-4081-8278-14027AEF28FF}" destId="{C9B9B5DC-12C0-44BA-AB53-4C8B0EE58269}" srcOrd="26" destOrd="0" presId="urn:microsoft.com/office/officeart/2008/layout/LinedList"/>
    <dgm:cxn modelId="{C48BE9EB-F0BE-4447-B9E4-B25160806BA1}" type="presParOf" srcId="{9E4D58F1-759A-4081-8278-14027AEF28FF}" destId="{E091AB05-7CDD-42E7-8063-D6B509B6B4D9}" srcOrd="27"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9119FF-7CC1-474A-96D6-56A7825B41DA}" type="doc">
      <dgm:prSet loTypeId="urn:microsoft.com/office/officeart/2008/layout/AlternatingHexagons" loCatId="list" qsTypeId="urn:microsoft.com/office/officeart/2005/8/quickstyle/simple5" qsCatId="simple" csTypeId="urn:microsoft.com/office/officeart/2005/8/colors/accent1_2" csCatId="accent1" phldr="1"/>
      <dgm:spPr/>
      <dgm:t>
        <a:bodyPr/>
        <a:lstStyle/>
        <a:p>
          <a:endParaRPr lang="es-ES"/>
        </a:p>
      </dgm:t>
    </dgm:pt>
    <dgm:pt modelId="{28632C50-A199-4C11-AE5F-57A29514EECA}">
      <dgm:prSet phldrT="[Texto]" custT="1"/>
      <dgm:spPr>
        <a:solidFill>
          <a:schemeClr val="tx2">
            <a:lumMod val="75000"/>
          </a:schemeClr>
        </a:solidFill>
      </dgm:spPr>
      <dgm:t>
        <a:bodyPr/>
        <a:lstStyle/>
        <a:p>
          <a:r>
            <a:rPr lang="es-ES" sz="1600" dirty="0">
              <a:latin typeface="Arial Narrow" panose="020B0606020202030204" pitchFamily="34" charset="0"/>
            </a:rPr>
            <a:t>Solo 5 de 15 Unidades pasan 50%</a:t>
          </a:r>
        </a:p>
      </dgm:t>
    </dgm:pt>
    <dgm:pt modelId="{38AFA736-E9A2-414B-AE92-9CDA7C66B03D}" type="parTrans" cxnId="{D32D5D04-7363-49F9-886A-9955DEF217D4}">
      <dgm:prSet/>
      <dgm:spPr/>
      <dgm:t>
        <a:bodyPr/>
        <a:lstStyle/>
        <a:p>
          <a:endParaRPr lang="es-ES" sz="1600">
            <a:latin typeface="Arial Narrow" panose="020B0606020202030204" pitchFamily="34" charset="0"/>
          </a:endParaRPr>
        </a:p>
      </dgm:t>
    </dgm:pt>
    <dgm:pt modelId="{1C401B06-256B-48A4-BEB4-41948B9540AB}" type="sibTrans" cxnId="{D32D5D04-7363-49F9-886A-9955DEF217D4}">
      <dgm:prSet custT="1"/>
      <dgm:spPr>
        <a:solidFill>
          <a:schemeClr val="tx2">
            <a:lumMod val="75000"/>
          </a:schemeClr>
        </a:solidFill>
      </dgm:spPr>
      <dgm:t>
        <a:bodyPr/>
        <a:lstStyle/>
        <a:p>
          <a:r>
            <a:rPr lang="es-ES" sz="1600" dirty="0">
              <a:latin typeface="Arial Narrow" panose="020B0606020202030204" pitchFamily="34" charset="0"/>
            </a:rPr>
            <a:t>Promedio 5 años de operatividad 39,40%</a:t>
          </a:r>
        </a:p>
      </dgm:t>
    </dgm:pt>
    <dgm:pt modelId="{57828802-95E3-4A36-9D26-6C5E6C08C0AE}">
      <dgm:prSet phldrT="[Texto]" custT="1"/>
      <dgm:spPr>
        <a:solidFill>
          <a:schemeClr val="tx1"/>
        </a:solidFill>
      </dgm:spPr>
      <dgm:t>
        <a:bodyPr/>
        <a:lstStyle/>
        <a:p>
          <a:pPr algn="ctr"/>
          <a:r>
            <a:rPr lang="es-ES" sz="1600" dirty="0">
              <a:solidFill>
                <a:schemeClr val="bg1"/>
              </a:solidFill>
              <a:latin typeface="Arial Narrow" panose="020B0606020202030204" pitchFamily="34" charset="0"/>
            </a:rPr>
            <a:t>Operatividad</a:t>
          </a:r>
        </a:p>
      </dgm:t>
    </dgm:pt>
    <dgm:pt modelId="{01BE5155-68FD-4B99-8B5F-606B19602C64}" type="parTrans" cxnId="{83223087-FE28-462A-971D-6AAC7F7DAF2B}">
      <dgm:prSet/>
      <dgm:spPr/>
      <dgm:t>
        <a:bodyPr/>
        <a:lstStyle/>
        <a:p>
          <a:endParaRPr lang="es-ES" sz="1600">
            <a:latin typeface="Arial Narrow" panose="020B0606020202030204" pitchFamily="34" charset="0"/>
          </a:endParaRPr>
        </a:p>
      </dgm:t>
    </dgm:pt>
    <dgm:pt modelId="{49BCF361-3960-4537-AA7F-584C13FA1F16}" type="sibTrans" cxnId="{83223087-FE28-462A-971D-6AAC7F7DAF2B}">
      <dgm:prSet/>
      <dgm:spPr/>
      <dgm:t>
        <a:bodyPr/>
        <a:lstStyle/>
        <a:p>
          <a:endParaRPr lang="es-ES" sz="1600">
            <a:latin typeface="Arial Narrow" panose="020B0606020202030204" pitchFamily="34" charset="0"/>
          </a:endParaRPr>
        </a:p>
      </dgm:t>
    </dgm:pt>
    <dgm:pt modelId="{1E73A67D-14DA-47DD-B7EA-41A9DA494C5C}">
      <dgm:prSet phldrT="[Texto]" custT="1"/>
      <dgm:spPr>
        <a:solidFill>
          <a:schemeClr val="tx1">
            <a:lumMod val="65000"/>
            <a:lumOff val="35000"/>
          </a:schemeClr>
        </a:solidFill>
      </dgm:spPr>
      <dgm:t>
        <a:bodyPr/>
        <a:lstStyle/>
        <a:p>
          <a:r>
            <a:rPr lang="es-ES" sz="1600" dirty="0">
              <a:latin typeface="Arial Narrow" panose="020B0606020202030204" pitchFamily="34" charset="0"/>
            </a:rPr>
            <a:t>Bajo presupuesto invertido en 5 años</a:t>
          </a:r>
        </a:p>
      </dgm:t>
    </dgm:pt>
    <dgm:pt modelId="{27AC7BCD-2B23-47E6-935E-2ABF48969451}" type="parTrans" cxnId="{2744817F-79FE-4353-8CE3-8529870176B3}">
      <dgm:prSet/>
      <dgm:spPr/>
      <dgm:t>
        <a:bodyPr/>
        <a:lstStyle/>
        <a:p>
          <a:endParaRPr lang="es-ES" sz="1600">
            <a:latin typeface="Arial Narrow" panose="020B0606020202030204" pitchFamily="34" charset="0"/>
          </a:endParaRPr>
        </a:p>
      </dgm:t>
    </dgm:pt>
    <dgm:pt modelId="{97BC6FEE-0AF7-4C6B-80C8-3EBC9B080C63}" type="sibTrans" cxnId="{2744817F-79FE-4353-8CE3-8529870176B3}">
      <dgm:prSet custT="1"/>
      <dgm:spPr>
        <a:solidFill>
          <a:schemeClr val="tx1">
            <a:lumMod val="65000"/>
            <a:lumOff val="3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spcFirstLastPara="0" vert="horz" wrap="square" lIns="68580" tIns="68580" rIns="68580" bIns="68580" numCol="1" spcCol="1270" anchor="ctr" anchorCtr="0"/>
        <a:lstStyle/>
        <a:p>
          <a:r>
            <a:rPr lang="es-ES" sz="1600" kern="1200" dirty="0">
              <a:solidFill>
                <a:prstClr val="white"/>
              </a:solidFill>
              <a:latin typeface="Arial Narrow" panose="020B0606020202030204" pitchFamily="34" charset="0"/>
              <a:ea typeface="+mn-ea"/>
              <a:cs typeface="+mn-cs"/>
            </a:rPr>
            <a:t>2015 y 2016 fueron críticos en la asignación</a:t>
          </a:r>
        </a:p>
      </dgm:t>
    </dgm:pt>
    <dgm:pt modelId="{7748C2E2-62F6-418E-9198-C6B4EDD0E7EB}">
      <dgm:prSet phldrT="[Texto]" custT="1"/>
      <dgm:spPr>
        <a:solidFill>
          <a:schemeClr val="tx1"/>
        </a:solidFill>
      </dgm:spPr>
      <dgm:t>
        <a:bodyPr/>
        <a:lstStyle/>
        <a:p>
          <a:pPr algn="ctr"/>
          <a:r>
            <a:rPr lang="es-ES" sz="1600" dirty="0">
              <a:solidFill>
                <a:schemeClr val="bg1"/>
              </a:solidFill>
              <a:latin typeface="Arial Narrow" panose="020B0606020202030204" pitchFamily="34" charset="0"/>
            </a:rPr>
            <a:t>Presupuesto</a:t>
          </a:r>
        </a:p>
      </dgm:t>
    </dgm:pt>
    <dgm:pt modelId="{1D77F0B2-4854-4CD0-AEEC-E6AD6D051E38}" type="parTrans" cxnId="{81530640-896E-43D8-9166-D4AA112F4C10}">
      <dgm:prSet/>
      <dgm:spPr/>
      <dgm:t>
        <a:bodyPr/>
        <a:lstStyle/>
        <a:p>
          <a:endParaRPr lang="es-ES" sz="1600">
            <a:latin typeface="Arial Narrow" panose="020B0606020202030204" pitchFamily="34" charset="0"/>
          </a:endParaRPr>
        </a:p>
      </dgm:t>
    </dgm:pt>
    <dgm:pt modelId="{BCB4F17B-EA24-4D9B-9685-B27E07FB59A5}" type="sibTrans" cxnId="{81530640-896E-43D8-9166-D4AA112F4C10}">
      <dgm:prSet/>
      <dgm:spPr/>
      <dgm:t>
        <a:bodyPr/>
        <a:lstStyle/>
        <a:p>
          <a:endParaRPr lang="es-ES" sz="1600">
            <a:latin typeface="Arial Narrow" panose="020B0606020202030204" pitchFamily="34" charset="0"/>
          </a:endParaRPr>
        </a:p>
      </dgm:t>
    </dgm:pt>
    <dgm:pt modelId="{792B19BE-9E5F-4750-99BC-F29A197671DE}">
      <dgm:prSet phldrT="[Texto]" custT="1"/>
      <dgm:spPr>
        <a:solidFill>
          <a:srgbClr val="E75C0F"/>
        </a:solidFill>
      </dgm:spPr>
      <dgm:t>
        <a:bodyPr/>
        <a:lstStyle/>
        <a:p>
          <a:r>
            <a:rPr lang="es-ES" sz="1600" kern="1200" dirty="0">
              <a:solidFill>
                <a:prstClr val="white"/>
              </a:solidFill>
              <a:latin typeface="Arial Narrow" panose="020B0606020202030204" pitchFamily="34" charset="0"/>
              <a:ea typeface="+mn-ea"/>
              <a:cs typeface="+mn-cs"/>
            </a:rPr>
            <a:t>Presupuesto asignado,   tendencia a disminuir operatividad</a:t>
          </a:r>
        </a:p>
      </dgm:t>
    </dgm:pt>
    <dgm:pt modelId="{9367D7A0-44B4-4527-9ABA-CEA6DA91A4E1}" type="parTrans" cxnId="{77DC0704-C551-48DD-BD11-3D53724167FE}">
      <dgm:prSet/>
      <dgm:spPr/>
      <dgm:t>
        <a:bodyPr/>
        <a:lstStyle/>
        <a:p>
          <a:endParaRPr lang="es-ES" sz="1600">
            <a:latin typeface="Arial Narrow" panose="020B0606020202030204" pitchFamily="34" charset="0"/>
          </a:endParaRPr>
        </a:p>
      </dgm:t>
    </dgm:pt>
    <dgm:pt modelId="{F5D65387-E2C8-408C-8CC8-655FDC19C5E8}" type="sibTrans" cxnId="{77DC0704-C551-48DD-BD11-3D53724167FE}">
      <dgm:prSet custT="1"/>
      <dgm:spPr>
        <a:solidFill>
          <a:srgbClr val="E75C0F"/>
        </a:solidFill>
      </dgm:spPr>
      <dgm:t>
        <a:bodyPr/>
        <a:lstStyle/>
        <a:p>
          <a:r>
            <a:rPr lang="es-ES" sz="1600" kern="1200" dirty="0">
              <a:solidFill>
                <a:prstClr val="white"/>
              </a:solidFill>
              <a:latin typeface="Arial Narrow" panose="020B0606020202030204" pitchFamily="34" charset="0"/>
              <a:ea typeface="+mn-ea"/>
              <a:cs typeface="+mn-cs"/>
            </a:rPr>
            <a:t>Estimación estadística reafirma la incidencia  </a:t>
          </a:r>
        </a:p>
      </dgm:t>
    </dgm:pt>
    <dgm:pt modelId="{6E7870CD-ACAE-4B58-9E40-08FA671F2BD2}">
      <dgm:prSet phldrT="[Texto]" custT="1"/>
      <dgm:spPr>
        <a:solidFill>
          <a:schemeClr val="tx1"/>
        </a:solidFill>
      </dgm:spPr>
      <dgm:t>
        <a:bodyPr/>
        <a:lstStyle/>
        <a:p>
          <a:pPr algn="ctr"/>
          <a:r>
            <a:rPr lang="es-ES" sz="1600" dirty="0">
              <a:solidFill>
                <a:schemeClr val="bg1"/>
              </a:solidFill>
              <a:latin typeface="Arial Narrow" panose="020B0606020202030204" pitchFamily="34" charset="0"/>
            </a:rPr>
            <a:t>Relación</a:t>
          </a:r>
        </a:p>
      </dgm:t>
    </dgm:pt>
    <dgm:pt modelId="{7DE7CA1C-9554-49BD-AE0D-D1EE017E1CD1}" type="parTrans" cxnId="{3CCB58BA-801C-4B71-B150-A6D07B32DB7C}">
      <dgm:prSet/>
      <dgm:spPr/>
      <dgm:t>
        <a:bodyPr/>
        <a:lstStyle/>
        <a:p>
          <a:endParaRPr lang="es-ES" sz="1600">
            <a:latin typeface="Arial Narrow" panose="020B0606020202030204" pitchFamily="34" charset="0"/>
          </a:endParaRPr>
        </a:p>
      </dgm:t>
    </dgm:pt>
    <dgm:pt modelId="{58332045-EE86-483D-B003-A8FB4DE30ED4}" type="sibTrans" cxnId="{3CCB58BA-801C-4B71-B150-A6D07B32DB7C}">
      <dgm:prSet/>
      <dgm:spPr/>
      <dgm:t>
        <a:bodyPr/>
        <a:lstStyle/>
        <a:p>
          <a:endParaRPr lang="es-ES" sz="1600">
            <a:latin typeface="Arial Narrow" panose="020B0606020202030204" pitchFamily="34" charset="0"/>
          </a:endParaRPr>
        </a:p>
      </dgm:t>
    </dgm:pt>
    <dgm:pt modelId="{EADB8298-6134-4E87-87AA-2C1B23CDE756}" type="pres">
      <dgm:prSet presAssocID="{BA9119FF-7CC1-474A-96D6-56A7825B41DA}" presName="Name0" presStyleCnt="0">
        <dgm:presLayoutVars>
          <dgm:chMax/>
          <dgm:chPref/>
          <dgm:dir/>
          <dgm:animLvl val="lvl"/>
        </dgm:presLayoutVars>
      </dgm:prSet>
      <dgm:spPr/>
      <dgm:t>
        <a:bodyPr/>
        <a:lstStyle/>
        <a:p>
          <a:endParaRPr lang="es-EC"/>
        </a:p>
      </dgm:t>
    </dgm:pt>
    <dgm:pt modelId="{C0E731B4-ADF4-4533-A5CF-4634CF93D2FD}" type="pres">
      <dgm:prSet presAssocID="{28632C50-A199-4C11-AE5F-57A29514EECA}" presName="composite" presStyleCnt="0"/>
      <dgm:spPr/>
    </dgm:pt>
    <dgm:pt modelId="{86F7E7F0-E132-4E06-84F8-821C998503E4}" type="pres">
      <dgm:prSet presAssocID="{28632C50-A199-4C11-AE5F-57A29514EECA}" presName="Parent1" presStyleLbl="node1" presStyleIdx="0" presStyleCnt="6">
        <dgm:presLayoutVars>
          <dgm:chMax val="1"/>
          <dgm:chPref val="1"/>
          <dgm:bulletEnabled val="1"/>
        </dgm:presLayoutVars>
      </dgm:prSet>
      <dgm:spPr/>
      <dgm:t>
        <a:bodyPr/>
        <a:lstStyle/>
        <a:p>
          <a:endParaRPr lang="es-EC"/>
        </a:p>
      </dgm:t>
    </dgm:pt>
    <dgm:pt modelId="{D2C9A4DC-AB82-4F88-A406-4152A1CD5845}" type="pres">
      <dgm:prSet presAssocID="{28632C50-A199-4C11-AE5F-57A29514EECA}" presName="Childtext1" presStyleLbl="revTx" presStyleIdx="0" presStyleCnt="3">
        <dgm:presLayoutVars>
          <dgm:chMax val="0"/>
          <dgm:chPref val="0"/>
          <dgm:bulletEnabled val="1"/>
        </dgm:presLayoutVars>
      </dgm:prSet>
      <dgm:spPr>
        <a:prstGeom prst="flowChartPunchedCard">
          <a:avLst/>
        </a:prstGeom>
      </dgm:spPr>
      <dgm:t>
        <a:bodyPr/>
        <a:lstStyle/>
        <a:p>
          <a:endParaRPr lang="es-EC"/>
        </a:p>
      </dgm:t>
    </dgm:pt>
    <dgm:pt modelId="{6B805CE8-BDFD-4C70-AEB4-95D5B8DB3D96}" type="pres">
      <dgm:prSet presAssocID="{28632C50-A199-4C11-AE5F-57A29514EECA}" presName="BalanceSpacing" presStyleCnt="0"/>
      <dgm:spPr/>
    </dgm:pt>
    <dgm:pt modelId="{6E817C42-F8F7-4BBF-9EC3-421A523A4238}" type="pres">
      <dgm:prSet presAssocID="{28632C50-A199-4C11-AE5F-57A29514EECA}" presName="BalanceSpacing1" presStyleCnt="0"/>
      <dgm:spPr/>
    </dgm:pt>
    <dgm:pt modelId="{C635F4A2-0AE7-433C-B50B-DDCDE5CBB59F}" type="pres">
      <dgm:prSet presAssocID="{1C401B06-256B-48A4-BEB4-41948B9540AB}" presName="Accent1Text" presStyleLbl="node1" presStyleIdx="1" presStyleCnt="6"/>
      <dgm:spPr/>
      <dgm:t>
        <a:bodyPr/>
        <a:lstStyle/>
        <a:p>
          <a:endParaRPr lang="es-EC"/>
        </a:p>
      </dgm:t>
    </dgm:pt>
    <dgm:pt modelId="{9E5FF15A-651C-468F-B7C3-D4CC6E0958D9}" type="pres">
      <dgm:prSet presAssocID="{1C401B06-256B-48A4-BEB4-41948B9540AB}" presName="spaceBetweenRectangles" presStyleCnt="0"/>
      <dgm:spPr/>
    </dgm:pt>
    <dgm:pt modelId="{D38269FB-3F86-4B58-ACCF-87DBD373F056}" type="pres">
      <dgm:prSet presAssocID="{1E73A67D-14DA-47DD-B7EA-41A9DA494C5C}" presName="composite" presStyleCnt="0"/>
      <dgm:spPr/>
    </dgm:pt>
    <dgm:pt modelId="{AEE09C54-3727-43B5-9609-BB4190B32DBE}" type="pres">
      <dgm:prSet presAssocID="{1E73A67D-14DA-47DD-B7EA-41A9DA494C5C}" presName="Parent1" presStyleLbl="node1" presStyleIdx="2" presStyleCnt="6">
        <dgm:presLayoutVars>
          <dgm:chMax val="1"/>
          <dgm:chPref val="1"/>
          <dgm:bulletEnabled val="1"/>
        </dgm:presLayoutVars>
      </dgm:prSet>
      <dgm:spPr/>
      <dgm:t>
        <a:bodyPr/>
        <a:lstStyle/>
        <a:p>
          <a:endParaRPr lang="es-EC"/>
        </a:p>
      </dgm:t>
    </dgm:pt>
    <dgm:pt modelId="{CE3282E8-27D1-4BEA-B3A9-E46AC5B7C2D7}" type="pres">
      <dgm:prSet presAssocID="{1E73A67D-14DA-47DD-B7EA-41A9DA494C5C}" presName="Childtext1" presStyleLbl="revTx" presStyleIdx="1" presStyleCnt="3">
        <dgm:presLayoutVars>
          <dgm:chMax val="0"/>
          <dgm:chPref val="0"/>
          <dgm:bulletEnabled val="1"/>
        </dgm:presLayoutVars>
      </dgm:prSet>
      <dgm:spPr>
        <a:prstGeom prst="snip1Rect">
          <a:avLst/>
        </a:prstGeom>
      </dgm:spPr>
      <dgm:t>
        <a:bodyPr/>
        <a:lstStyle/>
        <a:p>
          <a:endParaRPr lang="es-EC"/>
        </a:p>
      </dgm:t>
    </dgm:pt>
    <dgm:pt modelId="{D16435DA-D352-4154-B103-0E11BEA8166B}" type="pres">
      <dgm:prSet presAssocID="{1E73A67D-14DA-47DD-B7EA-41A9DA494C5C}" presName="BalanceSpacing" presStyleCnt="0"/>
      <dgm:spPr/>
    </dgm:pt>
    <dgm:pt modelId="{A3BF4E7E-15CE-407F-A8C0-7A659BFBF3C1}" type="pres">
      <dgm:prSet presAssocID="{1E73A67D-14DA-47DD-B7EA-41A9DA494C5C}" presName="BalanceSpacing1" presStyleCnt="0"/>
      <dgm:spPr/>
    </dgm:pt>
    <dgm:pt modelId="{F2449FB8-7067-429A-BE58-72F0C1CC3ED2}" type="pres">
      <dgm:prSet presAssocID="{97BC6FEE-0AF7-4C6B-80C8-3EBC9B080C63}" presName="Accent1Text" presStyleLbl="node1" presStyleIdx="3" presStyleCnt="6"/>
      <dgm:spPr>
        <a:xfrm rot="5400000">
          <a:off x="4703509" y="1816515"/>
          <a:ext cx="1985169" cy="1727097"/>
        </a:xfrm>
        <a:prstGeom prst="hexagon">
          <a:avLst>
            <a:gd name="adj" fmla="val 25000"/>
            <a:gd name="vf" fmla="val 115470"/>
          </a:avLst>
        </a:prstGeom>
      </dgm:spPr>
      <dgm:t>
        <a:bodyPr/>
        <a:lstStyle/>
        <a:p>
          <a:endParaRPr lang="es-EC"/>
        </a:p>
      </dgm:t>
    </dgm:pt>
    <dgm:pt modelId="{85B9AB90-E1D6-452F-962B-BD6B4EC028BA}" type="pres">
      <dgm:prSet presAssocID="{97BC6FEE-0AF7-4C6B-80C8-3EBC9B080C63}" presName="spaceBetweenRectangles" presStyleCnt="0"/>
      <dgm:spPr/>
    </dgm:pt>
    <dgm:pt modelId="{8C56D078-53C5-499F-9942-404E130826CA}" type="pres">
      <dgm:prSet presAssocID="{792B19BE-9E5F-4750-99BC-F29A197671DE}" presName="composite" presStyleCnt="0"/>
      <dgm:spPr/>
    </dgm:pt>
    <dgm:pt modelId="{A43DF7E6-107A-4077-9561-9C361878B838}" type="pres">
      <dgm:prSet presAssocID="{792B19BE-9E5F-4750-99BC-F29A197671DE}" presName="Parent1" presStyleLbl="node1" presStyleIdx="4" presStyleCnt="6">
        <dgm:presLayoutVars>
          <dgm:chMax val="1"/>
          <dgm:chPref val="1"/>
          <dgm:bulletEnabled val="1"/>
        </dgm:presLayoutVars>
      </dgm:prSet>
      <dgm:spPr/>
      <dgm:t>
        <a:bodyPr/>
        <a:lstStyle/>
        <a:p>
          <a:endParaRPr lang="es-EC"/>
        </a:p>
      </dgm:t>
    </dgm:pt>
    <dgm:pt modelId="{19BEE3EC-10D2-4DE2-AB57-7E95F9762308}" type="pres">
      <dgm:prSet presAssocID="{792B19BE-9E5F-4750-99BC-F29A197671DE}" presName="Childtext1" presStyleLbl="revTx" presStyleIdx="2" presStyleCnt="3">
        <dgm:presLayoutVars>
          <dgm:chMax val="0"/>
          <dgm:chPref val="0"/>
          <dgm:bulletEnabled val="1"/>
        </dgm:presLayoutVars>
      </dgm:prSet>
      <dgm:spPr>
        <a:prstGeom prst="round2DiagRect">
          <a:avLst/>
        </a:prstGeom>
      </dgm:spPr>
      <dgm:t>
        <a:bodyPr/>
        <a:lstStyle/>
        <a:p>
          <a:endParaRPr lang="es-EC"/>
        </a:p>
      </dgm:t>
    </dgm:pt>
    <dgm:pt modelId="{6020459D-E522-46E7-B2FE-B8BBA301DC0C}" type="pres">
      <dgm:prSet presAssocID="{792B19BE-9E5F-4750-99BC-F29A197671DE}" presName="BalanceSpacing" presStyleCnt="0"/>
      <dgm:spPr/>
    </dgm:pt>
    <dgm:pt modelId="{342A41D4-D621-42CC-AD30-166BDBC08EC9}" type="pres">
      <dgm:prSet presAssocID="{792B19BE-9E5F-4750-99BC-F29A197671DE}" presName="BalanceSpacing1" presStyleCnt="0"/>
      <dgm:spPr/>
    </dgm:pt>
    <dgm:pt modelId="{43282724-4DD4-4ECF-A8EA-E07E5097A280}" type="pres">
      <dgm:prSet presAssocID="{F5D65387-E2C8-408C-8CC8-655FDC19C5E8}" presName="Accent1Text" presStyleLbl="node1" presStyleIdx="5" presStyleCnt="6"/>
      <dgm:spPr/>
      <dgm:t>
        <a:bodyPr/>
        <a:lstStyle/>
        <a:p>
          <a:endParaRPr lang="es-EC"/>
        </a:p>
      </dgm:t>
    </dgm:pt>
  </dgm:ptLst>
  <dgm:cxnLst>
    <dgm:cxn modelId="{05C87A82-C610-4794-9EB0-2644DE84AADC}" type="presOf" srcId="{57828802-95E3-4A36-9D26-6C5E6C08C0AE}" destId="{D2C9A4DC-AB82-4F88-A406-4152A1CD5845}" srcOrd="0" destOrd="0" presId="urn:microsoft.com/office/officeart/2008/layout/AlternatingHexagons"/>
    <dgm:cxn modelId="{2744817F-79FE-4353-8CE3-8529870176B3}" srcId="{BA9119FF-7CC1-474A-96D6-56A7825B41DA}" destId="{1E73A67D-14DA-47DD-B7EA-41A9DA494C5C}" srcOrd="1" destOrd="0" parTransId="{27AC7BCD-2B23-47E6-935E-2ABF48969451}" sibTransId="{97BC6FEE-0AF7-4C6B-80C8-3EBC9B080C63}"/>
    <dgm:cxn modelId="{EEBD809E-177A-48F1-8115-BC5F9BDEF4FC}" type="presOf" srcId="{BA9119FF-7CC1-474A-96D6-56A7825B41DA}" destId="{EADB8298-6134-4E87-87AA-2C1B23CDE756}" srcOrd="0" destOrd="0" presId="urn:microsoft.com/office/officeart/2008/layout/AlternatingHexagons"/>
    <dgm:cxn modelId="{8B71F8AA-3985-474B-B55E-7918AB285592}" type="presOf" srcId="{F5D65387-E2C8-408C-8CC8-655FDC19C5E8}" destId="{43282724-4DD4-4ECF-A8EA-E07E5097A280}" srcOrd="0" destOrd="0" presId="urn:microsoft.com/office/officeart/2008/layout/AlternatingHexagons"/>
    <dgm:cxn modelId="{77DC0704-C551-48DD-BD11-3D53724167FE}" srcId="{BA9119FF-7CC1-474A-96D6-56A7825B41DA}" destId="{792B19BE-9E5F-4750-99BC-F29A197671DE}" srcOrd="2" destOrd="0" parTransId="{9367D7A0-44B4-4527-9ABA-CEA6DA91A4E1}" sibTransId="{F5D65387-E2C8-408C-8CC8-655FDC19C5E8}"/>
    <dgm:cxn modelId="{879FEFC4-D495-4A8B-80EC-9D4DCFA3C8AC}" type="presOf" srcId="{28632C50-A199-4C11-AE5F-57A29514EECA}" destId="{86F7E7F0-E132-4E06-84F8-821C998503E4}" srcOrd="0" destOrd="0" presId="urn:microsoft.com/office/officeart/2008/layout/AlternatingHexagons"/>
    <dgm:cxn modelId="{D10568BD-02F6-419A-AFD8-77BD6B5BF51D}" type="presOf" srcId="{792B19BE-9E5F-4750-99BC-F29A197671DE}" destId="{A43DF7E6-107A-4077-9561-9C361878B838}" srcOrd="0" destOrd="0" presId="urn:microsoft.com/office/officeart/2008/layout/AlternatingHexagons"/>
    <dgm:cxn modelId="{A75A27A5-41A2-40AF-988A-34C2B75CCFD7}" type="presOf" srcId="{1C401B06-256B-48A4-BEB4-41948B9540AB}" destId="{C635F4A2-0AE7-433C-B50B-DDCDE5CBB59F}" srcOrd="0" destOrd="0" presId="urn:microsoft.com/office/officeart/2008/layout/AlternatingHexagons"/>
    <dgm:cxn modelId="{6B9552E8-C117-4447-AE21-814DB8F0C3C5}" type="presOf" srcId="{7748C2E2-62F6-418E-9198-C6B4EDD0E7EB}" destId="{CE3282E8-27D1-4BEA-B3A9-E46AC5B7C2D7}" srcOrd="0" destOrd="0" presId="urn:microsoft.com/office/officeart/2008/layout/AlternatingHexagons"/>
    <dgm:cxn modelId="{C9CA830A-EFFB-4ECE-93EE-369D4369F45B}" type="presOf" srcId="{97BC6FEE-0AF7-4C6B-80C8-3EBC9B080C63}" destId="{F2449FB8-7067-429A-BE58-72F0C1CC3ED2}" srcOrd="0" destOrd="0" presId="urn:microsoft.com/office/officeart/2008/layout/AlternatingHexagons"/>
    <dgm:cxn modelId="{6CFE040E-778E-4D94-879A-C30C28B73643}" type="presOf" srcId="{1E73A67D-14DA-47DD-B7EA-41A9DA494C5C}" destId="{AEE09C54-3727-43B5-9609-BB4190B32DBE}" srcOrd="0" destOrd="0" presId="urn:microsoft.com/office/officeart/2008/layout/AlternatingHexagons"/>
    <dgm:cxn modelId="{83223087-FE28-462A-971D-6AAC7F7DAF2B}" srcId="{28632C50-A199-4C11-AE5F-57A29514EECA}" destId="{57828802-95E3-4A36-9D26-6C5E6C08C0AE}" srcOrd="0" destOrd="0" parTransId="{01BE5155-68FD-4B99-8B5F-606B19602C64}" sibTransId="{49BCF361-3960-4537-AA7F-584C13FA1F16}"/>
    <dgm:cxn modelId="{D32D5D04-7363-49F9-886A-9955DEF217D4}" srcId="{BA9119FF-7CC1-474A-96D6-56A7825B41DA}" destId="{28632C50-A199-4C11-AE5F-57A29514EECA}" srcOrd="0" destOrd="0" parTransId="{38AFA736-E9A2-414B-AE92-9CDA7C66B03D}" sibTransId="{1C401B06-256B-48A4-BEB4-41948B9540AB}"/>
    <dgm:cxn modelId="{E61849C9-E6D8-4CA1-83BA-98C376B5BEFC}" type="presOf" srcId="{6E7870CD-ACAE-4B58-9E40-08FA671F2BD2}" destId="{19BEE3EC-10D2-4DE2-AB57-7E95F9762308}" srcOrd="0" destOrd="0" presId="urn:microsoft.com/office/officeart/2008/layout/AlternatingHexagons"/>
    <dgm:cxn modelId="{81530640-896E-43D8-9166-D4AA112F4C10}" srcId="{1E73A67D-14DA-47DD-B7EA-41A9DA494C5C}" destId="{7748C2E2-62F6-418E-9198-C6B4EDD0E7EB}" srcOrd="0" destOrd="0" parTransId="{1D77F0B2-4854-4CD0-AEEC-E6AD6D051E38}" sibTransId="{BCB4F17B-EA24-4D9B-9685-B27E07FB59A5}"/>
    <dgm:cxn modelId="{3CCB58BA-801C-4B71-B150-A6D07B32DB7C}" srcId="{792B19BE-9E5F-4750-99BC-F29A197671DE}" destId="{6E7870CD-ACAE-4B58-9E40-08FA671F2BD2}" srcOrd="0" destOrd="0" parTransId="{7DE7CA1C-9554-49BD-AE0D-D1EE017E1CD1}" sibTransId="{58332045-EE86-483D-B003-A8FB4DE30ED4}"/>
    <dgm:cxn modelId="{5ABF73A2-E9F9-48C6-81F5-2872FFC5BE17}" type="presParOf" srcId="{EADB8298-6134-4E87-87AA-2C1B23CDE756}" destId="{C0E731B4-ADF4-4533-A5CF-4634CF93D2FD}" srcOrd="0" destOrd="0" presId="urn:microsoft.com/office/officeart/2008/layout/AlternatingHexagons"/>
    <dgm:cxn modelId="{A3158395-3389-4852-8CE3-646BCF78A0DB}" type="presParOf" srcId="{C0E731B4-ADF4-4533-A5CF-4634CF93D2FD}" destId="{86F7E7F0-E132-4E06-84F8-821C998503E4}" srcOrd="0" destOrd="0" presId="urn:microsoft.com/office/officeart/2008/layout/AlternatingHexagons"/>
    <dgm:cxn modelId="{1770B17C-E474-47C6-BDC2-408B8063523E}" type="presParOf" srcId="{C0E731B4-ADF4-4533-A5CF-4634CF93D2FD}" destId="{D2C9A4DC-AB82-4F88-A406-4152A1CD5845}" srcOrd="1" destOrd="0" presId="urn:microsoft.com/office/officeart/2008/layout/AlternatingHexagons"/>
    <dgm:cxn modelId="{DA0C2645-0B6C-4939-B6CB-55A1975F000E}" type="presParOf" srcId="{C0E731B4-ADF4-4533-A5CF-4634CF93D2FD}" destId="{6B805CE8-BDFD-4C70-AEB4-95D5B8DB3D96}" srcOrd="2" destOrd="0" presId="urn:microsoft.com/office/officeart/2008/layout/AlternatingHexagons"/>
    <dgm:cxn modelId="{4CC7A997-7F99-4FCF-AB42-632F8D183F69}" type="presParOf" srcId="{C0E731B4-ADF4-4533-A5CF-4634CF93D2FD}" destId="{6E817C42-F8F7-4BBF-9EC3-421A523A4238}" srcOrd="3" destOrd="0" presId="urn:microsoft.com/office/officeart/2008/layout/AlternatingHexagons"/>
    <dgm:cxn modelId="{897A7CBD-0663-43F5-B229-C4BFE22CEC58}" type="presParOf" srcId="{C0E731B4-ADF4-4533-A5CF-4634CF93D2FD}" destId="{C635F4A2-0AE7-433C-B50B-DDCDE5CBB59F}" srcOrd="4" destOrd="0" presId="urn:microsoft.com/office/officeart/2008/layout/AlternatingHexagons"/>
    <dgm:cxn modelId="{9B6F2E40-24D6-4A1A-A91A-3E7CCCA7132C}" type="presParOf" srcId="{EADB8298-6134-4E87-87AA-2C1B23CDE756}" destId="{9E5FF15A-651C-468F-B7C3-D4CC6E0958D9}" srcOrd="1" destOrd="0" presId="urn:microsoft.com/office/officeart/2008/layout/AlternatingHexagons"/>
    <dgm:cxn modelId="{11ACFD23-48B9-4AEA-BAC0-755459A18867}" type="presParOf" srcId="{EADB8298-6134-4E87-87AA-2C1B23CDE756}" destId="{D38269FB-3F86-4B58-ACCF-87DBD373F056}" srcOrd="2" destOrd="0" presId="urn:microsoft.com/office/officeart/2008/layout/AlternatingHexagons"/>
    <dgm:cxn modelId="{33FC0AF7-77F9-4244-9CB2-2682A2CA2054}" type="presParOf" srcId="{D38269FB-3F86-4B58-ACCF-87DBD373F056}" destId="{AEE09C54-3727-43B5-9609-BB4190B32DBE}" srcOrd="0" destOrd="0" presId="urn:microsoft.com/office/officeart/2008/layout/AlternatingHexagons"/>
    <dgm:cxn modelId="{6FAB6A8C-8D30-4DD1-835F-DF850C800081}" type="presParOf" srcId="{D38269FB-3F86-4B58-ACCF-87DBD373F056}" destId="{CE3282E8-27D1-4BEA-B3A9-E46AC5B7C2D7}" srcOrd="1" destOrd="0" presId="urn:microsoft.com/office/officeart/2008/layout/AlternatingHexagons"/>
    <dgm:cxn modelId="{554B08EB-5A0F-4FC0-B1EA-F5EA6DE539E3}" type="presParOf" srcId="{D38269FB-3F86-4B58-ACCF-87DBD373F056}" destId="{D16435DA-D352-4154-B103-0E11BEA8166B}" srcOrd="2" destOrd="0" presId="urn:microsoft.com/office/officeart/2008/layout/AlternatingHexagons"/>
    <dgm:cxn modelId="{3BC51B98-CF2B-4D44-86BC-AC17D0B74C02}" type="presParOf" srcId="{D38269FB-3F86-4B58-ACCF-87DBD373F056}" destId="{A3BF4E7E-15CE-407F-A8C0-7A659BFBF3C1}" srcOrd="3" destOrd="0" presId="urn:microsoft.com/office/officeart/2008/layout/AlternatingHexagons"/>
    <dgm:cxn modelId="{E70DFFB2-4C45-4F2E-B4B1-4D83500DB8FE}" type="presParOf" srcId="{D38269FB-3F86-4B58-ACCF-87DBD373F056}" destId="{F2449FB8-7067-429A-BE58-72F0C1CC3ED2}" srcOrd="4" destOrd="0" presId="urn:microsoft.com/office/officeart/2008/layout/AlternatingHexagons"/>
    <dgm:cxn modelId="{9D39663C-20EA-4272-A4C0-394BD6E6D66E}" type="presParOf" srcId="{EADB8298-6134-4E87-87AA-2C1B23CDE756}" destId="{85B9AB90-E1D6-452F-962B-BD6B4EC028BA}" srcOrd="3" destOrd="0" presId="urn:microsoft.com/office/officeart/2008/layout/AlternatingHexagons"/>
    <dgm:cxn modelId="{4A5C1C8E-4245-401A-849A-9DCCF1A3C1CD}" type="presParOf" srcId="{EADB8298-6134-4E87-87AA-2C1B23CDE756}" destId="{8C56D078-53C5-499F-9942-404E130826CA}" srcOrd="4" destOrd="0" presId="urn:microsoft.com/office/officeart/2008/layout/AlternatingHexagons"/>
    <dgm:cxn modelId="{0F167F8E-0476-4AD2-B49A-EBC5802BB423}" type="presParOf" srcId="{8C56D078-53C5-499F-9942-404E130826CA}" destId="{A43DF7E6-107A-4077-9561-9C361878B838}" srcOrd="0" destOrd="0" presId="urn:microsoft.com/office/officeart/2008/layout/AlternatingHexagons"/>
    <dgm:cxn modelId="{952E4F7E-AEC5-4A3F-BBAB-40AABDD91E28}" type="presParOf" srcId="{8C56D078-53C5-499F-9942-404E130826CA}" destId="{19BEE3EC-10D2-4DE2-AB57-7E95F9762308}" srcOrd="1" destOrd="0" presId="urn:microsoft.com/office/officeart/2008/layout/AlternatingHexagons"/>
    <dgm:cxn modelId="{8899EA90-C5D7-4968-99F2-3EF0208E8B81}" type="presParOf" srcId="{8C56D078-53C5-499F-9942-404E130826CA}" destId="{6020459D-E522-46E7-B2FE-B8BBA301DC0C}" srcOrd="2" destOrd="0" presId="urn:microsoft.com/office/officeart/2008/layout/AlternatingHexagons"/>
    <dgm:cxn modelId="{E8DB337A-3CDB-4B19-A338-DE7851A6D9F8}" type="presParOf" srcId="{8C56D078-53C5-499F-9942-404E130826CA}" destId="{342A41D4-D621-42CC-AD30-166BDBC08EC9}" srcOrd="3" destOrd="0" presId="urn:microsoft.com/office/officeart/2008/layout/AlternatingHexagons"/>
    <dgm:cxn modelId="{6FFDBD62-3258-414E-BA87-A17FBDB84A70}" type="presParOf" srcId="{8C56D078-53C5-499F-9942-404E130826CA}" destId="{43282724-4DD4-4ECF-A8EA-E07E5097A280}"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3796D5-6451-4349-80DC-F87579EB60A1}"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s-ES"/>
        </a:p>
      </dgm:t>
    </dgm:pt>
    <dgm:pt modelId="{9E34F32C-F074-45F9-B72E-599AA2723DD3}">
      <dgm:prSet phldrT="[Texto]"/>
      <dgm:spPr/>
      <dgm:t>
        <a:bodyPr/>
        <a:lstStyle/>
        <a:p>
          <a:r>
            <a:rPr lang="es-ES" dirty="0"/>
            <a:t>Comisión Europea Asuntos Marítimos </a:t>
          </a:r>
        </a:p>
      </dgm:t>
    </dgm:pt>
    <dgm:pt modelId="{D1E6B533-7229-46A3-9637-639724FC09DE}" type="parTrans" cxnId="{4107E16E-0987-44CF-AA71-238E9549762F}">
      <dgm:prSet/>
      <dgm:spPr/>
      <dgm:t>
        <a:bodyPr/>
        <a:lstStyle/>
        <a:p>
          <a:endParaRPr lang="es-ES"/>
        </a:p>
      </dgm:t>
    </dgm:pt>
    <dgm:pt modelId="{E5A5D27A-F9D4-4658-95F1-3FEDB9D9A1AB}" type="sibTrans" cxnId="{4107E16E-0987-44CF-AA71-238E9549762F}">
      <dgm:prSet/>
      <dgm:spPr/>
      <dgm:t>
        <a:bodyPr/>
        <a:lstStyle/>
        <a:p>
          <a:endParaRPr lang="es-ES"/>
        </a:p>
      </dgm:t>
    </dgm:pt>
    <dgm:pt modelId="{FE1E8B5F-9FF2-493E-92F5-509C261E699F}">
      <dgm:prSet phldrT="[Texto]"/>
      <dgm:spPr/>
      <dgm:t>
        <a:bodyPr/>
        <a:lstStyle/>
        <a:p>
          <a:r>
            <a:rPr lang="es-ES" dirty="0"/>
            <a:t>Vigilancia marítima Integrada</a:t>
          </a:r>
        </a:p>
      </dgm:t>
    </dgm:pt>
    <dgm:pt modelId="{64B85D8A-980E-4D1C-B640-B27210B64D87}" type="parTrans" cxnId="{B046AD0A-D757-4255-BB85-3983D684182A}">
      <dgm:prSet/>
      <dgm:spPr/>
      <dgm:t>
        <a:bodyPr/>
        <a:lstStyle/>
        <a:p>
          <a:endParaRPr lang="es-ES"/>
        </a:p>
      </dgm:t>
    </dgm:pt>
    <dgm:pt modelId="{CC52D395-C19A-45B9-B9E9-18BC887725D5}" type="sibTrans" cxnId="{B046AD0A-D757-4255-BB85-3983D684182A}">
      <dgm:prSet/>
      <dgm:spPr/>
      <dgm:t>
        <a:bodyPr/>
        <a:lstStyle/>
        <a:p>
          <a:endParaRPr lang="es-ES"/>
        </a:p>
      </dgm:t>
    </dgm:pt>
    <dgm:pt modelId="{3C3CD035-540A-4D98-932D-AB0F0C6A727F}">
      <dgm:prSet phldrT="[Texto]"/>
      <dgm:spPr/>
      <dgm:t>
        <a:bodyPr/>
        <a:lstStyle/>
        <a:p>
          <a:r>
            <a:rPr lang="es-ES" dirty="0"/>
            <a:t>Crecimiento sostenible de actividades productivas</a:t>
          </a:r>
        </a:p>
      </dgm:t>
    </dgm:pt>
    <dgm:pt modelId="{64842867-C344-4694-B11F-460458CDD37B}" type="parTrans" cxnId="{78684C95-83DA-48A0-A0F6-24F5C525D895}">
      <dgm:prSet/>
      <dgm:spPr/>
      <dgm:t>
        <a:bodyPr/>
        <a:lstStyle/>
        <a:p>
          <a:endParaRPr lang="es-ES"/>
        </a:p>
      </dgm:t>
    </dgm:pt>
    <dgm:pt modelId="{A6560607-BF67-44FE-A7B8-3DD443199C42}" type="sibTrans" cxnId="{78684C95-83DA-48A0-A0F6-24F5C525D895}">
      <dgm:prSet/>
      <dgm:spPr/>
      <dgm:t>
        <a:bodyPr/>
        <a:lstStyle/>
        <a:p>
          <a:endParaRPr lang="es-ES"/>
        </a:p>
      </dgm:t>
    </dgm:pt>
    <dgm:pt modelId="{64576A80-8456-4DEE-877B-FEB861E4AE55}">
      <dgm:prSet phldrT="[Texto]"/>
      <dgm:spPr/>
      <dgm:t>
        <a:bodyPr/>
        <a:lstStyle/>
        <a:p>
          <a:r>
            <a:rPr lang="es-ES" dirty="0"/>
            <a:t>Agencia Europea de Defensa</a:t>
          </a:r>
        </a:p>
      </dgm:t>
    </dgm:pt>
    <dgm:pt modelId="{08B3D8DB-CBC0-4820-9389-EB154628B7C8}" type="parTrans" cxnId="{69EC92E4-1994-4B58-8FF4-4943B90AC9E6}">
      <dgm:prSet/>
      <dgm:spPr/>
      <dgm:t>
        <a:bodyPr/>
        <a:lstStyle/>
        <a:p>
          <a:endParaRPr lang="es-ES"/>
        </a:p>
      </dgm:t>
    </dgm:pt>
    <dgm:pt modelId="{CEF6DF7C-A13E-42AE-9AFB-85C790F6CF36}" type="sibTrans" cxnId="{69EC92E4-1994-4B58-8FF4-4943B90AC9E6}">
      <dgm:prSet/>
      <dgm:spPr/>
      <dgm:t>
        <a:bodyPr/>
        <a:lstStyle/>
        <a:p>
          <a:endParaRPr lang="es-ES"/>
        </a:p>
      </dgm:t>
    </dgm:pt>
    <dgm:pt modelId="{27CBC7A5-52C0-4095-A5AE-A0E93C2AC919}">
      <dgm:prSet phldrT="[Texto]"/>
      <dgm:spPr/>
      <dgm:t>
        <a:bodyPr/>
        <a:lstStyle/>
        <a:p>
          <a:r>
            <a:rPr lang="es-ES" dirty="0"/>
            <a:t>Armonización y consecución de capacidades operativas </a:t>
          </a:r>
        </a:p>
      </dgm:t>
    </dgm:pt>
    <dgm:pt modelId="{C620E5B9-D06E-4DFE-A6F4-568EBDC93788}" type="parTrans" cxnId="{A3632144-BCF6-4B9C-9207-A3096E6397B5}">
      <dgm:prSet/>
      <dgm:spPr/>
      <dgm:t>
        <a:bodyPr/>
        <a:lstStyle/>
        <a:p>
          <a:endParaRPr lang="es-ES"/>
        </a:p>
      </dgm:t>
    </dgm:pt>
    <dgm:pt modelId="{49614161-058E-42E5-86C8-1591618B6EC0}" type="sibTrans" cxnId="{A3632144-BCF6-4B9C-9207-A3096E6397B5}">
      <dgm:prSet/>
      <dgm:spPr/>
      <dgm:t>
        <a:bodyPr/>
        <a:lstStyle/>
        <a:p>
          <a:endParaRPr lang="es-ES"/>
        </a:p>
      </dgm:t>
    </dgm:pt>
    <dgm:pt modelId="{A33E0282-7B3C-4EEA-9DB5-8EBBB255F69B}">
      <dgm:prSet phldrT="[Texto]"/>
      <dgm:spPr/>
      <dgm:t>
        <a:bodyPr/>
        <a:lstStyle/>
        <a:p>
          <a:r>
            <a:rPr lang="es-ES" dirty="0"/>
            <a:t>Investigación e Innovación</a:t>
          </a:r>
        </a:p>
      </dgm:t>
    </dgm:pt>
    <dgm:pt modelId="{ABE65E83-5483-497A-BB45-DA33F4893690}" type="parTrans" cxnId="{92E51A59-B1D3-4446-B917-F54AAD5CB1EC}">
      <dgm:prSet/>
      <dgm:spPr/>
      <dgm:t>
        <a:bodyPr/>
        <a:lstStyle/>
        <a:p>
          <a:endParaRPr lang="es-ES"/>
        </a:p>
      </dgm:t>
    </dgm:pt>
    <dgm:pt modelId="{5FEBBF97-C77C-48C0-8300-E548C1894A5E}" type="sibTrans" cxnId="{92E51A59-B1D3-4446-B917-F54AAD5CB1EC}">
      <dgm:prSet/>
      <dgm:spPr/>
      <dgm:t>
        <a:bodyPr/>
        <a:lstStyle/>
        <a:p>
          <a:endParaRPr lang="es-ES"/>
        </a:p>
      </dgm:t>
    </dgm:pt>
    <dgm:pt modelId="{427BE076-75DD-4ED3-B0E4-674D8E8A0222}">
      <dgm:prSet phldrT="[Texto]"/>
      <dgm:spPr/>
      <dgm:t>
        <a:bodyPr/>
        <a:lstStyle/>
        <a:p>
          <a:r>
            <a:rPr lang="es-EC" dirty="0"/>
            <a:t>Declaración de los Ministros de Defensa </a:t>
          </a:r>
          <a:endParaRPr lang="es-ES" dirty="0"/>
        </a:p>
      </dgm:t>
    </dgm:pt>
    <dgm:pt modelId="{C200E88C-BD13-4672-85B3-356AF7D874C6}" type="parTrans" cxnId="{7023BD14-D966-442E-B1A3-5BC119592043}">
      <dgm:prSet/>
      <dgm:spPr/>
      <dgm:t>
        <a:bodyPr/>
        <a:lstStyle/>
        <a:p>
          <a:endParaRPr lang="es-ES"/>
        </a:p>
      </dgm:t>
    </dgm:pt>
    <dgm:pt modelId="{B63A0E4D-5097-43A1-9096-693ACF75B953}" type="sibTrans" cxnId="{7023BD14-D966-442E-B1A3-5BC119592043}">
      <dgm:prSet/>
      <dgm:spPr/>
      <dgm:t>
        <a:bodyPr/>
        <a:lstStyle/>
        <a:p>
          <a:endParaRPr lang="es-ES"/>
        </a:p>
      </dgm:t>
    </dgm:pt>
    <dgm:pt modelId="{39EF0C7E-04D9-417D-823E-3E00E0F91146}">
      <dgm:prSet phldrT="[Texto]"/>
      <dgm:spPr/>
      <dgm:t>
        <a:bodyPr/>
        <a:lstStyle/>
        <a:p>
          <a:r>
            <a:rPr lang="es-EC" dirty="0"/>
            <a:t>Estrategia de Seguridad Marítima de la Unión Europea 2014</a:t>
          </a:r>
          <a:endParaRPr lang="es-ES" dirty="0"/>
        </a:p>
      </dgm:t>
    </dgm:pt>
    <dgm:pt modelId="{A2EA7F87-B320-4B5D-A75B-D0817D82AD8D}" type="parTrans" cxnId="{032688D4-8AFA-4F6A-A150-6B93EF90C925}">
      <dgm:prSet/>
      <dgm:spPr/>
      <dgm:t>
        <a:bodyPr/>
        <a:lstStyle/>
        <a:p>
          <a:endParaRPr lang="es-ES"/>
        </a:p>
      </dgm:t>
    </dgm:pt>
    <dgm:pt modelId="{13A9B240-9F0A-432C-86B0-CC2E822DA3D4}" type="sibTrans" cxnId="{032688D4-8AFA-4F6A-A150-6B93EF90C925}">
      <dgm:prSet/>
      <dgm:spPr/>
      <dgm:t>
        <a:bodyPr/>
        <a:lstStyle/>
        <a:p>
          <a:endParaRPr lang="es-ES"/>
        </a:p>
      </dgm:t>
    </dgm:pt>
    <dgm:pt modelId="{BA776EC5-402A-4D12-8C31-6237D380C791}">
      <dgm:prSet phldrT="[Texto]"/>
      <dgm:spPr/>
      <dgm:t>
        <a:bodyPr/>
        <a:lstStyle/>
        <a:p>
          <a:r>
            <a:rPr lang="es-ES" dirty="0"/>
            <a:t>Identificar Intereses Marítimos</a:t>
          </a:r>
        </a:p>
      </dgm:t>
    </dgm:pt>
    <dgm:pt modelId="{7031067D-AFB9-43AD-A7BE-CA29AC484C6A}" type="parTrans" cxnId="{2EE58431-5BC6-42FF-8D70-8964F6103995}">
      <dgm:prSet/>
      <dgm:spPr/>
      <dgm:t>
        <a:bodyPr/>
        <a:lstStyle/>
        <a:p>
          <a:endParaRPr lang="es-ES"/>
        </a:p>
      </dgm:t>
    </dgm:pt>
    <dgm:pt modelId="{BA959F80-6C68-4080-996B-88FD260E4775}" type="sibTrans" cxnId="{2EE58431-5BC6-42FF-8D70-8964F6103995}">
      <dgm:prSet/>
      <dgm:spPr/>
      <dgm:t>
        <a:bodyPr/>
        <a:lstStyle/>
        <a:p>
          <a:endParaRPr lang="es-ES"/>
        </a:p>
      </dgm:t>
    </dgm:pt>
    <dgm:pt modelId="{F173F9C0-0380-4877-8E17-B01F9D645A9C}">
      <dgm:prSet phldrT="[Texto]"/>
      <dgm:spPr/>
      <dgm:t>
        <a:bodyPr/>
        <a:lstStyle/>
        <a:p>
          <a:r>
            <a:rPr lang="es-ES" dirty="0"/>
            <a:t>Política común en seguridad y defensa</a:t>
          </a:r>
        </a:p>
      </dgm:t>
    </dgm:pt>
    <dgm:pt modelId="{47031158-3066-4937-A8C6-21AAEB2EDBAE}" type="parTrans" cxnId="{6240417A-6E67-470B-B25F-8F491F6C8596}">
      <dgm:prSet/>
      <dgm:spPr/>
      <dgm:t>
        <a:bodyPr/>
        <a:lstStyle/>
        <a:p>
          <a:endParaRPr lang="es-ES"/>
        </a:p>
      </dgm:t>
    </dgm:pt>
    <dgm:pt modelId="{0FE250FD-ABD8-4857-AEED-F889094D2ED2}" type="sibTrans" cxnId="{6240417A-6E67-470B-B25F-8F491F6C8596}">
      <dgm:prSet/>
      <dgm:spPr/>
      <dgm:t>
        <a:bodyPr/>
        <a:lstStyle/>
        <a:p>
          <a:endParaRPr lang="es-ES"/>
        </a:p>
      </dgm:t>
    </dgm:pt>
    <dgm:pt modelId="{1342B57F-8B5F-44F0-86DA-F222C041DD7B}">
      <dgm:prSet phldrT="[Texto]"/>
      <dgm:spPr/>
      <dgm:t>
        <a:bodyPr/>
        <a:lstStyle/>
        <a:p>
          <a:r>
            <a:rPr lang="es-ES" dirty="0"/>
            <a:t>Política Marítima Integrada Estrategias 2020</a:t>
          </a:r>
        </a:p>
      </dgm:t>
    </dgm:pt>
    <dgm:pt modelId="{CDCA2311-D6C3-4CDE-989D-AFCCBF2BBD95}" type="parTrans" cxnId="{406ECAAB-12B0-483B-8FAD-7B336D31E71D}">
      <dgm:prSet/>
      <dgm:spPr/>
      <dgm:t>
        <a:bodyPr/>
        <a:lstStyle/>
        <a:p>
          <a:endParaRPr lang="es-ES"/>
        </a:p>
      </dgm:t>
    </dgm:pt>
    <dgm:pt modelId="{55AA2CC6-3FEC-436F-8F26-44FE492E40AD}" type="sibTrans" cxnId="{406ECAAB-12B0-483B-8FAD-7B336D31E71D}">
      <dgm:prSet/>
      <dgm:spPr/>
      <dgm:t>
        <a:bodyPr/>
        <a:lstStyle/>
        <a:p>
          <a:endParaRPr lang="es-ES"/>
        </a:p>
      </dgm:t>
    </dgm:pt>
    <dgm:pt modelId="{17D071D5-B429-4EF4-BADB-311A51CF27A8}">
      <dgm:prSet phldrT="[Texto]"/>
      <dgm:spPr/>
      <dgm:t>
        <a:bodyPr/>
        <a:lstStyle/>
        <a:p>
          <a:r>
            <a:rPr lang="es-ES" dirty="0"/>
            <a:t>Identificar amenazas, acciones</a:t>
          </a:r>
        </a:p>
      </dgm:t>
    </dgm:pt>
    <dgm:pt modelId="{5EAD377A-9C3D-4758-B3B0-164E98AFCA52}" type="parTrans" cxnId="{B5E0D4CF-9BFF-4305-9C22-D21305B0BCDC}">
      <dgm:prSet/>
      <dgm:spPr/>
      <dgm:t>
        <a:bodyPr/>
        <a:lstStyle/>
        <a:p>
          <a:endParaRPr lang="es-ES"/>
        </a:p>
      </dgm:t>
    </dgm:pt>
    <dgm:pt modelId="{B627E0A3-AF7F-4315-81EF-F6DB7BEBAA23}" type="sibTrans" cxnId="{B5E0D4CF-9BFF-4305-9C22-D21305B0BCDC}">
      <dgm:prSet/>
      <dgm:spPr/>
      <dgm:t>
        <a:bodyPr/>
        <a:lstStyle/>
        <a:p>
          <a:endParaRPr lang="es-ES"/>
        </a:p>
      </dgm:t>
    </dgm:pt>
    <dgm:pt modelId="{32885096-09AF-4887-911D-2ACD4D8D89A9}" type="pres">
      <dgm:prSet presAssocID="{DF3796D5-6451-4349-80DC-F87579EB60A1}" presName="Name0" presStyleCnt="0">
        <dgm:presLayoutVars>
          <dgm:chMax val="7"/>
          <dgm:dir/>
          <dgm:animLvl val="lvl"/>
          <dgm:resizeHandles val="exact"/>
        </dgm:presLayoutVars>
      </dgm:prSet>
      <dgm:spPr/>
      <dgm:t>
        <a:bodyPr/>
        <a:lstStyle/>
        <a:p>
          <a:endParaRPr lang="es-EC"/>
        </a:p>
      </dgm:t>
    </dgm:pt>
    <dgm:pt modelId="{C76631A1-F487-4CC5-B98D-8E7472321BE9}" type="pres">
      <dgm:prSet presAssocID="{9E34F32C-F074-45F9-B72E-599AA2723DD3}" presName="circle1" presStyleLbl="node1" presStyleIdx="0" presStyleCnt="3"/>
      <dgm:spPr/>
    </dgm:pt>
    <dgm:pt modelId="{096E5DFC-7D75-4BF3-BE33-87FB5E3CE41B}" type="pres">
      <dgm:prSet presAssocID="{9E34F32C-F074-45F9-B72E-599AA2723DD3}" presName="space" presStyleCnt="0"/>
      <dgm:spPr/>
    </dgm:pt>
    <dgm:pt modelId="{8A4BB844-359C-40A6-9441-46A93C37F286}" type="pres">
      <dgm:prSet presAssocID="{9E34F32C-F074-45F9-B72E-599AA2723DD3}" presName="rect1" presStyleLbl="alignAcc1" presStyleIdx="0" presStyleCnt="3" custScaleY="100000"/>
      <dgm:spPr/>
      <dgm:t>
        <a:bodyPr/>
        <a:lstStyle/>
        <a:p>
          <a:endParaRPr lang="es-EC"/>
        </a:p>
      </dgm:t>
    </dgm:pt>
    <dgm:pt modelId="{7EF37413-AC90-4A12-A89B-B77489214233}" type="pres">
      <dgm:prSet presAssocID="{64576A80-8456-4DEE-877B-FEB861E4AE55}" presName="vertSpace2" presStyleLbl="node1" presStyleIdx="0" presStyleCnt="3"/>
      <dgm:spPr/>
    </dgm:pt>
    <dgm:pt modelId="{08101839-803D-4520-B3A8-900AA018F5B9}" type="pres">
      <dgm:prSet presAssocID="{64576A80-8456-4DEE-877B-FEB861E4AE55}" presName="circle2" presStyleLbl="node1" presStyleIdx="1" presStyleCnt="3"/>
      <dgm:spPr/>
    </dgm:pt>
    <dgm:pt modelId="{1FCA0A12-ABFC-4FDE-9386-73B35E405E0D}" type="pres">
      <dgm:prSet presAssocID="{64576A80-8456-4DEE-877B-FEB861E4AE55}" presName="rect2" presStyleLbl="alignAcc1" presStyleIdx="1" presStyleCnt="3"/>
      <dgm:spPr/>
      <dgm:t>
        <a:bodyPr/>
        <a:lstStyle/>
        <a:p>
          <a:endParaRPr lang="es-EC"/>
        </a:p>
      </dgm:t>
    </dgm:pt>
    <dgm:pt modelId="{4F0EA2CF-864A-4A66-B589-7E8E6C40DBE5}" type="pres">
      <dgm:prSet presAssocID="{427BE076-75DD-4ED3-B0E4-674D8E8A0222}" presName="vertSpace3" presStyleLbl="node1" presStyleIdx="1" presStyleCnt="3"/>
      <dgm:spPr/>
    </dgm:pt>
    <dgm:pt modelId="{B90718A3-DB8A-440A-B9F6-4A6A30D3B16A}" type="pres">
      <dgm:prSet presAssocID="{427BE076-75DD-4ED3-B0E4-674D8E8A0222}" presName="circle3" presStyleLbl="node1" presStyleIdx="2" presStyleCnt="3"/>
      <dgm:spPr/>
    </dgm:pt>
    <dgm:pt modelId="{9F6C27C1-24EF-47AB-A0E8-5A1284A77AF4}" type="pres">
      <dgm:prSet presAssocID="{427BE076-75DD-4ED3-B0E4-674D8E8A0222}" presName="rect3" presStyleLbl="alignAcc1" presStyleIdx="2" presStyleCnt="3"/>
      <dgm:spPr/>
      <dgm:t>
        <a:bodyPr/>
        <a:lstStyle/>
        <a:p>
          <a:endParaRPr lang="es-EC"/>
        </a:p>
      </dgm:t>
    </dgm:pt>
    <dgm:pt modelId="{E3BF1FAB-D170-46C5-ABCF-4834A00E94FC}" type="pres">
      <dgm:prSet presAssocID="{9E34F32C-F074-45F9-B72E-599AA2723DD3}" presName="rect1ParTx" presStyleLbl="alignAcc1" presStyleIdx="2" presStyleCnt="3">
        <dgm:presLayoutVars>
          <dgm:chMax val="1"/>
          <dgm:bulletEnabled val="1"/>
        </dgm:presLayoutVars>
      </dgm:prSet>
      <dgm:spPr/>
      <dgm:t>
        <a:bodyPr/>
        <a:lstStyle/>
        <a:p>
          <a:endParaRPr lang="es-EC"/>
        </a:p>
      </dgm:t>
    </dgm:pt>
    <dgm:pt modelId="{B6994636-A877-4E2D-877A-5577DD5DA699}" type="pres">
      <dgm:prSet presAssocID="{9E34F32C-F074-45F9-B72E-599AA2723DD3}" presName="rect1ChTx" presStyleLbl="alignAcc1" presStyleIdx="2" presStyleCnt="3">
        <dgm:presLayoutVars>
          <dgm:bulletEnabled val="1"/>
        </dgm:presLayoutVars>
      </dgm:prSet>
      <dgm:spPr/>
      <dgm:t>
        <a:bodyPr/>
        <a:lstStyle/>
        <a:p>
          <a:endParaRPr lang="es-EC"/>
        </a:p>
      </dgm:t>
    </dgm:pt>
    <dgm:pt modelId="{7016D171-7FC8-427A-90A4-BDA6AA1157EF}" type="pres">
      <dgm:prSet presAssocID="{64576A80-8456-4DEE-877B-FEB861E4AE55}" presName="rect2ParTx" presStyleLbl="alignAcc1" presStyleIdx="2" presStyleCnt="3">
        <dgm:presLayoutVars>
          <dgm:chMax val="1"/>
          <dgm:bulletEnabled val="1"/>
        </dgm:presLayoutVars>
      </dgm:prSet>
      <dgm:spPr/>
      <dgm:t>
        <a:bodyPr/>
        <a:lstStyle/>
        <a:p>
          <a:endParaRPr lang="es-EC"/>
        </a:p>
      </dgm:t>
    </dgm:pt>
    <dgm:pt modelId="{CDD05ADA-2FBD-4A88-972B-011C79C2CAA1}" type="pres">
      <dgm:prSet presAssocID="{64576A80-8456-4DEE-877B-FEB861E4AE55}" presName="rect2ChTx" presStyleLbl="alignAcc1" presStyleIdx="2" presStyleCnt="3">
        <dgm:presLayoutVars>
          <dgm:bulletEnabled val="1"/>
        </dgm:presLayoutVars>
      </dgm:prSet>
      <dgm:spPr/>
      <dgm:t>
        <a:bodyPr/>
        <a:lstStyle/>
        <a:p>
          <a:endParaRPr lang="es-EC"/>
        </a:p>
      </dgm:t>
    </dgm:pt>
    <dgm:pt modelId="{B6062172-11FA-4CC3-A927-6D6ACE0B432A}" type="pres">
      <dgm:prSet presAssocID="{427BE076-75DD-4ED3-B0E4-674D8E8A0222}" presName="rect3ParTx" presStyleLbl="alignAcc1" presStyleIdx="2" presStyleCnt="3">
        <dgm:presLayoutVars>
          <dgm:chMax val="1"/>
          <dgm:bulletEnabled val="1"/>
        </dgm:presLayoutVars>
      </dgm:prSet>
      <dgm:spPr/>
      <dgm:t>
        <a:bodyPr/>
        <a:lstStyle/>
        <a:p>
          <a:endParaRPr lang="es-EC"/>
        </a:p>
      </dgm:t>
    </dgm:pt>
    <dgm:pt modelId="{BCC0DA07-4176-4E1D-82AD-8F74A54FCF0B}" type="pres">
      <dgm:prSet presAssocID="{427BE076-75DD-4ED3-B0E4-674D8E8A0222}" presName="rect3ChTx" presStyleLbl="alignAcc1" presStyleIdx="2" presStyleCnt="3">
        <dgm:presLayoutVars>
          <dgm:bulletEnabled val="1"/>
        </dgm:presLayoutVars>
      </dgm:prSet>
      <dgm:spPr/>
      <dgm:t>
        <a:bodyPr/>
        <a:lstStyle/>
        <a:p>
          <a:endParaRPr lang="es-EC"/>
        </a:p>
      </dgm:t>
    </dgm:pt>
  </dgm:ptLst>
  <dgm:cxnLst>
    <dgm:cxn modelId="{CC6CDF3D-1038-4E03-A227-B1445548D0BE}" type="presOf" srcId="{DF3796D5-6451-4349-80DC-F87579EB60A1}" destId="{32885096-09AF-4887-911D-2ACD4D8D89A9}" srcOrd="0" destOrd="0" presId="urn:microsoft.com/office/officeart/2005/8/layout/target3"/>
    <dgm:cxn modelId="{6786F470-6E0E-484E-A2AC-1B22C7FBFCB2}" type="presOf" srcId="{427BE076-75DD-4ED3-B0E4-674D8E8A0222}" destId="{9F6C27C1-24EF-47AB-A0E8-5A1284A77AF4}" srcOrd="0" destOrd="0" presId="urn:microsoft.com/office/officeart/2005/8/layout/target3"/>
    <dgm:cxn modelId="{A54B4B3B-7E5F-40F2-8C3C-89DC0C005C29}" type="presOf" srcId="{3C3CD035-540A-4D98-932D-AB0F0C6A727F}" destId="{B6994636-A877-4E2D-877A-5577DD5DA699}" srcOrd="0" destOrd="2" presId="urn:microsoft.com/office/officeart/2005/8/layout/target3"/>
    <dgm:cxn modelId="{4107E16E-0987-44CF-AA71-238E9549762F}" srcId="{DF3796D5-6451-4349-80DC-F87579EB60A1}" destId="{9E34F32C-F074-45F9-B72E-599AA2723DD3}" srcOrd="0" destOrd="0" parTransId="{D1E6B533-7229-46A3-9637-639724FC09DE}" sibTransId="{E5A5D27A-F9D4-4658-95F1-3FEDB9D9A1AB}"/>
    <dgm:cxn modelId="{A3632144-BCF6-4B9C-9207-A3096E6397B5}" srcId="{64576A80-8456-4DEE-877B-FEB861E4AE55}" destId="{27CBC7A5-52C0-4095-A5AE-A0E93C2AC919}" srcOrd="0" destOrd="0" parTransId="{C620E5B9-D06E-4DFE-A6F4-568EBDC93788}" sibTransId="{49614161-058E-42E5-86C8-1591618B6EC0}"/>
    <dgm:cxn modelId="{F05E84EC-5D80-4B68-A702-1BAAECB6BA21}" type="presOf" srcId="{427BE076-75DD-4ED3-B0E4-674D8E8A0222}" destId="{B6062172-11FA-4CC3-A927-6D6ACE0B432A}" srcOrd="1" destOrd="0" presId="urn:microsoft.com/office/officeart/2005/8/layout/target3"/>
    <dgm:cxn modelId="{BA664DAE-A68C-4CF6-8934-5B0F34CD3DC7}" type="presOf" srcId="{9E34F32C-F074-45F9-B72E-599AA2723DD3}" destId="{E3BF1FAB-D170-46C5-ABCF-4834A00E94FC}" srcOrd="1" destOrd="0" presId="urn:microsoft.com/office/officeart/2005/8/layout/target3"/>
    <dgm:cxn modelId="{FFF19F2A-3F52-4541-92A0-69A8648899A2}" type="presOf" srcId="{F173F9C0-0380-4877-8E17-B01F9D645A9C}" destId="{CDD05ADA-2FBD-4A88-972B-011C79C2CAA1}" srcOrd="0" destOrd="2" presId="urn:microsoft.com/office/officeart/2005/8/layout/target3"/>
    <dgm:cxn modelId="{69EC92E4-1994-4B58-8FF4-4943B90AC9E6}" srcId="{DF3796D5-6451-4349-80DC-F87579EB60A1}" destId="{64576A80-8456-4DEE-877B-FEB861E4AE55}" srcOrd="1" destOrd="0" parTransId="{08B3D8DB-CBC0-4820-9389-EB154628B7C8}" sibTransId="{CEF6DF7C-A13E-42AE-9AFB-85C790F6CF36}"/>
    <dgm:cxn modelId="{A02B3DD1-AF16-414D-875D-52984321A14C}" type="presOf" srcId="{A33E0282-7B3C-4EEA-9DB5-8EBBB255F69B}" destId="{CDD05ADA-2FBD-4A88-972B-011C79C2CAA1}" srcOrd="0" destOrd="1" presId="urn:microsoft.com/office/officeart/2005/8/layout/target3"/>
    <dgm:cxn modelId="{032688D4-8AFA-4F6A-A150-6B93EF90C925}" srcId="{427BE076-75DD-4ED3-B0E4-674D8E8A0222}" destId="{39EF0C7E-04D9-417D-823E-3E00E0F91146}" srcOrd="0" destOrd="0" parTransId="{A2EA7F87-B320-4B5D-A75B-D0817D82AD8D}" sibTransId="{13A9B240-9F0A-432C-86B0-CC2E822DA3D4}"/>
    <dgm:cxn modelId="{A85D6BAF-F238-4733-B47F-8EEBF21958A7}" type="presOf" srcId="{1342B57F-8B5F-44F0-86DA-F222C041DD7B}" destId="{B6994636-A877-4E2D-877A-5577DD5DA699}" srcOrd="0" destOrd="0" presId="urn:microsoft.com/office/officeart/2005/8/layout/target3"/>
    <dgm:cxn modelId="{E71AAEA7-1FD0-4392-B012-2F4C39219A80}" type="presOf" srcId="{64576A80-8456-4DEE-877B-FEB861E4AE55}" destId="{1FCA0A12-ABFC-4FDE-9386-73B35E405E0D}" srcOrd="0" destOrd="0" presId="urn:microsoft.com/office/officeart/2005/8/layout/target3"/>
    <dgm:cxn modelId="{A541FF28-5A27-44D2-9B41-73DE7F3F8F4D}" type="presOf" srcId="{FE1E8B5F-9FF2-493E-92F5-509C261E699F}" destId="{B6994636-A877-4E2D-877A-5577DD5DA699}" srcOrd="0" destOrd="1" presId="urn:microsoft.com/office/officeart/2005/8/layout/target3"/>
    <dgm:cxn modelId="{78684C95-83DA-48A0-A0F6-24F5C525D895}" srcId="{9E34F32C-F074-45F9-B72E-599AA2723DD3}" destId="{3C3CD035-540A-4D98-932D-AB0F0C6A727F}" srcOrd="2" destOrd="0" parTransId="{64842867-C344-4694-B11F-460458CDD37B}" sibTransId="{A6560607-BF67-44FE-A7B8-3DD443199C42}"/>
    <dgm:cxn modelId="{B5E0D4CF-9BFF-4305-9C22-D21305B0BCDC}" srcId="{427BE076-75DD-4ED3-B0E4-674D8E8A0222}" destId="{17D071D5-B429-4EF4-BADB-311A51CF27A8}" srcOrd="2" destOrd="0" parTransId="{5EAD377A-9C3D-4758-B3B0-164E98AFCA52}" sibTransId="{B627E0A3-AF7F-4315-81EF-F6DB7BEBAA23}"/>
    <dgm:cxn modelId="{B046AD0A-D757-4255-BB85-3983D684182A}" srcId="{9E34F32C-F074-45F9-B72E-599AA2723DD3}" destId="{FE1E8B5F-9FF2-493E-92F5-509C261E699F}" srcOrd="1" destOrd="0" parTransId="{64B85D8A-980E-4D1C-B640-B27210B64D87}" sibTransId="{CC52D395-C19A-45B9-B9E9-18BC887725D5}"/>
    <dgm:cxn modelId="{65A13F9D-17BA-4741-BE36-2F2C89546843}" type="presOf" srcId="{27CBC7A5-52C0-4095-A5AE-A0E93C2AC919}" destId="{CDD05ADA-2FBD-4A88-972B-011C79C2CAA1}" srcOrd="0" destOrd="0" presId="urn:microsoft.com/office/officeart/2005/8/layout/target3"/>
    <dgm:cxn modelId="{406ECAAB-12B0-483B-8FAD-7B336D31E71D}" srcId="{9E34F32C-F074-45F9-B72E-599AA2723DD3}" destId="{1342B57F-8B5F-44F0-86DA-F222C041DD7B}" srcOrd="0" destOrd="0" parTransId="{CDCA2311-D6C3-4CDE-989D-AFCCBF2BBD95}" sibTransId="{55AA2CC6-3FEC-436F-8F26-44FE492E40AD}"/>
    <dgm:cxn modelId="{7023BD14-D966-442E-B1A3-5BC119592043}" srcId="{DF3796D5-6451-4349-80DC-F87579EB60A1}" destId="{427BE076-75DD-4ED3-B0E4-674D8E8A0222}" srcOrd="2" destOrd="0" parTransId="{C200E88C-BD13-4672-85B3-356AF7D874C6}" sibTransId="{B63A0E4D-5097-43A1-9096-693ACF75B953}"/>
    <dgm:cxn modelId="{BFE805CC-CEA3-4C12-B552-06069457FCC1}" type="presOf" srcId="{39EF0C7E-04D9-417D-823E-3E00E0F91146}" destId="{BCC0DA07-4176-4E1D-82AD-8F74A54FCF0B}" srcOrd="0" destOrd="0" presId="urn:microsoft.com/office/officeart/2005/8/layout/target3"/>
    <dgm:cxn modelId="{264B3BC7-D563-4388-99BA-96474CD997F5}" type="presOf" srcId="{9E34F32C-F074-45F9-B72E-599AA2723DD3}" destId="{8A4BB844-359C-40A6-9441-46A93C37F286}" srcOrd="0" destOrd="0" presId="urn:microsoft.com/office/officeart/2005/8/layout/target3"/>
    <dgm:cxn modelId="{6240417A-6E67-470B-B25F-8F491F6C8596}" srcId="{64576A80-8456-4DEE-877B-FEB861E4AE55}" destId="{F173F9C0-0380-4877-8E17-B01F9D645A9C}" srcOrd="2" destOrd="0" parTransId="{47031158-3066-4937-A8C6-21AAEB2EDBAE}" sibTransId="{0FE250FD-ABD8-4857-AEED-F889094D2ED2}"/>
    <dgm:cxn modelId="{9967E658-7847-4EAF-9D03-49E7E8025B7B}" type="presOf" srcId="{64576A80-8456-4DEE-877B-FEB861E4AE55}" destId="{7016D171-7FC8-427A-90A4-BDA6AA1157EF}" srcOrd="1" destOrd="0" presId="urn:microsoft.com/office/officeart/2005/8/layout/target3"/>
    <dgm:cxn modelId="{6B959FCD-A2B9-489C-86E6-F2D00A1EE9EE}" type="presOf" srcId="{BA776EC5-402A-4D12-8C31-6237D380C791}" destId="{BCC0DA07-4176-4E1D-82AD-8F74A54FCF0B}" srcOrd="0" destOrd="1" presId="urn:microsoft.com/office/officeart/2005/8/layout/target3"/>
    <dgm:cxn modelId="{2EE58431-5BC6-42FF-8D70-8964F6103995}" srcId="{427BE076-75DD-4ED3-B0E4-674D8E8A0222}" destId="{BA776EC5-402A-4D12-8C31-6237D380C791}" srcOrd="1" destOrd="0" parTransId="{7031067D-AFB9-43AD-A7BE-CA29AC484C6A}" sibTransId="{BA959F80-6C68-4080-996B-88FD260E4775}"/>
    <dgm:cxn modelId="{97D24731-FCA2-4863-9AB3-74006206CACC}" type="presOf" srcId="{17D071D5-B429-4EF4-BADB-311A51CF27A8}" destId="{BCC0DA07-4176-4E1D-82AD-8F74A54FCF0B}" srcOrd="0" destOrd="2" presId="urn:microsoft.com/office/officeart/2005/8/layout/target3"/>
    <dgm:cxn modelId="{92E51A59-B1D3-4446-B917-F54AAD5CB1EC}" srcId="{64576A80-8456-4DEE-877B-FEB861E4AE55}" destId="{A33E0282-7B3C-4EEA-9DB5-8EBBB255F69B}" srcOrd="1" destOrd="0" parTransId="{ABE65E83-5483-497A-BB45-DA33F4893690}" sibTransId="{5FEBBF97-C77C-48C0-8300-E548C1894A5E}"/>
    <dgm:cxn modelId="{43D14DFE-765C-4293-B3AC-7349D2011531}" type="presParOf" srcId="{32885096-09AF-4887-911D-2ACD4D8D89A9}" destId="{C76631A1-F487-4CC5-B98D-8E7472321BE9}" srcOrd="0" destOrd="0" presId="urn:microsoft.com/office/officeart/2005/8/layout/target3"/>
    <dgm:cxn modelId="{B7E294DE-B348-413A-842B-EC04D5AFC038}" type="presParOf" srcId="{32885096-09AF-4887-911D-2ACD4D8D89A9}" destId="{096E5DFC-7D75-4BF3-BE33-87FB5E3CE41B}" srcOrd="1" destOrd="0" presId="urn:microsoft.com/office/officeart/2005/8/layout/target3"/>
    <dgm:cxn modelId="{02FB2E2F-C6E6-4526-AF9D-9402AA155B93}" type="presParOf" srcId="{32885096-09AF-4887-911D-2ACD4D8D89A9}" destId="{8A4BB844-359C-40A6-9441-46A93C37F286}" srcOrd="2" destOrd="0" presId="urn:microsoft.com/office/officeart/2005/8/layout/target3"/>
    <dgm:cxn modelId="{A6FEE620-2B62-4469-B454-B2C3D3BB4655}" type="presParOf" srcId="{32885096-09AF-4887-911D-2ACD4D8D89A9}" destId="{7EF37413-AC90-4A12-A89B-B77489214233}" srcOrd="3" destOrd="0" presId="urn:microsoft.com/office/officeart/2005/8/layout/target3"/>
    <dgm:cxn modelId="{836A2F1B-8590-481F-80BD-1FD1DFF49ECB}" type="presParOf" srcId="{32885096-09AF-4887-911D-2ACD4D8D89A9}" destId="{08101839-803D-4520-B3A8-900AA018F5B9}" srcOrd="4" destOrd="0" presId="urn:microsoft.com/office/officeart/2005/8/layout/target3"/>
    <dgm:cxn modelId="{D23C29B5-2DB1-429E-A51A-E08CE96423F2}" type="presParOf" srcId="{32885096-09AF-4887-911D-2ACD4D8D89A9}" destId="{1FCA0A12-ABFC-4FDE-9386-73B35E405E0D}" srcOrd="5" destOrd="0" presId="urn:microsoft.com/office/officeart/2005/8/layout/target3"/>
    <dgm:cxn modelId="{8ACCDB21-E53F-42A6-8056-7008072C3C28}" type="presParOf" srcId="{32885096-09AF-4887-911D-2ACD4D8D89A9}" destId="{4F0EA2CF-864A-4A66-B589-7E8E6C40DBE5}" srcOrd="6" destOrd="0" presId="urn:microsoft.com/office/officeart/2005/8/layout/target3"/>
    <dgm:cxn modelId="{E0BD24E5-EBDD-4604-A60E-19B294D225DA}" type="presParOf" srcId="{32885096-09AF-4887-911D-2ACD4D8D89A9}" destId="{B90718A3-DB8A-440A-B9F6-4A6A30D3B16A}" srcOrd="7" destOrd="0" presId="urn:microsoft.com/office/officeart/2005/8/layout/target3"/>
    <dgm:cxn modelId="{D52E0B70-36BA-4EA6-9769-8F5CD1E81B11}" type="presParOf" srcId="{32885096-09AF-4887-911D-2ACD4D8D89A9}" destId="{9F6C27C1-24EF-47AB-A0E8-5A1284A77AF4}" srcOrd="8" destOrd="0" presId="urn:microsoft.com/office/officeart/2005/8/layout/target3"/>
    <dgm:cxn modelId="{DD2362C0-9D57-4506-A27B-9EF972CCB095}" type="presParOf" srcId="{32885096-09AF-4887-911D-2ACD4D8D89A9}" destId="{E3BF1FAB-D170-46C5-ABCF-4834A00E94FC}" srcOrd="9" destOrd="0" presId="urn:microsoft.com/office/officeart/2005/8/layout/target3"/>
    <dgm:cxn modelId="{2233A908-CC30-4953-B609-D9A0717088D2}" type="presParOf" srcId="{32885096-09AF-4887-911D-2ACD4D8D89A9}" destId="{B6994636-A877-4E2D-877A-5577DD5DA699}" srcOrd="10" destOrd="0" presId="urn:microsoft.com/office/officeart/2005/8/layout/target3"/>
    <dgm:cxn modelId="{AE44E8F0-3D2D-4754-93EA-990DAF5CD5C0}" type="presParOf" srcId="{32885096-09AF-4887-911D-2ACD4D8D89A9}" destId="{7016D171-7FC8-427A-90A4-BDA6AA1157EF}" srcOrd="11" destOrd="0" presId="urn:microsoft.com/office/officeart/2005/8/layout/target3"/>
    <dgm:cxn modelId="{476F640F-1057-443F-AC86-44F5F69DB381}" type="presParOf" srcId="{32885096-09AF-4887-911D-2ACD4D8D89A9}" destId="{CDD05ADA-2FBD-4A88-972B-011C79C2CAA1}" srcOrd="12" destOrd="0" presId="urn:microsoft.com/office/officeart/2005/8/layout/target3"/>
    <dgm:cxn modelId="{C9FAD532-5224-4BF4-98E1-5E59AD87E164}" type="presParOf" srcId="{32885096-09AF-4887-911D-2ACD4D8D89A9}" destId="{B6062172-11FA-4CC3-A927-6D6ACE0B432A}" srcOrd="13" destOrd="0" presId="urn:microsoft.com/office/officeart/2005/8/layout/target3"/>
    <dgm:cxn modelId="{14CE781F-2DC1-4000-A61E-46DB65DAF651}" type="presParOf" srcId="{32885096-09AF-4887-911D-2ACD4D8D89A9}" destId="{BCC0DA07-4176-4E1D-82AD-8F74A54FCF0B}"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D6DA551-AACF-42E9-B333-E3A3875585F6}" type="doc">
      <dgm:prSet loTypeId="urn:microsoft.com/office/officeart/2005/8/layout/pyramid2" loCatId="list" qsTypeId="urn:microsoft.com/office/officeart/2005/8/quickstyle/simple1" qsCatId="simple" csTypeId="urn:microsoft.com/office/officeart/2005/8/colors/accent1_2" csCatId="accent1" phldr="1"/>
      <dgm:spPr/>
    </dgm:pt>
    <dgm:pt modelId="{C12CC441-9794-48E1-AEDB-0FF1B6C0496A}">
      <dgm:prSet phldrT="[Texto]"/>
      <dgm:spPr/>
      <dgm:t>
        <a:bodyPr/>
        <a:lstStyle/>
        <a:p>
          <a:r>
            <a:rPr lang="es-ES" b="1" dirty="0"/>
            <a:t>Políticas de Estado / Seguridad Marítima</a:t>
          </a:r>
        </a:p>
      </dgm:t>
    </dgm:pt>
    <dgm:pt modelId="{356C71F2-C082-47C8-B4B7-F97B0F07C500}" type="parTrans" cxnId="{513C7E3E-5B25-49E1-85FA-8DA61BA3C4B1}">
      <dgm:prSet/>
      <dgm:spPr/>
      <dgm:t>
        <a:bodyPr/>
        <a:lstStyle/>
        <a:p>
          <a:endParaRPr lang="es-ES" b="1"/>
        </a:p>
      </dgm:t>
    </dgm:pt>
    <dgm:pt modelId="{ED86B3E8-720F-477A-9E41-EA5C2BA35A3A}" type="sibTrans" cxnId="{513C7E3E-5B25-49E1-85FA-8DA61BA3C4B1}">
      <dgm:prSet/>
      <dgm:spPr/>
      <dgm:t>
        <a:bodyPr/>
        <a:lstStyle/>
        <a:p>
          <a:endParaRPr lang="es-ES" b="1"/>
        </a:p>
      </dgm:t>
    </dgm:pt>
    <dgm:pt modelId="{ABB09CFF-B4E0-417B-BF15-7DEFE2B498F9}">
      <dgm:prSet phldrT="[Texto]"/>
      <dgm:spPr/>
      <dgm:t>
        <a:bodyPr/>
        <a:lstStyle/>
        <a:p>
          <a:r>
            <a:rPr lang="es-ES" b="1" dirty="0"/>
            <a:t>Políticas de Defensa</a:t>
          </a:r>
        </a:p>
      </dgm:t>
    </dgm:pt>
    <dgm:pt modelId="{E15CDBB7-775A-447D-95C1-41B8DADE41A5}" type="parTrans" cxnId="{26A44FBA-DE98-45AA-9304-42D9D8B10C55}">
      <dgm:prSet/>
      <dgm:spPr/>
      <dgm:t>
        <a:bodyPr/>
        <a:lstStyle/>
        <a:p>
          <a:endParaRPr lang="es-ES" b="1"/>
        </a:p>
      </dgm:t>
    </dgm:pt>
    <dgm:pt modelId="{8FDBA9A7-10B5-41C0-BD0F-7C88B49DEE01}" type="sibTrans" cxnId="{26A44FBA-DE98-45AA-9304-42D9D8B10C55}">
      <dgm:prSet/>
      <dgm:spPr/>
      <dgm:t>
        <a:bodyPr/>
        <a:lstStyle/>
        <a:p>
          <a:endParaRPr lang="es-ES" b="1"/>
        </a:p>
      </dgm:t>
    </dgm:pt>
    <dgm:pt modelId="{3AA01F50-0533-4DB1-98A4-08190B0987D3}">
      <dgm:prSet phldrT="[Texto]"/>
      <dgm:spPr/>
      <dgm:t>
        <a:bodyPr/>
        <a:lstStyle/>
        <a:p>
          <a:r>
            <a:rPr lang="es-ES" b="1" dirty="0"/>
            <a:t>Economía de la Defensa</a:t>
          </a:r>
        </a:p>
      </dgm:t>
    </dgm:pt>
    <dgm:pt modelId="{8DABBE34-CEDC-4479-83C3-64EC6DE1A0B1}" type="parTrans" cxnId="{A0326B4A-1237-432B-B89B-A530FE358AC4}">
      <dgm:prSet/>
      <dgm:spPr/>
      <dgm:t>
        <a:bodyPr/>
        <a:lstStyle/>
        <a:p>
          <a:endParaRPr lang="es-ES" b="1"/>
        </a:p>
      </dgm:t>
    </dgm:pt>
    <dgm:pt modelId="{95DAB402-E231-42D9-8B30-F2C7799BD90E}" type="sibTrans" cxnId="{A0326B4A-1237-432B-B89B-A530FE358AC4}">
      <dgm:prSet/>
      <dgm:spPr/>
      <dgm:t>
        <a:bodyPr/>
        <a:lstStyle/>
        <a:p>
          <a:endParaRPr lang="es-ES" b="1"/>
        </a:p>
      </dgm:t>
    </dgm:pt>
    <dgm:pt modelId="{48085D2D-8986-47E9-B2FE-77D743638092}">
      <dgm:prSet phldrT="[Texto]"/>
      <dgm:spPr/>
      <dgm:t>
        <a:bodyPr/>
        <a:lstStyle/>
        <a:p>
          <a:r>
            <a:rPr lang="es-ES" b="1" dirty="0"/>
            <a:t>Industria de la Defensa</a:t>
          </a:r>
        </a:p>
      </dgm:t>
    </dgm:pt>
    <dgm:pt modelId="{984D9F16-FB48-4BA2-B4E4-B4B25846A6E4}" type="parTrans" cxnId="{A6FBA569-4FC0-4B49-BD06-4BAE490B6051}">
      <dgm:prSet/>
      <dgm:spPr/>
      <dgm:t>
        <a:bodyPr/>
        <a:lstStyle/>
        <a:p>
          <a:endParaRPr lang="es-ES" b="1"/>
        </a:p>
      </dgm:t>
    </dgm:pt>
    <dgm:pt modelId="{E8F95674-CB6A-4610-8890-104B100A265E}" type="sibTrans" cxnId="{A6FBA569-4FC0-4B49-BD06-4BAE490B6051}">
      <dgm:prSet/>
      <dgm:spPr/>
      <dgm:t>
        <a:bodyPr/>
        <a:lstStyle/>
        <a:p>
          <a:endParaRPr lang="es-ES" b="1"/>
        </a:p>
      </dgm:t>
    </dgm:pt>
    <dgm:pt modelId="{D5CC003E-9C2A-43F0-BE10-61E860754F5E}" type="pres">
      <dgm:prSet presAssocID="{7D6DA551-AACF-42E9-B333-E3A3875585F6}" presName="compositeShape" presStyleCnt="0">
        <dgm:presLayoutVars>
          <dgm:dir/>
          <dgm:resizeHandles/>
        </dgm:presLayoutVars>
      </dgm:prSet>
      <dgm:spPr/>
    </dgm:pt>
    <dgm:pt modelId="{CBCF2D03-4712-4C97-8AB6-4DDC76AA73D8}" type="pres">
      <dgm:prSet presAssocID="{7D6DA551-AACF-42E9-B333-E3A3875585F6}" presName="pyramid" presStyleLbl="node1" presStyleIdx="0" presStyleCnt="1"/>
      <dgm:spPr/>
    </dgm:pt>
    <dgm:pt modelId="{402E7313-0C33-44EA-AB26-CF2C116D85FF}" type="pres">
      <dgm:prSet presAssocID="{7D6DA551-AACF-42E9-B333-E3A3875585F6}" presName="theList" presStyleCnt="0"/>
      <dgm:spPr/>
    </dgm:pt>
    <dgm:pt modelId="{B2301C38-B198-4425-8ED3-29A71E9D6B4E}" type="pres">
      <dgm:prSet presAssocID="{C12CC441-9794-48E1-AEDB-0FF1B6C0496A}" presName="aNode" presStyleLbl="fgAcc1" presStyleIdx="0" presStyleCnt="4">
        <dgm:presLayoutVars>
          <dgm:bulletEnabled val="1"/>
        </dgm:presLayoutVars>
      </dgm:prSet>
      <dgm:spPr/>
      <dgm:t>
        <a:bodyPr/>
        <a:lstStyle/>
        <a:p>
          <a:endParaRPr lang="es-EC"/>
        </a:p>
      </dgm:t>
    </dgm:pt>
    <dgm:pt modelId="{E4560A29-AEDE-42DC-A45D-BADFC343EA70}" type="pres">
      <dgm:prSet presAssocID="{C12CC441-9794-48E1-AEDB-0FF1B6C0496A}" presName="aSpace" presStyleCnt="0"/>
      <dgm:spPr/>
    </dgm:pt>
    <dgm:pt modelId="{B0772E13-EA83-4A5A-A3CB-D1A264655415}" type="pres">
      <dgm:prSet presAssocID="{ABB09CFF-B4E0-417B-BF15-7DEFE2B498F9}" presName="aNode" presStyleLbl="fgAcc1" presStyleIdx="1" presStyleCnt="4">
        <dgm:presLayoutVars>
          <dgm:bulletEnabled val="1"/>
        </dgm:presLayoutVars>
      </dgm:prSet>
      <dgm:spPr/>
      <dgm:t>
        <a:bodyPr/>
        <a:lstStyle/>
        <a:p>
          <a:endParaRPr lang="es-EC"/>
        </a:p>
      </dgm:t>
    </dgm:pt>
    <dgm:pt modelId="{EF581489-6359-473A-B20B-9D21DBBA8A52}" type="pres">
      <dgm:prSet presAssocID="{ABB09CFF-B4E0-417B-BF15-7DEFE2B498F9}" presName="aSpace" presStyleCnt="0"/>
      <dgm:spPr/>
    </dgm:pt>
    <dgm:pt modelId="{323E3AFC-5F15-48AF-90BF-18ED40A39158}" type="pres">
      <dgm:prSet presAssocID="{3AA01F50-0533-4DB1-98A4-08190B0987D3}" presName="aNode" presStyleLbl="fgAcc1" presStyleIdx="2" presStyleCnt="4">
        <dgm:presLayoutVars>
          <dgm:bulletEnabled val="1"/>
        </dgm:presLayoutVars>
      </dgm:prSet>
      <dgm:spPr/>
      <dgm:t>
        <a:bodyPr/>
        <a:lstStyle/>
        <a:p>
          <a:endParaRPr lang="es-EC"/>
        </a:p>
      </dgm:t>
    </dgm:pt>
    <dgm:pt modelId="{58F515BF-D2DC-40E9-91EA-FADF68CDC9ED}" type="pres">
      <dgm:prSet presAssocID="{3AA01F50-0533-4DB1-98A4-08190B0987D3}" presName="aSpace" presStyleCnt="0"/>
      <dgm:spPr/>
    </dgm:pt>
    <dgm:pt modelId="{B150FF27-F251-4487-9700-C9530DA46513}" type="pres">
      <dgm:prSet presAssocID="{48085D2D-8986-47E9-B2FE-77D743638092}" presName="aNode" presStyleLbl="fgAcc1" presStyleIdx="3" presStyleCnt="4">
        <dgm:presLayoutVars>
          <dgm:bulletEnabled val="1"/>
        </dgm:presLayoutVars>
      </dgm:prSet>
      <dgm:spPr/>
      <dgm:t>
        <a:bodyPr/>
        <a:lstStyle/>
        <a:p>
          <a:endParaRPr lang="es-EC"/>
        </a:p>
      </dgm:t>
    </dgm:pt>
    <dgm:pt modelId="{4169226A-7A83-441B-9349-1FF5F187941F}" type="pres">
      <dgm:prSet presAssocID="{48085D2D-8986-47E9-B2FE-77D743638092}" presName="aSpace" presStyleCnt="0"/>
      <dgm:spPr/>
    </dgm:pt>
  </dgm:ptLst>
  <dgm:cxnLst>
    <dgm:cxn modelId="{513C7E3E-5B25-49E1-85FA-8DA61BA3C4B1}" srcId="{7D6DA551-AACF-42E9-B333-E3A3875585F6}" destId="{C12CC441-9794-48E1-AEDB-0FF1B6C0496A}" srcOrd="0" destOrd="0" parTransId="{356C71F2-C082-47C8-B4B7-F97B0F07C500}" sibTransId="{ED86B3E8-720F-477A-9E41-EA5C2BA35A3A}"/>
    <dgm:cxn modelId="{FEC273F5-1EA5-41AE-B1EC-B900FE6EB4DB}" type="presOf" srcId="{3AA01F50-0533-4DB1-98A4-08190B0987D3}" destId="{323E3AFC-5F15-48AF-90BF-18ED40A39158}" srcOrd="0" destOrd="0" presId="urn:microsoft.com/office/officeart/2005/8/layout/pyramid2"/>
    <dgm:cxn modelId="{84AD1AD2-C868-463B-9F8A-C43FAAB5F954}" type="presOf" srcId="{ABB09CFF-B4E0-417B-BF15-7DEFE2B498F9}" destId="{B0772E13-EA83-4A5A-A3CB-D1A264655415}" srcOrd="0" destOrd="0" presId="urn:microsoft.com/office/officeart/2005/8/layout/pyramid2"/>
    <dgm:cxn modelId="{A6FBA569-4FC0-4B49-BD06-4BAE490B6051}" srcId="{7D6DA551-AACF-42E9-B333-E3A3875585F6}" destId="{48085D2D-8986-47E9-B2FE-77D743638092}" srcOrd="3" destOrd="0" parTransId="{984D9F16-FB48-4BA2-B4E4-B4B25846A6E4}" sibTransId="{E8F95674-CB6A-4610-8890-104B100A265E}"/>
    <dgm:cxn modelId="{A0326B4A-1237-432B-B89B-A530FE358AC4}" srcId="{7D6DA551-AACF-42E9-B333-E3A3875585F6}" destId="{3AA01F50-0533-4DB1-98A4-08190B0987D3}" srcOrd="2" destOrd="0" parTransId="{8DABBE34-CEDC-4479-83C3-64EC6DE1A0B1}" sibTransId="{95DAB402-E231-42D9-8B30-F2C7799BD90E}"/>
    <dgm:cxn modelId="{5569EB9B-B44F-42FE-80E7-1FB425FD0F4D}" type="presOf" srcId="{48085D2D-8986-47E9-B2FE-77D743638092}" destId="{B150FF27-F251-4487-9700-C9530DA46513}" srcOrd="0" destOrd="0" presId="urn:microsoft.com/office/officeart/2005/8/layout/pyramid2"/>
    <dgm:cxn modelId="{F522B8F6-EF24-41A8-B6AE-7F35DADFE885}" type="presOf" srcId="{7D6DA551-AACF-42E9-B333-E3A3875585F6}" destId="{D5CC003E-9C2A-43F0-BE10-61E860754F5E}" srcOrd="0" destOrd="0" presId="urn:microsoft.com/office/officeart/2005/8/layout/pyramid2"/>
    <dgm:cxn modelId="{64EE8D7B-5EC7-412C-AD24-B67065A7A11F}" type="presOf" srcId="{C12CC441-9794-48E1-AEDB-0FF1B6C0496A}" destId="{B2301C38-B198-4425-8ED3-29A71E9D6B4E}" srcOrd="0" destOrd="0" presId="urn:microsoft.com/office/officeart/2005/8/layout/pyramid2"/>
    <dgm:cxn modelId="{26A44FBA-DE98-45AA-9304-42D9D8B10C55}" srcId="{7D6DA551-AACF-42E9-B333-E3A3875585F6}" destId="{ABB09CFF-B4E0-417B-BF15-7DEFE2B498F9}" srcOrd="1" destOrd="0" parTransId="{E15CDBB7-775A-447D-95C1-41B8DADE41A5}" sibTransId="{8FDBA9A7-10B5-41C0-BD0F-7C88B49DEE01}"/>
    <dgm:cxn modelId="{5308C542-0E9A-40ED-BECA-6058B4A10354}" type="presParOf" srcId="{D5CC003E-9C2A-43F0-BE10-61E860754F5E}" destId="{CBCF2D03-4712-4C97-8AB6-4DDC76AA73D8}" srcOrd="0" destOrd="0" presId="urn:microsoft.com/office/officeart/2005/8/layout/pyramid2"/>
    <dgm:cxn modelId="{448E9A49-26A8-4248-B901-C21197E0D337}" type="presParOf" srcId="{D5CC003E-9C2A-43F0-BE10-61E860754F5E}" destId="{402E7313-0C33-44EA-AB26-CF2C116D85FF}" srcOrd="1" destOrd="0" presId="urn:microsoft.com/office/officeart/2005/8/layout/pyramid2"/>
    <dgm:cxn modelId="{0B02CE45-14CF-42A2-A1DA-980176E66D96}" type="presParOf" srcId="{402E7313-0C33-44EA-AB26-CF2C116D85FF}" destId="{B2301C38-B198-4425-8ED3-29A71E9D6B4E}" srcOrd="0" destOrd="0" presId="urn:microsoft.com/office/officeart/2005/8/layout/pyramid2"/>
    <dgm:cxn modelId="{2889AFC5-6F3D-40E4-83EA-8D7666913C3A}" type="presParOf" srcId="{402E7313-0C33-44EA-AB26-CF2C116D85FF}" destId="{E4560A29-AEDE-42DC-A45D-BADFC343EA70}" srcOrd="1" destOrd="0" presId="urn:microsoft.com/office/officeart/2005/8/layout/pyramid2"/>
    <dgm:cxn modelId="{857C28A1-D8F6-4446-BD91-DF5A7DFC2B3F}" type="presParOf" srcId="{402E7313-0C33-44EA-AB26-CF2C116D85FF}" destId="{B0772E13-EA83-4A5A-A3CB-D1A264655415}" srcOrd="2" destOrd="0" presId="urn:microsoft.com/office/officeart/2005/8/layout/pyramid2"/>
    <dgm:cxn modelId="{0AAA2E16-B69F-42BE-B325-11F27E1CEAE0}" type="presParOf" srcId="{402E7313-0C33-44EA-AB26-CF2C116D85FF}" destId="{EF581489-6359-473A-B20B-9D21DBBA8A52}" srcOrd="3" destOrd="0" presId="urn:microsoft.com/office/officeart/2005/8/layout/pyramid2"/>
    <dgm:cxn modelId="{3B3AA89D-CF2B-4745-98E6-B5C75109B047}" type="presParOf" srcId="{402E7313-0C33-44EA-AB26-CF2C116D85FF}" destId="{323E3AFC-5F15-48AF-90BF-18ED40A39158}" srcOrd="4" destOrd="0" presId="urn:microsoft.com/office/officeart/2005/8/layout/pyramid2"/>
    <dgm:cxn modelId="{E46C8904-9788-4F89-833B-54DC71C229B5}" type="presParOf" srcId="{402E7313-0C33-44EA-AB26-CF2C116D85FF}" destId="{58F515BF-D2DC-40E9-91EA-FADF68CDC9ED}" srcOrd="5" destOrd="0" presId="urn:microsoft.com/office/officeart/2005/8/layout/pyramid2"/>
    <dgm:cxn modelId="{B825EFC6-A465-4794-A7CD-6DF2449A1019}" type="presParOf" srcId="{402E7313-0C33-44EA-AB26-CF2C116D85FF}" destId="{B150FF27-F251-4487-9700-C9530DA46513}" srcOrd="6" destOrd="0" presId="urn:microsoft.com/office/officeart/2005/8/layout/pyramid2"/>
    <dgm:cxn modelId="{F5238529-29F6-4192-8DF5-DFEFFC847D69}" type="presParOf" srcId="{402E7313-0C33-44EA-AB26-CF2C116D85FF}" destId="{4169226A-7A83-441B-9349-1FF5F187941F}"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F3796D5-6451-4349-80DC-F87579EB60A1}"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s-ES"/>
        </a:p>
      </dgm:t>
    </dgm:pt>
    <dgm:pt modelId="{9E34F32C-F074-45F9-B72E-599AA2723DD3}">
      <dgm:prSet phldrT="[Texto]"/>
      <dgm:spPr/>
      <dgm:t>
        <a:bodyPr/>
        <a:lstStyle/>
        <a:p>
          <a:r>
            <a:rPr lang="es-ES" dirty="0"/>
            <a:t>Gobierno de la República del Perú</a:t>
          </a:r>
        </a:p>
      </dgm:t>
    </dgm:pt>
    <dgm:pt modelId="{D1E6B533-7229-46A3-9637-639724FC09DE}" type="parTrans" cxnId="{4107E16E-0987-44CF-AA71-238E9549762F}">
      <dgm:prSet/>
      <dgm:spPr/>
      <dgm:t>
        <a:bodyPr/>
        <a:lstStyle/>
        <a:p>
          <a:endParaRPr lang="es-ES"/>
        </a:p>
      </dgm:t>
    </dgm:pt>
    <dgm:pt modelId="{E5A5D27A-F9D4-4658-95F1-3FEDB9D9A1AB}" type="sibTrans" cxnId="{4107E16E-0987-44CF-AA71-238E9549762F}">
      <dgm:prSet/>
      <dgm:spPr/>
      <dgm:t>
        <a:bodyPr/>
        <a:lstStyle/>
        <a:p>
          <a:endParaRPr lang="es-ES"/>
        </a:p>
      </dgm:t>
    </dgm:pt>
    <dgm:pt modelId="{FE1E8B5F-9FF2-493E-92F5-509C261E699F}">
      <dgm:prSet phldrT="[Texto]"/>
      <dgm:spPr/>
      <dgm:t>
        <a:bodyPr/>
        <a:lstStyle/>
        <a:p>
          <a:r>
            <a:rPr lang="es-ES" dirty="0"/>
            <a:t>Seguridad y Defensa. Impulsar su Enseñanza</a:t>
          </a:r>
        </a:p>
      </dgm:t>
    </dgm:pt>
    <dgm:pt modelId="{64B85D8A-980E-4D1C-B640-B27210B64D87}" type="parTrans" cxnId="{B046AD0A-D757-4255-BB85-3983D684182A}">
      <dgm:prSet/>
      <dgm:spPr/>
      <dgm:t>
        <a:bodyPr/>
        <a:lstStyle/>
        <a:p>
          <a:endParaRPr lang="es-ES"/>
        </a:p>
      </dgm:t>
    </dgm:pt>
    <dgm:pt modelId="{CC52D395-C19A-45B9-B9E9-18BC887725D5}" type="sibTrans" cxnId="{B046AD0A-D757-4255-BB85-3983D684182A}">
      <dgm:prSet/>
      <dgm:spPr/>
      <dgm:t>
        <a:bodyPr/>
        <a:lstStyle/>
        <a:p>
          <a:endParaRPr lang="es-ES"/>
        </a:p>
      </dgm:t>
    </dgm:pt>
    <dgm:pt modelId="{64576A80-8456-4DEE-877B-FEB861E4AE55}">
      <dgm:prSet phldrT="[Texto]"/>
      <dgm:spPr/>
      <dgm:t>
        <a:bodyPr/>
        <a:lstStyle/>
        <a:p>
          <a:r>
            <a:rPr lang="es-ES" dirty="0"/>
            <a:t>Congreso del Perú, Ley Marina del Perú</a:t>
          </a:r>
        </a:p>
      </dgm:t>
    </dgm:pt>
    <dgm:pt modelId="{08B3D8DB-CBC0-4820-9389-EB154628B7C8}" type="parTrans" cxnId="{69EC92E4-1994-4B58-8FF4-4943B90AC9E6}">
      <dgm:prSet/>
      <dgm:spPr/>
      <dgm:t>
        <a:bodyPr/>
        <a:lstStyle/>
        <a:p>
          <a:endParaRPr lang="es-ES"/>
        </a:p>
      </dgm:t>
    </dgm:pt>
    <dgm:pt modelId="{CEF6DF7C-A13E-42AE-9AFB-85C790F6CF36}" type="sibTrans" cxnId="{69EC92E4-1994-4B58-8FF4-4943B90AC9E6}">
      <dgm:prSet/>
      <dgm:spPr/>
      <dgm:t>
        <a:bodyPr/>
        <a:lstStyle/>
        <a:p>
          <a:endParaRPr lang="es-ES"/>
        </a:p>
      </dgm:t>
    </dgm:pt>
    <dgm:pt modelId="{27CBC7A5-52C0-4095-A5AE-A0E93C2AC919}">
      <dgm:prSet phldrT="[Texto]"/>
      <dgm:spPr/>
      <dgm:t>
        <a:bodyPr/>
        <a:lstStyle/>
        <a:p>
          <a:r>
            <a:rPr lang="es-EC" dirty="0"/>
            <a:t>Políticas de desarrollo económico, social, civil, ciencia y tecnología.</a:t>
          </a:r>
          <a:endParaRPr lang="es-ES" dirty="0"/>
        </a:p>
      </dgm:t>
    </dgm:pt>
    <dgm:pt modelId="{C620E5B9-D06E-4DFE-A6F4-568EBDC93788}" type="parTrans" cxnId="{A3632144-BCF6-4B9C-9207-A3096E6397B5}">
      <dgm:prSet/>
      <dgm:spPr/>
      <dgm:t>
        <a:bodyPr/>
        <a:lstStyle/>
        <a:p>
          <a:endParaRPr lang="es-ES"/>
        </a:p>
      </dgm:t>
    </dgm:pt>
    <dgm:pt modelId="{49614161-058E-42E5-86C8-1591618B6EC0}" type="sibTrans" cxnId="{A3632144-BCF6-4B9C-9207-A3096E6397B5}">
      <dgm:prSet/>
      <dgm:spPr/>
      <dgm:t>
        <a:bodyPr/>
        <a:lstStyle/>
        <a:p>
          <a:endParaRPr lang="es-ES"/>
        </a:p>
      </dgm:t>
    </dgm:pt>
    <dgm:pt modelId="{A33E0282-7B3C-4EEA-9DB5-8EBBB255F69B}">
      <dgm:prSet phldrT="[Texto]"/>
      <dgm:spPr/>
      <dgm:t>
        <a:bodyPr/>
        <a:lstStyle/>
        <a:p>
          <a:r>
            <a:rPr lang="es-EC" dirty="0"/>
            <a:t>Determinación de objetivos y políticas para el desarrollo de los intereses marítimos </a:t>
          </a:r>
          <a:endParaRPr lang="es-ES" dirty="0"/>
        </a:p>
      </dgm:t>
    </dgm:pt>
    <dgm:pt modelId="{ABE65E83-5483-497A-BB45-DA33F4893690}" type="parTrans" cxnId="{92E51A59-B1D3-4446-B917-F54AAD5CB1EC}">
      <dgm:prSet/>
      <dgm:spPr/>
      <dgm:t>
        <a:bodyPr/>
        <a:lstStyle/>
        <a:p>
          <a:endParaRPr lang="es-ES"/>
        </a:p>
      </dgm:t>
    </dgm:pt>
    <dgm:pt modelId="{5FEBBF97-C77C-48C0-8300-E548C1894A5E}" type="sibTrans" cxnId="{92E51A59-B1D3-4446-B917-F54AAD5CB1EC}">
      <dgm:prSet/>
      <dgm:spPr/>
      <dgm:t>
        <a:bodyPr/>
        <a:lstStyle/>
        <a:p>
          <a:endParaRPr lang="es-ES"/>
        </a:p>
      </dgm:t>
    </dgm:pt>
    <dgm:pt modelId="{427BE076-75DD-4ED3-B0E4-674D8E8A0222}">
      <dgm:prSet phldrT="[Texto]"/>
      <dgm:spPr/>
      <dgm:t>
        <a:bodyPr/>
        <a:lstStyle/>
        <a:p>
          <a:r>
            <a:rPr lang="es-EC" dirty="0"/>
            <a:t>Marina de Guerra del Perú </a:t>
          </a:r>
          <a:endParaRPr lang="es-ES" dirty="0"/>
        </a:p>
      </dgm:t>
    </dgm:pt>
    <dgm:pt modelId="{C200E88C-BD13-4672-85B3-356AF7D874C6}" type="parTrans" cxnId="{7023BD14-D966-442E-B1A3-5BC119592043}">
      <dgm:prSet/>
      <dgm:spPr/>
      <dgm:t>
        <a:bodyPr/>
        <a:lstStyle/>
        <a:p>
          <a:endParaRPr lang="es-ES"/>
        </a:p>
      </dgm:t>
    </dgm:pt>
    <dgm:pt modelId="{B63A0E4D-5097-43A1-9096-693ACF75B953}" type="sibTrans" cxnId="{7023BD14-D966-442E-B1A3-5BC119592043}">
      <dgm:prSet/>
      <dgm:spPr/>
      <dgm:t>
        <a:bodyPr/>
        <a:lstStyle/>
        <a:p>
          <a:endParaRPr lang="es-ES"/>
        </a:p>
      </dgm:t>
    </dgm:pt>
    <dgm:pt modelId="{39EF0C7E-04D9-417D-823E-3E00E0F91146}">
      <dgm:prSet phldrT="[Texto]"/>
      <dgm:spPr/>
      <dgm:t>
        <a:bodyPr/>
        <a:lstStyle/>
        <a:p>
          <a:r>
            <a:rPr lang="es-EC" dirty="0"/>
            <a:t>Visión: Intereses nacionales</a:t>
          </a:r>
          <a:endParaRPr lang="es-ES" dirty="0"/>
        </a:p>
      </dgm:t>
    </dgm:pt>
    <dgm:pt modelId="{A2EA7F87-B320-4B5D-A75B-D0817D82AD8D}" type="parTrans" cxnId="{032688D4-8AFA-4F6A-A150-6B93EF90C925}">
      <dgm:prSet/>
      <dgm:spPr/>
      <dgm:t>
        <a:bodyPr/>
        <a:lstStyle/>
        <a:p>
          <a:endParaRPr lang="es-ES"/>
        </a:p>
      </dgm:t>
    </dgm:pt>
    <dgm:pt modelId="{13A9B240-9F0A-432C-86B0-CC2E822DA3D4}" type="sibTrans" cxnId="{032688D4-8AFA-4F6A-A150-6B93EF90C925}">
      <dgm:prSet/>
      <dgm:spPr/>
      <dgm:t>
        <a:bodyPr/>
        <a:lstStyle/>
        <a:p>
          <a:endParaRPr lang="es-ES"/>
        </a:p>
      </dgm:t>
    </dgm:pt>
    <dgm:pt modelId="{BA776EC5-402A-4D12-8C31-6237D380C791}">
      <dgm:prSet phldrT="[Texto]"/>
      <dgm:spPr/>
      <dgm:t>
        <a:bodyPr/>
        <a:lstStyle/>
        <a:p>
          <a:r>
            <a:rPr lang="es-ES" dirty="0"/>
            <a:t>Misión: Coadyuvar al desarrollo económico y social de la nación</a:t>
          </a:r>
        </a:p>
      </dgm:t>
    </dgm:pt>
    <dgm:pt modelId="{7031067D-AFB9-43AD-A7BE-CA29AC484C6A}" type="parTrans" cxnId="{2EE58431-5BC6-42FF-8D70-8964F6103995}">
      <dgm:prSet/>
      <dgm:spPr/>
      <dgm:t>
        <a:bodyPr/>
        <a:lstStyle/>
        <a:p>
          <a:endParaRPr lang="es-ES"/>
        </a:p>
      </dgm:t>
    </dgm:pt>
    <dgm:pt modelId="{BA959F80-6C68-4080-996B-88FD260E4775}" type="sibTrans" cxnId="{2EE58431-5BC6-42FF-8D70-8964F6103995}">
      <dgm:prSet/>
      <dgm:spPr/>
      <dgm:t>
        <a:bodyPr/>
        <a:lstStyle/>
        <a:p>
          <a:endParaRPr lang="es-ES"/>
        </a:p>
      </dgm:t>
    </dgm:pt>
    <dgm:pt modelId="{F173F9C0-0380-4877-8E17-B01F9D645A9C}">
      <dgm:prSet phldrT="[Texto]"/>
      <dgm:spPr/>
      <dgm:t>
        <a:bodyPr/>
        <a:lstStyle/>
        <a:p>
          <a:r>
            <a:rPr lang="es-ES" dirty="0"/>
            <a:t>Impulso a la Industria Naval</a:t>
          </a:r>
        </a:p>
      </dgm:t>
    </dgm:pt>
    <dgm:pt modelId="{47031158-3066-4937-A8C6-21AAEB2EDBAE}" type="parTrans" cxnId="{6240417A-6E67-470B-B25F-8F491F6C8596}">
      <dgm:prSet/>
      <dgm:spPr/>
      <dgm:t>
        <a:bodyPr/>
        <a:lstStyle/>
        <a:p>
          <a:endParaRPr lang="es-ES"/>
        </a:p>
      </dgm:t>
    </dgm:pt>
    <dgm:pt modelId="{0FE250FD-ABD8-4857-AEED-F889094D2ED2}" type="sibTrans" cxnId="{6240417A-6E67-470B-B25F-8F491F6C8596}">
      <dgm:prSet/>
      <dgm:spPr/>
      <dgm:t>
        <a:bodyPr/>
        <a:lstStyle/>
        <a:p>
          <a:endParaRPr lang="es-ES"/>
        </a:p>
      </dgm:t>
    </dgm:pt>
    <dgm:pt modelId="{1342B57F-8B5F-44F0-86DA-F222C041DD7B}">
      <dgm:prSet phldrT="[Texto]"/>
      <dgm:spPr/>
      <dgm:t>
        <a:bodyPr/>
        <a:lstStyle/>
        <a:p>
          <a:r>
            <a:rPr lang="es-ES" dirty="0"/>
            <a:t>Plan Estratégico de Desarrollo Nacional</a:t>
          </a:r>
        </a:p>
      </dgm:t>
    </dgm:pt>
    <dgm:pt modelId="{CDCA2311-D6C3-4CDE-989D-AFCCBF2BBD95}" type="parTrans" cxnId="{406ECAAB-12B0-483B-8FAD-7B336D31E71D}">
      <dgm:prSet/>
      <dgm:spPr/>
      <dgm:t>
        <a:bodyPr/>
        <a:lstStyle/>
        <a:p>
          <a:endParaRPr lang="es-ES"/>
        </a:p>
      </dgm:t>
    </dgm:pt>
    <dgm:pt modelId="{55AA2CC6-3FEC-436F-8F26-44FE492E40AD}" type="sibTrans" cxnId="{406ECAAB-12B0-483B-8FAD-7B336D31E71D}">
      <dgm:prSet/>
      <dgm:spPr/>
      <dgm:t>
        <a:bodyPr/>
        <a:lstStyle/>
        <a:p>
          <a:endParaRPr lang="es-ES"/>
        </a:p>
      </dgm:t>
    </dgm:pt>
    <dgm:pt modelId="{33524D10-189D-4E6A-87DA-04D6499B2651}">
      <dgm:prSet phldrT="[Texto]"/>
      <dgm:spPr/>
      <dgm:t>
        <a:bodyPr/>
        <a:lstStyle/>
        <a:p>
          <a:r>
            <a:rPr lang="es-ES" dirty="0"/>
            <a:t>Garantizar la plena operatividad de medios de FF. AA.</a:t>
          </a:r>
        </a:p>
      </dgm:t>
    </dgm:pt>
    <dgm:pt modelId="{3C58C4B0-FE9C-4CD1-809F-9BAB8E30EA11}" type="parTrans" cxnId="{5631F6A7-1535-4024-88DF-E7EC5B382DB4}">
      <dgm:prSet/>
      <dgm:spPr/>
      <dgm:t>
        <a:bodyPr/>
        <a:lstStyle/>
        <a:p>
          <a:endParaRPr lang="es-ES"/>
        </a:p>
      </dgm:t>
    </dgm:pt>
    <dgm:pt modelId="{94E74A49-AD18-4DF5-9EE5-BA1DAFC90728}" type="sibTrans" cxnId="{5631F6A7-1535-4024-88DF-E7EC5B382DB4}">
      <dgm:prSet/>
      <dgm:spPr/>
      <dgm:t>
        <a:bodyPr/>
        <a:lstStyle/>
        <a:p>
          <a:endParaRPr lang="es-ES"/>
        </a:p>
      </dgm:t>
    </dgm:pt>
    <dgm:pt modelId="{32885096-09AF-4887-911D-2ACD4D8D89A9}" type="pres">
      <dgm:prSet presAssocID="{DF3796D5-6451-4349-80DC-F87579EB60A1}" presName="Name0" presStyleCnt="0">
        <dgm:presLayoutVars>
          <dgm:chMax val="7"/>
          <dgm:dir/>
          <dgm:animLvl val="lvl"/>
          <dgm:resizeHandles val="exact"/>
        </dgm:presLayoutVars>
      </dgm:prSet>
      <dgm:spPr/>
      <dgm:t>
        <a:bodyPr/>
        <a:lstStyle/>
        <a:p>
          <a:endParaRPr lang="es-EC"/>
        </a:p>
      </dgm:t>
    </dgm:pt>
    <dgm:pt modelId="{C76631A1-F487-4CC5-B98D-8E7472321BE9}" type="pres">
      <dgm:prSet presAssocID="{9E34F32C-F074-45F9-B72E-599AA2723DD3}" presName="circle1" presStyleLbl="node1" presStyleIdx="0" presStyleCnt="3"/>
      <dgm:spPr/>
    </dgm:pt>
    <dgm:pt modelId="{096E5DFC-7D75-4BF3-BE33-87FB5E3CE41B}" type="pres">
      <dgm:prSet presAssocID="{9E34F32C-F074-45F9-B72E-599AA2723DD3}" presName="space" presStyleCnt="0"/>
      <dgm:spPr/>
    </dgm:pt>
    <dgm:pt modelId="{8A4BB844-359C-40A6-9441-46A93C37F286}" type="pres">
      <dgm:prSet presAssocID="{9E34F32C-F074-45F9-B72E-599AA2723DD3}" presName="rect1" presStyleLbl="alignAcc1" presStyleIdx="0" presStyleCnt="3"/>
      <dgm:spPr/>
      <dgm:t>
        <a:bodyPr/>
        <a:lstStyle/>
        <a:p>
          <a:endParaRPr lang="es-EC"/>
        </a:p>
      </dgm:t>
    </dgm:pt>
    <dgm:pt modelId="{7EF37413-AC90-4A12-A89B-B77489214233}" type="pres">
      <dgm:prSet presAssocID="{64576A80-8456-4DEE-877B-FEB861E4AE55}" presName="vertSpace2" presStyleLbl="node1" presStyleIdx="0" presStyleCnt="3"/>
      <dgm:spPr/>
    </dgm:pt>
    <dgm:pt modelId="{08101839-803D-4520-B3A8-900AA018F5B9}" type="pres">
      <dgm:prSet presAssocID="{64576A80-8456-4DEE-877B-FEB861E4AE55}" presName="circle2" presStyleLbl="node1" presStyleIdx="1" presStyleCnt="3"/>
      <dgm:spPr/>
    </dgm:pt>
    <dgm:pt modelId="{1FCA0A12-ABFC-4FDE-9386-73B35E405E0D}" type="pres">
      <dgm:prSet presAssocID="{64576A80-8456-4DEE-877B-FEB861E4AE55}" presName="rect2" presStyleLbl="alignAcc1" presStyleIdx="1" presStyleCnt="3"/>
      <dgm:spPr/>
      <dgm:t>
        <a:bodyPr/>
        <a:lstStyle/>
        <a:p>
          <a:endParaRPr lang="es-EC"/>
        </a:p>
      </dgm:t>
    </dgm:pt>
    <dgm:pt modelId="{4F0EA2CF-864A-4A66-B589-7E8E6C40DBE5}" type="pres">
      <dgm:prSet presAssocID="{427BE076-75DD-4ED3-B0E4-674D8E8A0222}" presName="vertSpace3" presStyleLbl="node1" presStyleIdx="1" presStyleCnt="3"/>
      <dgm:spPr/>
    </dgm:pt>
    <dgm:pt modelId="{B90718A3-DB8A-440A-B9F6-4A6A30D3B16A}" type="pres">
      <dgm:prSet presAssocID="{427BE076-75DD-4ED3-B0E4-674D8E8A0222}" presName="circle3" presStyleLbl="node1" presStyleIdx="2" presStyleCnt="3"/>
      <dgm:spPr/>
    </dgm:pt>
    <dgm:pt modelId="{9F6C27C1-24EF-47AB-A0E8-5A1284A77AF4}" type="pres">
      <dgm:prSet presAssocID="{427BE076-75DD-4ED3-B0E4-674D8E8A0222}" presName="rect3" presStyleLbl="alignAcc1" presStyleIdx="2" presStyleCnt="3"/>
      <dgm:spPr/>
      <dgm:t>
        <a:bodyPr/>
        <a:lstStyle/>
        <a:p>
          <a:endParaRPr lang="es-EC"/>
        </a:p>
      </dgm:t>
    </dgm:pt>
    <dgm:pt modelId="{E3BF1FAB-D170-46C5-ABCF-4834A00E94FC}" type="pres">
      <dgm:prSet presAssocID="{9E34F32C-F074-45F9-B72E-599AA2723DD3}" presName="rect1ParTx" presStyleLbl="alignAcc1" presStyleIdx="2" presStyleCnt="3">
        <dgm:presLayoutVars>
          <dgm:chMax val="1"/>
          <dgm:bulletEnabled val="1"/>
        </dgm:presLayoutVars>
      </dgm:prSet>
      <dgm:spPr/>
      <dgm:t>
        <a:bodyPr/>
        <a:lstStyle/>
        <a:p>
          <a:endParaRPr lang="es-EC"/>
        </a:p>
      </dgm:t>
    </dgm:pt>
    <dgm:pt modelId="{B6994636-A877-4E2D-877A-5577DD5DA699}" type="pres">
      <dgm:prSet presAssocID="{9E34F32C-F074-45F9-B72E-599AA2723DD3}" presName="rect1ChTx" presStyleLbl="alignAcc1" presStyleIdx="2" presStyleCnt="3">
        <dgm:presLayoutVars>
          <dgm:bulletEnabled val="1"/>
        </dgm:presLayoutVars>
      </dgm:prSet>
      <dgm:spPr/>
      <dgm:t>
        <a:bodyPr/>
        <a:lstStyle/>
        <a:p>
          <a:endParaRPr lang="es-EC"/>
        </a:p>
      </dgm:t>
    </dgm:pt>
    <dgm:pt modelId="{7016D171-7FC8-427A-90A4-BDA6AA1157EF}" type="pres">
      <dgm:prSet presAssocID="{64576A80-8456-4DEE-877B-FEB861E4AE55}" presName="rect2ParTx" presStyleLbl="alignAcc1" presStyleIdx="2" presStyleCnt="3">
        <dgm:presLayoutVars>
          <dgm:chMax val="1"/>
          <dgm:bulletEnabled val="1"/>
        </dgm:presLayoutVars>
      </dgm:prSet>
      <dgm:spPr/>
      <dgm:t>
        <a:bodyPr/>
        <a:lstStyle/>
        <a:p>
          <a:endParaRPr lang="es-EC"/>
        </a:p>
      </dgm:t>
    </dgm:pt>
    <dgm:pt modelId="{CDD05ADA-2FBD-4A88-972B-011C79C2CAA1}" type="pres">
      <dgm:prSet presAssocID="{64576A80-8456-4DEE-877B-FEB861E4AE55}" presName="rect2ChTx" presStyleLbl="alignAcc1" presStyleIdx="2" presStyleCnt="3">
        <dgm:presLayoutVars>
          <dgm:bulletEnabled val="1"/>
        </dgm:presLayoutVars>
      </dgm:prSet>
      <dgm:spPr/>
      <dgm:t>
        <a:bodyPr/>
        <a:lstStyle/>
        <a:p>
          <a:endParaRPr lang="es-EC"/>
        </a:p>
      </dgm:t>
    </dgm:pt>
    <dgm:pt modelId="{B6062172-11FA-4CC3-A927-6D6ACE0B432A}" type="pres">
      <dgm:prSet presAssocID="{427BE076-75DD-4ED3-B0E4-674D8E8A0222}" presName="rect3ParTx" presStyleLbl="alignAcc1" presStyleIdx="2" presStyleCnt="3">
        <dgm:presLayoutVars>
          <dgm:chMax val="1"/>
          <dgm:bulletEnabled val="1"/>
        </dgm:presLayoutVars>
      </dgm:prSet>
      <dgm:spPr/>
      <dgm:t>
        <a:bodyPr/>
        <a:lstStyle/>
        <a:p>
          <a:endParaRPr lang="es-EC"/>
        </a:p>
      </dgm:t>
    </dgm:pt>
    <dgm:pt modelId="{BCC0DA07-4176-4E1D-82AD-8F74A54FCF0B}" type="pres">
      <dgm:prSet presAssocID="{427BE076-75DD-4ED3-B0E4-674D8E8A0222}" presName="rect3ChTx" presStyleLbl="alignAcc1" presStyleIdx="2" presStyleCnt="3">
        <dgm:presLayoutVars>
          <dgm:bulletEnabled val="1"/>
        </dgm:presLayoutVars>
      </dgm:prSet>
      <dgm:spPr/>
      <dgm:t>
        <a:bodyPr/>
        <a:lstStyle/>
        <a:p>
          <a:endParaRPr lang="es-EC"/>
        </a:p>
      </dgm:t>
    </dgm:pt>
  </dgm:ptLst>
  <dgm:cxnLst>
    <dgm:cxn modelId="{CC6CDF3D-1038-4E03-A227-B1445548D0BE}" type="presOf" srcId="{DF3796D5-6451-4349-80DC-F87579EB60A1}" destId="{32885096-09AF-4887-911D-2ACD4D8D89A9}" srcOrd="0" destOrd="0" presId="urn:microsoft.com/office/officeart/2005/8/layout/target3"/>
    <dgm:cxn modelId="{6786F470-6E0E-484E-A2AC-1B22C7FBFCB2}" type="presOf" srcId="{427BE076-75DD-4ED3-B0E4-674D8E8A0222}" destId="{9F6C27C1-24EF-47AB-A0E8-5A1284A77AF4}" srcOrd="0" destOrd="0" presId="urn:microsoft.com/office/officeart/2005/8/layout/target3"/>
    <dgm:cxn modelId="{4107E16E-0987-44CF-AA71-238E9549762F}" srcId="{DF3796D5-6451-4349-80DC-F87579EB60A1}" destId="{9E34F32C-F074-45F9-B72E-599AA2723DD3}" srcOrd="0" destOrd="0" parTransId="{D1E6B533-7229-46A3-9637-639724FC09DE}" sibTransId="{E5A5D27A-F9D4-4658-95F1-3FEDB9D9A1AB}"/>
    <dgm:cxn modelId="{A3632144-BCF6-4B9C-9207-A3096E6397B5}" srcId="{64576A80-8456-4DEE-877B-FEB861E4AE55}" destId="{27CBC7A5-52C0-4095-A5AE-A0E93C2AC919}" srcOrd="0" destOrd="0" parTransId="{C620E5B9-D06E-4DFE-A6F4-568EBDC93788}" sibTransId="{49614161-058E-42E5-86C8-1591618B6EC0}"/>
    <dgm:cxn modelId="{F05E84EC-5D80-4B68-A702-1BAAECB6BA21}" type="presOf" srcId="{427BE076-75DD-4ED3-B0E4-674D8E8A0222}" destId="{B6062172-11FA-4CC3-A927-6D6ACE0B432A}" srcOrd="1" destOrd="0" presId="urn:microsoft.com/office/officeart/2005/8/layout/target3"/>
    <dgm:cxn modelId="{BA664DAE-A68C-4CF6-8934-5B0F34CD3DC7}" type="presOf" srcId="{9E34F32C-F074-45F9-B72E-599AA2723DD3}" destId="{E3BF1FAB-D170-46C5-ABCF-4834A00E94FC}" srcOrd="1" destOrd="0" presId="urn:microsoft.com/office/officeart/2005/8/layout/target3"/>
    <dgm:cxn modelId="{FFF19F2A-3F52-4541-92A0-69A8648899A2}" type="presOf" srcId="{F173F9C0-0380-4877-8E17-B01F9D645A9C}" destId="{CDD05ADA-2FBD-4A88-972B-011C79C2CAA1}" srcOrd="0" destOrd="2" presId="urn:microsoft.com/office/officeart/2005/8/layout/target3"/>
    <dgm:cxn modelId="{69EC92E4-1994-4B58-8FF4-4943B90AC9E6}" srcId="{DF3796D5-6451-4349-80DC-F87579EB60A1}" destId="{64576A80-8456-4DEE-877B-FEB861E4AE55}" srcOrd="1" destOrd="0" parTransId="{08B3D8DB-CBC0-4820-9389-EB154628B7C8}" sibTransId="{CEF6DF7C-A13E-42AE-9AFB-85C790F6CF36}"/>
    <dgm:cxn modelId="{A02B3DD1-AF16-414D-875D-52984321A14C}" type="presOf" srcId="{A33E0282-7B3C-4EEA-9DB5-8EBBB255F69B}" destId="{CDD05ADA-2FBD-4A88-972B-011C79C2CAA1}" srcOrd="0" destOrd="1" presId="urn:microsoft.com/office/officeart/2005/8/layout/target3"/>
    <dgm:cxn modelId="{032688D4-8AFA-4F6A-A150-6B93EF90C925}" srcId="{427BE076-75DD-4ED3-B0E4-674D8E8A0222}" destId="{39EF0C7E-04D9-417D-823E-3E00E0F91146}" srcOrd="0" destOrd="0" parTransId="{A2EA7F87-B320-4B5D-A75B-D0817D82AD8D}" sibTransId="{13A9B240-9F0A-432C-86B0-CC2E822DA3D4}"/>
    <dgm:cxn modelId="{A85D6BAF-F238-4733-B47F-8EEBF21958A7}" type="presOf" srcId="{1342B57F-8B5F-44F0-86DA-F222C041DD7B}" destId="{B6994636-A877-4E2D-877A-5577DD5DA699}" srcOrd="0" destOrd="0" presId="urn:microsoft.com/office/officeart/2005/8/layout/target3"/>
    <dgm:cxn modelId="{E71AAEA7-1FD0-4392-B012-2F4C39219A80}" type="presOf" srcId="{64576A80-8456-4DEE-877B-FEB861E4AE55}" destId="{1FCA0A12-ABFC-4FDE-9386-73B35E405E0D}" srcOrd="0" destOrd="0" presId="urn:microsoft.com/office/officeart/2005/8/layout/target3"/>
    <dgm:cxn modelId="{A541FF28-5A27-44D2-9B41-73DE7F3F8F4D}" type="presOf" srcId="{FE1E8B5F-9FF2-493E-92F5-509C261E699F}" destId="{B6994636-A877-4E2D-877A-5577DD5DA699}" srcOrd="0" destOrd="1" presId="urn:microsoft.com/office/officeart/2005/8/layout/target3"/>
    <dgm:cxn modelId="{B046AD0A-D757-4255-BB85-3983D684182A}" srcId="{9E34F32C-F074-45F9-B72E-599AA2723DD3}" destId="{FE1E8B5F-9FF2-493E-92F5-509C261E699F}" srcOrd="1" destOrd="0" parTransId="{64B85D8A-980E-4D1C-B640-B27210B64D87}" sibTransId="{CC52D395-C19A-45B9-B9E9-18BC887725D5}"/>
    <dgm:cxn modelId="{5631F6A7-1535-4024-88DF-E7EC5B382DB4}" srcId="{9E34F32C-F074-45F9-B72E-599AA2723DD3}" destId="{33524D10-189D-4E6A-87DA-04D6499B2651}" srcOrd="2" destOrd="0" parTransId="{3C58C4B0-FE9C-4CD1-809F-9BAB8E30EA11}" sibTransId="{94E74A49-AD18-4DF5-9EE5-BA1DAFC90728}"/>
    <dgm:cxn modelId="{65A13F9D-17BA-4741-BE36-2F2C89546843}" type="presOf" srcId="{27CBC7A5-52C0-4095-A5AE-A0E93C2AC919}" destId="{CDD05ADA-2FBD-4A88-972B-011C79C2CAA1}" srcOrd="0" destOrd="0" presId="urn:microsoft.com/office/officeart/2005/8/layout/target3"/>
    <dgm:cxn modelId="{406ECAAB-12B0-483B-8FAD-7B336D31E71D}" srcId="{9E34F32C-F074-45F9-B72E-599AA2723DD3}" destId="{1342B57F-8B5F-44F0-86DA-F222C041DD7B}" srcOrd="0" destOrd="0" parTransId="{CDCA2311-D6C3-4CDE-989D-AFCCBF2BBD95}" sibTransId="{55AA2CC6-3FEC-436F-8F26-44FE492E40AD}"/>
    <dgm:cxn modelId="{7023BD14-D966-442E-B1A3-5BC119592043}" srcId="{DF3796D5-6451-4349-80DC-F87579EB60A1}" destId="{427BE076-75DD-4ED3-B0E4-674D8E8A0222}" srcOrd="2" destOrd="0" parTransId="{C200E88C-BD13-4672-85B3-356AF7D874C6}" sibTransId="{B63A0E4D-5097-43A1-9096-693ACF75B953}"/>
    <dgm:cxn modelId="{08728C71-5ACD-4703-B3CF-251AEB687099}" type="presOf" srcId="{33524D10-189D-4E6A-87DA-04D6499B2651}" destId="{B6994636-A877-4E2D-877A-5577DD5DA699}" srcOrd="0" destOrd="2" presId="urn:microsoft.com/office/officeart/2005/8/layout/target3"/>
    <dgm:cxn modelId="{BFE805CC-CEA3-4C12-B552-06069457FCC1}" type="presOf" srcId="{39EF0C7E-04D9-417D-823E-3E00E0F91146}" destId="{BCC0DA07-4176-4E1D-82AD-8F74A54FCF0B}" srcOrd="0" destOrd="0" presId="urn:microsoft.com/office/officeart/2005/8/layout/target3"/>
    <dgm:cxn modelId="{264B3BC7-D563-4388-99BA-96474CD997F5}" type="presOf" srcId="{9E34F32C-F074-45F9-B72E-599AA2723DD3}" destId="{8A4BB844-359C-40A6-9441-46A93C37F286}" srcOrd="0" destOrd="0" presId="urn:microsoft.com/office/officeart/2005/8/layout/target3"/>
    <dgm:cxn modelId="{6240417A-6E67-470B-B25F-8F491F6C8596}" srcId="{64576A80-8456-4DEE-877B-FEB861E4AE55}" destId="{F173F9C0-0380-4877-8E17-B01F9D645A9C}" srcOrd="2" destOrd="0" parTransId="{47031158-3066-4937-A8C6-21AAEB2EDBAE}" sibTransId="{0FE250FD-ABD8-4857-AEED-F889094D2ED2}"/>
    <dgm:cxn modelId="{9967E658-7847-4EAF-9D03-49E7E8025B7B}" type="presOf" srcId="{64576A80-8456-4DEE-877B-FEB861E4AE55}" destId="{7016D171-7FC8-427A-90A4-BDA6AA1157EF}" srcOrd="1" destOrd="0" presId="urn:microsoft.com/office/officeart/2005/8/layout/target3"/>
    <dgm:cxn modelId="{6B959FCD-A2B9-489C-86E6-F2D00A1EE9EE}" type="presOf" srcId="{BA776EC5-402A-4D12-8C31-6237D380C791}" destId="{BCC0DA07-4176-4E1D-82AD-8F74A54FCF0B}" srcOrd="0" destOrd="1" presId="urn:microsoft.com/office/officeart/2005/8/layout/target3"/>
    <dgm:cxn modelId="{2EE58431-5BC6-42FF-8D70-8964F6103995}" srcId="{427BE076-75DD-4ED3-B0E4-674D8E8A0222}" destId="{BA776EC5-402A-4D12-8C31-6237D380C791}" srcOrd="1" destOrd="0" parTransId="{7031067D-AFB9-43AD-A7BE-CA29AC484C6A}" sibTransId="{BA959F80-6C68-4080-996B-88FD260E4775}"/>
    <dgm:cxn modelId="{92E51A59-B1D3-4446-B917-F54AAD5CB1EC}" srcId="{64576A80-8456-4DEE-877B-FEB861E4AE55}" destId="{A33E0282-7B3C-4EEA-9DB5-8EBBB255F69B}" srcOrd="1" destOrd="0" parTransId="{ABE65E83-5483-497A-BB45-DA33F4893690}" sibTransId="{5FEBBF97-C77C-48C0-8300-E548C1894A5E}"/>
    <dgm:cxn modelId="{43D14DFE-765C-4293-B3AC-7349D2011531}" type="presParOf" srcId="{32885096-09AF-4887-911D-2ACD4D8D89A9}" destId="{C76631A1-F487-4CC5-B98D-8E7472321BE9}" srcOrd="0" destOrd="0" presId="urn:microsoft.com/office/officeart/2005/8/layout/target3"/>
    <dgm:cxn modelId="{B7E294DE-B348-413A-842B-EC04D5AFC038}" type="presParOf" srcId="{32885096-09AF-4887-911D-2ACD4D8D89A9}" destId="{096E5DFC-7D75-4BF3-BE33-87FB5E3CE41B}" srcOrd="1" destOrd="0" presId="urn:microsoft.com/office/officeart/2005/8/layout/target3"/>
    <dgm:cxn modelId="{02FB2E2F-C6E6-4526-AF9D-9402AA155B93}" type="presParOf" srcId="{32885096-09AF-4887-911D-2ACD4D8D89A9}" destId="{8A4BB844-359C-40A6-9441-46A93C37F286}" srcOrd="2" destOrd="0" presId="urn:microsoft.com/office/officeart/2005/8/layout/target3"/>
    <dgm:cxn modelId="{A6FEE620-2B62-4469-B454-B2C3D3BB4655}" type="presParOf" srcId="{32885096-09AF-4887-911D-2ACD4D8D89A9}" destId="{7EF37413-AC90-4A12-A89B-B77489214233}" srcOrd="3" destOrd="0" presId="urn:microsoft.com/office/officeart/2005/8/layout/target3"/>
    <dgm:cxn modelId="{836A2F1B-8590-481F-80BD-1FD1DFF49ECB}" type="presParOf" srcId="{32885096-09AF-4887-911D-2ACD4D8D89A9}" destId="{08101839-803D-4520-B3A8-900AA018F5B9}" srcOrd="4" destOrd="0" presId="urn:microsoft.com/office/officeart/2005/8/layout/target3"/>
    <dgm:cxn modelId="{D23C29B5-2DB1-429E-A51A-E08CE96423F2}" type="presParOf" srcId="{32885096-09AF-4887-911D-2ACD4D8D89A9}" destId="{1FCA0A12-ABFC-4FDE-9386-73B35E405E0D}" srcOrd="5" destOrd="0" presId="urn:microsoft.com/office/officeart/2005/8/layout/target3"/>
    <dgm:cxn modelId="{8ACCDB21-E53F-42A6-8056-7008072C3C28}" type="presParOf" srcId="{32885096-09AF-4887-911D-2ACD4D8D89A9}" destId="{4F0EA2CF-864A-4A66-B589-7E8E6C40DBE5}" srcOrd="6" destOrd="0" presId="urn:microsoft.com/office/officeart/2005/8/layout/target3"/>
    <dgm:cxn modelId="{E0BD24E5-EBDD-4604-A60E-19B294D225DA}" type="presParOf" srcId="{32885096-09AF-4887-911D-2ACD4D8D89A9}" destId="{B90718A3-DB8A-440A-B9F6-4A6A30D3B16A}" srcOrd="7" destOrd="0" presId="urn:microsoft.com/office/officeart/2005/8/layout/target3"/>
    <dgm:cxn modelId="{D52E0B70-36BA-4EA6-9769-8F5CD1E81B11}" type="presParOf" srcId="{32885096-09AF-4887-911D-2ACD4D8D89A9}" destId="{9F6C27C1-24EF-47AB-A0E8-5A1284A77AF4}" srcOrd="8" destOrd="0" presId="urn:microsoft.com/office/officeart/2005/8/layout/target3"/>
    <dgm:cxn modelId="{DD2362C0-9D57-4506-A27B-9EF972CCB095}" type="presParOf" srcId="{32885096-09AF-4887-911D-2ACD4D8D89A9}" destId="{E3BF1FAB-D170-46C5-ABCF-4834A00E94FC}" srcOrd="9" destOrd="0" presId="urn:microsoft.com/office/officeart/2005/8/layout/target3"/>
    <dgm:cxn modelId="{2233A908-CC30-4953-B609-D9A0717088D2}" type="presParOf" srcId="{32885096-09AF-4887-911D-2ACD4D8D89A9}" destId="{B6994636-A877-4E2D-877A-5577DD5DA699}" srcOrd="10" destOrd="0" presId="urn:microsoft.com/office/officeart/2005/8/layout/target3"/>
    <dgm:cxn modelId="{AE44E8F0-3D2D-4754-93EA-990DAF5CD5C0}" type="presParOf" srcId="{32885096-09AF-4887-911D-2ACD4D8D89A9}" destId="{7016D171-7FC8-427A-90A4-BDA6AA1157EF}" srcOrd="11" destOrd="0" presId="urn:microsoft.com/office/officeart/2005/8/layout/target3"/>
    <dgm:cxn modelId="{476F640F-1057-443F-AC86-44F5F69DB381}" type="presParOf" srcId="{32885096-09AF-4887-911D-2ACD4D8D89A9}" destId="{CDD05ADA-2FBD-4A88-972B-011C79C2CAA1}" srcOrd="12" destOrd="0" presId="urn:microsoft.com/office/officeart/2005/8/layout/target3"/>
    <dgm:cxn modelId="{C9FAD532-5224-4BF4-98E1-5E59AD87E164}" type="presParOf" srcId="{32885096-09AF-4887-911D-2ACD4D8D89A9}" destId="{B6062172-11FA-4CC3-A927-6D6ACE0B432A}" srcOrd="13" destOrd="0" presId="urn:microsoft.com/office/officeart/2005/8/layout/target3"/>
    <dgm:cxn modelId="{14CE781F-2DC1-4000-A61E-46DB65DAF651}" type="presParOf" srcId="{32885096-09AF-4887-911D-2ACD4D8D89A9}" destId="{BCC0DA07-4176-4E1D-82AD-8F74A54FCF0B}"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D6DA551-AACF-42E9-B333-E3A3875585F6}" type="doc">
      <dgm:prSet loTypeId="urn:microsoft.com/office/officeart/2005/8/layout/pyramid2" loCatId="list" qsTypeId="urn:microsoft.com/office/officeart/2005/8/quickstyle/simple1" qsCatId="simple" csTypeId="urn:microsoft.com/office/officeart/2005/8/colors/accent1_2" csCatId="accent1" phldr="1"/>
      <dgm:spPr/>
    </dgm:pt>
    <dgm:pt modelId="{C12CC441-9794-48E1-AEDB-0FF1B6C0496A}">
      <dgm:prSet phldrT="[Texto]"/>
      <dgm:spPr/>
      <dgm:t>
        <a:bodyPr/>
        <a:lstStyle/>
        <a:p>
          <a:r>
            <a:rPr lang="es-ES" b="1" dirty="0"/>
            <a:t>Políticas de Estado / Seguridad Marítima</a:t>
          </a:r>
        </a:p>
      </dgm:t>
    </dgm:pt>
    <dgm:pt modelId="{356C71F2-C082-47C8-B4B7-F97B0F07C500}" type="parTrans" cxnId="{513C7E3E-5B25-49E1-85FA-8DA61BA3C4B1}">
      <dgm:prSet/>
      <dgm:spPr/>
      <dgm:t>
        <a:bodyPr/>
        <a:lstStyle/>
        <a:p>
          <a:endParaRPr lang="es-ES" b="1"/>
        </a:p>
      </dgm:t>
    </dgm:pt>
    <dgm:pt modelId="{ED86B3E8-720F-477A-9E41-EA5C2BA35A3A}" type="sibTrans" cxnId="{513C7E3E-5B25-49E1-85FA-8DA61BA3C4B1}">
      <dgm:prSet/>
      <dgm:spPr/>
      <dgm:t>
        <a:bodyPr/>
        <a:lstStyle/>
        <a:p>
          <a:endParaRPr lang="es-ES" b="1"/>
        </a:p>
      </dgm:t>
    </dgm:pt>
    <dgm:pt modelId="{ABB09CFF-B4E0-417B-BF15-7DEFE2B498F9}">
      <dgm:prSet phldrT="[Texto]"/>
      <dgm:spPr/>
      <dgm:t>
        <a:bodyPr/>
        <a:lstStyle/>
        <a:p>
          <a:r>
            <a:rPr lang="es-ES" b="1" dirty="0"/>
            <a:t>Ley de la Marina</a:t>
          </a:r>
        </a:p>
      </dgm:t>
    </dgm:pt>
    <dgm:pt modelId="{E15CDBB7-775A-447D-95C1-41B8DADE41A5}" type="parTrans" cxnId="{26A44FBA-DE98-45AA-9304-42D9D8B10C55}">
      <dgm:prSet/>
      <dgm:spPr/>
      <dgm:t>
        <a:bodyPr/>
        <a:lstStyle/>
        <a:p>
          <a:endParaRPr lang="es-ES" b="1"/>
        </a:p>
      </dgm:t>
    </dgm:pt>
    <dgm:pt modelId="{8FDBA9A7-10B5-41C0-BD0F-7C88B49DEE01}" type="sibTrans" cxnId="{26A44FBA-DE98-45AA-9304-42D9D8B10C55}">
      <dgm:prSet/>
      <dgm:spPr/>
      <dgm:t>
        <a:bodyPr/>
        <a:lstStyle/>
        <a:p>
          <a:endParaRPr lang="es-ES" b="1"/>
        </a:p>
      </dgm:t>
    </dgm:pt>
    <dgm:pt modelId="{3AA01F50-0533-4DB1-98A4-08190B0987D3}">
      <dgm:prSet phldrT="[Texto]"/>
      <dgm:spPr/>
      <dgm:t>
        <a:bodyPr/>
        <a:lstStyle/>
        <a:p>
          <a:r>
            <a:rPr lang="es-ES" b="1" dirty="0"/>
            <a:t>Economía de la Defensa</a:t>
          </a:r>
        </a:p>
      </dgm:t>
    </dgm:pt>
    <dgm:pt modelId="{8DABBE34-CEDC-4479-83C3-64EC6DE1A0B1}" type="parTrans" cxnId="{A0326B4A-1237-432B-B89B-A530FE358AC4}">
      <dgm:prSet/>
      <dgm:spPr/>
      <dgm:t>
        <a:bodyPr/>
        <a:lstStyle/>
        <a:p>
          <a:endParaRPr lang="es-ES" b="1"/>
        </a:p>
      </dgm:t>
    </dgm:pt>
    <dgm:pt modelId="{95DAB402-E231-42D9-8B30-F2C7799BD90E}" type="sibTrans" cxnId="{A0326B4A-1237-432B-B89B-A530FE358AC4}">
      <dgm:prSet/>
      <dgm:spPr/>
      <dgm:t>
        <a:bodyPr/>
        <a:lstStyle/>
        <a:p>
          <a:endParaRPr lang="es-ES" b="1"/>
        </a:p>
      </dgm:t>
    </dgm:pt>
    <dgm:pt modelId="{48085D2D-8986-47E9-B2FE-77D743638092}">
      <dgm:prSet phldrT="[Texto]"/>
      <dgm:spPr/>
      <dgm:t>
        <a:bodyPr/>
        <a:lstStyle/>
        <a:p>
          <a:r>
            <a:rPr lang="es-ES" b="1" dirty="0"/>
            <a:t>Industria de la Defensa</a:t>
          </a:r>
        </a:p>
      </dgm:t>
    </dgm:pt>
    <dgm:pt modelId="{984D9F16-FB48-4BA2-B4E4-B4B25846A6E4}" type="parTrans" cxnId="{A6FBA569-4FC0-4B49-BD06-4BAE490B6051}">
      <dgm:prSet/>
      <dgm:spPr/>
      <dgm:t>
        <a:bodyPr/>
        <a:lstStyle/>
        <a:p>
          <a:endParaRPr lang="es-ES" b="1"/>
        </a:p>
      </dgm:t>
    </dgm:pt>
    <dgm:pt modelId="{E8F95674-CB6A-4610-8890-104B100A265E}" type="sibTrans" cxnId="{A6FBA569-4FC0-4B49-BD06-4BAE490B6051}">
      <dgm:prSet/>
      <dgm:spPr/>
      <dgm:t>
        <a:bodyPr/>
        <a:lstStyle/>
        <a:p>
          <a:endParaRPr lang="es-ES" b="1"/>
        </a:p>
      </dgm:t>
    </dgm:pt>
    <dgm:pt modelId="{D5CC003E-9C2A-43F0-BE10-61E860754F5E}" type="pres">
      <dgm:prSet presAssocID="{7D6DA551-AACF-42E9-B333-E3A3875585F6}" presName="compositeShape" presStyleCnt="0">
        <dgm:presLayoutVars>
          <dgm:dir/>
          <dgm:resizeHandles/>
        </dgm:presLayoutVars>
      </dgm:prSet>
      <dgm:spPr/>
    </dgm:pt>
    <dgm:pt modelId="{CBCF2D03-4712-4C97-8AB6-4DDC76AA73D8}" type="pres">
      <dgm:prSet presAssocID="{7D6DA551-AACF-42E9-B333-E3A3875585F6}" presName="pyramid" presStyleLbl="node1" presStyleIdx="0" presStyleCnt="1"/>
      <dgm:spPr/>
    </dgm:pt>
    <dgm:pt modelId="{402E7313-0C33-44EA-AB26-CF2C116D85FF}" type="pres">
      <dgm:prSet presAssocID="{7D6DA551-AACF-42E9-B333-E3A3875585F6}" presName="theList" presStyleCnt="0"/>
      <dgm:spPr/>
    </dgm:pt>
    <dgm:pt modelId="{B2301C38-B198-4425-8ED3-29A71E9D6B4E}" type="pres">
      <dgm:prSet presAssocID="{C12CC441-9794-48E1-AEDB-0FF1B6C0496A}" presName="aNode" presStyleLbl="fgAcc1" presStyleIdx="0" presStyleCnt="4">
        <dgm:presLayoutVars>
          <dgm:bulletEnabled val="1"/>
        </dgm:presLayoutVars>
      </dgm:prSet>
      <dgm:spPr/>
      <dgm:t>
        <a:bodyPr/>
        <a:lstStyle/>
        <a:p>
          <a:endParaRPr lang="es-EC"/>
        </a:p>
      </dgm:t>
    </dgm:pt>
    <dgm:pt modelId="{E4560A29-AEDE-42DC-A45D-BADFC343EA70}" type="pres">
      <dgm:prSet presAssocID="{C12CC441-9794-48E1-AEDB-0FF1B6C0496A}" presName="aSpace" presStyleCnt="0"/>
      <dgm:spPr/>
    </dgm:pt>
    <dgm:pt modelId="{B0772E13-EA83-4A5A-A3CB-D1A264655415}" type="pres">
      <dgm:prSet presAssocID="{ABB09CFF-B4E0-417B-BF15-7DEFE2B498F9}" presName="aNode" presStyleLbl="fgAcc1" presStyleIdx="1" presStyleCnt="4">
        <dgm:presLayoutVars>
          <dgm:bulletEnabled val="1"/>
        </dgm:presLayoutVars>
      </dgm:prSet>
      <dgm:spPr/>
      <dgm:t>
        <a:bodyPr/>
        <a:lstStyle/>
        <a:p>
          <a:endParaRPr lang="es-EC"/>
        </a:p>
      </dgm:t>
    </dgm:pt>
    <dgm:pt modelId="{EF581489-6359-473A-B20B-9D21DBBA8A52}" type="pres">
      <dgm:prSet presAssocID="{ABB09CFF-B4E0-417B-BF15-7DEFE2B498F9}" presName="aSpace" presStyleCnt="0"/>
      <dgm:spPr/>
    </dgm:pt>
    <dgm:pt modelId="{323E3AFC-5F15-48AF-90BF-18ED40A39158}" type="pres">
      <dgm:prSet presAssocID="{3AA01F50-0533-4DB1-98A4-08190B0987D3}" presName="aNode" presStyleLbl="fgAcc1" presStyleIdx="2" presStyleCnt="4">
        <dgm:presLayoutVars>
          <dgm:bulletEnabled val="1"/>
        </dgm:presLayoutVars>
      </dgm:prSet>
      <dgm:spPr/>
      <dgm:t>
        <a:bodyPr/>
        <a:lstStyle/>
        <a:p>
          <a:endParaRPr lang="es-EC"/>
        </a:p>
      </dgm:t>
    </dgm:pt>
    <dgm:pt modelId="{58F515BF-D2DC-40E9-91EA-FADF68CDC9ED}" type="pres">
      <dgm:prSet presAssocID="{3AA01F50-0533-4DB1-98A4-08190B0987D3}" presName="aSpace" presStyleCnt="0"/>
      <dgm:spPr/>
    </dgm:pt>
    <dgm:pt modelId="{B150FF27-F251-4487-9700-C9530DA46513}" type="pres">
      <dgm:prSet presAssocID="{48085D2D-8986-47E9-B2FE-77D743638092}" presName="aNode" presStyleLbl="fgAcc1" presStyleIdx="3" presStyleCnt="4">
        <dgm:presLayoutVars>
          <dgm:bulletEnabled val="1"/>
        </dgm:presLayoutVars>
      </dgm:prSet>
      <dgm:spPr/>
      <dgm:t>
        <a:bodyPr/>
        <a:lstStyle/>
        <a:p>
          <a:endParaRPr lang="es-EC"/>
        </a:p>
      </dgm:t>
    </dgm:pt>
    <dgm:pt modelId="{4169226A-7A83-441B-9349-1FF5F187941F}" type="pres">
      <dgm:prSet presAssocID="{48085D2D-8986-47E9-B2FE-77D743638092}" presName="aSpace" presStyleCnt="0"/>
      <dgm:spPr/>
    </dgm:pt>
  </dgm:ptLst>
  <dgm:cxnLst>
    <dgm:cxn modelId="{513C7E3E-5B25-49E1-85FA-8DA61BA3C4B1}" srcId="{7D6DA551-AACF-42E9-B333-E3A3875585F6}" destId="{C12CC441-9794-48E1-AEDB-0FF1B6C0496A}" srcOrd="0" destOrd="0" parTransId="{356C71F2-C082-47C8-B4B7-F97B0F07C500}" sibTransId="{ED86B3E8-720F-477A-9E41-EA5C2BA35A3A}"/>
    <dgm:cxn modelId="{FEC273F5-1EA5-41AE-B1EC-B900FE6EB4DB}" type="presOf" srcId="{3AA01F50-0533-4DB1-98A4-08190B0987D3}" destId="{323E3AFC-5F15-48AF-90BF-18ED40A39158}" srcOrd="0" destOrd="0" presId="urn:microsoft.com/office/officeart/2005/8/layout/pyramid2"/>
    <dgm:cxn modelId="{84AD1AD2-C868-463B-9F8A-C43FAAB5F954}" type="presOf" srcId="{ABB09CFF-B4E0-417B-BF15-7DEFE2B498F9}" destId="{B0772E13-EA83-4A5A-A3CB-D1A264655415}" srcOrd="0" destOrd="0" presId="urn:microsoft.com/office/officeart/2005/8/layout/pyramid2"/>
    <dgm:cxn modelId="{A6FBA569-4FC0-4B49-BD06-4BAE490B6051}" srcId="{7D6DA551-AACF-42E9-B333-E3A3875585F6}" destId="{48085D2D-8986-47E9-B2FE-77D743638092}" srcOrd="3" destOrd="0" parTransId="{984D9F16-FB48-4BA2-B4E4-B4B25846A6E4}" sibTransId="{E8F95674-CB6A-4610-8890-104B100A265E}"/>
    <dgm:cxn modelId="{A0326B4A-1237-432B-B89B-A530FE358AC4}" srcId="{7D6DA551-AACF-42E9-B333-E3A3875585F6}" destId="{3AA01F50-0533-4DB1-98A4-08190B0987D3}" srcOrd="2" destOrd="0" parTransId="{8DABBE34-CEDC-4479-83C3-64EC6DE1A0B1}" sibTransId="{95DAB402-E231-42D9-8B30-F2C7799BD90E}"/>
    <dgm:cxn modelId="{5569EB9B-B44F-42FE-80E7-1FB425FD0F4D}" type="presOf" srcId="{48085D2D-8986-47E9-B2FE-77D743638092}" destId="{B150FF27-F251-4487-9700-C9530DA46513}" srcOrd="0" destOrd="0" presId="urn:microsoft.com/office/officeart/2005/8/layout/pyramid2"/>
    <dgm:cxn modelId="{F522B8F6-EF24-41A8-B6AE-7F35DADFE885}" type="presOf" srcId="{7D6DA551-AACF-42E9-B333-E3A3875585F6}" destId="{D5CC003E-9C2A-43F0-BE10-61E860754F5E}" srcOrd="0" destOrd="0" presId="urn:microsoft.com/office/officeart/2005/8/layout/pyramid2"/>
    <dgm:cxn modelId="{64EE8D7B-5EC7-412C-AD24-B67065A7A11F}" type="presOf" srcId="{C12CC441-9794-48E1-AEDB-0FF1B6C0496A}" destId="{B2301C38-B198-4425-8ED3-29A71E9D6B4E}" srcOrd="0" destOrd="0" presId="urn:microsoft.com/office/officeart/2005/8/layout/pyramid2"/>
    <dgm:cxn modelId="{26A44FBA-DE98-45AA-9304-42D9D8B10C55}" srcId="{7D6DA551-AACF-42E9-B333-E3A3875585F6}" destId="{ABB09CFF-B4E0-417B-BF15-7DEFE2B498F9}" srcOrd="1" destOrd="0" parTransId="{E15CDBB7-775A-447D-95C1-41B8DADE41A5}" sibTransId="{8FDBA9A7-10B5-41C0-BD0F-7C88B49DEE01}"/>
    <dgm:cxn modelId="{5308C542-0E9A-40ED-BECA-6058B4A10354}" type="presParOf" srcId="{D5CC003E-9C2A-43F0-BE10-61E860754F5E}" destId="{CBCF2D03-4712-4C97-8AB6-4DDC76AA73D8}" srcOrd="0" destOrd="0" presId="urn:microsoft.com/office/officeart/2005/8/layout/pyramid2"/>
    <dgm:cxn modelId="{448E9A49-26A8-4248-B901-C21197E0D337}" type="presParOf" srcId="{D5CC003E-9C2A-43F0-BE10-61E860754F5E}" destId="{402E7313-0C33-44EA-AB26-CF2C116D85FF}" srcOrd="1" destOrd="0" presId="urn:microsoft.com/office/officeart/2005/8/layout/pyramid2"/>
    <dgm:cxn modelId="{0B02CE45-14CF-42A2-A1DA-980176E66D96}" type="presParOf" srcId="{402E7313-0C33-44EA-AB26-CF2C116D85FF}" destId="{B2301C38-B198-4425-8ED3-29A71E9D6B4E}" srcOrd="0" destOrd="0" presId="urn:microsoft.com/office/officeart/2005/8/layout/pyramid2"/>
    <dgm:cxn modelId="{2889AFC5-6F3D-40E4-83EA-8D7666913C3A}" type="presParOf" srcId="{402E7313-0C33-44EA-AB26-CF2C116D85FF}" destId="{E4560A29-AEDE-42DC-A45D-BADFC343EA70}" srcOrd="1" destOrd="0" presId="urn:microsoft.com/office/officeart/2005/8/layout/pyramid2"/>
    <dgm:cxn modelId="{857C28A1-D8F6-4446-BD91-DF5A7DFC2B3F}" type="presParOf" srcId="{402E7313-0C33-44EA-AB26-CF2C116D85FF}" destId="{B0772E13-EA83-4A5A-A3CB-D1A264655415}" srcOrd="2" destOrd="0" presId="urn:microsoft.com/office/officeart/2005/8/layout/pyramid2"/>
    <dgm:cxn modelId="{0AAA2E16-B69F-42BE-B325-11F27E1CEAE0}" type="presParOf" srcId="{402E7313-0C33-44EA-AB26-CF2C116D85FF}" destId="{EF581489-6359-473A-B20B-9D21DBBA8A52}" srcOrd="3" destOrd="0" presId="urn:microsoft.com/office/officeart/2005/8/layout/pyramid2"/>
    <dgm:cxn modelId="{3B3AA89D-CF2B-4745-98E6-B5C75109B047}" type="presParOf" srcId="{402E7313-0C33-44EA-AB26-CF2C116D85FF}" destId="{323E3AFC-5F15-48AF-90BF-18ED40A39158}" srcOrd="4" destOrd="0" presId="urn:microsoft.com/office/officeart/2005/8/layout/pyramid2"/>
    <dgm:cxn modelId="{E46C8904-9788-4F89-833B-54DC71C229B5}" type="presParOf" srcId="{402E7313-0C33-44EA-AB26-CF2C116D85FF}" destId="{58F515BF-D2DC-40E9-91EA-FADF68CDC9ED}" srcOrd="5" destOrd="0" presId="urn:microsoft.com/office/officeart/2005/8/layout/pyramid2"/>
    <dgm:cxn modelId="{B825EFC6-A465-4794-A7CD-6DF2449A1019}" type="presParOf" srcId="{402E7313-0C33-44EA-AB26-CF2C116D85FF}" destId="{B150FF27-F251-4487-9700-C9530DA46513}" srcOrd="6" destOrd="0" presId="urn:microsoft.com/office/officeart/2005/8/layout/pyramid2"/>
    <dgm:cxn modelId="{F5238529-29F6-4192-8DF5-DFEFFC847D69}" type="presParOf" srcId="{402E7313-0C33-44EA-AB26-CF2C116D85FF}" destId="{4169226A-7A83-441B-9349-1FF5F187941F}"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3796D5-6451-4349-80DC-F87579EB60A1}"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s-ES"/>
        </a:p>
      </dgm:t>
    </dgm:pt>
    <dgm:pt modelId="{9E34F32C-F074-45F9-B72E-599AA2723DD3}">
      <dgm:prSet phldrT="[Texto]"/>
      <dgm:spPr/>
      <dgm:t>
        <a:bodyPr/>
        <a:lstStyle/>
        <a:p>
          <a:r>
            <a:rPr lang="es-ES" dirty="0"/>
            <a:t>Gobierno de la República de Colombia</a:t>
          </a:r>
        </a:p>
      </dgm:t>
    </dgm:pt>
    <dgm:pt modelId="{D1E6B533-7229-46A3-9637-639724FC09DE}" type="parTrans" cxnId="{4107E16E-0987-44CF-AA71-238E9549762F}">
      <dgm:prSet/>
      <dgm:spPr/>
      <dgm:t>
        <a:bodyPr/>
        <a:lstStyle/>
        <a:p>
          <a:endParaRPr lang="es-ES"/>
        </a:p>
      </dgm:t>
    </dgm:pt>
    <dgm:pt modelId="{E5A5D27A-F9D4-4658-95F1-3FEDB9D9A1AB}" type="sibTrans" cxnId="{4107E16E-0987-44CF-AA71-238E9549762F}">
      <dgm:prSet/>
      <dgm:spPr/>
      <dgm:t>
        <a:bodyPr/>
        <a:lstStyle/>
        <a:p>
          <a:endParaRPr lang="es-ES"/>
        </a:p>
      </dgm:t>
    </dgm:pt>
    <dgm:pt modelId="{FE1E8B5F-9FF2-493E-92F5-509C261E699F}">
      <dgm:prSet phldrT="[Texto]"/>
      <dgm:spPr/>
      <dgm:t>
        <a:bodyPr/>
        <a:lstStyle/>
        <a:p>
          <a:r>
            <a:rPr lang="es-ES" dirty="0"/>
            <a:t>Integridad del territorio marítimo </a:t>
          </a:r>
        </a:p>
      </dgm:t>
    </dgm:pt>
    <dgm:pt modelId="{64B85D8A-980E-4D1C-B640-B27210B64D87}" type="parTrans" cxnId="{B046AD0A-D757-4255-BB85-3983D684182A}">
      <dgm:prSet/>
      <dgm:spPr/>
      <dgm:t>
        <a:bodyPr/>
        <a:lstStyle/>
        <a:p>
          <a:endParaRPr lang="es-ES"/>
        </a:p>
      </dgm:t>
    </dgm:pt>
    <dgm:pt modelId="{CC52D395-C19A-45B9-B9E9-18BC887725D5}" type="sibTrans" cxnId="{B046AD0A-D757-4255-BB85-3983D684182A}">
      <dgm:prSet/>
      <dgm:spPr/>
      <dgm:t>
        <a:bodyPr/>
        <a:lstStyle/>
        <a:p>
          <a:endParaRPr lang="es-ES"/>
        </a:p>
      </dgm:t>
    </dgm:pt>
    <dgm:pt modelId="{64576A80-8456-4DEE-877B-FEB861E4AE55}">
      <dgm:prSet phldrT="[Texto]"/>
      <dgm:spPr/>
      <dgm:t>
        <a:bodyPr/>
        <a:lstStyle/>
        <a:p>
          <a:r>
            <a:rPr lang="es-ES" dirty="0"/>
            <a:t>Comisión Colombiana del Océano</a:t>
          </a:r>
        </a:p>
      </dgm:t>
    </dgm:pt>
    <dgm:pt modelId="{08B3D8DB-CBC0-4820-9389-EB154628B7C8}" type="parTrans" cxnId="{69EC92E4-1994-4B58-8FF4-4943B90AC9E6}">
      <dgm:prSet/>
      <dgm:spPr/>
      <dgm:t>
        <a:bodyPr/>
        <a:lstStyle/>
        <a:p>
          <a:endParaRPr lang="es-ES"/>
        </a:p>
      </dgm:t>
    </dgm:pt>
    <dgm:pt modelId="{CEF6DF7C-A13E-42AE-9AFB-85C790F6CF36}" type="sibTrans" cxnId="{69EC92E4-1994-4B58-8FF4-4943B90AC9E6}">
      <dgm:prSet/>
      <dgm:spPr/>
      <dgm:t>
        <a:bodyPr/>
        <a:lstStyle/>
        <a:p>
          <a:endParaRPr lang="es-ES"/>
        </a:p>
      </dgm:t>
    </dgm:pt>
    <dgm:pt modelId="{27CBC7A5-52C0-4095-A5AE-A0E93C2AC919}">
      <dgm:prSet phldrT="[Texto]"/>
      <dgm:spPr/>
      <dgm:t>
        <a:bodyPr/>
        <a:lstStyle/>
        <a:p>
          <a:r>
            <a:rPr lang="es-EC" dirty="0"/>
            <a:t>Política Nacional del Océano y de los Espacios Costeros</a:t>
          </a:r>
          <a:endParaRPr lang="es-ES" dirty="0"/>
        </a:p>
      </dgm:t>
    </dgm:pt>
    <dgm:pt modelId="{C620E5B9-D06E-4DFE-A6F4-568EBDC93788}" type="parTrans" cxnId="{A3632144-BCF6-4B9C-9207-A3096E6397B5}">
      <dgm:prSet/>
      <dgm:spPr/>
      <dgm:t>
        <a:bodyPr/>
        <a:lstStyle/>
        <a:p>
          <a:endParaRPr lang="es-ES"/>
        </a:p>
      </dgm:t>
    </dgm:pt>
    <dgm:pt modelId="{49614161-058E-42E5-86C8-1591618B6EC0}" type="sibTrans" cxnId="{A3632144-BCF6-4B9C-9207-A3096E6397B5}">
      <dgm:prSet/>
      <dgm:spPr/>
      <dgm:t>
        <a:bodyPr/>
        <a:lstStyle/>
        <a:p>
          <a:endParaRPr lang="es-ES"/>
        </a:p>
      </dgm:t>
    </dgm:pt>
    <dgm:pt modelId="{A33E0282-7B3C-4EEA-9DB5-8EBBB255F69B}">
      <dgm:prSet phldrT="[Texto]"/>
      <dgm:spPr/>
      <dgm:t>
        <a:bodyPr/>
        <a:lstStyle/>
        <a:p>
          <a:r>
            <a:rPr lang="es-EC" dirty="0"/>
            <a:t>Desarrollo integral de los espacios marítimos. Seguridad y defensa</a:t>
          </a:r>
          <a:endParaRPr lang="es-ES" dirty="0"/>
        </a:p>
      </dgm:t>
    </dgm:pt>
    <dgm:pt modelId="{ABE65E83-5483-497A-BB45-DA33F4893690}" type="parTrans" cxnId="{92E51A59-B1D3-4446-B917-F54AAD5CB1EC}">
      <dgm:prSet/>
      <dgm:spPr/>
      <dgm:t>
        <a:bodyPr/>
        <a:lstStyle/>
        <a:p>
          <a:endParaRPr lang="es-ES"/>
        </a:p>
      </dgm:t>
    </dgm:pt>
    <dgm:pt modelId="{5FEBBF97-C77C-48C0-8300-E548C1894A5E}" type="sibTrans" cxnId="{92E51A59-B1D3-4446-B917-F54AAD5CB1EC}">
      <dgm:prSet/>
      <dgm:spPr/>
      <dgm:t>
        <a:bodyPr/>
        <a:lstStyle/>
        <a:p>
          <a:endParaRPr lang="es-ES"/>
        </a:p>
      </dgm:t>
    </dgm:pt>
    <dgm:pt modelId="{427BE076-75DD-4ED3-B0E4-674D8E8A0222}">
      <dgm:prSet phldrT="[Texto]"/>
      <dgm:spPr/>
      <dgm:t>
        <a:bodyPr/>
        <a:lstStyle/>
        <a:p>
          <a:r>
            <a:rPr lang="es-EC" dirty="0"/>
            <a:t>Ministerio de Defensa, FF.AA., Armada </a:t>
          </a:r>
          <a:endParaRPr lang="es-ES" dirty="0"/>
        </a:p>
      </dgm:t>
    </dgm:pt>
    <dgm:pt modelId="{C200E88C-BD13-4672-85B3-356AF7D874C6}" type="parTrans" cxnId="{7023BD14-D966-442E-B1A3-5BC119592043}">
      <dgm:prSet/>
      <dgm:spPr/>
      <dgm:t>
        <a:bodyPr/>
        <a:lstStyle/>
        <a:p>
          <a:endParaRPr lang="es-ES"/>
        </a:p>
      </dgm:t>
    </dgm:pt>
    <dgm:pt modelId="{B63A0E4D-5097-43A1-9096-693ACF75B953}" type="sibTrans" cxnId="{7023BD14-D966-442E-B1A3-5BC119592043}">
      <dgm:prSet/>
      <dgm:spPr/>
      <dgm:t>
        <a:bodyPr/>
        <a:lstStyle/>
        <a:p>
          <a:endParaRPr lang="es-ES"/>
        </a:p>
      </dgm:t>
    </dgm:pt>
    <dgm:pt modelId="{39EF0C7E-04D9-417D-823E-3E00E0F91146}">
      <dgm:prSet phldrT="[Texto]"/>
      <dgm:spPr/>
      <dgm:t>
        <a:bodyPr/>
        <a:lstStyle/>
        <a:p>
          <a:r>
            <a:rPr lang="es-EC" dirty="0"/>
            <a:t>Visión: Desarrollo tecnológico, científico, social y económico de la nación</a:t>
          </a:r>
          <a:endParaRPr lang="es-ES" dirty="0"/>
        </a:p>
      </dgm:t>
    </dgm:pt>
    <dgm:pt modelId="{A2EA7F87-B320-4B5D-A75B-D0817D82AD8D}" type="parTrans" cxnId="{032688D4-8AFA-4F6A-A150-6B93EF90C925}">
      <dgm:prSet/>
      <dgm:spPr/>
      <dgm:t>
        <a:bodyPr/>
        <a:lstStyle/>
        <a:p>
          <a:endParaRPr lang="es-ES"/>
        </a:p>
      </dgm:t>
    </dgm:pt>
    <dgm:pt modelId="{13A9B240-9F0A-432C-86B0-CC2E822DA3D4}" type="sibTrans" cxnId="{032688D4-8AFA-4F6A-A150-6B93EF90C925}">
      <dgm:prSet/>
      <dgm:spPr/>
      <dgm:t>
        <a:bodyPr/>
        <a:lstStyle/>
        <a:p>
          <a:endParaRPr lang="es-ES"/>
        </a:p>
      </dgm:t>
    </dgm:pt>
    <dgm:pt modelId="{BA776EC5-402A-4D12-8C31-6237D380C791}">
      <dgm:prSet phldrT="[Texto]"/>
      <dgm:spPr/>
      <dgm:t>
        <a:bodyPr/>
        <a:lstStyle/>
        <a:p>
          <a:r>
            <a:rPr lang="es-ES" dirty="0"/>
            <a:t>Misión: </a:t>
          </a:r>
          <a:r>
            <a:rPr lang="es-EC" dirty="0"/>
            <a:t>desarrollo del poder marítimo, protección de intereses de los colombianos</a:t>
          </a:r>
          <a:endParaRPr lang="es-ES" dirty="0"/>
        </a:p>
      </dgm:t>
    </dgm:pt>
    <dgm:pt modelId="{7031067D-AFB9-43AD-A7BE-CA29AC484C6A}" type="parTrans" cxnId="{2EE58431-5BC6-42FF-8D70-8964F6103995}">
      <dgm:prSet/>
      <dgm:spPr/>
      <dgm:t>
        <a:bodyPr/>
        <a:lstStyle/>
        <a:p>
          <a:endParaRPr lang="es-ES"/>
        </a:p>
      </dgm:t>
    </dgm:pt>
    <dgm:pt modelId="{BA959F80-6C68-4080-996B-88FD260E4775}" type="sibTrans" cxnId="{2EE58431-5BC6-42FF-8D70-8964F6103995}">
      <dgm:prSet/>
      <dgm:spPr/>
      <dgm:t>
        <a:bodyPr/>
        <a:lstStyle/>
        <a:p>
          <a:endParaRPr lang="es-ES"/>
        </a:p>
      </dgm:t>
    </dgm:pt>
    <dgm:pt modelId="{F173F9C0-0380-4877-8E17-B01F9D645A9C}">
      <dgm:prSet phldrT="[Texto]"/>
      <dgm:spPr/>
      <dgm:t>
        <a:bodyPr/>
        <a:lstStyle/>
        <a:p>
          <a:r>
            <a:rPr lang="es-ES" dirty="0"/>
            <a:t>Liderazgo en la Industria Naval. Mantenimiento, renovación y modernización de medios estratégicos</a:t>
          </a:r>
        </a:p>
      </dgm:t>
    </dgm:pt>
    <dgm:pt modelId="{47031158-3066-4937-A8C6-21AAEB2EDBAE}" type="parTrans" cxnId="{6240417A-6E67-470B-B25F-8F491F6C8596}">
      <dgm:prSet/>
      <dgm:spPr/>
      <dgm:t>
        <a:bodyPr/>
        <a:lstStyle/>
        <a:p>
          <a:endParaRPr lang="es-ES"/>
        </a:p>
      </dgm:t>
    </dgm:pt>
    <dgm:pt modelId="{0FE250FD-ABD8-4857-AEED-F889094D2ED2}" type="sibTrans" cxnId="{6240417A-6E67-470B-B25F-8F491F6C8596}">
      <dgm:prSet/>
      <dgm:spPr/>
      <dgm:t>
        <a:bodyPr/>
        <a:lstStyle/>
        <a:p>
          <a:endParaRPr lang="es-ES"/>
        </a:p>
      </dgm:t>
    </dgm:pt>
    <dgm:pt modelId="{1342B57F-8B5F-44F0-86DA-F222C041DD7B}">
      <dgm:prSet phldrT="[Texto]"/>
      <dgm:spPr/>
      <dgm:t>
        <a:bodyPr/>
        <a:lstStyle/>
        <a:p>
          <a:r>
            <a:rPr lang="es-ES" dirty="0"/>
            <a:t>Plan Nacional de Desarrollo </a:t>
          </a:r>
        </a:p>
      </dgm:t>
    </dgm:pt>
    <dgm:pt modelId="{CDCA2311-D6C3-4CDE-989D-AFCCBF2BBD95}" type="parTrans" cxnId="{406ECAAB-12B0-483B-8FAD-7B336D31E71D}">
      <dgm:prSet/>
      <dgm:spPr/>
      <dgm:t>
        <a:bodyPr/>
        <a:lstStyle/>
        <a:p>
          <a:endParaRPr lang="es-ES"/>
        </a:p>
      </dgm:t>
    </dgm:pt>
    <dgm:pt modelId="{55AA2CC6-3FEC-436F-8F26-44FE492E40AD}" type="sibTrans" cxnId="{406ECAAB-12B0-483B-8FAD-7B336D31E71D}">
      <dgm:prSet/>
      <dgm:spPr/>
      <dgm:t>
        <a:bodyPr/>
        <a:lstStyle/>
        <a:p>
          <a:endParaRPr lang="es-ES"/>
        </a:p>
      </dgm:t>
    </dgm:pt>
    <dgm:pt modelId="{33524D10-189D-4E6A-87DA-04D6499B2651}">
      <dgm:prSet phldrT="[Texto]"/>
      <dgm:spPr/>
      <dgm:t>
        <a:bodyPr/>
        <a:lstStyle/>
        <a:p>
          <a:r>
            <a:rPr lang="es-ES" dirty="0"/>
            <a:t>Desarrollo socioeconómico</a:t>
          </a:r>
        </a:p>
      </dgm:t>
    </dgm:pt>
    <dgm:pt modelId="{3C58C4B0-FE9C-4CD1-809F-9BAB8E30EA11}" type="parTrans" cxnId="{5631F6A7-1535-4024-88DF-E7EC5B382DB4}">
      <dgm:prSet/>
      <dgm:spPr/>
      <dgm:t>
        <a:bodyPr/>
        <a:lstStyle/>
        <a:p>
          <a:endParaRPr lang="es-ES"/>
        </a:p>
      </dgm:t>
    </dgm:pt>
    <dgm:pt modelId="{94E74A49-AD18-4DF5-9EE5-BA1DAFC90728}" type="sibTrans" cxnId="{5631F6A7-1535-4024-88DF-E7EC5B382DB4}">
      <dgm:prSet/>
      <dgm:spPr/>
      <dgm:t>
        <a:bodyPr/>
        <a:lstStyle/>
        <a:p>
          <a:endParaRPr lang="es-ES"/>
        </a:p>
      </dgm:t>
    </dgm:pt>
    <dgm:pt modelId="{83E36AC2-6C08-4D18-BB33-A469EF68F397}">
      <dgm:prSet phldrT="[Texto]"/>
      <dgm:spPr/>
      <dgm:t>
        <a:bodyPr/>
        <a:lstStyle/>
        <a:p>
          <a:r>
            <a:rPr lang="es-ES" dirty="0"/>
            <a:t>Perspectiva incluyente del sector marítimo, investigación, tecnología e innovación</a:t>
          </a:r>
        </a:p>
      </dgm:t>
    </dgm:pt>
    <dgm:pt modelId="{C6C9DC51-D299-4F7A-BD40-EE5FACCB0450}" type="parTrans" cxnId="{0E20EFD4-7662-4496-8BBB-E1D6ACE5DC30}">
      <dgm:prSet/>
      <dgm:spPr/>
      <dgm:t>
        <a:bodyPr/>
        <a:lstStyle/>
        <a:p>
          <a:endParaRPr lang="es-ES"/>
        </a:p>
      </dgm:t>
    </dgm:pt>
    <dgm:pt modelId="{5780A534-1C38-4F6B-BCEC-15212FAD4067}" type="sibTrans" cxnId="{0E20EFD4-7662-4496-8BBB-E1D6ACE5DC30}">
      <dgm:prSet/>
      <dgm:spPr/>
      <dgm:t>
        <a:bodyPr/>
        <a:lstStyle/>
        <a:p>
          <a:endParaRPr lang="es-ES"/>
        </a:p>
      </dgm:t>
    </dgm:pt>
    <dgm:pt modelId="{A94A6348-ACE9-4034-AA9F-63201577FEA2}">
      <dgm:prSet phldrT="[Texto]"/>
      <dgm:spPr/>
      <dgm:t>
        <a:bodyPr/>
        <a:lstStyle/>
        <a:p>
          <a:r>
            <a:rPr lang="es-ES" dirty="0"/>
            <a:t>Política de defensa y seguridad</a:t>
          </a:r>
        </a:p>
      </dgm:t>
    </dgm:pt>
    <dgm:pt modelId="{5C51028E-0F6E-4426-81DF-4452ADEA099D}" type="parTrans" cxnId="{52E14955-B489-4D58-9D0E-C53AFF2D8F5D}">
      <dgm:prSet/>
      <dgm:spPr/>
      <dgm:t>
        <a:bodyPr/>
        <a:lstStyle/>
        <a:p>
          <a:endParaRPr lang="es-ES"/>
        </a:p>
      </dgm:t>
    </dgm:pt>
    <dgm:pt modelId="{3DA9DF04-8E6C-45C8-8140-DE8CE028099B}" type="sibTrans" cxnId="{52E14955-B489-4D58-9D0E-C53AFF2D8F5D}">
      <dgm:prSet/>
      <dgm:spPr/>
      <dgm:t>
        <a:bodyPr/>
        <a:lstStyle/>
        <a:p>
          <a:endParaRPr lang="es-ES"/>
        </a:p>
      </dgm:t>
    </dgm:pt>
    <dgm:pt modelId="{A2B9B1AB-36E4-448E-8560-0E56D2B92C91}">
      <dgm:prSet phldrT="[Texto]"/>
      <dgm:spPr/>
      <dgm:t>
        <a:bodyPr/>
        <a:lstStyle/>
        <a:p>
          <a:r>
            <a:rPr lang="es-ES" dirty="0"/>
            <a:t>Seguridad Desarrollo y crecimiento económico. Industria de la Defensa</a:t>
          </a:r>
        </a:p>
      </dgm:t>
    </dgm:pt>
    <dgm:pt modelId="{9E445D52-7A65-4E6B-82AB-14B9E5DE7D06}" type="parTrans" cxnId="{C9682979-F3F8-48B8-855B-B51B3C96E2CD}">
      <dgm:prSet/>
      <dgm:spPr/>
      <dgm:t>
        <a:bodyPr/>
        <a:lstStyle/>
        <a:p>
          <a:endParaRPr lang="es-ES"/>
        </a:p>
      </dgm:t>
    </dgm:pt>
    <dgm:pt modelId="{755E3320-C8D7-4B22-9116-35FE3AE8CD88}" type="sibTrans" cxnId="{C9682979-F3F8-48B8-855B-B51B3C96E2CD}">
      <dgm:prSet/>
      <dgm:spPr/>
      <dgm:t>
        <a:bodyPr/>
        <a:lstStyle/>
        <a:p>
          <a:endParaRPr lang="es-ES"/>
        </a:p>
      </dgm:t>
    </dgm:pt>
    <dgm:pt modelId="{32885096-09AF-4887-911D-2ACD4D8D89A9}" type="pres">
      <dgm:prSet presAssocID="{DF3796D5-6451-4349-80DC-F87579EB60A1}" presName="Name0" presStyleCnt="0">
        <dgm:presLayoutVars>
          <dgm:chMax val="7"/>
          <dgm:dir/>
          <dgm:animLvl val="lvl"/>
          <dgm:resizeHandles val="exact"/>
        </dgm:presLayoutVars>
      </dgm:prSet>
      <dgm:spPr/>
      <dgm:t>
        <a:bodyPr/>
        <a:lstStyle/>
        <a:p>
          <a:endParaRPr lang="es-EC"/>
        </a:p>
      </dgm:t>
    </dgm:pt>
    <dgm:pt modelId="{C76631A1-F487-4CC5-B98D-8E7472321BE9}" type="pres">
      <dgm:prSet presAssocID="{9E34F32C-F074-45F9-B72E-599AA2723DD3}" presName="circle1" presStyleLbl="node1" presStyleIdx="0" presStyleCnt="3"/>
      <dgm:spPr/>
    </dgm:pt>
    <dgm:pt modelId="{096E5DFC-7D75-4BF3-BE33-87FB5E3CE41B}" type="pres">
      <dgm:prSet presAssocID="{9E34F32C-F074-45F9-B72E-599AA2723DD3}" presName="space" presStyleCnt="0"/>
      <dgm:spPr/>
    </dgm:pt>
    <dgm:pt modelId="{8A4BB844-359C-40A6-9441-46A93C37F286}" type="pres">
      <dgm:prSet presAssocID="{9E34F32C-F074-45F9-B72E-599AA2723DD3}" presName="rect1" presStyleLbl="alignAcc1" presStyleIdx="0" presStyleCnt="3"/>
      <dgm:spPr/>
      <dgm:t>
        <a:bodyPr/>
        <a:lstStyle/>
        <a:p>
          <a:endParaRPr lang="es-EC"/>
        </a:p>
      </dgm:t>
    </dgm:pt>
    <dgm:pt modelId="{7EF37413-AC90-4A12-A89B-B77489214233}" type="pres">
      <dgm:prSet presAssocID="{64576A80-8456-4DEE-877B-FEB861E4AE55}" presName="vertSpace2" presStyleLbl="node1" presStyleIdx="0" presStyleCnt="3"/>
      <dgm:spPr/>
    </dgm:pt>
    <dgm:pt modelId="{08101839-803D-4520-B3A8-900AA018F5B9}" type="pres">
      <dgm:prSet presAssocID="{64576A80-8456-4DEE-877B-FEB861E4AE55}" presName="circle2" presStyleLbl="node1" presStyleIdx="1" presStyleCnt="3"/>
      <dgm:spPr/>
    </dgm:pt>
    <dgm:pt modelId="{1FCA0A12-ABFC-4FDE-9386-73B35E405E0D}" type="pres">
      <dgm:prSet presAssocID="{64576A80-8456-4DEE-877B-FEB861E4AE55}" presName="rect2" presStyleLbl="alignAcc1" presStyleIdx="1" presStyleCnt="3"/>
      <dgm:spPr/>
      <dgm:t>
        <a:bodyPr/>
        <a:lstStyle/>
        <a:p>
          <a:endParaRPr lang="es-EC"/>
        </a:p>
      </dgm:t>
    </dgm:pt>
    <dgm:pt modelId="{4F0EA2CF-864A-4A66-B589-7E8E6C40DBE5}" type="pres">
      <dgm:prSet presAssocID="{427BE076-75DD-4ED3-B0E4-674D8E8A0222}" presName="vertSpace3" presStyleLbl="node1" presStyleIdx="1" presStyleCnt="3"/>
      <dgm:spPr/>
    </dgm:pt>
    <dgm:pt modelId="{B90718A3-DB8A-440A-B9F6-4A6A30D3B16A}" type="pres">
      <dgm:prSet presAssocID="{427BE076-75DD-4ED3-B0E4-674D8E8A0222}" presName="circle3" presStyleLbl="node1" presStyleIdx="2" presStyleCnt="3"/>
      <dgm:spPr/>
    </dgm:pt>
    <dgm:pt modelId="{9F6C27C1-24EF-47AB-A0E8-5A1284A77AF4}" type="pres">
      <dgm:prSet presAssocID="{427BE076-75DD-4ED3-B0E4-674D8E8A0222}" presName="rect3" presStyleLbl="alignAcc1" presStyleIdx="2" presStyleCnt="3"/>
      <dgm:spPr/>
      <dgm:t>
        <a:bodyPr/>
        <a:lstStyle/>
        <a:p>
          <a:endParaRPr lang="es-EC"/>
        </a:p>
      </dgm:t>
    </dgm:pt>
    <dgm:pt modelId="{E3BF1FAB-D170-46C5-ABCF-4834A00E94FC}" type="pres">
      <dgm:prSet presAssocID="{9E34F32C-F074-45F9-B72E-599AA2723DD3}" presName="rect1ParTx" presStyleLbl="alignAcc1" presStyleIdx="2" presStyleCnt="3">
        <dgm:presLayoutVars>
          <dgm:chMax val="1"/>
          <dgm:bulletEnabled val="1"/>
        </dgm:presLayoutVars>
      </dgm:prSet>
      <dgm:spPr/>
      <dgm:t>
        <a:bodyPr/>
        <a:lstStyle/>
        <a:p>
          <a:endParaRPr lang="es-EC"/>
        </a:p>
      </dgm:t>
    </dgm:pt>
    <dgm:pt modelId="{B6994636-A877-4E2D-877A-5577DD5DA699}" type="pres">
      <dgm:prSet presAssocID="{9E34F32C-F074-45F9-B72E-599AA2723DD3}" presName="rect1ChTx" presStyleLbl="alignAcc1" presStyleIdx="2" presStyleCnt="3">
        <dgm:presLayoutVars>
          <dgm:bulletEnabled val="1"/>
        </dgm:presLayoutVars>
      </dgm:prSet>
      <dgm:spPr/>
      <dgm:t>
        <a:bodyPr/>
        <a:lstStyle/>
        <a:p>
          <a:endParaRPr lang="es-EC"/>
        </a:p>
      </dgm:t>
    </dgm:pt>
    <dgm:pt modelId="{7016D171-7FC8-427A-90A4-BDA6AA1157EF}" type="pres">
      <dgm:prSet presAssocID="{64576A80-8456-4DEE-877B-FEB861E4AE55}" presName="rect2ParTx" presStyleLbl="alignAcc1" presStyleIdx="2" presStyleCnt="3">
        <dgm:presLayoutVars>
          <dgm:chMax val="1"/>
          <dgm:bulletEnabled val="1"/>
        </dgm:presLayoutVars>
      </dgm:prSet>
      <dgm:spPr/>
      <dgm:t>
        <a:bodyPr/>
        <a:lstStyle/>
        <a:p>
          <a:endParaRPr lang="es-EC"/>
        </a:p>
      </dgm:t>
    </dgm:pt>
    <dgm:pt modelId="{CDD05ADA-2FBD-4A88-972B-011C79C2CAA1}" type="pres">
      <dgm:prSet presAssocID="{64576A80-8456-4DEE-877B-FEB861E4AE55}" presName="rect2ChTx" presStyleLbl="alignAcc1" presStyleIdx="2" presStyleCnt="3">
        <dgm:presLayoutVars>
          <dgm:bulletEnabled val="1"/>
        </dgm:presLayoutVars>
      </dgm:prSet>
      <dgm:spPr/>
      <dgm:t>
        <a:bodyPr/>
        <a:lstStyle/>
        <a:p>
          <a:endParaRPr lang="es-EC"/>
        </a:p>
      </dgm:t>
    </dgm:pt>
    <dgm:pt modelId="{B6062172-11FA-4CC3-A927-6D6ACE0B432A}" type="pres">
      <dgm:prSet presAssocID="{427BE076-75DD-4ED3-B0E4-674D8E8A0222}" presName="rect3ParTx" presStyleLbl="alignAcc1" presStyleIdx="2" presStyleCnt="3">
        <dgm:presLayoutVars>
          <dgm:chMax val="1"/>
          <dgm:bulletEnabled val="1"/>
        </dgm:presLayoutVars>
      </dgm:prSet>
      <dgm:spPr/>
      <dgm:t>
        <a:bodyPr/>
        <a:lstStyle/>
        <a:p>
          <a:endParaRPr lang="es-EC"/>
        </a:p>
      </dgm:t>
    </dgm:pt>
    <dgm:pt modelId="{BCC0DA07-4176-4E1D-82AD-8F74A54FCF0B}" type="pres">
      <dgm:prSet presAssocID="{427BE076-75DD-4ED3-B0E4-674D8E8A0222}" presName="rect3ChTx" presStyleLbl="alignAcc1" presStyleIdx="2" presStyleCnt="3">
        <dgm:presLayoutVars>
          <dgm:bulletEnabled val="1"/>
        </dgm:presLayoutVars>
      </dgm:prSet>
      <dgm:spPr/>
      <dgm:t>
        <a:bodyPr/>
        <a:lstStyle/>
        <a:p>
          <a:endParaRPr lang="es-EC"/>
        </a:p>
      </dgm:t>
    </dgm:pt>
  </dgm:ptLst>
  <dgm:cxnLst>
    <dgm:cxn modelId="{2451FE61-0EFC-4364-A989-1899B4D7810B}" type="presOf" srcId="{A94A6348-ACE9-4034-AA9F-63201577FEA2}" destId="{BCC0DA07-4176-4E1D-82AD-8F74A54FCF0B}" srcOrd="0" destOrd="0" presId="urn:microsoft.com/office/officeart/2005/8/layout/target3"/>
    <dgm:cxn modelId="{CC6CDF3D-1038-4E03-A227-B1445548D0BE}" type="presOf" srcId="{DF3796D5-6451-4349-80DC-F87579EB60A1}" destId="{32885096-09AF-4887-911D-2ACD4D8D89A9}" srcOrd="0" destOrd="0" presId="urn:microsoft.com/office/officeart/2005/8/layout/target3"/>
    <dgm:cxn modelId="{C9682979-F3F8-48B8-855B-B51B3C96E2CD}" srcId="{427BE076-75DD-4ED3-B0E4-674D8E8A0222}" destId="{A2B9B1AB-36E4-448E-8560-0E56D2B92C91}" srcOrd="1" destOrd="0" parTransId="{9E445D52-7A65-4E6B-82AB-14B9E5DE7D06}" sibTransId="{755E3320-C8D7-4B22-9116-35FE3AE8CD88}"/>
    <dgm:cxn modelId="{6786F470-6E0E-484E-A2AC-1B22C7FBFCB2}" type="presOf" srcId="{427BE076-75DD-4ED3-B0E4-674D8E8A0222}" destId="{9F6C27C1-24EF-47AB-A0E8-5A1284A77AF4}" srcOrd="0" destOrd="0" presId="urn:microsoft.com/office/officeart/2005/8/layout/target3"/>
    <dgm:cxn modelId="{4107E16E-0987-44CF-AA71-238E9549762F}" srcId="{DF3796D5-6451-4349-80DC-F87579EB60A1}" destId="{9E34F32C-F074-45F9-B72E-599AA2723DD3}" srcOrd="0" destOrd="0" parTransId="{D1E6B533-7229-46A3-9637-639724FC09DE}" sibTransId="{E5A5D27A-F9D4-4658-95F1-3FEDB9D9A1AB}"/>
    <dgm:cxn modelId="{A3632144-BCF6-4B9C-9207-A3096E6397B5}" srcId="{64576A80-8456-4DEE-877B-FEB861E4AE55}" destId="{27CBC7A5-52C0-4095-A5AE-A0E93C2AC919}" srcOrd="0" destOrd="0" parTransId="{C620E5B9-D06E-4DFE-A6F4-568EBDC93788}" sibTransId="{49614161-058E-42E5-86C8-1591618B6EC0}"/>
    <dgm:cxn modelId="{F05E84EC-5D80-4B68-A702-1BAAECB6BA21}" type="presOf" srcId="{427BE076-75DD-4ED3-B0E4-674D8E8A0222}" destId="{B6062172-11FA-4CC3-A927-6D6ACE0B432A}" srcOrd="1" destOrd="0" presId="urn:microsoft.com/office/officeart/2005/8/layout/target3"/>
    <dgm:cxn modelId="{BA664DAE-A68C-4CF6-8934-5B0F34CD3DC7}" type="presOf" srcId="{9E34F32C-F074-45F9-B72E-599AA2723DD3}" destId="{E3BF1FAB-D170-46C5-ABCF-4834A00E94FC}" srcOrd="1" destOrd="0" presId="urn:microsoft.com/office/officeart/2005/8/layout/target3"/>
    <dgm:cxn modelId="{FFF19F2A-3F52-4541-92A0-69A8648899A2}" type="presOf" srcId="{F173F9C0-0380-4877-8E17-B01F9D645A9C}" destId="{CDD05ADA-2FBD-4A88-972B-011C79C2CAA1}" srcOrd="0" destOrd="2" presId="urn:microsoft.com/office/officeart/2005/8/layout/target3"/>
    <dgm:cxn modelId="{69EC92E4-1994-4B58-8FF4-4943B90AC9E6}" srcId="{DF3796D5-6451-4349-80DC-F87579EB60A1}" destId="{64576A80-8456-4DEE-877B-FEB861E4AE55}" srcOrd="1" destOrd="0" parTransId="{08B3D8DB-CBC0-4820-9389-EB154628B7C8}" sibTransId="{CEF6DF7C-A13E-42AE-9AFB-85C790F6CF36}"/>
    <dgm:cxn modelId="{A02B3DD1-AF16-414D-875D-52984321A14C}" type="presOf" srcId="{A33E0282-7B3C-4EEA-9DB5-8EBBB255F69B}" destId="{CDD05ADA-2FBD-4A88-972B-011C79C2CAA1}" srcOrd="0" destOrd="1" presId="urn:microsoft.com/office/officeart/2005/8/layout/target3"/>
    <dgm:cxn modelId="{032688D4-8AFA-4F6A-A150-6B93EF90C925}" srcId="{427BE076-75DD-4ED3-B0E4-674D8E8A0222}" destId="{39EF0C7E-04D9-417D-823E-3E00E0F91146}" srcOrd="2" destOrd="0" parTransId="{A2EA7F87-B320-4B5D-A75B-D0817D82AD8D}" sibTransId="{13A9B240-9F0A-432C-86B0-CC2E822DA3D4}"/>
    <dgm:cxn modelId="{A85D6BAF-F238-4733-B47F-8EEBF21958A7}" type="presOf" srcId="{1342B57F-8B5F-44F0-86DA-F222C041DD7B}" destId="{B6994636-A877-4E2D-877A-5577DD5DA699}" srcOrd="0" destOrd="0" presId="urn:microsoft.com/office/officeart/2005/8/layout/target3"/>
    <dgm:cxn modelId="{0E20EFD4-7662-4496-8BBB-E1D6ACE5DC30}" srcId="{9E34F32C-F074-45F9-B72E-599AA2723DD3}" destId="{83E36AC2-6C08-4D18-BB33-A469EF68F397}" srcOrd="3" destOrd="0" parTransId="{C6C9DC51-D299-4F7A-BD40-EE5FACCB0450}" sibTransId="{5780A534-1C38-4F6B-BCEC-15212FAD4067}"/>
    <dgm:cxn modelId="{E71AAEA7-1FD0-4392-B012-2F4C39219A80}" type="presOf" srcId="{64576A80-8456-4DEE-877B-FEB861E4AE55}" destId="{1FCA0A12-ABFC-4FDE-9386-73B35E405E0D}" srcOrd="0" destOrd="0" presId="urn:microsoft.com/office/officeart/2005/8/layout/target3"/>
    <dgm:cxn modelId="{A6230E8C-86B7-4345-BFF9-7772509A99C2}" type="presOf" srcId="{A2B9B1AB-36E4-448E-8560-0E56D2B92C91}" destId="{BCC0DA07-4176-4E1D-82AD-8F74A54FCF0B}" srcOrd="0" destOrd="1" presId="urn:microsoft.com/office/officeart/2005/8/layout/target3"/>
    <dgm:cxn modelId="{A541FF28-5A27-44D2-9B41-73DE7F3F8F4D}" type="presOf" srcId="{FE1E8B5F-9FF2-493E-92F5-509C261E699F}" destId="{B6994636-A877-4E2D-877A-5577DD5DA699}" srcOrd="0" destOrd="1" presId="urn:microsoft.com/office/officeart/2005/8/layout/target3"/>
    <dgm:cxn modelId="{B046AD0A-D757-4255-BB85-3983D684182A}" srcId="{9E34F32C-F074-45F9-B72E-599AA2723DD3}" destId="{FE1E8B5F-9FF2-493E-92F5-509C261E699F}" srcOrd="1" destOrd="0" parTransId="{64B85D8A-980E-4D1C-B640-B27210B64D87}" sibTransId="{CC52D395-C19A-45B9-B9E9-18BC887725D5}"/>
    <dgm:cxn modelId="{5631F6A7-1535-4024-88DF-E7EC5B382DB4}" srcId="{9E34F32C-F074-45F9-B72E-599AA2723DD3}" destId="{33524D10-189D-4E6A-87DA-04D6499B2651}" srcOrd="2" destOrd="0" parTransId="{3C58C4B0-FE9C-4CD1-809F-9BAB8E30EA11}" sibTransId="{94E74A49-AD18-4DF5-9EE5-BA1DAFC90728}"/>
    <dgm:cxn modelId="{65A13F9D-17BA-4741-BE36-2F2C89546843}" type="presOf" srcId="{27CBC7A5-52C0-4095-A5AE-A0E93C2AC919}" destId="{CDD05ADA-2FBD-4A88-972B-011C79C2CAA1}" srcOrd="0" destOrd="0" presId="urn:microsoft.com/office/officeart/2005/8/layout/target3"/>
    <dgm:cxn modelId="{406ECAAB-12B0-483B-8FAD-7B336D31E71D}" srcId="{9E34F32C-F074-45F9-B72E-599AA2723DD3}" destId="{1342B57F-8B5F-44F0-86DA-F222C041DD7B}" srcOrd="0" destOrd="0" parTransId="{CDCA2311-D6C3-4CDE-989D-AFCCBF2BBD95}" sibTransId="{55AA2CC6-3FEC-436F-8F26-44FE492E40AD}"/>
    <dgm:cxn modelId="{7023BD14-D966-442E-B1A3-5BC119592043}" srcId="{DF3796D5-6451-4349-80DC-F87579EB60A1}" destId="{427BE076-75DD-4ED3-B0E4-674D8E8A0222}" srcOrd="2" destOrd="0" parTransId="{C200E88C-BD13-4672-85B3-356AF7D874C6}" sibTransId="{B63A0E4D-5097-43A1-9096-693ACF75B953}"/>
    <dgm:cxn modelId="{13FAB6AB-9F1C-402B-8CCC-4D5B65928C3B}" type="presOf" srcId="{83E36AC2-6C08-4D18-BB33-A469EF68F397}" destId="{B6994636-A877-4E2D-877A-5577DD5DA699}" srcOrd="0" destOrd="3" presId="urn:microsoft.com/office/officeart/2005/8/layout/target3"/>
    <dgm:cxn modelId="{08728C71-5ACD-4703-B3CF-251AEB687099}" type="presOf" srcId="{33524D10-189D-4E6A-87DA-04D6499B2651}" destId="{B6994636-A877-4E2D-877A-5577DD5DA699}" srcOrd="0" destOrd="2" presId="urn:microsoft.com/office/officeart/2005/8/layout/target3"/>
    <dgm:cxn modelId="{BFE805CC-CEA3-4C12-B552-06069457FCC1}" type="presOf" srcId="{39EF0C7E-04D9-417D-823E-3E00E0F91146}" destId="{BCC0DA07-4176-4E1D-82AD-8F74A54FCF0B}" srcOrd="0" destOrd="2" presId="urn:microsoft.com/office/officeart/2005/8/layout/target3"/>
    <dgm:cxn modelId="{264B3BC7-D563-4388-99BA-96474CD997F5}" type="presOf" srcId="{9E34F32C-F074-45F9-B72E-599AA2723DD3}" destId="{8A4BB844-359C-40A6-9441-46A93C37F286}" srcOrd="0" destOrd="0" presId="urn:microsoft.com/office/officeart/2005/8/layout/target3"/>
    <dgm:cxn modelId="{6240417A-6E67-470B-B25F-8F491F6C8596}" srcId="{64576A80-8456-4DEE-877B-FEB861E4AE55}" destId="{F173F9C0-0380-4877-8E17-B01F9D645A9C}" srcOrd="2" destOrd="0" parTransId="{47031158-3066-4937-A8C6-21AAEB2EDBAE}" sibTransId="{0FE250FD-ABD8-4857-AEED-F889094D2ED2}"/>
    <dgm:cxn modelId="{9967E658-7847-4EAF-9D03-49E7E8025B7B}" type="presOf" srcId="{64576A80-8456-4DEE-877B-FEB861E4AE55}" destId="{7016D171-7FC8-427A-90A4-BDA6AA1157EF}" srcOrd="1" destOrd="0" presId="urn:microsoft.com/office/officeart/2005/8/layout/target3"/>
    <dgm:cxn modelId="{6B959FCD-A2B9-489C-86E6-F2D00A1EE9EE}" type="presOf" srcId="{BA776EC5-402A-4D12-8C31-6237D380C791}" destId="{BCC0DA07-4176-4E1D-82AD-8F74A54FCF0B}" srcOrd="0" destOrd="3" presId="urn:microsoft.com/office/officeart/2005/8/layout/target3"/>
    <dgm:cxn modelId="{2EE58431-5BC6-42FF-8D70-8964F6103995}" srcId="{427BE076-75DD-4ED3-B0E4-674D8E8A0222}" destId="{BA776EC5-402A-4D12-8C31-6237D380C791}" srcOrd="3" destOrd="0" parTransId="{7031067D-AFB9-43AD-A7BE-CA29AC484C6A}" sibTransId="{BA959F80-6C68-4080-996B-88FD260E4775}"/>
    <dgm:cxn modelId="{52E14955-B489-4D58-9D0E-C53AFF2D8F5D}" srcId="{427BE076-75DD-4ED3-B0E4-674D8E8A0222}" destId="{A94A6348-ACE9-4034-AA9F-63201577FEA2}" srcOrd="0" destOrd="0" parTransId="{5C51028E-0F6E-4426-81DF-4452ADEA099D}" sibTransId="{3DA9DF04-8E6C-45C8-8140-DE8CE028099B}"/>
    <dgm:cxn modelId="{92E51A59-B1D3-4446-B917-F54AAD5CB1EC}" srcId="{64576A80-8456-4DEE-877B-FEB861E4AE55}" destId="{A33E0282-7B3C-4EEA-9DB5-8EBBB255F69B}" srcOrd="1" destOrd="0" parTransId="{ABE65E83-5483-497A-BB45-DA33F4893690}" sibTransId="{5FEBBF97-C77C-48C0-8300-E548C1894A5E}"/>
    <dgm:cxn modelId="{43D14DFE-765C-4293-B3AC-7349D2011531}" type="presParOf" srcId="{32885096-09AF-4887-911D-2ACD4D8D89A9}" destId="{C76631A1-F487-4CC5-B98D-8E7472321BE9}" srcOrd="0" destOrd="0" presId="urn:microsoft.com/office/officeart/2005/8/layout/target3"/>
    <dgm:cxn modelId="{B7E294DE-B348-413A-842B-EC04D5AFC038}" type="presParOf" srcId="{32885096-09AF-4887-911D-2ACD4D8D89A9}" destId="{096E5DFC-7D75-4BF3-BE33-87FB5E3CE41B}" srcOrd="1" destOrd="0" presId="urn:microsoft.com/office/officeart/2005/8/layout/target3"/>
    <dgm:cxn modelId="{02FB2E2F-C6E6-4526-AF9D-9402AA155B93}" type="presParOf" srcId="{32885096-09AF-4887-911D-2ACD4D8D89A9}" destId="{8A4BB844-359C-40A6-9441-46A93C37F286}" srcOrd="2" destOrd="0" presId="urn:microsoft.com/office/officeart/2005/8/layout/target3"/>
    <dgm:cxn modelId="{A6FEE620-2B62-4469-B454-B2C3D3BB4655}" type="presParOf" srcId="{32885096-09AF-4887-911D-2ACD4D8D89A9}" destId="{7EF37413-AC90-4A12-A89B-B77489214233}" srcOrd="3" destOrd="0" presId="urn:microsoft.com/office/officeart/2005/8/layout/target3"/>
    <dgm:cxn modelId="{836A2F1B-8590-481F-80BD-1FD1DFF49ECB}" type="presParOf" srcId="{32885096-09AF-4887-911D-2ACD4D8D89A9}" destId="{08101839-803D-4520-B3A8-900AA018F5B9}" srcOrd="4" destOrd="0" presId="urn:microsoft.com/office/officeart/2005/8/layout/target3"/>
    <dgm:cxn modelId="{D23C29B5-2DB1-429E-A51A-E08CE96423F2}" type="presParOf" srcId="{32885096-09AF-4887-911D-2ACD4D8D89A9}" destId="{1FCA0A12-ABFC-4FDE-9386-73B35E405E0D}" srcOrd="5" destOrd="0" presId="urn:microsoft.com/office/officeart/2005/8/layout/target3"/>
    <dgm:cxn modelId="{8ACCDB21-E53F-42A6-8056-7008072C3C28}" type="presParOf" srcId="{32885096-09AF-4887-911D-2ACD4D8D89A9}" destId="{4F0EA2CF-864A-4A66-B589-7E8E6C40DBE5}" srcOrd="6" destOrd="0" presId="urn:microsoft.com/office/officeart/2005/8/layout/target3"/>
    <dgm:cxn modelId="{E0BD24E5-EBDD-4604-A60E-19B294D225DA}" type="presParOf" srcId="{32885096-09AF-4887-911D-2ACD4D8D89A9}" destId="{B90718A3-DB8A-440A-B9F6-4A6A30D3B16A}" srcOrd="7" destOrd="0" presId="urn:microsoft.com/office/officeart/2005/8/layout/target3"/>
    <dgm:cxn modelId="{D52E0B70-36BA-4EA6-9769-8F5CD1E81B11}" type="presParOf" srcId="{32885096-09AF-4887-911D-2ACD4D8D89A9}" destId="{9F6C27C1-24EF-47AB-A0E8-5A1284A77AF4}" srcOrd="8" destOrd="0" presId="urn:microsoft.com/office/officeart/2005/8/layout/target3"/>
    <dgm:cxn modelId="{DD2362C0-9D57-4506-A27B-9EF972CCB095}" type="presParOf" srcId="{32885096-09AF-4887-911D-2ACD4D8D89A9}" destId="{E3BF1FAB-D170-46C5-ABCF-4834A00E94FC}" srcOrd="9" destOrd="0" presId="urn:microsoft.com/office/officeart/2005/8/layout/target3"/>
    <dgm:cxn modelId="{2233A908-CC30-4953-B609-D9A0717088D2}" type="presParOf" srcId="{32885096-09AF-4887-911D-2ACD4D8D89A9}" destId="{B6994636-A877-4E2D-877A-5577DD5DA699}" srcOrd="10" destOrd="0" presId="urn:microsoft.com/office/officeart/2005/8/layout/target3"/>
    <dgm:cxn modelId="{AE44E8F0-3D2D-4754-93EA-990DAF5CD5C0}" type="presParOf" srcId="{32885096-09AF-4887-911D-2ACD4D8D89A9}" destId="{7016D171-7FC8-427A-90A4-BDA6AA1157EF}" srcOrd="11" destOrd="0" presId="urn:microsoft.com/office/officeart/2005/8/layout/target3"/>
    <dgm:cxn modelId="{476F640F-1057-443F-AC86-44F5F69DB381}" type="presParOf" srcId="{32885096-09AF-4887-911D-2ACD4D8D89A9}" destId="{CDD05ADA-2FBD-4A88-972B-011C79C2CAA1}" srcOrd="12" destOrd="0" presId="urn:microsoft.com/office/officeart/2005/8/layout/target3"/>
    <dgm:cxn modelId="{C9FAD532-5224-4BF4-98E1-5E59AD87E164}" type="presParOf" srcId="{32885096-09AF-4887-911D-2ACD4D8D89A9}" destId="{B6062172-11FA-4CC3-A927-6D6ACE0B432A}" srcOrd="13" destOrd="0" presId="urn:microsoft.com/office/officeart/2005/8/layout/target3"/>
    <dgm:cxn modelId="{14CE781F-2DC1-4000-A61E-46DB65DAF651}" type="presParOf" srcId="{32885096-09AF-4887-911D-2ACD4D8D89A9}" destId="{BCC0DA07-4176-4E1D-82AD-8F74A54FCF0B}"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29437-E8E9-45B3-B146-C16FF9B4C88D}">
      <dsp:nvSpPr>
        <dsp:cNvPr id="0" name=""/>
        <dsp:cNvSpPr/>
      </dsp:nvSpPr>
      <dsp:spPr>
        <a:xfrm>
          <a:off x="2498" y="52645"/>
          <a:ext cx="2846262" cy="711565"/>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S" sz="2200" kern="1200" dirty="0"/>
            <a:t>Políticas de Estado</a:t>
          </a:r>
        </a:p>
      </dsp:txBody>
      <dsp:txXfrm>
        <a:off x="23339" y="73486"/>
        <a:ext cx="2804580" cy="669883"/>
      </dsp:txXfrm>
    </dsp:sp>
    <dsp:sp modelId="{C1706B11-436A-4457-A494-3D45064487D9}">
      <dsp:nvSpPr>
        <dsp:cNvPr id="0" name=""/>
        <dsp:cNvSpPr/>
      </dsp:nvSpPr>
      <dsp:spPr>
        <a:xfrm rot="5400000">
          <a:off x="1363368" y="826472"/>
          <a:ext cx="124524" cy="124524"/>
        </a:xfrm>
        <a:prstGeom prst="rightArrow">
          <a:avLst>
            <a:gd name="adj1" fmla="val 667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7E94CF07-21D9-45AB-9334-BAD07330F888}">
      <dsp:nvSpPr>
        <dsp:cNvPr id="0" name=""/>
        <dsp:cNvSpPr/>
      </dsp:nvSpPr>
      <dsp:spPr>
        <a:xfrm>
          <a:off x="2498" y="1013258"/>
          <a:ext cx="2846262" cy="711565"/>
        </a:xfrm>
        <a:prstGeom prst="roundRect">
          <a:avLst>
            <a:gd name="adj" fmla="val 10000"/>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S" sz="2200" kern="1200" dirty="0"/>
            <a:t>Estrategias y Objetivos</a:t>
          </a:r>
        </a:p>
      </dsp:txBody>
      <dsp:txXfrm>
        <a:off x="23339" y="1034099"/>
        <a:ext cx="2804580" cy="669883"/>
      </dsp:txXfrm>
    </dsp:sp>
    <dsp:sp modelId="{33B69BF5-0ABC-49CC-88CC-5A3CAC30B0A7}">
      <dsp:nvSpPr>
        <dsp:cNvPr id="0" name=""/>
        <dsp:cNvSpPr/>
      </dsp:nvSpPr>
      <dsp:spPr>
        <a:xfrm rot="5400000">
          <a:off x="1363368" y="1787086"/>
          <a:ext cx="124524" cy="124524"/>
        </a:xfrm>
        <a:prstGeom prst="rightArrow">
          <a:avLst>
            <a:gd name="adj1" fmla="val 667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9D40EB2A-0197-4BF8-999A-F2194B0444D5}">
      <dsp:nvSpPr>
        <dsp:cNvPr id="0" name=""/>
        <dsp:cNvSpPr/>
      </dsp:nvSpPr>
      <dsp:spPr>
        <a:xfrm>
          <a:off x="2498" y="1973872"/>
          <a:ext cx="2846262" cy="711565"/>
        </a:xfrm>
        <a:prstGeom prst="roundRect">
          <a:avLst>
            <a:gd name="adj" fmla="val 10000"/>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S" sz="2200" kern="1200" dirty="0"/>
            <a:t>Lineamientos Sector Defensa</a:t>
          </a:r>
        </a:p>
      </dsp:txBody>
      <dsp:txXfrm>
        <a:off x="23339" y="1994713"/>
        <a:ext cx="2804580" cy="669883"/>
      </dsp:txXfrm>
    </dsp:sp>
    <dsp:sp modelId="{E2FB9B78-1A0B-41BE-BDB4-178B5052DB1C}">
      <dsp:nvSpPr>
        <dsp:cNvPr id="0" name=""/>
        <dsp:cNvSpPr/>
      </dsp:nvSpPr>
      <dsp:spPr>
        <a:xfrm rot="5400000">
          <a:off x="1363368" y="2747700"/>
          <a:ext cx="124524" cy="124524"/>
        </a:xfrm>
        <a:prstGeom prst="rightArrow">
          <a:avLst>
            <a:gd name="adj1" fmla="val 667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BC5BDF4C-EFC8-4050-94D6-E87E5BBF999A}">
      <dsp:nvSpPr>
        <dsp:cNvPr id="0" name=""/>
        <dsp:cNvSpPr/>
      </dsp:nvSpPr>
      <dsp:spPr>
        <a:xfrm>
          <a:off x="2498" y="2934486"/>
          <a:ext cx="2846262" cy="711565"/>
        </a:xfrm>
        <a:prstGeom prst="roundRect">
          <a:avLst>
            <a:gd name="adj" fmla="val 10000"/>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S" sz="2200" kern="1200" dirty="0"/>
            <a:t>Asignación de medios</a:t>
          </a:r>
        </a:p>
      </dsp:txBody>
      <dsp:txXfrm>
        <a:off x="23339" y="2955327"/>
        <a:ext cx="2804580" cy="669883"/>
      </dsp:txXfrm>
    </dsp:sp>
    <dsp:sp modelId="{07539C61-E306-41E5-9FBE-BCE5FF5924C6}">
      <dsp:nvSpPr>
        <dsp:cNvPr id="0" name=""/>
        <dsp:cNvSpPr/>
      </dsp:nvSpPr>
      <dsp:spPr>
        <a:xfrm>
          <a:off x="3247238" y="52645"/>
          <a:ext cx="2846262" cy="711565"/>
        </a:xfrm>
        <a:prstGeom prst="roundRect">
          <a:avLst>
            <a:gd name="adj" fmla="val 10000"/>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S" sz="2200" kern="1200" dirty="0"/>
            <a:t>Economía de la defensa</a:t>
          </a:r>
        </a:p>
      </dsp:txBody>
      <dsp:txXfrm>
        <a:off x="3268079" y="73486"/>
        <a:ext cx="2804580" cy="669883"/>
      </dsp:txXfrm>
    </dsp:sp>
    <dsp:sp modelId="{F337957D-46FE-4593-A0C2-619ED152750E}">
      <dsp:nvSpPr>
        <dsp:cNvPr id="0" name=""/>
        <dsp:cNvSpPr/>
      </dsp:nvSpPr>
      <dsp:spPr>
        <a:xfrm rot="5400000">
          <a:off x="4608107" y="826472"/>
          <a:ext cx="124524" cy="124524"/>
        </a:xfrm>
        <a:prstGeom prst="rightArrow">
          <a:avLst>
            <a:gd name="adj1" fmla="val 667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E3E91010-758F-470B-86EE-FB8FF10360F8}">
      <dsp:nvSpPr>
        <dsp:cNvPr id="0" name=""/>
        <dsp:cNvSpPr/>
      </dsp:nvSpPr>
      <dsp:spPr>
        <a:xfrm>
          <a:off x="3247238" y="1013258"/>
          <a:ext cx="2846262" cy="711565"/>
        </a:xfrm>
        <a:prstGeom prst="roundRect">
          <a:avLst>
            <a:gd name="adj" fmla="val 10000"/>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S" sz="2200" kern="1200" dirty="0"/>
            <a:t>Diseño de Fuerzas</a:t>
          </a:r>
        </a:p>
      </dsp:txBody>
      <dsp:txXfrm>
        <a:off x="3268079" y="1034099"/>
        <a:ext cx="2804580" cy="669883"/>
      </dsp:txXfrm>
    </dsp:sp>
    <dsp:sp modelId="{C7D287B1-EBEE-442A-92A9-C3C552BA09DF}">
      <dsp:nvSpPr>
        <dsp:cNvPr id="0" name=""/>
        <dsp:cNvSpPr/>
      </dsp:nvSpPr>
      <dsp:spPr>
        <a:xfrm rot="5400000">
          <a:off x="4608107" y="1787086"/>
          <a:ext cx="124524" cy="124524"/>
        </a:xfrm>
        <a:prstGeom prst="rightArrow">
          <a:avLst>
            <a:gd name="adj1" fmla="val 667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7CFBF1A0-A518-4FF3-BF3E-451FF1AF96B8}">
      <dsp:nvSpPr>
        <dsp:cNvPr id="0" name=""/>
        <dsp:cNvSpPr/>
      </dsp:nvSpPr>
      <dsp:spPr>
        <a:xfrm>
          <a:off x="3247238" y="1973872"/>
          <a:ext cx="2846262" cy="711565"/>
        </a:xfrm>
        <a:prstGeom prst="roundRect">
          <a:avLst>
            <a:gd name="adj" fmla="val 10000"/>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S" sz="2200" kern="1200" dirty="0"/>
            <a:t>Industria de la Defensa, Tecnología</a:t>
          </a:r>
        </a:p>
      </dsp:txBody>
      <dsp:txXfrm>
        <a:off x="3268079" y="1994713"/>
        <a:ext cx="2804580" cy="669883"/>
      </dsp:txXfrm>
    </dsp:sp>
    <dsp:sp modelId="{BB686E32-E0FB-49AF-9698-7749FFB06F60}">
      <dsp:nvSpPr>
        <dsp:cNvPr id="0" name=""/>
        <dsp:cNvSpPr/>
      </dsp:nvSpPr>
      <dsp:spPr>
        <a:xfrm rot="5400000">
          <a:off x="4608107" y="2747700"/>
          <a:ext cx="124524" cy="124524"/>
        </a:xfrm>
        <a:prstGeom prst="rightArrow">
          <a:avLst>
            <a:gd name="adj1" fmla="val 667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D1A9D088-8DF2-4F9E-9F16-3EDD0BAA51A4}">
      <dsp:nvSpPr>
        <dsp:cNvPr id="0" name=""/>
        <dsp:cNvSpPr/>
      </dsp:nvSpPr>
      <dsp:spPr>
        <a:xfrm>
          <a:off x="3247238" y="2934486"/>
          <a:ext cx="2846262" cy="711565"/>
        </a:xfrm>
        <a:prstGeom prst="roundRect">
          <a:avLst>
            <a:gd name="adj" fmla="val 10000"/>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S" sz="2200" kern="1200" dirty="0"/>
            <a:t>Inversión y presupuestos</a:t>
          </a:r>
        </a:p>
      </dsp:txBody>
      <dsp:txXfrm>
        <a:off x="3268079" y="2955327"/>
        <a:ext cx="2804580" cy="6698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F2D03-4712-4C97-8AB6-4DDC76AA73D8}">
      <dsp:nvSpPr>
        <dsp:cNvPr id="0" name=""/>
        <dsp:cNvSpPr/>
      </dsp:nvSpPr>
      <dsp:spPr>
        <a:xfrm>
          <a:off x="711199" y="0"/>
          <a:ext cx="4064000" cy="40640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301C38-B198-4425-8ED3-29A71E9D6B4E}">
      <dsp:nvSpPr>
        <dsp:cNvPr id="0" name=""/>
        <dsp:cNvSpPr/>
      </dsp:nvSpPr>
      <dsp:spPr>
        <a:xfrm>
          <a:off x="2743199" y="406796"/>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1" kern="1200" dirty="0"/>
            <a:t>Políticas de Estado / Seguridad Marítima</a:t>
          </a:r>
        </a:p>
      </dsp:txBody>
      <dsp:txXfrm>
        <a:off x="2778459" y="442056"/>
        <a:ext cx="2571080" cy="651792"/>
      </dsp:txXfrm>
    </dsp:sp>
    <dsp:sp modelId="{B0772E13-EA83-4A5A-A3CB-D1A264655415}">
      <dsp:nvSpPr>
        <dsp:cNvPr id="0" name=""/>
        <dsp:cNvSpPr/>
      </dsp:nvSpPr>
      <dsp:spPr>
        <a:xfrm>
          <a:off x="2743199" y="1219398"/>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1" kern="1200" dirty="0"/>
            <a:t>Políticas Oceánicas y costeras</a:t>
          </a:r>
        </a:p>
      </dsp:txBody>
      <dsp:txXfrm>
        <a:off x="2778459" y="1254658"/>
        <a:ext cx="2571080" cy="651792"/>
      </dsp:txXfrm>
    </dsp:sp>
    <dsp:sp modelId="{323E3AFC-5F15-48AF-90BF-18ED40A39158}">
      <dsp:nvSpPr>
        <dsp:cNvPr id="0" name=""/>
        <dsp:cNvSpPr/>
      </dsp:nvSpPr>
      <dsp:spPr>
        <a:xfrm>
          <a:off x="2743199" y="2032000"/>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1" kern="1200" dirty="0"/>
            <a:t>Economía de la Defensa</a:t>
          </a:r>
        </a:p>
      </dsp:txBody>
      <dsp:txXfrm>
        <a:off x="2778459" y="2067260"/>
        <a:ext cx="2571080" cy="651792"/>
      </dsp:txXfrm>
    </dsp:sp>
    <dsp:sp modelId="{B150FF27-F251-4487-9700-C9530DA46513}">
      <dsp:nvSpPr>
        <dsp:cNvPr id="0" name=""/>
        <dsp:cNvSpPr/>
      </dsp:nvSpPr>
      <dsp:spPr>
        <a:xfrm>
          <a:off x="2743199" y="2844601"/>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1" kern="1200" dirty="0"/>
            <a:t>Industria de la Defensa</a:t>
          </a:r>
        </a:p>
      </dsp:txBody>
      <dsp:txXfrm>
        <a:off x="2778459" y="2879861"/>
        <a:ext cx="2571080" cy="6517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631A1-F487-4CC5-B98D-8E7472321BE9}">
      <dsp:nvSpPr>
        <dsp:cNvPr id="0" name=""/>
        <dsp:cNvSpPr/>
      </dsp:nvSpPr>
      <dsp:spPr>
        <a:xfrm>
          <a:off x="0" y="0"/>
          <a:ext cx="4552277" cy="4552277"/>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4BB844-359C-40A6-9441-46A93C37F286}">
      <dsp:nvSpPr>
        <dsp:cNvPr id="0" name=""/>
        <dsp:cNvSpPr/>
      </dsp:nvSpPr>
      <dsp:spPr>
        <a:xfrm>
          <a:off x="2276138" y="0"/>
          <a:ext cx="6410661" cy="455227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a:t>Gobierno de la República de Ecuador</a:t>
          </a:r>
        </a:p>
      </dsp:txBody>
      <dsp:txXfrm>
        <a:off x="2276138" y="0"/>
        <a:ext cx="3205330" cy="1365686"/>
      </dsp:txXfrm>
    </dsp:sp>
    <dsp:sp modelId="{08101839-803D-4520-B3A8-900AA018F5B9}">
      <dsp:nvSpPr>
        <dsp:cNvPr id="0" name=""/>
        <dsp:cNvSpPr/>
      </dsp:nvSpPr>
      <dsp:spPr>
        <a:xfrm>
          <a:off x="796649" y="1365686"/>
          <a:ext cx="2958977" cy="2958977"/>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CA0A12-ABFC-4FDE-9386-73B35E405E0D}">
      <dsp:nvSpPr>
        <dsp:cNvPr id="0" name=""/>
        <dsp:cNvSpPr/>
      </dsp:nvSpPr>
      <dsp:spPr>
        <a:xfrm>
          <a:off x="2276138" y="1365686"/>
          <a:ext cx="6410661" cy="295897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a:t>Ministerio de Defensa</a:t>
          </a:r>
        </a:p>
      </dsp:txBody>
      <dsp:txXfrm>
        <a:off x="2276138" y="1365686"/>
        <a:ext cx="3205330" cy="1365681"/>
      </dsp:txXfrm>
    </dsp:sp>
    <dsp:sp modelId="{B90718A3-DB8A-440A-B9F6-4A6A30D3B16A}">
      <dsp:nvSpPr>
        <dsp:cNvPr id="0" name=""/>
        <dsp:cNvSpPr/>
      </dsp:nvSpPr>
      <dsp:spPr>
        <a:xfrm>
          <a:off x="1593297" y="2731367"/>
          <a:ext cx="1365681" cy="1365681"/>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6C27C1-24EF-47AB-A0E8-5A1284A77AF4}">
      <dsp:nvSpPr>
        <dsp:cNvPr id="0" name=""/>
        <dsp:cNvSpPr/>
      </dsp:nvSpPr>
      <dsp:spPr>
        <a:xfrm>
          <a:off x="2276138" y="2731367"/>
          <a:ext cx="6410661" cy="136568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C" sz="2900" kern="1200" dirty="0"/>
            <a:t>Armada </a:t>
          </a:r>
          <a:endParaRPr lang="es-ES" sz="2900" kern="1200" dirty="0"/>
        </a:p>
      </dsp:txBody>
      <dsp:txXfrm>
        <a:off x="2276138" y="2731367"/>
        <a:ext cx="3205330" cy="1365681"/>
      </dsp:txXfrm>
    </dsp:sp>
    <dsp:sp modelId="{B6994636-A877-4E2D-877A-5577DD5DA699}">
      <dsp:nvSpPr>
        <dsp:cNvPr id="0" name=""/>
        <dsp:cNvSpPr/>
      </dsp:nvSpPr>
      <dsp:spPr>
        <a:xfrm>
          <a:off x="5481469" y="0"/>
          <a:ext cx="3205330" cy="136568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s-ES" sz="1900" kern="1200" dirty="0"/>
            <a:t>Plan Nacional de Desarrollo </a:t>
          </a:r>
        </a:p>
        <a:p>
          <a:pPr marL="171450" lvl="1" indent="-171450" algn="l" defTabSz="844550">
            <a:lnSpc>
              <a:spcPct val="90000"/>
            </a:lnSpc>
            <a:spcBef>
              <a:spcPct val="0"/>
            </a:spcBef>
            <a:spcAft>
              <a:spcPct val="15000"/>
            </a:spcAft>
            <a:buChar char="••"/>
          </a:pPr>
          <a:r>
            <a:rPr lang="es-ES" sz="1900" kern="1200" dirty="0"/>
            <a:t>Garantizar la soberanía y la paz</a:t>
          </a:r>
        </a:p>
        <a:p>
          <a:pPr marL="171450" lvl="1" indent="-171450" algn="l" defTabSz="844550">
            <a:lnSpc>
              <a:spcPct val="90000"/>
            </a:lnSpc>
            <a:spcBef>
              <a:spcPct val="0"/>
            </a:spcBef>
            <a:spcAft>
              <a:spcPct val="15000"/>
            </a:spcAft>
            <a:buChar char="••"/>
          </a:pPr>
          <a:r>
            <a:rPr lang="es-ES" sz="1900" kern="1200" dirty="0"/>
            <a:t>Plan Integral de Seguridad</a:t>
          </a:r>
        </a:p>
      </dsp:txBody>
      <dsp:txXfrm>
        <a:off x="5481469" y="0"/>
        <a:ext cx="3205330" cy="1365686"/>
      </dsp:txXfrm>
    </dsp:sp>
    <dsp:sp modelId="{CDD05ADA-2FBD-4A88-972B-011C79C2CAA1}">
      <dsp:nvSpPr>
        <dsp:cNvPr id="0" name=""/>
        <dsp:cNvSpPr/>
      </dsp:nvSpPr>
      <dsp:spPr>
        <a:xfrm>
          <a:off x="5481469" y="1365686"/>
          <a:ext cx="3205330" cy="136568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s-EC" sz="1900" kern="1200" dirty="0"/>
            <a:t>Agenda política de la Defensa</a:t>
          </a:r>
          <a:endParaRPr lang="es-ES" sz="1900" kern="1200" dirty="0"/>
        </a:p>
        <a:p>
          <a:pPr marL="171450" lvl="1" indent="-171450" algn="l" defTabSz="844550">
            <a:lnSpc>
              <a:spcPct val="90000"/>
            </a:lnSpc>
            <a:spcBef>
              <a:spcPct val="0"/>
            </a:spcBef>
            <a:spcAft>
              <a:spcPct val="15000"/>
            </a:spcAft>
            <a:buChar char="••"/>
          </a:pPr>
          <a:r>
            <a:rPr lang="es-ES" sz="1900" kern="1200" dirty="0"/>
            <a:t>Economía de la Defensa</a:t>
          </a:r>
        </a:p>
      </dsp:txBody>
      <dsp:txXfrm>
        <a:off x="5481469" y="1365686"/>
        <a:ext cx="3205330" cy="1365681"/>
      </dsp:txXfrm>
    </dsp:sp>
    <dsp:sp modelId="{BCC0DA07-4176-4E1D-82AD-8F74A54FCF0B}">
      <dsp:nvSpPr>
        <dsp:cNvPr id="0" name=""/>
        <dsp:cNvSpPr/>
      </dsp:nvSpPr>
      <dsp:spPr>
        <a:xfrm>
          <a:off x="5481469" y="2731367"/>
          <a:ext cx="3205330" cy="136568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r>
            <a:rPr lang="es-ES" sz="1900" kern="1200" dirty="0"/>
            <a:t>Intereses marítimos</a:t>
          </a:r>
        </a:p>
      </dsp:txBody>
      <dsp:txXfrm>
        <a:off x="5481469" y="2731367"/>
        <a:ext cx="3205330" cy="136568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F2D03-4712-4C97-8AB6-4DDC76AA73D8}">
      <dsp:nvSpPr>
        <dsp:cNvPr id="0" name=""/>
        <dsp:cNvSpPr/>
      </dsp:nvSpPr>
      <dsp:spPr>
        <a:xfrm>
          <a:off x="711199" y="0"/>
          <a:ext cx="4064000" cy="40640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301C38-B198-4425-8ED3-29A71E9D6B4E}">
      <dsp:nvSpPr>
        <dsp:cNvPr id="0" name=""/>
        <dsp:cNvSpPr/>
      </dsp:nvSpPr>
      <dsp:spPr>
        <a:xfrm>
          <a:off x="2743199" y="406796"/>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endParaRPr lang="es-ES" sz="3100" b="1" kern="1200" dirty="0">
            <a:solidFill>
              <a:schemeClr val="tx1"/>
            </a:solidFill>
          </a:endParaRPr>
        </a:p>
      </dsp:txBody>
      <dsp:txXfrm>
        <a:off x="2778459" y="442056"/>
        <a:ext cx="2571080" cy="651792"/>
      </dsp:txXfrm>
    </dsp:sp>
    <dsp:sp modelId="{B0772E13-EA83-4A5A-A3CB-D1A264655415}">
      <dsp:nvSpPr>
        <dsp:cNvPr id="0" name=""/>
        <dsp:cNvSpPr/>
      </dsp:nvSpPr>
      <dsp:spPr>
        <a:xfrm>
          <a:off x="2743199" y="1219398"/>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endParaRPr lang="es-ES" sz="3100" b="1" kern="1200" dirty="0">
            <a:solidFill>
              <a:schemeClr val="tx1"/>
            </a:solidFill>
          </a:endParaRPr>
        </a:p>
      </dsp:txBody>
      <dsp:txXfrm>
        <a:off x="2778459" y="1254658"/>
        <a:ext cx="2571080" cy="651792"/>
      </dsp:txXfrm>
    </dsp:sp>
    <dsp:sp modelId="{323E3AFC-5F15-48AF-90BF-18ED40A39158}">
      <dsp:nvSpPr>
        <dsp:cNvPr id="0" name=""/>
        <dsp:cNvSpPr/>
      </dsp:nvSpPr>
      <dsp:spPr>
        <a:xfrm>
          <a:off x="2743199" y="2032000"/>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endParaRPr lang="es-ES" sz="3100" b="1" kern="1200" dirty="0">
            <a:solidFill>
              <a:schemeClr val="tx1"/>
            </a:solidFill>
          </a:endParaRPr>
        </a:p>
      </dsp:txBody>
      <dsp:txXfrm>
        <a:off x="2778459" y="2067260"/>
        <a:ext cx="2571080" cy="651792"/>
      </dsp:txXfrm>
    </dsp:sp>
    <dsp:sp modelId="{B150FF27-F251-4487-9700-C9530DA46513}">
      <dsp:nvSpPr>
        <dsp:cNvPr id="0" name=""/>
        <dsp:cNvSpPr/>
      </dsp:nvSpPr>
      <dsp:spPr>
        <a:xfrm>
          <a:off x="2743199" y="2844601"/>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endParaRPr lang="es-ES" sz="3100" b="1" kern="1200" dirty="0">
            <a:solidFill>
              <a:schemeClr val="tx1"/>
            </a:solidFill>
          </a:endParaRPr>
        </a:p>
      </dsp:txBody>
      <dsp:txXfrm>
        <a:off x="2778459" y="2879861"/>
        <a:ext cx="2571080" cy="6517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86AC8-5502-4676-9F6A-0704C3F0BBDA}">
      <dsp:nvSpPr>
        <dsp:cNvPr id="0" name=""/>
        <dsp:cNvSpPr/>
      </dsp:nvSpPr>
      <dsp:spPr>
        <a:xfrm>
          <a:off x="2192228" y="61"/>
          <a:ext cx="1084098" cy="108409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 sz="1000" b="1" kern="1200" dirty="0"/>
            <a:t>Información web</a:t>
          </a:r>
        </a:p>
      </dsp:txBody>
      <dsp:txXfrm>
        <a:off x="2350990" y="158823"/>
        <a:ext cx="766574" cy="766574"/>
      </dsp:txXfrm>
    </dsp:sp>
    <dsp:sp modelId="{7A9A99FF-2D7F-4D7E-8CE4-DDBF882C8FA3}">
      <dsp:nvSpPr>
        <dsp:cNvPr id="0" name=""/>
        <dsp:cNvSpPr/>
      </dsp:nvSpPr>
      <dsp:spPr>
        <a:xfrm rot="1800000">
          <a:off x="3288204" y="762372"/>
          <a:ext cx="288885" cy="365883"/>
        </a:xfrm>
        <a:prstGeom prst="rightArrow">
          <a:avLst>
            <a:gd name="adj1" fmla="val 60000"/>
            <a:gd name="adj2" fmla="val 50000"/>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b="1" kern="1200"/>
        </a:p>
      </dsp:txBody>
      <dsp:txXfrm>
        <a:off x="3294009" y="813883"/>
        <a:ext cx="202220" cy="219529"/>
      </dsp:txXfrm>
    </dsp:sp>
    <dsp:sp modelId="{BB31FAC4-1275-4CFC-A4DD-51CB5C26AB34}">
      <dsp:nvSpPr>
        <dsp:cNvPr id="0" name=""/>
        <dsp:cNvSpPr/>
      </dsp:nvSpPr>
      <dsp:spPr>
        <a:xfrm>
          <a:off x="3603128" y="814644"/>
          <a:ext cx="1084098" cy="108409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 sz="1000" b="1" kern="1200" dirty="0"/>
            <a:t>Foros virtuales y presenciales</a:t>
          </a:r>
        </a:p>
      </dsp:txBody>
      <dsp:txXfrm>
        <a:off x="3761890" y="973406"/>
        <a:ext cx="766574" cy="766574"/>
      </dsp:txXfrm>
    </dsp:sp>
    <dsp:sp modelId="{3886483D-1CAF-48BD-9113-068D75E8A0EE}">
      <dsp:nvSpPr>
        <dsp:cNvPr id="0" name=""/>
        <dsp:cNvSpPr/>
      </dsp:nvSpPr>
      <dsp:spPr>
        <a:xfrm rot="5400000">
          <a:off x="4000734" y="1980159"/>
          <a:ext cx="288885" cy="365883"/>
        </a:xfrm>
        <a:prstGeom prst="rightArrow">
          <a:avLst>
            <a:gd name="adj1" fmla="val 60000"/>
            <a:gd name="adj2" fmla="val 50000"/>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b="1" kern="1200"/>
        </a:p>
      </dsp:txBody>
      <dsp:txXfrm>
        <a:off x="4044067" y="2010004"/>
        <a:ext cx="202220" cy="219529"/>
      </dsp:txXfrm>
    </dsp:sp>
    <dsp:sp modelId="{05F9DA3E-55CE-4380-8D97-3DEEFB90B73F}">
      <dsp:nvSpPr>
        <dsp:cNvPr id="0" name=""/>
        <dsp:cNvSpPr/>
      </dsp:nvSpPr>
      <dsp:spPr>
        <a:xfrm>
          <a:off x="3603128" y="2443810"/>
          <a:ext cx="1084098" cy="108409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 sz="1000" b="1" kern="1200" dirty="0"/>
            <a:t>Encuestas en sectores y población</a:t>
          </a:r>
        </a:p>
      </dsp:txBody>
      <dsp:txXfrm>
        <a:off x="3761890" y="2602572"/>
        <a:ext cx="766574" cy="766574"/>
      </dsp:txXfrm>
    </dsp:sp>
    <dsp:sp modelId="{829E8773-F273-405A-AA11-8293E85188A9}">
      <dsp:nvSpPr>
        <dsp:cNvPr id="0" name=""/>
        <dsp:cNvSpPr/>
      </dsp:nvSpPr>
      <dsp:spPr>
        <a:xfrm rot="9000000">
          <a:off x="3302365" y="3206122"/>
          <a:ext cx="288885" cy="365883"/>
        </a:xfrm>
        <a:prstGeom prst="rightArrow">
          <a:avLst>
            <a:gd name="adj1" fmla="val 60000"/>
            <a:gd name="adj2" fmla="val 50000"/>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b="1" kern="1200"/>
        </a:p>
      </dsp:txBody>
      <dsp:txXfrm rot="10800000">
        <a:off x="3383225" y="3257633"/>
        <a:ext cx="202220" cy="219529"/>
      </dsp:txXfrm>
    </dsp:sp>
    <dsp:sp modelId="{AAEEF617-36A8-4009-8C38-1CB98F65666D}">
      <dsp:nvSpPr>
        <dsp:cNvPr id="0" name=""/>
        <dsp:cNvSpPr/>
      </dsp:nvSpPr>
      <dsp:spPr>
        <a:xfrm>
          <a:off x="2192228" y="3258393"/>
          <a:ext cx="1084098" cy="108409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 sz="1000" b="1" kern="1200" dirty="0"/>
            <a:t>Simulación de escenarios</a:t>
          </a:r>
        </a:p>
      </dsp:txBody>
      <dsp:txXfrm>
        <a:off x="2350990" y="3417155"/>
        <a:ext cx="766574" cy="766574"/>
      </dsp:txXfrm>
    </dsp:sp>
    <dsp:sp modelId="{B86E28CA-B0C0-4536-8E8D-5D2009D6A82B}">
      <dsp:nvSpPr>
        <dsp:cNvPr id="0" name=""/>
        <dsp:cNvSpPr/>
      </dsp:nvSpPr>
      <dsp:spPr>
        <a:xfrm rot="12600000">
          <a:off x="1891466" y="3214298"/>
          <a:ext cx="288885" cy="365883"/>
        </a:xfrm>
        <a:prstGeom prst="rightArrow">
          <a:avLst>
            <a:gd name="adj1" fmla="val 60000"/>
            <a:gd name="adj2" fmla="val 50000"/>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b="1" kern="1200"/>
        </a:p>
      </dsp:txBody>
      <dsp:txXfrm rot="10800000">
        <a:off x="1972326" y="3309141"/>
        <a:ext cx="202220" cy="219529"/>
      </dsp:txXfrm>
    </dsp:sp>
    <dsp:sp modelId="{D1861602-BD20-42C7-A209-BDA7519D1973}">
      <dsp:nvSpPr>
        <dsp:cNvPr id="0" name=""/>
        <dsp:cNvSpPr/>
      </dsp:nvSpPr>
      <dsp:spPr>
        <a:xfrm>
          <a:off x="781329" y="2443810"/>
          <a:ext cx="1084098" cy="108409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 sz="1000" b="1" kern="1200" dirty="0"/>
            <a:t>Publicación de la Información</a:t>
          </a:r>
        </a:p>
      </dsp:txBody>
      <dsp:txXfrm>
        <a:off x="940091" y="2602572"/>
        <a:ext cx="766574" cy="766574"/>
      </dsp:txXfrm>
    </dsp:sp>
    <dsp:sp modelId="{0B117EBE-6357-402A-948F-4EF3585AA09E}">
      <dsp:nvSpPr>
        <dsp:cNvPr id="0" name=""/>
        <dsp:cNvSpPr/>
      </dsp:nvSpPr>
      <dsp:spPr>
        <a:xfrm rot="16200000">
          <a:off x="1178935" y="1996511"/>
          <a:ext cx="288885" cy="365883"/>
        </a:xfrm>
        <a:prstGeom prst="rightArrow">
          <a:avLst>
            <a:gd name="adj1" fmla="val 60000"/>
            <a:gd name="adj2" fmla="val 50000"/>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b="1" kern="1200"/>
        </a:p>
      </dsp:txBody>
      <dsp:txXfrm>
        <a:off x="1222268" y="2113021"/>
        <a:ext cx="202220" cy="219529"/>
      </dsp:txXfrm>
    </dsp:sp>
    <dsp:sp modelId="{3FFC2A01-9551-4CB9-B57E-E1551C1BA3A3}">
      <dsp:nvSpPr>
        <dsp:cNvPr id="0" name=""/>
        <dsp:cNvSpPr/>
      </dsp:nvSpPr>
      <dsp:spPr>
        <a:xfrm>
          <a:off x="781329" y="814644"/>
          <a:ext cx="1084098" cy="108409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 sz="1000" b="1" kern="1200" dirty="0"/>
            <a:t>Elaboración de políticas de Estado</a:t>
          </a:r>
        </a:p>
      </dsp:txBody>
      <dsp:txXfrm>
        <a:off x="940091" y="973406"/>
        <a:ext cx="766574" cy="766574"/>
      </dsp:txXfrm>
    </dsp:sp>
    <dsp:sp modelId="{8F752CD0-481E-430C-B969-0A2D0384BC7B}">
      <dsp:nvSpPr>
        <dsp:cNvPr id="0" name=""/>
        <dsp:cNvSpPr/>
      </dsp:nvSpPr>
      <dsp:spPr>
        <a:xfrm rot="19800000">
          <a:off x="1877304" y="770548"/>
          <a:ext cx="288885" cy="365883"/>
        </a:xfrm>
        <a:prstGeom prst="rightArrow">
          <a:avLst>
            <a:gd name="adj1" fmla="val 60000"/>
            <a:gd name="adj2" fmla="val 50000"/>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b="1" kern="1200"/>
        </a:p>
      </dsp:txBody>
      <dsp:txXfrm>
        <a:off x="1883109" y="865391"/>
        <a:ext cx="202220" cy="21952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CE04B-B7EE-4EF0-B118-4DEAB0E31A11}">
      <dsp:nvSpPr>
        <dsp:cNvPr id="0" name=""/>
        <dsp:cNvSpPr/>
      </dsp:nvSpPr>
      <dsp:spPr>
        <a:xfrm>
          <a:off x="0" y="275193"/>
          <a:ext cx="3984104" cy="6048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242D773-65B5-46DB-8751-5DEC2CA7A960}">
      <dsp:nvSpPr>
        <dsp:cNvPr id="0" name=""/>
        <dsp:cNvSpPr/>
      </dsp:nvSpPr>
      <dsp:spPr>
        <a:xfrm>
          <a:off x="199205" y="13247"/>
          <a:ext cx="3578012" cy="61618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5413" tIns="0" rIns="105413" bIns="0" numCol="1" spcCol="1270" anchor="ctr" anchorCtr="0">
          <a:noAutofit/>
        </a:bodyPr>
        <a:lstStyle/>
        <a:p>
          <a:pPr lvl="0" algn="l" defTabSz="800100">
            <a:lnSpc>
              <a:spcPct val="90000"/>
            </a:lnSpc>
            <a:spcBef>
              <a:spcPct val="0"/>
            </a:spcBef>
            <a:spcAft>
              <a:spcPct val="35000"/>
            </a:spcAft>
          </a:pPr>
          <a:r>
            <a:rPr lang="es-ES" sz="1800" kern="1200" dirty="0"/>
            <a:t>Planificación y desarrollo de Fuerzas</a:t>
          </a:r>
        </a:p>
      </dsp:txBody>
      <dsp:txXfrm>
        <a:off x="229285" y="43327"/>
        <a:ext cx="3517852" cy="556026"/>
      </dsp:txXfrm>
    </dsp:sp>
    <dsp:sp modelId="{B79AED23-53BE-4FDA-AC81-CFB14BB7AA8D}">
      <dsp:nvSpPr>
        <dsp:cNvPr id="0" name=""/>
        <dsp:cNvSpPr/>
      </dsp:nvSpPr>
      <dsp:spPr>
        <a:xfrm>
          <a:off x="0" y="1271540"/>
          <a:ext cx="3984104" cy="6048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F623BD0-C65E-41AA-B83B-9A11535E1428}">
      <dsp:nvSpPr>
        <dsp:cNvPr id="0" name=""/>
        <dsp:cNvSpPr/>
      </dsp:nvSpPr>
      <dsp:spPr>
        <a:xfrm>
          <a:off x="199205" y="1009593"/>
          <a:ext cx="3578012" cy="61618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5413" tIns="0" rIns="105413" bIns="0" numCol="1" spcCol="1270" anchor="ctr" anchorCtr="0">
          <a:noAutofit/>
        </a:bodyPr>
        <a:lstStyle/>
        <a:p>
          <a:pPr lvl="0" algn="l" defTabSz="800100">
            <a:lnSpc>
              <a:spcPct val="90000"/>
            </a:lnSpc>
            <a:spcBef>
              <a:spcPct val="0"/>
            </a:spcBef>
            <a:spcAft>
              <a:spcPct val="35000"/>
            </a:spcAft>
          </a:pPr>
          <a:r>
            <a:rPr lang="es-ES" sz="1800" kern="1200" dirty="0"/>
            <a:t>Inversión en Industria de la Defensa</a:t>
          </a:r>
        </a:p>
      </dsp:txBody>
      <dsp:txXfrm>
        <a:off x="229285" y="1039673"/>
        <a:ext cx="3517852" cy="556026"/>
      </dsp:txXfrm>
    </dsp:sp>
    <dsp:sp modelId="{9383C06B-989E-4039-BCA6-8F12ED9DBFF4}">
      <dsp:nvSpPr>
        <dsp:cNvPr id="0" name=""/>
        <dsp:cNvSpPr/>
      </dsp:nvSpPr>
      <dsp:spPr>
        <a:xfrm>
          <a:off x="0" y="2267886"/>
          <a:ext cx="3984104" cy="6048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80E2B81-C080-4C5F-8153-22C4BB18F044}">
      <dsp:nvSpPr>
        <dsp:cNvPr id="0" name=""/>
        <dsp:cNvSpPr/>
      </dsp:nvSpPr>
      <dsp:spPr>
        <a:xfrm>
          <a:off x="199205" y="2005940"/>
          <a:ext cx="3578012" cy="61618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5413" tIns="0" rIns="105413" bIns="0" numCol="1" spcCol="1270" anchor="ctr" anchorCtr="0">
          <a:noAutofit/>
        </a:bodyPr>
        <a:lstStyle/>
        <a:p>
          <a:pPr lvl="0" algn="l" defTabSz="800100">
            <a:lnSpc>
              <a:spcPct val="90000"/>
            </a:lnSpc>
            <a:spcBef>
              <a:spcPct val="0"/>
            </a:spcBef>
            <a:spcAft>
              <a:spcPct val="35000"/>
            </a:spcAft>
          </a:pPr>
          <a:r>
            <a:rPr lang="es-ES" sz="1800" kern="1200" dirty="0"/>
            <a:t>Proyectos de seguridad marítima e inversión</a:t>
          </a:r>
        </a:p>
      </dsp:txBody>
      <dsp:txXfrm>
        <a:off x="229285" y="2036020"/>
        <a:ext cx="3517852" cy="55602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37097-D023-40B5-9825-7725789D3911}">
      <dsp:nvSpPr>
        <dsp:cNvPr id="0" name=""/>
        <dsp:cNvSpPr/>
      </dsp:nvSpPr>
      <dsp:spPr>
        <a:xfrm>
          <a:off x="0" y="0"/>
          <a:ext cx="835292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9909BA-27E5-4DE8-ADDE-3F2EA933E64E}">
      <dsp:nvSpPr>
        <dsp:cNvPr id="0" name=""/>
        <dsp:cNvSpPr/>
      </dsp:nvSpPr>
      <dsp:spPr>
        <a:xfrm>
          <a:off x="0" y="0"/>
          <a:ext cx="2068185" cy="418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endParaRPr lang="es-ES" sz="2800" b="1" kern="1200" dirty="0"/>
        </a:p>
        <a:p>
          <a:pPr lvl="0" algn="ctr" defTabSz="1244600">
            <a:lnSpc>
              <a:spcPct val="90000"/>
            </a:lnSpc>
            <a:spcBef>
              <a:spcPct val="0"/>
            </a:spcBef>
            <a:spcAft>
              <a:spcPct val="35000"/>
            </a:spcAft>
          </a:pPr>
          <a:endParaRPr lang="es-ES" sz="2800" b="1" kern="1200" dirty="0"/>
        </a:p>
        <a:p>
          <a:pPr lvl="0" algn="ctr" defTabSz="1244600">
            <a:lnSpc>
              <a:spcPct val="90000"/>
            </a:lnSpc>
            <a:spcBef>
              <a:spcPct val="0"/>
            </a:spcBef>
            <a:spcAft>
              <a:spcPct val="35000"/>
            </a:spcAft>
          </a:pPr>
          <a:endParaRPr lang="es-ES" sz="2800" b="1" kern="1200" dirty="0"/>
        </a:p>
        <a:p>
          <a:pPr lvl="0" algn="ctr" defTabSz="1244600">
            <a:lnSpc>
              <a:spcPct val="90000"/>
            </a:lnSpc>
            <a:spcBef>
              <a:spcPct val="0"/>
            </a:spcBef>
            <a:spcAft>
              <a:spcPct val="35000"/>
            </a:spcAft>
          </a:pPr>
          <a:r>
            <a:rPr lang="es-ES" sz="2800" b="1" kern="1200" dirty="0"/>
            <a:t>Presupuesto</a:t>
          </a:r>
        </a:p>
        <a:p>
          <a:pPr lvl="0" algn="ctr" defTabSz="1244600">
            <a:lnSpc>
              <a:spcPct val="90000"/>
            </a:lnSpc>
            <a:spcBef>
              <a:spcPct val="0"/>
            </a:spcBef>
            <a:spcAft>
              <a:spcPct val="35000"/>
            </a:spcAft>
          </a:pPr>
          <a:r>
            <a:rPr lang="es-ES" sz="2800" b="1" kern="1200" dirty="0"/>
            <a:t>$</a:t>
          </a:r>
        </a:p>
      </dsp:txBody>
      <dsp:txXfrm>
        <a:off x="0" y="0"/>
        <a:ext cx="2068185" cy="4183244"/>
      </dsp:txXfrm>
    </dsp:sp>
    <dsp:sp modelId="{6E144419-3A19-49C0-A414-2A49F2084F5A}">
      <dsp:nvSpPr>
        <dsp:cNvPr id="0" name=""/>
        <dsp:cNvSpPr/>
      </dsp:nvSpPr>
      <dsp:spPr>
        <a:xfrm>
          <a:off x="2186015" y="13225"/>
          <a:ext cx="6166443" cy="264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b="1" kern="1200" dirty="0"/>
            <a:t>Control del Área Marítima</a:t>
          </a:r>
        </a:p>
      </dsp:txBody>
      <dsp:txXfrm>
        <a:off x="2186015" y="13225"/>
        <a:ext cx="6166443" cy="264516"/>
      </dsp:txXfrm>
    </dsp:sp>
    <dsp:sp modelId="{B65F2797-27BF-408A-9E37-F3B90EA3DAD1}">
      <dsp:nvSpPr>
        <dsp:cNvPr id="0" name=""/>
        <dsp:cNvSpPr/>
      </dsp:nvSpPr>
      <dsp:spPr>
        <a:xfrm>
          <a:off x="2068185" y="277742"/>
          <a:ext cx="628427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C360D2-2887-4995-83AB-3C2F8C55BC1A}">
      <dsp:nvSpPr>
        <dsp:cNvPr id="0" name=""/>
        <dsp:cNvSpPr/>
      </dsp:nvSpPr>
      <dsp:spPr>
        <a:xfrm>
          <a:off x="2186015" y="290968"/>
          <a:ext cx="6166443" cy="264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b="1" kern="1200" dirty="0"/>
            <a:t>SAR</a:t>
          </a:r>
        </a:p>
      </dsp:txBody>
      <dsp:txXfrm>
        <a:off x="2186015" y="290968"/>
        <a:ext cx="6166443" cy="264516"/>
      </dsp:txXfrm>
    </dsp:sp>
    <dsp:sp modelId="{6D6B805E-2BBA-48DA-A2BB-9563B54F076A}">
      <dsp:nvSpPr>
        <dsp:cNvPr id="0" name=""/>
        <dsp:cNvSpPr/>
      </dsp:nvSpPr>
      <dsp:spPr>
        <a:xfrm>
          <a:off x="2068185" y="555484"/>
          <a:ext cx="628427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3DFD36-93F7-4309-AFC8-EA465BF2B9D9}">
      <dsp:nvSpPr>
        <dsp:cNvPr id="0" name=""/>
        <dsp:cNvSpPr/>
      </dsp:nvSpPr>
      <dsp:spPr>
        <a:xfrm>
          <a:off x="2186015" y="568710"/>
          <a:ext cx="6166443" cy="264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b="1" kern="1200" dirty="0"/>
            <a:t>OCTI</a:t>
          </a:r>
        </a:p>
      </dsp:txBody>
      <dsp:txXfrm>
        <a:off x="2186015" y="568710"/>
        <a:ext cx="6166443" cy="264516"/>
      </dsp:txXfrm>
    </dsp:sp>
    <dsp:sp modelId="{1F43A8AA-E20B-4BBF-9942-CE58CC7EA032}">
      <dsp:nvSpPr>
        <dsp:cNvPr id="0" name=""/>
        <dsp:cNvSpPr/>
      </dsp:nvSpPr>
      <dsp:spPr>
        <a:xfrm>
          <a:off x="2068185" y="833227"/>
          <a:ext cx="628427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AF4F51-0626-4DCE-A617-2EC1C230AECF}">
      <dsp:nvSpPr>
        <dsp:cNvPr id="0" name=""/>
        <dsp:cNvSpPr/>
      </dsp:nvSpPr>
      <dsp:spPr>
        <a:xfrm>
          <a:off x="2186015" y="846453"/>
          <a:ext cx="6166443" cy="264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b="1" kern="1200" dirty="0"/>
            <a:t>Control de Armas</a:t>
          </a:r>
        </a:p>
      </dsp:txBody>
      <dsp:txXfrm>
        <a:off x="2186015" y="846453"/>
        <a:ext cx="6166443" cy="264516"/>
      </dsp:txXfrm>
    </dsp:sp>
    <dsp:sp modelId="{93B02C0F-13B3-4A60-8779-995FF7B661D3}">
      <dsp:nvSpPr>
        <dsp:cNvPr id="0" name=""/>
        <dsp:cNvSpPr/>
      </dsp:nvSpPr>
      <dsp:spPr>
        <a:xfrm>
          <a:off x="2068185" y="1110969"/>
          <a:ext cx="628427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40BB04-1A3D-4FF9-A7AB-67598BE8ABE7}">
      <dsp:nvSpPr>
        <dsp:cNvPr id="0" name=""/>
        <dsp:cNvSpPr/>
      </dsp:nvSpPr>
      <dsp:spPr>
        <a:xfrm>
          <a:off x="2186015" y="1124195"/>
          <a:ext cx="6166443" cy="264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b="1" kern="1200" dirty="0"/>
            <a:t>Control de tráfico de combustibles</a:t>
          </a:r>
        </a:p>
      </dsp:txBody>
      <dsp:txXfrm>
        <a:off x="2186015" y="1124195"/>
        <a:ext cx="6166443" cy="264516"/>
      </dsp:txXfrm>
    </dsp:sp>
    <dsp:sp modelId="{8797F6E6-6447-431C-AFAC-563A49DE1642}">
      <dsp:nvSpPr>
        <dsp:cNvPr id="0" name=""/>
        <dsp:cNvSpPr/>
      </dsp:nvSpPr>
      <dsp:spPr>
        <a:xfrm>
          <a:off x="2068185" y="1388712"/>
          <a:ext cx="628427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188DD4-C46B-4505-81FD-33C9FFFE10D0}">
      <dsp:nvSpPr>
        <dsp:cNvPr id="0" name=""/>
        <dsp:cNvSpPr/>
      </dsp:nvSpPr>
      <dsp:spPr>
        <a:xfrm>
          <a:off x="2186015" y="1401938"/>
          <a:ext cx="6166443" cy="264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b="1" kern="1200" dirty="0"/>
            <a:t>Control de tráfico de drogas</a:t>
          </a:r>
        </a:p>
      </dsp:txBody>
      <dsp:txXfrm>
        <a:off x="2186015" y="1401938"/>
        <a:ext cx="6166443" cy="264516"/>
      </dsp:txXfrm>
    </dsp:sp>
    <dsp:sp modelId="{3C6EB6AD-C07B-44BD-A0DE-BBA371A20509}">
      <dsp:nvSpPr>
        <dsp:cNvPr id="0" name=""/>
        <dsp:cNvSpPr/>
      </dsp:nvSpPr>
      <dsp:spPr>
        <a:xfrm>
          <a:off x="2068185" y="1666454"/>
          <a:ext cx="628427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E1C9E6-43AA-4F7F-A4F7-7FBEEC39DD7E}">
      <dsp:nvSpPr>
        <dsp:cNvPr id="0" name=""/>
        <dsp:cNvSpPr/>
      </dsp:nvSpPr>
      <dsp:spPr>
        <a:xfrm>
          <a:off x="2186015" y="1679680"/>
          <a:ext cx="6166443" cy="264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b="1" kern="1200" dirty="0"/>
            <a:t>Control de tráfico de personas</a:t>
          </a:r>
        </a:p>
      </dsp:txBody>
      <dsp:txXfrm>
        <a:off x="2186015" y="1679680"/>
        <a:ext cx="6166443" cy="264516"/>
      </dsp:txXfrm>
    </dsp:sp>
    <dsp:sp modelId="{B2FD8FF6-A587-4F58-9546-6654BF52B32B}">
      <dsp:nvSpPr>
        <dsp:cNvPr id="0" name=""/>
        <dsp:cNvSpPr/>
      </dsp:nvSpPr>
      <dsp:spPr>
        <a:xfrm>
          <a:off x="2068185" y="1944197"/>
          <a:ext cx="628427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B232F1-F98A-48FB-8F1E-7EC2181373B5}">
      <dsp:nvSpPr>
        <dsp:cNvPr id="0" name=""/>
        <dsp:cNvSpPr/>
      </dsp:nvSpPr>
      <dsp:spPr>
        <a:xfrm>
          <a:off x="2186015" y="1957423"/>
          <a:ext cx="6166443" cy="264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b="1" kern="1200" dirty="0"/>
            <a:t>Evacuaciones Médicas</a:t>
          </a:r>
        </a:p>
      </dsp:txBody>
      <dsp:txXfrm>
        <a:off x="2186015" y="1957423"/>
        <a:ext cx="6166443" cy="264516"/>
      </dsp:txXfrm>
    </dsp:sp>
    <dsp:sp modelId="{B393AF1D-2BCF-40E2-B665-9CDF3FACE8A7}">
      <dsp:nvSpPr>
        <dsp:cNvPr id="0" name=""/>
        <dsp:cNvSpPr/>
      </dsp:nvSpPr>
      <dsp:spPr>
        <a:xfrm>
          <a:off x="2068185" y="2221939"/>
          <a:ext cx="628427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C644D6-5D61-4D1C-A8E0-A13C40DBB973}">
      <dsp:nvSpPr>
        <dsp:cNvPr id="0" name=""/>
        <dsp:cNvSpPr/>
      </dsp:nvSpPr>
      <dsp:spPr>
        <a:xfrm>
          <a:off x="2186015" y="2235165"/>
          <a:ext cx="6166443" cy="264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b="1" kern="1200" dirty="0"/>
            <a:t>Control de delincuencia común</a:t>
          </a:r>
        </a:p>
      </dsp:txBody>
      <dsp:txXfrm>
        <a:off x="2186015" y="2235165"/>
        <a:ext cx="6166443" cy="264516"/>
      </dsp:txXfrm>
    </dsp:sp>
    <dsp:sp modelId="{024B48B4-5A80-4058-B37E-071DCCAB7B56}">
      <dsp:nvSpPr>
        <dsp:cNvPr id="0" name=""/>
        <dsp:cNvSpPr/>
      </dsp:nvSpPr>
      <dsp:spPr>
        <a:xfrm>
          <a:off x="2068185" y="2499682"/>
          <a:ext cx="628427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04926E-901C-4CD1-B81E-9F0D8CEC38C3}">
      <dsp:nvSpPr>
        <dsp:cNvPr id="0" name=""/>
        <dsp:cNvSpPr/>
      </dsp:nvSpPr>
      <dsp:spPr>
        <a:xfrm>
          <a:off x="2186015" y="2512908"/>
          <a:ext cx="6166443" cy="264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b="1" kern="1200" dirty="0"/>
            <a:t>Control de pesca ilegal</a:t>
          </a:r>
        </a:p>
      </dsp:txBody>
      <dsp:txXfrm>
        <a:off x="2186015" y="2512908"/>
        <a:ext cx="6166443" cy="264516"/>
      </dsp:txXfrm>
    </dsp:sp>
    <dsp:sp modelId="{716FD425-7E58-4AC1-B2CC-414D4492CB64}">
      <dsp:nvSpPr>
        <dsp:cNvPr id="0" name=""/>
        <dsp:cNvSpPr/>
      </dsp:nvSpPr>
      <dsp:spPr>
        <a:xfrm>
          <a:off x="2068185" y="2777424"/>
          <a:ext cx="628427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623274-E7D9-41A6-BB89-891D0F0BEF44}">
      <dsp:nvSpPr>
        <dsp:cNvPr id="0" name=""/>
        <dsp:cNvSpPr/>
      </dsp:nvSpPr>
      <dsp:spPr>
        <a:xfrm>
          <a:off x="2186015" y="2790650"/>
          <a:ext cx="6166443" cy="264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b="1" kern="1200" dirty="0"/>
            <a:t>Control de contaminación</a:t>
          </a:r>
        </a:p>
      </dsp:txBody>
      <dsp:txXfrm>
        <a:off x="2186015" y="2790650"/>
        <a:ext cx="6166443" cy="264516"/>
      </dsp:txXfrm>
    </dsp:sp>
    <dsp:sp modelId="{B4EEF4B3-027F-4D00-9F1C-8CEE7D855074}">
      <dsp:nvSpPr>
        <dsp:cNvPr id="0" name=""/>
        <dsp:cNvSpPr/>
      </dsp:nvSpPr>
      <dsp:spPr>
        <a:xfrm>
          <a:off x="2068185" y="3055167"/>
          <a:ext cx="628427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61CBDE-7661-4288-9E53-78CC769C6DAA}">
      <dsp:nvSpPr>
        <dsp:cNvPr id="0" name=""/>
        <dsp:cNvSpPr/>
      </dsp:nvSpPr>
      <dsp:spPr>
        <a:xfrm>
          <a:off x="2186015" y="3068393"/>
          <a:ext cx="6166443" cy="264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b="1" kern="1200" dirty="0"/>
            <a:t>Control de contrabando</a:t>
          </a:r>
        </a:p>
      </dsp:txBody>
      <dsp:txXfrm>
        <a:off x="2186015" y="3068393"/>
        <a:ext cx="6166443" cy="264516"/>
      </dsp:txXfrm>
    </dsp:sp>
    <dsp:sp modelId="{D152AB1B-EFE2-46DA-A290-C0F897FA23E6}">
      <dsp:nvSpPr>
        <dsp:cNvPr id="0" name=""/>
        <dsp:cNvSpPr/>
      </dsp:nvSpPr>
      <dsp:spPr>
        <a:xfrm>
          <a:off x="2068185" y="3332909"/>
          <a:ext cx="628427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81E1A9-790C-4838-BF2D-05C0119D395C}">
      <dsp:nvSpPr>
        <dsp:cNvPr id="0" name=""/>
        <dsp:cNvSpPr/>
      </dsp:nvSpPr>
      <dsp:spPr>
        <a:xfrm>
          <a:off x="2186015" y="3346135"/>
          <a:ext cx="6166443" cy="264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b="1" kern="1200" dirty="0"/>
            <a:t>Operaciones de atención a poblaciones vulnerables</a:t>
          </a:r>
        </a:p>
      </dsp:txBody>
      <dsp:txXfrm>
        <a:off x="2186015" y="3346135"/>
        <a:ext cx="6166443" cy="264516"/>
      </dsp:txXfrm>
    </dsp:sp>
    <dsp:sp modelId="{50B8600A-DBB3-4AD2-B822-09EC307E6FC0}">
      <dsp:nvSpPr>
        <dsp:cNvPr id="0" name=""/>
        <dsp:cNvSpPr/>
      </dsp:nvSpPr>
      <dsp:spPr>
        <a:xfrm>
          <a:off x="2068185" y="3610652"/>
          <a:ext cx="628427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77AD9D-D1AB-468B-A784-209BA16C03A5}">
      <dsp:nvSpPr>
        <dsp:cNvPr id="0" name=""/>
        <dsp:cNvSpPr/>
      </dsp:nvSpPr>
      <dsp:spPr>
        <a:xfrm>
          <a:off x="2186015" y="3623878"/>
          <a:ext cx="6166443" cy="264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b="1" kern="1200" dirty="0"/>
            <a:t>Operaciones multinacionales</a:t>
          </a:r>
        </a:p>
      </dsp:txBody>
      <dsp:txXfrm>
        <a:off x="2186015" y="3623878"/>
        <a:ext cx="6166443" cy="264516"/>
      </dsp:txXfrm>
    </dsp:sp>
    <dsp:sp modelId="{2DDF21DD-401E-413E-97CD-B8A6A05D4780}">
      <dsp:nvSpPr>
        <dsp:cNvPr id="0" name=""/>
        <dsp:cNvSpPr/>
      </dsp:nvSpPr>
      <dsp:spPr>
        <a:xfrm>
          <a:off x="2068185" y="3888394"/>
          <a:ext cx="628427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9BC2C1-7697-461D-A76B-2F82EB6F32D9}">
      <dsp:nvSpPr>
        <dsp:cNvPr id="0" name=""/>
        <dsp:cNvSpPr/>
      </dsp:nvSpPr>
      <dsp:spPr>
        <a:xfrm>
          <a:off x="2186015" y="3901620"/>
          <a:ext cx="6166443" cy="264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S" sz="1200" b="1" kern="1200" dirty="0"/>
            <a:t>Operaciones de investigación</a:t>
          </a:r>
        </a:p>
      </dsp:txBody>
      <dsp:txXfrm>
        <a:off x="2186015" y="3901620"/>
        <a:ext cx="6166443" cy="264516"/>
      </dsp:txXfrm>
    </dsp:sp>
    <dsp:sp modelId="{A483F728-2DCB-4D49-9D22-773D6181EA2C}">
      <dsp:nvSpPr>
        <dsp:cNvPr id="0" name=""/>
        <dsp:cNvSpPr/>
      </dsp:nvSpPr>
      <dsp:spPr>
        <a:xfrm>
          <a:off x="2068185" y="4166137"/>
          <a:ext cx="628427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71BAA-6E79-4242-BA7F-145CE082C0E5}">
      <dsp:nvSpPr>
        <dsp:cNvPr id="0" name=""/>
        <dsp:cNvSpPr/>
      </dsp:nvSpPr>
      <dsp:spPr>
        <a:xfrm>
          <a:off x="1077082" y="-5688"/>
          <a:ext cx="4326555" cy="4326555"/>
        </a:xfrm>
        <a:prstGeom prst="circularArrow">
          <a:avLst>
            <a:gd name="adj1" fmla="val 5274"/>
            <a:gd name="adj2" fmla="val 312630"/>
            <a:gd name="adj3" fmla="val 14254643"/>
            <a:gd name="adj4" fmla="val 17111522"/>
            <a:gd name="adj5" fmla="val 5477"/>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C5F030C1-080D-4B61-9B8F-B691BF73FB90}">
      <dsp:nvSpPr>
        <dsp:cNvPr id="0" name=""/>
        <dsp:cNvSpPr/>
      </dsp:nvSpPr>
      <dsp:spPr>
        <a:xfrm>
          <a:off x="2430269" y="0"/>
          <a:ext cx="1620180" cy="81009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a:solidFill>
                <a:schemeClr val="tx1"/>
              </a:solidFill>
            </a:rPr>
            <a:t>Industria de la Defensa</a:t>
          </a:r>
        </a:p>
      </dsp:txBody>
      <dsp:txXfrm>
        <a:off x="2469814" y="39545"/>
        <a:ext cx="1541090" cy="731000"/>
      </dsp:txXfrm>
    </dsp:sp>
    <dsp:sp modelId="{1C6DE06A-6475-4DDB-A92D-2C10FAC97EB9}">
      <dsp:nvSpPr>
        <dsp:cNvPr id="0" name=""/>
        <dsp:cNvSpPr/>
      </dsp:nvSpPr>
      <dsp:spPr>
        <a:xfrm>
          <a:off x="3950313" y="877597"/>
          <a:ext cx="1620180" cy="810090"/>
        </a:xfrm>
        <a:prstGeom prst="roundRect">
          <a:avLst/>
        </a:prstGeom>
        <a:gradFill rotWithShape="0">
          <a:gsLst>
            <a:gs pos="0">
              <a:schemeClr val="accent2">
                <a:hueOff val="-4032637"/>
                <a:satOff val="1754"/>
                <a:lumOff val="510"/>
                <a:alphaOff val="0"/>
                <a:shade val="51000"/>
                <a:satMod val="130000"/>
              </a:schemeClr>
            </a:gs>
            <a:gs pos="80000">
              <a:schemeClr val="accent2">
                <a:hueOff val="-4032637"/>
                <a:satOff val="1754"/>
                <a:lumOff val="510"/>
                <a:alphaOff val="0"/>
                <a:shade val="93000"/>
                <a:satMod val="130000"/>
              </a:schemeClr>
            </a:gs>
            <a:gs pos="100000">
              <a:schemeClr val="accent2">
                <a:hueOff val="-4032637"/>
                <a:satOff val="1754"/>
                <a:lumOff val="51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a:solidFill>
                <a:schemeClr val="tx1"/>
              </a:solidFill>
            </a:rPr>
            <a:t>Convenios </a:t>
          </a:r>
          <a:r>
            <a:rPr lang="es-ES" sz="1600" b="1" kern="1200" dirty="0" err="1">
              <a:solidFill>
                <a:schemeClr val="tx1"/>
              </a:solidFill>
            </a:rPr>
            <a:t>bi</a:t>
          </a:r>
          <a:r>
            <a:rPr lang="es-ES" sz="1600" b="1" kern="1200" dirty="0">
              <a:solidFill>
                <a:schemeClr val="tx1"/>
              </a:solidFill>
            </a:rPr>
            <a:t>-multilaterales</a:t>
          </a:r>
        </a:p>
      </dsp:txBody>
      <dsp:txXfrm>
        <a:off x="3989858" y="917142"/>
        <a:ext cx="1541090" cy="731000"/>
      </dsp:txXfrm>
    </dsp:sp>
    <dsp:sp modelId="{10E61FA8-2B45-4F2F-87E2-2D69316BE08E}">
      <dsp:nvSpPr>
        <dsp:cNvPr id="0" name=""/>
        <dsp:cNvSpPr/>
      </dsp:nvSpPr>
      <dsp:spPr>
        <a:xfrm>
          <a:off x="3950313" y="2632792"/>
          <a:ext cx="1620180" cy="810090"/>
        </a:xfrm>
        <a:prstGeom prst="roundRect">
          <a:avLst/>
        </a:prstGeom>
        <a:gradFill rotWithShape="0">
          <a:gsLst>
            <a:gs pos="0">
              <a:schemeClr val="accent2">
                <a:hueOff val="-8065275"/>
                <a:satOff val="3508"/>
                <a:lumOff val="1020"/>
                <a:alphaOff val="0"/>
                <a:shade val="51000"/>
                <a:satMod val="130000"/>
              </a:schemeClr>
            </a:gs>
            <a:gs pos="80000">
              <a:schemeClr val="accent2">
                <a:hueOff val="-8065275"/>
                <a:satOff val="3508"/>
                <a:lumOff val="1020"/>
                <a:alphaOff val="0"/>
                <a:shade val="93000"/>
                <a:satMod val="130000"/>
              </a:schemeClr>
            </a:gs>
            <a:gs pos="100000">
              <a:schemeClr val="accent2">
                <a:hueOff val="-8065275"/>
                <a:satOff val="3508"/>
                <a:lumOff val="102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a:solidFill>
                <a:schemeClr val="tx1"/>
              </a:solidFill>
            </a:rPr>
            <a:t>Económica</a:t>
          </a:r>
        </a:p>
      </dsp:txBody>
      <dsp:txXfrm>
        <a:off x="3989858" y="2672337"/>
        <a:ext cx="1541090" cy="731000"/>
      </dsp:txXfrm>
    </dsp:sp>
    <dsp:sp modelId="{A9BD8D9A-EA48-4B97-A501-B26B34A8FA7C}">
      <dsp:nvSpPr>
        <dsp:cNvPr id="0" name=""/>
        <dsp:cNvSpPr/>
      </dsp:nvSpPr>
      <dsp:spPr>
        <a:xfrm>
          <a:off x="2430270" y="3510390"/>
          <a:ext cx="1620180" cy="810090"/>
        </a:xfrm>
        <a:prstGeom prst="roundRect">
          <a:avLst/>
        </a:prstGeom>
        <a:gradFill rotWithShape="0">
          <a:gsLst>
            <a:gs pos="0">
              <a:schemeClr val="accent2">
                <a:hueOff val="-12097913"/>
                <a:satOff val="5261"/>
                <a:lumOff val="1530"/>
                <a:alphaOff val="0"/>
                <a:shade val="51000"/>
                <a:satMod val="130000"/>
              </a:schemeClr>
            </a:gs>
            <a:gs pos="80000">
              <a:schemeClr val="accent2">
                <a:hueOff val="-12097913"/>
                <a:satOff val="5261"/>
                <a:lumOff val="1530"/>
                <a:alphaOff val="0"/>
                <a:shade val="93000"/>
                <a:satMod val="130000"/>
              </a:schemeClr>
            </a:gs>
            <a:gs pos="100000">
              <a:schemeClr val="accent2">
                <a:hueOff val="-12097913"/>
                <a:satOff val="5261"/>
                <a:lumOff val="15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a:solidFill>
                <a:schemeClr val="tx1"/>
              </a:solidFill>
            </a:rPr>
            <a:t>Conocimiento</a:t>
          </a:r>
        </a:p>
      </dsp:txBody>
      <dsp:txXfrm>
        <a:off x="2469815" y="3549935"/>
        <a:ext cx="1541090" cy="731000"/>
      </dsp:txXfrm>
    </dsp:sp>
    <dsp:sp modelId="{07F7FEBC-600A-45F5-BBC1-B14BBC5DB880}">
      <dsp:nvSpPr>
        <dsp:cNvPr id="0" name=""/>
        <dsp:cNvSpPr/>
      </dsp:nvSpPr>
      <dsp:spPr>
        <a:xfrm>
          <a:off x="910226" y="2632792"/>
          <a:ext cx="1620180" cy="810090"/>
        </a:xfrm>
        <a:prstGeom prst="roundRect">
          <a:avLst/>
        </a:prstGeom>
        <a:gradFill rotWithShape="0">
          <a:gsLst>
            <a:gs pos="0">
              <a:schemeClr val="accent2">
                <a:hueOff val="-16130550"/>
                <a:satOff val="7015"/>
                <a:lumOff val="2040"/>
                <a:alphaOff val="0"/>
                <a:shade val="51000"/>
                <a:satMod val="130000"/>
              </a:schemeClr>
            </a:gs>
            <a:gs pos="80000">
              <a:schemeClr val="accent2">
                <a:hueOff val="-16130550"/>
                <a:satOff val="7015"/>
                <a:lumOff val="2040"/>
                <a:alphaOff val="0"/>
                <a:shade val="93000"/>
                <a:satMod val="130000"/>
              </a:schemeClr>
            </a:gs>
            <a:gs pos="100000">
              <a:schemeClr val="accent2">
                <a:hueOff val="-16130550"/>
                <a:satOff val="7015"/>
                <a:lumOff val="204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a:solidFill>
                <a:schemeClr val="tx1"/>
              </a:solidFill>
            </a:rPr>
            <a:t>Tecnológica</a:t>
          </a:r>
        </a:p>
      </dsp:txBody>
      <dsp:txXfrm>
        <a:off x="949771" y="2672337"/>
        <a:ext cx="1541090" cy="731000"/>
      </dsp:txXfrm>
    </dsp:sp>
    <dsp:sp modelId="{7C271327-7269-4319-80A3-F493DB94FF1A}">
      <dsp:nvSpPr>
        <dsp:cNvPr id="0" name=""/>
        <dsp:cNvSpPr/>
      </dsp:nvSpPr>
      <dsp:spPr>
        <a:xfrm>
          <a:off x="910226" y="877597"/>
          <a:ext cx="1620180" cy="810090"/>
        </a:xfrm>
        <a:prstGeom prst="roundRect">
          <a:avLst/>
        </a:prstGeom>
        <a:gradFill rotWithShape="0">
          <a:gsLst>
            <a:gs pos="0">
              <a:schemeClr val="accent2">
                <a:hueOff val="-20163188"/>
                <a:satOff val="8769"/>
                <a:lumOff val="2550"/>
                <a:alphaOff val="0"/>
                <a:shade val="51000"/>
                <a:satMod val="130000"/>
              </a:schemeClr>
            </a:gs>
            <a:gs pos="80000">
              <a:schemeClr val="accent2">
                <a:hueOff val="-20163188"/>
                <a:satOff val="8769"/>
                <a:lumOff val="2550"/>
                <a:alphaOff val="0"/>
                <a:shade val="93000"/>
                <a:satMod val="130000"/>
              </a:schemeClr>
            </a:gs>
            <a:gs pos="100000">
              <a:schemeClr val="accent2">
                <a:hueOff val="-20163188"/>
                <a:satOff val="8769"/>
                <a:lumOff val="255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a:solidFill>
                <a:schemeClr val="tx1"/>
              </a:solidFill>
            </a:rPr>
            <a:t>Recursos y medios</a:t>
          </a:r>
        </a:p>
      </dsp:txBody>
      <dsp:txXfrm>
        <a:off x="949771" y="917142"/>
        <a:ext cx="1541090" cy="731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65C37-D6C9-4C58-9A6A-E98843E72BFC}">
      <dsp:nvSpPr>
        <dsp:cNvPr id="0" name=""/>
        <dsp:cNvSpPr/>
      </dsp:nvSpPr>
      <dsp:spPr>
        <a:xfrm>
          <a:off x="0" y="330521"/>
          <a:ext cx="8003232" cy="504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C103B4F-5B67-416B-902E-14B7C16C106E}">
      <dsp:nvSpPr>
        <dsp:cNvPr id="0" name=""/>
        <dsp:cNvSpPr/>
      </dsp:nvSpPr>
      <dsp:spPr>
        <a:xfrm>
          <a:off x="400161" y="35321"/>
          <a:ext cx="7531849" cy="590400"/>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1752" tIns="0" rIns="211752" bIns="0" numCol="1" spcCol="1270" anchor="ctr" anchorCtr="0">
          <a:noAutofit/>
        </a:bodyPr>
        <a:lstStyle/>
        <a:p>
          <a:pPr lvl="0" algn="just" defTabSz="800100">
            <a:lnSpc>
              <a:spcPct val="90000"/>
            </a:lnSpc>
            <a:spcBef>
              <a:spcPct val="0"/>
            </a:spcBef>
            <a:spcAft>
              <a:spcPct val="35000"/>
            </a:spcAft>
          </a:pPr>
          <a:r>
            <a:rPr lang="es-EC" sz="1800" b="1" kern="1200" dirty="0">
              <a:latin typeface="Arial Narrow" panose="020B0606020202030204" pitchFamily="34" charset="0"/>
            </a:rPr>
            <a:t>Análisis y síntesis, combinando el análisis cualitativo y el cuantitativo.</a:t>
          </a:r>
          <a:endParaRPr lang="es-ES" sz="1800" b="1" kern="1200" dirty="0">
            <a:latin typeface="Arial Narrow" panose="020B0606020202030204" pitchFamily="34" charset="0"/>
          </a:endParaRPr>
        </a:p>
      </dsp:txBody>
      <dsp:txXfrm>
        <a:off x="428982" y="64142"/>
        <a:ext cx="7474207" cy="532758"/>
      </dsp:txXfrm>
    </dsp:sp>
    <dsp:sp modelId="{D101E832-54E1-44C5-B552-E991BA73CF6D}">
      <dsp:nvSpPr>
        <dsp:cNvPr id="0" name=""/>
        <dsp:cNvSpPr/>
      </dsp:nvSpPr>
      <dsp:spPr>
        <a:xfrm>
          <a:off x="0" y="1237721"/>
          <a:ext cx="8003232" cy="504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00499C6-C696-4838-A107-500177E4DDC3}">
      <dsp:nvSpPr>
        <dsp:cNvPr id="0" name=""/>
        <dsp:cNvSpPr/>
      </dsp:nvSpPr>
      <dsp:spPr>
        <a:xfrm>
          <a:off x="400161" y="942521"/>
          <a:ext cx="7531849" cy="590400"/>
        </a:xfrm>
        <a:prstGeom prst="roundRect">
          <a:avLst/>
        </a:prstGeom>
        <a:solidFill>
          <a:schemeClr val="accent3">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1752" tIns="0" rIns="211752" bIns="0" numCol="1" spcCol="1270" anchor="ctr" anchorCtr="0">
          <a:noAutofit/>
        </a:bodyPr>
        <a:lstStyle/>
        <a:p>
          <a:pPr lvl="0" algn="just" defTabSz="800100">
            <a:lnSpc>
              <a:spcPct val="90000"/>
            </a:lnSpc>
            <a:spcBef>
              <a:spcPct val="0"/>
            </a:spcBef>
            <a:spcAft>
              <a:spcPct val="35000"/>
            </a:spcAft>
          </a:pPr>
          <a:r>
            <a:rPr lang="es-ES" sz="1800" b="1" kern="1200" dirty="0">
              <a:latin typeface="Arial Narrow" panose="020B0606020202030204" pitchFamily="34" charset="0"/>
            </a:rPr>
            <a:t>Encuesta a personal que comanda las unidades navales y encargados de mantenimiento. </a:t>
          </a:r>
        </a:p>
      </dsp:txBody>
      <dsp:txXfrm>
        <a:off x="428982" y="971342"/>
        <a:ext cx="7474207" cy="532758"/>
      </dsp:txXfrm>
    </dsp:sp>
    <dsp:sp modelId="{D5F7EE7F-33F3-4301-9740-BB72F9507ECD}">
      <dsp:nvSpPr>
        <dsp:cNvPr id="0" name=""/>
        <dsp:cNvSpPr/>
      </dsp:nvSpPr>
      <dsp:spPr>
        <a:xfrm>
          <a:off x="0" y="2144921"/>
          <a:ext cx="8003232" cy="504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CA12F72-120F-47ED-BBBA-6141D16B893F}">
      <dsp:nvSpPr>
        <dsp:cNvPr id="0" name=""/>
        <dsp:cNvSpPr/>
      </dsp:nvSpPr>
      <dsp:spPr>
        <a:xfrm>
          <a:off x="400161" y="1849721"/>
          <a:ext cx="7531849" cy="590400"/>
        </a:xfrm>
        <a:prstGeom prst="roundRect">
          <a:avLst/>
        </a:prstGeom>
        <a:solidFill>
          <a:schemeClr val="bg2">
            <a:lumMod val="2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1752" tIns="0" rIns="211752" bIns="0" numCol="1" spcCol="1270" anchor="ctr" anchorCtr="0">
          <a:noAutofit/>
        </a:bodyPr>
        <a:lstStyle/>
        <a:p>
          <a:pPr lvl="0" algn="just" defTabSz="800100">
            <a:lnSpc>
              <a:spcPct val="90000"/>
            </a:lnSpc>
            <a:spcBef>
              <a:spcPct val="0"/>
            </a:spcBef>
            <a:spcAft>
              <a:spcPct val="35000"/>
            </a:spcAft>
          </a:pPr>
          <a:r>
            <a:rPr lang="es-ES" sz="1800" b="1" kern="1200" dirty="0">
              <a:latin typeface="Arial Narrow" panose="020B0606020202030204" pitchFamily="34" charset="0"/>
            </a:rPr>
            <a:t>Análisis de contenido, de documentación presupuestaria y capacidad operativa, y de casos de la Unión Europea,  Perú y Colombia. </a:t>
          </a:r>
        </a:p>
      </dsp:txBody>
      <dsp:txXfrm>
        <a:off x="428982" y="1878542"/>
        <a:ext cx="7474207" cy="532758"/>
      </dsp:txXfrm>
    </dsp:sp>
    <dsp:sp modelId="{B2B6260A-E72B-4127-9FC6-7FA2B45B978B}">
      <dsp:nvSpPr>
        <dsp:cNvPr id="0" name=""/>
        <dsp:cNvSpPr/>
      </dsp:nvSpPr>
      <dsp:spPr>
        <a:xfrm>
          <a:off x="0" y="3391175"/>
          <a:ext cx="8003232" cy="504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658159E-FF3B-41E3-AEFB-6B0F9D515FE4}">
      <dsp:nvSpPr>
        <dsp:cNvPr id="0" name=""/>
        <dsp:cNvSpPr/>
      </dsp:nvSpPr>
      <dsp:spPr>
        <a:xfrm>
          <a:off x="432049" y="2756921"/>
          <a:ext cx="7472426" cy="929454"/>
        </a:xfrm>
        <a:prstGeom prst="roundRect">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1752" tIns="0" rIns="211752" bIns="0" numCol="1" spcCol="1270" anchor="ctr" anchorCtr="0">
          <a:noAutofit/>
        </a:bodyPr>
        <a:lstStyle/>
        <a:p>
          <a:pPr lvl="0" algn="just" defTabSz="800100">
            <a:lnSpc>
              <a:spcPct val="90000"/>
            </a:lnSpc>
            <a:spcBef>
              <a:spcPct val="0"/>
            </a:spcBef>
            <a:spcAft>
              <a:spcPct val="35000"/>
            </a:spcAft>
          </a:pPr>
          <a:r>
            <a:rPr lang="es-EC" sz="1800" b="1" kern="1200">
              <a:latin typeface="Arial Narrow" panose="020B0606020202030204" pitchFamily="34" charset="0"/>
              <a:ea typeface="+mn-ea"/>
              <a:cs typeface="+mn-cs"/>
            </a:rPr>
            <a:t>Utilización de programa econométrico Gnu Regression, Econometrics and Time-series Library, GRETL, para establecer la relación entre las variables, su significación e incidencia</a:t>
          </a:r>
          <a:endParaRPr lang="es-ES" sz="1800" b="1" kern="1200" dirty="0">
            <a:latin typeface="Arial Narrow" panose="020B0606020202030204" pitchFamily="34" charset="0"/>
            <a:ea typeface="+mn-ea"/>
            <a:cs typeface="+mn-cs"/>
          </a:endParaRPr>
        </a:p>
      </dsp:txBody>
      <dsp:txXfrm>
        <a:off x="477421" y="2802293"/>
        <a:ext cx="7381682" cy="8387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75735-033F-4901-9037-8F839E86646A}">
      <dsp:nvSpPr>
        <dsp:cNvPr id="0" name=""/>
        <dsp:cNvSpPr/>
      </dsp:nvSpPr>
      <dsp:spPr>
        <a:xfrm>
          <a:off x="0" y="0"/>
          <a:ext cx="861660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88D9D6-B0F1-4848-B38F-15040D3B620A}">
      <dsp:nvSpPr>
        <dsp:cNvPr id="0" name=""/>
        <dsp:cNvSpPr/>
      </dsp:nvSpPr>
      <dsp:spPr>
        <a:xfrm flipH="1">
          <a:off x="0" y="0"/>
          <a:ext cx="43565" cy="4712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endParaRPr lang="es-ES" sz="1400" b="1" kern="1200" dirty="0">
            <a:latin typeface="Arial Narrow" panose="020B0606020202030204" pitchFamily="34" charset="0"/>
          </a:endParaRPr>
        </a:p>
        <a:p>
          <a:pPr lvl="0" algn="just" defTabSz="622300">
            <a:lnSpc>
              <a:spcPct val="90000"/>
            </a:lnSpc>
            <a:spcBef>
              <a:spcPct val="0"/>
            </a:spcBef>
            <a:spcAft>
              <a:spcPct val="35000"/>
            </a:spcAft>
          </a:pPr>
          <a:endParaRPr lang="es-ES" sz="1400" b="1" kern="1200" dirty="0">
            <a:latin typeface="Arial Narrow" panose="020B0606020202030204" pitchFamily="34" charset="0"/>
          </a:endParaRPr>
        </a:p>
        <a:p>
          <a:pPr lvl="0" algn="just" defTabSz="622300">
            <a:lnSpc>
              <a:spcPct val="90000"/>
            </a:lnSpc>
            <a:spcBef>
              <a:spcPct val="0"/>
            </a:spcBef>
            <a:spcAft>
              <a:spcPct val="35000"/>
            </a:spcAft>
          </a:pPr>
          <a:endParaRPr lang="es-ES" sz="1400" b="1" kern="1200" dirty="0">
            <a:latin typeface="Arial Narrow" panose="020B0606020202030204" pitchFamily="34" charset="0"/>
          </a:endParaRPr>
        </a:p>
        <a:p>
          <a:pPr lvl="0" algn="just" defTabSz="622300">
            <a:lnSpc>
              <a:spcPct val="90000"/>
            </a:lnSpc>
            <a:spcBef>
              <a:spcPct val="0"/>
            </a:spcBef>
            <a:spcAft>
              <a:spcPct val="35000"/>
            </a:spcAft>
          </a:pPr>
          <a:endParaRPr lang="es-ES" sz="1400" b="1" kern="1200" dirty="0">
            <a:latin typeface="Arial Narrow" panose="020B0606020202030204" pitchFamily="34" charset="0"/>
          </a:endParaRPr>
        </a:p>
        <a:p>
          <a:pPr lvl="0" algn="just" defTabSz="622300">
            <a:lnSpc>
              <a:spcPct val="90000"/>
            </a:lnSpc>
            <a:spcBef>
              <a:spcPct val="0"/>
            </a:spcBef>
            <a:spcAft>
              <a:spcPct val="35000"/>
            </a:spcAft>
          </a:pPr>
          <a:endParaRPr lang="es-ES" sz="1400" b="1" kern="1200" dirty="0">
            <a:latin typeface="Arial Narrow" panose="020B0606020202030204" pitchFamily="34" charset="0"/>
          </a:endParaRPr>
        </a:p>
      </dsp:txBody>
      <dsp:txXfrm>
        <a:off x="0" y="0"/>
        <a:ext cx="43565" cy="4712419"/>
      </dsp:txXfrm>
    </dsp:sp>
    <dsp:sp modelId="{57B49901-724C-427D-A7AE-759875DD76EC}">
      <dsp:nvSpPr>
        <dsp:cNvPr id="0" name=""/>
        <dsp:cNvSpPr/>
      </dsp:nvSpPr>
      <dsp:spPr>
        <a:xfrm>
          <a:off x="172814" y="47285"/>
          <a:ext cx="8349526" cy="575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r>
            <a:rPr lang="es-ES" sz="1400" b="1" kern="1200" dirty="0">
              <a:latin typeface="Arial Narrow" panose="020B0606020202030204" pitchFamily="34" charset="0"/>
            </a:rPr>
            <a:t>Influencia del presupuesto en la operatividad de las unidades,  97 % sí, se deja de cumplir los roles de la Armada.</a:t>
          </a:r>
        </a:p>
      </dsp:txBody>
      <dsp:txXfrm>
        <a:off x="172814" y="47285"/>
        <a:ext cx="8349526" cy="575925"/>
      </dsp:txXfrm>
    </dsp:sp>
    <dsp:sp modelId="{1B562CA3-040D-4176-B190-BD3B55341CE0}">
      <dsp:nvSpPr>
        <dsp:cNvPr id="0" name=""/>
        <dsp:cNvSpPr/>
      </dsp:nvSpPr>
      <dsp:spPr>
        <a:xfrm>
          <a:off x="43565" y="623210"/>
          <a:ext cx="689328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CE6997-2971-45C2-BEEA-50D0F603C65A}">
      <dsp:nvSpPr>
        <dsp:cNvPr id="0" name=""/>
        <dsp:cNvSpPr/>
      </dsp:nvSpPr>
      <dsp:spPr>
        <a:xfrm>
          <a:off x="172814" y="625167"/>
          <a:ext cx="8349526" cy="306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r>
            <a:rPr lang="es-ES" sz="1400" b="1" kern="1200" dirty="0">
              <a:latin typeface="Arial Narrow" panose="020B0606020202030204" pitchFamily="34" charset="0"/>
            </a:rPr>
            <a:t>Marco legal definido,  52,8 % no.</a:t>
          </a:r>
        </a:p>
      </dsp:txBody>
      <dsp:txXfrm>
        <a:off x="172814" y="625167"/>
        <a:ext cx="8349526" cy="306304"/>
      </dsp:txXfrm>
    </dsp:sp>
    <dsp:sp modelId="{D79E2A94-C10D-4656-A95D-54511A5CEBCA}">
      <dsp:nvSpPr>
        <dsp:cNvPr id="0" name=""/>
        <dsp:cNvSpPr/>
      </dsp:nvSpPr>
      <dsp:spPr>
        <a:xfrm>
          <a:off x="43565" y="976800"/>
          <a:ext cx="689328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C4C025-5B50-4859-B784-2030B270CDE0}">
      <dsp:nvSpPr>
        <dsp:cNvPr id="0" name=""/>
        <dsp:cNvSpPr/>
      </dsp:nvSpPr>
      <dsp:spPr>
        <a:xfrm>
          <a:off x="172814" y="1024085"/>
          <a:ext cx="8349526" cy="599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r>
            <a:rPr lang="es-ES" sz="1400" b="1" kern="1200" dirty="0">
              <a:latin typeface="Arial Narrow" panose="020B0606020202030204" pitchFamily="34" charset="0"/>
            </a:rPr>
            <a:t>Asignación del Gobierno, y Presentación de necesidades por la Armada, 88,9 % y 52,8 % respectivamente,  no se lo hace de manera técnica.</a:t>
          </a:r>
        </a:p>
      </dsp:txBody>
      <dsp:txXfrm>
        <a:off x="172814" y="1024085"/>
        <a:ext cx="8349526" cy="599539"/>
      </dsp:txXfrm>
    </dsp:sp>
    <dsp:sp modelId="{BAD02952-256D-4A44-9A3F-68F951E1CC9D}">
      <dsp:nvSpPr>
        <dsp:cNvPr id="0" name=""/>
        <dsp:cNvSpPr/>
      </dsp:nvSpPr>
      <dsp:spPr>
        <a:xfrm>
          <a:off x="43565" y="1623624"/>
          <a:ext cx="689328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A71982-F283-4538-8C35-2024F1224536}">
      <dsp:nvSpPr>
        <dsp:cNvPr id="0" name=""/>
        <dsp:cNvSpPr/>
      </dsp:nvSpPr>
      <dsp:spPr>
        <a:xfrm>
          <a:off x="172814" y="1670910"/>
          <a:ext cx="8349526" cy="56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r>
            <a:rPr lang="es-ES" sz="1400" b="1" kern="1200" dirty="0">
              <a:solidFill>
                <a:prstClr val="black">
                  <a:hueOff val="0"/>
                  <a:satOff val="0"/>
                  <a:lumOff val="0"/>
                  <a:alphaOff val="0"/>
                </a:prstClr>
              </a:solidFill>
              <a:latin typeface="Arial Narrow" panose="020B0606020202030204" pitchFamily="34" charset="0"/>
              <a:ea typeface="+mn-ea"/>
              <a:cs typeface="+mn-cs"/>
            </a:rPr>
            <a:t>Existencia de políticas de Estado, orientadas a los intereses marítimos, 66,7 %  no existen. </a:t>
          </a:r>
        </a:p>
      </dsp:txBody>
      <dsp:txXfrm>
        <a:off x="172814" y="1670910"/>
        <a:ext cx="8349526" cy="560812"/>
      </dsp:txXfrm>
    </dsp:sp>
    <dsp:sp modelId="{38B243CB-EB8A-4DC8-BBB4-3A5C7AB2EE7B}">
      <dsp:nvSpPr>
        <dsp:cNvPr id="0" name=""/>
        <dsp:cNvSpPr/>
      </dsp:nvSpPr>
      <dsp:spPr>
        <a:xfrm>
          <a:off x="43565" y="2231722"/>
          <a:ext cx="689328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4FB6C0-44DC-487B-98F3-B240D4CA33B7}">
      <dsp:nvSpPr>
        <dsp:cNvPr id="0" name=""/>
        <dsp:cNvSpPr/>
      </dsp:nvSpPr>
      <dsp:spPr>
        <a:xfrm>
          <a:off x="172814" y="2279008"/>
          <a:ext cx="8349526" cy="544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r>
            <a:rPr lang="es-ES" sz="1400" b="1" kern="1200" dirty="0">
              <a:solidFill>
                <a:prstClr val="black">
                  <a:hueOff val="0"/>
                  <a:satOff val="0"/>
                  <a:lumOff val="0"/>
                  <a:alphaOff val="0"/>
                </a:prstClr>
              </a:solidFill>
              <a:latin typeface="Arial Narrow" panose="020B0606020202030204" pitchFamily="34" charset="0"/>
              <a:ea typeface="+mn-ea"/>
              <a:cs typeface="+mn-cs"/>
            </a:rPr>
            <a:t>Existencia de una ley para asignar presupuesto a la Armada, 88,9 % debe existir una ley para el efecto. </a:t>
          </a:r>
        </a:p>
      </dsp:txBody>
      <dsp:txXfrm>
        <a:off x="172814" y="2279008"/>
        <a:ext cx="8349526" cy="544679"/>
      </dsp:txXfrm>
    </dsp:sp>
    <dsp:sp modelId="{3F22F2DA-9456-476C-80FD-F546FB572BB9}">
      <dsp:nvSpPr>
        <dsp:cNvPr id="0" name=""/>
        <dsp:cNvSpPr/>
      </dsp:nvSpPr>
      <dsp:spPr>
        <a:xfrm>
          <a:off x="43565" y="2823687"/>
          <a:ext cx="689328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3E3E41-3179-42AF-BC23-0F1940387B35}">
      <dsp:nvSpPr>
        <dsp:cNvPr id="0" name=""/>
        <dsp:cNvSpPr/>
      </dsp:nvSpPr>
      <dsp:spPr>
        <a:xfrm>
          <a:off x="172814" y="2870972"/>
          <a:ext cx="8349526" cy="298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r>
            <a:rPr lang="es-ES" sz="1400" b="1" kern="1200" dirty="0">
              <a:solidFill>
                <a:prstClr val="black">
                  <a:hueOff val="0"/>
                  <a:satOff val="0"/>
                  <a:lumOff val="0"/>
                  <a:alphaOff val="0"/>
                </a:prstClr>
              </a:solidFill>
              <a:latin typeface="Arial Narrow" panose="020B0606020202030204" pitchFamily="34" charset="0"/>
              <a:ea typeface="+mn-ea"/>
              <a:cs typeface="+mn-cs"/>
            </a:rPr>
            <a:t>Las nuevas amenazas requieren una Armada modernizada para enfrentarlas, 97,2 %  si. </a:t>
          </a:r>
        </a:p>
      </dsp:txBody>
      <dsp:txXfrm>
        <a:off x="172814" y="2870972"/>
        <a:ext cx="8349526" cy="298275"/>
      </dsp:txXfrm>
    </dsp:sp>
    <dsp:sp modelId="{991AF9C2-4092-4481-9CF0-6919B1EF66BE}">
      <dsp:nvSpPr>
        <dsp:cNvPr id="0" name=""/>
        <dsp:cNvSpPr/>
      </dsp:nvSpPr>
      <dsp:spPr>
        <a:xfrm>
          <a:off x="43565" y="3169247"/>
          <a:ext cx="689328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158708-4B1B-4FF8-AB81-95492587FC2C}">
      <dsp:nvSpPr>
        <dsp:cNvPr id="0" name=""/>
        <dsp:cNvSpPr/>
      </dsp:nvSpPr>
      <dsp:spPr>
        <a:xfrm>
          <a:off x="172814" y="3216533"/>
          <a:ext cx="8349526" cy="542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 sz="1400" b="1" kern="1200" dirty="0">
              <a:solidFill>
                <a:prstClr val="black">
                  <a:hueOff val="0"/>
                  <a:satOff val="0"/>
                  <a:lumOff val="0"/>
                  <a:alphaOff val="0"/>
                </a:prstClr>
              </a:solidFill>
              <a:latin typeface="Arial Narrow" panose="020B0606020202030204" pitchFamily="34" charset="0"/>
              <a:ea typeface="+mn-ea"/>
              <a:cs typeface="+mn-cs"/>
            </a:rPr>
            <a:t>La protección de los recursos del mar genera beneficios y crecimiento económico al Estado, 94,4 % si, y el 80,6 % sin esa protección se producen pérdidas en el sector marítimo.</a:t>
          </a:r>
        </a:p>
      </dsp:txBody>
      <dsp:txXfrm>
        <a:off x="172814" y="3216533"/>
        <a:ext cx="8349526" cy="542239"/>
      </dsp:txXfrm>
    </dsp:sp>
    <dsp:sp modelId="{72197E3A-52AB-4889-95DC-C6E3B57BB06C}">
      <dsp:nvSpPr>
        <dsp:cNvPr id="0" name=""/>
        <dsp:cNvSpPr/>
      </dsp:nvSpPr>
      <dsp:spPr>
        <a:xfrm>
          <a:off x="43565" y="3758772"/>
          <a:ext cx="689328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0042C3-9A46-4BC4-95FE-4EB9B4080EB3}">
      <dsp:nvSpPr>
        <dsp:cNvPr id="0" name=""/>
        <dsp:cNvSpPr/>
      </dsp:nvSpPr>
      <dsp:spPr>
        <a:xfrm>
          <a:off x="172814" y="3806057"/>
          <a:ext cx="8349526" cy="323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 sz="1400" b="1" kern="1200" dirty="0">
              <a:solidFill>
                <a:prstClr val="black">
                  <a:hueOff val="0"/>
                  <a:satOff val="0"/>
                  <a:lumOff val="0"/>
                  <a:alphaOff val="0"/>
                </a:prstClr>
              </a:solidFill>
              <a:latin typeface="Arial Narrow" panose="020B0606020202030204" pitchFamily="34" charset="0"/>
              <a:ea typeface="+mn-ea"/>
              <a:cs typeface="+mn-cs"/>
            </a:rPr>
            <a:t>Percepción de seguridad en las actividades del sector marítimo, 77,8 %  baja.</a:t>
          </a:r>
        </a:p>
      </dsp:txBody>
      <dsp:txXfrm>
        <a:off x="172814" y="3806057"/>
        <a:ext cx="8349526" cy="323128"/>
      </dsp:txXfrm>
    </dsp:sp>
    <dsp:sp modelId="{BAEAEB44-5BFE-425A-9C44-FB5FEA7A1882}">
      <dsp:nvSpPr>
        <dsp:cNvPr id="0" name=""/>
        <dsp:cNvSpPr/>
      </dsp:nvSpPr>
      <dsp:spPr>
        <a:xfrm>
          <a:off x="43565" y="4136780"/>
          <a:ext cx="689328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EB4475-8219-48AE-ACF5-7A2DE231CD5D}">
      <dsp:nvSpPr>
        <dsp:cNvPr id="0" name=""/>
        <dsp:cNvSpPr/>
      </dsp:nvSpPr>
      <dsp:spPr>
        <a:xfrm>
          <a:off x="172814" y="4176471"/>
          <a:ext cx="8349526" cy="486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ES" sz="1400" b="1" kern="1200" dirty="0">
              <a:solidFill>
                <a:prstClr val="black">
                  <a:hueOff val="0"/>
                  <a:satOff val="0"/>
                  <a:lumOff val="0"/>
                  <a:alphaOff val="0"/>
                </a:prstClr>
              </a:solidFill>
              <a:latin typeface="Arial Narrow" panose="020B0606020202030204" pitchFamily="34" charset="0"/>
              <a:ea typeface="+mn-ea"/>
              <a:cs typeface="+mn-cs"/>
            </a:rPr>
            <a:t>Asesoramiento que ha dado la Armada para implantar políticas de Estado, 41,7 % opinan que si se realizado, y el resto opinan que no se lo ha realizado de manera adecuada.</a:t>
          </a:r>
        </a:p>
      </dsp:txBody>
      <dsp:txXfrm>
        <a:off x="172814" y="4176471"/>
        <a:ext cx="8349526" cy="486262"/>
      </dsp:txXfrm>
    </dsp:sp>
    <dsp:sp modelId="{C9B9B5DC-12C0-44BA-AB53-4C8B0EE58269}">
      <dsp:nvSpPr>
        <dsp:cNvPr id="0" name=""/>
        <dsp:cNvSpPr/>
      </dsp:nvSpPr>
      <dsp:spPr>
        <a:xfrm>
          <a:off x="43565" y="4712419"/>
          <a:ext cx="689328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7E7F0-E132-4E06-84F8-821C998503E4}">
      <dsp:nvSpPr>
        <dsp:cNvPr id="0" name=""/>
        <dsp:cNvSpPr/>
      </dsp:nvSpPr>
      <dsp:spPr>
        <a:xfrm rot="5400000">
          <a:off x="4072632" y="113723"/>
          <a:ext cx="1734333" cy="1508869"/>
        </a:xfrm>
        <a:prstGeom prst="hexagon">
          <a:avLst>
            <a:gd name="adj" fmla="val 25000"/>
            <a:gd name="vf" fmla="val 115470"/>
          </a:avLst>
        </a:prstGeom>
        <a:solidFill>
          <a:schemeClr val="tx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Arial Narrow" panose="020B0606020202030204" pitchFamily="34" charset="0"/>
            </a:rPr>
            <a:t>Solo 5 de 15 Unidades pasan 50%</a:t>
          </a:r>
        </a:p>
      </dsp:txBody>
      <dsp:txXfrm rot="-5400000">
        <a:off x="4420496" y="271258"/>
        <a:ext cx="1038605" cy="1193799"/>
      </dsp:txXfrm>
    </dsp:sp>
    <dsp:sp modelId="{D2C9A4DC-AB82-4F88-A406-4152A1CD5845}">
      <dsp:nvSpPr>
        <dsp:cNvPr id="0" name=""/>
        <dsp:cNvSpPr/>
      </dsp:nvSpPr>
      <dsp:spPr>
        <a:xfrm>
          <a:off x="5740019" y="347858"/>
          <a:ext cx="1935515" cy="1040599"/>
        </a:xfrm>
        <a:prstGeom prst="flowChartPunchedCard">
          <a:avLst/>
        </a:prstGeom>
        <a:solidFill>
          <a:schemeClr val="tx1"/>
        </a:soli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solidFill>
                <a:schemeClr val="bg1"/>
              </a:solidFill>
              <a:latin typeface="Arial Narrow" panose="020B0606020202030204" pitchFamily="34" charset="0"/>
            </a:rPr>
            <a:t>Operatividad</a:t>
          </a:r>
        </a:p>
      </dsp:txBody>
      <dsp:txXfrm>
        <a:off x="5740019" y="555978"/>
        <a:ext cx="1935515" cy="832479"/>
      </dsp:txXfrm>
    </dsp:sp>
    <dsp:sp modelId="{C635F4A2-0AE7-433C-B50B-DDCDE5CBB59F}">
      <dsp:nvSpPr>
        <dsp:cNvPr id="0" name=""/>
        <dsp:cNvSpPr/>
      </dsp:nvSpPr>
      <dsp:spPr>
        <a:xfrm rot="5400000">
          <a:off x="2443052" y="113723"/>
          <a:ext cx="1734333" cy="1508869"/>
        </a:xfrm>
        <a:prstGeom prst="hexagon">
          <a:avLst>
            <a:gd name="adj" fmla="val 25000"/>
            <a:gd name="vf" fmla="val 115470"/>
          </a:avLst>
        </a:prstGeom>
        <a:solidFill>
          <a:schemeClr val="tx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s-ES" sz="1600" kern="1200" dirty="0">
              <a:latin typeface="Arial Narrow" panose="020B0606020202030204" pitchFamily="34" charset="0"/>
            </a:rPr>
            <a:t>Promedio 5 años de operatividad 39,40%</a:t>
          </a:r>
        </a:p>
      </dsp:txBody>
      <dsp:txXfrm rot="-5400000">
        <a:off x="2790916" y="271258"/>
        <a:ext cx="1038605" cy="1193799"/>
      </dsp:txXfrm>
    </dsp:sp>
    <dsp:sp modelId="{AEE09C54-3727-43B5-9609-BB4190B32DBE}">
      <dsp:nvSpPr>
        <dsp:cNvPr id="0" name=""/>
        <dsp:cNvSpPr/>
      </dsp:nvSpPr>
      <dsp:spPr>
        <a:xfrm rot="5400000">
          <a:off x="3254720" y="1585825"/>
          <a:ext cx="1734333" cy="1508869"/>
        </a:xfrm>
        <a:prstGeom prst="hexagon">
          <a:avLst>
            <a:gd name="adj" fmla="val 25000"/>
            <a:gd name="vf" fmla="val 115470"/>
          </a:avLst>
        </a:prstGeom>
        <a:solidFill>
          <a:schemeClr val="tx1">
            <a:lumMod val="65000"/>
            <a:lumOff val="3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latin typeface="Arial Narrow" panose="020B0606020202030204" pitchFamily="34" charset="0"/>
            </a:rPr>
            <a:t>Bajo presupuesto invertido en 5 años</a:t>
          </a:r>
        </a:p>
      </dsp:txBody>
      <dsp:txXfrm rot="-5400000">
        <a:off x="3602584" y="1743360"/>
        <a:ext cx="1038605" cy="1193799"/>
      </dsp:txXfrm>
    </dsp:sp>
    <dsp:sp modelId="{CE3282E8-27D1-4BEA-B3A9-E46AC5B7C2D7}">
      <dsp:nvSpPr>
        <dsp:cNvPr id="0" name=""/>
        <dsp:cNvSpPr/>
      </dsp:nvSpPr>
      <dsp:spPr>
        <a:xfrm>
          <a:off x="1431936" y="1819960"/>
          <a:ext cx="1873079" cy="1040599"/>
        </a:xfrm>
        <a:prstGeom prst="snip1Rect">
          <a:avLst/>
        </a:prstGeom>
        <a:solidFill>
          <a:schemeClr val="tx1"/>
        </a:soli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solidFill>
                <a:schemeClr val="bg1"/>
              </a:solidFill>
              <a:latin typeface="Arial Narrow" panose="020B0606020202030204" pitchFamily="34" charset="0"/>
            </a:rPr>
            <a:t>Presupuesto</a:t>
          </a:r>
        </a:p>
      </dsp:txBody>
      <dsp:txXfrm>
        <a:off x="1431936" y="1906678"/>
        <a:ext cx="1786361" cy="953881"/>
      </dsp:txXfrm>
    </dsp:sp>
    <dsp:sp modelId="{F2449FB8-7067-429A-BE58-72F0C1CC3ED2}">
      <dsp:nvSpPr>
        <dsp:cNvPr id="0" name=""/>
        <dsp:cNvSpPr/>
      </dsp:nvSpPr>
      <dsp:spPr>
        <a:xfrm rot="5400000">
          <a:off x="4884299" y="1585825"/>
          <a:ext cx="1734333" cy="1508869"/>
        </a:xfrm>
        <a:prstGeom prst="hexagon">
          <a:avLst>
            <a:gd name="adj" fmla="val 25000"/>
            <a:gd name="vf" fmla="val 115470"/>
          </a:avLst>
        </a:prstGeom>
        <a:solidFill>
          <a:schemeClr val="tx1">
            <a:lumMod val="65000"/>
            <a:lumOff val="3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711200">
            <a:lnSpc>
              <a:spcPct val="90000"/>
            </a:lnSpc>
            <a:spcBef>
              <a:spcPct val="0"/>
            </a:spcBef>
            <a:spcAft>
              <a:spcPct val="35000"/>
            </a:spcAft>
          </a:pPr>
          <a:r>
            <a:rPr lang="es-ES" sz="1600" kern="1200" dirty="0">
              <a:solidFill>
                <a:prstClr val="white"/>
              </a:solidFill>
              <a:latin typeface="Arial Narrow" panose="020B0606020202030204" pitchFamily="34" charset="0"/>
              <a:ea typeface="+mn-ea"/>
              <a:cs typeface="+mn-cs"/>
            </a:rPr>
            <a:t>2015 y 2016 fueron críticos en la asignación</a:t>
          </a:r>
        </a:p>
      </dsp:txBody>
      <dsp:txXfrm rot="-5400000">
        <a:off x="5232163" y="1743360"/>
        <a:ext cx="1038605" cy="1193799"/>
      </dsp:txXfrm>
    </dsp:sp>
    <dsp:sp modelId="{A43DF7E6-107A-4077-9561-9C361878B838}">
      <dsp:nvSpPr>
        <dsp:cNvPr id="0" name=""/>
        <dsp:cNvSpPr/>
      </dsp:nvSpPr>
      <dsp:spPr>
        <a:xfrm rot="5400000">
          <a:off x="4072632" y="3057927"/>
          <a:ext cx="1734333" cy="1508869"/>
        </a:xfrm>
        <a:prstGeom prst="hexagon">
          <a:avLst>
            <a:gd name="adj" fmla="val 25000"/>
            <a:gd name="vf" fmla="val 115470"/>
          </a:avLst>
        </a:prstGeom>
        <a:solidFill>
          <a:srgbClr val="E75C0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solidFill>
                <a:prstClr val="white"/>
              </a:solidFill>
              <a:latin typeface="Arial Narrow" panose="020B0606020202030204" pitchFamily="34" charset="0"/>
              <a:ea typeface="+mn-ea"/>
              <a:cs typeface="+mn-cs"/>
            </a:rPr>
            <a:t>Presupuesto asignado,   tendencia a disminuir operatividad</a:t>
          </a:r>
        </a:p>
      </dsp:txBody>
      <dsp:txXfrm rot="-5400000">
        <a:off x="4420496" y="3215462"/>
        <a:ext cx="1038605" cy="1193799"/>
      </dsp:txXfrm>
    </dsp:sp>
    <dsp:sp modelId="{19BEE3EC-10D2-4DE2-AB57-7E95F9762308}">
      <dsp:nvSpPr>
        <dsp:cNvPr id="0" name=""/>
        <dsp:cNvSpPr/>
      </dsp:nvSpPr>
      <dsp:spPr>
        <a:xfrm>
          <a:off x="5740019" y="3292061"/>
          <a:ext cx="1935515" cy="1040599"/>
        </a:xfrm>
        <a:prstGeom prst="round2DiagRect">
          <a:avLst/>
        </a:prstGeom>
        <a:solidFill>
          <a:schemeClr val="tx1"/>
        </a:soli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solidFill>
                <a:schemeClr val="bg1"/>
              </a:solidFill>
              <a:latin typeface="Arial Narrow" panose="020B0606020202030204" pitchFamily="34" charset="0"/>
            </a:rPr>
            <a:t>Relación</a:t>
          </a:r>
        </a:p>
      </dsp:txBody>
      <dsp:txXfrm>
        <a:off x="5790817" y="3342859"/>
        <a:ext cx="1833919" cy="939003"/>
      </dsp:txXfrm>
    </dsp:sp>
    <dsp:sp modelId="{43282724-4DD4-4ECF-A8EA-E07E5097A280}">
      <dsp:nvSpPr>
        <dsp:cNvPr id="0" name=""/>
        <dsp:cNvSpPr/>
      </dsp:nvSpPr>
      <dsp:spPr>
        <a:xfrm rot="5400000">
          <a:off x="2443052" y="3057927"/>
          <a:ext cx="1734333" cy="1508869"/>
        </a:xfrm>
        <a:prstGeom prst="hexagon">
          <a:avLst>
            <a:gd name="adj" fmla="val 25000"/>
            <a:gd name="vf" fmla="val 115470"/>
          </a:avLst>
        </a:prstGeom>
        <a:solidFill>
          <a:srgbClr val="E75C0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s-ES" sz="1600" kern="1200" dirty="0">
              <a:solidFill>
                <a:prstClr val="white"/>
              </a:solidFill>
              <a:latin typeface="Arial Narrow" panose="020B0606020202030204" pitchFamily="34" charset="0"/>
              <a:ea typeface="+mn-ea"/>
              <a:cs typeface="+mn-cs"/>
            </a:rPr>
            <a:t>Estimación estadística reafirma la incidencia  </a:t>
          </a:r>
        </a:p>
      </dsp:txBody>
      <dsp:txXfrm rot="-5400000">
        <a:off x="2790916" y="3215462"/>
        <a:ext cx="1038605" cy="11937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631A1-F487-4CC5-B98D-8E7472321BE9}">
      <dsp:nvSpPr>
        <dsp:cNvPr id="0" name=""/>
        <dsp:cNvSpPr/>
      </dsp:nvSpPr>
      <dsp:spPr>
        <a:xfrm>
          <a:off x="0" y="0"/>
          <a:ext cx="4624288" cy="4624288"/>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4BB844-359C-40A6-9441-46A93C37F286}">
      <dsp:nvSpPr>
        <dsp:cNvPr id="0" name=""/>
        <dsp:cNvSpPr/>
      </dsp:nvSpPr>
      <dsp:spPr>
        <a:xfrm>
          <a:off x="2312144" y="0"/>
          <a:ext cx="6328816" cy="462428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a:t>Comisión Europea Asuntos Marítimos </a:t>
          </a:r>
        </a:p>
      </dsp:txBody>
      <dsp:txXfrm>
        <a:off x="2312144" y="0"/>
        <a:ext cx="3164408" cy="1387289"/>
      </dsp:txXfrm>
    </dsp:sp>
    <dsp:sp modelId="{08101839-803D-4520-B3A8-900AA018F5B9}">
      <dsp:nvSpPr>
        <dsp:cNvPr id="0" name=""/>
        <dsp:cNvSpPr/>
      </dsp:nvSpPr>
      <dsp:spPr>
        <a:xfrm>
          <a:off x="809251" y="1387289"/>
          <a:ext cx="3005784" cy="3005784"/>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CA0A12-ABFC-4FDE-9386-73B35E405E0D}">
      <dsp:nvSpPr>
        <dsp:cNvPr id="0" name=""/>
        <dsp:cNvSpPr/>
      </dsp:nvSpPr>
      <dsp:spPr>
        <a:xfrm>
          <a:off x="2312144" y="1387289"/>
          <a:ext cx="6328816" cy="300578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a:t>Agencia Europea de Defensa</a:t>
          </a:r>
        </a:p>
      </dsp:txBody>
      <dsp:txXfrm>
        <a:off x="2312144" y="1387289"/>
        <a:ext cx="3164408" cy="1387284"/>
      </dsp:txXfrm>
    </dsp:sp>
    <dsp:sp modelId="{B90718A3-DB8A-440A-B9F6-4A6A30D3B16A}">
      <dsp:nvSpPr>
        <dsp:cNvPr id="0" name=""/>
        <dsp:cNvSpPr/>
      </dsp:nvSpPr>
      <dsp:spPr>
        <a:xfrm>
          <a:off x="1618501" y="2774574"/>
          <a:ext cx="1387285" cy="1387285"/>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6C27C1-24EF-47AB-A0E8-5A1284A77AF4}">
      <dsp:nvSpPr>
        <dsp:cNvPr id="0" name=""/>
        <dsp:cNvSpPr/>
      </dsp:nvSpPr>
      <dsp:spPr>
        <a:xfrm>
          <a:off x="2312144" y="2774574"/>
          <a:ext cx="6328816" cy="138728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C" sz="2900" kern="1200" dirty="0"/>
            <a:t>Declaración de los Ministros de Defensa </a:t>
          </a:r>
          <a:endParaRPr lang="es-ES" sz="2900" kern="1200" dirty="0"/>
        </a:p>
      </dsp:txBody>
      <dsp:txXfrm>
        <a:off x="2312144" y="2774574"/>
        <a:ext cx="3164408" cy="1387285"/>
      </dsp:txXfrm>
    </dsp:sp>
    <dsp:sp modelId="{B6994636-A877-4E2D-877A-5577DD5DA699}">
      <dsp:nvSpPr>
        <dsp:cNvPr id="0" name=""/>
        <dsp:cNvSpPr/>
      </dsp:nvSpPr>
      <dsp:spPr>
        <a:xfrm>
          <a:off x="5476552" y="0"/>
          <a:ext cx="3164408" cy="138728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s-ES" sz="1700" kern="1200" dirty="0"/>
            <a:t>Política Marítima Integrada Estrategias 2020</a:t>
          </a:r>
        </a:p>
        <a:p>
          <a:pPr marL="171450" lvl="1" indent="-171450" algn="l" defTabSz="755650">
            <a:lnSpc>
              <a:spcPct val="90000"/>
            </a:lnSpc>
            <a:spcBef>
              <a:spcPct val="0"/>
            </a:spcBef>
            <a:spcAft>
              <a:spcPct val="15000"/>
            </a:spcAft>
            <a:buChar char="••"/>
          </a:pPr>
          <a:r>
            <a:rPr lang="es-ES" sz="1700" kern="1200" dirty="0"/>
            <a:t>Vigilancia marítima Integrada</a:t>
          </a:r>
        </a:p>
        <a:p>
          <a:pPr marL="171450" lvl="1" indent="-171450" algn="l" defTabSz="755650">
            <a:lnSpc>
              <a:spcPct val="90000"/>
            </a:lnSpc>
            <a:spcBef>
              <a:spcPct val="0"/>
            </a:spcBef>
            <a:spcAft>
              <a:spcPct val="15000"/>
            </a:spcAft>
            <a:buChar char="••"/>
          </a:pPr>
          <a:r>
            <a:rPr lang="es-ES" sz="1700" kern="1200" dirty="0"/>
            <a:t>Crecimiento sostenible de actividades productivas</a:t>
          </a:r>
        </a:p>
      </dsp:txBody>
      <dsp:txXfrm>
        <a:off x="5476552" y="0"/>
        <a:ext cx="3164408" cy="1387289"/>
      </dsp:txXfrm>
    </dsp:sp>
    <dsp:sp modelId="{CDD05ADA-2FBD-4A88-972B-011C79C2CAA1}">
      <dsp:nvSpPr>
        <dsp:cNvPr id="0" name=""/>
        <dsp:cNvSpPr/>
      </dsp:nvSpPr>
      <dsp:spPr>
        <a:xfrm>
          <a:off x="5476552" y="1387289"/>
          <a:ext cx="3164408" cy="13872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s-ES" sz="1700" kern="1200" dirty="0"/>
            <a:t>Armonización y consecución de capacidades operativas </a:t>
          </a:r>
        </a:p>
        <a:p>
          <a:pPr marL="171450" lvl="1" indent="-171450" algn="l" defTabSz="755650">
            <a:lnSpc>
              <a:spcPct val="90000"/>
            </a:lnSpc>
            <a:spcBef>
              <a:spcPct val="0"/>
            </a:spcBef>
            <a:spcAft>
              <a:spcPct val="15000"/>
            </a:spcAft>
            <a:buChar char="••"/>
          </a:pPr>
          <a:r>
            <a:rPr lang="es-ES" sz="1700" kern="1200" dirty="0"/>
            <a:t>Investigación e Innovación</a:t>
          </a:r>
        </a:p>
        <a:p>
          <a:pPr marL="171450" lvl="1" indent="-171450" algn="l" defTabSz="755650">
            <a:lnSpc>
              <a:spcPct val="90000"/>
            </a:lnSpc>
            <a:spcBef>
              <a:spcPct val="0"/>
            </a:spcBef>
            <a:spcAft>
              <a:spcPct val="15000"/>
            </a:spcAft>
            <a:buChar char="••"/>
          </a:pPr>
          <a:r>
            <a:rPr lang="es-ES" sz="1700" kern="1200" dirty="0"/>
            <a:t>Política común en seguridad y defensa</a:t>
          </a:r>
        </a:p>
      </dsp:txBody>
      <dsp:txXfrm>
        <a:off x="5476552" y="1387289"/>
        <a:ext cx="3164408" cy="1387284"/>
      </dsp:txXfrm>
    </dsp:sp>
    <dsp:sp modelId="{BCC0DA07-4176-4E1D-82AD-8F74A54FCF0B}">
      <dsp:nvSpPr>
        <dsp:cNvPr id="0" name=""/>
        <dsp:cNvSpPr/>
      </dsp:nvSpPr>
      <dsp:spPr>
        <a:xfrm>
          <a:off x="5476552" y="2774574"/>
          <a:ext cx="3164408" cy="138728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s-EC" sz="1700" kern="1200" dirty="0"/>
            <a:t>Estrategia de Seguridad Marítima de la Unión Europea 2014</a:t>
          </a:r>
          <a:endParaRPr lang="es-ES" sz="1700" kern="1200" dirty="0"/>
        </a:p>
        <a:p>
          <a:pPr marL="171450" lvl="1" indent="-171450" algn="l" defTabSz="755650">
            <a:lnSpc>
              <a:spcPct val="90000"/>
            </a:lnSpc>
            <a:spcBef>
              <a:spcPct val="0"/>
            </a:spcBef>
            <a:spcAft>
              <a:spcPct val="15000"/>
            </a:spcAft>
            <a:buChar char="••"/>
          </a:pPr>
          <a:r>
            <a:rPr lang="es-ES" sz="1700" kern="1200" dirty="0"/>
            <a:t>Identificar Intereses Marítimos</a:t>
          </a:r>
        </a:p>
        <a:p>
          <a:pPr marL="171450" lvl="1" indent="-171450" algn="l" defTabSz="755650">
            <a:lnSpc>
              <a:spcPct val="90000"/>
            </a:lnSpc>
            <a:spcBef>
              <a:spcPct val="0"/>
            </a:spcBef>
            <a:spcAft>
              <a:spcPct val="15000"/>
            </a:spcAft>
            <a:buChar char="••"/>
          </a:pPr>
          <a:r>
            <a:rPr lang="es-ES" sz="1700" kern="1200" dirty="0"/>
            <a:t>Identificar amenazas, acciones</a:t>
          </a:r>
        </a:p>
      </dsp:txBody>
      <dsp:txXfrm>
        <a:off x="5476552" y="2774574"/>
        <a:ext cx="3164408" cy="13872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F2D03-4712-4C97-8AB6-4DDC76AA73D8}">
      <dsp:nvSpPr>
        <dsp:cNvPr id="0" name=""/>
        <dsp:cNvSpPr/>
      </dsp:nvSpPr>
      <dsp:spPr>
        <a:xfrm>
          <a:off x="711199" y="0"/>
          <a:ext cx="4064000" cy="40640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301C38-B198-4425-8ED3-29A71E9D6B4E}">
      <dsp:nvSpPr>
        <dsp:cNvPr id="0" name=""/>
        <dsp:cNvSpPr/>
      </dsp:nvSpPr>
      <dsp:spPr>
        <a:xfrm>
          <a:off x="2743199" y="406796"/>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1" kern="1200" dirty="0"/>
            <a:t>Políticas de Estado / Seguridad Marítima</a:t>
          </a:r>
        </a:p>
      </dsp:txBody>
      <dsp:txXfrm>
        <a:off x="2778459" y="442056"/>
        <a:ext cx="2571080" cy="651792"/>
      </dsp:txXfrm>
    </dsp:sp>
    <dsp:sp modelId="{B0772E13-EA83-4A5A-A3CB-D1A264655415}">
      <dsp:nvSpPr>
        <dsp:cNvPr id="0" name=""/>
        <dsp:cNvSpPr/>
      </dsp:nvSpPr>
      <dsp:spPr>
        <a:xfrm>
          <a:off x="2743199" y="1219398"/>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1" kern="1200" dirty="0"/>
            <a:t>Políticas de Defensa</a:t>
          </a:r>
        </a:p>
      </dsp:txBody>
      <dsp:txXfrm>
        <a:off x="2778459" y="1254658"/>
        <a:ext cx="2571080" cy="651792"/>
      </dsp:txXfrm>
    </dsp:sp>
    <dsp:sp modelId="{323E3AFC-5F15-48AF-90BF-18ED40A39158}">
      <dsp:nvSpPr>
        <dsp:cNvPr id="0" name=""/>
        <dsp:cNvSpPr/>
      </dsp:nvSpPr>
      <dsp:spPr>
        <a:xfrm>
          <a:off x="2743199" y="2032000"/>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1" kern="1200" dirty="0"/>
            <a:t>Economía de la Defensa</a:t>
          </a:r>
        </a:p>
      </dsp:txBody>
      <dsp:txXfrm>
        <a:off x="2778459" y="2067260"/>
        <a:ext cx="2571080" cy="651792"/>
      </dsp:txXfrm>
    </dsp:sp>
    <dsp:sp modelId="{B150FF27-F251-4487-9700-C9530DA46513}">
      <dsp:nvSpPr>
        <dsp:cNvPr id="0" name=""/>
        <dsp:cNvSpPr/>
      </dsp:nvSpPr>
      <dsp:spPr>
        <a:xfrm>
          <a:off x="2743199" y="2844601"/>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1" kern="1200" dirty="0"/>
            <a:t>Industria de la Defensa</a:t>
          </a:r>
        </a:p>
      </dsp:txBody>
      <dsp:txXfrm>
        <a:off x="2778459" y="2879861"/>
        <a:ext cx="2571080" cy="6517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631A1-F487-4CC5-B98D-8E7472321BE9}">
      <dsp:nvSpPr>
        <dsp:cNvPr id="0" name=""/>
        <dsp:cNvSpPr/>
      </dsp:nvSpPr>
      <dsp:spPr>
        <a:xfrm>
          <a:off x="0" y="0"/>
          <a:ext cx="4480272" cy="448027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4BB844-359C-40A6-9441-46A93C37F286}">
      <dsp:nvSpPr>
        <dsp:cNvPr id="0" name=""/>
        <dsp:cNvSpPr/>
      </dsp:nvSpPr>
      <dsp:spPr>
        <a:xfrm>
          <a:off x="2240136" y="0"/>
          <a:ext cx="6446664" cy="448027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dirty="0"/>
            <a:t>Gobierno de la República del Perú</a:t>
          </a:r>
        </a:p>
      </dsp:txBody>
      <dsp:txXfrm>
        <a:off x="2240136" y="0"/>
        <a:ext cx="3223332" cy="1344084"/>
      </dsp:txXfrm>
    </dsp:sp>
    <dsp:sp modelId="{08101839-803D-4520-B3A8-900AA018F5B9}">
      <dsp:nvSpPr>
        <dsp:cNvPr id="0" name=""/>
        <dsp:cNvSpPr/>
      </dsp:nvSpPr>
      <dsp:spPr>
        <a:xfrm>
          <a:off x="784049" y="1344084"/>
          <a:ext cx="2912173" cy="2912173"/>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CA0A12-ABFC-4FDE-9386-73B35E405E0D}">
      <dsp:nvSpPr>
        <dsp:cNvPr id="0" name=""/>
        <dsp:cNvSpPr/>
      </dsp:nvSpPr>
      <dsp:spPr>
        <a:xfrm>
          <a:off x="2240136" y="1344084"/>
          <a:ext cx="6446664" cy="291217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dirty="0"/>
            <a:t>Congreso del Perú, Ley Marina del Perú</a:t>
          </a:r>
        </a:p>
      </dsp:txBody>
      <dsp:txXfrm>
        <a:off x="2240136" y="1344084"/>
        <a:ext cx="3223332" cy="1344080"/>
      </dsp:txXfrm>
    </dsp:sp>
    <dsp:sp modelId="{B90718A3-DB8A-440A-B9F6-4A6A30D3B16A}">
      <dsp:nvSpPr>
        <dsp:cNvPr id="0" name=""/>
        <dsp:cNvSpPr/>
      </dsp:nvSpPr>
      <dsp:spPr>
        <a:xfrm>
          <a:off x="1568095" y="2688164"/>
          <a:ext cx="1344080" cy="134408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6C27C1-24EF-47AB-A0E8-5A1284A77AF4}">
      <dsp:nvSpPr>
        <dsp:cNvPr id="0" name=""/>
        <dsp:cNvSpPr/>
      </dsp:nvSpPr>
      <dsp:spPr>
        <a:xfrm>
          <a:off x="2240136" y="2688164"/>
          <a:ext cx="6446664" cy="134408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a:t>Marina de Guerra del Perú </a:t>
          </a:r>
          <a:endParaRPr lang="es-ES" sz="2800" kern="1200" dirty="0"/>
        </a:p>
      </dsp:txBody>
      <dsp:txXfrm>
        <a:off x="2240136" y="2688164"/>
        <a:ext cx="3223332" cy="1344080"/>
      </dsp:txXfrm>
    </dsp:sp>
    <dsp:sp modelId="{B6994636-A877-4E2D-877A-5577DD5DA699}">
      <dsp:nvSpPr>
        <dsp:cNvPr id="0" name=""/>
        <dsp:cNvSpPr/>
      </dsp:nvSpPr>
      <dsp:spPr>
        <a:xfrm>
          <a:off x="5463468" y="0"/>
          <a:ext cx="3223332" cy="13440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s-ES" sz="1400" kern="1200" dirty="0"/>
            <a:t>Plan Estratégico de Desarrollo Nacional</a:t>
          </a:r>
        </a:p>
        <a:p>
          <a:pPr marL="114300" lvl="1" indent="-114300" algn="l" defTabSz="622300">
            <a:lnSpc>
              <a:spcPct val="90000"/>
            </a:lnSpc>
            <a:spcBef>
              <a:spcPct val="0"/>
            </a:spcBef>
            <a:spcAft>
              <a:spcPct val="15000"/>
            </a:spcAft>
            <a:buChar char="••"/>
          </a:pPr>
          <a:r>
            <a:rPr lang="es-ES" sz="1400" kern="1200" dirty="0"/>
            <a:t>Seguridad y Defensa. Impulsar su Enseñanza</a:t>
          </a:r>
        </a:p>
        <a:p>
          <a:pPr marL="114300" lvl="1" indent="-114300" algn="l" defTabSz="622300">
            <a:lnSpc>
              <a:spcPct val="90000"/>
            </a:lnSpc>
            <a:spcBef>
              <a:spcPct val="0"/>
            </a:spcBef>
            <a:spcAft>
              <a:spcPct val="15000"/>
            </a:spcAft>
            <a:buChar char="••"/>
          </a:pPr>
          <a:r>
            <a:rPr lang="es-ES" sz="1400" kern="1200" dirty="0"/>
            <a:t>Garantizar la plena operatividad de medios de FF. AA.</a:t>
          </a:r>
        </a:p>
      </dsp:txBody>
      <dsp:txXfrm>
        <a:off x="5463468" y="0"/>
        <a:ext cx="3223332" cy="1344084"/>
      </dsp:txXfrm>
    </dsp:sp>
    <dsp:sp modelId="{CDD05ADA-2FBD-4A88-972B-011C79C2CAA1}">
      <dsp:nvSpPr>
        <dsp:cNvPr id="0" name=""/>
        <dsp:cNvSpPr/>
      </dsp:nvSpPr>
      <dsp:spPr>
        <a:xfrm>
          <a:off x="5463468" y="1344084"/>
          <a:ext cx="3223332" cy="134408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a:t>Políticas de desarrollo económico, social, civil, ciencia y tecnología.</a:t>
          </a:r>
          <a:endParaRPr lang="es-ES" sz="1400" kern="1200" dirty="0"/>
        </a:p>
        <a:p>
          <a:pPr marL="114300" lvl="1" indent="-114300" algn="l" defTabSz="622300">
            <a:lnSpc>
              <a:spcPct val="90000"/>
            </a:lnSpc>
            <a:spcBef>
              <a:spcPct val="0"/>
            </a:spcBef>
            <a:spcAft>
              <a:spcPct val="15000"/>
            </a:spcAft>
            <a:buChar char="••"/>
          </a:pPr>
          <a:r>
            <a:rPr lang="es-EC" sz="1400" kern="1200" dirty="0"/>
            <a:t>Determinación de objetivos y políticas para el desarrollo de los intereses marítimos </a:t>
          </a:r>
          <a:endParaRPr lang="es-ES" sz="1400" kern="1200" dirty="0"/>
        </a:p>
        <a:p>
          <a:pPr marL="114300" lvl="1" indent="-114300" algn="l" defTabSz="622300">
            <a:lnSpc>
              <a:spcPct val="90000"/>
            </a:lnSpc>
            <a:spcBef>
              <a:spcPct val="0"/>
            </a:spcBef>
            <a:spcAft>
              <a:spcPct val="15000"/>
            </a:spcAft>
            <a:buChar char="••"/>
          </a:pPr>
          <a:r>
            <a:rPr lang="es-ES" sz="1400" kern="1200" dirty="0"/>
            <a:t>Impulso a la Industria Naval</a:t>
          </a:r>
        </a:p>
      </dsp:txBody>
      <dsp:txXfrm>
        <a:off x="5463468" y="1344084"/>
        <a:ext cx="3223332" cy="1344080"/>
      </dsp:txXfrm>
    </dsp:sp>
    <dsp:sp modelId="{BCC0DA07-4176-4E1D-82AD-8F74A54FCF0B}">
      <dsp:nvSpPr>
        <dsp:cNvPr id="0" name=""/>
        <dsp:cNvSpPr/>
      </dsp:nvSpPr>
      <dsp:spPr>
        <a:xfrm>
          <a:off x="5463468" y="2688164"/>
          <a:ext cx="3223332" cy="134408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a:t>Visión: Intereses nacionales</a:t>
          </a:r>
          <a:endParaRPr lang="es-ES" sz="1400" kern="1200" dirty="0"/>
        </a:p>
        <a:p>
          <a:pPr marL="114300" lvl="1" indent="-114300" algn="l" defTabSz="622300">
            <a:lnSpc>
              <a:spcPct val="90000"/>
            </a:lnSpc>
            <a:spcBef>
              <a:spcPct val="0"/>
            </a:spcBef>
            <a:spcAft>
              <a:spcPct val="15000"/>
            </a:spcAft>
            <a:buChar char="••"/>
          </a:pPr>
          <a:r>
            <a:rPr lang="es-ES" sz="1400" kern="1200" dirty="0"/>
            <a:t>Misión: Coadyuvar al desarrollo económico y social de la nación</a:t>
          </a:r>
        </a:p>
      </dsp:txBody>
      <dsp:txXfrm>
        <a:off x="5463468" y="2688164"/>
        <a:ext cx="3223332" cy="13440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F2D03-4712-4C97-8AB6-4DDC76AA73D8}">
      <dsp:nvSpPr>
        <dsp:cNvPr id="0" name=""/>
        <dsp:cNvSpPr/>
      </dsp:nvSpPr>
      <dsp:spPr>
        <a:xfrm>
          <a:off x="711199" y="0"/>
          <a:ext cx="4064000" cy="40640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301C38-B198-4425-8ED3-29A71E9D6B4E}">
      <dsp:nvSpPr>
        <dsp:cNvPr id="0" name=""/>
        <dsp:cNvSpPr/>
      </dsp:nvSpPr>
      <dsp:spPr>
        <a:xfrm>
          <a:off x="2743199" y="406796"/>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1" kern="1200" dirty="0"/>
            <a:t>Políticas de Estado / Seguridad Marítima</a:t>
          </a:r>
        </a:p>
      </dsp:txBody>
      <dsp:txXfrm>
        <a:off x="2778459" y="442056"/>
        <a:ext cx="2571080" cy="651792"/>
      </dsp:txXfrm>
    </dsp:sp>
    <dsp:sp modelId="{B0772E13-EA83-4A5A-A3CB-D1A264655415}">
      <dsp:nvSpPr>
        <dsp:cNvPr id="0" name=""/>
        <dsp:cNvSpPr/>
      </dsp:nvSpPr>
      <dsp:spPr>
        <a:xfrm>
          <a:off x="2743199" y="1219398"/>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1" kern="1200" dirty="0"/>
            <a:t>Ley de la Marina</a:t>
          </a:r>
        </a:p>
      </dsp:txBody>
      <dsp:txXfrm>
        <a:off x="2778459" y="1254658"/>
        <a:ext cx="2571080" cy="651792"/>
      </dsp:txXfrm>
    </dsp:sp>
    <dsp:sp modelId="{323E3AFC-5F15-48AF-90BF-18ED40A39158}">
      <dsp:nvSpPr>
        <dsp:cNvPr id="0" name=""/>
        <dsp:cNvSpPr/>
      </dsp:nvSpPr>
      <dsp:spPr>
        <a:xfrm>
          <a:off x="2743199" y="2032000"/>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1" kern="1200" dirty="0"/>
            <a:t>Economía de la Defensa</a:t>
          </a:r>
        </a:p>
      </dsp:txBody>
      <dsp:txXfrm>
        <a:off x="2778459" y="2067260"/>
        <a:ext cx="2571080" cy="651792"/>
      </dsp:txXfrm>
    </dsp:sp>
    <dsp:sp modelId="{B150FF27-F251-4487-9700-C9530DA46513}">
      <dsp:nvSpPr>
        <dsp:cNvPr id="0" name=""/>
        <dsp:cNvSpPr/>
      </dsp:nvSpPr>
      <dsp:spPr>
        <a:xfrm>
          <a:off x="2743199" y="2844601"/>
          <a:ext cx="2641600" cy="7223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1" kern="1200" dirty="0"/>
            <a:t>Industria de la Defensa</a:t>
          </a:r>
        </a:p>
      </dsp:txBody>
      <dsp:txXfrm>
        <a:off x="2778459" y="2879861"/>
        <a:ext cx="2571080" cy="6517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631A1-F487-4CC5-B98D-8E7472321BE9}">
      <dsp:nvSpPr>
        <dsp:cNvPr id="0" name=""/>
        <dsp:cNvSpPr/>
      </dsp:nvSpPr>
      <dsp:spPr>
        <a:xfrm>
          <a:off x="0" y="0"/>
          <a:ext cx="4624285" cy="4624285"/>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4BB844-359C-40A6-9441-46A93C37F286}">
      <dsp:nvSpPr>
        <dsp:cNvPr id="0" name=""/>
        <dsp:cNvSpPr/>
      </dsp:nvSpPr>
      <dsp:spPr>
        <a:xfrm>
          <a:off x="2312142" y="0"/>
          <a:ext cx="6374657" cy="462428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a:t>Gobierno de la República de Colombia</a:t>
          </a:r>
        </a:p>
      </dsp:txBody>
      <dsp:txXfrm>
        <a:off x="2312142" y="0"/>
        <a:ext cx="3187328" cy="1387288"/>
      </dsp:txXfrm>
    </dsp:sp>
    <dsp:sp modelId="{08101839-803D-4520-B3A8-900AA018F5B9}">
      <dsp:nvSpPr>
        <dsp:cNvPr id="0" name=""/>
        <dsp:cNvSpPr/>
      </dsp:nvSpPr>
      <dsp:spPr>
        <a:xfrm>
          <a:off x="809251" y="1387288"/>
          <a:ext cx="3005782" cy="300578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CA0A12-ABFC-4FDE-9386-73B35E405E0D}">
      <dsp:nvSpPr>
        <dsp:cNvPr id="0" name=""/>
        <dsp:cNvSpPr/>
      </dsp:nvSpPr>
      <dsp:spPr>
        <a:xfrm>
          <a:off x="2312142" y="1387288"/>
          <a:ext cx="6374657" cy="300578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a:t>Comisión Colombiana del Océano</a:t>
          </a:r>
        </a:p>
      </dsp:txBody>
      <dsp:txXfrm>
        <a:off x="2312142" y="1387288"/>
        <a:ext cx="3187328" cy="1387283"/>
      </dsp:txXfrm>
    </dsp:sp>
    <dsp:sp modelId="{B90718A3-DB8A-440A-B9F6-4A6A30D3B16A}">
      <dsp:nvSpPr>
        <dsp:cNvPr id="0" name=""/>
        <dsp:cNvSpPr/>
      </dsp:nvSpPr>
      <dsp:spPr>
        <a:xfrm>
          <a:off x="1618500" y="2774572"/>
          <a:ext cx="1387284" cy="1387284"/>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6C27C1-24EF-47AB-A0E8-5A1284A77AF4}">
      <dsp:nvSpPr>
        <dsp:cNvPr id="0" name=""/>
        <dsp:cNvSpPr/>
      </dsp:nvSpPr>
      <dsp:spPr>
        <a:xfrm>
          <a:off x="2312142" y="2774572"/>
          <a:ext cx="6374657" cy="138728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C" sz="2900" kern="1200" dirty="0"/>
            <a:t>Ministerio de Defensa, FF.AA., Armada </a:t>
          </a:r>
          <a:endParaRPr lang="es-ES" sz="2900" kern="1200" dirty="0"/>
        </a:p>
      </dsp:txBody>
      <dsp:txXfrm>
        <a:off x="2312142" y="2774572"/>
        <a:ext cx="3187328" cy="1387284"/>
      </dsp:txXfrm>
    </dsp:sp>
    <dsp:sp modelId="{B6994636-A877-4E2D-877A-5577DD5DA699}">
      <dsp:nvSpPr>
        <dsp:cNvPr id="0" name=""/>
        <dsp:cNvSpPr/>
      </dsp:nvSpPr>
      <dsp:spPr>
        <a:xfrm>
          <a:off x="5499471" y="0"/>
          <a:ext cx="3187328" cy="138728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s-ES" sz="1300" kern="1200" dirty="0"/>
            <a:t>Plan Nacional de Desarrollo </a:t>
          </a:r>
        </a:p>
        <a:p>
          <a:pPr marL="114300" lvl="1" indent="-114300" algn="l" defTabSz="577850">
            <a:lnSpc>
              <a:spcPct val="90000"/>
            </a:lnSpc>
            <a:spcBef>
              <a:spcPct val="0"/>
            </a:spcBef>
            <a:spcAft>
              <a:spcPct val="15000"/>
            </a:spcAft>
            <a:buChar char="••"/>
          </a:pPr>
          <a:r>
            <a:rPr lang="es-ES" sz="1300" kern="1200" dirty="0"/>
            <a:t>Integridad del territorio marítimo </a:t>
          </a:r>
        </a:p>
        <a:p>
          <a:pPr marL="114300" lvl="1" indent="-114300" algn="l" defTabSz="577850">
            <a:lnSpc>
              <a:spcPct val="90000"/>
            </a:lnSpc>
            <a:spcBef>
              <a:spcPct val="0"/>
            </a:spcBef>
            <a:spcAft>
              <a:spcPct val="15000"/>
            </a:spcAft>
            <a:buChar char="••"/>
          </a:pPr>
          <a:r>
            <a:rPr lang="es-ES" sz="1300" kern="1200" dirty="0"/>
            <a:t>Desarrollo socioeconómico</a:t>
          </a:r>
        </a:p>
        <a:p>
          <a:pPr marL="114300" lvl="1" indent="-114300" algn="l" defTabSz="577850">
            <a:lnSpc>
              <a:spcPct val="90000"/>
            </a:lnSpc>
            <a:spcBef>
              <a:spcPct val="0"/>
            </a:spcBef>
            <a:spcAft>
              <a:spcPct val="15000"/>
            </a:spcAft>
            <a:buChar char="••"/>
          </a:pPr>
          <a:r>
            <a:rPr lang="es-ES" sz="1300" kern="1200" dirty="0"/>
            <a:t>Perspectiva incluyente del sector marítimo, investigación, tecnología e innovación</a:t>
          </a:r>
        </a:p>
      </dsp:txBody>
      <dsp:txXfrm>
        <a:off x="5499471" y="0"/>
        <a:ext cx="3187328" cy="1387288"/>
      </dsp:txXfrm>
    </dsp:sp>
    <dsp:sp modelId="{CDD05ADA-2FBD-4A88-972B-011C79C2CAA1}">
      <dsp:nvSpPr>
        <dsp:cNvPr id="0" name=""/>
        <dsp:cNvSpPr/>
      </dsp:nvSpPr>
      <dsp:spPr>
        <a:xfrm>
          <a:off x="5499471" y="1387288"/>
          <a:ext cx="3187328" cy="13872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s-EC" sz="1300" kern="1200" dirty="0"/>
            <a:t>Política Nacional del Océano y de los Espacios Costeros</a:t>
          </a:r>
          <a:endParaRPr lang="es-ES" sz="1300" kern="1200" dirty="0"/>
        </a:p>
        <a:p>
          <a:pPr marL="114300" lvl="1" indent="-114300" algn="l" defTabSz="577850">
            <a:lnSpc>
              <a:spcPct val="90000"/>
            </a:lnSpc>
            <a:spcBef>
              <a:spcPct val="0"/>
            </a:spcBef>
            <a:spcAft>
              <a:spcPct val="15000"/>
            </a:spcAft>
            <a:buChar char="••"/>
          </a:pPr>
          <a:r>
            <a:rPr lang="es-EC" sz="1300" kern="1200" dirty="0"/>
            <a:t>Desarrollo integral de los espacios marítimos. Seguridad y defensa</a:t>
          </a:r>
          <a:endParaRPr lang="es-ES" sz="1300" kern="1200" dirty="0"/>
        </a:p>
        <a:p>
          <a:pPr marL="114300" lvl="1" indent="-114300" algn="l" defTabSz="577850">
            <a:lnSpc>
              <a:spcPct val="90000"/>
            </a:lnSpc>
            <a:spcBef>
              <a:spcPct val="0"/>
            </a:spcBef>
            <a:spcAft>
              <a:spcPct val="15000"/>
            </a:spcAft>
            <a:buChar char="••"/>
          </a:pPr>
          <a:r>
            <a:rPr lang="es-ES" sz="1300" kern="1200" dirty="0"/>
            <a:t>Liderazgo en la Industria Naval. Mantenimiento, renovación y modernización de medios estratégicos</a:t>
          </a:r>
        </a:p>
      </dsp:txBody>
      <dsp:txXfrm>
        <a:off x="5499471" y="1387288"/>
        <a:ext cx="3187328" cy="1387283"/>
      </dsp:txXfrm>
    </dsp:sp>
    <dsp:sp modelId="{BCC0DA07-4176-4E1D-82AD-8F74A54FCF0B}">
      <dsp:nvSpPr>
        <dsp:cNvPr id="0" name=""/>
        <dsp:cNvSpPr/>
      </dsp:nvSpPr>
      <dsp:spPr>
        <a:xfrm>
          <a:off x="5499471" y="2774572"/>
          <a:ext cx="3187328" cy="13872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s-ES" sz="1300" kern="1200" dirty="0"/>
            <a:t>Política de defensa y seguridad</a:t>
          </a:r>
        </a:p>
        <a:p>
          <a:pPr marL="114300" lvl="1" indent="-114300" algn="l" defTabSz="577850">
            <a:lnSpc>
              <a:spcPct val="90000"/>
            </a:lnSpc>
            <a:spcBef>
              <a:spcPct val="0"/>
            </a:spcBef>
            <a:spcAft>
              <a:spcPct val="15000"/>
            </a:spcAft>
            <a:buChar char="••"/>
          </a:pPr>
          <a:r>
            <a:rPr lang="es-ES" sz="1300" kern="1200" dirty="0"/>
            <a:t>Seguridad Desarrollo y crecimiento económico. Industria de la Defensa</a:t>
          </a:r>
        </a:p>
        <a:p>
          <a:pPr marL="114300" lvl="1" indent="-114300" algn="l" defTabSz="577850">
            <a:lnSpc>
              <a:spcPct val="90000"/>
            </a:lnSpc>
            <a:spcBef>
              <a:spcPct val="0"/>
            </a:spcBef>
            <a:spcAft>
              <a:spcPct val="15000"/>
            </a:spcAft>
            <a:buChar char="••"/>
          </a:pPr>
          <a:r>
            <a:rPr lang="es-EC" sz="1300" kern="1200" dirty="0"/>
            <a:t>Visión: Desarrollo tecnológico, científico, social y económico de la nación</a:t>
          </a:r>
          <a:endParaRPr lang="es-ES" sz="1300" kern="1200" dirty="0"/>
        </a:p>
        <a:p>
          <a:pPr marL="114300" lvl="1" indent="-114300" algn="l" defTabSz="577850">
            <a:lnSpc>
              <a:spcPct val="90000"/>
            </a:lnSpc>
            <a:spcBef>
              <a:spcPct val="0"/>
            </a:spcBef>
            <a:spcAft>
              <a:spcPct val="15000"/>
            </a:spcAft>
            <a:buChar char="••"/>
          </a:pPr>
          <a:r>
            <a:rPr lang="es-ES" sz="1300" kern="1200" dirty="0"/>
            <a:t>Misión: </a:t>
          </a:r>
          <a:r>
            <a:rPr lang="es-EC" sz="1300" kern="1200" dirty="0"/>
            <a:t>desarrollo del poder marítimo, protección de intereses de los colombianos</a:t>
          </a:r>
          <a:endParaRPr lang="es-ES" sz="1300" kern="1200" dirty="0"/>
        </a:p>
      </dsp:txBody>
      <dsp:txXfrm>
        <a:off x="5499471" y="2774572"/>
        <a:ext cx="3187328" cy="138728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1"/>
            <a:ext cx="2946400" cy="496889"/>
          </a:xfrm>
          <a:prstGeom prst="rect">
            <a:avLst/>
          </a:prstGeom>
        </p:spPr>
        <p:txBody>
          <a:bodyPr vert="horz" lIns="91440" tIns="45720" rIns="91440" bIns="45720" rtlCol="0"/>
          <a:lstStyle>
            <a:lvl1pPr algn="l">
              <a:defRPr sz="1200">
                <a:cs typeface="Arial" charset="0"/>
              </a:defRPr>
            </a:lvl1pPr>
          </a:lstStyle>
          <a:p>
            <a:pPr>
              <a:defRPr/>
            </a:pPr>
            <a:endParaRPr lang="es-EC"/>
          </a:p>
        </p:txBody>
      </p:sp>
      <p:sp>
        <p:nvSpPr>
          <p:cNvPr id="3" name="2 Marcador de fecha"/>
          <p:cNvSpPr>
            <a:spLocks noGrp="1"/>
          </p:cNvSpPr>
          <p:nvPr>
            <p:ph type="dt" sz="quarter" idx="1"/>
          </p:nvPr>
        </p:nvSpPr>
        <p:spPr>
          <a:xfrm>
            <a:off x="3849689" y="1"/>
            <a:ext cx="2946400" cy="496889"/>
          </a:xfrm>
          <a:prstGeom prst="rect">
            <a:avLst/>
          </a:prstGeom>
        </p:spPr>
        <p:txBody>
          <a:bodyPr vert="horz" lIns="91440" tIns="45720" rIns="91440" bIns="45720" rtlCol="0"/>
          <a:lstStyle>
            <a:lvl1pPr algn="r">
              <a:defRPr sz="1200">
                <a:cs typeface="Arial" charset="0"/>
              </a:defRPr>
            </a:lvl1pPr>
          </a:lstStyle>
          <a:p>
            <a:pPr>
              <a:defRPr/>
            </a:pPr>
            <a:fld id="{DDF7DB6B-611E-4E8F-8D90-E26AC86AD8EF}" type="datetimeFigureOut">
              <a:rPr lang="es-EC"/>
              <a:pPr>
                <a:defRPr/>
              </a:pPr>
              <a:t>29/3/2019</a:t>
            </a:fld>
            <a:endParaRPr lang="es-EC" dirty="0"/>
          </a:p>
        </p:txBody>
      </p:sp>
      <p:sp>
        <p:nvSpPr>
          <p:cNvPr id="4" name="3 Marcador de pie de página"/>
          <p:cNvSpPr>
            <a:spLocks noGrp="1"/>
          </p:cNvSpPr>
          <p:nvPr>
            <p:ph type="ftr" sz="quarter" idx="2"/>
          </p:nvPr>
        </p:nvSpPr>
        <p:spPr>
          <a:xfrm>
            <a:off x="0" y="9428164"/>
            <a:ext cx="2946400" cy="496887"/>
          </a:xfrm>
          <a:prstGeom prst="rect">
            <a:avLst/>
          </a:prstGeom>
        </p:spPr>
        <p:txBody>
          <a:bodyPr vert="horz" lIns="91440" tIns="45720" rIns="91440" bIns="45720" rtlCol="0" anchor="b"/>
          <a:lstStyle>
            <a:lvl1pPr algn="l">
              <a:defRPr sz="1200">
                <a:cs typeface="Arial" charset="0"/>
              </a:defRPr>
            </a:lvl1pPr>
          </a:lstStyle>
          <a:p>
            <a:pPr>
              <a:defRPr/>
            </a:pPr>
            <a:endParaRPr lang="es-EC"/>
          </a:p>
        </p:txBody>
      </p:sp>
      <p:sp>
        <p:nvSpPr>
          <p:cNvPr id="5" name="4 Marcador de número de diapositiva"/>
          <p:cNvSpPr>
            <a:spLocks noGrp="1"/>
          </p:cNvSpPr>
          <p:nvPr>
            <p:ph type="sldNum" sz="quarter" idx="3"/>
          </p:nvPr>
        </p:nvSpPr>
        <p:spPr>
          <a:xfrm>
            <a:off x="3849689" y="9428164"/>
            <a:ext cx="2946400" cy="496887"/>
          </a:xfrm>
          <a:prstGeom prst="rect">
            <a:avLst/>
          </a:prstGeom>
        </p:spPr>
        <p:txBody>
          <a:bodyPr vert="horz" lIns="91440" tIns="45720" rIns="91440" bIns="45720" rtlCol="0" anchor="b"/>
          <a:lstStyle>
            <a:lvl1pPr algn="r">
              <a:defRPr sz="1200">
                <a:cs typeface="Arial" charset="0"/>
              </a:defRPr>
            </a:lvl1pPr>
          </a:lstStyle>
          <a:p>
            <a:pPr>
              <a:defRPr/>
            </a:pPr>
            <a:fld id="{3F496256-CE72-4AE8-BBDD-BE4FD1BB2DC4}" type="slidenum">
              <a:rPr lang="es-EC"/>
              <a:pPr>
                <a:defRPr/>
              </a:pPr>
              <a:t>‹Nº›</a:t>
            </a:fld>
            <a:endParaRPr lang="es-EC" dirty="0"/>
          </a:p>
        </p:txBody>
      </p:sp>
    </p:spTree>
    <p:extLst>
      <p:ext uri="{BB962C8B-B14F-4D97-AF65-F5344CB8AC3E}">
        <p14:creationId xmlns:p14="http://schemas.microsoft.com/office/powerpoint/2010/main" val="2977454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1"/>
            <a:ext cx="2946400" cy="4968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s-ES"/>
          </a:p>
        </p:txBody>
      </p:sp>
      <p:sp>
        <p:nvSpPr>
          <p:cNvPr id="44035" name="Rectangle 3"/>
          <p:cNvSpPr>
            <a:spLocks noGrp="1" noChangeArrowheads="1"/>
          </p:cNvSpPr>
          <p:nvPr>
            <p:ph type="dt" idx="1"/>
          </p:nvPr>
        </p:nvSpPr>
        <p:spPr bwMode="auto">
          <a:xfrm>
            <a:off x="3849689" y="1"/>
            <a:ext cx="2946400" cy="4968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s-ES"/>
          </a:p>
        </p:txBody>
      </p:sp>
      <p:sp>
        <p:nvSpPr>
          <p:cNvPr id="11264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44037" name="Rectangle 5"/>
          <p:cNvSpPr>
            <a:spLocks noGrp="1" noChangeArrowheads="1"/>
          </p:cNvSpPr>
          <p:nvPr>
            <p:ph type="body" sz="quarter" idx="3"/>
          </p:nvPr>
        </p:nvSpPr>
        <p:spPr bwMode="auto">
          <a:xfrm>
            <a:off x="679451" y="4714876"/>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44038" name="Rectangle 6"/>
          <p:cNvSpPr>
            <a:spLocks noGrp="1" noChangeArrowheads="1"/>
          </p:cNvSpPr>
          <p:nvPr>
            <p:ph type="ftr" sz="quarter" idx="4"/>
          </p:nvPr>
        </p:nvSpPr>
        <p:spPr bwMode="auto">
          <a:xfrm>
            <a:off x="0" y="9428164"/>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s-ES"/>
          </a:p>
        </p:txBody>
      </p:sp>
      <p:sp>
        <p:nvSpPr>
          <p:cNvPr id="44039" name="Rectangle 7"/>
          <p:cNvSpPr>
            <a:spLocks noGrp="1" noChangeArrowheads="1"/>
          </p:cNvSpPr>
          <p:nvPr>
            <p:ph type="sldNum" sz="quarter" idx="5"/>
          </p:nvPr>
        </p:nvSpPr>
        <p:spPr bwMode="auto">
          <a:xfrm>
            <a:off x="3849689" y="9428164"/>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778DFB99-A841-4F69-8CE4-F285B9CCC0B7}" type="slidenum">
              <a:rPr lang="es-ES"/>
              <a:pPr>
                <a:defRPr/>
              </a:pPr>
              <a:t>‹Nº›</a:t>
            </a:fld>
            <a:endParaRPr lang="es-ES" dirty="0"/>
          </a:p>
        </p:txBody>
      </p:sp>
    </p:spTree>
    <p:extLst>
      <p:ext uri="{BB962C8B-B14F-4D97-AF65-F5344CB8AC3E}">
        <p14:creationId xmlns:p14="http://schemas.microsoft.com/office/powerpoint/2010/main" val="14914512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090" algn="l" rtl="0" eaLnBrk="0" fontAlgn="base" hangingPunct="0">
      <a:spcBef>
        <a:spcPct val="30000"/>
      </a:spcBef>
      <a:spcAft>
        <a:spcPct val="0"/>
      </a:spcAft>
      <a:defRPr sz="1200" kern="1200">
        <a:solidFill>
          <a:schemeClr val="tx1"/>
        </a:solidFill>
        <a:latin typeface="Arial" charset="0"/>
        <a:ea typeface="+mn-ea"/>
        <a:cs typeface="+mn-cs"/>
      </a:defRPr>
    </a:lvl2pPr>
    <a:lvl3pPr marL="914180" algn="l" rtl="0" eaLnBrk="0" fontAlgn="base" hangingPunct="0">
      <a:spcBef>
        <a:spcPct val="30000"/>
      </a:spcBef>
      <a:spcAft>
        <a:spcPct val="0"/>
      </a:spcAft>
      <a:defRPr sz="1200" kern="1200">
        <a:solidFill>
          <a:schemeClr val="tx1"/>
        </a:solidFill>
        <a:latin typeface="Arial" charset="0"/>
        <a:ea typeface="+mn-ea"/>
        <a:cs typeface="+mn-cs"/>
      </a:defRPr>
    </a:lvl3pPr>
    <a:lvl4pPr marL="1371270" algn="l" rtl="0" eaLnBrk="0" fontAlgn="base" hangingPunct="0">
      <a:spcBef>
        <a:spcPct val="30000"/>
      </a:spcBef>
      <a:spcAft>
        <a:spcPct val="0"/>
      </a:spcAft>
      <a:defRPr sz="1200" kern="1200">
        <a:solidFill>
          <a:schemeClr val="tx1"/>
        </a:solidFill>
        <a:latin typeface="Arial" charset="0"/>
        <a:ea typeface="+mn-ea"/>
        <a:cs typeface="+mn-cs"/>
      </a:defRPr>
    </a:lvl4pPr>
    <a:lvl5pPr marL="1828361" algn="l" rtl="0" eaLnBrk="0" fontAlgn="base" hangingPunct="0">
      <a:spcBef>
        <a:spcPct val="30000"/>
      </a:spcBef>
      <a:spcAft>
        <a:spcPct val="0"/>
      </a:spcAft>
      <a:defRPr sz="1200" kern="1200">
        <a:solidFill>
          <a:schemeClr val="tx1"/>
        </a:solidFill>
        <a:latin typeface="Arial" charset="0"/>
        <a:ea typeface="+mn-ea"/>
        <a:cs typeface="+mn-cs"/>
      </a:defRPr>
    </a:lvl5pPr>
    <a:lvl6pPr marL="2285451" algn="l" defTabSz="914180" rtl="0" eaLnBrk="1" latinLnBrk="0" hangingPunct="1">
      <a:defRPr sz="1200" kern="1200">
        <a:solidFill>
          <a:schemeClr val="tx1"/>
        </a:solidFill>
        <a:latin typeface="+mn-lt"/>
        <a:ea typeface="+mn-ea"/>
        <a:cs typeface="+mn-cs"/>
      </a:defRPr>
    </a:lvl6pPr>
    <a:lvl7pPr marL="2742542" algn="l" defTabSz="914180" rtl="0" eaLnBrk="1" latinLnBrk="0" hangingPunct="1">
      <a:defRPr sz="1200" kern="1200">
        <a:solidFill>
          <a:schemeClr val="tx1"/>
        </a:solidFill>
        <a:latin typeface="+mn-lt"/>
        <a:ea typeface="+mn-ea"/>
        <a:cs typeface="+mn-cs"/>
      </a:defRPr>
    </a:lvl7pPr>
    <a:lvl8pPr marL="3199632" algn="l" defTabSz="914180" rtl="0" eaLnBrk="1" latinLnBrk="0" hangingPunct="1">
      <a:defRPr sz="1200" kern="1200">
        <a:solidFill>
          <a:schemeClr val="tx1"/>
        </a:solidFill>
        <a:latin typeface="+mn-lt"/>
        <a:ea typeface="+mn-ea"/>
        <a:cs typeface="+mn-cs"/>
      </a:defRPr>
    </a:lvl8pPr>
    <a:lvl9pPr marL="3656722" algn="l" defTabSz="91418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atin typeface="Times New Roman" pitchFamily="18" charset="0"/>
              </a:defRPr>
            </a:lvl1pPr>
          </a:lstStyle>
          <a:p>
            <a:pPr>
              <a:defRPr/>
            </a:pPr>
            <a:fld id="{719BE102-3E29-42C0-8B8E-F05F6C11ED34}" type="datetime1">
              <a:rPr lang="es-EC" smtClean="0"/>
              <a:t>29/3/2019</a:t>
            </a:fld>
            <a:endParaRPr lang="es-ES"/>
          </a:p>
        </p:txBody>
      </p:sp>
      <p:sp>
        <p:nvSpPr>
          <p:cNvPr id="5" name="4 Marcador de pie de página"/>
          <p:cNvSpPr>
            <a:spLocks noGrp="1"/>
          </p:cNvSpPr>
          <p:nvPr>
            <p:ph type="ftr" sz="quarter" idx="11"/>
          </p:nvPr>
        </p:nvSpPr>
        <p:spPr/>
        <p:txBody>
          <a:bodyPr/>
          <a:lstStyle>
            <a:lvl1pPr>
              <a:defRPr>
                <a:latin typeface="Times New Roman" pitchFamily="18"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Times New Roman" pitchFamily="18" charset="0"/>
              </a:defRPr>
            </a:lvl1pPr>
          </a:lstStyle>
          <a:p>
            <a:pPr>
              <a:defRPr/>
            </a:pPr>
            <a:fld id="{2254CA6E-EFB3-43BA-9FD5-3AFA5531C303}" type="slidenum">
              <a:rPr lang="es-ES"/>
              <a:pPr>
                <a:defRPr/>
              </a:pPr>
              <a:t>‹Nº›</a:t>
            </a:fld>
            <a:endParaRPr lang="es-E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2"/>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42"/>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atin typeface="Times New Roman" pitchFamily="18" charset="0"/>
              </a:defRPr>
            </a:lvl1pPr>
          </a:lstStyle>
          <a:p>
            <a:pPr>
              <a:defRPr/>
            </a:pPr>
            <a:fld id="{375AA4DD-E444-4AEC-8509-827375CB3517}" type="datetime1">
              <a:rPr lang="es-EC" smtClean="0"/>
              <a:t>29/3/2019</a:t>
            </a:fld>
            <a:endParaRPr lang="es-ES"/>
          </a:p>
        </p:txBody>
      </p:sp>
      <p:sp>
        <p:nvSpPr>
          <p:cNvPr id="5" name="4 Marcador de pie de página"/>
          <p:cNvSpPr>
            <a:spLocks noGrp="1"/>
          </p:cNvSpPr>
          <p:nvPr>
            <p:ph type="ftr" sz="quarter" idx="11"/>
          </p:nvPr>
        </p:nvSpPr>
        <p:spPr/>
        <p:txBody>
          <a:bodyPr/>
          <a:lstStyle>
            <a:lvl1pPr>
              <a:defRPr>
                <a:latin typeface="Times New Roman" pitchFamily="18"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Times New Roman" pitchFamily="18" charset="0"/>
              </a:defRPr>
            </a:lvl1pPr>
          </a:lstStyle>
          <a:p>
            <a:pPr>
              <a:defRPr/>
            </a:pPr>
            <a:fld id="{DEB5681C-992B-47E6-A8DA-753D2DCB6B72}" type="slidenum">
              <a:rPr lang="es-ES"/>
              <a:pPr>
                <a:defRPr/>
              </a:pPr>
              <a:t>‹Nº›</a:t>
            </a:fld>
            <a:endParaRPr lang="es-E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1689047F-9E4D-4908-B676-D330353ADDDF}" type="datetimeFigureOut">
              <a:rPr lang="es-EC" smtClean="0"/>
              <a:t>29/3/2019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EA32F5B-C9D5-42D5-A22E-E02D72A01B50}" type="slidenum">
              <a:rPr lang="es-EC" smtClean="0"/>
              <a:t>‹Nº›</a:t>
            </a:fld>
            <a:endParaRPr lang="es-EC"/>
          </a:p>
        </p:txBody>
      </p:sp>
    </p:spTree>
    <p:extLst>
      <p:ext uri="{BB962C8B-B14F-4D97-AF65-F5344CB8AC3E}">
        <p14:creationId xmlns:p14="http://schemas.microsoft.com/office/powerpoint/2010/main" val="269072765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1689047F-9E4D-4908-B676-D330353ADDDF}" type="datetimeFigureOut">
              <a:rPr lang="es-EC" smtClean="0"/>
              <a:t>29/3/2019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EA32F5B-C9D5-42D5-A22E-E02D72A01B50}" type="slidenum">
              <a:rPr lang="es-EC" smtClean="0"/>
              <a:t>‹Nº›</a:t>
            </a:fld>
            <a:endParaRPr lang="es-EC"/>
          </a:p>
        </p:txBody>
      </p:sp>
    </p:spTree>
    <p:extLst>
      <p:ext uri="{BB962C8B-B14F-4D97-AF65-F5344CB8AC3E}">
        <p14:creationId xmlns:p14="http://schemas.microsoft.com/office/powerpoint/2010/main" val="223493911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1689047F-9E4D-4908-B676-D330353ADDDF}" type="datetimeFigureOut">
              <a:rPr lang="es-EC" smtClean="0"/>
              <a:t>29/3/2019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EA32F5B-C9D5-42D5-A22E-E02D72A01B50}" type="slidenum">
              <a:rPr lang="es-EC" smtClean="0"/>
              <a:t>‹Nº›</a:t>
            </a:fld>
            <a:endParaRPr lang="es-EC"/>
          </a:p>
        </p:txBody>
      </p:sp>
    </p:spTree>
    <p:extLst>
      <p:ext uri="{BB962C8B-B14F-4D97-AF65-F5344CB8AC3E}">
        <p14:creationId xmlns:p14="http://schemas.microsoft.com/office/powerpoint/2010/main" val="418048929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628650" y="1825625"/>
            <a:ext cx="386715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4648200" y="1825625"/>
            <a:ext cx="386715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1689047F-9E4D-4908-B676-D330353ADDDF}" type="datetimeFigureOut">
              <a:rPr lang="es-EC" smtClean="0"/>
              <a:t>29/3/2019</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EA32F5B-C9D5-42D5-A22E-E02D72A01B50}" type="slidenum">
              <a:rPr lang="es-EC" smtClean="0"/>
              <a:t>‹Nº›</a:t>
            </a:fld>
            <a:endParaRPr lang="es-EC"/>
          </a:p>
        </p:txBody>
      </p:sp>
    </p:spTree>
    <p:extLst>
      <p:ext uri="{BB962C8B-B14F-4D97-AF65-F5344CB8AC3E}">
        <p14:creationId xmlns:p14="http://schemas.microsoft.com/office/powerpoint/2010/main" val="122300136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1689047F-9E4D-4908-B676-D330353ADDDF}" type="datetimeFigureOut">
              <a:rPr lang="es-EC" smtClean="0"/>
              <a:t>29/3/2019</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AEA32F5B-C9D5-42D5-A22E-E02D72A01B50}" type="slidenum">
              <a:rPr lang="es-EC" smtClean="0"/>
              <a:t>‹Nº›</a:t>
            </a:fld>
            <a:endParaRPr lang="es-EC"/>
          </a:p>
        </p:txBody>
      </p:sp>
    </p:spTree>
    <p:extLst>
      <p:ext uri="{BB962C8B-B14F-4D97-AF65-F5344CB8AC3E}">
        <p14:creationId xmlns:p14="http://schemas.microsoft.com/office/powerpoint/2010/main" val="3281327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1689047F-9E4D-4908-B676-D330353ADDDF}" type="datetimeFigureOut">
              <a:rPr lang="es-EC" smtClean="0"/>
              <a:t>29/3/2019</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AEA32F5B-C9D5-42D5-A22E-E02D72A01B50}" type="slidenum">
              <a:rPr lang="es-EC" smtClean="0"/>
              <a:t>‹Nº›</a:t>
            </a:fld>
            <a:endParaRPr lang="es-EC"/>
          </a:p>
        </p:txBody>
      </p:sp>
    </p:spTree>
    <p:extLst>
      <p:ext uri="{BB962C8B-B14F-4D97-AF65-F5344CB8AC3E}">
        <p14:creationId xmlns:p14="http://schemas.microsoft.com/office/powerpoint/2010/main" val="325901897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689047F-9E4D-4908-B676-D330353ADDDF}" type="datetimeFigureOut">
              <a:rPr lang="es-EC" smtClean="0"/>
              <a:t>29/3/2019</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AEA32F5B-C9D5-42D5-A22E-E02D72A01B50}" type="slidenum">
              <a:rPr lang="es-EC" smtClean="0"/>
              <a:t>‹Nº›</a:t>
            </a:fld>
            <a:endParaRPr lang="es-EC"/>
          </a:p>
        </p:txBody>
      </p:sp>
    </p:spTree>
    <p:extLst>
      <p:ext uri="{BB962C8B-B14F-4D97-AF65-F5344CB8AC3E}">
        <p14:creationId xmlns:p14="http://schemas.microsoft.com/office/powerpoint/2010/main" val="314408379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1689047F-9E4D-4908-B676-D330353ADDDF}" type="datetimeFigureOut">
              <a:rPr lang="es-EC" smtClean="0"/>
              <a:t>29/3/2019</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EA32F5B-C9D5-42D5-A22E-E02D72A01B50}" type="slidenum">
              <a:rPr lang="es-EC" smtClean="0"/>
              <a:t>‹Nº›</a:t>
            </a:fld>
            <a:endParaRPr lang="es-EC"/>
          </a:p>
        </p:txBody>
      </p:sp>
    </p:spTree>
    <p:extLst>
      <p:ext uri="{BB962C8B-B14F-4D97-AF65-F5344CB8AC3E}">
        <p14:creationId xmlns:p14="http://schemas.microsoft.com/office/powerpoint/2010/main" val="19594994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atin typeface="Times New Roman" pitchFamily="18" charset="0"/>
              </a:defRPr>
            </a:lvl1pPr>
          </a:lstStyle>
          <a:p>
            <a:pPr>
              <a:defRPr/>
            </a:pPr>
            <a:fld id="{A3AFD3BF-415C-4E62-A87E-AA244E46B0A4}" type="datetime1">
              <a:rPr lang="es-EC" smtClean="0"/>
              <a:t>29/3/2019</a:t>
            </a:fld>
            <a:endParaRPr lang="es-ES"/>
          </a:p>
        </p:txBody>
      </p:sp>
      <p:sp>
        <p:nvSpPr>
          <p:cNvPr id="5" name="4 Marcador de pie de página"/>
          <p:cNvSpPr>
            <a:spLocks noGrp="1"/>
          </p:cNvSpPr>
          <p:nvPr>
            <p:ph type="ftr" sz="quarter" idx="11"/>
          </p:nvPr>
        </p:nvSpPr>
        <p:spPr/>
        <p:txBody>
          <a:bodyPr/>
          <a:lstStyle>
            <a:lvl1pPr>
              <a:defRPr>
                <a:latin typeface="Times New Roman" pitchFamily="18"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Times New Roman" pitchFamily="18" charset="0"/>
              </a:defRPr>
            </a:lvl1pPr>
          </a:lstStyle>
          <a:p>
            <a:pPr>
              <a:defRPr/>
            </a:pPr>
            <a:fld id="{8CFA6D80-B039-4701-A2BC-46FAD50B30EE}" type="slidenum">
              <a:rPr lang="es-ES"/>
              <a:pPr>
                <a:defRPr/>
              </a:pPr>
              <a:t>‹Nº›</a:t>
            </a:fld>
            <a:endParaRPr lang="es-E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1689047F-9E4D-4908-B676-D330353ADDDF}" type="datetimeFigureOut">
              <a:rPr lang="es-EC" smtClean="0"/>
              <a:t>29/3/2019</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EA32F5B-C9D5-42D5-A22E-E02D72A01B50}" type="slidenum">
              <a:rPr lang="es-EC" smtClean="0"/>
              <a:t>‹Nº›</a:t>
            </a:fld>
            <a:endParaRPr lang="es-EC"/>
          </a:p>
        </p:txBody>
      </p:sp>
    </p:spTree>
    <p:extLst>
      <p:ext uri="{BB962C8B-B14F-4D97-AF65-F5344CB8AC3E}">
        <p14:creationId xmlns:p14="http://schemas.microsoft.com/office/powerpoint/2010/main" val="211501117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1689047F-9E4D-4908-B676-D330353ADDDF}" type="datetimeFigureOut">
              <a:rPr lang="es-EC" smtClean="0"/>
              <a:t>29/3/2019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EA32F5B-C9D5-42D5-A22E-E02D72A01B50}" type="slidenum">
              <a:rPr lang="es-EC" smtClean="0"/>
              <a:t>‹Nº›</a:t>
            </a:fld>
            <a:endParaRPr lang="es-EC"/>
          </a:p>
        </p:txBody>
      </p:sp>
    </p:spTree>
    <p:extLst>
      <p:ext uri="{BB962C8B-B14F-4D97-AF65-F5344CB8AC3E}">
        <p14:creationId xmlns:p14="http://schemas.microsoft.com/office/powerpoint/2010/main" val="292652130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628650" y="365125"/>
            <a:ext cx="57626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1689047F-9E4D-4908-B676-D330353ADDDF}" type="datetimeFigureOut">
              <a:rPr lang="es-EC" smtClean="0"/>
              <a:t>29/3/2019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EA32F5B-C9D5-42D5-A22E-E02D72A01B50}" type="slidenum">
              <a:rPr lang="es-EC" smtClean="0"/>
              <a:t>‹Nº›</a:t>
            </a:fld>
            <a:endParaRPr lang="es-EC"/>
          </a:p>
        </p:txBody>
      </p:sp>
    </p:spTree>
    <p:extLst>
      <p:ext uri="{BB962C8B-B14F-4D97-AF65-F5344CB8AC3E}">
        <p14:creationId xmlns:p14="http://schemas.microsoft.com/office/powerpoint/2010/main" val="207557171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7"/>
          <a:ext cx="9144000" cy="5616575"/>
        </p:xfrm>
        <a:graphic>
          <a:graphicData uri="http://schemas.openxmlformats.org/presentationml/2006/ole">
            <mc:AlternateContent xmlns:mc="http://schemas.openxmlformats.org/markup-compatibility/2006">
              <mc:Choice xmlns:v="urn:schemas-microsoft-com:vml" Requires="v">
                <p:oleObj spid="_x0000_s1043"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7"/>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457200" y="6245225"/>
            <a:ext cx="2133600" cy="476251"/>
          </a:xfrm>
          <a:prstGeom prst="rect">
            <a:avLst/>
          </a:prstGeom>
          <a:noFill/>
          <a:ln w="9525">
            <a:noFill/>
            <a:miter lim="800000"/>
            <a:headEnd/>
            <a:tailEnd/>
          </a:ln>
          <a:effectLst/>
        </p:spPr>
        <p:txBody>
          <a:bodyPr/>
          <a:lstStyle/>
          <a:p>
            <a:endParaRPr lang="es-ES" sz="1400"/>
          </a:p>
        </p:txBody>
      </p:sp>
      <p:sp>
        <p:nvSpPr>
          <p:cNvPr id="17433" name="Rectangle 25"/>
          <p:cNvSpPr>
            <a:spLocks noChangeArrowheads="1"/>
          </p:cNvSpPr>
          <p:nvPr userDrawn="1"/>
        </p:nvSpPr>
        <p:spPr bwMode="auto">
          <a:xfrm>
            <a:off x="3124200" y="6245225"/>
            <a:ext cx="2895600" cy="476251"/>
          </a:xfrm>
          <a:prstGeom prst="rect">
            <a:avLst/>
          </a:prstGeom>
          <a:noFill/>
          <a:ln w="9525">
            <a:noFill/>
            <a:miter lim="800000"/>
            <a:headEnd/>
            <a:tailEnd/>
          </a:ln>
          <a:effectLst/>
        </p:spPr>
        <p:txBody>
          <a:bodyPr/>
          <a:lstStyle/>
          <a:p>
            <a:pPr algn="ctr"/>
            <a:endParaRPr lang="es-ES" sz="1400"/>
          </a:p>
        </p:txBody>
      </p:sp>
      <p:sp>
        <p:nvSpPr>
          <p:cNvPr id="17434" name="Rectangle 26"/>
          <p:cNvSpPr>
            <a:spLocks noChangeArrowheads="1"/>
          </p:cNvSpPr>
          <p:nvPr userDrawn="1"/>
        </p:nvSpPr>
        <p:spPr bwMode="auto">
          <a:xfrm>
            <a:off x="457200" y="6245225"/>
            <a:ext cx="2133600" cy="476251"/>
          </a:xfrm>
          <a:prstGeom prst="rect">
            <a:avLst/>
          </a:prstGeom>
          <a:noFill/>
          <a:ln w="9525">
            <a:noFill/>
            <a:miter lim="800000"/>
            <a:headEnd/>
            <a:tailEnd/>
          </a:ln>
          <a:effectLst/>
        </p:spPr>
        <p:txBody>
          <a:bodyPr/>
          <a:lstStyle/>
          <a:p>
            <a:endParaRPr lang="es-ES" sz="1400"/>
          </a:p>
        </p:txBody>
      </p:sp>
      <p:sp>
        <p:nvSpPr>
          <p:cNvPr id="17435" name="Rectangle 27"/>
          <p:cNvSpPr>
            <a:spLocks noChangeArrowheads="1"/>
          </p:cNvSpPr>
          <p:nvPr userDrawn="1"/>
        </p:nvSpPr>
        <p:spPr bwMode="auto">
          <a:xfrm>
            <a:off x="3124200" y="6245225"/>
            <a:ext cx="2895600" cy="476251"/>
          </a:xfrm>
          <a:prstGeom prst="rect">
            <a:avLst/>
          </a:prstGeom>
          <a:noFill/>
          <a:ln w="9525">
            <a:noFill/>
            <a:miter lim="800000"/>
            <a:headEnd/>
            <a:tailEnd/>
          </a:ln>
          <a:effectLst/>
        </p:spPr>
        <p:txBody>
          <a:bodyPr/>
          <a:lstStyle/>
          <a:p>
            <a:pPr algn="ctr"/>
            <a:endParaRPr lang="es-ES" sz="1400"/>
          </a:p>
        </p:txBody>
      </p:sp>
      <p:pic>
        <p:nvPicPr>
          <p:cNvPr id="17456" name="Picture 48" descr="bannner 2"/>
          <p:cNvPicPr>
            <a:picLocks noChangeAspect="1" noChangeArrowheads="1"/>
          </p:cNvPicPr>
          <p:nvPr userDrawn="1"/>
        </p:nvPicPr>
        <p:blipFill>
          <a:blip r:embed="rId5" cstate="screen"/>
          <a:srcRect/>
          <a:stretch>
            <a:fillRect/>
          </a:stretch>
        </p:blipFill>
        <p:spPr bwMode="auto">
          <a:xfrm>
            <a:off x="0" y="5722938"/>
            <a:ext cx="9144000" cy="1135063"/>
          </a:xfrm>
          <a:prstGeom prst="rect">
            <a:avLst/>
          </a:prstGeom>
          <a:noFill/>
        </p:spPr>
      </p:pic>
      <p:sp>
        <p:nvSpPr>
          <p:cNvPr id="17458" name="Oval 50"/>
          <p:cNvSpPr>
            <a:spLocks noChangeArrowheads="1"/>
          </p:cNvSpPr>
          <p:nvPr userDrawn="1"/>
        </p:nvSpPr>
        <p:spPr bwMode="auto">
          <a:xfrm>
            <a:off x="217488" y="260351"/>
            <a:ext cx="792162" cy="792163"/>
          </a:xfrm>
          <a:prstGeom prst="ellipse">
            <a:avLst/>
          </a:prstGeom>
          <a:solidFill>
            <a:schemeClr val="bg1"/>
          </a:solidFill>
          <a:ln w="9525">
            <a:noFill/>
            <a:round/>
            <a:headEnd/>
            <a:tailEnd/>
          </a:ln>
          <a:effectLst/>
        </p:spPr>
        <p:txBody>
          <a:bodyPr wrap="none" anchor="ctr"/>
          <a:lstStyle/>
          <a:p>
            <a:endParaRPr lang="es-EC"/>
          </a:p>
        </p:txBody>
      </p:sp>
      <p:pic>
        <p:nvPicPr>
          <p:cNvPr id="17457" name="Picture 49" descr="LOGO ESPE ORIGINAL copia"/>
          <p:cNvPicPr>
            <a:picLocks noChangeAspect="1" noChangeArrowheads="1"/>
          </p:cNvPicPr>
          <p:nvPr userDrawn="1"/>
        </p:nvPicPr>
        <p:blipFill>
          <a:blip r:embed="rId6" cstate="screen"/>
          <a:srcRect/>
          <a:stretch>
            <a:fillRect/>
          </a:stretch>
        </p:blipFill>
        <p:spPr bwMode="auto">
          <a:xfrm>
            <a:off x="-36512" y="15849"/>
            <a:ext cx="2879871" cy="604839"/>
          </a:xfrm>
          <a:prstGeom prst="rect">
            <a:avLst/>
          </a:prstGeom>
          <a:noFill/>
        </p:spPr>
      </p:pic>
    </p:spTree>
    <p:extLst>
      <p:ext uri="{BB962C8B-B14F-4D97-AF65-F5344CB8AC3E}">
        <p14:creationId xmlns:p14="http://schemas.microsoft.com/office/powerpoint/2010/main" val="4087206746"/>
      </p:ext>
    </p:extLst>
  </p:cSld>
  <p:clrMapOvr>
    <a:masterClrMapping/>
  </p:clrMapOvr>
  <p:transition spd="med">
    <p:fade thruBlk="1"/>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9"/>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457200" y="1600201"/>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485056221"/>
      </p:ext>
    </p:extLst>
  </p:cSld>
  <p:clrMapOvr>
    <a:masterClrMapping/>
  </p:clrMapOvr>
  <p:transition spd="med">
    <p:fade thruBlk="1"/>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3109751485"/>
      </p:ext>
    </p:extLst>
  </p:cSld>
  <p:clrMapOvr>
    <a:masterClrMapping/>
  </p:clrMapOvr>
  <p:transition spd="med">
    <p:fade thruBlk="1"/>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9"/>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226027115"/>
      </p:ext>
    </p:extLst>
  </p:cSld>
  <p:clrMapOvr>
    <a:masterClrMapping/>
  </p:clrMapOvr>
  <p:transition spd="med">
    <p:fade thruBlk="1"/>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9"/>
            <a:ext cx="8229600" cy="1143000"/>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7"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3941576026"/>
      </p:ext>
    </p:extLst>
  </p:cSld>
  <p:clrMapOvr>
    <a:masterClrMapping/>
  </p:clrMapOvr>
  <p:transition spd="med">
    <p:fade thruBlk="1"/>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9"/>
            <a:ext cx="8229600" cy="1143000"/>
          </a:xfrm>
          <a:prstGeom prst="rect">
            <a:avLst/>
          </a:prstGeom>
        </p:spPr>
        <p:txBody>
          <a:bodyPr/>
          <a:lstStyle/>
          <a:p>
            <a:r>
              <a:rPr lang="es-ES" smtClean="0"/>
              <a:t>Haga clic para modificar el estilo de título del patrón</a:t>
            </a:r>
            <a:endParaRPr lang="es-EC"/>
          </a:p>
        </p:txBody>
      </p:sp>
    </p:spTree>
    <p:extLst>
      <p:ext uri="{BB962C8B-B14F-4D97-AF65-F5344CB8AC3E}">
        <p14:creationId xmlns:p14="http://schemas.microsoft.com/office/powerpoint/2010/main" val="559324206"/>
      </p:ext>
    </p:extLst>
  </p:cSld>
  <p:clrMapOvr>
    <a:masterClrMapping/>
  </p:clrMapOvr>
  <p:transition spd="med">
    <p:fade thruBlk="1"/>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2" name="Picture 6" descr="No hay ninguna descripciÃ³n de la foto disponible."/>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0476" t="6071" r="9854" b="23572"/>
          <a:stretch/>
        </p:blipFill>
        <p:spPr bwMode="auto">
          <a:xfrm>
            <a:off x="0" y="-27384"/>
            <a:ext cx="827584" cy="730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67039861"/>
      </p:ext>
    </p:extLst>
  </p:cSld>
  <p:clrMapOvr>
    <a:masterClrMapping/>
  </p:clrMapOvr>
  <p:transition spd="med">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4"/>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18" indent="0">
              <a:buNone/>
              <a:defRPr sz="1800">
                <a:solidFill>
                  <a:schemeClr val="tx1">
                    <a:tint val="75000"/>
                  </a:schemeClr>
                </a:solidFill>
              </a:defRPr>
            </a:lvl2pPr>
            <a:lvl3pPr marL="914436" indent="0">
              <a:buNone/>
              <a:defRPr sz="1600">
                <a:solidFill>
                  <a:schemeClr val="tx1">
                    <a:tint val="75000"/>
                  </a:schemeClr>
                </a:solidFill>
              </a:defRPr>
            </a:lvl3pPr>
            <a:lvl4pPr marL="1371655" indent="0">
              <a:buNone/>
              <a:defRPr sz="1400">
                <a:solidFill>
                  <a:schemeClr val="tx1">
                    <a:tint val="75000"/>
                  </a:schemeClr>
                </a:solidFill>
              </a:defRPr>
            </a:lvl4pPr>
            <a:lvl5pPr marL="1828874" indent="0">
              <a:buNone/>
              <a:defRPr sz="1400">
                <a:solidFill>
                  <a:schemeClr val="tx1">
                    <a:tint val="75000"/>
                  </a:schemeClr>
                </a:solidFill>
              </a:defRPr>
            </a:lvl5pPr>
            <a:lvl6pPr marL="2286091" indent="0">
              <a:buNone/>
              <a:defRPr sz="1400">
                <a:solidFill>
                  <a:schemeClr val="tx1">
                    <a:tint val="75000"/>
                  </a:schemeClr>
                </a:solidFill>
              </a:defRPr>
            </a:lvl6pPr>
            <a:lvl7pPr marL="2743310" indent="0">
              <a:buNone/>
              <a:defRPr sz="1400">
                <a:solidFill>
                  <a:schemeClr val="tx1">
                    <a:tint val="75000"/>
                  </a:schemeClr>
                </a:solidFill>
              </a:defRPr>
            </a:lvl7pPr>
            <a:lvl8pPr marL="3200528" indent="0">
              <a:buNone/>
              <a:defRPr sz="1400">
                <a:solidFill>
                  <a:schemeClr val="tx1">
                    <a:tint val="75000"/>
                  </a:schemeClr>
                </a:solidFill>
              </a:defRPr>
            </a:lvl8pPr>
            <a:lvl9pPr marL="3657746"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atin typeface="Times New Roman" pitchFamily="18" charset="0"/>
              </a:defRPr>
            </a:lvl1pPr>
          </a:lstStyle>
          <a:p>
            <a:pPr>
              <a:defRPr/>
            </a:pPr>
            <a:fld id="{28AF948D-5298-4C1E-9A68-14F88C114EA4}" type="datetime1">
              <a:rPr lang="es-EC" smtClean="0"/>
              <a:t>29/3/2019</a:t>
            </a:fld>
            <a:endParaRPr lang="es-ES"/>
          </a:p>
        </p:txBody>
      </p:sp>
      <p:sp>
        <p:nvSpPr>
          <p:cNvPr id="5" name="4 Marcador de pie de página"/>
          <p:cNvSpPr>
            <a:spLocks noGrp="1"/>
          </p:cNvSpPr>
          <p:nvPr>
            <p:ph type="ftr" sz="quarter" idx="11"/>
          </p:nvPr>
        </p:nvSpPr>
        <p:spPr/>
        <p:txBody>
          <a:bodyPr/>
          <a:lstStyle>
            <a:lvl1pPr>
              <a:defRPr>
                <a:latin typeface="Times New Roman" pitchFamily="18"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atin typeface="Times New Roman" pitchFamily="18" charset="0"/>
              </a:defRPr>
            </a:lvl1pPr>
          </a:lstStyle>
          <a:p>
            <a:pPr>
              <a:defRPr/>
            </a:pPr>
            <a:fld id="{F019255B-A332-4FF2-9159-6FC6D5AE3741}" type="slidenum">
              <a:rPr lang="es-ES"/>
              <a:pPr>
                <a:defRPr/>
              </a:pPr>
              <a:t>‹Nº›</a:t>
            </a:fld>
            <a:endParaRPr lang="es-E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49"/>
            <a:ext cx="3008313" cy="1162051"/>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2"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688541374"/>
      </p:ext>
    </p:extLst>
  </p:cSld>
  <p:clrMapOvr>
    <a:masterClrMapping/>
  </p:clrMapOvr>
  <p:transition spd="med">
    <p:fade thruBlk="1"/>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9"/>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603829766"/>
      </p:ext>
    </p:extLst>
  </p:cSld>
  <p:clrMapOvr>
    <a:masterClrMapping/>
  </p:clrMapOvr>
  <p:transition spd="med">
    <p:fade thruBlk="1"/>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9"/>
            <a:ext cx="8229600" cy="1143000"/>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1600201"/>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478974613"/>
      </p:ext>
    </p:extLst>
  </p:cSld>
  <p:clrMapOvr>
    <a:masterClrMapping/>
  </p:clrMapOvr>
  <p:transition spd="med">
    <p:fade thruBlk="1"/>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2057400" cy="5851525"/>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9"/>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897259866"/>
      </p:ext>
    </p:extLst>
  </p:cSld>
  <p:clrMapOvr>
    <a:masterClrMapping/>
  </p:clrMapOvr>
  <p:transition spd="med">
    <p:fade thruBlk="1"/>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58E2EBC3-EBBB-4243-9318-619A281EBBF3}" type="datetimeFigureOut">
              <a:rPr lang="es-EC" smtClean="0"/>
              <a:t>29/3/2019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92455F1C-0668-4977-A972-C3BCD6F88FC3}" type="slidenum">
              <a:rPr lang="es-EC" smtClean="0"/>
              <a:t>‹Nº›</a:t>
            </a:fld>
            <a:endParaRPr lang="es-EC"/>
          </a:p>
        </p:txBody>
      </p:sp>
    </p:spTree>
    <p:extLst>
      <p:ext uri="{BB962C8B-B14F-4D97-AF65-F5344CB8AC3E}">
        <p14:creationId xmlns:p14="http://schemas.microsoft.com/office/powerpoint/2010/main" val="14816005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58E2EBC3-EBBB-4243-9318-619A281EBBF3}" type="datetimeFigureOut">
              <a:rPr lang="es-EC" smtClean="0"/>
              <a:t>29/3/2019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92455F1C-0668-4977-A972-C3BCD6F88FC3}" type="slidenum">
              <a:rPr lang="es-EC" smtClean="0"/>
              <a:t>‹Nº›</a:t>
            </a:fld>
            <a:endParaRPr lang="es-EC"/>
          </a:p>
        </p:txBody>
      </p:sp>
    </p:spTree>
    <p:extLst>
      <p:ext uri="{BB962C8B-B14F-4D97-AF65-F5344CB8AC3E}">
        <p14:creationId xmlns:p14="http://schemas.microsoft.com/office/powerpoint/2010/main" val="3084516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58E2EBC3-EBBB-4243-9318-619A281EBBF3}" type="datetimeFigureOut">
              <a:rPr lang="es-EC" smtClean="0"/>
              <a:t>29/3/2019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92455F1C-0668-4977-A972-C3BCD6F88FC3}" type="slidenum">
              <a:rPr lang="es-EC" smtClean="0"/>
              <a:t>‹Nº›</a:t>
            </a:fld>
            <a:endParaRPr lang="es-EC"/>
          </a:p>
        </p:txBody>
      </p:sp>
    </p:spTree>
    <p:extLst>
      <p:ext uri="{BB962C8B-B14F-4D97-AF65-F5344CB8AC3E}">
        <p14:creationId xmlns:p14="http://schemas.microsoft.com/office/powerpoint/2010/main" val="2303427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628650" y="1825625"/>
            <a:ext cx="386715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4648200" y="1825625"/>
            <a:ext cx="386715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58E2EBC3-EBBB-4243-9318-619A281EBBF3}" type="datetimeFigureOut">
              <a:rPr lang="es-EC" smtClean="0"/>
              <a:t>29/3/2019</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92455F1C-0668-4977-A972-C3BCD6F88FC3}" type="slidenum">
              <a:rPr lang="es-EC" smtClean="0"/>
              <a:t>‹Nº›</a:t>
            </a:fld>
            <a:endParaRPr lang="es-EC"/>
          </a:p>
        </p:txBody>
      </p:sp>
    </p:spTree>
    <p:extLst>
      <p:ext uri="{BB962C8B-B14F-4D97-AF65-F5344CB8AC3E}">
        <p14:creationId xmlns:p14="http://schemas.microsoft.com/office/powerpoint/2010/main" val="1628779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58E2EBC3-EBBB-4243-9318-619A281EBBF3}" type="datetimeFigureOut">
              <a:rPr lang="es-EC" smtClean="0"/>
              <a:t>29/3/2019</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92455F1C-0668-4977-A972-C3BCD6F88FC3}" type="slidenum">
              <a:rPr lang="es-EC" smtClean="0"/>
              <a:t>‹Nº›</a:t>
            </a:fld>
            <a:endParaRPr lang="es-EC"/>
          </a:p>
        </p:txBody>
      </p:sp>
    </p:spTree>
    <p:extLst>
      <p:ext uri="{BB962C8B-B14F-4D97-AF65-F5344CB8AC3E}">
        <p14:creationId xmlns:p14="http://schemas.microsoft.com/office/powerpoint/2010/main" val="32523251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58E2EBC3-EBBB-4243-9318-619A281EBBF3}" type="datetimeFigureOut">
              <a:rPr lang="es-EC" smtClean="0"/>
              <a:t>29/3/2019</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92455F1C-0668-4977-A972-C3BCD6F88FC3}" type="slidenum">
              <a:rPr lang="es-EC" smtClean="0"/>
              <a:t>‹Nº›</a:t>
            </a:fld>
            <a:endParaRPr lang="es-EC"/>
          </a:p>
        </p:txBody>
      </p:sp>
    </p:spTree>
    <p:extLst>
      <p:ext uri="{BB962C8B-B14F-4D97-AF65-F5344CB8AC3E}">
        <p14:creationId xmlns:p14="http://schemas.microsoft.com/office/powerpoint/2010/main" val="2701154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atin typeface="Times New Roman" pitchFamily="18" charset="0"/>
              </a:defRPr>
            </a:lvl1pPr>
          </a:lstStyle>
          <a:p>
            <a:pPr>
              <a:defRPr/>
            </a:pPr>
            <a:fld id="{435A434E-F1AA-40FE-B722-E5ADB2966DA9}" type="datetime1">
              <a:rPr lang="es-EC" smtClean="0"/>
              <a:t>29/3/2019</a:t>
            </a:fld>
            <a:endParaRPr lang="es-ES"/>
          </a:p>
        </p:txBody>
      </p:sp>
      <p:sp>
        <p:nvSpPr>
          <p:cNvPr id="6" name="4 Marcador de pie de página"/>
          <p:cNvSpPr>
            <a:spLocks noGrp="1"/>
          </p:cNvSpPr>
          <p:nvPr>
            <p:ph type="ftr" sz="quarter" idx="11"/>
          </p:nvPr>
        </p:nvSpPr>
        <p:spPr/>
        <p:txBody>
          <a:bodyPr/>
          <a:lstStyle>
            <a:lvl1pPr>
              <a:defRPr>
                <a:latin typeface="Times New Roman" pitchFamily="18"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atin typeface="Times New Roman" pitchFamily="18" charset="0"/>
              </a:defRPr>
            </a:lvl1pPr>
          </a:lstStyle>
          <a:p>
            <a:pPr>
              <a:defRPr/>
            </a:pPr>
            <a:fld id="{604434A9-F92A-4A07-84FC-073387D1F682}" type="slidenum">
              <a:rPr lang="es-ES"/>
              <a:pPr>
                <a:defRPr/>
              </a:pPr>
              <a:t>‹Nº›</a:t>
            </a:fld>
            <a:endParaRPr lang="es-E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8E2EBC3-EBBB-4243-9318-619A281EBBF3}" type="datetimeFigureOut">
              <a:rPr lang="es-EC" smtClean="0"/>
              <a:t>29/3/2019</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92455F1C-0668-4977-A972-C3BCD6F88FC3}" type="slidenum">
              <a:rPr lang="es-EC" smtClean="0"/>
              <a:t>‹Nº›</a:t>
            </a:fld>
            <a:endParaRPr lang="es-EC"/>
          </a:p>
        </p:txBody>
      </p:sp>
    </p:spTree>
    <p:extLst>
      <p:ext uri="{BB962C8B-B14F-4D97-AF65-F5344CB8AC3E}">
        <p14:creationId xmlns:p14="http://schemas.microsoft.com/office/powerpoint/2010/main" val="11229542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8E2EBC3-EBBB-4243-9318-619A281EBBF3}" type="datetimeFigureOut">
              <a:rPr lang="es-EC" smtClean="0"/>
              <a:t>29/3/2019</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92455F1C-0668-4977-A972-C3BCD6F88FC3}" type="slidenum">
              <a:rPr lang="es-EC" smtClean="0"/>
              <a:t>‹Nº›</a:t>
            </a:fld>
            <a:endParaRPr lang="es-EC"/>
          </a:p>
        </p:txBody>
      </p:sp>
    </p:spTree>
    <p:extLst>
      <p:ext uri="{BB962C8B-B14F-4D97-AF65-F5344CB8AC3E}">
        <p14:creationId xmlns:p14="http://schemas.microsoft.com/office/powerpoint/2010/main" val="40135034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8E2EBC3-EBBB-4243-9318-619A281EBBF3}" type="datetimeFigureOut">
              <a:rPr lang="es-EC" smtClean="0"/>
              <a:t>29/3/2019</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92455F1C-0668-4977-A972-C3BCD6F88FC3}" type="slidenum">
              <a:rPr lang="es-EC" smtClean="0"/>
              <a:t>‹Nº›</a:t>
            </a:fld>
            <a:endParaRPr lang="es-EC"/>
          </a:p>
        </p:txBody>
      </p:sp>
    </p:spTree>
    <p:extLst>
      <p:ext uri="{BB962C8B-B14F-4D97-AF65-F5344CB8AC3E}">
        <p14:creationId xmlns:p14="http://schemas.microsoft.com/office/powerpoint/2010/main" val="3785967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58E2EBC3-EBBB-4243-9318-619A281EBBF3}" type="datetimeFigureOut">
              <a:rPr lang="es-EC" smtClean="0"/>
              <a:t>29/3/2019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92455F1C-0668-4977-A972-C3BCD6F88FC3}" type="slidenum">
              <a:rPr lang="es-EC" smtClean="0"/>
              <a:t>‹Nº›</a:t>
            </a:fld>
            <a:endParaRPr lang="es-EC"/>
          </a:p>
        </p:txBody>
      </p:sp>
    </p:spTree>
    <p:extLst>
      <p:ext uri="{BB962C8B-B14F-4D97-AF65-F5344CB8AC3E}">
        <p14:creationId xmlns:p14="http://schemas.microsoft.com/office/powerpoint/2010/main" val="3349413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628650" y="365125"/>
            <a:ext cx="57626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58E2EBC3-EBBB-4243-9318-619A281EBBF3}" type="datetimeFigureOut">
              <a:rPr lang="es-EC" smtClean="0"/>
              <a:t>29/3/2019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92455F1C-0668-4977-A972-C3BCD6F88FC3}" type="slidenum">
              <a:rPr lang="es-EC" smtClean="0"/>
              <a:t>‹Nº›</a:t>
            </a:fld>
            <a:endParaRPr lang="es-EC"/>
          </a:p>
        </p:txBody>
      </p:sp>
    </p:spTree>
    <p:extLst>
      <p:ext uri="{BB962C8B-B14F-4D97-AF65-F5344CB8AC3E}">
        <p14:creationId xmlns:p14="http://schemas.microsoft.com/office/powerpoint/2010/main" val="12486350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9"/>
            <a:ext cx="7772400" cy="1470025"/>
          </a:xfr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18" indent="0" algn="ctr">
              <a:buNone/>
              <a:defRPr>
                <a:solidFill>
                  <a:schemeClr val="tx1">
                    <a:tint val="75000"/>
                  </a:schemeClr>
                </a:solidFill>
              </a:defRPr>
            </a:lvl2pPr>
            <a:lvl3pPr marL="914436" indent="0" algn="ctr">
              <a:buNone/>
              <a:defRPr>
                <a:solidFill>
                  <a:schemeClr val="tx1">
                    <a:tint val="75000"/>
                  </a:schemeClr>
                </a:solidFill>
              </a:defRPr>
            </a:lvl3pPr>
            <a:lvl4pPr marL="1371655" indent="0" algn="ctr">
              <a:buNone/>
              <a:defRPr>
                <a:solidFill>
                  <a:schemeClr val="tx1">
                    <a:tint val="75000"/>
                  </a:schemeClr>
                </a:solidFill>
              </a:defRPr>
            </a:lvl4pPr>
            <a:lvl5pPr marL="1828874" indent="0" algn="ctr">
              <a:buNone/>
              <a:defRPr>
                <a:solidFill>
                  <a:schemeClr val="tx1">
                    <a:tint val="75000"/>
                  </a:schemeClr>
                </a:solidFill>
              </a:defRPr>
            </a:lvl5pPr>
            <a:lvl6pPr marL="2286091" indent="0" algn="ctr">
              <a:buNone/>
              <a:defRPr>
                <a:solidFill>
                  <a:schemeClr val="tx1">
                    <a:tint val="75000"/>
                  </a:schemeClr>
                </a:solidFill>
              </a:defRPr>
            </a:lvl6pPr>
            <a:lvl7pPr marL="2743310" indent="0" algn="ctr">
              <a:buNone/>
              <a:defRPr>
                <a:solidFill>
                  <a:schemeClr val="tx1">
                    <a:tint val="75000"/>
                  </a:schemeClr>
                </a:solidFill>
              </a:defRPr>
            </a:lvl7pPr>
            <a:lvl8pPr marL="3200528" indent="0" algn="ctr">
              <a:buNone/>
              <a:defRPr>
                <a:solidFill>
                  <a:schemeClr val="tx1">
                    <a:tint val="75000"/>
                  </a:schemeClr>
                </a:solidFill>
              </a:defRPr>
            </a:lvl8pPr>
            <a:lvl9pPr marL="3657746"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p:txBody>
          <a:bodyPr/>
          <a:lstStyle/>
          <a:p>
            <a:fld id="{3EFA46B0-A632-4399-B261-BD11F3CFD04C}" type="datetime1">
              <a:rPr lang="es-EC" smtClean="0">
                <a:solidFill>
                  <a:prstClr val="black">
                    <a:tint val="75000"/>
                  </a:prstClr>
                </a:solidFill>
              </a:rPr>
              <a:t>29/3/2019</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282DE36-85F9-461C-9D4A-54F268AD79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4923993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fld id="{083C12A6-7A83-49A6-A3B1-1D435A1C6B0B}" type="datetime1">
              <a:rPr lang="es-EC" smtClean="0">
                <a:solidFill>
                  <a:prstClr val="black">
                    <a:tint val="75000"/>
                  </a:prstClr>
                </a:solidFill>
              </a:rPr>
              <a:t>29/3/2019</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282DE36-85F9-461C-9D4A-54F268AD79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6083817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4"/>
            <a:ext cx="7772400" cy="1362075"/>
          </a:xfr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18" indent="0">
              <a:buNone/>
              <a:defRPr sz="1800">
                <a:solidFill>
                  <a:schemeClr val="tx1">
                    <a:tint val="75000"/>
                  </a:schemeClr>
                </a:solidFill>
              </a:defRPr>
            </a:lvl2pPr>
            <a:lvl3pPr marL="914436" indent="0">
              <a:buNone/>
              <a:defRPr sz="1600">
                <a:solidFill>
                  <a:schemeClr val="tx1">
                    <a:tint val="75000"/>
                  </a:schemeClr>
                </a:solidFill>
              </a:defRPr>
            </a:lvl3pPr>
            <a:lvl4pPr marL="1371655" indent="0">
              <a:buNone/>
              <a:defRPr sz="1400">
                <a:solidFill>
                  <a:schemeClr val="tx1">
                    <a:tint val="75000"/>
                  </a:schemeClr>
                </a:solidFill>
              </a:defRPr>
            </a:lvl4pPr>
            <a:lvl5pPr marL="1828874" indent="0">
              <a:buNone/>
              <a:defRPr sz="1400">
                <a:solidFill>
                  <a:schemeClr val="tx1">
                    <a:tint val="75000"/>
                  </a:schemeClr>
                </a:solidFill>
              </a:defRPr>
            </a:lvl5pPr>
            <a:lvl6pPr marL="2286091" indent="0">
              <a:buNone/>
              <a:defRPr sz="1400">
                <a:solidFill>
                  <a:schemeClr val="tx1">
                    <a:tint val="75000"/>
                  </a:schemeClr>
                </a:solidFill>
              </a:defRPr>
            </a:lvl6pPr>
            <a:lvl7pPr marL="2743310" indent="0">
              <a:buNone/>
              <a:defRPr sz="1400">
                <a:solidFill>
                  <a:schemeClr val="tx1">
                    <a:tint val="75000"/>
                  </a:schemeClr>
                </a:solidFill>
              </a:defRPr>
            </a:lvl7pPr>
            <a:lvl8pPr marL="3200528" indent="0">
              <a:buNone/>
              <a:defRPr sz="1400">
                <a:solidFill>
                  <a:schemeClr val="tx1">
                    <a:tint val="75000"/>
                  </a:schemeClr>
                </a:solidFill>
              </a:defRPr>
            </a:lvl8pPr>
            <a:lvl9pPr marL="3657746"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F1864DFC-8DC7-4863-997D-362CF47A82AF}" type="datetime1">
              <a:rPr lang="es-EC" smtClean="0">
                <a:solidFill>
                  <a:prstClr val="black">
                    <a:tint val="75000"/>
                  </a:prstClr>
                </a:solidFill>
              </a:rPr>
              <a:t>29/3/2019</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282DE36-85F9-461C-9D4A-54F268AD79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154419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fecha"/>
          <p:cNvSpPr>
            <a:spLocks noGrp="1"/>
          </p:cNvSpPr>
          <p:nvPr>
            <p:ph type="dt" sz="half" idx="10"/>
          </p:nvPr>
        </p:nvSpPr>
        <p:spPr/>
        <p:txBody>
          <a:bodyPr/>
          <a:lstStyle/>
          <a:p>
            <a:fld id="{765D0D94-C77E-49EA-AF9F-8A62481ED03E}" type="datetime1">
              <a:rPr lang="es-EC" smtClean="0">
                <a:solidFill>
                  <a:prstClr val="black">
                    <a:tint val="75000"/>
                  </a:prstClr>
                </a:solidFill>
              </a:rPr>
              <a:t>29/3/2019</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282DE36-85F9-461C-9D4A-54F268AD79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4389279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18" indent="0">
              <a:buNone/>
              <a:defRPr sz="2000" b="1"/>
            </a:lvl2pPr>
            <a:lvl3pPr marL="914436" indent="0">
              <a:buNone/>
              <a:defRPr sz="1800" b="1"/>
            </a:lvl3pPr>
            <a:lvl4pPr marL="1371655" indent="0">
              <a:buNone/>
              <a:defRPr sz="1600" b="1"/>
            </a:lvl4pPr>
            <a:lvl5pPr marL="1828874" indent="0">
              <a:buNone/>
              <a:defRPr sz="1600" b="1"/>
            </a:lvl5pPr>
            <a:lvl6pPr marL="2286091" indent="0">
              <a:buNone/>
              <a:defRPr sz="1600" b="1"/>
            </a:lvl6pPr>
            <a:lvl7pPr marL="2743310" indent="0">
              <a:buNone/>
              <a:defRPr sz="1600" b="1"/>
            </a:lvl7pPr>
            <a:lvl8pPr marL="3200528" indent="0">
              <a:buNone/>
              <a:defRPr sz="1600" b="1"/>
            </a:lvl8pPr>
            <a:lvl9pPr marL="3657746"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4645028" y="1535113"/>
            <a:ext cx="4041775" cy="639762"/>
          </a:xfrm>
        </p:spPr>
        <p:txBody>
          <a:bodyPr anchor="b"/>
          <a:lstStyle>
            <a:lvl1pPr marL="0" indent="0">
              <a:buNone/>
              <a:defRPr sz="2400" b="1"/>
            </a:lvl1pPr>
            <a:lvl2pPr marL="457218" indent="0">
              <a:buNone/>
              <a:defRPr sz="2000" b="1"/>
            </a:lvl2pPr>
            <a:lvl3pPr marL="914436" indent="0">
              <a:buNone/>
              <a:defRPr sz="1800" b="1"/>
            </a:lvl3pPr>
            <a:lvl4pPr marL="1371655" indent="0">
              <a:buNone/>
              <a:defRPr sz="1600" b="1"/>
            </a:lvl4pPr>
            <a:lvl5pPr marL="1828874" indent="0">
              <a:buNone/>
              <a:defRPr sz="1600" b="1"/>
            </a:lvl5pPr>
            <a:lvl6pPr marL="2286091" indent="0">
              <a:buNone/>
              <a:defRPr sz="1600" b="1"/>
            </a:lvl6pPr>
            <a:lvl7pPr marL="2743310" indent="0">
              <a:buNone/>
              <a:defRPr sz="1600" b="1"/>
            </a:lvl7pPr>
            <a:lvl8pPr marL="3200528" indent="0">
              <a:buNone/>
              <a:defRPr sz="1600" b="1"/>
            </a:lvl8pPr>
            <a:lvl9pPr marL="3657746"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6 Marcador de fecha"/>
          <p:cNvSpPr>
            <a:spLocks noGrp="1"/>
          </p:cNvSpPr>
          <p:nvPr>
            <p:ph type="dt" sz="half" idx="10"/>
          </p:nvPr>
        </p:nvSpPr>
        <p:spPr/>
        <p:txBody>
          <a:bodyPr/>
          <a:lstStyle/>
          <a:p>
            <a:fld id="{69D06305-948D-4C90-B31C-4B06287995F1}" type="datetime1">
              <a:rPr lang="es-EC" smtClean="0">
                <a:solidFill>
                  <a:prstClr val="black">
                    <a:tint val="75000"/>
                  </a:prstClr>
                </a:solidFill>
              </a:rPr>
              <a:t>29/3/2019</a:t>
            </a:fld>
            <a:endParaRPr lang="es-EC">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C">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5282DE36-85F9-461C-9D4A-54F268AD79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940107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18" indent="0">
              <a:buNone/>
              <a:defRPr sz="2000" b="1"/>
            </a:lvl2pPr>
            <a:lvl3pPr marL="914436" indent="0">
              <a:buNone/>
              <a:defRPr sz="1800" b="1"/>
            </a:lvl3pPr>
            <a:lvl4pPr marL="1371655" indent="0">
              <a:buNone/>
              <a:defRPr sz="1600" b="1"/>
            </a:lvl4pPr>
            <a:lvl5pPr marL="1828874" indent="0">
              <a:buNone/>
              <a:defRPr sz="1600" b="1"/>
            </a:lvl5pPr>
            <a:lvl6pPr marL="2286091" indent="0">
              <a:buNone/>
              <a:defRPr sz="1600" b="1"/>
            </a:lvl6pPr>
            <a:lvl7pPr marL="2743310" indent="0">
              <a:buNone/>
              <a:defRPr sz="1600" b="1"/>
            </a:lvl7pPr>
            <a:lvl8pPr marL="3200528" indent="0">
              <a:buNone/>
              <a:defRPr sz="1600" b="1"/>
            </a:lvl8pPr>
            <a:lvl9pPr marL="3657746"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8" y="1535113"/>
            <a:ext cx="4041775" cy="639762"/>
          </a:xfrm>
        </p:spPr>
        <p:txBody>
          <a:bodyPr anchor="b"/>
          <a:lstStyle>
            <a:lvl1pPr marL="0" indent="0">
              <a:buNone/>
              <a:defRPr sz="2400" b="1"/>
            </a:lvl1pPr>
            <a:lvl2pPr marL="457218" indent="0">
              <a:buNone/>
              <a:defRPr sz="2000" b="1"/>
            </a:lvl2pPr>
            <a:lvl3pPr marL="914436" indent="0">
              <a:buNone/>
              <a:defRPr sz="1800" b="1"/>
            </a:lvl3pPr>
            <a:lvl4pPr marL="1371655" indent="0">
              <a:buNone/>
              <a:defRPr sz="1600" b="1"/>
            </a:lvl4pPr>
            <a:lvl5pPr marL="1828874" indent="0">
              <a:buNone/>
              <a:defRPr sz="1600" b="1"/>
            </a:lvl5pPr>
            <a:lvl6pPr marL="2286091" indent="0">
              <a:buNone/>
              <a:defRPr sz="1600" b="1"/>
            </a:lvl6pPr>
            <a:lvl7pPr marL="2743310" indent="0">
              <a:buNone/>
              <a:defRPr sz="1600" b="1"/>
            </a:lvl7pPr>
            <a:lvl8pPr marL="3200528" indent="0">
              <a:buNone/>
              <a:defRPr sz="1600" b="1"/>
            </a:lvl8pPr>
            <a:lvl9pPr marL="3657746"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atin typeface="Times New Roman" pitchFamily="18" charset="0"/>
              </a:defRPr>
            </a:lvl1pPr>
          </a:lstStyle>
          <a:p>
            <a:pPr>
              <a:defRPr/>
            </a:pPr>
            <a:fld id="{2F6E8A79-3B0F-4053-A70E-EAB061123D71}" type="datetime1">
              <a:rPr lang="es-EC" smtClean="0"/>
              <a:t>29/3/2019</a:t>
            </a:fld>
            <a:endParaRPr lang="es-ES"/>
          </a:p>
        </p:txBody>
      </p:sp>
      <p:sp>
        <p:nvSpPr>
          <p:cNvPr id="8" name="4 Marcador de pie de página"/>
          <p:cNvSpPr>
            <a:spLocks noGrp="1"/>
          </p:cNvSpPr>
          <p:nvPr>
            <p:ph type="ftr" sz="quarter" idx="11"/>
          </p:nvPr>
        </p:nvSpPr>
        <p:spPr/>
        <p:txBody>
          <a:bodyPr/>
          <a:lstStyle>
            <a:lvl1pPr>
              <a:defRPr>
                <a:latin typeface="Times New Roman" pitchFamily="18" charset="0"/>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atin typeface="Times New Roman" pitchFamily="18" charset="0"/>
              </a:defRPr>
            </a:lvl1pPr>
          </a:lstStyle>
          <a:p>
            <a:pPr>
              <a:defRPr/>
            </a:pPr>
            <a:fld id="{2DF14FD0-2017-41FC-AF99-F4C423B3F5B2}" type="slidenum">
              <a:rPr lang="es-ES"/>
              <a:pPr>
                <a:defRPr/>
              </a:pPr>
              <a:t>‹Nº›</a:t>
            </a:fld>
            <a:endParaRPr lang="es-ES"/>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fecha"/>
          <p:cNvSpPr>
            <a:spLocks noGrp="1"/>
          </p:cNvSpPr>
          <p:nvPr>
            <p:ph type="dt" sz="half" idx="10"/>
          </p:nvPr>
        </p:nvSpPr>
        <p:spPr/>
        <p:txBody>
          <a:bodyPr/>
          <a:lstStyle/>
          <a:p>
            <a:fld id="{5428F01D-DED2-4DDD-9764-8232CEFE669D}" type="datetime1">
              <a:rPr lang="es-EC" smtClean="0">
                <a:solidFill>
                  <a:prstClr val="black">
                    <a:tint val="75000"/>
                  </a:prstClr>
                </a:solidFill>
              </a:rPr>
              <a:t>29/3/2019</a:t>
            </a:fld>
            <a:endParaRPr lang="es-EC">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C">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5282DE36-85F9-461C-9D4A-54F268AD79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0843630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9488A5A-C8D5-42B8-8DE3-6F4FE01652EF}" type="datetime1">
              <a:rPr lang="es-EC" smtClean="0">
                <a:solidFill>
                  <a:prstClr val="black">
                    <a:tint val="75000"/>
                  </a:prstClr>
                </a:solidFill>
              </a:rPr>
              <a:t>29/3/2019</a:t>
            </a:fld>
            <a:endParaRPr lang="es-EC">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C">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5282DE36-85F9-461C-9D4A-54F268AD79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593351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457201" y="1435103"/>
            <a:ext cx="3008313" cy="4691063"/>
          </a:xfrm>
        </p:spPr>
        <p:txBody>
          <a:bodyPr/>
          <a:lstStyle>
            <a:lvl1pPr marL="0" indent="0">
              <a:buNone/>
              <a:defRPr sz="1400"/>
            </a:lvl1pPr>
            <a:lvl2pPr marL="457218" indent="0">
              <a:buNone/>
              <a:defRPr sz="1200"/>
            </a:lvl2pPr>
            <a:lvl3pPr marL="914436" indent="0">
              <a:buNone/>
              <a:defRPr sz="1000"/>
            </a:lvl3pPr>
            <a:lvl4pPr marL="1371655" indent="0">
              <a:buNone/>
              <a:defRPr sz="900"/>
            </a:lvl4pPr>
            <a:lvl5pPr marL="1828874" indent="0">
              <a:buNone/>
              <a:defRPr sz="900"/>
            </a:lvl5pPr>
            <a:lvl6pPr marL="2286091" indent="0">
              <a:buNone/>
              <a:defRPr sz="900"/>
            </a:lvl6pPr>
            <a:lvl7pPr marL="2743310" indent="0">
              <a:buNone/>
              <a:defRPr sz="900"/>
            </a:lvl7pPr>
            <a:lvl8pPr marL="3200528" indent="0">
              <a:buNone/>
              <a:defRPr sz="900"/>
            </a:lvl8pPr>
            <a:lvl9pPr marL="3657746"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1358022-3AFF-47B0-A9AC-8424EA5FC5B9}" type="datetime1">
              <a:rPr lang="es-EC" smtClean="0">
                <a:solidFill>
                  <a:prstClr val="black">
                    <a:tint val="75000"/>
                  </a:prstClr>
                </a:solidFill>
              </a:rPr>
              <a:t>29/3/2019</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282DE36-85F9-461C-9D4A-54F268AD79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994152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18" indent="0">
              <a:buNone/>
              <a:defRPr sz="2800"/>
            </a:lvl2pPr>
            <a:lvl3pPr marL="914436" indent="0">
              <a:buNone/>
              <a:defRPr sz="2400"/>
            </a:lvl3pPr>
            <a:lvl4pPr marL="1371655" indent="0">
              <a:buNone/>
              <a:defRPr sz="2000"/>
            </a:lvl4pPr>
            <a:lvl5pPr marL="1828874" indent="0">
              <a:buNone/>
              <a:defRPr sz="2000"/>
            </a:lvl5pPr>
            <a:lvl6pPr marL="2286091" indent="0">
              <a:buNone/>
              <a:defRPr sz="2000"/>
            </a:lvl6pPr>
            <a:lvl7pPr marL="2743310" indent="0">
              <a:buNone/>
              <a:defRPr sz="2000"/>
            </a:lvl7pPr>
            <a:lvl8pPr marL="3200528" indent="0">
              <a:buNone/>
              <a:defRPr sz="2000"/>
            </a:lvl8pPr>
            <a:lvl9pPr marL="3657746"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18" indent="0">
              <a:buNone/>
              <a:defRPr sz="1200"/>
            </a:lvl2pPr>
            <a:lvl3pPr marL="914436" indent="0">
              <a:buNone/>
              <a:defRPr sz="1000"/>
            </a:lvl3pPr>
            <a:lvl4pPr marL="1371655" indent="0">
              <a:buNone/>
              <a:defRPr sz="900"/>
            </a:lvl4pPr>
            <a:lvl5pPr marL="1828874" indent="0">
              <a:buNone/>
              <a:defRPr sz="900"/>
            </a:lvl5pPr>
            <a:lvl6pPr marL="2286091" indent="0">
              <a:buNone/>
              <a:defRPr sz="900"/>
            </a:lvl6pPr>
            <a:lvl7pPr marL="2743310" indent="0">
              <a:buNone/>
              <a:defRPr sz="900"/>
            </a:lvl7pPr>
            <a:lvl8pPr marL="3200528" indent="0">
              <a:buNone/>
              <a:defRPr sz="900"/>
            </a:lvl8pPr>
            <a:lvl9pPr marL="3657746"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D39232CA-8036-49D9-A2C2-111D38882C5F}" type="datetime1">
              <a:rPr lang="es-EC" smtClean="0">
                <a:solidFill>
                  <a:prstClr val="black">
                    <a:tint val="75000"/>
                  </a:prstClr>
                </a:solidFill>
              </a:rPr>
              <a:t>29/3/2019</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282DE36-85F9-461C-9D4A-54F268AD79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7953823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fld id="{47B463C7-EC98-4982-B35A-9EC93452563F}" type="datetime1">
              <a:rPr lang="es-EC" smtClean="0">
                <a:solidFill>
                  <a:prstClr val="black">
                    <a:tint val="75000"/>
                  </a:prstClr>
                </a:solidFill>
              </a:rPr>
              <a:t>29/3/2019</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282DE36-85F9-461C-9D4A-54F268AD79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9614417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2"/>
            <a:ext cx="2057400" cy="5851525"/>
          </a:xfr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274642"/>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fld id="{B86707A0-36CF-4659-9214-2A6682B9282F}" type="datetime1">
              <a:rPr lang="es-EC" smtClean="0">
                <a:solidFill>
                  <a:prstClr val="black">
                    <a:tint val="75000"/>
                  </a:prstClr>
                </a:solidFill>
              </a:rPr>
              <a:t>29/3/2019</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282DE36-85F9-461C-9D4A-54F268AD79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0614536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pic>
        <p:nvPicPr>
          <p:cNvPr id="1026" name="Picture 2" descr="C:\Users\PC\AppData\Local\Microsoft\Windows\Temporary Internet Files\Content.IE5\9MTM4X7M\Presentacion 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4544" y="-350571"/>
            <a:ext cx="9468544" cy="3059491"/>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fecha"/>
          <p:cNvSpPr>
            <a:spLocks noGrp="1"/>
          </p:cNvSpPr>
          <p:nvPr>
            <p:ph type="dt" sz="half" idx="10"/>
          </p:nvPr>
        </p:nvSpPr>
        <p:spPr/>
        <p:txBody>
          <a:bodyPr/>
          <a:lstStyle/>
          <a:p>
            <a:fld id="{8705DB81-564D-46BB-8DE5-00843CCE8F1D}" type="datetime1">
              <a:rPr lang="es-EC" smtClean="0">
                <a:solidFill>
                  <a:prstClr val="black">
                    <a:tint val="75000"/>
                  </a:prstClr>
                </a:solidFill>
              </a:rPr>
              <a:t>29/3/2019</a:t>
            </a:fld>
            <a:endParaRPr lang="es-EC"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B8E02949-4CF0-41F9-868E-9DB81E93300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811158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atin typeface="Times New Roman" pitchFamily="18" charset="0"/>
              </a:defRPr>
            </a:lvl1pPr>
          </a:lstStyle>
          <a:p>
            <a:pPr>
              <a:defRPr/>
            </a:pPr>
            <a:fld id="{D3C63A60-B04B-4E2E-9B30-66B9E4C53B50}" type="datetime1">
              <a:rPr lang="es-EC" smtClean="0"/>
              <a:t>29/3/2019</a:t>
            </a:fld>
            <a:endParaRPr lang="es-ES"/>
          </a:p>
        </p:txBody>
      </p:sp>
      <p:sp>
        <p:nvSpPr>
          <p:cNvPr id="4" name="4 Marcador de pie de página"/>
          <p:cNvSpPr>
            <a:spLocks noGrp="1"/>
          </p:cNvSpPr>
          <p:nvPr>
            <p:ph type="ftr" sz="quarter" idx="11"/>
          </p:nvPr>
        </p:nvSpPr>
        <p:spPr/>
        <p:txBody>
          <a:bodyPr/>
          <a:lstStyle>
            <a:lvl1pPr>
              <a:defRPr>
                <a:latin typeface="Times New Roman" pitchFamily="18" charset="0"/>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atin typeface="Times New Roman" pitchFamily="18" charset="0"/>
              </a:defRPr>
            </a:lvl1pPr>
          </a:lstStyle>
          <a:p>
            <a:pPr>
              <a:defRPr/>
            </a:pPr>
            <a:fld id="{C35EEA74-F49A-435A-B880-D5E8E3ACC7FF}" type="slidenum">
              <a:rPr lang="es-ES"/>
              <a:pPr>
                <a:defRPr/>
              </a:pPr>
              <a:t>‹Nº›</a:t>
            </a:fld>
            <a:endParaRPr lang="es-E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atin typeface="Times New Roman" pitchFamily="18" charset="0"/>
              </a:defRPr>
            </a:lvl1pPr>
          </a:lstStyle>
          <a:p>
            <a:pPr>
              <a:defRPr/>
            </a:pPr>
            <a:fld id="{3F4DF8B6-6FBE-4630-8F37-195A55F723D8}" type="datetime1">
              <a:rPr lang="es-EC" smtClean="0"/>
              <a:t>29/3/2019</a:t>
            </a:fld>
            <a:endParaRPr lang="es-ES"/>
          </a:p>
        </p:txBody>
      </p:sp>
      <p:sp>
        <p:nvSpPr>
          <p:cNvPr id="3" name="4 Marcador de pie de página"/>
          <p:cNvSpPr>
            <a:spLocks noGrp="1"/>
          </p:cNvSpPr>
          <p:nvPr>
            <p:ph type="ftr" sz="quarter" idx="11"/>
          </p:nvPr>
        </p:nvSpPr>
        <p:spPr/>
        <p:txBody>
          <a:bodyPr/>
          <a:lstStyle>
            <a:lvl1pPr>
              <a:defRPr>
                <a:latin typeface="Times New Roman" pitchFamily="18" charset="0"/>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b="1">
                <a:solidFill>
                  <a:schemeClr val="bg1"/>
                </a:solidFill>
                <a:latin typeface="Arial" pitchFamily="34" charset="0"/>
                <a:cs typeface="Arial" pitchFamily="34" charset="0"/>
              </a:defRPr>
            </a:lvl1pPr>
          </a:lstStyle>
          <a:p>
            <a:pPr>
              <a:defRPr/>
            </a:pPr>
            <a:fld id="{FFF3DB7A-7CA7-4E6D-84F8-709E1993F214}" type="slidenum">
              <a:rPr lang="es-ES"/>
              <a:pPr>
                <a:defRPr/>
              </a:pPr>
              <a:t>‹Nº›</a:t>
            </a:fld>
            <a:endParaRPr lang="es-E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1" y="1435103"/>
            <a:ext cx="3008313" cy="4691063"/>
          </a:xfrm>
        </p:spPr>
        <p:txBody>
          <a:bodyPr/>
          <a:lstStyle>
            <a:lvl1pPr marL="0" indent="0">
              <a:buNone/>
              <a:defRPr sz="1400"/>
            </a:lvl1pPr>
            <a:lvl2pPr marL="457218" indent="0">
              <a:buNone/>
              <a:defRPr sz="1200"/>
            </a:lvl2pPr>
            <a:lvl3pPr marL="914436" indent="0">
              <a:buNone/>
              <a:defRPr sz="1000"/>
            </a:lvl3pPr>
            <a:lvl4pPr marL="1371655" indent="0">
              <a:buNone/>
              <a:defRPr sz="900"/>
            </a:lvl4pPr>
            <a:lvl5pPr marL="1828874" indent="0">
              <a:buNone/>
              <a:defRPr sz="900"/>
            </a:lvl5pPr>
            <a:lvl6pPr marL="2286091" indent="0">
              <a:buNone/>
              <a:defRPr sz="900"/>
            </a:lvl6pPr>
            <a:lvl7pPr marL="2743310" indent="0">
              <a:buNone/>
              <a:defRPr sz="900"/>
            </a:lvl7pPr>
            <a:lvl8pPr marL="3200528" indent="0">
              <a:buNone/>
              <a:defRPr sz="900"/>
            </a:lvl8pPr>
            <a:lvl9pPr marL="3657746"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atin typeface="Times New Roman" pitchFamily="18" charset="0"/>
              </a:defRPr>
            </a:lvl1pPr>
          </a:lstStyle>
          <a:p>
            <a:pPr>
              <a:defRPr/>
            </a:pPr>
            <a:fld id="{17864E18-AF65-41BD-9D1C-997FADE86ED0}" type="datetime1">
              <a:rPr lang="es-EC" smtClean="0"/>
              <a:t>29/3/2019</a:t>
            </a:fld>
            <a:endParaRPr lang="es-ES"/>
          </a:p>
        </p:txBody>
      </p:sp>
      <p:sp>
        <p:nvSpPr>
          <p:cNvPr id="6" name="4 Marcador de pie de página"/>
          <p:cNvSpPr>
            <a:spLocks noGrp="1"/>
          </p:cNvSpPr>
          <p:nvPr>
            <p:ph type="ftr" sz="quarter" idx="11"/>
          </p:nvPr>
        </p:nvSpPr>
        <p:spPr/>
        <p:txBody>
          <a:bodyPr/>
          <a:lstStyle>
            <a:lvl1pPr>
              <a:defRPr>
                <a:latin typeface="Times New Roman" pitchFamily="18"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atin typeface="Times New Roman" pitchFamily="18" charset="0"/>
              </a:defRPr>
            </a:lvl1pPr>
          </a:lstStyle>
          <a:p>
            <a:pPr>
              <a:defRPr/>
            </a:pPr>
            <a:fld id="{3C213886-8F09-45BE-B7BD-20E69A420F95}" type="slidenum">
              <a:rPr lang="es-ES"/>
              <a:pPr>
                <a:defRPr/>
              </a:pPr>
              <a:t>‹Nº›</a:t>
            </a:fld>
            <a:endParaRPr lang="es-E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18" indent="0">
              <a:buNone/>
              <a:defRPr sz="2800"/>
            </a:lvl2pPr>
            <a:lvl3pPr marL="914436" indent="0">
              <a:buNone/>
              <a:defRPr sz="2400"/>
            </a:lvl3pPr>
            <a:lvl4pPr marL="1371655" indent="0">
              <a:buNone/>
              <a:defRPr sz="2000"/>
            </a:lvl4pPr>
            <a:lvl5pPr marL="1828874" indent="0">
              <a:buNone/>
              <a:defRPr sz="2000"/>
            </a:lvl5pPr>
            <a:lvl6pPr marL="2286091" indent="0">
              <a:buNone/>
              <a:defRPr sz="2000"/>
            </a:lvl6pPr>
            <a:lvl7pPr marL="2743310" indent="0">
              <a:buNone/>
              <a:defRPr sz="2000"/>
            </a:lvl7pPr>
            <a:lvl8pPr marL="3200528" indent="0">
              <a:buNone/>
              <a:defRPr sz="2000"/>
            </a:lvl8pPr>
            <a:lvl9pPr marL="3657746"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18" indent="0">
              <a:buNone/>
              <a:defRPr sz="1200"/>
            </a:lvl2pPr>
            <a:lvl3pPr marL="914436" indent="0">
              <a:buNone/>
              <a:defRPr sz="1000"/>
            </a:lvl3pPr>
            <a:lvl4pPr marL="1371655" indent="0">
              <a:buNone/>
              <a:defRPr sz="900"/>
            </a:lvl4pPr>
            <a:lvl5pPr marL="1828874" indent="0">
              <a:buNone/>
              <a:defRPr sz="900"/>
            </a:lvl5pPr>
            <a:lvl6pPr marL="2286091" indent="0">
              <a:buNone/>
              <a:defRPr sz="900"/>
            </a:lvl6pPr>
            <a:lvl7pPr marL="2743310" indent="0">
              <a:buNone/>
              <a:defRPr sz="900"/>
            </a:lvl7pPr>
            <a:lvl8pPr marL="3200528" indent="0">
              <a:buNone/>
              <a:defRPr sz="900"/>
            </a:lvl8pPr>
            <a:lvl9pPr marL="3657746"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atin typeface="Times New Roman" pitchFamily="18" charset="0"/>
              </a:defRPr>
            </a:lvl1pPr>
          </a:lstStyle>
          <a:p>
            <a:pPr>
              <a:defRPr/>
            </a:pPr>
            <a:fld id="{B6533B0B-1697-4655-837B-B2149E517B8E}" type="datetime1">
              <a:rPr lang="es-EC" smtClean="0"/>
              <a:t>29/3/2019</a:t>
            </a:fld>
            <a:endParaRPr lang="es-ES"/>
          </a:p>
        </p:txBody>
      </p:sp>
      <p:sp>
        <p:nvSpPr>
          <p:cNvPr id="6" name="4 Marcador de pie de página"/>
          <p:cNvSpPr>
            <a:spLocks noGrp="1"/>
          </p:cNvSpPr>
          <p:nvPr>
            <p:ph type="ftr" sz="quarter" idx="11"/>
          </p:nvPr>
        </p:nvSpPr>
        <p:spPr/>
        <p:txBody>
          <a:bodyPr/>
          <a:lstStyle>
            <a:lvl1pPr>
              <a:defRPr>
                <a:latin typeface="Times New Roman" pitchFamily="18"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atin typeface="Times New Roman" pitchFamily="18" charset="0"/>
              </a:defRPr>
            </a:lvl1pPr>
          </a:lstStyle>
          <a:p>
            <a:pPr>
              <a:defRPr/>
            </a:pPr>
            <a:fld id="{3A2EF944-9C41-4A10-B771-FA0749A7366E}" type="slidenum">
              <a:rPr lang="es-ES"/>
              <a:pPr>
                <a:defRPr/>
              </a:pPr>
              <a:t>‹Nº›</a:t>
            </a:fld>
            <a:endParaRPr lang="es-E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2051" name="2 Marcador de texto"/>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prstClr val="black">
                    <a:tint val="75000"/>
                  </a:prstClr>
                </a:solidFill>
                <a:latin typeface="Arial" pitchFamily="34" charset="0"/>
                <a:cs typeface="Arial" pitchFamily="34" charset="0"/>
              </a:defRPr>
            </a:lvl1pPr>
          </a:lstStyle>
          <a:p>
            <a:pPr>
              <a:defRPr/>
            </a:pPr>
            <a:fld id="{406335D2-8E19-47EF-A7E9-93D9C3843CD7}" type="datetime1">
              <a:rPr lang="es-EC" smtClean="0"/>
              <a:t>29/3/2019</a:t>
            </a:fld>
            <a:endParaRPr lang="es-ES"/>
          </a:p>
        </p:txBody>
      </p:sp>
      <p:sp>
        <p:nvSpPr>
          <p:cNvPr id="5" name="4 Marcador de pie de página"/>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prstClr val="black">
                    <a:tint val="75000"/>
                  </a:prstClr>
                </a:solidFill>
                <a:latin typeface="Arial" pitchFamily="34" charset="0"/>
                <a:cs typeface="Arial" pitchFamily="34" charset="0"/>
              </a:defRPr>
            </a:lvl1pPr>
          </a:lstStyle>
          <a:p>
            <a:pPr>
              <a:defRPr/>
            </a:pPr>
            <a:endParaRPr lang="es-ES"/>
          </a:p>
        </p:txBody>
      </p:sp>
      <p:sp>
        <p:nvSpPr>
          <p:cNvPr id="6" name="5 Marcador de número de diapositiva"/>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prstClr val="black">
                    <a:tint val="75000"/>
                  </a:prstClr>
                </a:solidFill>
                <a:latin typeface="Arial" pitchFamily="34" charset="0"/>
                <a:cs typeface="Arial" pitchFamily="34" charset="0"/>
              </a:defRPr>
            </a:lvl1pPr>
          </a:lstStyle>
          <a:p>
            <a:pPr>
              <a:defRPr/>
            </a:pPr>
            <a:fld id="{F68E6BD5-D8B3-42CE-8F30-420748DF4056}"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5834" r:id="rId1"/>
    <p:sldLayoutId id="2147485835" r:id="rId2"/>
    <p:sldLayoutId id="2147485836" r:id="rId3"/>
    <p:sldLayoutId id="2147485837" r:id="rId4"/>
    <p:sldLayoutId id="2147485838" r:id="rId5"/>
    <p:sldLayoutId id="2147485839" r:id="rId6"/>
    <p:sldLayoutId id="2147485840" r:id="rId7"/>
    <p:sldLayoutId id="2147485841" r:id="rId8"/>
    <p:sldLayoutId id="2147485842" r:id="rId9"/>
    <p:sldLayoutId id="2147485843" r:id="rId10"/>
    <p:sldLayoutId id="2147485844"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18" algn="ctr" rtl="0" fontAlgn="base">
        <a:spcBef>
          <a:spcPct val="0"/>
        </a:spcBef>
        <a:spcAft>
          <a:spcPct val="0"/>
        </a:spcAft>
        <a:defRPr sz="4400">
          <a:solidFill>
            <a:schemeClr val="tx1"/>
          </a:solidFill>
          <a:latin typeface="Calibri" pitchFamily="34" charset="0"/>
        </a:defRPr>
      </a:lvl6pPr>
      <a:lvl7pPr marL="914436" algn="ctr" rtl="0" fontAlgn="base">
        <a:spcBef>
          <a:spcPct val="0"/>
        </a:spcBef>
        <a:spcAft>
          <a:spcPct val="0"/>
        </a:spcAft>
        <a:defRPr sz="4400">
          <a:solidFill>
            <a:schemeClr val="tx1"/>
          </a:solidFill>
          <a:latin typeface="Calibri" pitchFamily="34" charset="0"/>
        </a:defRPr>
      </a:lvl7pPr>
      <a:lvl8pPr marL="1371655" algn="ctr" rtl="0" fontAlgn="base">
        <a:spcBef>
          <a:spcPct val="0"/>
        </a:spcBef>
        <a:spcAft>
          <a:spcPct val="0"/>
        </a:spcAft>
        <a:defRPr sz="4400">
          <a:solidFill>
            <a:schemeClr val="tx1"/>
          </a:solidFill>
          <a:latin typeface="Calibri" pitchFamily="34" charset="0"/>
        </a:defRPr>
      </a:lvl8pPr>
      <a:lvl9pPr marL="1828874" algn="ctr" rtl="0" fontAlgn="base">
        <a:spcBef>
          <a:spcPct val="0"/>
        </a:spcBef>
        <a:spcAft>
          <a:spcPct val="0"/>
        </a:spcAft>
        <a:defRPr sz="4400">
          <a:solidFill>
            <a:schemeClr val="tx1"/>
          </a:solidFill>
          <a:latin typeface="Calibri" pitchFamily="34" charset="0"/>
        </a:defRPr>
      </a:lvl9pPr>
    </p:titleStyle>
    <p:bodyStyle>
      <a:lvl1pPr marL="342914" indent="-342914"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80" indent="-285761"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46" indent="-22861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64" indent="-22861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82" indent="-22861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700" indent="-228610" algn="l" defTabSz="9144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19" indent="-228610" algn="l" defTabSz="9144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38" indent="-228610" algn="l" defTabSz="9144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56" indent="-228610" algn="l" defTabSz="9144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36" rtl="0" eaLnBrk="1" latinLnBrk="0" hangingPunct="1">
        <a:defRPr sz="1800" kern="1200">
          <a:solidFill>
            <a:schemeClr val="tx1"/>
          </a:solidFill>
          <a:latin typeface="+mn-lt"/>
          <a:ea typeface="+mn-ea"/>
          <a:cs typeface="+mn-cs"/>
        </a:defRPr>
      </a:lvl1pPr>
      <a:lvl2pPr marL="457218" algn="l" defTabSz="914436" rtl="0" eaLnBrk="1" latinLnBrk="0" hangingPunct="1">
        <a:defRPr sz="1800" kern="1200">
          <a:solidFill>
            <a:schemeClr val="tx1"/>
          </a:solidFill>
          <a:latin typeface="+mn-lt"/>
          <a:ea typeface="+mn-ea"/>
          <a:cs typeface="+mn-cs"/>
        </a:defRPr>
      </a:lvl2pPr>
      <a:lvl3pPr marL="914436" algn="l" defTabSz="914436" rtl="0" eaLnBrk="1" latinLnBrk="0" hangingPunct="1">
        <a:defRPr sz="1800" kern="1200">
          <a:solidFill>
            <a:schemeClr val="tx1"/>
          </a:solidFill>
          <a:latin typeface="+mn-lt"/>
          <a:ea typeface="+mn-ea"/>
          <a:cs typeface="+mn-cs"/>
        </a:defRPr>
      </a:lvl3pPr>
      <a:lvl4pPr marL="1371655" algn="l" defTabSz="914436" rtl="0" eaLnBrk="1" latinLnBrk="0" hangingPunct="1">
        <a:defRPr sz="1800" kern="1200">
          <a:solidFill>
            <a:schemeClr val="tx1"/>
          </a:solidFill>
          <a:latin typeface="+mn-lt"/>
          <a:ea typeface="+mn-ea"/>
          <a:cs typeface="+mn-cs"/>
        </a:defRPr>
      </a:lvl4pPr>
      <a:lvl5pPr marL="1828874" algn="l" defTabSz="914436" rtl="0" eaLnBrk="1" latinLnBrk="0" hangingPunct="1">
        <a:defRPr sz="1800" kern="1200">
          <a:solidFill>
            <a:schemeClr val="tx1"/>
          </a:solidFill>
          <a:latin typeface="+mn-lt"/>
          <a:ea typeface="+mn-ea"/>
          <a:cs typeface="+mn-cs"/>
        </a:defRPr>
      </a:lvl5pPr>
      <a:lvl6pPr marL="2286091" algn="l" defTabSz="914436" rtl="0" eaLnBrk="1" latinLnBrk="0" hangingPunct="1">
        <a:defRPr sz="1800" kern="1200">
          <a:solidFill>
            <a:schemeClr val="tx1"/>
          </a:solidFill>
          <a:latin typeface="+mn-lt"/>
          <a:ea typeface="+mn-ea"/>
          <a:cs typeface="+mn-cs"/>
        </a:defRPr>
      </a:lvl6pPr>
      <a:lvl7pPr marL="2743310" algn="l" defTabSz="914436" rtl="0" eaLnBrk="1" latinLnBrk="0" hangingPunct="1">
        <a:defRPr sz="1800" kern="1200">
          <a:solidFill>
            <a:schemeClr val="tx1"/>
          </a:solidFill>
          <a:latin typeface="+mn-lt"/>
          <a:ea typeface="+mn-ea"/>
          <a:cs typeface="+mn-cs"/>
        </a:defRPr>
      </a:lvl7pPr>
      <a:lvl8pPr marL="3200528" algn="l" defTabSz="914436" rtl="0" eaLnBrk="1" latinLnBrk="0" hangingPunct="1">
        <a:defRPr sz="1800" kern="1200">
          <a:solidFill>
            <a:schemeClr val="tx1"/>
          </a:solidFill>
          <a:latin typeface="+mn-lt"/>
          <a:ea typeface="+mn-ea"/>
          <a:cs typeface="+mn-cs"/>
        </a:defRPr>
      </a:lvl8pPr>
      <a:lvl9pPr marL="3657746" algn="l" defTabSz="91443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89047F-9E4D-4908-B676-D330353ADDDF}" type="datetimeFigureOut">
              <a:rPr lang="es-EC" smtClean="0"/>
              <a:t>29/3/2019</a:t>
            </a:fld>
            <a:endParaRPr lang="es-EC"/>
          </a:p>
        </p:txBody>
      </p:sp>
      <p:sp>
        <p:nvSpPr>
          <p:cNvPr id="5" name="Marcador de pie de página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A32F5B-C9D5-42D5-A22E-E02D72A01B50}" type="slidenum">
              <a:rPr lang="es-EC" smtClean="0"/>
              <a:t>‹Nº›</a:t>
            </a:fld>
            <a:endParaRPr lang="es-EC"/>
          </a:p>
        </p:txBody>
      </p:sp>
    </p:spTree>
    <p:extLst>
      <p:ext uri="{BB962C8B-B14F-4D97-AF65-F5344CB8AC3E}">
        <p14:creationId xmlns:p14="http://schemas.microsoft.com/office/powerpoint/2010/main" val="682004190"/>
      </p:ext>
    </p:extLst>
  </p:cSld>
  <p:clrMap bg1="lt1" tx1="dk1" bg2="lt2" tx2="dk2" accent1="accent1" accent2="accent2" accent3="accent3" accent4="accent4" accent5="accent5" accent6="accent6" hlink="hlink" folHlink="folHlink"/>
  <p:sldLayoutIdLst>
    <p:sldLayoutId id="2147485884" r:id="rId1"/>
    <p:sldLayoutId id="2147485885" r:id="rId2"/>
    <p:sldLayoutId id="2147485886" r:id="rId3"/>
    <p:sldLayoutId id="2147485887" r:id="rId4"/>
    <p:sldLayoutId id="2147485888" r:id="rId5"/>
    <p:sldLayoutId id="2147485889" r:id="rId6"/>
    <p:sldLayoutId id="2147485890" r:id="rId7"/>
    <p:sldLayoutId id="2147485891" r:id="rId8"/>
    <p:sldLayoutId id="2147485892" r:id="rId9"/>
    <p:sldLayoutId id="2147485893" r:id="rId10"/>
    <p:sldLayoutId id="2147485894"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1"/>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C"/>
          </a:p>
        </p:txBody>
      </p:sp>
      <p:sp>
        <p:nvSpPr>
          <p:cNvPr id="1045" name="Rectangle 21"/>
          <p:cNvSpPr>
            <a:spLocks noChangeArrowheads="1"/>
          </p:cNvSpPr>
          <p:nvPr userDrawn="1"/>
        </p:nvSpPr>
        <p:spPr bwMode="auto">
          <a:xfrm rot="10800000">
            <a:off x="2"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C"/>
          </a:p>
        </p:txBody>
      </p:sp>
      <p:sp>
        <p:nvSpPr>
          <p:cNvPr id="1047" name="Line 23"/>
          <p:cNvSpPr>
            <a:spLocks noChangeShapeType="1"/>
          </p:cNvSpPr>
          <p:nvPr userDrawn="1"/>
        </p:nvSpPr>
        <p:spPr bwMode="auto">
          <a:xfrm rot="10800000" flipH="1">
            <a:off x="25402" y="6296025"/>
            <a:ext cx="6659563" cy="0"/>
          </a:xfrm>
          <a:prstGeom prst="line">
            <a:avLst/>
          </a:prstGeom>
          <a:noFill/>
          <a:ln w="38100">
            <a:solidFill>
              <a:srgbClr val="FF0000"/>
            </a:solidFill>
            <a:round/>
            <a:headEnd/>
            <a:tailEnd/>
          </a:ln>
          <a:effectLst/>
        </p:spPr>
        <p:txBody>
          <a:bodyPr/>
          <a:lstStyle/>
          <a:p>
            <a:endParaRPr lang="es-EC"/>
          </a:p>
        </p:txBody>
      </p:sp>
      <p:sp>
        <p:nvSpPr>
          <p:cNvPr id="1048" name="Line 24"/>
          <p:cNvSpPr>
            <a:spLocks noChangeShapeType="1"/>
          </p:cNvSpPr>
          <p:nvPr userDrawn="1"/>
        </p:nvSpPr>
        <p:spPr bwMode="auto">
          <a:xfrm rot="10800000" flipH="1">
            <a:off x="25402" y="6245225"/>
            <a:ext cx="6659563" cy="0"/>
          </a:xfrm>
          <a:prstGeom prst="line">
            <a:avLst/>
          </a:prstGeom>
          <a:noFill/>
          <a:ln w="38100">
            <a:solidFill>
              <a:srgbClr val="006600"/>
            </a:solidFill>
            <a:round/>
            <a:headEnd/>
            <a:tailEnd/>
          </a:ln>
          <a:effectLst/>
        </p:spPr>
        <p:txBody>
          <a:bodyPr/>
          <a:lstStyle/>
          <a:p>
            <a:endParaRPr lang="es-EC"/>
          </a:p>
        </p:txBody>
      </p:sp>
      <p:pic>
        <p:nvPicPr>
          <p:cNvPr id="1050" name="Picture 26" descr="LOGO ESPE ORIGINAL copia"/>
          <p:cNvPicPr>
            <a:picLocks noChangeAspect="1" noChangeArrowheads="1"/>
          </p:cNvPicPr>
          <p:nvPr userDrawn="1"/>
        </p:nvPicPr>
        <p:blipFill>
          <a:blip r:embed="rId13" cstate="screen"/>
          <a:srcRect/>
          <a:stretch>
            <a:fillRect/>
          </a:stretch>
        </p:blipFill>
        <p:spPr bwMode="auto">
          <a:xfrm>
            <a:off x="6732588" y="5949951"/>
            <a:ext cx="2305050" cy="636588"/>
          </a:xfrm>
          <a:prstGeom prst="rect">
            <a:avLst/>
          </a:prstGeom>
          <a:noFill/>
        </p:spPr>
      </p:pic>
    </p:spTree>
    <p:extLst>
      <p:ext uri="{BB962C8B-B14F-4D97-AF65-F5344CB8AC3E}">
        <p14:creationId xmlns:p14="http://schemas.microsoft.com/office/powerpoint/2010/main" val="2924015760"/>
      </p:ext>
    </p:extLst>
  </p:cSld>
  <p:clrMap bg1="lt1" tx1="dk1" bg2="lt2" tx2="dk2" accent1="accent1" accent2="accent2" accent3="accent3" accent4="accent4" accent5="accent5" accent6="accent6" hlink="hlink" folHlink="folHlink"/>
  <p:sldLayoutIdLst>
    <p:sldLayoutId id="2147485860" r:id="rId1"/>
    <p:sldLayoutId id="2147485861" r:id="rId2"/>
    <p:sldLayoutId id="2147485862" r:id="rId3"/>
    <p:sldLayoutId id="2147485863" r:id="rId4"/>
    <p:sldLayoutId id="2147485864" r:id="rId5"/>
    <p:sldLayoutId id="2147485865" r:id="rId6"/>
    <p:sldLayoutId id="2147485866" r:id="rId7"/>
    <p:sldLayoutId id="2147485867" r:id="rId8"/>
    <p:sldLayoutId id="2147485868" r:id="rId9"/>
    <p:sldLayoutId id="2147485869" r:id="rId10"/>
    <p:sldLayoutId id="2147485870" r:id="rId11"/>
  </p:sldLayoutIdLst>
  <p:transition spd="med">
    <p:fade thruBlk="1"/>
  </p:transition>
  <p:timing>
    <p:tnLst>
      <p:par>
        <p:cTn id="1" dur="indefinite" restart="never" nodeType="tmRoot"/>
      </p:par>
    </p:tnLst>
  </p:timing>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E2EBC3-EBBB-4243-9318-619A281EBBF3}" type="datetimeFigureOut">
              <a:rPr lang="es-EC" smtClean="0"/>
              <a:t>29/3/2019</a:t>
            </a:fld>
            <a:endParaRPr lang="es-EC"/>
          </a:p>
        </p:txBody>
      </p:sp>
      <p:sp>
        <p:nvSpPr>
          <p:cNvPr id="5" name="Marcador de pie de página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55F1C-0668-4977-A972-C3BCD6F88FC3}" type="slidenum">
              <a:rPr lang="es-EC" smtClean="0"/>
              <a:t>‹Nº›</a:t>
            </a:fld>
            <a:endParaRPr lang="es-EC"/>
          </a:p>
        </p:txBody>
      </p:sp>
    </p:spTree>
    <p:extLst>
      <p:ext uri="{BB962C8B-B14F-4D97-AF65-F5344CB8AC3E}">
        <p14:creationId xmlns:p14="http://schemas.microsoft.com/office/powerpoint/2010/main" val="433871470"/>
      </p:ext>
    </p:extLst>
  </p:cSld>
  <p:clrMap bg1="lt1" tx1="dk1" bg2="lt2" tx2="dk2" accent1="accent1" accent2="accent2" accent3="accent3" accent4="accent4" accent5="accent5" accent6="accent6" hlink="hlink" folHlink="folHlink"/>
  <p:sldLayoutIdLst>
    <p:sldLayoutId id="2147485872" r:id="rId1"/>
    <p:sldLayoutId id="2147485873" r:id="rId2"/>
    <p:sldLayoutId id="2147485874" r:id="rId3"/>
    <p:sldLayoutId id="2147485875" r:id="rId4"/>
    <p:sldLayoutId id="2147485876" r:id="rId5"/>
    <p:sldLayoutId id="2147485877" r:id="rId6"/>
    <p:sldLayoutId id="2147485878" r:id="rId7"/>
    <p:sldLayoutId id="2147485879" r:id="rId8"/>
    <p:sldLayoutId id="2147485880" r:id="rId9"/>
    <p:sldLayoutId id="2147485881" r:id="rId10"/>
    <p:sldLayoutId id="214748588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2 Marcador de texto"/>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29B1293-A4DA-4DB5-AA03-211F5DE56C7A}" type="datetime1">
              <a:rPr lang="es-EC" smtClean="0">
                <a:solidFill>
                  <a:prstClr val="black">
                    <a:tint val="75000"/>
                  </a:prstClr>
                </a:solidFill>
                <a:latin typeface="Calibri"/>
                <a:cs typeface="+mn-cs"/>
              </a:rPr>
              <a:pPr fontAlgn="auto">
                <a:spcBef>
                  <a:spcPts val="0"/>
                </a:spcBef>
                <a:spcAft>
                  <a:spcPts val="0"/>
                </a:spcAft>
              </a:pPr>
              <a:t>29/3/2019</a:t>
            </a:fld>
            <a:endParaRPr lang="es-EC">
              <a:solidFill>
                <a:prstClr val="black">
                  <a:tint val="75000"/>
                </a:prstClr>
              </a:solidFill>
              <a:latin typeface="Calibri"/>
              <a:cs typeface="+mn-cs"/>
            </a:endParaRPr>
          </a:p>
        </p:txBody>
      </p:sp>
      <p:sp>
        <p:nvSpPr>
          <p:cNvPr id="5" name="4 Marcador de pie de página"/>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s-EC">
              <a:solidFill>
                <a:prstClr val="black">
                  <a:tint val="75000"/>
                </a:prstClr>
              </a:solidFill>
              <a:latin typeface="Calibri"/>
              <a:cs typeface="+mn-cs"/>
            </a:endParaRPr>
          </a:p>
        </p:txBody>
      </p:sp>
      <p:sp>
        <p:nvSpPr>
          <p:cNvPr id="6" name="5 Marcador de número de diapositiva"/>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282DE36-85F9-461C-9D4A-54F268AD7921}" type="slidenum">
              <a:rPr lang="es-EC" smtClean="0">
                <a:solidFill>
                  <a:prstClr val="black">
                    <a:tint val="75000"/>
                  </a:prstClr>
                </a:solidFill>
                <a:latin typeface="Calibri"/>
                <a:cs typeface="+mn-cs"/>
              </a:rPr>
              <a:pPr fontAlgn="auto">
                <a:spcBef>
                  <a:spcPts val="0"/>
                </a:spcBef>
                <a:spcAft>
                  <a:spcPts val="0"/>
                </a:spcAft>
              </a:pPr>
              <a:t>‹Nº›</a:t>
            </a:fld>
            <a:endParaRPr lang="es-EC">
              <a:solidFill>
                <a:prstClr val="black">
                  <a:tint val="75000"/>
                </a:prstClr>
              </a:solidFill>
              <a:latin typeface="Calibri"/>
              <a:cs typeface="+mn-cs"/>
            </a:endParaRPr>
          </a:p>
        </p:txBody>
      </p:sp>
    </p:spTree>
    <p:extLst>
      <p:ext uri="{BB962C8B-B14F-4D97-AF65-F5344CB8AC3E}">
        <p14:creationId xmlns:p14="http://schemas.microsoft.com/office/powerpoint/2010/main" val="2206197438"/>
      </p:ext>
    </p:extLst>
  </p:cSld>
  <p:clrMap bg1="lt1" tx1="dk1" bg2="lt2" tx2="dk2" accent1="accent1" accent2="accent2" accent3="accent3" accent4="accent4" accent5="accent5" accent6="accent6" hlink="hlink" folHlink="folHlink"/>
  <p:sldLayoutIdLst>
    <p:sldLayoutId id="2147485847" r:id="rId1"/>
    <p:sldLayoutId id="2147485848" r:id="rId2"/>
    <p:sldLayoutId id="2147485849" r:id="rId3"/>
    <p:sldLayoutId id="2147485850" r:id="rId4"/>
    <p:sldLayoutId id="2147485851" r:id="rId5"/>
    <p:sldLayoutId id="2147485852" r:id="rId6"/>
    <p:sldLayoutId id="2147485853" r:id="rId7"/>
    <p:sldLayoutId id="2147485854" r:id="rId8"/>
    <p:sldLayoutId id="2147485855" r:id="rId9"/>
    <p:sldLayoutId id="2147485856" r:id="rId10"/>
    <p:sldLayoutId id="2147485857" r:id="rId11"/>
    <p:sldLayoutId id="2147485858" r:id="rId12"/>
  </p:sldLayoutIdLst>
  <p:hf hdr="0" ftr="0" dt="0"/>
  <p:txStyles>
    <p:titleStyle>
      <a:lvl1pPr algn="ctr" defTabSz="914436" rtl="0" eaLnBrk="1" latinLnBrk="0" hangingPunct="1">
        <a:spcBef>
          <a:spcPct val="0"/>
        </a:spcBef>
        <a:buNone/>
        <a:defRPr sz="4400" kern="1200">
          <a:solidFill>
            <a:schemeClr val="tx1"/>
          </a:solidFill>
          <a:latin typeface="+mj-lt"/>
          <a:ea typeface="+mj-ea"/>
          <a:cs typeface="+mj-cs"/>
        </a:defRPr>
      </a:lvl1pPr>
    </p:titleStyle>
    <p:bodyStyle>
      <a:lvl1pPr marL="342914" indent="-342914" algn="l" defTabSz="91443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0" indent="-285761" algn="l" defTabSz="91443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46" indent="-228610" algn="l" defTabSz="91443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64" indent="-228610" algn="l" defTabSz="91443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82" indent="-228610" algn="l" defTabSz="91443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00" indent="-228610" algn="l" defTabSz="9144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19" indent="-228610" algn="l" defTabSz="9144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38" indent="-228610" algn="l" defTabSz="9144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56" indent="-228610" algn="l" defTabSz="9144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36" rtl="0" eaLnBrk="1" latinLnBrk="0" hangingPunct="1">
        <a:defRPr sz="1800" kern="1200">
          <a:solidFill>
            <a:schemeClr val="tx1"/>
          </a:solidFill>
          <a:latin typeface="+mn-lt"/>
          <a:ea typeface="+mn-ea"/>
          <a:cs typeface="+mn-cs"/>
        </a:defRPr>
      </a:lvl1pPr>
      <a:lvl2pPr marL="457218" algn="l" defTabSz="914436" rtl="0" eaLnBrk="1" latinLnBrk="0" hangingPunct="1">
        <a:defRPr sz="1800" kern="1200">
          <a:solidFill>
            <a:schemeClr val="tx1"/>
          </a:solidFill>
          <a:latin typeface="+mn-lt"/>
          <a:ea typeface="+mn-ea"/>
          <a:cs typeface="+mn-cs"/>
        </a:defRPr>
      </a:lvl2pPr>
      <a:lvl3pPr marL="914436" algn="l" defTabSz="914436" rtl="0" eaLnBrk="1" latinLnBrk="0" hangingPunct="1">
        <a:defRPr sz="1800" kern="1200">
          <a:solidFill>
            <a:schemeClr val="tx1"/>
          </a:solidFill>
          <a:latin typeface="+mn-lt"/>
          <a:ea typeface="+mn-ea"/>
          <a:cs typeface="+mn-cs"/>
        </a:defRPr>
      </a:lvl3pPr>
      <a:lvl4pPr marL="1371655" algn="l" defTabSz="914436" rtl="0" eaLnBrk="1" latinLnBrk="0" hangingPunct="1">
        <a:defRPr sz="1800" kern="1200">
          <a:solidFill>
            <a:schemeClr val="tx1"/>
          </a:solidFill>
          <a:latin typeface="+mn-lt"/>
          <a:ea typeface="+mn-ea"/>
          <a:cs typeface="+mn-cs"/>
        </a:defRPr>
      </a:lvl4pPr>
      <a:lvl5pPr marL="1828874" algn="l" defTabSz="914436" rtl="0" eaLnBrk="1" latinLnBrk="0" hangingPunct="1">
        <a:defRPr sz="1800" kern="1200">
          <a:solidFill>
            <a:schemeClr val="tx1"/>
          </a:solidFill>
          <a:latin typeface="+mn-lt"/>
          <a:ea typeface="+mn-ea"/>
          <a:cs typeface="+mn-cs"/>
        </a:defRPr>
      </a:lvl5pPr>
      <a:lvl6pPr marL="2286091" algn="l" defTabSz="914436" rtl="0" eaLnBrk="1" latinLnBrk="0" hangingPunct="1">
        <a:defRPr sz="1800" kern="1200">
          <a:solidFill>
            <a:schemeClr val="tx1"/>
          </a:solidFill>
          <a:latin typeface="+mn-lt"/>
          <a:ea typeface="+mn-ea"/>
          <a:cs typeface="+mn-cs"/>
        </a:defRPr>
      </a:lvl6pPr>
      <a:lvl7pPr marL="2743310" algn="l" defTabSz="914436" rtl="0" eaLnBrk="1" latinLnBrk="0" hangingPunct="1">
        <a:defRPr sz="1800" kern="1200">
          <a:solidFill>
            <a:schemeClr val="tx1"/>
          </a:solidFill>
          <a:latin typeface="+mn-lt"/>
          <a:ea typeface="+mn-ea"/>
          <a:cs typeface="+mn-cs"/>
        </a:defRPr>
      </a:lvl7pPr>
      <a:lvl8pPr marL="3200528" algn="l" defTabSz="914436" rtl="0" eaLnBrk="1" latinLnBrk="0" hangingPunct="1">
        <a:defRPr sz="1800" kern="1200">
          <a:solidFill>
            <a:schemeClr val="tx1"/>
          </a:solidFill>
          <a:latin typeface="+mn-lt"/>
          <a:ea typeface="+mn-ea"/>
          <a:cs typeface="+mn-cs"/>
        </a:defRPr>
      </a:lvl8pPr>
      <a:lvl9pPr marL="3657746" algn="l" defTabSz="9144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6.png"/><Relationship Id="rId2" Type="http://schemas.openxmlformats.org/officeDocument/2006/relationships/diagramData" Target="../diagrams/data3.xml"/><Relationship Id="rId1" Type="http://schemas.openxmlformats.org/officeDocument/2006/relationships/slideLayout" Target="../slideLayouts/slideLayout2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2.png"/><Relationship Id="rId2" Type="http://schemas.openxmlformats.org/officeDocument/2006/relationships/diagramData" Target="../diagrams/data5.xml"/><Relationship Id="rId1" Type="http://schemas.openxmlformats.org/officeDocument/2006/relationships/slideLayout" Target="../slideLayouts/slideLayout2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4.png"/><Relationship Id="rId2" Type="http://schemas.openxmlformats.org/officeDocument/2006/relationships/diagramData" Target="../diagrams/data6.xml"/><Relationship Id="rId1" Type="http://schemas.openxmlformats.org/officeDocument/2006/relationships/slideLayout" Target="../slideLayouts/slideLayout2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5.png"/><Relationship Id="rId2" Type="http://schemas.openxmlformats.org/officeDocument/2006/relationships/diagramData" Target="../diagrams/data7.xml"/><Relationship Id="rId1" Type="http://schemas.openxmlformats.org/officeDocument/2006/relationships/slideLayout" Target="../slideLayouts/slideLayout2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8.png"/><Relationship Id="rId2" Type="http://schemas.openxmlformats.org/officeDocument/2006/relationships/diagramData" Target="../diagrams/data8.xml"/><Relationship Id="rId1" Type="http://schemas.openxmlformats.org/officeDocument/2006/relationships/slideLayout" Target="../slideLayouts/slideLayout2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9.png"/><Relationship Id="rId2" Type="http://schemas.openxmlformats.org/officeDocument/2006/relationships/diagramData" Target="../diagrams/data9.xml"/><Relationship Id="rId1" Type="http://schemas.openxmlformats.org/officeDocument/2006/relationships/slideLayout" Target="../slideLayouts/slideLayout2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42.png"/><Relationship Id="rId2" Type="http://schemas.openxmlformats.org/officeDocument/2006/relationships/diagramData" Target="../diagrams/data10.xml"/><Relationship Id="rId1" Type="http://schemas.openxmlformats.org/officeDocument/2006/relationships/slideLayout" Target="../slideLayouts/slideLayout2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5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45.png"/><Relationship Id="rId2" Type="http://schemas.openxmlformats.org/officeDocument/2006/relationships/diagramData" Target="../diagrams/data12.xml"/><Relationship Id="rId1" Type="http://schemas.openxmlformats.org/officeDocument/2006/relationships/slideLayout" Target="../slideLayouts/slideLayout2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diagramLayout" Target="../diagrams/layout13.xml"/><Relationship Id="rId3" Type="http://schemas.openxmlformats.org/officeDocument/2006/relationships/image" Target="../media/image56.png"/><Relationship Id="rId21" Type="http://schemas.openxmlformats.org/officeDocument/2006/relationships/image" Target="../media/image74.png"/><Relationship Id="rId34" Type="http://schemas.microsoft.com/office/2007/relationships/diagramDrawing" Target="../diagrams/drawing14.xml"/><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diagramData" Target="../diagrams/data13.xml"/><Relationship Id="rId33" Type="http://schemas.openxmlformats.org/officeDocument/2006/relationships/diagramColors" Target="../diagrams/colors14.xml"/><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3.png"/><Relationship Id="rId29" Type="http://schemas.microsoft.com/office/2007/relationships/diagramDrawing" Target="../diagrams/drawing13.xml"/><Relationship Id="rId1" Type="http://schemas.openxmlformats.org/officeDocument/2006/relationships/slideLayout" Target="../slideLayouts/slideLayout29.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32" Type="http://schemas.openxmlformats.org/officeDocument/2006/relationships/diagramQuickStyle" Target="../diagrams/quickStyle14.xml"/><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diagramColors" Target="../diagrams/colors13.xml"/><Relationship Id="rId10" Type="http://schemas.openxmlformats.org/officeDocument/2006/relationships/image" Target="../media/image63.png"/><Relationship Id="rId19" Type="http://schemas.openxmlformats.org/officeDocument/2006/relationships/image" Target="../media/image72.png"/><Relationship Id="rId31" Type="http://schemas.openxmlformats.org/officeDocument/2006/relationships/diagramLayout" Target="../diagrams/layout14.xml"/><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diagramQuickStyle" Target="../diagrams/quickStyle13.xml"/><Relationship Id="rId30" Type="http://schemas.openxmlformats.org/officeDocument/2006/relationships/diagramData" Target="../diagrams/data1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56.xml"/><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9.xml"/><Relationship Id="rId5" Type="http://schemas.openxmlformats.org/officeDocument/2006/relationships/image" Target="../media/image83.png"/><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emf"/><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9.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9.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Layout" Target="../slideLayouts/slideLayout5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a:pPr/>
              <a:t>1</a:t>
            </a:fld>
            <a:endParaRPr lang="es-EC" sz="1400" dirty="0"/>
          </a:p>
        </p:txBody>
      </p:sp>
      <p:sp>
        <p:nvSpPr>
          <p:cNvPr id="10" name="AutoShape 1028">
            <a:extLst>
              <a:ext uri="{FF2B5EF4-FFF2-40B4-BE49-F238E27FC236}">
                <a16:creationId xmlns:a16="http://schemas.microsoft.com/office/drawing/2014/main" xmlns="" id="{94FE1950-FD3A-4075-B884-FCEAEBA6B5D5}"/>
              </a:ext>
            </a:extLst>
          </p:cNvPr>
          <p:cNvSpPr>
            <a:spLocks noChangeArrowheads="1"/>
          </p:cNvSpPr>
          <p:nvPr/>
        </p:nvSpPr>
        <p:spPr bwMode="auto">
          <a:xfrm>
            <a:off x="1907704" y="2780928"/>
            <a:ext cx="6984776" cy="2232248"/>
          </a:xfrm>
          <a:prstGeom prst="bevel">
            <a:avLst>
              <a:gd name="adj" fmla="val 3384"/>
            </a:avLst>
          </a:prstGeom>
          <a:noFill/>
          <a:ln w="9525">
            <a:noFill/>
            <a:miter lim="800000"/>
            <a:headEnd/>
            <a:tailEnd/>
          </a:ln>
          <a:effectLst>
            <a:outerShdw blurRad="50800" dist="38100" dir="2700000" algn="tl" rotWithShape="0">
              <a:prstClr val="black">
                <a:alpha val="40000"/>
              </a:prstClr>
            </a:outerShdw>
          </a:effectLst>
        </p:spPr>
        <p:txBody>
          <a:bodyPr wrap="none" anchor="ctr"/>
          <a:lstStyle/>
          <a:p>
            <a:pPr algn="ctr">
              <a:lnSpc>
                <a:spcPct val="90000"/>
              </a:lnSpc>
            </a:pPr>
            <a:r>
              <a:rPr lang="es-EC" sz="2800" b="1" i="1" dirty="0">
                <a:effectLst>
                  <a:outerShdw blurRad="38100" dist="38100" dir="2700000" algn="tl">
                    <a:srgbClr val="000000"/>
                  </a:outerShdw>
                </a:effectLst>
                <a:latin typeface="Arial Narrow" pitchFamily="34" charset="0"/>
                <a:cs typeface="Arial" pitchFamily="34" charset="0"/>
              </a:rPr>
              <a:t>Efecto de la asignación presupuestaria en la</a:t>
            </a:r>
          </a:p>
          <a:p>
            <a:pPr algn="ctr">
              <a:lnSpc>
                <a:spcPct val="90000"/>
              </a:lnSpc>
            </a:pPr>
            <a:r>
              <a:rPr lang="es-EC" sz="2800" b="1" i="1" dirty="0">
                <a:effectLst>
                  <a:outerShdw blurRad="38100" dist="38100" dir="2700000" algn="tl">
                    <a:srgbClr val="000000"/>
                  </a:outerShdw>
                </a:effectLst>
                <a:latin typeface="Arial Narrow" pitchFamily="34" charset="0"/>
                <a:cs typeface="Arial" pitchFamily="34" charset="0"/>
              </a:rPr>
              <a:t> operatividad de las unidades de la Escuadra</a:t>
            </a:r>
          </a:p>
          <a:p>
            <a:pPr algn="ctr">
              <a:lnSpc>
                <a:spcPct val="90000"/>
              </a:lnSpc>
            </a:pPr>
            <a:r>
              <a:rPr lang="es-EC" sz="2800" b="1" i="1" dirty="0">
                <a:effectLst>
                  <a:outerShdw blurRad="38100" dist="38100" dir="2700000" algn="tl">
                    <a:srgbClr val="000000"/>
                  </a:outerShdw>
                </a:effectLst>
                <a:latin typeface="Arial Narrow" pitchFamily="34" charset="0"/>
                <a:cs typeface="Arial" pitchFamily="34" charset="0"/>
              </a:rPr>
              <a:t> Naval en el período 2012 - 2016. Formulación de </a:t>
            </a:r>
          </a:p>
          <a:p>
            <a:pPr algn="ctr">
              <a:lnSpc>
                <a:spcPct val="90000"/>
              </a:lnSpc>
            </a:pPr>
            <a:r>
              <a:rPr lang="es-EC" sz="2800" b="1" i="1" dirty="0">
                <a:effectLst>
                  <a:outerShdw blurRad="38100" dist="38100" dir="2700000" algn="tl">
                    <a:srgbClr val="000000"/>
                  </a:outerShdw>
                </a:effectLst>
                <a:latin typeface="Arial Narrow" pitchFamily="34" charset="0"/>
                <a:cs typeface="Arial" pitchFamily="34" charset="0"/>
              </a:rPr>
              <a:t>estrategias de gestión de recursos financieros.</a:t>
            </a:r>
          </a:p>
        </p:txBody>
      </p:sp>
      <p:sp>
        <p:nvSpPr>
          <p:cNvPr id="7" name="1 Título"/>
          <p:cNvSpPr txBox="1">
            <a:spLocks/>
          </p:cNvSpPr>
          <p:nvPr/>
        </p:nvSpPr>
        <p:spPr>
          <a:xfrm>
            <a:off x="1475656" y="2358008"/>
            <a:ext cx="7149480" cy="638944"/>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defRPr/>
            </a:pPr>
            <a:r>
              <a:rPr lang="es-EC" kern="0" smtClean="0">
                <a:solidFill>
                  <a:srgbClr val="336600"/>
                </a:solidFill>
              </a:rPr>
              <a:t>DEFENSA DE TESIS</a:t>
            </a:r>
            <a:endParaRPr lang="es-EC" kern="0"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065" y="692696"/>
            <a:ext cx="5402263"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p:cNvSpPr txBox="1"/>
          <p:nvPr/>
        </p:nvSpPr>
        <p:spPr>
          <a:xfrm>
            <a:off x="2411760" y="4941168"/>
            <a:ext cx="6213376" cy="677108"/>
          </a:xfrm>
          <a:prstGeom prst="rect">
            <a:avLst/>
          </a:prstGeom>
          <a:noFill/>
        </p:spPr>
        <p:txBody>
          <a:bodyPr wrap="square" rtlCol="0">
            <a:spAutoFit/>
          </a:bodyPr>
          <a:lstStyle/>
          <a:p>
            <a:r>
              <a:rPr lang="es-EC" sz="2000" dirty="0" smtClean="0"/>
              <a:t>AUTOR:</a:t>
            </a:r>
            <a:r>
              <a:rPr lang="es-EC" dirty="0" smtClean="0"/>
              <a:t> </a:t>
            </a:r>
            <a:r>
              <a:rPr lang="es-EC" b="1" i="1" dirty="0" smtClean="0"/>
              <a:t>PABLO WLADIMIR CASTRO BUENAÑO</a:t>
            </a:r>
          </a:p>
          <a:p>
            <a:r>
              <a:rPr lang="es-EC" b="1" i="1" dirty="0" smtClean="0"/>
              <a:t>                 OMAR ALAIN ARELLANO LOPEZ</a:t>
            </a:r>
            <a:endParaRPr lang="es-EC" b="1" i="1" dirty="0"/>
          </a:p>
        </p:txBody>
      </p:sp>
    </p:spTree>
    <p:extLst>
      <p:ext uri="{BB962C8B-B14F-4D97-AF65-F5344CB8AC3E}">
        <p14:creationId xmlns:p14="http://schemas.microsoft.com/office/powerpoint/2010/main" val="2716676405"/>
      </p:ext>
    </p:extLst>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10</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5" name="AutoShape 1026">
            <a:extLst>
              <a:ext uri="{FF2B5EF4-FFF2-40B4-BE49-F238E27FC236}">
                <a16:creationId xmlns:a16="http://schemas.microsoft.com/office/drawing/2014/main" xmlns="" id="{CD200C64-F6A8-45AC-B1F1-3C9B8076EC37}"/>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Marco de Referencia</a:t>
            </a:r>
          </a:p>
        </p:txBody>
      </p:sp>
      <p:sp>
        <p:nvSpPr>
          <p:cNvPr id="26" name="Rectangle 29">
            <a:extLst>
              <a:ext uri="{FF2B5EF4-FFF2-40B4-BE49-F238E27FC236}">
                <a16:creationId xmlns:a16="http://schemas.microsoft.com/office/drawing/2014/main" xmlns="" id="{35EBED62-2021-4019-8313-C4F5E4FDA554}"/>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8" name="AutoShape 3">
            <a:extLst>
              <a:ext uri="{FF2B5EF4-FFF2-40B4-BE49-F238E27FC236}">
                <a16:creationId xmlns:a16="http://schemas.microsoft.com/office/drawing/2014/main" xmlns="" id="{AADCEBD2-BAEB-46AC-892C-E378D83BE7C2}"/>
              </a:ext>
            </a:extLst>
          </p:cNvPr>
          <p:cNvSpPr>
            <a:spLocks noChangeArrowheads="1"/>
          </p:cNvSpPr>
          <p:nvPr/>
        </p:nvSpPr>
        <p:spPr bwMode="auto">
          <a:xfrm>
            <a:off x="611560" y="1772816"/>
            <a:ext cx="8040984" cy="642942"/>
          </a:xfrm>
          <a:prstGeom prst="bevel">
            <a:avLst>
              <a:gd name="adj" fmla="val 5505"/>
            </a:avLst>
          </a:prstGeom>
          <a:solidFill>
            <a:schemeClr val="tx2">
              <a:lumMod val="50000"/>
            </a:schemeClr>
          </a:solidFill>
          <a:ln w="9525">
            <a:noFill/>
            <a:miter lim="800000"/>
            <a:headEnd/>
            <a:tailEnd/>
          </a:ln>
          <a:effectLst/>
        </p:spPr>
        <p:txBody>
          <a:bodyPr wrap="none" anchor="ctr"/>
          <a:lstStyle/>
          <a:p>
            <a:pPr algn="ctr"/>
            <a:r>
              <a:rPr lang="es-MX" sz="2800" b="1" dirty="0">
                <a:solidFill>
                  <a:schemeClr val="bg1"/>
                </a:solidFill>
                <a:effectLst>
                  <a:outerShdw blurRad="38100" dist="38100" dir="2700000" algn="tl">
                    <a:srgbClr val="000000"/>
                  </a:outerShdw>
                </a:effectLst>
                <a:latin typeface="Arial Narrow" pitchFamily="34" charset="0"/>
              </a:rPr>
              <a:t>Hipótesis</a:t>
            </a:r>
            <a:endParaRPr lang="es-ES" sz="2800" b="1" dirty="0">
              <a:solidFill>
                <a:schemeClr val="bg1"/>
              </a:solidFill>
              <a:effectLst>
                <a:outerShdw blurRad="38100" dist="38100" dir="2700000" algn="tl">
                  <a:srgbClr val="000000"/>
                </a:outerShdw>
              </a:effectLst>
              <a:latin typeface="Arial Narrow" pitchFamily="34" charset="0"/>
            </a:endParaRPr>
          </a:p>
        </p:txBody>
      </p:sp>
      <p:sp>
        <p:nvSpPr>
          <p:cNvPr id="9" name="AutoShape 9">
            <a:extLst>
              <a:ext uri="{FF2B5EF4-FFF2-40B4-BE49-F238E27FC236}">
                <a16:creationId xmlns:a16="http://schemas.microsoft.com/office/drawing/2014/main" xmlns="" id="{FE17A1BD-DC91-4DEA-BCAD-17F83A6E79FE}"/>
              </a:ext>
            </a:extLst>
          </p:cNvPr>
          <p:cNvSpPr>
            <a:spLocks noChangeArrowheads="1"/>
          </p:cNvSpPr>
          <p:nvPr/>
        </p:nvSpPr>
        <p:spPr bwMode="auto">
          <a:xfrm>
            <a:off x="611560" y="2482634"/>
            <a:ext cx="8040984" cy="3178614"/>
          </a:xfrm>
          <a:prstGeom prst="bevel">
            <a:avLst>
              <a:gd name="adj" fmla="val 1509"/>
            </a:avLst>
          </a:prstGeom>
          <a:gradFill rotWithShape="0">
            <a:gsLst>
              <a:gs pos="0">
                <a:srgbClr val="006666"/>
              </a:gs>
              <a:gs pos="100000">
                <a:srgbClr val="006666">
                  <a:gamma/>
                  <a:shade val="0"/>
                  <a:invGamma/>
                </a:srgbClr>
              </a:gs>
            </a:gsLst>
            <a:lin ang="5400000" scaled="1"/>
          </a:gradFill>
          <a:ln w="9525">
            <a:noFill/>
            <a:miter lim="800000"/>
            <a:headEnd/>
            <a:tailEnd/>
          </a:ln>
          <a:effectLst/>
        </p:spPr>
        <p:txBody>
          <a:bodyPr/>
          <a:lstStyle/>
          <a:p>
            <a:pPr indent="-342914" algn="just"/>
            <a:r>
              <a:rPr lang="es-EC" sz="2400" b="1" dirty="0">
                <a:solidFill>
                  <a:schemeClr val="bg1"/>
                </a:solidFill>
                <a:effectLst>
                  <a:outerShdw blurRad="38100" dist="38100" dir="2700000" algn="tl">
                    <a:srgbClr val="000000"/>
                  </a:outerShdw>
                </a:effectLst>
                <a:latin typeface="Arial Narrow" pitchFamily="34" charset="0"/>
                <a:cs typeface="Arial" pitchFamily="34" charset="0"/>
              </a:rPr>
              <a:t>La asignación presupuestaria en niveles insuficientes a los requeridos en los últimos años, tiene un efecto negativo en la operatividad de las Unidades Navales de la Escuadra, y su disponibilidad para las operaciones, lo que repercute en el cumplimiento de las tareas asignadas a la Armada, de defensa de la soberanía y la integridad territorial, de protección de los intereses marítimos nacionales, y en el apoyo al desarrollo y crecimiento económico del país.</a:t>
            </a:r>
            <a:endParaRPr lang="es-ES" sz="2400" b="1" dirty="0">
              <a:solidFill>
                <a:schemeClr val="bg1"/>
              </a:solidFill>
              <a:effectLst>
                <a:outerShdw blurRad="38100" dist="38100" dir="2700000" algn="tl">
                  <a:srgbClr val="000000"/>
                </a:outerShdw>
              </a:effectLst>
              <a:latin typeface="Arial Narrow" pitchFamily="34" charset="0"/>
              <a:cs typeface="Arial" pitchFamily="34" charset="0"/>
            </a:endParaRPr>
          </a:p>
        </p:txBody>
      </p:sp>
    </p:spTree>
    <p:extLst>
      <p:ext uri="{BB962C8B-B14F-4D97-AF65-F5344CB8AC3E}">
        <p14:creationId xmlns:p14="http://schemas.microsoft.com/office/powerpoint/2010/main" val="349912608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1026">
            <a:extLst>
              <a:ext uri="{FF2B5EF4-FFF2-40B4-BE49-F238E27FC236}">
                <a16:creationId xmlns:a16="http://schemas.microsoft.com/office/drawing/2014/main" xmlns="" id="{F7D32D03-48E5-4ABC-9A4D-7958532C70AB}"/>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El Problema</a:t>
            </a:r>
          </a:p>
        </p:txBody>
      </p:sp>
      <p:sp>
        <p:nvSpPr>
          <p:cNvPr id="32" name="Rectangle 29">
            <a:extLst>
              <a:ext uri="{FF2B5EF4-FFF2-40B4-BE49-F238E27FC236}">
                <a16:creationId xmlns:a16="http://schemas.microsoft.com/office/drawing/2014/main" xmlns="" id="{AC65459E-4E4F-4D09-A184-C0CEC9E77736}"/>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8" name="Marcador de número de diapositiva 7">
            <a:extLst>
              <a:ext uri="{FF2B5EF4-FFF2-40B4-BE49-F238E27FC236}">
                <a16:creationId xmlns:a16="http://schemas.microsoft.com/office/drawing/2014/main" xmlns="" id="{F2A31496-89B3-41A5-9538-54880B2870D3}"/>
              </a:ext>
            </a:extLst>
          </p:cNvPr>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a:solidFill>
                  <a:prstClr val="black">
                    <a:tint val="75000"/>
                  </a:prstClr>
                </a:solidFill>
                <a:latin typeface="Arial" panose="020B0604020202020204" pitchFamily="34" charset="0"/>
                <a:cs typeface="Arial" panose="020B0604020202020204" pitchFamily="34" charset="0"/>
              </a:rPr>
              <a:pPr/>
              <a:t>11</a:t>
            </a:fld>
            <a:endParaRPr lang="es-EC" sz="1400" dirty="0">
              <a:solidFill>
                <a:prstClr val="black">
                  <a:tint val="75000"/>
                </a:prstClr>
              </a:solidFill>
              <a:latin typeface="Arial" panose="020B0604020202020204" pitchFamily="34" charset="0"/>
              <a:cs typeface="Arial" panose="020B0604020202020204" pitchFamily="34" charset="0"/>
            </a:endParaRPr>
          </a:p>
        </p:txBody>
      </p:sp>
      <p:sp>
        <p:nvSpPr>
          <p:cNvPr id="19" name="AutoShape 14">
            <a:extLst>
              <a:ext uri="{FF2B5EF4-FFF2-40B4-BE49-F238E27FC236}">
                <a16:creationId xmlns:a16="http://schemas.microsoft.com/office/drawing/2014/main" xmlns="" id="{3DEA16F5-8CC0-4A2D-A802-F0BF8C2856DF}"/>
              </a:ext>
            </a:extLst>
          </p:cNvPr>
          <p:cNvSpPr>
            <a:spLocks noChangeArrowheads="1"/>
          </p:cNvSpPr>
          <p:nvPr/>
        </p:nvSpPr>
        <p:spPr bwMode="auto">
          <a:xfrm>
            <a:off x="2393332" y="1124744"/>
            <a:ext cx="5500726" cy="623878"/>
          </a:xfrm>
          <a:prstGeom prst="bevel">
            <a:avLst>
              <a:gd name="adj" fmla="val 1509"/>
            </a:avLst>
          </a:prstGeom>
          <a:solidFill>
            <a:schemeClr val="tx2">
              <a:lumMod val="50000"/>
            </a:scheme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a:lstStyle/>
          <a:p>
            <a:pPr algn="ctr">
              <a:spcBef>
                <a:spcPct val="20000"/>
              </a:spcBef>
            </a:pPr>
            <a:r>
              <a:rPr lang="es-MX" sz="2800" b="1" dirty="0">
                <a:solidFill>
                  <a:schemeClr val="bg1"/>
                </a:solidFill>
                <a:effectLst>
                  <a:outerShdw blurRad="38100" dist="38100" dir="2700000" algn="tl">
                    <a:srgbClr val="000000"/>
                  </a:outerShdw>
                </a:effectLst>
                <a:latin typeface="Arial Narrow" pitchFamily="34" charset="0"/>
              </a:rPr>
              <a:t>Beneficios esperados</a:t>
            </a:r>
          </a:p>
        </p:txBody>
      </p:sp>
      <p:sp>
        <p:nvSpPr>
          <p:cNvPr id="20" name="AutoShape 14">
            <a:extLst>
              <a:ext uri="{FF2B5EF4-FFF2-40B4-BE49-F238E27FC236}">
                <a16:creationId xmlns:a16="http://schemas.microsoft.com/office/drawing/2014/main" xmlns="" id="{48104CE4-66CB-4642-A349-9886B268B913}"/>
              </a:ext>
            </a:extLst>
          </p:cNvPr>
          <p:cNvSpPr>
            <a:spLocks noChangeArrowheads="1"/>
          </p:cNvSpPr>
          <p:nvPr/>
        </p:nvSpPr>
        <p:spPr bwMode="auto">
          <a:xfrm>
            <a:off x="4536473" y="2053439"/>
            <a:ext cx="4572032" cy="1000132"/>
          </a:xfrm>
          <a:prstGeom prst="bevel">
            <a:avLst>
              <a:gd name="adj" fmla="val 1509"/>
            </a:avLst>
          </a:prstGeom>
          <a:gradFill rotWithShape="0">
            <a:gsLst>
              <a:gs pos="0">
                <a:schemeClr val="bg2">
                  <a:lumMod val="75000"/>
                </a:schemeClr>
              </a:gs>
              <a:gs pos="100000">
                <a:srgbClr val="006699">
                  <a:gamma/>
                  <a:shade val="0"/>
                  <a:invGamma/>
                </a:srgbClr>
              </a:gs>
            </a:gsLst>
            <a:lin ang="5400000" scaled="1"/>
          </a:gradFill>
          <a:ln w="9525">
            <a:noFill/>
            <a:miter lim="800000"/>
            <a:headEnd/>
            <a:tailEnd/>
          </a:ln>
          <a:effectLst/>
        </p:spPr>
        <p:txBody>
          <a:bodyPr/>
          <a:lstStyle/>
          <a:p>
            <a:pPr lvl="0" algn="just"/>
            <a:r>
              <a:rPr lang="es-EC" sz="2800" b="1" dirty="0">
                <a:solidFill>
                  <a:schemeClr val="bg1"/>
                </a:solidFill>
                <a:effectLst>
                  <a:outerShdw blurRad="38100" dist="38100" dir="2700000" algn="tl">
                    <a:srgbClr val="000000"/>
                  </a:outerShdw>
                </a:effectLst>
                <a:latin typeface="Arial Narrow" pitchFamily="34" charset="0"/>
              </a:rPr>
              <a:t>Asignación de recursos para medios de la Armada</a:t>
            </a:r>
            <a:endParaRPr lang="es-ES" sz="2800" dirty="0"/>
          </a:p>
        </p:txBody>
      </p:sp>
      <p:sp>
        <p:nvSpPr>
          <p:cNvPr id="21" name="AutoShape 14">
            <a:extLst>
              <a:ext uri="{FF2B5EF4-FFF2-40B4-BE49-F238E27FC236}">
                <a16:creationId xmlns:a16="http://schemas.microsoft.com/office/drawing/2014/main" xmlns="" id="{7901BFE2-55E5-4E7E-ABA8-7A2AB408CE28}"/>
              </a:ext>
            </a:extLst>
          </p:cNvPr>
          <p:cNvSpPr>
            <a:spLocks noChangeArrowheads="1"/>
          </p:cNvSpPr>
          <p:nvPr/>
        </p:nvSpPr>
        <p:spPr bwMode="auto">
          <a:xfrm>
            <a:off x="4536473" y="3196446"/>
            <a:ext cx="4572032" cy="1009656"/>
          </a:xfrm>
          <a:prstGeom prst="bevel">
            <a:avLst>
              <a:gd name="adj" fmla="val 1509"/>
            </a:avLst>
          </a:prstGeom>
          <a:solidFill>
            <a:schemeClr val="accent1">
              <a:lumMod val="50000"/>
            </a:schemeClr>
          </a:solidFill>
          <a:ln w="9525">
            <a:noFill/>
            <a:miter lim="800000"/>
            <a:headEnd/>
            <a:tailEnd/>
          </a:ln>
          <a:effectLst/>
        </p:spPr>
        <p:txBody>
          <a:bodyPr/>
          <a:lstStyle/>
          <a:p>
            <a:pPr lvl="0" algn="just"/>
            <a:r>
              <a:rPr lang="es-EC" sz="2800" b="1" dirty="0">
                <a:solidFill>
                  <a:schemeClr val="bg1"/>
                </a:solidFill>
                <a:effectLst>
                  <a:outerShdw blurRad="38100" dist="38100" dir="2700000" algn="tl">
                    <a:srgbClr val="000000"/>
                  </a:outerShdw>
                </a:effectLst>
                <a:latin typeface="Arial Narrow" pitchFamily="34" charset="0"/>
              </a:rPr>
              <a:t>Seguridad en las Actividades Marítimas</a:t>
            </a:r>
            <a:endParaRPr lang="es-ES" sz="2800" dirty="0"/>
          </a:p>
        </p:txBody>
      </p:sp>
      <p:sp>
        <p:nvSpPr>
          <p:cNvPr id="22" name="AutoShape 14">
            <a:extLst>
              <a:ext uri="{FF2B5EF4-FFF2-40B4-BE49-F238E27FC236}">
                <a16:creationId xmlns:a16="http://schemas.microsoft.com/office/drawing/2014/main" xmlns="" id="{42867C40-88C0-45C7-B1E8-6B7C570DC827}"/>
              </a:ext>
            </a:extLst>
          </p:cNvPr>
          <p:cNvSpPr>
            <a:spLocks noChangeArrowheads="1"/>
          </p:cNvSpPr>
          <p:nvPr/>
        </p:nvSpPr>
        <p:spPr bwMode="auto">
          <a:xfrm>
            <a:off x="4536473" y="4341042"/>
            <a:ext cx="4572032" cy="1355714"/>
          </a:xfrm>
          <a:prstGeom prst="bevel">
            <a:avLst>
              <a:gd name="adj" fmla="val 1509"/>
            </a:avLst>
          </a:prstGeom>
          <a:gradFill rotWithShape="0">
            <a:gsLst>
              <a:gs pos="0">
                <a:srgbClr val="FF0000"/>
              </a:gs>
              <a:gs pos="100000">
                <a:srgbClr val="006699">
                  <a:gamma/>
                  <a:shade val="0"/>
                  <a:invGamma/>
                </a:srgbClr>
              </a:gs>
            </a:gsLst>
            <a:lin ang="5400000" scaled="1"/>
          </a:gradFill>
          <a:ln w="9525">
            <a:noFill/>
            <a:miter lim="800000"/>
            <a:headEnd/>
            <a:tailEnd/>
          </a:ln>
          <a:effectLst/>
        </p:spPr>
        <p:txBody>
          <a:bodyPr/>
          <a:lstStyle/>
          <a:p>
            <a:pPr lvl="0" algn="just"/>
            <a:r>
              <a:rPr lang="es-EC" sz="2800" b="1" dirty="0">
                <a:solidFill>
                  <a:schemeClr val="bg1"/>
                </a:solidFill>
                <a:effectLst>
                  <a:outerShdw blurRad="38100" dist="38100" dir="2700000" algn="tl">
                    <a:srgbClr val="000000"/>
                  </a:outerShdw>
                </a:effectLst>
                <a:latin typeface="Arial Narrow" pitchFamily="34" charset="0"/>
              </a:rPr>
              <a:t>Mayores ingresos al sector productivo marítimo y crecimiento económico</a:t>
            </a:r>
            <a:endParaRPr lang="es-ES" sz="2800" dirty="0"/>
          </a:p>
        </p:txBody>
      </p:sp>
      <p:cxnSp>
        <p:nvCxnSpPr>
          <p:cNvPr id="23" name="24 Conector recto">
            <a:extLst>
              <a:ext uri="{FF2B5EF4-FFF2-40B4-BE49-F238E27FC236}">
                <a16:creationId xmlns:a16="http://schemas.microsoft.com/office/drawing/2014/main" xmlns="" id="{D9111B42-FA9E-4A80-9457-0399743C926C}"/>
              </a:ext>
            </a:extLst>
          </p:cNvPr>
          <p:cNvCxnSpPr/>
          <p:nvPr/>
        </p:nvCxnSpPr>
        <p:spPr>
          <a:xfrm>
            <a:off x="4322158" y="3767951"/>
            <a:ext cx="214314" cy="1588"/>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27 Conector angular">
            <a:extLst>
              <a:ext uri="{FF2B5EF4-FFF2-40B4-BE49-F238E27FC236}">
                <a16:creationId xmlns:a16="http://schemas.microsoft.com/office/drawing/2014/main" xmlns="" id="{A118381D-D28C-4B9A-9916-3E657BC1503F}"/>
              </a:ext>
            </a:extLst>
          </p:cNvPr>
          <p:cNvCxnSpPr/>
          <p:nvPr/>
        </p:nvCxnSpPr>
        <p:spPr>
          <a:xfrm rot="5400000">
            <a:off x="4437643" y="1866518"/>
            <a:ext cx="804882" cy="607223"/>
          </a:xfrm>
          <a:prstGeom prst="bentConnector4">
            <a:avLst>
              <a:gd name="adj1" fmla="val 18935"/>
              <a:gd name="adj2" fmla="val 137647"/>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32 Conector recto">
            <a:extLst>
              <a:ext uri="{FF2B5EF4-FFF2-40B4-BE49-F238E27FC236}">
                <a16:creationId xmlns:a16="http://schemas.microsoft.com/office/drawing/2014/main" xmlns="" id="{7216E9D9-C128-45CB-B379-DCD47366BA6F}"/>
              </a:ext>
            </a:extLst>
          </p:cNvPr>
          <p:cNvCxnSpPr/>
          <p:nvPr/>
        </p:nvCxnSpPr>
        <p:spPr>
          <a:xfrm rot="5400000">
            <a:off x="3714935" y="3160727"/>
            <a:ext cx="1214446" cy="1588"/>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38 Conector recto">
            <a:extLst>
              <a:ext uri="{FF2B5EF4-FFF2-40B4-BE49-F238E27FC236}">
                <a16:creationId xmlns:a16="http://schemas.microsoft.com/office/drawing/2014/main" xmlns="" id="{D3D168FF-E5AB-4BA1-9EB0-16C156E1A23B}"/>
              </a:ext>
            </a:extLst>
          </p:cNvPr>
          <p:cNvCxnSpPr/>
          <p:nvPr/>
        </p:nvCxnSpPr>
        <p:spPr>
          <a:xfrm rot="5400000">
            <a:off x="3715729" y="4374379"/>
            <a:ext cx="1214446" cy="1588"/>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39 Conector recto">
            <a:extLst>
              <a:ext uri="{FF2B5EF4-FFF2-40B4-BE49-F238E27FC236}">
                <a16:creationId xmlns:a16="http://schemas.microsoft.com/office/drawing/2014/main" xmlns="" id="{47919CAF-0103-402E-802C-D8058B97CFBF}"/>
              </a:ext>
            </a:extLst>
          </p:cNvPr>
          <p:cNvCxnSpPr/>
          <p:nvPr/>
        </p:nvCxnSpPr>
        <p:spPr>
          <a:xfrm>
            <a:off x="4322158" y="4980809"/>
            <a:ext cx="214314" cy="1588"/>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nvGrpSpPr>
          <p:cNvPr id="6" name="Grupo 5">
            <a:extLst>
              <a:ext uri="{FF2B5EF4-FFF2-40B4-BE49-F238E27FC236}">
                <a16:creationId xmlns:a16="http://schemas.microsoft.com/office/drawing/2014/main" xmlns="" id="{8B006F8A-20E6-4C46-9948-FE73875D3373}"/>
              </a:ext>
            </a:extLst>
          </p:cNvPr>
          <p:cNvGrpSpPr/>
          <p:nvPr/>
        </p:nvGrpSpPr>
        <p:grpSpPr>
          <a:xfrm>
            <a:off x="61477" y="2029879"/>
            <a:ext cx="4146879" cy="3663702"/>
            <a:chOff x="61477" y="2317911"/>
            <a:chExt cx="4146879" cy="3663702"/>
          </a:xfrm>
        </p:grpSpPr>
        <p:grpSp>
          <p:nvGrpSpPr>
            <p:cNvPr id="7" name="Grupo 6">
              <a:extLst>
                <a:ext uri="{FF2B5EF4-FFF2-40B4-BE49-F238E27FC236}">
                  <a16:creationId xmlns:a16="http://schemas.microsoft.com/office/drawing/2014/main" xmlns="" id="{AB947D6A-F53F-41E1-8C0F-2A65FA9E84C3}"/>
                </a:ext>
              </a:extLst>
            </p:cNvPr>
            <p:cNvGrpSpPr/>
            <p:nvPr/>
          </p:nvGrpSpPr>
          <p:grpSpPr>
            <a:xfrm>
              <a:off x="61477" y="2317911"/>
              <a:ext cx="4146879" cy="3663702"/>
              <a:chOff x="61473" y="2173894"/>
              <a:chExt cx="4146879" cy="3663702"/>
            </a:xfrm>
          </p:grpSpPr>
          <p:pic>
            <p:nvPicPr>
              <p:cNvPr id="2" name="Imagen 1">
                <a:extLst>
                  <a:ext uri="{FF2B5EF4-FFF2-40B4-BE49-F238E27FC236}">
                    <a16:creationId xmlns:a16="http://schemas.microsoft.com/office/drawing/2014/main" xmlns="" id="{837EFD00-A3E4-4B89-B539-89FF7DF9A5BB}"/>
                  </a:ext>
                </a:extLst>
              </p:cNvPr>
              <p:cNvPicPr>
                <a:picLocks noChangeAspect="1"/>
              </p:cNvPicPr>
              <p:nvPr/>
            </p:nvPicPr>
            <p:blipFill rotWithShape="1">
              <a:blip r:embed="rId2"/>
              <a:srcRect l="24996" t="35482" r="52442" b="32086"/>
              <a:stretch/>
            </p:blipFill>
            <p:spPr>
              <a:xfrm>
                <a:off x="61473" y="2173894"/>
                <a:ext cx="4146879" cy="3663702"/>
              </a:xfrm>
              <a:prstGeom prst="rect">
                <a:avLst/>
              </a:prstGeom>
            </p:spPr>
          </p:pic>
          <p:pic>
            <p:nvPicPr>
              <p:cNvPr id="3" name="Imagen 2">
                <a:extLst>
                  <a:ext uri="{FF2B5EF4-FFF2-40B4-BE49-F238E27FC236}">
                    <a16:creationId xmlns:a16="http://schemas.microsoft.com/office/drawing/2014/main" xmlns="" id="{580B385A-70A2-4331-9BDB-F652DF9133CE}"/>
                  </a:ext>
                </a:extLst>
              </p:cNvPr>
              <p:cNvPicPr>
                <a:picLocks noChangeAspect="1"/>
              </p:cNvPicPr>
              <p:nvPr/>
            </p:nvPicPr>
            <p:blipFill>
              <a:blip r:embed="rId3"/>
              <a:stretch>
                <a:fillRect/>
              </a:stretch>
            </p:blipFill>
            <p:spPr>
              <a:xfrm flipH="1">
                <a:off x="1429872" y="3356992"/>
                <a:ext cx="2778479" cy="1267212"/>
              </a:xfrm>
              <a:prstGeom prst="rect">
                <a:avLst/>
              </a:prstGeom>
            </p:spPr>
          </p:pic>
          <p:sp>
            <p:nvSpPr>
              <p:cNvPr id="29" name="AutoShape 1026">
                <a:extLst>
                  <a:ext uri="{FF2B5EF4-FFF2-40B4-BE49-F238E27FC236}">
                    <a16:creationId xmlns:a16="http://schemas.microsoft.com/office/drawing/2014/main" xmlns="" id="{A734AEDC-45D3-47AE-87CE-458862727E25}"/>
                  </a:ext>
                </a:extLst>
              </p:cNvPr>
              <p:cNvSpPr>
                <a:spLocks noChangeArrowheads="1"/>
              </p:cNvSpPr>
              <p:nvPr/>
            </p:nvSpPr>
            <p:spPr bwMode="auto">
              <a:xfrm>
                <a:off x="2051719" y="5480790"/>
                <a:ext cx="2156631" cy="326512"/>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1200" b="1" dirty="0">
                    <a:solidFill>
                      <a:schemeClr val="bg1"/>
                    </a:solidFill>
                    <a:effectLst>
                      <a:outerShdw blurRad="38100" dist="38100" dir="2700000" algn="tl">
                        <a:srgbClr val="000000"/>
                      </a:outerShdw>
                    </a:effectLst>
                    <a:latin typeface="Arial Narrow" pitchFamily="34" charset="0"/>
                  </a:rPr>
                  <a:t>Estado</a:t>
                </a:r>
              </a:p>
            </p:txBody>
          </p:sp>
        </p:grpSp>
        <p:pic>
          <p:nvPicPr>
            <p:cNvPr id="5" name="Imagen 4">
              <a:extLst>
                <a:ext uri="{FF2B5EF4-FFF2-40B4-BE49-F238E27FC236}">
                  <a16:creationId xmlns:a16="http://schemas.microsoft.com/office/drawing/2014/main" xmlns="" id="{222F07E6-6E2E-44BA-A0D7-1AB839E059E9}"/>
                </a:ext>
              </a:extLst>
            </p:cNvPr>
            <p:cNvPicPr>
              <a:picLocks noChangeAspect="1"/>
            </p:cNvPicPr>
            <p:nvPr/>
          </p:nvPicPr>
          <p:blipFill rotWithShape="1">
            <a:blip r:embed="rId4"/>
            <a:srcRect l="20420" r="14857"/>
            <a:stretch/>
          </p:blipFill>
          <p:spPr>
            <a:xfrm>
              <a:off x="61477" y="4783479"/>
              <a:ext cx="1342172" cy="1167840"/>
            </a:xfrm>
            <a:prstGeom prst="rect">
              <a:avLst/>
            </a:prstGeom>
          </p:spPr>
        </p:pic>
      </p:grpSp>
    </p:spTree>
    <p:extLst>
      <p:ext uri="{BB962C8B-B14F-4D97-AF65-F5344CB8AC3E}">
        <p14:creationId xmlns:p14="http://schemas.microsoft.com/office/powerpoint/2010/main" val="1853390361"/>
      </p:ext>
    </p:extLst>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xmlns="" id="{41BC7A90-333F-48D0-89FB-DFDB8C9CF27E}"/>
              </a:ext>
            </a:extLst>
          </p:cNvPr>
          <p:cNvPicPr>
            <a:picLocks noChangeAspect="1"/>
          </p:cNvPicPr>
          <p:nvPr/>
        </p:nvPicPr>
        <p:blipFill rotWithShape="1">
          <a:blip r:embed="rId2"/>
          <a:srcRect t="24872" b="8377"/>
          <a:stretch/>
        </p:blipFill>
        <p:spPr>
          <a:xfrm>
            <a:off x="2411760" y="764704"/>
            <a:ext cx="5688632" cy="24634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a:pPr/>
              <a:t>12</a:t>
            </a:fld>
            <a:endParaRPr lang="es-EC" sz="1400" dirty="0"/>
          </a:p>
        </p:txBody>
      </p:sp>
      <p:sp>
        <p:nvSpPr>
          <p:cNvPr id="3" name="2 CuadroTexto"/>
          <p:cNvSpPr txBox="1"/>
          <p:nvPr/>
        </p:nvSpPr>
        <p:spPr>
          <a:xfrm>
            <a:off x="2411760" y="3645024"/>
            <a:ext cx="5688632" cy="13849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s-MX" sz="2800" b="1" dirty="0" smtClean="0">
              <a:solidFill>
                <a:srgbClr val="FFC000"/>
              </a:solidFill>
              <a:effectLst>
                <a:outerShdw blurRad="38100" dist="38100" dir="2700000" algn="tl">
                  <a:srgbClr val="000000"/>
                </a:outerShdw>
              </a:effectLst>
              <a:latin typeface="Arial Narrow" panose="020B0606020202030204" pitchFamily="34" charset="0"/>
            </a:endParaRPr>
          </a:p>
          <a:p>
            <a:pPr algn="ctr"/>
            <a:r>
              <a:rPr lang="es-MX" sz="2800" b="1" dirty="0" smtClean="0">
                <a:solidFill>
                  <a:srgbClr val="FFC000"/>
                </a:solidFill>
                <a:effectLst>
                  <a:outerShdw blurRad="38100" dist="38100" dir="2700000" algn="tl">
                    <a:srgbClr val="000000"/>
                  </a:outerShdw>
                </a:effectLst>
                <a:latin typeface="Arial Narrow" panose="020B0606020202030204" pitchFamily="34" charset="0"/>
              </a:rPr>
              <a:t>MARCO DE REFERENCIA</a:t>
            </a:r>
            <a:endParaRPr lang="es-ES" sz="2800" b="1" dirty="0" smtClean="0">
              <a:solidFill>
                <a:srgbClr val="FFC000"/>
              </a:solidFill>
              <a:effectLst>
                <a:outerShdw blurRad="38100" dist="38100" dir="2700000" algn="tl">
                  <a:srgbClr val="000000"/>
                </a:outerShdw>
              </a:effectLst>
              <a:latin typeface="Arial Narrow" panose="020B0606020202030204" pitchFamily="34" charset="0"/>
            </a:endParaRPr>
          </a:p>
          <a:p>
            <a:pPr algn="ctr"/>
            <a:endParaRPr lang="es-EC" sz="2800" dirty="0"/>
          </a:p>
        </p:txBody>
      </p:sp>
    </p:spTree>
    <p:extLst>
      <p:ext uri="{BB962C8B-B14F-4D97-AF65-F5344CB8AC3E}">
        <p14:creationId xmlns:p14="http://schemas.microsoft.com/office/powerpoint/2010/main" val="4112498465"/>
      </p:ext>
    </p:extLst>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13</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5" name="AutoShape 1026">
            <a:extLst>
              <a:ext uri="{FF2B5EF4-FFF2-40B4-BE49-F238E27FC236}">
                <a16:creationId xmlns:a16="http://schemas.microsoft.com/office/drawing/2014/main" xmlns="" id="{CD200C64-F6A8-45AC-B1F1-3C9B8076EC37}"/>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Marco de Referencia</a:t>
            </a:r>
          </a:p>
        </p:txBody>
      </p:sp>
      <p:sp>
        <p:nvSpPr>
          <p:cNvPr id="11" name="2 Flecha derecha">
            <a:extLst>
              <a:ext uri="{FF2B5EF4-FFF2-40B4-BE49-F238E27FC236}">
                <a16:creationId xmlns:a16="http://schemas.microsoft.com/office/drawing/2014/main" xmlns="" id="{404BC033-0DFD-4FFC-A558-6B9C1DCCD5C3}"/>
              </a:ext>
            </a:extLst>
          </p:cNvPr>
          <p:cNvSpPr/>
          <p:nvPr/>
        </p:nvSpPr>
        <p:spPr bwMode="auto">
          <a:xfrm>
            <a:off x="1040000" y="4949863"/>
            <a:ext cx="8044592" cy="642942"/>
          </a:xfrm>
          <a:prstGeom prst="rightArrow">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extrusionH="31750" contourW="31750">
            <a:bevelT/>
          </a:sp3d>
        </p:spPr>
        <p:txBody>
          <a:bodyPr vert="horz" wrap="square" lIns="91440" tIns="45720" rIns="91440" bIns="45720" numCol="1" rtlCol="0" anchor="t" anchorCtr="0" compatLnSpc="1">
            <a:prstTxWarp prst="textNoShape">
              <a:avLst/>
            </a:prstTxWarp>
          </a:bodyPr>
          <a:lstStyle/>
          <a:p>
            <a:pPr algn="ctr"/>
            <a:endParaRPr lang="es-EC" sz="2400"/>
          </a:p>
        </p:txBody>
      </p:sp>
      <p:sp>
        <p:nvSpPr>
          <p:cNvPr id="12" name="3 Flecha derecha">
            <a:extLst>
              <a:ext uri="{FF2B5EF4-FFF2-40B4-BE49-F238E27FC236}">
                <a16:creationId xmlns:a16="http://schemas.microsoft.com/office/drawing/2014/main" xmlns="" id="{EB34EF1C-3974-450A-9F8D-BCE3ACA071BB}"/>
              </a:ext>
            </a:extLst>
          </p:cNvPr>
          <p:cNvSpPr/>
          <p:nvPr/>
        </p:nvSpPr>
        <p:spPr bwMode="auto">
          <a:xfrm rot="16200000">
            <a:off x="1344468" y="3740265"/>
            <a:ext cx="2347762" cy="357191"/>
          </a:xfrm>
          <a:prstGeom prst="rightArrow">
            <a:avLst>
              <a:gd name="adj1" fmla="val 100000"/>
              <a:gd name="adj2" fmla="val 58491"/>
            </a:avLst>
          </a:prstGeom>
          <a:solidFill>
            <a:schemeClr val="accent2">
              <a:lumMod val="75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extrusionH="31750" contourW="31750">
            <a:bevelT/>
          </a:sp3d>
        </p:spPr>
        <p:txBody>
          <a:bodyPr vert="horz" wrap="square" lIns="91440" tIns="45720" rIns="91440" bIns="45720" numCol="1" rtlCol="0" anchor="t" anchorCtr="0" compatLnSpc="1">
            <a:prstTxWarp prst="textNoShape">
              <a:avLst/>
            </a:prstTxWarp>
          </a:bodyPr>
          <a:lstStyle/>
          <a:p>
            <a:pPr algn="ctr"/>
            <a:endParaRPr lang="es-EC" sz="2400"/>
          </a:p>
        </p:txBody>
      </p:sp>
      <p:sp>
        <p:nvSpPr>
          <p:cNvPr id="14" name="5 Octágono">
            <a:extLst>
              <a:ext uri="{FF2B5EF4-FFF2-40B4-BE49-F238E27FC236}">
                <a16:creationId xmlns:a16="http://schemas.microsoft.com/office/drawing/2014/main" xmlns="" id="{6EFA2F6D-FBC3-44A8-838B-3FCDD0F36663}"/>
              </a:ext>
            </a:extLst>
          </p:cNvPr>
          <p:cNvSpPr/>
          <p:nvPr/>
        </p:nvSpPr>
        <p:spPr bwMode="auto">
          <a:xfrm>
            <a:off x="662901" y="5521368"/>
            <a:ext cx="1172799" cy="428628"/>
          </a:xfrm>
          <a:prstGeom prst="octagon">
            <a:avLst/>
          </a:prstGeom>
          <a:solidFill>
            <a:srgbClr val="FFC000"/>
          </a:solidFill>
          <a:ln w="9525" cap="flat" cmpd="sng" algn="ctr">
            <a:solidFill>
              <a:schemeClr val="tx1"/>
            </a:solidFill>
            <a:prstDash val="solid"/>
            <a:round/>
            <a:headEnd type="none" w="med" len="med"/>
            <a:tailEnd type="none" w="med" len="med"/>
          </a:ln>
          <a:effectLst/>
          <a:scene3d>
            <a:camera prst="orthographicFront"/>
            <a:lightRig rig="threePt" dir="t"/>
          </a:scene3d>
          <a:sp3d extrusionH="82550" contourW="50800"/>
        </p:spPr>
        <p:txBody>
          <a:bodyPr vert="horz" wrap="square" lIns="91440" tIns="45720" rIns="91440" bIns="45720" numCol="1" rtlCol="0" anchor="t" anchorCtr="0" compatLnSpc="1">
            <a:prstTxWarp prst="textNoShape">
              <a:avLst/>
            </a:prstTxWarp>
          </a:bodyPr>
          <a:lstStyle/>
          <a:p>
            <a:pPr algn="ctr"/>
            <a:r>
              <a:rPr lang="es-EC" sz="1600" b="1" dirty="0">
                <a:latin typeface="Arial Narrow" panose="020B0606020202030204" pitchFamily="34" charset="0"/>
              </a:rPr>
              <a:t>1972-1999</a:t>
            </a:r>
          </a:p>
        </p:txBody>
      </p:sp>
      <p:sp>
        <p:nvSpPr>
          <p:cNvPr id="15" name="6 Octágono">
            <a:extLst>
              <a:ext uri="{FF2B5EF4-FFF2-40B4-BE49-F238E27FC236}">
                <a16:creationId xmlns:a16="http://schemas.microsoft.com/office/drawing/2014/main" xmlns="" id="{AAE352C3-FB62-40F2-A559-5DBAC8EA982E}"/>
              </a:ext>
            </a:extLst>
          </p:cNvPr>
          <p:cNvSpPr/>
          <p:nvPr/>
        </p:nvSpPr>
        <p:spPr bwMode="auto">
          <a:xfrm>
            <a:off x="2123728" y="5521368"/>
            <a:ext cx="809946" cy="428628"/>
          </a:xfrm>
          <a:prstGeom prst="octagon">
            <a:avLst/>
          </a:prstGeom>
          <a:solidFill>
            <a:srgbClr val="FFC000"/>
          </a:solidFill>
          <a:ln w="9525" cap="flat" cmpd="sng" algn="ctr">
            <a:solidFill>
              <a:schemeClr val="tx1"/>
            </a:solidFill>
            <a:prstDash val="solid"/>
            <a:round/>
            <a:headEnd type="none" w="med" len="med"/>
            <a:tailEnd type="none" w="med" len="med"/>
          </a:ln>
          <a:effectLst/>
          <a:scene3d>
            <a:camera prst="orthographicFront"/>
            <a:lightRig rig="threePt" dir="t"/>
          </a:scene3d>
          <a:sp3d extrusionH="82550" contourW="50800"/>
        </p:spPr>
        <p:txBody>
          <a:bodyPr vert="horz" wrap="square" lIns="91440" tIns="45720" rIns="91440" bIns="45720" numCol="1" rtlCol="0" anchor="t" anchorCtr="0" compatLnSpc="1">
            <a:prstTxWarp prst="textNoShape">
              <a:avLst/>
            </a:prstTxWarp>
          </a:bodyPr>
          <a:lstStyle/>
          <a:p>
            <a:pPr algn="ctr"/>
            <a:r>
              <a:rPr lang="es-EC" sz="1600" b="1" dirty="0">
                <a:latin typeface="Arial Narrow" panose="020B0606020202030204" pitchFamily="34" charset="0"/>
              </a:rPr>
              <a:t>1999</a:t>
            </a:r>
          </a:p>
        </p:txBody>
      </p:sp>
      <p:sp>
        <p:nvSpPr>
          <p:cNvPr id="20" name="8 Flecha derecha">
            <a:extLst>
              <a:ext uri="{FF2B5EF4-FFF2-40B4-BE49-F238E27FC236}">
                <a16:creationId xmlns:a16="http://schemas.microsoft.com/office/drawing/2014/main" xmlns="" id="{2D10C50F-D589-4BC9-BC5C-35A113E4542B}"/>
              </a:ext>
            </a:extLst>
          </p:cNvPr>
          <p:cNvSpPr/>
          <p:nvPr/>
        </p:nvSpPr>
        <p:spPr bwMode="auto">
          <a:xfrm rot="16200000">
            <a:off x="79197" y="3771135"/>
            <a:ext cx="2286014" cy="357190"/>
          </a:xfrm>
          <a:prstGeom prst="rightArrow">
            <a:avLst>
              <a:gd name="adj1" fmla="val 100000"/>
              <a:gd name="adj2" fmla="val 58491"/>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extrusionH="31750" contourW="31750">
            <a:bevelT/>
          </a:sp3d>
        </p:spPr>
        <p:txBody>
          <a:bodyPr vert="horz" wrap="square" lIns="91440" tIns="45720" rIns="91440" bIns="45720" numCol="1" rtlCol="0" anchor="t" anchorCtr="0" compatLnSpc="1">
            <a:prstTxWarp prst="textNoShape">
              <a:avLst/>
            </a:prstTxWarp>
          </a:bodyPr>
          <a:lstStyle/>
          <a:p>
            <a:pPr algn="ctr"/>
            <a:endParaRPr lang="es-EC" sz="2400"/>
          </a:p>
        </p:txBody>
      </p:sp>
      <p:sp>
        <p:nvSpPr>
          <p:cNvPr id="21" name="9 Flecha derecha">
            <a:extLst>
              <a:ext uri="{FF2B5EF4-FFF2-40B4-BE49-F238E27FC236}">
                <a16:creationId xmlns:a16="http://schemas.microsoft.com/office/drawing/2014/main" xmlns="" id="{F9CCCFFE-3291-4471-A225-AC2F6839F749}"/>
              </a:ext>
            </a:extLst>
          </p:cNvPr>
          <p:cNvSpPr/>
          <p:nvPr/>
        </p:nvSpPr>
        <p:spPr bwMode="auto">
          <a:xfrm rot="16200000">
            <a:off x="2629210" y="3728862"/>
            <a:ext cx="2370564" cy="357190"/>
          </a:xfrm>
          <a:prstGeom prst="rightArrow">
            <a:avLst>
              <a:gd name="adj1" fmla="val 100000"/>
              <a:gd name="adj2" fmla="val 58491"/>
            </a:avLst>
          </a:prstGeom>
          <a:solidFill>
            <a:schemeClr val="accent6">
              <a:lumMod val="50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extrusionH="31750" contourW="31750">
            <a:bevelT/>
          </a:sp3d>
        </p:spPr>
        <p:txBody>
          <a:bodyPr vert="horz" wrap="square" lIns="91440" tIns="45720" rIns="91440" bIns="45720" numCol="1" rtlCol="0" anchor="t" anchorCtr="0" compatLnSpc="1">
            <a:prstTxWarp prst="textNoShape">
              <a:avLst/>
            </a:prstTxWarp>
          </a:bodyPr>
          <a:lstStyle/>
          <a:p>
            <a:pPr algn="ctr"/>
            <a:endParaRPr lang="es-EC" sz="2400"/>
          </a:p>
        </p:txBody>
      </p:sp>
      <p:sp>
        <p:nvSpPr>
          <p:cNvPr id="23" name="10 Octágono">
            <a:extLst>
              <a:ext uri="{FF2B5EF4-FFF2-40B4-BE49-F238E27FC236}">
                <a16:creationId xmlns:a16="http://schemas.microsoft.com/office/drawing/2014/main" xmlns="" id="{C9CA535E-8C30-40C8-9B8B-40AE5B46CA72}"/>
              </a:ext>
            </a:extLst>
          </p:cNvPr>
          <p:cNvSpPr/>
          <p:nvPr/>
        </p:nvSpPr>
        <p:spPr bwMode="auto">
          <a:xfrm>
            <a:off x="3419874" y="5521368"/>
            <a:ext cx="809947" cy="428628"/>
          </a:xfrm>
          <a:prstGeom prst="octagon">
            <a:avLst/>
          </a:prstGeom>
          <a:solidFill>
            <a:srgbClr val="FFC000"/>
          </a:solidFill>
          <a:ln w="9525" cap="flat" cmpd="sng" algn="ctr">
            <a:solidFill>
              <a:schemeClr val="tx1"/>
            </a:solidFill>
            <a:prstDash val="solid"/>
            <a:round/>
            <a:headEnd type="none" w="med" len="med"/>
            <a:tailEnd type="none" w="med" len="med"/>
          </a:ln>
          <a:effectLst/>
          <a:scene3d>
            <a:camera prst="orthographicFront"/>
            <a:lightRig rig="threePt" dir="t"/>
          </a:scene3d>
          <a:sp3d extrusionH="82550" contourW="50800"/>
        </p:spPr>
        <p:txBody>
          <a:bodyPr vert="horz" wrap="square" lIns="91440" tIns="45720" rIns="91440" bIns="45720" numCol="1" rtlCol="0" anchor="t" anchorCtr="0" compatLnSpc="1">
            <a:prstTxWarp prst="textNoShape">
              <a:avLst/>
            </a:prstTxWarp>
          </a:bodyPr>
          <a:lstStyle/>
          <a:p>
            <a:pPr algn="ctr"/>
            <a:r>
              <a:rPr lang="es-EC" sz="1600" b="1" dirty="0">
                <a:latin typeface="Arial Narrow" panose="020B0606020202030204" pitchFamily="34" charset="0"/>
              </a:rPr>
              <a:t>2000</a:t>
            </a:r>
          </a:p>
        </p:txBody>
      </p:sp>
      <p:sp>
        <p:nvSpPr>
          <p:cNvPr id="24" name="11 Rectángulo">
            <a:extLst>
              <a:ext uri="{FF2B5EF4-FFF2-40B4-BE49-F238E27FC236}">
                <a16:creationId xmlns:a16="http://schemas.microsoft.com/office/drawing/2014/main" xmlns="" id="{6F067E5B-702B-4625-B86D-EF9A9AC78D79}"/>
              </a:ext>
            </a:extLst>
          </p:cNvPr>
          <p:cNvSpPr/>
          <p:nvPr/>
        </p:nvSpPr>
        <p:spPr bwMode="auto">
          <a:xfrm>
            <a:off x="3203852" y="1648330"/>
            <a:ext cx="1247009" cy="1086957"/>
          </a:xfrm>
          <a:prstGeom prst="rect">
            <a:avLst/>
          </a:prstGeom>
          <a:solidFill>
            <a:srgbClr val="0070C0"/>
          </a:solidFill>
          <a:ln w="9525" cap="flat" cmpd="sng" algn="ctr">
            <a:solidFill>
              <a:schemeClr val="tx1"/>
            </a:solidFill>
            <a:prstDash val="solid"/>
            <a:round/>
            <a:headEnd type="none" w="med" len="med"/>
            <a:tailEnd type="none" w="med" len="med"/>
          </a:ln>
          <a:effectLst/>
          <a:scene3d>
            <a:camera prst="orthographicFront"/>
            <a:lightRig rig="threePt" dir="t"/>
          </a:scene3d>
          <a:sp3d extrusionH="76200" contourW="69850">
            <a:bevelT/>
          </a:sp3d>
        </p:spPr>
        <p:txBody>
          <a:bodyPr vert="horz" wrap="square" lIns="91440" tIns="45720" rIns="91440" bIns="45720" numCol="1" rtlCol="0" anchor="t" anchorCtr="0" compatLnSpc="1">
            <a:prstTxWarp prst="textNoShape">
              <a:avLst/>
            </a:prstTxWarp>
          </a:bodyPr>
          <a:lstStyle/>
          <a:p>
            <a:pPr algn="ctr"/>
            <a:r>
              <a:rPr lang="es-EC" sz="1500" b="1" dirty="0">
                <a:solidFill>
                  <a:schemeClr val="bg1"/>
                </a:solidFill>
                <a:latin typeface="Arial Narrow" panose="020B0606020202030204" pitchFamily="34" charset="0"/>
              </a:rPr>
              <a:t>Congreso ratifica eliminación</a:t>
            </a:r>
          </a:p>
        </p:txBody>
      </p:sp>
      <p:sp>
        <p:nvSpPr>
          <p:cNvPr id="27" name="12 Flecha derecha">
            <a:extLst>
              <a:ext uri="{FF2B5EF4-FFF2-40B4-BE49-F238E27FC236}">
                <a16:creationId xmlns:a16="http://schemas.microsoft.com/office/drawing/2014/main" xmlns="" id="{DA3FD15A-0B4E-4E8B-A7EF-9F2AD60ECFB0}"/>
              </a:ext>
            </a:extLst>
          </p:cNvPr>
          <p:cNvSpPr/>
          <p:nvPr/>
        </p:nvSpPr>
        <p:spPr bwMode="auto">
          <a:xfrm rot="16200000">
            <a:off x="4127470" y="3784115"/>
            <a:ext cx="2286014" cy="331237"/>
          </a:xfrm>
          <a:prstGeom prst="rightArrow">
            <a:avLst>
              <a:gd name="adj1" fmla="val 100000"/>
              <a:gd name="adj2" fmla="val 58491"/>
            </a:avLst>
          </a:prstGeom>
          <a:solidFill>
            <a:srgbClr val="0070C0"/>
          </a:solidFill>
          <a:ln w="9525" cap="flat" cmpd="sng" algn="ctr">
            <a:solidFill>
              <a:schemeClr val="tx1"/>
            </a:solidFill>
            <a:prstDash val="solid"/>
            <a:round/>
            <a:headEnd type="none" w="med" len="med"/>
            <a:tailEnd type="none" w="med" len="med"/>
          </a:ln>
          <a:effectLst/>
          <a:scene3d>
            <a:camera prst="orthographicFront"/>
            <a:lightRig rig="threePt" dir="t"/>
          </a:scene3d>
          <a:sp3d extrusionH="31750" contourW="31750">
            <a:bevelT/>
          </a:sp3d>
        </p:spPr>
        <p:txBody>
          <a:bodyPr vert="horz" wrap="square" lIns="91440" tIns="45720" rIns="91440" bIns="45720" numCol="1" rtlCol="0" anchor="t" anchorCtr="0" compatLnSpc="1">
            <a:prstTxWarp prst="textNoShape">
              <a:avLst/>
            </a:prstTxWarp>
          </a:bodyPr>
          <a:lstStyle/>
          <a:p>
            <a:pPr algn="ctr"/>
            <a:endParaRPr lang="es-EC" sz="2400"/>
          </a:p>
        </p:txBody>
      </p:sp>
      <p:sp>
        <p:nvSpPr>
          <p:cNvPr id="28" name="13 Octágono">
            <a:extLst>
              <a:ext uri="{FF2B5EF4-FFF2-40B4-BE49-F238E27FC236}">
                <a16:creationId xmlns:a16="http://schemas.microsoft.com/office/drawing/2014/main" xmlns="" id="{751C2BB7-0805-4FE9-833D-523C23B2DDAA}"/>
              </a:ext>
            </a:extLst>
          </p:cNvPr>
          <p:cNvSpPr/>
          <p:nvPr/>
        </p:nvSpPr>
        <p:spPr bwMode="auto">
          <a:xfrm>
            <a:off x="4788027" y="5521368"/>
            <a:ext cx="809947" cy="428628"/>
          </a:xfrm>
          <a:prstGeom prst="octagon">
            <a:avLst/>
          </a:prstGeom>
          <a:solidFill>
            <a:srgbClr val="FFC000"/>
          </a:solidFill>
          <a:ln w="9525" cap="flat" cmpd="sng" algn="ctr">
            <a:solidFill>
              <a:schemeClr val="tx1"/>
            </a:solidFill>
            <a:prstDash val="solid"/>
            <a:round/>
            <a:headEnd type="none" w="med" len="med"/>
            <a:tailEnd type="none" w="med" len="med"/>
          </a:ln>
          <a:effectLst/>
          <a:scene3d>
            <a:camera prst="orthographicFront"/>
            <a:lightRig rig="threePt" dir="t"/>
          </a:scene3d>
          <a:sp3d extrusionH="82550" contourW="50800"/>
        </p:spPr>
        <p:txBody>
          <a:bodyPr vert="horz" wrap="square" lIns="91440" tIns="45720" rIns="91440" bIns="45720" numCol="1" rtlCol="0" anchor="t" anchorCtr="0" compatLnSpc="1">
            <a:prstTxWarp prst="textNoShape">
              <a:avLst/>
            </a:prstTxWarp>
          </a:bodyPr>
          <a:lstStyle/>
          <a:p>
            <a:pPr algn="ctr"/>
            <a:r>
              <a:rPr lang="es-EC" sz="1600" b="1" dirty="0">
                <a:latin typeface="Arial Narrow" panose="020B0606020202030204" pitchFamily="34" charset="0"/>
              </a:rPr>
              <a:t>2003</a:t>
            </a:r>
          </a:p>
        </p:txBody>
      </p:sp>
      <p:sp>
        <p:nvSpPr>
          <p:cNvPr id="30" name="15 Flecha derecha">
            <a:extLst>
              <a:ext uri="{FF2B5EF4-FFF2-40B4-BE49-F238E27FC236}">
                <a16:creationId xmlns:a16="http://schemas.microsoft.com/office/drawing/2014/main" xmlns="" id="{B89AACBD-32B6-42DE-A5E4-160EE1A227C1}"/>
              </a:ext>
            </a:extLst>
          </p:cNvPr>
          <p:cNvSpPr/>
          <p:nvPr/>
        </p:nvSpPr>
        <p:spPr bwMode="auto">
          <a:xfrm rot="16200000">
            <a:off x="5597542" y="3797411"/>
            <a:ext cx="2286014" cy="304649"/>
          </a:xfrm>
          <a:prstGeom prst="rightArrow">
            <a:avLst>
              <a:gd name="adj1" fmla="val 100000"/>
              <a:gd name="adj2" fmla="val 58491"/>
            </a:avLst>
          </a:prstGeom>
          <a:solidFill>
            <a:schemeClr val="accent3">
              <a:lumMod val="75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extrusionH="31750" contourW="31750">
            <a:bevelT/>
          </a:sp3d>
        </p:spPr>
        <p:txBody>
          <a:bodyPr vert="horz" wrap="square" lIns="91440" tIns="45720" rIns="91440" bIns="45720" numCol="1" rtlCol="0" anchor="t" anchorCtr="0" compatLnSpc="1">
            <a:prstTxWarp prst="textNoShape">
              <a:avLst/>
            </a:prstTxWarp>
          </a:bodyPr>
          <a:lstStyle/>
          <a:p>
            <a:pPr algn="ctr"/>
            <a:endParaRPr lang="es-EC" sz="2400"/>
          </a:p>
        </p:txBody>
      </p:sp>
      <p:sp>
        <p:nvSpPr>
          <p:cNvPr id="31" name="16 Octágono">
            <a:extLst>
              <a:ext uri="{FF2B5EF4-FFF2-40B4-BE49-F238E27FC236}">
                <a16:creationId xmlns:a16="http://schemas.microsoft.com/office/drawing/2014/main" xmlns="" id="{41AEE4A1-36C8-4CAD-88BF-28A1FE074DDD}"/>
              </a:ext>
            </a:extLst>
          </p:cNvPr>
          <p:cNvSpPr/>
          <p:nvPr/>
        </p:nvSpPr>
        <p:spPr bwMode="auto">
          <a:xfrm>
            <a:off x="6189391" y="5521368"/>
            <a:ext cx="1190925" cy="428628"/>
          </a:xfrm>
          <a:prstGeom prst="octagon">
            <a:avLst/>
          </a:prstGeom>
          <a:solidFill>
            <a:srgbClr val="FFC000"/>
          </a:solidFill>
          <a:ln w="9525" cap="flat" cmpd="sng" algn="ctr">
            <a:solidFill>
              <a:schemeClr val="tx1"/>
            </a:solidFill>
            <a:prstDash val="solid"/>
            <a:round/>
            <a:headEnd type="none" w="med" len="med"/>
            <a:tailEnd type="none" w="med" len="med"/>
          </a:ln>
          <a:effectLst/>
          <a:scene3d>
            <a:camera prst="orthographicFront"/>
            <a:lightRig rig="threePt" dir="t"/>
          </a:scene3d>
          <a:sp3d extrusionH="82550" contourW="50800"/>
        </p:spPr>
        <p:txBody>
          <a:bodyPr vert="horz" wrap="square" lIns="91440" tIns="45720" rIns="91440" bIns="45720" numCol="1" rtlCol="0" anchor="t" anchorCtr="0" compatLnSpc="1">
            <a:prstTxWarp prst="textNoShape">
              <a:avLst/>
            </a:prstTxWarp>
          </a:bodyPr>
          <a:lstStyle/>
          <a:p>
            <a:pPr algn="ctr"/>
            <a:r>
              <a:rPr lang="es-EC" sz="1600" b="1" dirty="0">
                <a:latin typeface="Arial Narrow" panose="020B0606020202030204" pitchFamily="34" charset="0"/>
              </a:rPr>
              <a:t>2003-2004</a:t>
            </a:r>
          </a:p>
        </p:txBody>
      </p:sp>
      <p:sp>
        <p:nvSpPr>
          <p:cNvPr id="32" name="17 Rectángulo">
            <a:extLst>
              <a:ext uri="{FF2B5EF4-FFF2-40B4-BE49-F238E27FC236}">
                <a16:creationId xmlns:a16="http://schemas.microsoft.com/office/drawing/2014/main" xmlns="" id="{D5255531-F217-4277-ADB0-00A470589502}"/>
              </a:ext>
            </a:extLst>
          </p:cNvPr>
          <p:cNvSpPr/>
          <p:nvPr/>
        </p:nvSpPr>
        <p:spPr bwMode="auto">
          <a:xfrm>
            <a:off x="6084168" y="1658022"/>
            <a:ext cx="1316814" cy="1086957"/>
          </a:xfrm>
          <a:prstGeom prst="rect">
            <a:avLst/>
          </a:prstGeom>
          <a:solidFill>
            <a:srgbClr val="0070C0"/>
          </a:solidFill>
          <a:ln w="9525" cap="flat" cmpd="sng" algn="ctr">
            <a:solidFill>
              <a:schemeClr val="tx1"/>
            </a:solidFill>
            <a:prstDash val="solid"/>
            <a:round/>
            <a:headEnd type="none" w="med" len="med"/>
            <a:tailEnd type="none" w="med" len="med"/>
          </a:ln>
          <a:effectLst/>
          <a:scene3d>
            <a:camera prst="orthographicFront"/>
            <a:lightRig rig="threePt" dir="t"/>
          </a:scene3d>
          <a:sp3d extrusionH="76200" contourW="69850">
            <a:bevelT/>
          </a:sp3d>
        </p:spPr>
        <p:txBody>
          <a:bodyPr vert="horz" wrap="square" lIns="91440" tIns="45720" rIns="91440" bIns="45720" numCol="1" rtlCol="0" anchor="t" anchorCtr="0" compatLnSpc="1">
            <a:prstTxWarp prst="textNoShape">
              <a:avLst/>
            </a:prstTxWarp>
          </a:bodyPr>
          <a:lstStyle/>
          <a:p>
            <a:pPr algn="ctr"/>
            <a:r>
              <a:rPr lang="es-EC" sz="1500" b="1" dirty="0">
                <a:solidFill>
                  <a:schemeClr val="bg1"/>
                </a:solidFill>
                <a:latin typeface="Arial Narrow" panose="020B0606020202030204" pitchFamily="34" charset="0"/>
              </a:rPr>
              <a:t>Dependencia de autogestión y coyuntura</a:t>
            </a:r>
          </a:p>
        </p:txBody>
      </p:sp>
      <p:sp>
        <p:nvSpPr>
          <p:cNvPr id="33" name="18 Rectángulo">
            <a:extLst>
              <a:ext uri="{FF2B5EF4-FFF2-40B4-BE49-F238E27FC236}">
                <a16:creationId xmlns:a16="http://schemas.microsoft.com/office/drawing/2014/main" xmlns="" id="{AE12A567-AD2D-4199-AEC6-C98047A4B917}"/>
              </a:ext>
            </a:extLst>
          </p:cNvPr>
          <p:cNvSpPr/>
          <p:nvPr/>
        </p:nvSpPr>
        <p:spPr bwMode="auto">
          <a:xfrm>
            <a:off x="539556" y="1648330"/>
            <a:ext cx="1247009" cy="1083537"/>
          </a:xfrm>
          <a:prstGeom prst="rect">
            <a:avLst/>
          </a:prstGeom>
          <a:solidFill>
            <a:srgbClr val="0070C0"/>
          </a:solidFill>
          <a:ln w="9525" cap="flat" cmpd="sng" algn="ctr">
            <a:solidFill>
              <a:schemeClr val="tx1"/>
            </a:solidFill>
            <a:prstDash val="solid"/>
            <a:round/>
            <a:headEnd type="none" w="med" len="med"/>
            <a:tailEnd type="none" w="med" len="med"/>
          </a:ln>
          <a:effectLst/>
          <a:scene3d>
            <a:camera prst="orthographicFront"/>
            <a:lightRig rig="threePt" dir="t"/>
          </a:scene3d>
          <a:sp3d extrusionH="76200" contourW="69850">
            <a:bevelT/>
          </a:sp3d>
        </p:spPr>
        <p:txBody>
          <a:bodyPr vert="horz" wrap="square" lIns="91440" tIns="45720" rIns="91440" bIns="45720" numCol="1" rtlCol="0" anchor="t" anchorCtr="0" compatLnSpc="1">
            <a:prstTxWarp prst="textNoShape">
              <a:avLst/>
            </a:prstTxWarp>
          </a:bodyPr>
          <a:lstStyle/>
          <a:p>
            <a:pPr algn="ctr"/>
            <a:r>
              <a:rPr lang="es-EC" sz="1500" b="1" dirty="0">
                <a:solidFill>
                  <a:schemeClr val="bg1"/>
                </a:solidFill>
                <a:latin typeface="Arial Narrow" panose="020B0606020202030204" pitchFamily="34" charset="0"/>
              </a:rPr>
              <a:t>Asignación por regalías del Petróleo</a:t>
            </a:r>
          </a:p>
        </p:txBody>
      </p:sp>
      <p:sp>
        <p:nvSpPr>
          <p:cNvPr id="34" name="19 Rectángulo">
            <a:extLst>
              <a:ext uri="{FF2B5EF4-FFF2-40B4-BE49-F238E27FC236}">
                <a16:creationId xmlns:a16="http://schemas.microsoft.com/office/drawing/2014/main" xmlns="" id="{290857A3-17D5-4CDE-AAE8-D2F49778E5B9}"/>
              </a:ext>
            </a:extLst>
          </p:cNvPr>
          <p:cNvSpPr/>
          <p:nvPr/>
        </p:nvSpPr>
        <p:spPr bwMode="auto">
          <a:xfrm>
            <a:off x="4572004" y="1648328"/>
            <a:ext cx="1376669" cy="1086958"/>
          </a:xfrm>
          <a:prstGeom prst="rect">
            <a:avLst/>
          </a:prstGeom>
          <a:solidFill>
            <a:srgbClr val="0070C0"/>
          </a:solidFill>
          <a:ln w="9525" cap="flat" cmpd="sng" algn="ctr">
            <a:solidFill>
              <a:schemeClr val="tx1"/>
            </a:solidFill>
            <a:prstDash val="solid"/>
            <a:round/>
            <a:headEnd type="none" w="med" len="med"/>
            <a:tailEnd type="none" w="med" len="med"/>
          </a:ln>
          <a:effectLst/>
          <a:scene3d>
            <a:camera prst="orthographicFront"/>
            <a:lightRig rig="threePt" dir="t"/>
          </a:scene3d>
          <a:sp3d extrusionH="76200" contourW="69850">
            <a:bevelT/>
          </a:sp3d>
        </p:spPr>
        <p:txBody>
          <a:bodyPr vert="horz" wrap="square" lIns="91440" tIns="45720" rIns="91440" bIns="45720" numCol="1" rtlCol="0" anchor="t" anchorCtr="0" compatLnSpc="1">
            <a:prstTxWarp prst="textNoShape">
              <a:avLst/>
            </a:prstTxWarp>
          </a:bodyPr>
          <a:lstStyle/>
          <a:p>
            <a:pPr algn="ctr"/>
            <a:r>
              <a:rPr lang="es-EC" sz="1500" b="1" dirty="0">
                <a:solidFill>
                  <a:schemeClr val="bg1"/>
                </a:solidFill>
                <a:latin typeface="Arial Narrow" panose="020B0606020202030204" pitchFamily="34" charset="0"/>
              </a:rPr>
              <a:t>Compensación de US$ 150 millones</a:t>
            </a:r>
          </a:p>
        </p:txBody>
      </p:sp>
      <p:sp>
        <p:nvSpPr>
          <p:cNvPr id="36" name="23 Rectángulo">
            <a:extLst>
              <a:ext uri="{FF2B5EF4-FFF2-40B4-BE49-F238E27FC236}">
                <a16:creationId xmlns:a16="http://schemas.microsoft.com/office/drawing/2014/main" xmlns="" id="{B18EE2FF-B101-4C2C-9235-FF276E5CEF1F}"/>
              </a:ext>
            </a:extLst>
          </p:cNvPr>
          <p:cNvSpPr/>
          <p:nvPr/>
        </p:nvSpPr>
        <p:spPr bwMode="auto">
          <a:xfrm>
            <a:off x="1979714" y="1648328"/>
            <a:ext cx="1077393" cy="1073848"/>
          </a:xfrm>
          <a:prstGeom prst="rect">
            <a:avLst/>
          </a:prstGeom>
          <a:solidFill>
            <a:srgbClr val="0070C0"/>
          </a:solidFill>
          <a:ln w="9525" cap="flat" cmpd="sng" algn="ctr">
            <a:solidFill>
              <a:schemeClr val="tx1"/>
            </a:solidFill>
            <a:prstDash val="solid"/>
            <a:round/>
            <a:headEnd type="none" w="med" len="med"/>
            <a:tailEnd type="none" w="med" len="med"/>
          </a:ln>
          <a:effectLst/>
          <a:scene3d>
            <a:camera prst="orthographicFront"/>
            <a:lightRig rig="threePt" dir="t"/>
          </a:scene3d>
          <a:sp3d extrusionH="76200" contourW="69850">
            <a:bevelT/>
          </a:sp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s-EC" sz="1500" b="1" dirty="0">
                <a:solidFill>
                  <a:schemeClr val="bg1"/>
                </a:solidFill>
                <a:latin typeface="Arial Narrow" panose="020B0606020202030204" pitchFamily="34" charset="0"/>
              </a:rPr>
              <a:t>Se extingue beneficio</a:t>
            </a:r>
          </a:p>
        </p:txBody>
      </p:sp>
      <p:sp>
        <p:nvSpPr>
          <p:cNvPr id="37" name="15 Flecha derecha">
            <a:extLst>
              <a:ext uri="{FF2B5EF4-FFF2-40B4-BE49-F238E27FC236}">
                <a16:creationId xmlns:a16="http://schemas.microsoft.com/office/drawing/2014/main" xmlns="" id="{9AF1E701-A732-4373-8031-FD18C06E3DAF}"/>
              </a:ext>
            </a:extLst>
          </p:cNvPr>
          <p:cNvSpPr/>
          <p:nvPr/>
        </p:nvSpPr>
        <p:spPr bwMode="auto">
          <a:xfrm rot="16200000">
            <a:off x="7037702" y="3791137"/>
            <a:ext cx="2286014" cy="304649"/>
          </a:xfrm>
          <a:prstGeom prst="rightArrow">
            <a:avLst>
              <a:gd name="adj1" fmla="val 100000"/>
              <a:gd name="adj2" fmla="val 58491"/>
            </a:avLst>
          </a:prstGeom>
          <a:solidFill>
            <a:schemeClr val="tx2"/>
          </a:solidFill>
          <a:ln w="9525" cap="flat" cmpd="sng" algn="ctr">
            <a:solidFill>
              <a:schemeClr val="tx1"/>
            </a:solidFill>
            <a:prstDash val="solid"/>
            <a:round/>
            <a:headEnd type="none" w="med" len="med"/>
            <a:tailEnd type="none" w="med" len="med"/>
          </a:ln>
          <a:effectLst/>
          <a:scene3d>
            <a:camera prst="orthographicFront"/>
            <a:lightRig rig="threePt" dir="t"/>
          </a:scene3d>
          <a:sp3d extrusionH="31750" contourW="31750">
            <a:bevelT/>
          </a:sp3d>
        </p:spPr>
        <p:txBody>
          <a:bodyPr vert="horz" wrap="square" lIns="91440" tIns="45720" rIns="91440" bIns="45720" numCol="1" rtlCol="0" anchor="t" anchorCtr="0" compatLnSpc="1">
            <a:prstTxWarp prst="textNoShape">
              <a:avLst/>
            </a:prstTxWarp>
          </a:bodyPr>
          <a:lstStyle/>
          <a:p>
            <a:pPr algn="ctr"/>
            <a:endParaRPr lang="es-EC" sz="2400"/>
          </a:p>
        </p:txBody>
      </p:sp>
      <p:sp>
        <p:nvSpPr>
          <p:cNvPr id="38" name="17 Rectángulo">
            <a:extLst>
              <a:ext uri="{FF2B5EF4-FFF2-40B4-BE49-F238E27FC236}">
                <a16:creationId xmlns:a16="http://schemas.microsoft.com/office/drawing/2014/main" xmlns="" id="{4DE9D042-2CF8-4DFB-B8D3-D911BB4E52E2}"/>
              </a:ext>
            </a:extLst>
          </p:cNvPr>
          <p:cNvSpPr/>
          <p:nvPr/>
        </p:nvSpPr>
        <p:spPr bwMode="auto">
          <a:xfrm>
            <a:off x="7524328" y="1651747"/>
            <a:ext cx="1316814" cy="1086957"/>
          </a:xfrm>
          <a:prstGeom prst="rect">
            <a:avLst/>
          </a:prstGeom>
          <a:solidFill>
            <a:srgbClr val="0070C0"/>
          </a:solidFill>
          <a:ln w="9525" cap="flat" cmpd="sng" algn="ctr">
            <a:solidFill>
              <a:schemeClr val="tx1"/>
            </a:solidFill>
            <a:prstDash val="solid"/>
            <a:round/>
            <a:headEnd type="none" w="med" len="med"/>
            <a:tailEnd type="none" w="med" len="med"/>
          </a:ln>
          <a:effectLst/>
          <a:scene3d>
            <a:camera prst="orthographicFront"/>
            <a:lightRig rig="threePt" dir="t"/>
          </a:scene3d>
          <a:sp3d extrusionH="76200" contourW="69850">
            <a:bevelT/>
          </a:sp3d>
        </p:spPr>
        <p:txBody>
          <a:bodyPr vert="horz" wrap="square" lIns="91440" tIns="45720" rIns="91440" bIns="45720" numCol="1" rtlCol="0" anchor="t" anchorCtr="0" compatLnSpc="1">
            <a:prstTxWarp prst="textNoShape">
              <a:avLst/>
            </a:prstTxWarp>
          </a:bodyPr>
          <a:lstStyle/>
          <a:p>
            <a:pPr algn="ctr"/>
            <a:r>
              <a:rPr lang="es-EC" sz="1500" b="1" dirty="0" err="1">
                <a:solidFill>
                  <a:schemeClr val="bg1"/>
                </a:solidFill>
                <a:latin typeface="Arial Narrow" panose="020B0606020202030204" pitchFamily="34" charset="0"/>
              </a:rPr>
              <a:t>LOEP</a:t>
            </a:r>
            <a:r>
              <a:rPr lang="es-EC" sz="1500" b="1" dirty="0">
                <a:solidFill>
                  <a:schemeClr val="bg1"/>
                </a:solidFill>
                <a:latin typeface="Arial Narrow" panose="020B0606020202030204" pitchFamily="34" charset="0"/>
              </a:rPr>
              <a:t> elimina autogestión</a:t>
            </a:r>
          </a:p>
          <a:p>
            <a:pPr algn="ctr"/>
            <a:r>
              <a:rPr lang="es-EC" sz="1500" b="1" dirty="0">
                <a:solidFill>
                  <a:schemeClr val="bg1"/>
                </a:solidFill>
                <a:latin typeface="Arial Narrow" panose="020B0606020202030204" pitchFamily="34" charset="0"/>
              </a:rPr>
              <a:t>Dependencia del gobierno</a:t>
            </a:r>
          </a:p>
        </p:txBody>
      </p:sp>
      <p:sp>
        <p:nvSpPr>
          <p:cNvPr id="40" name="13 Octágono">
            <a:extLst>
              <a:ext uri="{FF2B5EF4-FFF2-40B4-BE49-F238E27FC236}">
                <a16:creationId xmlns:a16="http://schemas.microsoft.com/office/drawing/2014/main" xmlns="" id="{AEA34F83-6255-4B0F-9F2A-C5569BD8AFD7}"/>
              </a:ext>
            </a:extLst>
          </p:cNvPr>
          <p:cNvSpPr/>
          <p:nvPr/>
        </p:nvSpPr>
        <p:spPr bwMode="auto">
          <a:xfrm>
            <a:off x="7819332" y="5540178"/>
            <a:ext cx="809947" cy="428628"/>
          </a:xfrm>
          <a:prstGeom prst="octagon">
            <a:avLst/>
          </a:prstGeom>
          <a:solidFill>
            <a:srgbClr val="FFC000"/>
          </a:solidFill>
          <a:ln w="9525" cap="flat" cmpd="sng" algn="ctr">
            <a:solidFill>
              <a:schemeClr val="tx1"/>
            </a:solidFill>
            <a:prstDash val="solid"/>
            <a:round/>
            <a:headEnd type="none" w="med" len="med"/>
            <a:tailEnd type="none" w="med" len="med"/>
          </a:ln>
          <a:effectLst/>
          <a:scene3d>
            <a:camera prst="orthographicFront"/>
            <a:lightRig rig="threePt" dir="t"/>
          </a:scene3d>
          <a:sp3d extrusionH="82550" contourW="50800"/>
        </p:spPr>
        <p:txBody>
          <a:bodyPr vert="horz" wrap="square" lIns="91440" tIns="45720" rIns="91440" bIns="45720" numCol="1" rtlCol="0" anchor="t" anchorCtr="0" compatLnSpc="1">
            <a:prstTxWarp prst="textNoShape">
              <a:avLst/>
            </a:prstTxWarp>
          </a:bodyPr>
          <a:lstStyle/>
          <a:p>
            <a:pPr algn="ctr"/>
            <a:r>
              <a:rPr lang="es-EC" sz="1600" b="1" dirty="0">
                <a:latin typeface="Arial Narrow" panose="020B0606020202030204" pitchFamily="34" charset="0"/>
              </a:rPr>
              <a:t>2010</a:t>
            </a:r>
          </a:p>
        </p:txBody>
      </p:sp>
      <p:sp>
        <p:nvSpPr>
          <p:cNvPr id="41" name="AutoShape 1026">
            <a:extLst>
              <a:ext uri="{FF2B5EF4-FFF2-40B4-BE49-F238E27FC236}">
                <a16:creationId xmlns:a16="http://schemas.microsoft.com/office/drawing/2014/main" xmlns="" id="{75385405-4EB2-4514-9F39-B80C965A3798}"/>
              </a:ext>
            </a:extLst>
          </p:cNvPr>
          <p:cNvSpPr>
            <a:spLocks noChangeArrowheads="1"/>
          </p:cNvSpPr>
          <p:nvPr/>
        </p:nvSpPr>
        <p:spPr bwMode="auto">
          <a:xfrm>
            <a:off x="2195736" y="827612"/>
            <a:ext cx="5604024" cy="536103"/>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Antecedentes</a:t>
            </a:r>
          </a:p>
        </p:txBody>
      </p:sp>
    </p:spTree>
    <p:extLst>
      <p:ext uri="{BB962C8B-B14F-4D97-AF65-F5344CB8AC3E}">
        <p14:creationId xmlns:p14="http://schemas.microsoft.com/office/powerpoint/2010/main" val="221843715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20" grpId="0" animBg="1"/>
      <p:bldP spid="21" grpId="0" animBg="1"/>
      <p:bldP spid="23" grpId="0" animBg="1"/>
      <p:bldP spid="24" grpId="0" animBg="1"/>
      <p:bldP spid="27" grpId="0" animBg="1"/>
      <p:bldP spid="28" grpId="0" animBg="1"/>
      <p:bldP spid="30" grpId="0" animBg="1"/>
      <p:bldP spid="31" grpId="0" animBg="1"/>
      <p:bldP spid="32" grpId="0" animBg="1"/>
      <p:bldP spid="33" grpId="0" animBg="1"/>
      <p:bldP spid="34" grpId="0" animBg="1"/>
      <p:bldP spid="36" grpId="0" animBg="1"/>
      <p:bldP spid="37" grpId="0" animBg="1"/>
      <p:bldP spid="38"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524625"/>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14</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5" name="AutoShape 1026">
            <a:extLst>
              <a:ext uri="{FF2B5EF4-FFF2-40B4-BE49-F238E27FC236}">
                <a16:creationId xmlns:a16="http://schemas.microsoft.com/office/drawing/2014/main" xmlns="" id="{CD200C64-F6A8-45AC-B1F1-3C9B8076EC37}"/>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Marco de Referencia</a:t>
            </a:r>
          </a:p>
        </p:txBody>
      </p:sp>
      <p:sp>
        <p:nvSpPr>
          <p:cNvPr id="26" name="Rectangle 29">
            <a:extLst>
              <a:ext uri="{FF2B5EF4-FFF2-40B4-BE49-F238E27FC236}">
                <a16:creationId xmlns:a16="http://schemas.microsoft.com/office/drawing/2014/main" xmlns="" id="{35EBED62-2021-4019-8313-C4F5E4FDA554}"/>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41" name="AutoShape 1026">
            <a:extLst>
              <a:ext uri="{FF2B5EF4-FFF2-40B4-BE49-F238E27FC236}">
                <a16:creationId xmlns:a16="http://schemas.microsoft.com/office/drawing/2014/main" xmlns="" id="{75385405-4EB2-4514-9F39-B80C965A3798}"/>
              </a:ext>
            </a:extLst>
          </p:cNvPr>
          <p:cNvSpPr>
            <a:spLocks noChangeArrowheads="1"/>
          </p:cNvSpPr>
          <p:nvPr/>
        </p:nvSpPr>
        <p:spPr bwMode="auto">
          <a:xfrm>
            <a:off x="2640384" y="836714"/>
            <a:ext cx="5604024" cy="536103"/>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Antecedentes – Roles de la Armada</a:t>
            </a:r>
          </a:p>
        </p:txBody>
      </p:sp>
      <p:sp>
        <p:nvSpPr>
          <p:cNvPr id="29" name="8 Rectángulo">
            <a:extLst>
              <a:ext uri="{FF2B5EF4-FFF2-40B4-BE49-F238E27FC236}">
                <a16:creationId xmlns:a16="http://schemas.microsoft.com/office/drawing/2014/main" xmlns="" id="{D9FB55DD-00BF-4A9C-A840-0DBBEC9A34F0}"/>
              </a:ext>
            </a:extLst>
          </p:cNvPr>
          <p:cNvSpPr/>
          <p:nvPr/>
        </p:nvSpPr>
        <p:spPr bwMode="auto">
          <a:xfrm>
            <a:off x="323528" y="2132857"/>
            <a:ext cx="1891018" cy="428628"/>
          </a:xfrm>
          <a:prstGeom prst="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extrusionH="76200" contourW="69850">
            <a:bevelT/>
          </a:sp3d>
        </p:spPr>
        <p:txBody>
          <a:bodyPr vert="horz" wrap="square" lIns="91440" tIns="45720" rIns="91440" bIns="45720" numCol="1" rtlCol="0" anchor="t" anchorCtr="0" compatLnSpc="1">
            <a:prstTxWarp prst="textNoShape">
              <a:avLst/>
            </a:prstTxWarp>
          </a:bodyPr>
          <a:lstStyle/>
          <a:p>
            <a:pPr algn="ctr"/>
            <a:r>
              <a:rPr lang="es-EC" sz="2000" b="1" dirty="0">
                <a:ln w="3175">
                  <a:solidFill>
                    <a:schemeClr val="tx1"/>
                  </a:solidFill>
                </a:ln>
                <a:solidFill>
                  <a:schemeClr val="bg1"/>
                </a:solidFill>
                <a:latin typeface="Arial Black" pitchFamily="34" charset="0"/>
              </a:rPr>
              <a:t>Diplomático</a:t>
            </a:r>
          </a:p>
        </p:txBody>
      </p:sp>
      <p:sp>
        <p:nvSpPr>
          <p:cNvPr id="35" name="9 Abrir llave">
            <a:extLst>
              <a:ext uri="{FF2B5EF4-FFF2-40B4-BE49-F238E27FC236}">
                <a16:creationId xmlns:a16="http://schemas.microsoft.com/office/drawing/2014/main" xmlns="" id="{A81A6D5C-DE8C-4B5E-91D4-F90712E2A297}"/>
              </a:ext>
            </a:extLst>
          </p:cNvPr>
          <p:cNvSpPr/>
          <p:nvPr/>
        </p:nvSpPr>
        <p:spPr bwMode="auto">
          <a:xfrm>
            <a:off x="2357422" y="1556222"/>
            <a:ext cx="142876" cy="1493358"/>
          </a:xfrm>
          <a:prstGeom prst="leftBrace">
            <a:avLst>
              <a:gd name="adj1" fmla="val 8333"/>
              <a:gd name="adj2" fmla="val 50308"/>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s-EC" sz="2400"/>
          </a:p>
        </p:txBody>
      </p:sp>
      <p:sp>
        <p:nvSpPr>
          <p:cNvPr id="39" name="10 Rectángulo">
            <a:extLst>
              <a:ext uri="{FF2B5EF4-FFF2-40B4-BE49-F238E27FC236}">
                <a16:creationId xmlns:a16="http://schemas.microsoft.com/office/drawing/2014/main" xmlns="" id="{F5C266A2-9F01-4EAB-945F-B6AB26EE3CC4}"/>
              </a:ext>
            </a:extLst>
          </p:cNvPr>
          <p:cNvSpPr/>
          <p:nvPr/>
        </p:nvSpPr>
        <p:spPr>
          <a:xfrm>
            <a:off x="2735260" y="1484784"/>
            <a:ext cx="5509148" cy="369332"/>
          </a:xfrm>
          <a:prstGeom prst="rect">
            <a:avLst/>
          </a:prstGeom>
        </p:spPr>
        <p:txBody>
          <a:bodyPr wrap="square">
            <a:spAutoFit/>
          </a:bodyPr>
          <a:lstStyle/>
          <a:p>
            <a:pPr>
              <a:buFont typeface="Arial" pitchFamily="34" charset="0"/>
              <a:buChar char="•"/>
            </a:pPr>
            <a:r>
              <a:rPr lang="es-ES" b="1" dirty="0">
                <a:latin typeface="Arial Narrow" pitchFamily="34" charset="0"/>
                <a:ea typeface="Times New Roman"/>
              </a:rPr>
              <a:t>Cooperación y ayuda naval a otros Estados</a:t>
            </a:r>
            <a:endParaRPr lang="es-EC" dirty="0"/>
          </a:p>
        </p:txBody>
      </p:sp>
      <p:sp>
        <p:nvSpPr>
          <p:cNvPr id="42" name="11 Rectángulo">
            <a:extLst>
              <a:ext uri="{FF2B5EF4-FFF2-40B4-BE49-F238E27FC236}">
                <a16:creationId xmlns:a16="http://schemas.microsoft.com/office/drawing/2014/main" xmlns="" id="{AB411713-AB75-4E7D-882E-35B05BF2C185}"/>
              </a:ext>
            </a:extLst>
          </p:cNvPr>
          <p:cNvSpPr/>
          <p:nvPr/>
        </p:nvSpPr>
        <p:spPr>
          <a:xfrm>
            <a:off x="2714612" y="1770536"/>
            <a:ext cx="3796232" cy="369332"/>
          </a:xfrm>
          <a:prstGeom prst="rect">
            <a:avLst/>
          </a:prstGeom>
        </p:spPr>
        <p:txBody>
          <a:bodyPr wrap="none">
            <a:spAutoFit/>
          </a:bodyPr>
          <a:lstStyle/>
          <a:p>
            <a:pPr>
              <a:buFont typeface="Arial" pitchFamily="34" charset="0"/>
              <a:buChar char="•"/>
            </a:pPr>
            <a:r>
              <a:rPr lang="es-ES" b="1" dirty="0">
                <a:latin typeface="Arial Narrow" pitchFamily="34" charset="0"/>
                <a:ea typeface="Times New Roman"/>
              </a:rPr>
              <a:t>Asistencia Humanitaria ante desastres </a:t>
            </a:r>
            <a:endParaRPr lang="es-EC" dirty="0"/>
          </a:p>
        </p:txBody>
      </p:sp>
      <p:sp>
        <p:nvSpPr>
          <p:cNvPr id="43" name="12 Rectángulo">
            <a:extLst>
              <a:ext uri="{FF2B5EF4-FFF2-40B4-BE49-F238E27FC236}">
                <a16:creationId xmlns:a16="http://schemas.microsoft.com/office/drawing/2014/main" xmlns="" id="{56B01B98-86A2-40D0-AEE4-97B301F1D00C}"/>
              </a:ext>
            </a:extLst>
          </p:cNvPr>
          <p:cNvSpPr/>
          <p:nvPr/>
        </p:nvSpPr>
        <p:spPr>
          <a:xfrm>
            <a:off x="2714612" y="2056288"/>
            <a:ext cx="5429288" cy="369332"/>
          </a:xfrm>
          <a:prstGeom prst="rect">
            <a:avLst/>
          </a:prstGeom>
        </p:spPr>
        <p:txBody>
          <a:bodyPr wrap="square">
            <a:spAutoFit/>
          </a:bodyPr>
          <a:lstStyle/>
          <a:p>
            <a:pPr>
              <a:buFont typeface="Arial" pitchFamily="34" charset="0"/>
              <a:buChar char="•"/>
            </a:pPr>
            <a:r>
              <a:rPr lang="es-ES" b="1" dirty="0">
                <a:latin typeface="Arial Narrow" pitchFamily="34" charset="0"/>
                <a:cs typeface="Arial" pitchFamily="34" charset="0"/>
              </a:rPr>
              <a:t>Operaciones de mantenimiento de paz</a:t>
            </a:r>
            <a:endParaRPr lang="es-EC" b="1" dirty="0">
              <a:latin typeface="Arial Narrow" pitchFamily="34" charset="0"/>
              <a:cs typeface="Arial" pitchFamily="34" charset="0"/>
            </a:endParaRPr>
          </a:p>
        </p:txBody>
      </p:sp>
      <p:sp>
        <p:nvSpPr>
          <p:cNvPr id="44" name="13 Rectángulo">
            <a:extLst>
              <a:ext uri="{FF2B5EF4-FFF2-40B4-BE49-F238E27FC236}">
                <a16:creationId xmlns:a16="http://schemas.microsoft.com/office/drawing/2014/main" xmlns="" id="{5D008874-9C75-4321-B266-5D3CAD352BEA}"/>
              </a:ext>
            </a:extLst>
          </p:cNvPr>
          <p:cNvSpPr/>
          <p:nvPr/>
        </p:nvSpPr>
        <p:spPr>
          <a:xfrm>
            <a:off x="2714612" y="2401336"/>
            <a:ext cx="5715040" cy="369332"/>
          </a:xfrm>
          <a:prstGeom prst="rect">
            <a:avLst/>
          </a:prstGeom>
        </p:spPr>
        <p:txBody>
          <a:bodyPr wrap="square">
            <a:spAutoFit/>
          </a:bodyPr>
          <a:lstStyle/>
          <a:p>
            <a:pPr>
              <a:buFont typeface="Arial" pitchFamily="34" charset="0"/>
              <a:buChar char="•"/>
            </a:pPr>
            <a:r>
              <a:rPr lang="es-ES" b="1" dirty="0">
                <a:solidFill>
                  <a:schemeClr val="bg1"/>
                </a:solidFill>
                <a:latin typeface="Arial Narrow" pitchFamily="34" charset="0"/>
                <a:ea typeface="Times New Roman"/>
              </a:rPr>
              <a:t>Regula de manera expresa la concesión del arrendamiento</a:t>
            </a:r>
            <a:endParaRPr lang="es-EC" dirty="0">
              <a:solidFill>
                <a:schemeClr val="bg1"/>
              </a:solidFill>
            </a:endParaRPr>
          </a:p>
        </p:txBody>
      </p:sp>
      <p:sp>
        <p:nvSpPr>
          <p:cNvPr id="45" name="14 Rectángulo">
            <a:extLst>
              <a:ext uri="{FF2B5EF4-FFF2-40B4-BE49-F238E27FC236}">
                <a16:creationId xmlns:a16="http://schemas.microsoft.com/office/drawing/2014/main" xmlns="" id="{26B551F6-E52B-4F53-B057-FC4F699399B5}"/>
              </a:ext>
            </a:extLst>
          </p:cNvPr>
          <p:cNvSpPr/>
          <p:nvPr/>
        </p:nvSpPr>
        <p:spPr>
          <a:xfrm>
            <a:off x="2714612" y="2687088"/>
            <a:ext cx="6357918" cy="369332"/>
          </a:xfrm>
          <a:prstGeom prst="rect">
            <a:avLst/>
          </a:prstGeom>
          <a:solidFill>
            <a:srgbClr val="FFFF66"/>
          </a:solidFill>
        </p:spPr>
        <p:txBody>
          <a:bodyPr wrap="square">
            <a:spAutoFit/>
          </a:bodyPr>
          <a:lstStyle/>
          <a:p>
            <a:pPr>
              <a:buFont typeface="Arial" pitchFamily="34" charset="0"/>
              <a:buChar char="•"/>
            </a:pPr>
            <a:r>
              <a:rPr lang="es-ES" b="1" dirty="0">
                <a:latin typeface="Arial Narrow" pitchFamily="34" charset="0"/>
              </a:rPr>
              <a:t>Intercambio y transferencia tecnológica mediante convenios</a:t>
            </a:r>
            <a:endParaRPr lang="es-EC" dirty="0"/>
          </a:p>
        </p:txBody>
      </p:sp>
      <p:sp>
        <p:nvSpPr>
          <p:cNvPr id="47" name="17 Rectángulo">
            <a:extLst>
              <a:ext uri="{FF2B5EF4-FFF2-40B4-BE49-F238E27FC236}">
                <a16:creationId xmlns:a16="http://schemas.microsoft.com/office/drawing/2014/main" xmlns="" id="{C8AEAFF3-F31D-407C-AF13-F6D568B25A69}"/>
              </a:ext>
            </a:extLst>
          </p:cNvPr>
          <p:cNvSpPr/>
          <p:nvPr/>
        </p:nvSpPr>
        <p:spPr bwMode="auto">
          <a:xfrm>
            <a:off x="323528" y="3720452"/>
            <a:ext cx="1891018" cy="428628"/>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extrusionH="76200" contourW="69850">
            <a:bevelT/>
          </a:sp3d>
        </p:spPr>
        <p:txBody>
          <a:bodyPr vert="horz" wrap="square" lIns="91440" tIns="45720" rIns="91440" bIns="45720" numCol="1" rtlCol="0" anchor="t" anchorCtr="0" compatLnSpc="1">
            <a:prstTxWarp prst="textNoShape">
              <a:avLst/>
            </a:prstTxWarp>
          </a:bodyPr>
          <a:lstStyle/>
          <a:p>
            <a:pPr algn="ctr"/>
            <a:r>
              <a:rPr lang="es-EC" sz="2000" b="1" dirty="0">
                <a:solidFill>
                  <a:schemeClr val="bg1"/>
                </a:solidFill>
                <a:latin typeface="Arial Black" pitchFamily="34" charset="0"/>
              </a:rPr>
              <a:t>Militar</a:t>
            </a:r>
          </a:p>
        </p:txBody>
      </p:sp>
      <p:sp>
        <p:nvSpPr>
          <p:cNvPr id="48" name="18 Abrir llave">
            <a:extLst>
              <a:ext uri="{FF2B5EF4-FFF2-40B4-BE49-F238E27FC236}">
                <a16:creationId xmlns:a16="http://schemas.microsoft.com/office/drawing/2014/main" xmlns="" id="{2202BC54-24C7-4529-942B-8EA28DAA05F4}"/>
              </a:ext>
            </a:extLst>
          </p:cNvPr>
          <p:cNvSpPr/>
          <p:nvPr/>
        </p:nvSpPr>
        <p:spPr bwMode="auto">
          <a:xfrm>
            <a:off x="2357422" y="3212977"/>
            <a:ext cx="142876" cy="1416618"/>
          </a:xfrm>
          <a:prstGeom prst="leftBrace">
            <a:avLst>
              <a:gd name="adj1" fmla="val 8333"/>
              <a:gd name="adj2" fmla="val 50308"/>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s-EC" sz="2400"/>
          </a:p>
        </p:txBody>
      </p:sp>
      <p:sp>
        <p:nvSpPr>
          <p:cNvPr id="49" name="19 Rectángulo">
            <a:extLst>
              <a:ext uri="{FF2B5EF4-FFF2-40B4-BE49-F238E27FC236}">
                <a16:creationId xmlns:a16="http://schemas.microsoft.com/office/drawing/2014/main" xmlns="" id="{7786B129-6076-4197-9D7D-FE8DC892E3FE}"/>
              </a:ext>
            </a:extLst>
          </p:cNvPr>
          <p:cNvSpPr/>
          <p:nvPr/>
        </p:nvSpPr>
        <p:spPr>
          <a:xfrm>
            <a:off x="2714612" y="3444960"/>
            <a:ext cx="6357918" cy="369332"/>
          </a:xfrm>
          <a:prstGeom prst="rect">
            <a:avLst/>
          </a:prstGeom>
        </p:spPr>
        <p:txBody>
          <a:bodyPr wrap="square">
            <a:spAutoFit/>
          </a:bodyPr>
          <a:lstStyle/>
          <a:p>
            <a:pPr>
              <a:buFont typeface="Arial" pitchFamily="34" charset="0"/>
              <a:buChar char="•"/>
            </a:pPr>
            <a:r>
              <a:rPr lang="es-ES" b="1" dirty="0">
                <a:latin typeface="Arial Narrow" pitchFamily="34" charset="0"/>
              </a:rPr>
              <a:t>Bloqueo de la fuerza naval adversaria</a:t>
            </a:r>
            <a:endParaRPr lang="es-EC" dirty="0"/>
          </a:p>
        </p:txBody>
      </p:sp>
      <p:sp>
        <p:nvSpPr>
          <p:cNvPr id="50" name="20 Rectángulo">
            <a:extLst>
              <a:ext uri="{FF2B5EF4-FFF2-40B4-BE49-F238E27FC236}">
                <a16:creationId xmlns:a16="http://schemas.microsoft.com/office/drawing/2014/main" xmlns="" id="{27B0AAD0-032D-48FD-995E-02C7589E2645}"/>
              </a:ext>
            </a:extLst>
          </p:cNvPr>
          <p:cNvSpPr/>
          <p:nvPr/>
        </p:nvSpPr>
        <p:spPr>
          <a:xfrm>
            <a:off x="2714612" y="3718570"/>
            <a:ext cx="6357918" cy="369332"/>
          </a:xfrm>
          <a:prstGeom prst="rect">
            <a:avLst/>
          </a:prstGeom>
        </p:spPr>
        <p:txBody>
          <a:bodyPr wrap="square">
            <a:spAutoFit/>
          </a:bodyPr>
          <a:lstStyle/>
          <a:p>
            <a:pPr>
              <a:buFont typeface="Arial" pitchFamily="34" charset="0"/>
              <a:buChar char="•"/>
            </a:pPr>
            <a:r>
              <a:rPr lang="es-ES" b="1" dirty="0">
                <a:latin typeface="Arial Narrow" pitchFamily="34" charset="0"/>
              </a:rPr>
              <a:t>Destrucción o neutralización del tráfico marítimo</a:t>
            </a:r>
            <a:endParaRPr lang="es-EC" dirty="0"/>
          </a:p>
        </p:txBody>
      </p:sp>
      <p:sp>
        <p:nvSpPr>
          <p:cNvPr id="51" name="21 Rectángulo">
            <a:extLst>
              <a:ext uri="{FF2B5EF4-FFF2-40B4-BE49-F238E27FC236}">
                <a16:creationId xmlns:a16="http://schemas.microsoft.com/office/drawing/2014/main" xmlns="" id="{3CD62C0D-06E0-4FB5-BAB0-2B4927C10450}"/>
              </a:ext>
            </a:extLst>
          </p:cNvPr>
          <p:cNvSpPr/>
          <p:nvPr/>
        </p:nvSpPr>
        <p:spPr>
          <a:xfrm>
            <a:off x="2714612" y="4004322"/>
            <a:ext cx="6357918" cy="369332"/>
          </a:xfrm>
          <a:prstGeom prst="rect">
            <a:avLst/>
          </a:prstGeom>
        </p:spPr>
        <p:txBody>
          <a:bodyPr wrap="square">
            <a:spAutoFit/>
          </a:bodyPr>
          <a:lstStyle/>
          <a:p>
            <a:pPr>
              <a:buFont typeface="Arial" pitchFamily="34" charset="0"/>
              <a:buChar char="•"/>
            </a:pPr>
            <a:r>
              <a:rPr lang="es-ES" b="1" dirty="0">
                <a:latin typeface="Arial Narrow" pitchFamily="34" charset="0"/>
              </a:rPr>
              <a:t>Neutralización de la piratería y el terrorismo</a:t>
            </a:r>
            <a:endParaRPr lang="es-EC" dirty="0"/>
          </a:p>
        </p:txBody>
      </p:sp>
      <p:sp>
        <p:nvSpPr>
          <p:cNvPr id="52" name="22 Rectángulo">
            <a:extLst>
              <a:ext uri="{FF2B5EF4-FFF2-40B4-BE49-F238E27FC236}">
                <a16:creationId xmlns:a16="http://schemas.microsoft.com/office/drawing/2014/main" xmlns="" id="{97893C54-F09C-463A-9FC9-1DD2966F3E37}"/>
              </a:ext>
            </a:extLst>
          </p:cNvPr>
          <p:cNvSpPr/>
          <p:nvPr/>
        </p:nvSpPr>
        <p:spPr bwMode="auto">
          <a:xfrm>
            <a:off x="323528" y="5520652"/>
            <a:ext cx="1891018" cy="428628"/>
          </a:xfrm>
          <a:prstGeom prst="rect">
            <a:avLst/>
          </a:prstGeom>
          <a:gradFill>
            <a:gsLst>
              <a:gs pos="0">
                <a:srgbClr val="FF0000"/>
              </a:gs>
              <a:gs pos="100000">
                <a:srgbClr val="006699">
                  <a:gamma/>
                  <a:shade val="0"/>
                  <a:invGamma/>
                </a:srgbClr>
              </a:gs>
            </a:gsLst>
            <a:lin ang="5400000" scaled="1"/>
          </a:gradFill>
          <a:ln w="9525" cap="flat" cmpd="sng" algn="ctr">
            <a:solidFill>
              <a:schemeClr val="tx1"/>
            </a:solidFill>
            <a:prstDash val="solid"/>
            <a:round/>
            <a:headEnd type="none" w="med" len="med"/>
            <a:tailEnd type="none" w="med" len="med"/>
          </a:ln>
          <a:effectLst/>
          <a:scene3d>
            <a:camera prst="orthographicFront"/>
            <a:lightRig rig="threePt" dir="t"/>
          </a:scene3d>
          <a:sp3d extrusionH="76200" contourW="69850">
            <a:bevelT/>
          </a:sp3d>
        </p:spPr>
        <p:txBody>
          <a:bodyPr vert="horz" wrap="square" lIns="91440" tIns="45720" rIns="91440" bIns="45720" numCol="1" rtlCol="0" anchor="t" anchorCtr="0" compatLnSpc="1">
            <a:prstTxWarp prst="textNoShape">
              <a:avLst/>
            </a:prstTxWarp>
          </a:bodyPr>
          <a:lstStyle/>
          <a:p>
            <a:pPr algn="ctr"/>
            <a:r>
              <a:rPr lang="es-EC" sz="2000" b="1" dirty="0">
                <a:solidFill>
                  <a:schemeClr val="bg1"/>
                </a:solidFill>
                <a:latin typeface="Arial Black" pitchFamily="34" charset="0"/>
              </a:rPr>
              <a:t>Marítimo</a:t>
            </a:r>
          </a:p>
        </p:txBody>
      </p:sp>
      <p:sp>
        <p:nvSpPr>
          <p:cNvPr id="53" name="23 Rectángulo">
            <a:extLst>
              <a:ext uri="{FF2B5EF4-FFF2-40B4-BE49-F238E27FC236}">
                <a16:creationId xmlns:a16="http://schemas.microsoft.com/office/drawing/2014/main" xmlns="" id="{71C609A5-AC85-440A-AE58-0FEFB79A839F}"/>
              </a:ext>
            </a:extLst>
          </p:cNvPr>
          <p:cNvSpPr/>
          <p:nvPr/>
        </p:nvSpPr>
        <p:spPr>
          <a:xfrm>
            <a:off x="2714612" y="4792990"/>
            <a:ext cx="6357918" cy="369332"/>
          </a:xfrm>
          <a:prstGeom prst="rect">
            <a:avLst/>
          </a:prstGeom>
        </p:spPr>
        <p:txBody>
          <a:bodyPr wrap="square">
            <a:spAutoFit/>
          </a:bodyPr>
          <a:lstStyle/>
          <a:p>
            <a:pPr>
              <a:buFont typeface="Arial" pitchFamily="34" charset="0"/>
              <a:buChar char="•"/>
            </a:pPr>
            <a:r>
              <a:rPr lang="es-ES" b="1" dirty="0">
                <a:latin typeface="Arial Narrow" pitchFamily="34" charset="0"/>
              </a:rPr>
              <a:t>Vigilancia y control de mares jurisdiccionales</a:t>
            </a:r>
            <a:endParaRPr lang="es-EC" dirty="0"/>
          </a:p>
        </p:txBody>
      </p:sp>
      <p:sp>
        <p:nvSpPr>
          <p:cNvPr id="54" name="24 Abrir llave">
            <a:extLst>
              <a:ext uri="{FF2B5EF4-FFF2-40B4-BE49-F238E27FC236}">
                <a16:creationId xmlns:a16="http://schemas.microsoft.com/office/drawing/2014/main" xmlns="" id="{582F34C2-012B-4451-8A1F-E969CA3CDDFD}"/>
              </a:ext>
            </a:extLst>
          </p:cNvPr>
          <p:cNvSpPr/>
          <p:nvPr/>
        </p:nvSpPr>
        <p:spPr bwMode="auto">
          <a:xfrm>
            <a:off x="2357422" y="4792990"/>
            <a:ext cx="142876" cy="1928484"/>
          </a:xfrm>
          <a:prstGeom prst="leftBrace">
            <a:avLst>
              <a:gd name="adj1" fmla="val 8333"/>
              <a:gd name="adj2" fmla="val 50308"/>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s-EC" sz="2400"/>
          </a:p>
        </p:txBody>
      </p:sp>
      <p:sp>
        <p:nvSpPr>
          <p:cNvPr id="55" name="26 Rectángulo">
            <a:extLst>
              <a:ext uri="{FF2B5EF4-FFF2-40B4-BE49-F238E27FC236}">
                <a16:creationId xmlns:a16="http://schemas.microsoft.com/office/drawing/2014/main" xmlns="" id="{F4BE98E3-9251-4D0E-9CD4-865B57C1012B}"/>
              </a:ext>
            </a:extLst>
          </p:cNvPr>
          <p:cNvSpPr/>
          <p:nvPr/>
        </p:nvSpPr>
        <p:spPr>
          <a:xfrm>
            <a:off x="2714612" y="5085184"/>
            <a:ext cx="6357918" cy="369332"/>
          </a:xfrm>
          <a:prstGeom prst="rect">
            <a:avLst/>
          </a:prstGeom>
        </p:spPr>
        <p:txBody>
          <a:bodyPr wrap="square">
            <a:spAutoFit/>
          </a:bodyPr>
          <a:lstStyle/>
          <a:p>
            <a:pPr>
              <a:buFont typeface="Arial" pitchFamily="34" charset="0"/>
              <a:buChar char="•"/>
            </a:pPr>
            <a:r>
              <a:rPr lang="es-ES" b="1" dirty="0">
                <a:latin typeface="Arial Narrow" pitchFamily="34" charset="0"/>
              </a:rPr>
              <a:t>Apoyo ante catástrofes nacionales</a:t>
            </a:r>
            <a:endParaRPr lang="es-EC" b="1" dirty="0"/>
          </a:p>
        </p:txBody>
      </p:sp>
      <p:sp>
        <p:nvSpPr>
          <p:cNvPr id="56" name="27 Rectángulo">
            <a:extLst>
              <a:ext uri="{FF2B5EF4-FFF2-40B4-BE49-F238E27FC236}">
                <a16:creationId xmlns:a16="http://schemas.microsoft.com/office/drawing/2014/main" xmlns="" id="{6631F023-D597-4B50-B955-486B6C09A6F8}"/>
              </a:ext>
            </a:extLst>
          </p:cNvPr>
          <p:cNvSpPr/>
          <p:nvPr/>
        </p:nvSpPr>
        <p:spPr>
          <a:xfrm>
            <a:off x="2714612" y="5370936"/>
            <a:ext cx="6357918" cy="369332"/>
          </a:xfrm>
          <a:prstGeom prst="rect">
            <a:avLst/>
          </a:prstGeom>
        </p:spPr>
        <p:txBody>
          <a:bodyPr wrap="square">
            <a:spAutoFit/>
          </a:bodyPr>
          <a:lstStyle/>
          <a:p>
            <a:pPr>
              <a:buFont typeface="Arial" pitchFamily="34" charset="0"/>
              <a:buChar char="•"/>
            </a:pPr>
            <a:r>
              <a:rPr lang="es-ES" b="1" dirty="0">
                <a:latin typeface="Arial Narrow" pitchFamily="34" charset="0"/>
              </a:rPr>
              <a:t>Búsqueda y rescate en el mar</a:t>
            </a:r>
            <a:endParaRPr lang="es-EC" b="1" dirty="0"/>
          </a:p>
        </p:txBody>
      </p:sp>
      <p:sp>
        <p:nvSpPr>
          <p:cNvPr id="62" name="12 Rectángulo">
            <a:extLst>
              <a:ext uri="{FF2B5EF4-FFF2-40B4-BE49-F238E27FC236}">
                <a16:creationId xmlns:a16="http://schemas.microsoft.com/office/drawing/2014/main" xmlns="" id="{755BD388-7474-4FCB-80D6-93BB2E64FDB6}"/>
              </a:ext>
            </a:extLst>
          </p:cNvPr>
          <p:cNvSpPr/>
          <p:nvPr/>
        </p:nvSpPr>
        <p:spPr>
          <a:xfrm>
            <a:off x="2743112" y="2380816"/>
            <a:ext cx="5900854" cy="369332"/>
          </a:xfrm>
          <a:prstGeom prst="rect">
            <a:avLst/>
          </a:prstGeom>
        </p:spPr>
        <p:txBody>
          <a:bodyPr wrap="square">
            <a:spAutoFit/>
          </a:bodyPr>
          <a:lstStyle/>
          <a:p>
            <a:pPr>
              <a:buFont typeface="Arial" pitchFamily="34" charset="0"/>
              <a:buChar char="•"/>
            </a:pPr>
            <a:r>
              <a:rPr lang="es-ES" b="1" dirty="0">
                <a:latin typeface="Arial Narrow" pitchFamily="34" charset="0"/>
                <a:cs typeface="Arial" pitchFamily="34" charset="0"/>
              </a:rPr>
              <a:t>Evacuación de ciudadanos nacionales desde otros Estados</a:t>
            </a:r>
            <a:endParaRPr lang="es-EC" b="1" dirty="0">
              <a:latin typeface="Arial Narrow" pitchFamily="34" charset="0"/>
              <a:cs typeface="Arial" pitchFamily="34" charset="0"/>
            </a:endParaRPr>
          </a:p>
        </p:txBody>
      </p:sp>
      <p:sp>
        <p:nvSpPr>
          <p:cNvPr id="63" name="19 Rectángulo">
            <a:extLst>
              <a:ext uri="{FF2B5EF4-FFF2-40B4-BE49-F238E27FC236}">
                <a16:creationId xmlns:a16="http://schemas.microsoft.com/office/drawing/2014/main" xmlns="" id="{9D8FC9E7-848E-4E42-B248-2782834EDB5D}"/>
              </a:ext>
            </a:extLst>
          </p:cNvPr>
          <p:cNvSpPr/>
          <p:nvPr/>
        </p:nvSpPr>
        <p:spPr>
          <a:xfrm>
            <a:off x="2750587" y="3140968"/>
            <a:ext cx="6357918" cy="369332"/>
          </a:xfrm>
          <a:prstGeom prst="rect">
            <a:avLst/>
          </a:prstGeom>
        </p:spPr>
        <p:txBody>
          <a:bodyPr wrap="square">
            <a:spAutoFit/>
          </a:bodyPr>
          <a:lstStyle/>
          <a:p>
            <a:pPr>
              <a:buFont typeface="Arial" pitchFamily="34" charset="0"/>
              <a:buChar char="•"/>
            </a:pPr>
            <a:r>
              <a:rPr lang="es-ES" b="1" dirty="0">
                <a:latin typeface="Arial Narrow" pitchFamily="34" charset="0"/>
              </a:rPr>
              <a:t>Destrucción de fuerza naval enemiga</a:t>
            </a:r>
            <a:endParaRPr lang="es-EC" dirty="0"/>
          </a:p>
        </p:txBody>
      </p:sp>
      <p:sp>
        <p:nvSpPr>
          <p:cNvPr id="64" name="21 Rectángulo">
            <a:extLst>
              <a:ext uri="{FF2B5EF4-FFF2-40B4-BE49-F238E27FC236}">
                <a16:creationId xmlns:a16="http://schemas.microsoft.com/office/drawing/2014/main" xmlns="" id="{92F3676C-0473-42F3-AA2C-95D4CFE3244C}"/>
              </a:ext>
            </a:extLst>
          </p:cNvPr>
          <p:cNvSpPr/>
          <p:nvPr/>
        </p:nvSpPr>
        <p:spPr>
          <a:xfrm>
            <a:off x="2699792" y="4293096"/>
            <a:ext cx="6357918" cy="369332"/>
          </a:xfrm>
          <a:prstGeom prst="rect">
            <a:avLst/>
          </a:prstGeom>
          <a:solidFill>
            <a:srgbClr val="FFFF66"/>
          </a:solidFill>
        </p:spPr>
        <p:txBody>
          <a:bodyPr wrap="square">
            <a:spAutoFit/>
          </a:bodyPr>
          <a:lstStyle/>
          <a:p>
            <a:pPr>
              <a:buFont typeface="Arial" pitchFamily="34" charset="0"/>
              <a:buChar char="•"/>
            </a:pPr>
            <a:r>
              <a:rPr lang="es-ES" b="1" dirty="0">
                <a:latin typeface="Arial Narrow" pitchFamily="34" charset="0"/>
              </a:rPr>
              <a:t>Contribuir a la defensa de los intereses nacionales</a:t>
            </a:r>
            <a:endParaRPr lang="es-EC" dirty="0"/>
          </a:p>
        </p:txBody>
      </p:sp>
      <p:sp>
        <p:nvSpPr>
          <p:cNvPr id="65" name="27 Rectángulo">
            <a:extLst>
              <a:ext uri="{FF2B5EF4-FFF2-40B4-BE49-F238E27FC236}">
                <a16:creationId xmlns:a16="http://schemas.microsoft.com/office/drawing/2014/main" xmlns="" id="{27CE596B-D649-4328-80C8-2ED0EC42A5DA}"/>
              </a:ext>
            </a:extLst>
          </p:cNvPr>
          <p:cNvSpPr/>
          <p:nvPr/>
        </p:nvSpPr>
        <p:spPr>
          <a:xfrm>
            <a:off x="2699792" y="5661248"/>
            <a:ext cx="6357918" cy="369332"/>
          </a:xfrm>
          <a:prstGeom prst="rect">
            <a:avLst/>
          </a:prstGeom>
        </p:spPr>
        <p:txBody>
          <a:bodyPr wrap="square">
            <a:spAutoFit/>
          </a:bodyPr>
          <a:lstStyle/>
          <a:p>
            <a:pPr>
              <a:buFont typeface="Arial" pitchFamily="34" charset="0"/>
              <a:buChar char="•"/>
            </a:pPr>
            <a:r>
              <a:rPr lang="es-ES" b="1" dirty="0">
                <a:latin typeface="Arial Narrow" pitchFamily="34" charset="0"/>
              </a:rPr>
              <a:t>Investigación científica</a:t>
            </a:r>
            <a:endParaRPr lang="es-EC" b="1" dirty="0"/>
          </a:p>
        </p:txBody>
      </p:sp>
      <p:sp>
        <p:nvSpPr>
          <p:cNvPr id="66" name="27 Rectángulo">
            <a:extLst>
              <a:ext uri="{FF2B5EF4-FFF2-40B4-BE49-F238E27FC236}">
                <a16:creationId xmlns:a16="http://schemas.microsoft.com/office/drawing/2014/main" xmlns="" id="{DBFEBA69-AF73-43D2-A699-5822558EE206}"/>
              </a:ext>
            </a:extLst>
          </p:cNvPr>
          <p:cNvSpPr/>
          <p:nvPr/>
        </p:nvSpPr>
        <p:spPr>
          <a:xfrm>
            <a:off x="2699792" y="5949280"/>
            <a:ext cx="6357918" cy="369332"/>
          </a:xfrm>
          <a:prstGeom prst="rect">
            <a:avLst/>
          </a:prstGeom>
        </p:spPr>
        <p:txBody>
          <a:bodyPr wrap="square">
            <a:spAutoFit/>
          </a:bodyPr>
          <a:lstStyle/>
          <a:p>
            <a:pPr>
              <a:buFont typeface="Arial" pitchFamily="34" charset="0"/>
              <a:buChar char="•"/>
            </a:pPr>
            <a:r>
              <a:rPr lang="es-ES" b="1" dirty="0">
                <a:latin typeface="Arial Narrow" pitchFamily="34" charset="0"/>
              </a:rPr>
              <a:t>Control del tráfico marítimo</a:t>
            </a:r>
            <a:endParaRPr lang="es-EC" b="1" dirty="0"/>
          </a:p>
        </p:txBody>
      </p:sp>
      <p:sp>
        <p:nvSpPr>
          <p:cNvPr id="68" name="27 Rectángulo">
            <a:extLst>
              <a:ext uri="{FF2B5EF4-FFF2-40B4-BE49-F238E27FC236}">
                <a16:creationId xmlns:a16="http://schemas.microsoft.com/office/drawing/2014/main" xmlns="" id="{F3FBC22C-49E7-436D-A216-8B8E469794B7}"/>
              </a:ext>
            </a:extLst>
          </p:cNvPr>
          <p:cNvSpPr/>
          <p:nvPr/>
        </p:nvSpPr>
        <p:spPr>
          <a:xfrm>
            <a:off x="2699792" y="6228020"/>
            <a:ext cx="6357918" cy="369332"/>
          </a:xfrm>
          <a:prstGeom prst="rect">
            <a:avLst/>
          </a:prstGeom>
          <a:solidFill>
            <a:srgbClr val="FFFF66"/>
          </a:solidFill>
        </p:spPr>
        <p:txBody>
          <a:bodyPr wrap="square">
            <a:spAutoFit/>
          </a:bodyPr>
          <a:lstStyle/>
          <a:p>
            <a:pPr>
              <a:buFont typeface="Arial" pitchFamily="34" charset="0"/>
              <a:buChar char="•"/>
            </a:pPr>
            <a:r>
              <a:rPr lang="es-ES" b="1" dirty="0">
                <a:latin typeface="Arial Narrow" pitchFamily="34" charset="0"/>
              </a:rPr>
              <a:t>Protección de las actividades productivas del sector marítimo</a:t>
            </a:r>
            <a:endParaRPr lang="es-EC" b="1" dirty="0"/>
          </a:p>
        </p:txBody>
      </p:sp>
    </p:spTree>
    <p:extLst>
      <p:ext uri="{BB962C8B-B14F-4D97-AF65-F5344CB8AC3E}">
        <p14:creationId xmlns:p14="http://schemas.microsoft.com/office/powerpoint/2010/main" val="4137959987"/>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5" grpId="0" animBg="1"/>
      <p:bldP spid="39" grpId="0"/>
      <p:bldP spid="42" grpId="0"/>
      <p:bldP spid="43" grpId="0"/>
      <p:bldP spid="44" grpId="0"/>
      <p:bldP spid="45" grpId="0" animBg="1"/>
      <p:bldP spid="47" grpId="0" animBg="1"/>
      <p:bldP spid="48" grpId="0" animBg="1"/>
      <p:bldP spid="49" grpId="0"/>
      <p:bldP spid="50" grpId="0"/>
      <p:bldP spid="51" grpId="0"/>
      <p:bldP spid="52" grpId="0" animBg="1"/>
      <p:bldP spid="53" grpId="0"/>
      <p:bldP spid="54" grpId="0" animBg="1"/>
      <p:bldP spid="55" grpId="0"/>
      <p:bldP spid="56" grpId="0"/>
      <p:bldP spid="62" grpId="0"/>
      <p:bldP spid="63" grpId="0"/>
      <p:bldP spid="64" grpId="0" animBg="1"/>
      <p:bldP spid="65" grpId="0"/>
      <p:bldP spid="66" grpId="0"/>
      <p:bldP spid="6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15</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5" name="AutoShape 1026">
            <a:extLst>
              <a:ext uri="{FF2B5EF4-FFF2-40B4-BE49-F238E27FC236}">
                <a16:creationId xmlns:a16="http://schemas.microsoft.com/office/drawing/2014/main" xmlns="" id="{CD200C64-F6A8-45AC-B1F1-3C9B8076EC37}"/>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Marco de Referencia</a:t>
            </a:r>
          </a:p>
        </p:txBody>
      </p:sp>
      <p:sp>
        <p:nvSpPr>
          <p:cNvPr id="26" name="Rectangle 29">
            <a:extLst>
              <a:ext uri="{FF2B5EF4-FFF2-40B4-BE49-F238E27FC236}">
                <a16:creationId xmlns:a16="http://schemas.microsoft.com/office/drawing/2014/main" xmlns="" id="{35EBED62-2021-4019-8313-C4F5E4FDA554}"/>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12" name="AutoShape 1026">
            <a:extLst>
              <a:ext uri="{FF2B5EF4-FFF2-40B4-BE49-F238E27FC236}">
                <a16:creationId xmlns:a16="http://schemas.microsoft.com/office/drawing/2014/main" xmlns="" id="{1A4AAA14-87E6-48D9-BC26-0329688A6A59}"/>
              </a:ext>
            </a:extLst>
          </p:cNvPr>
          <p:cNvSpPr>
            <a:spLocks noChangeArrowheads="1"/>
          </p:cNvSpPr>
          <p:nvPr/>
        </p:nvSpPr>
        <p:spPr bwMode="auto">
          <a:xfrm>
            <a:off x="2267744" y="948681"/>
            <a:ext cx="5604024" cy="536103"/>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Marco legal</a:t>
            </a:r>
          </a:p>
        </p:txBody>
      </p:sp>
      <p:pic>
        <p:nvPicPr>
          <p:cNvPr id="4" name="Imagen 3">
            <a:extLst>
              <a:ext uri="{FF2B5EF4-FFF2-40B4-BE49-F238E27FC236}">
                <a16:creationId xmlns:a16="http://schemas.microsoft.com/office/drawing/2014/main" xmlns="" id="{B4979608-E606-4555-8253-E0B54778588B}"/>
              </a:ext>
            </a:extLst>
          </p:cNvPr>
          <p:cNvPicPr>
            <a:picLocks noChangeAspect="1"/>
          </p:cNvPicPr>
          <p:nvPr/>
        </p:nvPicPr>
        <p:blipFill rotWithShape="1">
          <a:blip r:embed="rId2"/>
          <a:srcRect l="16251" r="17676"/>
          <a:stretch/>
        </p:blipFill>
        <p:spPr>
          <a:xfrm>
            <a:off x="683568" y="1631308"/>
            <a:ext cx="2599502" cy="2857500"/>
          </a:xfrm>
          <a:prstGeom prst="rect">
            <a:avLst/>
          </a:prstGeom>
        </p:spPr>
      </p:pic>
      <p:pic>
        <p:nvPicPr>
          <p:cNvPr id="5" name="Imagen 4">
            <a:extLst>
              <a:ext uri="{FF2B5EF4-FFF2-40B4-BE49-F238E27FC236}">
                <a16:creationId xmlns:a16="http://schemas.microsoft.com/office/drawing/2014/main" xmlns="" id="{54F02AD9-209C-4B20-B4A1-3B5D4A4773D4}"/>
              </a:ext>
            </a:extLst>
          </p:cNvPr>
          <p:cNvPicPr>
            <a:picLocks noChangeAspect="1"/>
          </p:cNvPicPr>
          <p:nvPr/>
        </p:nvPicPr>
        <p:blipFill>
          <a:blip r:embed="rId3"/>
          <a:stretch>
            <a:fillRect/>
          </a:stretch>
        </p:blipFill>
        <p:spPr>
          <a:xfrm>
            <a:off x="3491880" y="1628800"/>
            <a:ext cx="2599499" cy="2857500"/>
          </a:xfrm>
          <a:prstGeom prst="rect">
            <a:avLst/>
          </a:prstGeom>
          <a:solidFill>
            <a:schemeClr val="bg1"/>
          </a:solidFill>
          <a:ln>
            <a:solidFill>
              <a:schemeClr val="accent1"/>
            </a:solidFill>
          </a:ln>
        </p:spPr>
      </p:pic>
      <p:pic>
        <p:nvPicPr>
          <p:cNvPr id="6" name="Imagen 5">
            <a:extLst>
              <a:ext uri="{FF2B5EF4-FFF2-40B4-BE49-F238E27FC236}">
                <a16:creationId xmlns:a16="http://schemas.microsoft.com/office/drawing/2014/main" xmlns="" id="{0ABEE909-F4A7-4FA3-9A83-43CA4D0B32CF}"/>
              </a:ext>
            </a:extLst>
          </p:cNvPr>
          <p:cNvPicPr>
            <a:picLocks noChangeAspect="1"/>
          </p:cNvPicPr>
          <p:nvPr/>
        </p:nvPicPr>
        <p:blipFill>
          <a:blip r:embed="rId4"/>
          <a:stretch>
            <a:fillRect/>
          </a:stretch>
        </p:blipFill>
        <p:spPr>
          <a:xfrm>
            <a:off x="6300189" y="1628800"/>
            <a:ext cx="2589056" cy="2857500"/>
          </a:xfrm>
          <a:prstGeom prst="rect">
            <a:avLst/>
          </a:prstGeom>
        </p:spPr>
      </p:pic>
      <p:sp>
        <p:nvSpPr>
          <p:cNvPr id="19" name="1 Rectángulo">
            <a:extLst>
              <a:ext uri="{FF2B5EF4-FFF2-40B4-BE49-F238E27FC236}">
                <a16:creationId xmlns:a16="http://schemas.microsoft.com/office/drawing/2014/main" xmlns="" id="{75297238-3168-46A1-80F8-6AB8788BB71A}"/>
              </a:ext>
            </a:extLst>
          </p:cNvPr>
          <p:cNvSpPr/>
          <p:nvPr/>
        </p:nvSpPr>
        <p:spPr>
          <a:xfrm>
            <a:off x="683568" y="4509122"/>
            <a:ext cx="2599502" cy="1200329"/>
          </a:xfrm>
          <a:prstGeom prst="rect">
            <a:avLst/>
          </a:prstGeom>
          <a:solidFill>
            <a:schemeClr val="bg1"/>
          </a:solidFill>
          <a:ln>
            <a:solidFill>
              <a:schemeClr val="accent1"/>
            </a:solidFill>
          </a:ln>
        </p:spPr>
        <p:txBody>
          <a:bodyPr wrap="square">
            <a:spAutoFit/>
            <a:scene3d>
              <a:camera prst="orthographicFront"/>
              <a:lightRig rig="threePt" dir="t"/>
            </a:scene3d>
            <a:sp3d extrusionH="57150">
              <a:bevelT w="69850" h="38100" prst="cross"/>
            </a:sp3d>
          </a:bodyPr>
          <a:lstStyle/>
          <a:p>
            <a:pPr algn="just">
              <a:defRPr/>
            </a:pPr>
            <a:r>
              <a:rPr lang="es-EC" dirty="0">
                <a:latin typeface="Arial Narrow" panose="020B0606020202030204" pitchFamily="34" charset="0"/>
              </a:rPr>
              <a:t>Art. 85, Presupuesto para ejecutar Políticas Públicas.</a:t>
            </a:r>
          </a:p>
          <a:p>
            <a:pPr algn="just">
              <a:defRPr/>
            </a:pPr>
            <a:r>
              <a:rPr lang="es-EC" dirty="0">
                <a:latin typeface="Arial Narrow" panose="020B0606020202030204" pitchFamily="34" charset="0"/>
              </a:rPr>
              <a:t>Art. 293 Plan Nacional de Desarrollo y Presupuesto</a:t>
            </a:r>
            <a:endParaRPr lang="es-ES" dirty="0">
              <a:latin typeface="Arial Narrow" panose="020B0606020202030204" pitchFamily="34" charset="0"/>
            </a:endParaRPr>
          </a:p>
        </p:txBody>
      </p:sp>
      <p:sp>
        <p:nvSpPr>
          <p:cNvPr id="20" name="1 Rectángulo">
            <a:extLst>
              <a:ext uri="{FF2B5EF4-FFF2-40B4-BE49-F238E27FC236}">
                <a16:creationId xmlns:a16="http://schemas.microsoft.com/office/drawing/2014/main" xmlns="" id="{ACB99466-43D4-4E84-8C0F-EDD6EB05C1CC}"/>
              </a:ext>
            </a:extLst>
          </p:cNvPr>
          <p:cNvSpPr/>
          <p:nvPr/>
        </p:nvSpPr>
        <p:spPr>
          <a:xfrm>
            <a:off x="3491880" y="4509122"/>
            <a:ext cx="2599500" cy="1200329"/>
          </a:xfrm>
          <a:prstGeom prst="rect">
            <a:avLst/>
          </a:prstGeom>
          <a:solidFill>
            <a:schemeClr val="bg1"/>
          </a:solidFill>
          <a:ln>
            <a:solidFill>
              <a:schemeClr val="accent1"/>
            </a:solidFill>
          </a:ln>
        </p:spPr>
        <p:txBody>
          <a:bodyPr wrap="square">
            <a:spAutoFit/>
            <a:scene3d>
              <a:camera prst="orthographicFront"/>
              <a:lightRig rig="threePt" dir="t"/>
            </a:scene3d>
            <a:sp3d extrusionH="57150">
              <a:bevelT w="69850" h="38100" prst="cross"/>
            </a:sp3d>
          </a:bodyPr>
          <a:lstStyle/>
          <a:p>
            <a:r>
              <a:rPr lang="es-EC" dirty="0">
                <a:latin typeface="Arial Narrow" panose="020B0606020202030204" pitchFamily="34" charset="0"/>
              </a:rPr>
              <a:t>Art. 10, 16, 32, Atribuciones del MIDENA y Comandantes de Fuerza para planificar y resolver sobre presupuesto. </a:t>
            </a:r>
            <a:endParaRPr lang="es-ES" dirty="0">
              <a:latin typeface="Arial Narrow" panose="020B0606020202030204" pitchFamily="34" charset="0"/>
            </a:endParaRPr>
          </a:p>
        </p:txBody>
      </p:sp>
      <p:sp>
        <p:nvSpPr>
          <p:cNvPr id="21" name="1 Rectángulo">
            <a:extLst>
              <a:ext uri="{FF2B5EF4-FFF2-40B4-BE49-F238E27FC236}">
                <a16:creationId xmlns:a16="http://schemas.microsoft.com/office/drawing/2014/main" xmlns="" id="{B6033E81-6E7A-46F7-B706-20D16066951F}"/>
              </a:ext>
            </a:extLst>
          </p:cNvPr>
          <p:cNvSpPr/>
          <p:nvPr/>
        </p:nvSpPr>
        <p:spPr>
          <a:xfrm>
            <a:off x="6289745" y="4509124"/>
            <a:ext cx="2599500" cy="1200329"/>
          </a:xfrm>
          <a:prstGeom prst="rect">
            <a:avLst/>
          </a:prstGeom>
          <a:solidFill>
            <a:schemeClr val="bg1"/>
          </a:solidFill>
          <a:ln>
            <a:solidFill>
              <a:schemeClr val="accent1"/>
            </a:solidFill>
          </a:ln>
        </p:spPr>
        <p:txBody>
          <a:bodyPr wrap="square">
            <a:spAutoFit/>
            <a:scene3d>
              <a:camera prst="orthographicFront"/>
              <a:lightRig rig="threePt" dir="t"/>
            </a:scene3d>
            <a:sp3d extrusionH="57150">
              <a:bevelT w="69850" h="38100" prst="cross"/>
            </a:sp3d>
          </a:bodyPr>
          <a:lstStyle/>
          <a:p>
            <a:pPr algn="just">
              <a:defRPr/>
            </a:pPr>
            <a:r>
              <a:rPr lang="es-EC" dirty="0">
                <a:latin typeface="Arial Narrow" panose="020B0606020202030204" pitchFamily="34" charset="0"/>
              </a:rPr>
              <a:t>Objetivo 1, Política 7, Gestionar recursos con criterios de Economía de la Defensa</a:t>
            </a:r>
            <a:endParaRPr lang="es-ES" dirty="0">
              <a:latin typeface="Arial Narrow" panose="020B0606020202030204" pitchFamily="34" charset="0"/>
            </a:endParaRPr>
          </a:p>
        </p:txBody>
      </p:sp>
    </p:spTree>
    <p:extLst>
      <p:ext uri="{BB962C8B-B14F-4D97-AF65-F5344CB8AC3E}">
        <p14:creationId xmlns:p14="http://schemas.microsoft.com/office/powerpoint/2010/main" val="276828030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xmlns="" id="{41BC7A90-333F-48D0-89FB-DFDB8C9CF27E}"/>
              </a:ext>
            </a:extLst>
          </p:cNvPr>
          <p:cNvPicPr>
            <a:picLocks noChangeAspect="1"/>
          </p:cNvPicPr>
          <p:nvPr/>
        </p:nvPicPr>
        <p:blipFill rotWithShape="1">
          <a:blip r:embed="rId2"/>
          <a:srcRect t="24872" b="8377"/>
          <a:stretch/>
        </p:blipFill>
        <p:spPr>
          <a:xfrm>
            <a:off x="2123729" y="651326"/>
            <a:ext cx="6336704" cy="27440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a:pPr/>
              <a:t>16</a:t>
            </a:fld>
            <a:endParaRPr lang="es-EC" sz="1400" dirty="0"/>
          </a:p>
        </p:txBody>
      </p:sp>
      <p:sp>
        <p:nvSpPr>
          <p:cNvPr id="3" name="2 CuadroTexto"/>
          <p:cNvSpPr txBox="1"/>
          <p:nvPr/>
        </p:nvSpPr>
        <p:spPr>
          <a:xfrm>
            <a:off x="2123728" y="3645024"/>
            <a:ext cx="6552728" cy="15696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s-MX" sz="3200" b="1" dirty="0" smtClean="0">
              <a:solidFill>
                <a:srgbClr val="FFC000"/>
              </a:solidFill>
              <a:effectLst>
                <a:outerShdw blurRad="38100" dist="38100" dir="2700000" algn="tl">
                  <a:srgbClr val="000000"/>
                </a:outerShdw>
              </a:effectLst>
              <a:latin typeface="Arial Narrow" panose="020B0606020202030204" pitchFamily="34" charset="0"/>
            </a:endParaRPr>
          </a:p>
          <a:p>
            <a:pPr algn="ctr"/>
            <a:r>
              <a:rPr lang="es-MX" sz="3200" b="1" dirty="0" smtClean="0">
                <a:solidFill>
                  <a:srgbClr val="FFC000"/>
                </a:solidFill>
                <a:effectLst>
                  <a:outerShdw blurRad="38100" dist="38100" dir="2700000" algn="tl">
                    <a:srgbClr val="000000"/>
                  </a:outerShdw>
                </a:effectLst>
                <a:latin typeface="Arial Narrow" panose="020B0606020202030204" pitchFamily="34" charset="0"/>
              </a:rPr>
              <a:t>METODOLOGÍA</a:t>
            </a:r>
            <a:endParaRPr lang="es-ES" sz="3200" b="1" dirty="0" smtClean="0">
              <a:solidFill>
                <a:srgbClr val="FFC000"/>
              </a:solidFill>
              <a:effectLst>
                <a:outerShdw blurRad="38100" dist="38100" dir="2700000" algn="tl">
                  <a:srgbClr val="000000"/>
                </a:outerShdw>
              </a:effectLst>
              <a:latin typeface="Arial Narrow" panose="020B0606020202030204" pitchFamily="34" charset="0"/>
            </a:endParaRPr>
          </a:p>
          <a:p>
            <a:pPr algn="ctr"/>
            <a:endParaRPr lang="es-EC" sz="3200" dirty="0"/>
          </a:p>
        </p:txBody>
      </p:sp>
    </p:spTree>
    <p:extLst>
      <p:ext uri="{BB962C8B-B14F-4D97-AF65-F5344CB8AC3E}">
        <p14:creationId xmlns:p14="http://schemas.microsoft.com/office/powerpoint/2010/main" val="1001643584"/>
      </p:ext>
    </p:extLst>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1026">
            <a:extLst>
              <a:ext uri="{FF2B5EF4-FFF2-40B4-BE49-F238E27FC236}">
                <a16:creationId xmlns:a16="http://schemas.microsoft.com/office/drawing/2014/main" xmlns="" id="{4A0215C8-2163-4F98-8BE4-DE49057F0687}"/>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Metodología</a:t>
            </a:r>
          </a:p>
        </p:txBody>
      </p:sp>
      <p:sp>
        <p:nvSpPr>
          <p:cNvPr id="27" name="Rectangle 29">
            <a:extLst>
              <a:ext uri="{FF2B5EF4-FFF2-40B4-BE49-F238E27FC236}">
                <a16:creationId xmlns:a16="http://schemas.microsoft.com/office/drawing/2014/main" xmlns="" id="{D68C0D96-9960-4597-BF88-9CAA9E9E3822}"/>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8" name="Marcador de número de diapositiva 7">
            <a:extLst>
              <a:ext uri="{FF2B5EF4-FFF2-40B4-BE49-F238E27FC236}">
                <a16:creationId xmlns:a16="http://schemas.microsoft.com/office/drawing/2014/main" xmlns="" id="{30DE21F3-302C-4131-BC81-E2A422CDF773}"/>
              </a:ext>
            </a:extLst>
          </p:cNvPr>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17</a:t>
            </a:fld>
            <a:endParaRPr lang="es-EC" sz="1400" b="1" dirty="0">
              <a:solidFill>
                <a:prstClr val="black">
                  <a:tint val="75000"/>
                </a:prstClr>
              </a:solidFill>
              <a:latin typeface="Arial" panose="020B0604020202020204" pitchFamily="34" charset="0"/>
              <a:cs typeface="Arial" panose="020B0604020202020204" pitchFamily="34" charset="0"/>
            </a:endParaRPr>
          </a:p>
        </p:txBody>
      </p:sp>
      <p:graphicFrame>
        <p:nvGraphicFramePr>
          <p:cNvPr id="2" name="Diagrama 1">
            <a:extLst>
              <a:ext uri="{FF2B5EF4-FFF2-40B4-BE49-F238E27FC236}">
                <a16:creationId xmlns:a16="http://schemas.microsoft.com/office/drawing/2014/main" xmlns="" id="{E7521EBE-1487-4566-A02F-AB99F5E42502}"/>
              </a:ext>
            </a:extLst>
          </p:cNvPr>
          <p:cNvGraphicFramePr/>
          <p:nvPr>
            <p:extLst>
              <p:ext uri="{D42A27DB-BD31-4B8C-83A1-F6EECF244321}">
                <p14:modId xmlns:p14="http://schemas.microsoft.com/office/powerpoint/2010/main" val="4084381444"/>
              </p:ext>
            </p:extLst>
          </p:nvPr>
        </p:nvGraphicFramePr>
        <p:xfrm>
          <a:off x="745233" y="2090794"/>
          <a:ext cx="8003232" cy="3930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AutoShape 1026">
            <a:extLst>
              <a:ext uri="{FF2B5EF4-FFF2-40B4-BE49-F238E27FC236}">
                <a16:creationId xmlns:a16="http://schemas.microsoft.com/office/drawing/2014/main" xmlns="" id="{AE756DBA-FC73-453E-A62F-F0794E8A19E7}"/>
              </a:ext>
            </a:extLst>
          </p:cNvPr>
          <p:cNvSpPr>
            <a:spLocks noChangeArrowheads="1"/>
          </p:cNvSpPr>
          <p:nvPr/>
        </p:nvSpPr>
        <p:spPr bwMode="auto">
          <a:xfrm>
            <a:off x="1691680" y="1340783"/>
            <a:ext cx="6487124" cy="504045"/>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Tipo de investigación, métodos y tipos de muestreo</a:t>
            </a:r>
          </a:p>
        </p:txBody>
      </p:sp>
    </p:spTree>
    <p:extLst>
      <p:ext uri="{BB962C8B-B14F-4D97-AF65-F5344CB8AC3E}">
        <p14:creationId xmlns:p14="http://schemas.microsoft.com/office/powerpoint/2010/main" val="96451015"/>
      </p:ext>
    </p:extLst>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a:pPr/>
              <a:t>18</a:t>
            </a:fld>
            <a:endParaRPr lang="es-EC" sz="1400" dirty="0"/>
          </a:p>
        </p:txBody>
      </p:sp>
      <p:sp>
        <p:nvSpPr>
          <p:cNvPr id="10" name="AutoShape 1028">
            <a:extLst>
              <a:ext uri="{FF2B5EF4-FFF2-40B4-BE49-F238E27FC236}">
                <a16:creationId xmlns:a16="http://schemas.microsoft.com/office/drawing/2014/main" xmlns="" id="{94FE1950-FD3A-4075-B884-FCEAEBA6B5D5}"/>
              </a:ext>
            </a:extLst>
          </p:cNvPr>
          <p:cNvSpPr>
            <a:spLocks noChangeArrowheads="1"/>
          </p:cNvSpPr>
          <p:nvPr/>
        </p:nvSpPr>
        <p:spPr bwMode="auto">
          <a:xfrm>
            <a:off x="1907704" y="1772816"/>
            <a:ext cx="7020272" cy="2232248"/>
          </a:xfrm>
          <a:prstGeom prst="bevel">
            <a:avLst>
              <a:gd name="adj" fmla="val 3384"/>
            </a:avLst>
          </a:prstGeom>
          <a:gradFill rotWithShape="0">
            <a:gsLst>
              <a:gs pos="0">
                <a:srgbClr val="003366"/>
              </a:gs>
              <a:gs pos="100000">
                <a:srgbClr val="003366">
                  <a:gamma/>
                  <a:shade val="0"/>
                  <a:invGamma/>
                </a:srgbClr>
              </a:gs>
            </a:gsLst>
            <a:lin ang="5400000" scaled="1"/>
          </a:gradFill>
          <a:ln w="9525">
            <a:noFill/>
            <a:miter lim="800000"/>
            <a:headEnd/>
            <a:tailEnd/>
          </a:ln>
          <a:effectLst>
            <a:outerShdw blurRad="50800" dist="38100" dir="2700000" algn="tl" rotWithShape="0">
              <a:prstClr val="black">
                <a:alpha val="40000"/>
              </a:prstClr>
            </a:outerShdw>
          </a:effectLst>
        </p:spPr>
        <p:txBody>
          <a:bodyPr wrap="none" anchor="ctr"/>
          <a:lstStyle/>
          <a:p>
            <a:pPr algn="ctr" defTabSz="1519298"/>
            <a:r>
              <a:rPr lang="es-MX" sz="3200" b="1" dirty="0" smtClean="0">
                <a:solidFill>
                  <a:srgbClr val="FFC000"/>
                </a:solidFill>
                <a:effectLst>
                  <a:outerShdw blurRad="38100" dist="38100" dir="2700000" algn="tl">
                    <a:srgbClr val="000000"/>
                  </a:outerShdw>
                </a:effectLst>
                <a:latin typeface="Arial Narrow" panose="020B0606020202030204" pitchFamily="34" charset="0"/>
              </a:rPr>
              <a:t>ANÁLISIS E INTERPRETACIÓN DE LOS </a:t>
            </a:r>
          </a:p>
          <a:p>
            <a:pPr algn="ctr" defTabSz="1519298"/>
            <a:r>
              <a:rPr lang="es-MX" sz="3200" b="1" dirty="0" smtClean="0">
                <a:solidFill>
                  <a:srgbClr val="FFC000"/>
                </a:solidFill>
                <a:effectLst>
                  <a:outerShdw blurRad="38100" dist="38100" dir="2700000" algn="tl">
                    <a:srgbClr val="000000"/>
                  </a:outerShdw>
                </a:effectLst>
                <a:latin typeface="Arial Narrow" panose="020B0606020202030204" pitchFamily="34" charset="0"/>
              </a:rPr>
              <a:t>RESULTADOS</a:t>
            </a:r>
            <a:endParaRPr lang="es-ES" sz="3200" b="1" dirty="0">
              <a:solidFill>
                <a:srgbClr val="FFC000"/>
              </a:solidFill>
              <a:effectLst>
                <a:outerShdw blurRad="38100" dist="38100" dir="2700000" algn="tl">
                  <a:srgbClr val="000000"/>
                </a:outerShdw>
              </a:effectLst>
              <a:latin typeface="Arial Narrow" panose="020B0606020202030204" pitchFamily="34" charset="0"/>
            </a:endParaRPr>
          </a:p>
        </p:txBody>
      </p:sp>
    </p:spTree>
    <p:extLst>
      <p:ext uri="{BB962C8B-B14F-4D97-AF65-F5344CB8AC3E}">
        <p14:creationId xmlns:p14="http://schemas.microsoft.com/office/powerpoint/2010/main" val="2223355230"/>
      </p:ext>
    </p:extLst>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19</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9" name="AutoShape 1026">
            <a:extLst>
              <a:ext uri="{FF2B5EF4-FFF2-40B4-BE49-F238E27FC236}">
                <a16:creationId xmlns:a16="http://schemas.microsoft.com/office/drawing/2014/main" xmlns="" id="{B630DB06-B363-40C4-90B2-83B35CA95E75}"/>
              </a:ext>
            </a:extLst>
          </p:cNvPr>
          <p:cNvSpPr>
            <a:spLocks noChangeArrowheads="1"/>
          </p:cNvSpPr>
          <p:nvPr/>
        </p:nvSpPr>
        <p:spPr bwMode="auto">
          <a:xfrm>
            <a:off x="1691680" y="836723"/>
            <a:ext cx="6487124" cy="504045"/>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Resultados de la Encuesta y Análisis</a:t>
            </a:r>
          </a:p>
        </p:txBody>
      </p:sp>
      <p:grpSp>
        <p:nvGrpSpPr>
          <p:cNvPr id="6" name="Grupo 5">
            <a:extLst>
              <a:ext uri="{FF2B5EF4-FFF2-40B4-BE49-F238E27FC236}">
                <a16:creationId xmlns:a16="http://schemas.microsoft.com/office/drawing/2014/main" xmlns="" id="{DAED54C0-6A0A-476F-A2C3-658DCFD71253}"/>
              </a:ext>
            </a:extLst>
          </p:cNvPr>
          <p:cNvGrpSpPr/>
          <p:nvPr/>
        </p:nvGrpSpPr>
        <p:grpSpPr>
          <a:xfrm>
            <a:off x="171002" y="1380876"/>
            <a:ext cx="8936470" cy="4712420"/>
            <a:chOff x="445540" y="1670020"/>
            <a:chExt cx="8661932" cy="4351275"/>
          </a:xfrm>
        </p:grpSpPr>
        <p:graphicFrame>
          <p:nvGraphicFramePr>
            <p:cNvPr id="3" name="Diagrama 2">
              <a:extLst>
                <a:ext uri="{FF2B5EF4-FFF2-40B4-BE49-F238E27FC236}">
                  <a16:creationId xmlns:a16="http://schemas.microsoft.com/office/drawing/2014/main" xmlns="" id="{6EBA4368-288B-4217-8C7E-C9C6B345A2D6}"/>
                </a:ext>
              </a:extLst>
            </p:cNvPr>
            <p:cNvGraphicFramePr/>
            <p:nvPr>
              <p:extLst>
                <p:ext uri="{D42A27DB-BD31-4B8C-83A1-F6EECF244321}">
                  <p14:modId xmlns:p14="http://schemas.microsoft.com/office/powerpoint/2010/main" val="57431813"/>
                </p:ext>
              </p:extLst>
            </p:nvPr>
          </p:nvGraphicFramePr>
          <p:xfrm>
            <a:off x="755576" y="1670020"/>
            <a:ext cx="8351896" cy="435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xmlns="" id="{1132E989-84DD-4398-A698-AF82F49E9D65}"/>
                </a:ext>
              </a:extLst>
            </p:cNvPr>
            <p:cNvPicPr>
              <a:picLocks noChangeAspect="1"/>
            </p:cNvPicPr>
            <p:nvPr/>
          </p:nvPicPr>
          <p:blipFill>
            <a:blip r:embed="rId7"/>
            <a:stretch>
              <a:fillRect/>
            </a:stretch>
          </p:blipFill>
          <p:spPr>
            <a:xfrm>
              <a:off x="495995" y="1844826"/>
              <a:ext cx="403597" cy="247704"/>
            </a:xfrm>
            <a:prstGeom prst="rect">
              <a:avLst/>
            </a:prstGeom>
          </p:spPr>
        </p:pic>
        <p:pic>
          <p:nvPicPr>
            <p:cNvPr id="12" name="Imagen 11">
              <a:extLst>
                <a:ext uri="{FF2B5EF4-FFF2-40B4-BE49-F238E27FC236}">
                  <a16:creationId xmlns:a16="http://schemas.microsoft.com/office/drawing/2014/main" xmlns="" id="{B754DB82-FDDE-4EB3-A11D-A986CD9A4A3B}"/>
                </a:ext>
              </a:extLst>
            </p:cNvPr>
            <p:cNvPicPr>
              <a:picLocks noChangeAspect="1"/>
            </p:cNvPicPr>
            <p:nvPr/>
          </p:nvPicPr>
          <p:blipFill>
            <a:blip r:embed="rId7"/>
            <a:stretch>
              <a:fillRect/>
            </a:stretch>
          </p:blipFill>
          <p:spPr>
            <a:xfrm>
              <a:off x="467544" y="2780931"/>
              <a:ext cx="403597" cy="247704"/>
            </a:xfrm>
            <a:prstGeom prst="rect">
              <a:avLst/>
            </a:prstGeom>
          </p:spPr>
        </p:pic>
        <p:pic>
          <p:nvPicPr>
            <p:cNvPr id="13" name="Imagen 12">
              <a:extLst>
                <a:ext uri="{FF2B5EF4-FFF2-40B4-BE49-F238E27FC236}">
                  <a16:creationId xmlns:a16="http://schemas.microsoft.com/office/drawing/2014/main" xmlns="" id="{414DE23D-F2D1-4966-B9FE-598FEA1A0571}"/>
                </a:ext>
              </a:extLst>
            </p:cNvPr>
            <p:cNvPicPr>
              <a:picLocks noChangeAspect="1"/>
            </p:cNvPicPr>
            <p:nvPr/>
          </p:nvPicPr>
          <p:blipFill>
            <a:blip r:embed="rId7"/>
            <a:stretch>
              <a:fillRect/>
            </a:stretch>
          </p:blipFill>
          <p:spPr>
            <a:xfrm>
              <a:off x="471333" y="3325315"/>
              <a:ext cx="403597" cy="247704"/>
            </a:xfrm>
            <a:prstGeom prst="rect">
              <a:avLst/>
            </a:prstGeom>
          </p:spPr>
        </p:pic>
        <p:pic>
          <p:nvPicPr>
            <p:cNvPr id="14" name="Imagen 13">
              <a:extLst>
                <a:ext uri="{FF2B5EF4-FFF2-40B4-BE49-F238E27FC236}">
                  <a16:creationId xmlns:a16="http://schemas.microsoft.com/office/drawing/2014/main" xmlns="" id="{FF9363B6-7A39-4373-83C5-1F60735D8C03}"/>
                </a:ext>
              </a:extLst>
            </p:cNvPr>
            <p:cNvPicPr>
              <a:picLocks noChangeAspect="1"/>
            </p:cNvPicPr>
            <p:nvPr/>
          </p:nvPicPr>
          <p:blipFill>
            <a:blip r:embed="rId7"/>
            <a:stretch>
              <a:fillRect/>
            </a:stretch>
          </p:blipFill>
          <p:spPr>
            <a:xfrm>
              <a:off x="445540" y="3829372"/>
              <a:ext cx="403597" cy="247704"/>
            </a:xfrm>
            <a:prstGeom prst="rect">
              <a:avLst/>
            </a:prstGeom>
          </p:spPr>
        </p:pic>
        <p:pic>
          <p:nvPicPr>
            <p:cNvPr id="15" name="Imagen 14">
              <a:extLst>
                <a:ext uri="{FF2B5EF4-FFF2-40B4-BE49-F238E27FC236}">
                  <a16:creationId xmlns:a16="http://schemas.microsoft.com/office/drawing/2014/main" xmlns="" id="{DB864CD5-3F7C-4C82-9FB8-BB428060CE0C}"/>
                </a:ext>
              </a:extLst>
            </p:cNvPr>
            <p:cNvPicPr>
              <a:picLocks noChangeAspect="1"/>
            </p:cNvPicPr>
            <p:nvPr/>
          </p:nvPicPr>
          <p:blipFill>
            <a:blip r:embed="rId7"/>
            <a:stretch>
              <a:fillRect/>
            </a:stretch>
          </p:blipFill>
          <p:spPr>
            <a:xfrm>
              <a:off x="445540" y="4293100"/>
              <a:ext cx="403597" cy="247704"/>
            </a:xfrm>
            <a:prstGeom prst="rect">
              <a:avLst/>
            </a:prstGeom>
          </p:spPr>
        </p:pic>
        <p:pic>
          <p:nvPicPr>
            <p:cNvPr id="16" name="Imagen 15">
              <a:extLst>
                <a:ext uri="{FF2B5EF4-FFF2-40B4-BE49-F238E27FC236}">
                  <a16:creationId xmlns:a16="http://schemas.microsoft.com/office/drawing/2014/main" xmlns="" id="{6EEC9A0E-E3CF-4ECF-8F09-DC720A8B3C79}"/>
                </a:ext>
              </a:extLst>
            </p:cNvPr>
            <p:cNvPicPr>
              <a:picLocks noChangeAspect="1"/>
            </p:cNvPicPr>
            <p:nvPr/>
          </p:nvPicPr>
          <p:blipFill>
            <a:blip r:embed="rId7"/>
            <a:stretch>
              <a:fillRect/>
            </a:stretch>
          </p:blipFill>
          <p:spPr>
            <a:xfrm>
              <a:off x="445540" y="4765477"/>
              <a:ext cx="403597" cy="247704"/>
            </a:xfrm>
            <a:prstGeom prst="rect">
              <a:avLst/>
            </a:prstGeom>
          </p:spPr>
        </p:pic>
        <p:pic>
          <p:nvPicPr>
            <p:cNvPr id="17" name="Imagen 16">
              <a:extLst>
                <a:ext uri="{FF2B5EF4-FFF2-40B4-BE49-F238E27FC236}">
                  <a16:creationId xmlns:a16="http://schemas.microsoft.com/office/drawing/2014/main" xmlns="" id="{C09B4491-EBF2-4270-9186-7383F99FD78A}"/>
                </a:ext>
              </a:extLst>
            </p:cNvPr>
            <p:cNvPicPr>
              <a:picLocks noChangeAspect="1"/>
            </p:cNvPicPr>
            <p:nvPr/>
          </p:nvPicPr>
          <p:blipFill>
            <a:blip r:embed="rId7"/>
            <a:stretch>
              <a:fillRect/>
            </a:stretch>
          </p:blipFill>
          <p:spPr>
            <a:xfrm>
              <a:off x="445540" y="5197526"/>
              <a:ext cx="403597" cy="247704"/>
            </a:xfrm>
            <a:prstGeom prst="rect">
              <a:avLst/>
            </a:prstGeom>
          </p:spPr>
        </p:pic>
        <p:pic>
          <p:nvPicPr>
            <p:cNvPr id="18" name="Imagen 17">
              <a:extLst>
                <a:ext uri="{FF2B5EF4-FFF2-40B4-BE49-F238E27FC236}">
                  <a16:creationId xmlns:a16="http://schemas.microsoft.com/office/drawing/2014/main" xmlns="" id="{28806399-B714-425F-A9BA-69796185F074}"/>
                </a:ext>
              </a:extLst>
            </p:cNvPr>
            <p:cNvPicPr>
              <a:picLocks noChangeAspect="1"/>
            </p:cNvPicPr>
            <p:nvPr/>
          </p:nvPicPr>
          <p:blipFill>
            <a:blip r:embed="rId7"/>
            <a:stretch>
              <a:fillRect/>
            </a:stretch>
          </p:blipFill>
          <p:spPr>
            <a:xfrm>
              <a:off x="467544" y="5629574"/>
              <a:ext cx="403597" cy="247704"/>
            </a:xfrm>
            <a:prstGeom prst="rect">
              <a:avLst/>
            </a:prstGeom>
          </p:spPr>
        </p:pic>
        <p:pic>
          <p:nvPicPr>
            <p:cNvPr id="20" name="Imagen 19">
              <a:extLst>
                <a:ext uri="{FF2B5EF4-FFF2-40B4-BE49-F238E27FC236}">
                  <a16:creationId xmlns:a16="http://schemas.microsoft.com/office/drawing/2014/main" xmlns="" id="{356604F4-B122-4AFA-B730-D54864B60B4E}"/>
                </a:ext>
              </a:extLst>
            </p:cNvPr>
            <p:cNvPicPr>
              <a:picLocks noChangeAspect="1"/>
            </p:cNvPicPr>
            <p:nvPr/>
          </p:nvPicPr>
          <p:blipFill>
            <a:blip r:embed="rId7"/>
            <a:stretch>
              <a:fillRect/>
            </a:stretch>
          </p:blipFill>
          <p:spPr>
            <a:xfrm>
              <a:off x="479432" y="2276872"/>
              <a:ext cx="403597" cy="247704"/>
            </a:xfrm>
            <a:prstGeom prst="rect">
              <a:avLst/>
            </a:prstGeom>
          </p:spPr>
        </p:pic>
      </p:grpSp>
    </p:spTree>
    <p:extLst>
      <p:ext uri="{BB962C8B-B14F-4D97-AF65-F5344CB8AC3E}">
        <p14:creationId xmlns:p14="http://schemas.microsoft.com/office/powerpoint/2010/main" val="1657284905"/>
      </p:ext>
    </p:extLst>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xmlns="" id="{6E35622A-7272-4624-BAD6-F009C831CA21}"/>
              </a:ext>
            </a:extLst>
          </p:cNvPr>
          <p:cNvPicPr>
            <a:picLocks noChangeAspect="1"/>
          </p:cNvPicPr>
          <p:nvPr/>
        </p:nvPicPr>
        <p:blipFill>
          <a:blip r:embed="rId2"/>
          <a:stretch>
            <a:fillRect/>
          </a:stretch>
        </p:blipFill>
        <p:spPr>
          <a:xfrm>
            <a:off x="-36512" y="0"/>
            <a:ext cx="9180512" cy="6858000"/>
          </a:xfrm>
          <a:prstGeom prst="rect">
            <a:avLst/>
          </a:prstGeom>
          <a:ln>
            <a:solidFill>
              <a:schemeClr val="bg1"/>
            </a:solidFill>
          </a:ln>
        </p:spPr>
      </p:pic>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2</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3" name="AutoShape 1026">
            <a:extLst>
              <a:ext uri="{FF2B5EF4-FFF2-40B4-BE49-F238E27FC236}">
                <a16:creationId xmlns:a16="http://schemas.microsoft.com/office/drawing/2014/main" xmlns="" id="{89D69381-5ECE-42C9-A14B-1EFA0D6F2FE2}"/>
              </a:ext>
            </a:extLst>
          </p:cNvPr>
          <p:cNvSpPr>
            <a:spLocks noChangeArrowheads="1"/>
          </p:cNvSpPr>
          <p:nvPr/>
        </p:nvSpPr>
        <p:spPr bwMode="auto">
          <a:xfrm>
            <a:off x="1560267" y="116632"/>
            <a:ext cx="7555601"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Esquema</a:t>
            </a:r>
          </a:p>
        </p:txBody>
      </p:sp>
      <p:sp>
        <p:nvSpPr>
          <p:cNvPr id="24" name="Rectangle 29">
            <a:extLst>
              <a:ext uri="{FF2B5EF4-FFF2-40B4-BE49-F238E27FC236}">
                <a16:creationId xmlns:a16="http://schemas.microsoft.com/office/drawing/2014/main" xmlns="" id="{34AD1717-C848-435F-AB0D-9F73D08E8030}"/>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grpSp>
        <p:nvGrpSpPr>
          <p:cNvPr id="39" name="Grupo 38">
            <a:extLst>
              <a:ext uri="{FF2B5EF4-FFF2-40B4-BE49-F238E27FC236}">
                <a16:creationId xmlns:a16="http://schemas.microsoft.com/office/drawing/2014/main" xmlns="" id="{AA00D515-0FF6-4714-BE2E-869698188495}"/>
              </a:ext>
            </a:extLst>
          </p:cNvPr>
          <p:cNvGrpSpPr/>
          <p:nvPr/>
        </p:nvGrpSpPr>
        <p:grpSpPr>
          <a:xfrm>
            <a:off x="452261" y="1412779"/>
            <a:ext cx="8651333" cy="4999933"/>
            <a:chOff x="467544" y="1412776"/>
            <a:chExt cx="8651333" cy="4999933"/>
          </a:xfrm>
        </p:grpSpPr>
        <p:grpSp>
          <p:nvGrpSpPr>
            <p:cNvPr id="36" name="Grupo 35">
              <a:extLst>
                <a:ext uri="{FF2B5EF4-FFF2-40B4-BE49-F238E27FC236}">
                  <a16:creationId xmlns:a16="http://schemas.microsoft.com/office/drawing/2014/main" xmlns="" id="{3B76AC0C-F0C6-4201-A6AB-F4E7EF432746}"/>
                </a:ext>
              </a:extLst>
            </p:cNvPr>
            <p:cNvGrpSpPr/>
            <p:nvPr/>
          </p:nvGrpSpPr>
          <p:grpSpPr>
            <a:xfrm>
              <a:off x="467544" y="1412776"/>
              <a:ext cx="8651333" cy="4999933"/>
              <a:chOff x="629230" y="1525410"/>
              <a:chExt cx="8651333" cy="4999933"/>
            </a:xfrm>
          </p:grpSpPr>
          <p:grpSp>
            <p:nvGrpSpPr>
              <p:cNvPr id="35" name="Grupo 34">
                <a:extLst>
                  <a:ext uri="{FF2B5EF4-FFF2-40B4-BE49-F238E27FC236}">
                    <a16:creationId xmlns:a16="http://schemas.microsoft.com/office/drawing/2014/main" xmlns="" id="{0A40B0F1-4355-4834-AE5D-89FEFE28F7C9}"/>
                  </a:ext>
                </a:extLst>
              </p:cNvPr>
              <p:cNvGrpSpPr/>
              <p:nvPr/>
            </p:nvGrpSpPr>
            <p:grpSpPr>
              <a:xfrm>
                <a:off x="629230" y="1525410"/>
                <a:ext cx="8647299" cy="4999933"/>
                <a:chOff x="629230" y="1525410"/>
                <a:chExt cx="8647299" cy="4999933"/>
              </a:xfrm>
            </p:grpSpPr>
            <p:sp>
              <p:nvSpPr>
                <p:cNvPr id="9" name="AutoShape 7">
                  <a:extLst>
                    <a:ext uri="{FF2B5EF4-FFF2-40B4-BE49-F238E27FC236}">
                      <a16:creationId xmlns:a16="http://schemas.microsoft.com/office/drawing/2014/main" xmlns="" id="{26B86818-631E-4D86-8312-6ABB66F2DB4A}"/>
                    </a:ext>
                  </a:extLst>
                </p:cNvPr>
                <p:cNvSpPr>
                  <a:spLocks noChangeArrowheads="1"/>
                </p:cNvSpPr>
                <p:nvPr/>
              </p:nvSpPr>
              <p:spPr bwMode="auto">
                <a:xfrm>
                  <a:off x="1519130" y="5258223"/>
                  <a:ext cx="7751836" cy="547040"/>
                </a:xfrm>
                <a:prstGeom prst="roundRect">
                  <a:avLst>
                    <a:gd name="adj" fmla="val 50000"/>
                  </a:avLst>
                </a:prstGeom>
                <a:gradFill>
                  <a:gsLst>
                    <a:gs pos="0">
                      <a:schemeClr val="accent1">
                        <a:lumMod val="75000"/>
                        <a:alpha val="42000"/>
                      </a:schemeClr>
                    </a:gs>
                    <a:gs pos="100000">
                      <a:srgbClr val="336699">
                        <a:gamma/>
                        <a:shade val="0"/>
                        <a:invGamma/>
                      </a:srgbClr>
                    </a:gs>
                  </a:gsLst>
                  <a:lin ang="5400000" scaled="1"/>
                </a:gradFill>
                <a:ln w="9525">
                  <a:noFill/>
                  <a:round/>
                  <a:headEnd/>
                  <a:tailEnd/>
                </a:ln>
                <a:effectLst>
                  <a:outerShdw blurRad="50800" dist="50800" dir="5400000" algn="ctr" rotWithShape="0">
                    <a:srgbClr val="000000">
                      <a:alpha val="80000"/>
                    </a:srgbClr>
                  </a:outerShdw>
                </a:effectLst>
              </p:spPr>
              <p:txBody>
                <a:bodyPr wrap="none" anchor="ctr" anchorCtr="1"/>
                <a:lstStyle/>
                <a:p>
                  <a:pPr defTabSz="1519298"/>
                  <a:r>
                    <a:rPr lang="es-ES" sz="2600" dirty="0">
                      <a:solidFill>
                        <a:srgbClr val="FFC000"/>
                      </a:solidFill>
                      <a:effectLst>
                        <a:outerShdw blurRad="38100" dist="38100" dir="2700000" algn="tl">
                          <a:srgbClr val="000000"/>
                        </a:outerShdw>
                      </a:effectLst>
                      <a:latin typeface="Arial Narrow" panose="020B0606020202030204" pitchFamily="34" charset="0"/>
                    </a:rPr>
                    <a:t>Formulación de estrategias para gestionar recursos financieros </a:t>
                  </a:r>
                </a:p>
              </p:txBody>
            </p:sp>
            <p:sp>
              <p:nvSpPr>
                <p:cNvPr id="10" name="AutoShape 8">
                  <a:extLst>
                    <a:ext uri="{FF2B5EF4-FFF2-40B4-BE49-F238E27FC236}">
                      <a16:creationId xmlns:a16="http://schemas.microsoft.com/office/drawing/2014/main" xmlns="" id="{A7A9CE19-5E23-47FB-B92C-9214089F3D84}"/>
                    </a:ext>
                  </a:extLst>
                </p:cNvPr>
                <p:cNvSpPr>
                  <a:spLocks noChangeArrowheads="1"/>
                </p:cNvSpPr>
                <p:nvPr/>
              </p:nvSpPr>
              <p:spPr bwMode="auto">
                <a:xfrm>
                  <a:off x="1501898" y="5967490"/>
                  <a:ext cx="7751836" cy="547039"/>
                </a:xfrm>
                <a:prstGeom prst="roundRect">
                  <a:avLst>
                    <a:gd name="adj" fmla="val 50000"/>
                  </a:avLst>
                </a:prstGeom>
                <a:gradFill>
                  <a:gsLst>
                    <a:gs pos="0">
                      <a:schemeClr val="accent1">
                        <a:lumMod val="75000"/>
                        <a:alpha val="42000"/>
                      </a:schemeClr>
                    </a:gs>
                    <a:gs pos="100000">
                      <a:srgbClr val="336699">
                        <a:gamma/>
                        <a:shade val="0"/>
                        <a:invGamma/>
                      </a:srgbClr>
                    </a:gs>
                  </a:gsLst>
                  <a:lin ang="5400000" scaled="1"/>
                </a:gradFill>
                <a:ln w="9525">
                  <a:noFill/>
                  <a:round/>
                  <a:headEnd/>
                  <a:tailEnd/>
                </a:ln>
                <a:effectLst>
                  <a:outerShdw blurRad="50800" dist="50800" dir="5400000" algn="ctr" rotWithShape="0">
                    <a:srgbClr val="000000">
                      <a:alpha val="80000"/>
                    </a:srgbClr>
                  </a:outerShdw>
                </a:effectLst>
              </p:spPr>
              <p:txBody>
                <a:bodyPr wrap="none" anchor="ctr" anchorCtr="1"/>
                <a:lstStyle/>
                <a:p>
                  <a:pPr defTabSz="1519298"/>
                  <a:r>
                    <a:rPr lang="es-MX" sz="2600">
                      <a:solidFill>
                        <a:srgbClr val="FFC000"/>
                      </a:solidFill>
                      <a:effectLst>
                        <a:outerShdw blurRad="38100" dist="38100" dir="2700000" algn="tl">
                          <a:srgbClr val="000000"/>
                        </a:outerShdw>
                      </a:effectLst>
                      <a:latin typeface="Arial Narrow" panose="020B0606020202030204" pitchFamily="34" charset="0"/>
                    </a:rPr>
                    <a:t>Conclusiones y Recomendaciones</a:t>
                  </a:r>
                  <a:endParaRPr lang="es-ES" sz="2600" dirty="0">
                    <a:solidFill>
                      <a:srgbClr val="FFC000"/>
                    </a:solidFill>
                    <a:effectLst>
                      <a:outerShdw blurRad="38100" dist="38100" dir="2700000" algn="tl">
                        <a:srgbClr val="000000"/>
                      </a:outerShdw>
                    </a:effectLst>
                    <a:latin typeface="Arial Narrow" panose="020B0606020202030204" pitchFamily="34" charset="0"/>
                  </a:endParaRPr>
                </a:p>
              </p:txBody>
            </p:sp>
            <p:sp>
              <p:nvSpPr>
                <p:cNvPr id="11" name="AutoShape 9">
                  <a:extLst>
                    <a:ext uri="{FF2B5EF4-FFF2-40B4-BE49-F238E27FC236}">
                      <a16:creationId xmlns:a16="http://schemas.microsoft.com/office/drawing/2014/main" xmlns="" id="{D1C8C3D8-A714-45F1-8054-9653C7A717C0}"/>
                    </a:ext>
                  </a:extLst>
                </p:cNvPr>
                <p:cNvSpPr>
                  <a:spLocks noChangeArrowheads="1"/>
                </p:cNvSpPr>
                <p:nvPr/>
              </p:nvSpPr>
              <p:spPr bwMode="auto">
                <a:xfrm>
                  <a:off x="1385722" y="1525410"/>
                  <a:ext cx="7875842" cy="535438"/>
                </a:xfrm>
                <a:prstGeom prst="roundRect">
                  <a:avLst>
                    <a:gd name="adj" fmla="val 50000"/>
                  </a:avLst>
                </a:prstGeom>
                <a:gradFill>
                  <a:gsLst>
                    <a:gs pos="0">
                      <a:schemeClr val="accent1">
                        <a:lumMod val="75000"/>
                        <a:alpha val="42000"/>
                      </a:schemeClr>
                    </a:gs>
                    <a:gs pos="100000">
                      <a:srgbClr val="336699">
                        <a:gamma/>
                        <a:shade val="0"/>
                        <a:invGamma/>
                      </a:srgbClr>
                    </a:gs>
                  </a:gsLst>
                  <a:lin ang="5400000" scaled="1"/>
                </a:gradFill>
                <a:ln w="9525">
                  <a:noFill/>
                  <a:round/>
                  <a:headEnd/>
                  <a:tailEnd/>
                </a:ln>
                <a:effectLst>
                  <a:outerShdw blurRad="50800" dist="50800" dir="5400000" algn="ctr" rotWithShape="0">
                    <a:srgbClr val="000000">
                      <a:alpha val="80000"/>
                    </a:srgbClr>
                  </a:outerShdw>
                </a:effectLst>
              </p:spPr>
              <p:txBody>
                <a:bodyPr wrap="none" anchor="ctr" anchorCtr="1"/>
                <a:lstStyle/>
                <a:p>
                  <a:pPr defTabSz="1519298"/>
                  <a:r>
                    <a:rPr lang="es-MX" sz="2600" dirty="0">
                      <a:solidFill>
                        <a:srgbClr val="FFC000"/>
                      </a:solidFill>
                      <a:effectLst>
                        <a:outerShdw blurRad="38100" dist="38100" dir="2700000" algn="tl">
                          <a:srgbClr val="000000"/>
                        </a:outerShdw>
                      </a:effectLst>
                      <a:latin typeface="Arial Narrow" panose="020B0606020202030204" pitchFamily="34" charset="0"/>
                    </a:rPr>
                    <a:t>Introducción</a:t>
                  </a:r>
                  <a:endParaRPr lang="es-ES" sz="2600" dirty="0">
                    <a:solidFill>
                      <a:srgbClr val="FFC000"/>
                    </a:solidFill>
                    <a:effectLst>
                      <a:outerShdw blurRad="38100" dist="38100" dir="2700000" algn="tl">
                        <a:srgbClr val="000000"/>
                      </a:outerShdw>
                    </a:effectLst>
                    <a:latin typeface="Arial Narrow" panose="020B0606020202030204" pitchFamily="34" charset="0"/>
                  </a:endParaRPr>
                </a:p>
              </p:txBody>
            </p:sp>
            <p:sp>
              <p:nvSpPr>
                <p:cNvPr id="12" name="AutoShape 10">
                  <a:extLst>
                    <a:ext uri="{FF2B5EF4-FFF2-40B4-BE49-F238E27FC236}">
                      <a16:creationId xmlns:a16="http://schemas.microsoft.com/office/drawing/2014/main" xmlns="" id="{1835F2AC-521B-4CAA-8EB7-512C5C258B45}"/>
                    </a:ext>
                  </a:extLst>
                </p:cNvPr>
                <p:cNvSpPr>
                  <a:spLocks noChangeArrowheads="1"/>
                </p:cNvSpPr>
                <p:nvPr/>
              </p:nvSpPr>
              <p:spPr bwMode="auto">
                <a:xfrm>
                  <a:off x="1385722" y="3035145"/>
                  <a:ext cx="7875842" cy="573543"/>
                </a:xfrm>
                <a:prstGeom prst="roundRect">
                  <a:avLst>
                    <a:gd name="adj" fmla="val 50000"/>
                  </a:avLst>
                </a:prstGeom>
                <a:gradFill>
                  <a:gsLst>
                    <a:gs pos="0">
                      <a:schemeClr val="accent1">
                        <a:lumMod val="75000"/>
                        <a:alpha val="42000"/>
                      </a:schemeClr>
                    </a:gs>
                    <a:gs pos="100000">
                      <a:srgbClr val="336699">
                        <a:gamma/>
                        <a:shade val="0"/>
                        <a:invGamma/>
                      </a:srgbClr>
                    </a:gs>
                  </a:gsLst>
                  <a:lin ang="5400000" scaled="1"/>
                </a:gradFill>
                <a:ln w="9525">
                  <a:noFill/>
                  <a:round/>
                  <a:headEnd/>
                  <a:tailEnd/>
                </a:ln>
                <a:effectLst>
                  <a:outerShdw blurRad="50800" dist="50800" dir="5400000" algn="ctr" rotWithShape="0">
                    <a:srgbClr val="000000">
                      <a:alpha val="80000"/>
                    </a:srgbClr>
                  </a:outerShdw>
                </a:effectLst>
              </p:spPr>
              <p:txBody>
                <a:bodyPr wrap="none" anchor="ctr" anchorCtr="1"/>
                <a:lstStyle/>
                <a:p>
                  <a:pPr defTabSz="1519298"/>
                  <a:r>
                    <a:rPr lang="es-MX" sz="2600" dirty="0">
                      <a:solidFill>
                        <a:srgbClr val="FFC000"/>
                      </a:solidFill>
                      <a:effectLst>
                        <a:outerShdw blurRad="38100" dist="38100" dir="2700000" algn="tl">
                          <a:srgbClr val="000000"/>
                        </a:outerShdw>
                      </a:effectLst>
                      <a:latin typeface="Arial Narrow" panose="020B0606020202030204" pitchFamily="34" charset="0"/>
                    </a:rPr>
                    <a:t>Marco de Referencia, Variables e Hipótesis</a:t>
                  </a:r>
                  <a:endParaRPr lang="es-ES" sz="2600" dirty="0">
                    <a:solidFill>
                      <a:srgbClr val="FFC000"/>
                    </a:solidFill>
                    <a:effectLst>
                      <a:outerShdw blurRad="38100" dist="38100" dir="2700000" algn="tl">
                        <a:srgbClr val="000000"/>
                      </a:outerShdw>
                    </a:effectLst>
                    <a:latin typeface="Arial Narrow" panose="020B0606020202030204" pitchFamily="34" charset="0"/>
                  </a:endParaRPr>
                </a:p>
              </p:txBody>
            </p:sp>
            <p:sp>
              <p:nvSpPr>
                <p:cNvPr id="13" name="AutoShape 11">
                  <a:extLst>
                    <a:ext uri="{FF2B5EF4-FFF2-40B4-BE49-F238E27FC236}">
                      <a16:creationId xmlns:a16="http://schemas.microsoft.com/office/drawing/2014/main" xmlns="" id="{5CFFA1B5-3AA3-4110-8842-375F798E8F44}"/>
                    </a:ext>
                  </a:extLst>
                </p:cNvPr>
                <p:cNvSpPr>
                  <a:spLocks noChangeArrowheads="1"/>
                </p:cNvSpPr>
                <p:nvPr/>
              </p:nvSpPr>
              <p:spPr bwMode="auto">
                <a:xfrm>
                  <a:off x="1436604" y="4538144"/>
                  <a:ext cx="7839925" cy="547039"/>
                </a:xfrm>
                <a:prstGeom prst="roundRect">
                  <a:avLst>
                    <a:gd name="adj" fmla="val 50000"/>
                  </a:avLst>
                </a:prstGeom>
                <a:gradFill>
                  <a:gsLst>
                    <a:gs pos="0">
                      <a:schemeClr val="accent1">
                        <a:lumMod val="75000"/>
                        <a:alpha val="42000"/>
                      </a:schemeClr>
                    </a:gs>
                    <a:gs pos="100000">
                      <a:srgbClr val="336699">
                        <a:gamma/>
                        <a:shade val="0"/>
                        <a:invGamma/>
                      </a:srgbClr>
                    </a:gs>
                  </a:gsLst>
                  <a:lin ang="5400000" scaled="1"/>
                </a:gradFill>
                <a:ln w="9525">
                  <a:noFill/>
                  <a:round/>
                  <a:headEnd/>
                  <a:tailEnd/>
                </a:ln>
                <a:effectLst>
                  <a:outerShdw blurRad="50800" dist="50800" dir="5400000" algn="ctr" rotWithShape="0">
                    <a:srgbClr val="000000">
                      <a:alpha val="80000"/>
                    </a:srgbClr>
                  </a:outerShdw>
                </a:effectLst>
              </p:spPr>
              <p:txBody>
                <a:bodyPr wrap="none" anchor="ctr" anchorCtr="1"/>
                <a:lstStyle/>
                <a:p>
                  <a:pPr defTabSz="1519298"/>
                  <a:r>
                    <a:rPr lang="es-ES" sz="2600" dirty="0">
                      <a:solidFill>
                        <a:srgbClr val="FFC000"/>
                      </a:solidFill>
                      <a:effectLst>
                        <a:outerShdw blurRad="38100" dist="38100" dir="2700000" algn="tl">
                          <a:srgbClr val="000000"/>
                        </a:outerShdw>
                      </a:effectLst>
                      <a:latin typeface="Arial Narrow" panose="020B0606020202030204" pitchFamily="34" charset="0"/>
                    </a:rPr>
                    <a:t>Análisis de los Resultados</a:t>
                  </a:r>
                </a:p>
              </p:txBody>
            </p:sp>
            <p:sp>
              <p:nvSpPr>
                <p:cNvPr id="14" name="AutoShape 12">
                  <a:extLst>
                    <a:ext uri="{FF2B5EF4-FFF2-40B4-BE49-F238E27FC236}">
                      <a16:creationId xmlns:a16="http://schemas.microsoft.com/office/drawing/2014/main" xmlns="" id="{8B08DA8F-C8D6-40E9-9979-E316517230CC}"/>
                    </a:ext>
                  </a:extLst>
                </p:cNvPr>
                <p:cNvSpPr>
                  <a:spLocks noChangeArrowheads="1"/>
                </p:cNvSpPr>
                <p:nvPr/>
              </p:nvSpPr>
              <p:spPr bwMode="auto">
                <a:xfrm>
                  <a:off x="1436604" y="3790204"/>
                  <a:ext cx="7839925" cy="574900"/>
                </a:xfrm>
                <a:prstGeom prst="roundRect">
                  <a:avLst>
                    <a:gd name="adj" fmla="val 50000"/>
                  </a:avLst>
                </a:prstGeom>
                <a:gradFill>
                  <a:gsLst>
                    <a:gs pos="0">
                      <a:schemeClr val="accent1">
                        <a:lumMod val="75000"/>
                        <a:alpha val="42000"/>
                      </a:schemeClr>
                    </a:gs>
                    <a:gs pos="100000">
                      <a:srgbClr val="336699">
                        <a:gamma/>
                        <a:shade val="0"/>
                        <a:invGamma/>
                      </a:srgbClr>
                    </a:gs>
                  </a:gsLst>
                  <a:lin ang="5400000" scaled="1"/>
                </a:gradFill>
                <a:ln w="9525">
                  <a:noFill/>
                  <a:round/>
                  <a:headEnd/>
                  <a:tailEnd/>
                </a:ln>
                <a:effectLst>
                  <a:outerShdw blurRad="50800" dist="50800" dir="5400000" algn="ctr" rotWithShape="0">
                    <a:srgbClr val="000000">
                      <a:alpha val="80000"/>
                    </a:srgbClr>
                  </a:outerShdw>
                </a:effectLst>
              </p:spPr>
              <p:txBody>
                <a:bodyPr wrap="none" anchor="ctr" anchorCtr="1"/>
                <a:lstStyle/>
                <a:p>
                  <a:pPr defTabSz="1519298"/>
                  <a:r>
                    <a:rPr lang="es-MX" sz="2600">
                      <a:solidFill>
                        <a:srgbClr val="FFC000"/>
                      </a:solidFill>
                      <a:effectLst>
                        <a:outerShdw blurRad="38100" dist="38100" dir="2700000" algn="tl">
                          <a:srgbClr val="000000"/>
                        </a:outerShdw>
                      </a:effectLst>
                      <a:latin typeface="Arial Narrow" panose="020B0606020202030204" pitchFamily="34" charset="0"/>
                    </a:rPr>
                    <a:t>Metodología</a:t>
                  </a:r>
                  <a:endParaRPr lang="es-ES" sz="2600" dirty="0">
                    <a:solidFill>
                      <a:srgbClr val="FFC000"/>
                    </a:solidFill>
                    <a:effectLst>
                      <a:outerShdw blurRad="38100" dist="38100" dir="2700000" algn="tl">
                        <a:srgbClr val="000000"/>
                      </a:outerShdw>
                    </a:effectLst>
                    <a:latin typeface="Arial Narrow" panose="020B0606020202030204" pitchFamily="34" charset="0"/>
                  </a:endParaRPr>
                </a:p>
              </p:txBody>
            </p:sp>
            <p:sp>
              <p:nvSpPr>
                <p:cNvPr id="15" name="AutoShape 14">
                  <a:extLst>
                    <a:ext uri="{FF2B5EF4-FFF2-40B4-BE49-F238E27FC236}">
                      <a16:creationId xmlns:a16="http://schemas.microsoft.com/office/drawing/2014/main" xmlns="" id="{4AC0CB14-E433-43DF-A583-6DCFE9FF2F36}"/>
                    </a:ext>
                  </a:extLst>
                </p:cNvPr>
                <p:cNvSpPr>
                  <a:spLocks noChangeArrowheads="1"/>
                </p:cNvSpPr>
                <p:nvPr/>
              </p:nvSpPr>
              <p:spPr bwMode="auto">
                <a:xfrm>
                  <a:off x="629230" y="1559313"/>
                  <a:ext cx="688761" cy="573543"/>
                </a:xfrm>
                <a:prstGeom prst="bevel">
                  <a:avLst>
                    <a:gd name="adj" fmla="val 10065"/>
                  </a:avLst>
                </a:prstGeom>
                <a:gradFill>
                  <a:gsLst>
                    <a:gs pos="0">
                      <a:srgbClr val="FFC000"/>
                    </a:gs>
                    <a:gs pos="100000">
                      <a:srgbClr val="336699">
                        <a:gamma/>
                        <a:shade val="0"/>
                        <a:invGamma/>
                      </a:srgbClr>
                    </a:gs>
                  </a:gsLst>
                  <a:lin ang="5400000" scaled="1"/>
                </a:gradFill>
                <a:ln w="9525">
                  <a:noFill/>
                  <a:miter lim="800000"/>
                  <a:headEnd/>
                  <a:tailEnd/>
                </a:ln>
                <a:effectLst/>
              </p:spPr>
              <p:txBody>
                <a:bodyPr wrap="none" anchor="ctr"/>
                <a:lstStyle/>
                <a:p>
                  <a:pPr algn="ctr"/>
                  <a:endParaRPr lang="es-ES" sz="2600" b="1" dirty="0">
                    <a:effectLst>
                      <a:outerShdw blurRad="38100" dist="38100" dir="2700000" algn="tl">
                        <a:srgbClr val="FFFFFF"/>
                      </a:outerShdw>
                    </a:effectLst>
                    <a:latin typeface="Arial Narrow" panose="020B0606020202030204" pitchFamily="34" charset="0"/>
                  </a:endParaRPr>
                </a:p>
              </p:txBody>
            </p:sp>
            <p:sp>
              <p:nvSpPr>
                <p:cNvPr id="16" name="AutoShape 21">
                  <a:extLst>
                    <a:ext uri="{FF2B5EF4-FFF2-40B4-BE49-F238E27FC236}">
                      <a16:creationId xmlns:a16="http://schemas.microsoft.com/office/drawing/2014/main" xmlns="" id="{9227AD8A-28B0-4D5C-955B-9DF87EE454F3}"/>
                    </a:ext>
                  </a:extLst>
                </p:cNvPr>
                <p:cNvSpPr>
                  <a:spLocks noChangeArrowheads="1"/>
                </p:cNvSpPr>
                <p:nvPr/>
              </p:nvSpPr>
              <p:spPr bwMode="auto">
                <a:xfrm>
                  <a:off x="645897" y="2276872"/>
                  <a:ext cx="688761" cy="573543"/>
                </a:xfrm>
                <a:prstGeom prst="bevel">
                  <a:avLst>
                    <a:gd name="adj" fmla="val 10065"/>
                  </a:avLst>
                </a:prstGeom>
                <a:gradFill>
                  <a:gsLst>
                    <a:gs pos="0">
                      <a:srgbClr val="FFC000"/>
                    </a:gs>
                    <a:gs pos="100000">
                      <a:srgbClr val="336699">
                        <a:gamma/>
                        <a:shade val="0"/>
                        <a:invGamma/>
                      </a:srgbClr>
                    </a:gs>
                  </a:gsLst>
                  <a:lin ang="5400000" scaled="1"/>
                </a:gradFill>
                <a:ln w="9525">
                  <a:noFill/>
                  <a:miter lim="800000"/>
                  <a:headEnd/>
                  <a:tailEnd/>
                </a:ln>
                <a:effectLst/>
              </p:spPr>
              <p:txBody>
                <a:bodyPr wrap="none" anchor="ctr"/>
                <a:lstStyle/>
                <a:p>
                  <a:pPr algn="ctr"/>
                  <a:r>
                    <a:rPr lang="es-MX" sz="2600">
                      <a:solidFill>
                        <a:srgbClr val="006699"/>
                      </a:solidFill>
                      <a:effectLst>
                        <a:outerShdw blurRad="38100" dist="38100" dir="2700000" algn="tl">
                          <a:srgbClr val="000000"/>
                        </a:outerShdw>
                      </a:effectLst>
                      <a:latin typeface="Arial Narrow" panose="020B0606020202030204" pitchFamily="34" charset="0"/>
                    </a:rPr>
                    <a:t>I</a:t>
                  </a:r>
                  <a:endParaRPr lang="es-ES" sz="2600" b="1" dirty="0">
                    <a:effectLst>
                      <a:outerShdw blurRad="38100" dist="38100" dir="2700000" algn="tl">
                        <a:srgbClr val="FFFFFF"/>
                      </a:outerShdw>
                    </a:effectLst>
                    <a:latin typeface="Arial Narrow" panose="020B0606020202030204" pitchFamily="34" charset="0"/>
                  </a:endParaRPr>
                </a:p>
              </p:txBody>
            </p:sp>
            <p:sp>
              <p:nvSpPr>
                <p:cNvPr id="17" name="AutoShape 22">
                  <a:extLst>
                    <a:ext uri="{FF2B5EF4-FFF2-40B4-BE49-F238E27FC236}">
                      <a16:creationId xmlns:a16="http://schemas.microsoft.com/office/drawing/2014/main" xmlns="" id="{CFE1E1CC-2FF3-41EF-B64C-FBB604240582}"/>
                    </a:ext>
                  </a:extLst>
                </p:cNvPr>
                <p:cNvSpPr>
                  <a:spLocks noChangeArrowheads="1"/>
                </p:cNvSpPr>
                <p:nvPr/>
              </p:nvSpPr>
              <p:spPr bwMode="auto">
                <a:xfrm>
                  <a:off x="645897" y="3097983"/>
                  <a:ext cx="699779" cy="547040"/>
                </a:xfrm>
                <a:prstGeom prst="bevel">
                  <a:avLst>
                    <a:gd name="adj" fmla="val 10065"/>
                  </a:avLst>
                </a:prstGeom>
                <a:gradFill>
                  <a:gsLst>
                    <a:gs pos="0">
                      <a:srgbClr val="FFC000"/>
                    </a:gs>
                    <a:gs pos="100000">
                      <a:srgbClr val="336699">
                        <a:gamma/>
                        <a:shade val="0"/>
                        <a:invGamma/>
                      </a:srgbClr>
                    </a:gs>
                  </a:gsLst>
                  <a:lin ang="5400000" scaled="1"/>
                </a:gradFill>
                <a:ln w="9525">
                  <a:noFill/>
                  <a:miter lim="800000"/>
                  <a:headEnd/>
                  <a:tailEnd/>
                </a:ln>
                <a:effectLst/>
              </p:spPr>
              <p:txBody>
                <a:bodyPr wrap="none" anchor="ctr"/>
                <a:lstStyle/>
                <a:p>
                  <a:pPr algn="ctr"/>
                  <a:r>
                    <a:rPr lang="es-MX" sz="2600">
                      <a:solidFill>
                        <a:srgbClr val="006699"/>
                      </a:solidFill>
                      <a:effectLst>
                        <a:outerShdw blurRad="38100" dist="38100" dir="2700000" algn="tl">
                          <a:srgbClr val="000000"/>
                        </a:outerShdw>
                      </a:effectLst>
                      <a:latin typeface="Arial Narrow" panose="020B0606020202030204" pitchFamily="34" charset="0"/>
                    </a:rPr>
                    <a:t>II</a:t>
                  </a:r>
                  <a:endParaRPr lang="es-ES" sz="2600" b="1" dirty="0">
                    <a:effectLst>
                      <a:outerShdw blurRad="38100" dist="38100" dir="2700000" algn="tl">
                        <a:srgbClr val="FFFFFF"/>
                      </a:outerShdw>
                    </a:effectLst>
                    <a:latin typeface="Arial Narrow" panose="020B0606020202030204" pitchFamily="34" charset="0"/>
                  </a:endParaRPr>
                </a:p>
              </p:txBody>
            </p:sp>
            <p:sp>
              <p:nvSpPr>
                <p:cNvPr id="18" name="AutoShape 23">
                  <a:extLst>
                    <a:ext uri="{FF2B5EF4-FFF2-40B4-BE49-F238E27FC236}">
                      <a16:creationId xmlns:a16="http://schemas.microsoft.com/office/drawing/2014/main" xmlns="" id="{295EA8FB-E877-47E4-A455-56558928FFF1}"/>
                    </a:ext>
                  </a:extLst>
                </p:cNvPr>
                <p:cNvSpPr>
                  <a:spLocks noChangeArrowheads="1"/>
                </p:cNvSpPr>
                <p:nvPr/>
              </p:nvSpPr>
              <p:spPr bwMode="auto">
                <a:xfrm>
                  <a:off x="629230" y="4538144"/>
                  <a:ext cx="688761" cy="547040"/>
                </a:xfrm>
                <a:prstGeom prst="bevel">
                  <a:avLst>
                    <a:gd name="adj" fmla="val 10065"/>
                  </a:avLst>
                </a:prstGeom>
                <a:gradFill>
                  <a:gsLst>
                    <a:gs pos="0">
                      <a:srgbClr val="FFC000"/>
                    </a:gs>
                    <a:gs pos="100000">
                      <a:srgbClr val="336699">
                        <a:gamma/>
                        <a:shade val="0"/>
                        <a:invGamma/>
                      </a:srgbClr>
                    </a:gs>
                  </a:gsLst>
                  <a:lin ang="5400000" scaled="1"/>
                </a:gradFill>
                <a:ln w="9525">
                  <a:noFill/>
                  <a:miter lim="800000"/>
                  <a:headEnd/>
                  <a:tailEnd/>
                </a:ln>
                <a:effectLst/>
              </p:spPr>
              <p:txBody>
                <a:bodyPr wrap="none" anchor="ctr"/>
                <a:lstStyle/>
                <a:p>
                  <a:pPr algn="ctr"/>
                  <a:r>
                    <a:rPr lang="es-MX" sz="2600">
                      <a:solidFill>
                        <a:srgbClr val="006699"/>
                      </a:solidFill>
                      <a:effectLst>
                        <a:outerShdw blurRad="38100" dist="38100" dir="2700000" algn="tl">
                          <a:srgbClr val="000000"/>
                        </a:outerShdw>
                      </a:effectLst>
                      <a:latin typeface="Arial Narrow" panose="020B0606020202030204" pitchFamily="34" charset="0"/>
                    </a:rPr>
                    <a:t>IV</a:t>
                  </a:r>
                  <a:endParaRPr lang="es-ES" sz="2600" b="1" dirty="0">
                    <a:effectLst>
                      <a:outerShdw blurRad="38100" dist="38100" dir="2700000" algn="tl">
                        <a:srgbClr val="FFFFFF"/>
                      </a:outerShdw>
                    </a:effectLst>
                    <a:latin typeface="Arial Narrow" panose="020B0606020202030204" pitchFamily="34" charset="0"/>
                  </a:endParaRPr>
                </a:p>
              </p:txBody>
            </p:sp>
            <p:sp>
              <p:nvSpPr>
                <p:cNvPr id="19" name="AutoShape 24">
                  <a:extLst>
                    <a:ext uri="{FF2B5EF4-FFF2-40B4-BE49-F238E27FC236}">
                      <a16:creationId xmlns:a16="http://schemas.microsoft.com/office/drawing/2014/main" xmlns="" id="{70C15519-9637-4663-9F2A-3360D87F4145}"/>
                    </a:ext>
                  </a:extLst>
                </p:cNvPr>
                <p:cNvSpPr>
                  <a:spLocks noChangeArrowheads="1"/>
                </p:cNvSpPr>
                <p:nvPr/>
              </p:nvSpPr>
              <p:spPr bwMode="auto">
                <a:xfrm>
                  <a:off x="629230" y="5249952"/>
                  <a:ext cx="688761" cy="547040"/>
                </a:xfrm>
                <a:prstGeom prst="bevel">
                  <a:avLst>
                    <a:gd name="adj" fmla="val 10065"/>
                  </a:avLst>
                </a:prstGeom>
                <a:gradFill>
                  <a:gsLst>
                    <a:gs pos="0">
                      <a:srgbClr val="FFC000"/>
                    </a:gs>
                    <a:gs pos="100000">
                      <a:srgbClr val="336699">
                        <a:gamma/>
                        <a:shade val="0"/>
                        <a:invGamma/>
                      </a:srgbClr>
                    </a:gs>
                  </a:gsLst>
                  <a:lin ang="5400000" scaled="1"/>
                </a:gradFill>
                <a:ln w="9525">
                  <a:noFill/>
                  <a:miter lim="800000"/>
                  <a:headEnd/>
                  <a:tailEnd/>
                </a:ln>
                <a:effectLst/>
              </p:spPr>
              <p:txBody>
                <a:bodyPr wrap="none" anchor="ctr"/>
                <a:lstStyle/>
                <a:p>
                  <a:pPr algn="ctr"/>
                  <a:r>
                    <a:rPr lang="es-MX" sz="2600">
                      <a:solidFill>
                        <a:srgbClr val="006699"/>
                      </a:solidFill>
                      <a:effectLst>
                        <a:outerShdw blurRad="38100" dist="38100" dir="2700000" algn="tl">
                          <a:srgbClr val="000000"/>
                        </a:outerShdw>
                      </a:effectLst>
                      <a:latin typeface="Arial Narrow" panose="020B0606020202030204" pitchFamily="34" charset="0"/>
                    </a:rPr>
                    <a:t>V</a:t>
                  </a:r>
                  <a:endParaRPr lang="es-ES" sz="2600" b="1" dirty="0">
                    <a:effectLst>
                      <a:outerShdw blurRad="38100" dist="38100" dir="2700000" algn="tl">
                        <a:srgbClr val="FFFFFF"/>
                      </a:outerShdw>
                    </a:effectLst>
                    <a:latin typeface="Arial Narrow" panose="020B0606020202030204" pitchFamily="34" charset="0"/>
                  </a:endParaRPr>
                </a:p>
              </p:txBody>
            </p:sp>
            <p:sp>
              <p:nvSpPr>
                <p:cNvPr id="20" name="AutoShape 25">
                  <a:extLst>
                    <a:ext uri="{FF2B5EF4-FFF2-40B4-BE49-F238E27FC236}">
                      <a16:creationId xmlns:a16="http://schemas.microsoft.com/office/drawing/2014/main" xmlns="" id="{2FD70A45-13CB-475C-8812-711DE9D27F34}"/>
                    </a:ext>
                  </a:extLst>
                </p:cNvPr>
                <p:cNvSpPr>
                  <a:spLocks noChangeArrowheads="1"/>
                </p:cNvSpPr>
                <p:nvPr/>
              </p:nvSpPr>
              <p:spPr bwMode="auto">
                <a:xfrm>
                  <a:off x="629230" y="5978304"/>
                  <a:ext cx="688761" cy="547039"/>
                </a:xfrm>
                <a:prstGeom prst="bevel">
                  <a:avLst>
                    <a:gd name="adj" fmla="val 10065"/>
                  </a:avLst>
                </a:prstGeom>
                <a:gradFill>
                  <a:gsLst>
                    <a:gs pos="0">
                      <a:srgbClr val="FFC000"/>
                    </a:gs>
                    <a:gs pos="100000">
                      <a:srgbClr val="336699">
                        <a:gamma/>
                        <a:shade val="0"/>
                        <a:invGamma/>
                      </a:srgbClr>
                    </a:gs>
                  </a:gsLst>
                  <a:lin ang="5400000" scaled="1"/>
                </a:gradFill>
                <a:ln w="9525">
                  <a:noFill/>
                  <a:miter lim="800000"/>
                  <a:headEnd/>
                  <a:tailEnd/>
                </a:ln>
                <a:effectLst/>
              </p:spPr>
              <p:txBody>
                <a:bodyPr wrap="none" anchor="ctr"/>
                <a:lstStyle/>
                <a:p>
                  <a:pPr algn="ctr"/>
                  <a:r>
                    <a:rPr lang="es-MX" sz="2600">
                      <a:solidFill>
                        <a:srgbClr val="006699"/>
                      </a:solidFill>
                      <a:effectLst>
                        <a:outerShdw blurRad="38100" dist="38100" dir="2700000" algn="tl">
                          <a:srgbClr val="000000"/>
                        </a:outerShdw>
                      </a:effectLst>
                      <a:latin typeface="Arial Narrow" panose="020B0606020202030204" pitchFamily="34" charset="0"/>
                    </a:rPr>
                    <a:t>VI</a:t>
                  </a:r>
                  <a:endParaRPr lang="es-ES" sz="2600" b="1" dirty="0">
                    <a:effectLst>
                      <a:outerShdw blurRad="38100" dist="38100" dir="2700000" algn="tl">
                        <a:srgbClr val="FFFFFF"/>
                      </a:outerShdw>
                    </a:effectLst>
                    <a:latin typeface="Arial Narrow" panose="020B0606020202030204" pitchFamily="34" charset="0"/>
                  </a:endParaRPr>
                </a:p>
              </p:txBody>
            </p:sp>
          </p:grpSp>
          <p:sp>
            <p:nvSpPr>
              <p:cNvPr id="31" name="AutoShape 9">
                <a:extLst>
                  <a:ext uri="{FF2B5EF4-FFF2-40B4-BE49-F238E27FC236}">
                    <a16:creationId xmlns:a16="http://schemas.microsoft.com/office/drawing/2014/main" xmlns="" id="{27C693D3-35FC-4E7F-B791-1D031B1EEE52}"/>
                  </a:ext>
                </a:extLst>
              </p:cNvPr>
              <p:cNvSpPr>
                <a:spLocks noChangeArrowheads="1"/>
              </p:cNvSpPr>
              <p:nvPr/>
            </p:nvSpPr>
            <p:spPr bwMode="auto">
              <a:xfrm>
                <a:off x="1376753" y="2276872"/>
                <a:ext cx="7903810" cy="550132"/>
              </a:xfrm>
              <a:prstGeom prst="roundRect">
                <a:avLst>
                  <a:gd name="adj" fmla="val 50000"/>
                </a:avLst>
              </a:prstGeom>
              <a:gradFill>
                <a:gsLst>
                  <a:gs pos="0">
                    <a:schemeClr val="accent1">
                      <a:lumMod val="75000"/>
                      <a:alpha val="42000"/>
                    </a:schemeClr>
                  </a:gs>
                  <a:gs pos="100000">
                    <a:srgbClr val="336699">
                      <a:gamma/>
                      <a:shade val="0"/>
                      <a:invGamma/>
                    </a:srgbClr>
                  </a:gs>
                </a:gsLst>
                <a:lin ang="5400000" scaled="1"/>
              </a:gradFill>
              <a:ln w="9525">
                <a:noFill/>
                <a:round/>
                <a:headEnd/>
                <a:tailEnd/>
              </a:ln>
              <a:effectLst>
                <a:outerShdw blurRad="50800" dist="50800" dir="5400000" algn="ctr" rotWithShape="0">
                  <a:srgbClr val="000000">
                    <a:alpha val="80000"/>
                  </a:srgbClr>
                </a:outerShdw>
              </a:effectLst>
            </p:spPr>
            <p:txBody>
              <a:bodyPr wrap="none" anchor="ctr" anchorCtr="1"/>
              <a:lstStyle/>
              <a:p>
                <a:pPr defTabSz="1519298"/>
                <a:r>
                  <a:rPr lang="es-ES" sz="2600" dirty="0">
                    <a:solidFill>
                      <a:srgbClr val="FFC000"/>
                    </a:solidFill>
                    <a:effectLst>
                      <a:outerShdw blurRad="38100" dist="38100" dir="2700000" algn="tl">
                        <a:srgbClr val="000000"/>
                      </a:outerShdw>
                    </a:effectLst>
                    <a:latin typeface="Arial Narrow" panose="020B0606020202030204" pitchFamily="34" charset="0"/>
                  </a:rPr>
                  <a:t>El Problema de Investigación, Objetivos</a:t>
                </a:r>
              </a:p>
            </p:txBody>
          </p:sp>
        </p:grpSp>
        <p:sp>
          <p:nvSpPr>
            <p:cNvPr id="32" name="AutoShape 22">
              <a:extLst>
                <a:ext uri="{FF2B5EF4-FFF2-40B4-BE49-F238E27FC236}">
                  <a16:creationId xmlns:a16="http://schemas.microsoft.com/office/drawing/2014/main" xmlns="" id="{77C5BA78-66C6-4055-88DE-7640C7DED48E}"/>
                </a:ext>
              </a:extLst>
            </p:cNvPr>
            <p:cNvSpPr>
              <a:spLocks noChangeArrowheads="1"/>
            </p:cNvSpPr>
            <p:nvPr/>
          </p:nvSpPr>
          <p:spPr bwMode="auto">
            <a:xfrm>
              <a:off x="498863" y="3717032"/>
              <a:ext cx="688761" cy="547040"/>
            </a:xfrm>
            <a:prstGeom prst="bevel">
              <a:avLst>
                <a:gd name="adj" fmla="val 10065"/>
              </a:avLst>
            </a:prstGeom>
            <a:gradFill>
              <a:gsLst>
                <a:gs pos="0">
                  <a:srgbClr val="FFC000"/>
                </a:gs>
                <a:gs pos="100000">
                  <a:srgbClr val="336699">
                    <a:gamma/>
                    <a:shade val="0"/>
                    <a:invGamma/>
                  </a:srgbClr>
                </a:gs>
              </a:gsLst>
              <a:lin ang="5400000" scaled="1"/>
            </a:gradFill>
            <a:ln w="9525">
              <a:noFill/>
              <a:miter lim="800000"/>
              <a:headEnd/>
              <a:tailEnd/>
            </a:ln>
            <a:effectLst/>
          </p:spPr>
          <p:txBody>
            <a:bodyPr wrap="none" anchor="ctr"/>
            <a:lstStyle/>
            <a:p>
              <a:pPr algn="ctr"/>
              <a:r>
                <a:rPr lang="es-MX" sz="2600">
                  <a:solidFill>
                    <a:srgbClr val="006699"/>
                  </a:solidFill>
                  <a:effectLst>
                    <a:outerShdw blurRad="38100" dist="38100" dir="2700000" algn="tl">
                      <a:srgbClr val="000000"/>
                    </a:outerShdw>
                  </a:effectLst>
                  <a:latin typeface="Arial Narrow" panose="020B0606020202030204" pitchFamily="34" charset="0"/>
                </a:rPr>
                <a:t>III</a:t>
              </a:r>
              <a:endParaRPr lang="es-ES" sz="2600" b="1" dirty="0">
                <a:effectLst>
                  <a:outerShdw blurRad="38100" dist="38100" dir="2700000" algn="tl">
                    <a:srgbClr val="FFFFFF"/>
                  </a:outerShdw>
                </a:effectLst>
                <a:latin typeface="Arial Narrow" panose="020B0606020202030204" pitchFamily="34" charset="0"/>
              </a:endParaRPr>
            </a:p>
          </p:txBody>
        </p:sp>
      </p:grpSp>
    </p:spTree>
    <p:extLst>
      <p:ext uri="{BB962C8B-B14F-4D97-AF65-F5344CB8AC3E}">
        <p14:creationId xmlns:p14="http://schemas.microsoft.com/office/powerpoint/2010/main" val="302253597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20</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pic>
        <p:nvPicPr>
          <p:cNvPr id="3" name="Imagen 2">
            <a:extLst>
              <a:ext uri="{FF2B5EF4-FFF2-40B4-BE49-F238E27FC236}">
                <a16:creationId xmlns:a16="http://schemas.microsoft.com/office/drawing/2014/main" xmlns="" id="{F4545BFA-DF1A-4F8C-9FAF-A4C065DDE420}"/>
              </a:ext>
            </a:extLst>
          </p:cNvPr>
          <p:cNvPicPr>
            <a:picLocks noChangeAspect="1"/>
          </p:cNvPicPr>
          <p:nvPr/>
        </p:nvPicPr>
        <p:blipFill rotWithShape="1">
          <a:blip r:embed="rId2"/>
          <a:srcRect b="43929"/>
          <a:stretch/>
        </p:blipFill>
        <p:spPr>
          <a:xfrm>
            <a:off x="395536" y="1340768"/>
            <a:ext cx="8280919" cy="4608512"/>
          </a:xfrm>
          <a:prstGeom prst="rect">
            <a:avLst/>
          </a:prstGeom>
        </p:spPr>
      </p:pic>
      <p:sp>
        <p:nvSpPr>
          <p:cNvPr id="10" name="AutoShape 1026">
            <a:extLst>
              <a:ext uri="{FF2B5EF4-FFF2-40B4-BE49-F238E27FC236}">
                <a16:creationId xmlns:a16="http://schemas.microsoft.com/office/drawing/2014/main" xmlns="" id="{021289F4-05F4-4893-B7E8-3CE7ABD92563}"/>
              </a:ext>
            </a:extLst>
          </p:cNvPr>
          <p:cNvSpPr>
            <a:spLocks noChangeArrowheads="1"/>
          </p:cNvSpPr>
          <p:nvPr/>
        </p:nvSpPr>
        <p:spPr bwMode="auto">
          <a:xfrm>
            <a:off x="2051720" y="764707"/>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a:t>
            </a:r>
          </a:p>
        </p:txBody>
      </p:sp>
      <p:sp>
        <p:nvSpPr>
          <p:cNvPr id="11" name="Rectangle 3">
            <a:extLst>
              <a:ext uri="{FF2B5EF4-FFF2-40B4-BE49-F238E27FC236}">
                <a16:creationId xmlns:a16="http://schemas.microsoft.com/office/drawing/2014/main" xmlns="" id="{5ACCF5F1-87EB-41F2-B955-ADA3F7015098}"/>
              </a:ext>
            </a:extLst>
          </p:cNvPr>
          <p:cNvSpPr>
            <a:spLocks noChangeArrowheads="1"/>
          </p:cNvSpPr>
          <p:nvPr/>
        </p:nvSpPr>
        <p:spPr bwMode="auto">
          <a:xfrm>
            <a:off x="2267744" y="6567157"/>
            <a:ext cx="490551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CL" altLang="es-EC" sz="1000" dirty="0">
                <a:ea typeface="Calibri" panose="020F0502020204030204" pitchFamily="34" charset="0"/>
                <a:cs typeface="Arial" panose="020B0604020202020204" pitchFamily="34" charset="0"/>
              </a:rPr>
              <a:t>Fuente: Comando de Operaciones Navales, Dirección General de Logística</a:t>
            </a:r>
            <a:endParaRPr lang="es-EC" altLang="es-EC" dirty="0"/>
          </a:p>
        </p:txBody>
      </p:sp>
    </p:spTree>
    <p:extLst>
      <p:ext uri="{BB962C8B-B14F-4D97-AF65-F5344CB8AC3E}">
        <p14:creationId xmlns:p14="http://schemas.microsoft.com/office/powerpoint/2010/main" val="4017847998"/>
      </p:ext>
    </p:extLst>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21</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pic>
        <p:nvPicPr>
          <p:cNvPr id="4" name="Imagen 3">
            <a:extLst>
              <a:ext uri="{FF2B5EF4-FFF2-40B4-BE49-F238E27FC236}">
                <a16:creationId xmlns:a16="http://schemas.microsoft.com/office/drawing/2014/main" xmlns="" id="{BA1DB3FF-62D5-4A74-A777-F0F77E8B55C7}"/>
              </a:ext>
            </a:extLst>
          </p:cNvPr>
          <p:cNvPicPr>
            <a:picLocks noChangeAspect="1"/>
          </p:cNvPicPr>
          <p:nvPr/>
        </p:nvPicPr>
        <p:blipFill>
          <a:blip r:embed="rId2"/>
          <a:stretch>
            <a:fillRect/>
          </a:stretch>
        </p:blipFill>
        <p:spPr>
          <a:xfrm>
            <a:off x="-108520" y="1357536"/>
            <a:ext cx="8820472" cy="4850825"/>
          </a:xfrm>
          <a:prstGeom prst="rect">
            <a:avLst/>
          </a:prstGeom>
        </p:spPr>
      </p:pic>
      <p:sp>
        <p:nvSpPr>
          <p:cNvPr id="11" name="AutoShape 1026">
            <a:extLst>
              <a:ext uri="{FF2B5EF4-FFF2-40B4-BE49-F238E27FC236}">
                <a16:creationId xmlns:a16="http://schemas.microsoft.com/office/drawing/2014/main" xmlns="" id="{A05FD0F8-CFB1-46D8-862B-C700F2D40EC8}"/>
              </a:ext>
            </a:extLst>
          </p:cNvPr>
          <p:cNvSpPr>
            <a:spLocks noChangeArrowheads="1"/>
          </p:cNvSpPr>
          <p:nvPr/>
        </p:nvSpPr>
        <p:spPr bwMode="auto">
          <a:xfrm>
            <a:off x="2051720" y="908720"/>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Relación entre variables</a:t>
            </a:r>
          </a:p>
        </p:txBody>
      </p:sp>
      <p:sp>
        <p:nvSpPr>
          <p:cNvPr id="8" name="Rectángulo: esquinas diagonales redondeadas 7">
            <a:extLst>
              <a:ext uri="{FF2B5EF4-FFF2-40B4-BE49-F238E27FC236}">
                <a16:creationId xmlns:a16="http://schemas.microsoft.com/office/drawing/2014/main" xmlns="" id="{73929476-5D82-41BC-A3C4-39FD63AE1CAE}"/>
              </a:ext>
            </a:extLst>
          </p:cNvPr>
          <p:cNvSpPr/>
          <p:nvPr/>
        </p:nvSpPr>
        <p:spPr>
          <a:xfrm>
            <a:off x="8060991" y="3140967"/>
            <a:ext cx="1023602" cy="495437"/>
          </a:xfrm>
          <a:prstGeom prst="round2DiagRect">
            <a:avLst/>
          </a:prstGeom>
          <a:solidFill>
            <a:srgbClr val="FF0000">
              <a:alpha val="87000"/>
            </a:srgb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a:lstStyle/>
          <a:p>
            <a:pPr algn="ctr"/>
            <a:r>
              <a:rPr lang="es-EC" sz="2400" b="1" dirty="0"/>
              <a:t>46 %</a:t>
            </a:r>
          </a:p>
        </p:txBody>
      </p:sp>
    </p:spTree>
    <p:extLst>
      <p:ext uri="{BB962C8B-B14F-4D97-AF65-F5344CB8AC3E}">
        <p14:creationId xmlns:p14="http://schemas.microsoft.com/office/powerpoint/2010/main" val="1008112598"/>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22</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11" name="AutoShape 1026">
            <a:extLst>
              <a:ext uri="{FF2B5EF4-FFF2-40B4-BE49-F238E27FC236}">
                <a16:creationId xmlns:a16="http://schemas.microsoft.com/office/drawing/2014/main" xmlns="" id="{A05FD0F8-CFB1-46D8-862B-C700F2D40EC8}"/>
              </a:ext>
            </a:extLst>
          </p:cNvPr>
          <p:cNvSpPr>
            <a:spLocks noChangeArrowheads="1"/>
          </p:cNvSpPr>
          <p:nvPr/>
        </p:nvSpPr>
        <p:spPr bwMode="auto">
          <a:xfrm>
            <a:off x="2051720" y="908720"/>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Relación entre variables</a:t>
            </a:r>
          </a:p>
        </p:txBody>
      </p:sp>
      <p:pic>
        <p:nvPicPr>
          <p:cNvPr id="5" name="Imagen 4">
            <a:extLst>
              <a:ext uri="{FF2B5EF4-FFF2-40B4-BE49-F238E27FC236}">
                <a16:creationId xmlns:a16="http://schemas.microsoft.com/office/drawing/2014/main" xmlns="" id="{5E9C549C-DDA0-436C-8221-BD9AA570F726}"/>
              </a:ext>
            </a:extLst>
          </p:cNvPr>
          <p:cNvPicPr>
            <a:picLocks noChangeAspect="1"/>
          </p:cNvPicPr>
          <p:nvPr/>
        </p:nvPicPr>
        <p:blipFill>
          <a:blip r:embed="rId2"/>
          <a:stretch>
            <a:fillRect/>
          </a:stretch>
        </p:blipFill>
        <p:spPr>
          <a:xfrm>
            <a:off x="171000" y="1340768"/>
            <a:ext cx="8793488" cy="4880021"/>
          </a:xfrm>
          <a:prstGeom prst="rect">
            <a:avLst/>
          </a:prstGeom>
        </p:spPr>
      </p:pic>
      <p:sp>
        <p:nvSpPr>
          <p:cNvPr id="8" name="Rectángulo: esquinas diagonales redondeadas 7">
            <a:extLst>
              <a:ext uri="{FF2B5EF4-FFF2-40B4-BE49-F238E27FC236}">
                <a16:creationId xmlns:a16="http://schemas.microsoft.com/office/drawing/2014/main" xmlns="" id="{C6D56BA7-F821-40CC-B2F3-50577ED40C64}"/>
              </a:ext>
            </a:extLst>
          </p:cNvPr>
          <p:cNvSpPr/>
          <p:nvPr/>
        </p:nvSpPr>
        <p:spPr>
          <a:xfrm>
            <a:off x="8202408" y="2780928"/>
            <a:ext cx="882185" cy="456691"/>
          </a:xfrm>
          <a:prstGeom prst="round2DiagRect">
            <a:avLst/>
          </a:prstGeom>
          <a:solidFill>
            <a:srgbClr val="FF0000">
              <a:alpha val="87000"/>
            </a:srgb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a:lstStyle/>
          <a:p>
            <a:pPr algn="ctr"/>
            <a:r>
              <a:rPr lang="es-EC" sz="2400" b="1" dirty="0"/>
              <a:t>50 %</a:t>
            </a:r>
          </a:p>
        </p:txBody>
      </p:sp>
    </p:spTree>
    <p:extLst>
      <p:ext uri="{BB962C8B-B14F-4D97-AF65-F5344CB8AC3E}">
        <p14:creationId xmlns:p14="http://schemas.microsoft.com/office/powerpoint/2010/main" val="8466101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23</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11" name="AutoShape 1026">
            <a:extLst>
              <a:ext uri="{FF2B5EF4-FFF2-40B4-BE49-F238E27FC236}">
                <a16:creationId xmlns:a16="http://schemas.microsoft.com/office/drawing/2014/main" xmlns="" id="{A05FD0F8-CFB1-46D8-862B-C700F2D40EC8}"/>
              </a:ext>
            </a:extLst>
          </p:cNvPr>
          <p:cNvSpPr>
            <a:spLocks noChangeArrowheads="1"/>
          </p:cNvSpPr>
          <p:nvPr/>
        </p:nvSpPr>
        <p:spPr bwMode="auto">
          <a:xfrm>
            <a:off x="2051720" y="908720"/>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Relación entre variables</a:t>
            </a:r>
          </a:p>
        </p:txBody>
      </p:sp>
      <p:pic>
        <p:nvPicPr>
          <p:cNvPr id="3" name="Imagen 2">
            <a:extLst>
              <a:ext uri="{FF2B5EF4-FFF2-40B4-BE49-F238E27FC236}">
                <a16:creationId xmlns:a16="http://schemas.microsoft.com/office/drawing/2014/main" xmlns="" id="{FE0E1833-28E3-430A-AA21-01A893726B00}"/>
              </a:ext>
            </a:extLst>
          </p:cNvPr>
          <p:cNvPicPr>
            <a:picLocks noChangeAspect="1"/>
          </p:cNvPicPr>
          <p:nvPr/>
        </p:nvPicPr>
        <p:blipFill>
          <a:blip r:embed="rId2"/>
          <a:stretch>
            <a:fillRect/>
          </a:stretch>
        </p:blipFill>
        <p:spPr>
          <a:xfrm>
            <a:off x="1" y="1268760"/>
            <a:ext cx="9084593" cy="4896544"/>
          </a:xfrm>
          <a:prstGeom prst="rect">
            <a:avLst/>
          </a:prstGeom>
        </p:spPr>
      </p:pic>
      <p:sp>
        <p:nvSpPr>
          <p:cNvPr id="8" name="Rectángulo: esquinas diagonales redondeadas 7">
            <a:extLst>
              <a:ext uri="{FF2B5EF4-FFF2-40B4-BE49-F238E27FC236}">
                <a16:creationId xmlns:a16="http://schemas.microsoft.com/office/drawing/2014/main" xmlns="" id="{ADB357E5-DD6C-40C0-8D83-8F6110B37EF4}"/>
              </a:ext>
            </a:extLst>
          </p:cNvPr>
          <p:cNvSpPr/>
          <p:nvPr/>
        </p:nvSpPr>
        <p:spPr>
          <a:xfrm>
            <a:off x="7956376" y="3068960"/>
            <a:ext cx="1023602" cy="495437"/>
          </a:xfrm>
          <a:prstGeom prst="round2DiagRect">
            <a:avLst/>
          </a:prstGeom>
          <a:solidFill>
            <a:srgbClr val="FF0000">
              <a:alpha val="87000"/>
            </a:srgb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a:lstStyle/>
          <a:p>
            <a:pPr algn="ctr"/>
            <a:r>
              <a:rPr lang="es-EC" sz="2400" b="1" dirty="0"/>
              <a:t>35 %</a:t>
            </a:r>
          </a:p>
        </p:txBody>
      </p:sp>
    </p:spTree>
    <p:extLst>
      <p:ext uri="{BB962C8B-B14F-4D97-AF65-F5344CB8AC3E}">
        <p14:creationId xmlns:p14="http://schemas.microsoft.com/office/powerpoint/2010/main" val="155392068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24</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11" name="AutoShape 1026">
            <a:extLst>
              <a:ext uri="{FF2B5EF4-FFF2-40B4-BE49-F238E27FC236}">
                <a16:creationId xmlns:a16="http://schemas.microsoft.com/office/drawing/2014/main" xmlns="" id="{A05FD0F8-CFB1-46D8-862B-C700F2D40EC8}"/>
              </a:ext>
            </a:extLst>
          </p:cNvPr>
          <p:cNvSpPr>
            <a:spLocks noChangeArrowheads="1"/>
          </p:cNvSpPr>
          <p:nvPr/>
        </p:nvSpPr>
        <p:spPr bwMode="auto">
          <a:xfrm>
            <a:off x="2051720" y="908720"/>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Relación entre variables</a:t>
            </a:r>
          </a:p>
        </p:txBody>
      </p:sp>
      <p:pic>
        <p:nvPicPr>
          <p:cNvPr id="4" name="Imagen 3">
            <a:extLst>
              <a:ext uri="{FF2B5EF4-FFF2-40B4-BE49-F238E27FC236}">
                <a16:creationId xmlns:a16="http://schemas.microsoft.com/office/drawing/2014/main" xmlns="" id="{6D0D1B7B-E9D6-4B07-892C-75F26595B76D}"/>
              </a:ext>
            </a:extLst>
          </p:cNvPr>
          <p:cNvPicPr>
            <a:picLocks noChangeAspect="1"/>
          </p:cNvPicPr>
          <p:nvPr/>
        </p:nvPicPr>
        <p:blipFill>
          <a:blip r:embed="rId2"/>
          <a:stretch>
            <a:fillRect/>
          </a:stretch>
        </p:blipFill>
        <p:spPr>
          <a:xfrm>
            <a:off x="0" y="1412776"/>
            <a:ext cx="9084592" cy="4705717"/>
          </a:xfrm>
          <a:prstGeom prst="rect">
            <a:avLst/>
          </a:prstGeom>
        </p:spPr>
      </p:pic>
      <p:sp>
        <p:nvSpPr>
          <p:cNvPr id="8" name="Rectángulo: esquinas diagonales redondeadas 7">
            <a:extLst>
              <a:ext uri="{FF2B5EF4-FFF2-40B4-BE49-F238E27FC236}">
                <a16:creationId xmlns:a16="http://schemas.microsoft.com/office/drawing/2014/main" xmlns="" id="{F8607FE0-0DCB-4550-AAA9-29FB5FAC887D}"/>
              </a:ext>
            </a:extLst>
          </p:cNvPr>
          <p:cNvSpPr/>
          <p:nvPr/>
        </p:nvSpPr>
        <p:spPr>
          <a:xfrm>
            <a:off x="8172400" y="3284984"/>
            <a:ext cx="936104" cy="495437"/>
          </a:xfrm>
          <a:prstGeom prst="round2DiagRect">
            <a:avLst/>
          </a:prstGeom>
          <a:solidFill>
            <a:srgbClr val="FF0000">
              <a:alpha val="87000"/>
            </a:srgb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a:lstStyle/>
          <a:p>
            <a:pPr algn="ctr"/>
            <a:r>
              <a:rPr lang="es-EC" sz="2400" b="1" dirty="0"/>
              <a:t>24 %</a:t>
            </a:r>
          </a:p>
        </p:txBody>
      </p:sp>
    </p:spTree>
    <p:extLst>
      <p:ext uri="{BB962C8B-B14F-4D97-AF65-F5344CB8AC3E}">
        <p14:creationId xmlns:p14="http://schemas.microsoft.com/office/powerpoint/2010/main" val="161133284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25</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9" name="AutoShape 1026">
            <a:extLst>
              <a:ext uri="{FF2B5EF4-FFF2-40B4-BE49-F238E27FC236}">
                <a16:creationId xmlns:a16="http://schemas.microsoft.com/office/drawing/2014/main" xmlns="" id="{A134D156-8AAE-4A12-A1CE-F35634F1CECB}"/>
              </a:ext>
            </a:extLst>
          </p:cNvPr>
          <p:cNvSpPr>
            <a:spLocks noChangeArrowheads="1"/>
          </p:cNvSpPr>
          <p:nvPr/>
        </p:nvSpPr>
        <p:spPr bwMode="auto">
          <a:xfrm>
            <a:off x="2267744" y="788565"/>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000" b="1" dirty="0">
                <a:solidFill>
                  <a:schemeClr val="bg1"/>
                </a:solidFill>
                <a:effectLst>
                  <a:outerShdw blurRad="38100" dist="38100" dir="2700000" algn="tl">
                    <a:srgbClr val="000000"/>
                  </a:outerShdw>
                </a:effectLst>
                <a:latin typeface="Arial Narrow" pitchFamily="34" charset="0"/>
              </a:rPr>
              <a:t>Análisis de la relación de variables </a:t>
            </a:r>
          </a:p>
        </p:txBody>
      </p:sp>
      <p:graphicFrame>
        <p:nvGraphicFramePr>
          <p:cNvPr id="3" name="Diagrama 2">
            <a:extLst>
              <a:ext uri="{FF2B5EF4-FFF2-40B4-BE49-F238E27FC236}">
                <a16:creationId xmlns:a16="http://schemas.microsoft.com/office/drawing/2014/main" xmlns="" id="{F70C448E-09E0-45D3-9D2C-9E2F14631A0F}"/>
              </a:ext>
            </a:extLst>
          </p:cNvPr>
          <p:cNvGraphicFramePr/>
          <p:nvPr>
            <p:extLst>
              <p:ext uri="{D42A27DB-BD31-4B8C-83A1-F6EECF244321}">
                <p14:modId xmlns:p14="http://schemas.microsoft.com/office/powerpoint/2010/main" val="3879832784"/>
              </p:ext>
            </p:extLst>
          </p:nvPr>
        </p:nvGraphicFramePr>
        <p:xfrm>
          <a:off x="0" y="1268760"/>
          <a:ext cx="9107472"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2674001"/>
      </p:ext>
    </p:extLst>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26</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3" name="Rectangle 2">
            <a:extLst>
              <a:ext uri="{FF2B5EF4-FFF2-40B4-BE49-F238E27FC236}">
                <a16:creationId xmlns:a16="http://schemas.microsoft.com/office/drawing/2014/main" xmlns="" id="{807317B0-4DF2-4C95-9A5A-15CF86CA2A27}"/>
              </a:ext>
            </a:extLst>
          </p:cNvPr>
          <p:cNvSpPr>
            <a:spLocks noChangeArrowheads="1"/>
          </p:cNvSpPr>
          <p:nvPr/>
        </p:nvSpPr>
        <p:spPr bwMode="auto">
          <a:xfrm>
            <a:off x="3"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AutoShape 1026">
            <a:extLst>
              <a:ext uri="{FF2B5EF4-FFF2-40B4-BE49-F238E27FC236}">
                <a16:creationId xmlns:a16="http://schemas.microsoft.com/office/drawing/2014/main" xmlns="" id="{FEC178A8-EE97-4DD4-A07E-97BB938A99C5}"/>
              </a:ext>
            </a:extLst>
          </p:cNvPr>
          <p:cNvSpPr>
            <a:spLocks noChangeArrowheads="1"/>
          </p:cNvSpPr>
          <p:nvPr/>
        </p:nvSpPr>
        <p:spPr bwMode="auto">
          <a:xfrm>
            <a:off x="2339752" y="908722"/>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Unión Europea</a:t>
            </a:r>
          </a:p>
        </p:txBody>
      </p:sp>
      <p:graphicFrame>
        <p:nvGraphicFramePr>
          <p:cNvPr id="5" name="Diagrama 4">
            <a:extLst>
              <a:ext uri="{FF2B5EF4-FFF2-40B4-BE49-F238E27FC236}">
                <a16:creationId xmlns:a16="http://schemas.microsoft.com/office/drawing/2014/main" xmlns="" id="{88116F9E-2B49-4DD5-97C2-76AED9F740D5}"/>
              </a:ext>
            </a:extLst>
          </p:cNvPr>
          <p:cNvGraphicFramePr/>
          <p:nvPr>
            <p:extLst>
              <p:ext uri="{D42A27DB-BD31-4B8C-83A1-F6EECF244321}">
                <p14:modId xmlns:p14="http://schemas.microsoft.com/office/powerpoint/2010/main" val="1087736612"/>
              </p:ext>
            </p:extLst>
          </p:nvPr>
        </p:nvGraphicFramePr>
        <p:xfrm>
          <a:off x="251520" y="1397000"/>
          <a:ext cx="8640960" cy="4624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upo 5">
            <a:extLst>
              <a:ext uri="{FF2B5EF4-FFF2-40B4-BE49-F238E27FC236}">
                <a16:creationId xmlns:a16="http://schemas.microsoft.com/office/drawing/2014/main" xmlns="" id="{E73B88BB-4488-4661-87E9-6E66F599B5AE}"/>
              </a:ext>
            </a:extLst>
          </p:cNvPr>
          <p:cNvGrpSpPr/>
          <p:nvPr/>
        </p:nvGrpSpPr>
        <p:grpSpPr>
          <a:xfrm>
            <a:off x="62492" y="2636916"/>
            <a:ext cx="2493287" cy="2436239"/>
            <a:chOff x="174721" y="2372035"/>
            <a:chExt cx="2493287" cy="2436239"/>
          </a:xfrm>
        </p:grpSpPr>
        <p:pic>
          <p:nvPicPr>
            <p:cNvPr id="13" name="Imagen 12">
              <a:extLst>
                <a:ext uri="{FF2B5EF4-FFF2-40B4-BE49-F238E27FC236}">
                  <a16:creationId xmlns:a16="http://schemas.microsoft.com/office/drawing/2014/main" xmlns="" id="{794F739C-90BB-43A7-83E0-F479501C3422}"/>
                </a:ext>
              </a:extLst>
            </p:cNvPr>
            <p:cNvPicPr>
              <a:picLocks noChangeAspect="1"/>
            </p:cNvPicPr>
            <p:nvPr/>
          </p:nvPicPr>
          <p:blipFill>
            <a:blip r:embed="rId7"/>
            <a:stretch>
              <a:fillRect/>
            </a:stretch>
          </p:blipFill>
          <p:spPr>
            <a:xfrm>
              <a:off x="174721" y="2372035"/>
              <a:ext cx="2493287" cy="1972315"/>
            </a:xfrm>
            <a:prstGeom prst="rect">
              <a:avLst/>
            </a:prstGeom>
            <a:ln w="28575">
              <a:solidFill>
                <a:schemeClr val="tx1"/>
              </a:solidFill>
            </a:ln>
            <a:effectLst>
              <a:outerShdw blurRad="292100" dist="139700" dir="2700000" algn="tl" rotWithShape="0">
                <a:srgbClr val="333333">
                  <a:alpha val="65000"/>
                </a:srgbClr>
              </a:outerShdw>
            </a:effectLst>
          </p:spPr>
        </p:pic>
        <p:sp>
          <p:nvSpPr>
            <p:cNvPr id="14" name="Rectángulo: esquinas redondeadas 13">
              <a:extLst>
                <a:ext uri="{FF2B5EF4-FFF2-40B4-BE49-F238E27FC236}">
                  <a16:creationId xmlns:a16="http://schemas.microsoft.com/office/drawing/2014/main" xmlns="" id="{6A4856A4-5C6E-40CB-8EA1-934826511045}"/>
                </a:ext>
              </a:extLst>
            </p:cNvPr>
            <p:cNvSpPr/>
            <p:nvPr/>
          </p:nvSpPr>
          <p:spPr>
            <a:xfrm>
              <a:off x="174721" y="4293096"/>
              <a:ext cx="2493287" cy="515178"/>
            </a:xfrm>
            <a:prstGeom prst="roundRect">
              <a:avLst/>
            </a:prstGeom>
            <a:solidFill>
              <a:srgbClr val="002060"/>
            </a:solidFill>
            <a:ln w="28575">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a:lstStyle/>
            <a:p>
              <a:pPr algn="ctr"/>
              <a:r>
                <a:rPr lang="es-EC" sz="2000" dirty="0">
                  <a:latin typeface="Lucida Bright" panose="02040602050505020304" pitchFamily="18" charset="0"/>
                </a:rPr>
                <a:t>Crecimiento Azul</a:t>
              </a:r>
            </a:p>
          </p:txBody>
        </p:sp>
      </p:grpSp>
    </p:spTree>
    <p:extLst>
      <p:ext uri="{BB962C8B-B14F-4D97-AF65-F5344CB8AC3E}">
        <p14:creationId xmlns:p14="http://schemas.microsoft.com/office/powerpoint/2010/main" val="2356449939"/>
      </p:ext>
    </p:extLst>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27</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3" name="Rectangle 2">
            <a:extLst>
              <a:ext uri="{FF2B5EF4-FFF2-40B4-BE49-F238E27FC236}">
                <a16:creationId xmlns:a16="http://schemas.microsoft.com/office/drawing/2014/main" xmlns="" id="{807317B0-4DF2-4C95-9A5A-15CF86CA2A27}"/>
              </a:ext>
            </a:extLst>
          </p:cNvPr>
          <p:cNvSpPr>
            <a:spLocks noChangeArrowheads="1"/>
          </p:cNvSpPr>
          <p:nvPr/>
        </p:nvSpPr>
        <p:spPr bwMode="auto">
          <a:xfrm>
            <a:off x="3"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025" name="Imagen 6">
            <a:extLst>
              <a:ext uri="{FF2B5EF4-FFF2-40B4-BE49-F238E27FC236}">
                <a16:creationId xmlns:a16="http://schemas.microsoft.com/office/drawing/2014/main" xmlns="" id="{070D2863-7AEB-414E-A23D-1DDA017C0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139" y="1268760"/>
            <a:ext cx="8172400" cy="47525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E8CBB4DA-4277-4E0B-887F-37B4AA94BBF1}"/>
              </a:ext>
            </a:extLst>
          </p:cNvPr>
          <p:cNvSpPr>
            <a:spLocks noChangeArrowheads="1"/>
          </p:cNvSpPr>
          <p:nvPr/>
        </p:nvSpPr>
        <p:spPr bwMode="auto">
          <a:xfrm>
            <a:off x="2267746" y="6381328"/>
            <a:ext cx="52806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CL" altLang="es-EC" sz="1000" b="1" i="1" dirty="0" bmk="_Toc492557905">
                <a:ea typeface="Calibri" panose="020F0502020204030204" pitchFamily="34" charset="0"/>
                <a:cs typeface="Arial" panose="020B0604020202020204" pitchFamily="34" charset="0"/>
              </a:rPr>
              <a:t>Componentes de la “economía azul” considerados en Europa.</a:t>
            </a:r>
            <a:endParaRPr lang="es-EC" altLang="es-EC" sz="800" b="1" i="1" dirty="0"/>
          </a:p>
          <a:p>
            <a:r>
              <a:rPr lang="es-CL" altLang="es-EC" sz="1000" b="1" i="1" dirty="0">
                <a:ea typeface="Calibri" panose="020F0502020204030204" pitchFamily="34" charset="0"/>
                <a:cs typeface="Arial" panose="020B0604020202020204" pitchFamily="34" charset="0"/>
              </a:rPr>
              <a:t>Fuente: Comisión Europea de Asuntos Marítimos.</a:t>
            </a:r>
            <a:r>
              <a:rPr lang="es-EC" altLang="es-EC" sz="1000" b="1" i="1" dirty="0">
                <a:ea typeface="Calibri" panose="020F0502020204030204" pitchFamily="34" charset="0"/>
                <a:cs typeface="Arial" panose="020B0604020202020204" pitchFamily="34" charset="0"/>
              </a:rPr>
              <a:t> (Comisión Europea, 2012)</a:t>
            </a:r>
            <a:endParaRPr lang="es-EC" altLang="es-EC" b="1" i="1" dirty="0"/>
          </a:p>
        </p:txBody>
      </p:sp>
      <p:sp>
        <p:nvSpPr>
          <p:cNvPr id="8" name="AutoShape 1026">
            <a:extLst>
              <a:ext uri="{FF2B5EF4-FFF2-40B4-BE49-F238E27FC236}">
                <a16:creationId xmlns:a16="http://schemas.microsoft.com/office/drawing/2014/main" xmlns="" id="{4E5B2410-5FBF-4320-8B49-4216BA6EA046}"/>
              </a:ext>
            </a:extLst>
          </p:cNvPr>
          <p:cNvSpPr>
            <a:spLocks noChangeArrowheads="1"/>
          </p:cNvSpPr>
          <p:nvPr/>
        </p:nvSpPr>
        <p:spPr bwMode="auto">
          <a:xfrm>
            <a:off x="2267745" y="836712"/>
            <a:ext cx="5472608" cy="360038"/>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b="1" dirty="0">
                <a:solidFill>
                  <a:schemeClr val="bg1"/>
                </a:solidFill>
                <a:effectLst>
                  <a:outerShdw blurRad="38100" dist="38100" dir="2700000" algn="tl">
                    <a:srgbClr val="000000"/>
                  </a:outerShdw>
                </a:effectLst>
                <a:latin typeface="Arial Narrow" pitchFamily="34" charset="0"/>
              </a:rPr>
              <a:t>Análisis de Contenido Unión Europea</a:t>
            </a:r>
          </a:p>
        </p:txBody>
      </p:sp>
    </p:spTree>
    <p:extLst>
      <p:ext uri="{BB962C8B-B14F-4D97-AF65-F5344CB8AC3E}">
        <p14:creationId xmlns:p14="http://schemas.microsoft.com/office/powerpoint/2010/main" val="2788286086"/>
      </p:ext>
    </p:extLst>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28</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3" name="Rectangle 2">
            <a:extLst>
              <a:ext uri="{FF2B5EF4-FFF2-40B4-BE49-F238E27FC236}">
                <a16:creationId xmlns:a16="http://schemas.microsoft.com/office/drawing/2014/main" xmlns="" id="{807317B0-4DF2-4C95-9A5A-15CF86CA2A27}"/>
              </a:ext>
            </a:extLst>
          </p:cNvPr>
          <p:cNvSpPr>
            <a:spLocks noChangeArrowheads="1"/>
          </p:cNvSpPr>
          <p:nvPr/>
        </p:nvSpPr>
        <p:spPr bwMode="auto">
          <a:xfrm>
            <a:off x="3"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AutoShape 1026">
            <a:extLst>
              <a:ext uri="{FF2B5EF4-FFF2-40B4-BE49-F238E27FC236}">
                <a16:creationId xmlns:a16="http://schemas.microsoft.com/office/drawing/2014/main" xmlns="" id="{4E5B2410-5FBF-4320-8B49-4216BA6EA046}"/>
              </a:ext>
            </a:extLst>
          </p:cNvPr>
          <p:cNvSpPr>
            <a:spLocks noChangeArrowheads="1"/>
          </p:cNvSpPr>
          <p:nvPr/>
        </p:nvSpPr>
        <p:spPr bwMode="auto">
          <a:xfrm>
            <a:off x="2267745" y="908722"/>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Unión Europea</a:t>
            </a:r>
          </a:p>
        </p:txBody>
      </p:sp>
      <p:graphicFrame>
        <p:nvGraphicFramePr>
          <p:cNvPr id="5" name="Diagrama 4">
            <a:extLst>
              <a:ext uri="{FF2B5EF4-FFF2-40B4-BE49-F238E27FC236}">
                <a16:creationId xmlns:a16="http://schemas.microsoft.com/office/drawing/2014/main" xmlns="" id="{332D0441-77EF-4071-BCEC-61976C65790D}"/>
              </a:ext>
            </a:extLst>
          </p:cNvPr>
          <p:cNvGraphicFramePr/>
          <p:nvPr>
            <p:extLst>
              <p:ext uri="{D42A27DB-BD31-4B8C-83A1-F6EECF244321}">
                <p14:modId xmlns:p14="http://schemas.microsoft.com/office/powerpoint/2010/main" val="59250811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a:extLst>
              <a:ext uri="{FF2B5EF4-FFF2-40B4-BE49-F238E27FC236}">
                <a16:creationId xmlns:a16="http://schemas.microsoft.com/office/drawing/2014/main" xmlns="" id="{BADD51FA-44FE-458F-98A7-92A54B849E70}"/>
              </a:ext>
            </a:extLst>
          </p:cNvPr>
          <p:cNvPicPr>
            <a:picLocks noChangeAspect="1"/>
          </p:cNvPicPr>
          <p:nvPr/>
        </p:nvPicPr>
        <p:blipFill>
          <a:blip r:embed="rId7"/>
          <a:stretch>
            <a:fillRect/>
          </a:stretch>
        </p:blipFill>
        <p:spPr>
          <a:xfrm>
            <a:off x="1331640" y="2681249"/>
            <a:ext cx="2571750" cy="17811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942427882"/>
      </p:ext>
    </p:extLst>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29</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9" name="AutoShape 1026">
            <a:extLst>
              <a:ext uri="{FF2B5EF4-FFF2-40B4-BE49-F238E27FC236}">
                <a16:creationId xmlns:a16="http://schemas.microsoft.com/office/drawing/2014/main" xmlns="" id="{D138F30D-56A9-4462-A286-81403AACB49E}"/>
              </a:ext>
            </a:extLst>
          </p:cNvPr>
          <p:cNvSpPr>
            <a:spLocks noChangeArrowheads="1"/>
          </p:cNvSpPr>
          <p:nvPr/>
        </p:nvSpPr>
        <p:spPr bwMode="auto">
          <a:xfrm>
            <a:off x="2267745" y="908722"/>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Perú</a:t>
            </a:r>
          </a:p>
        </p:txBody>
      </p:sp>
      <p:graphicFrame>
        <p:nvGraphicFramePr>
          <p:cNvPr id="10" name="Diagrama 9">
            <a:extLst>
              <a:ext uri="{FF2B5EF4-FFF2-40B4-BE49-F238E27FC236}">
                <a16:creationId xmlns:a16="http://schemas.microsoft.com/office/drawing/2014/main" xmlns="" id="{3E7AFD2F-E416-4E15-A9D4-BBFFF9C7EEB2}"/>
              </a:ext>
            </a:extLst>
          </p:cNvPr>
          <p:cNvGraphicFramePr/>
          <p:nvPr>
            <p:extLst>
              <p:ext uri="{D42A27DB-BD31-4B8C-83A1-F6EECF244321}">
                <p14:modId xmlns:p14="http://schemas.microsoft.com/office/powerpoint/2010/main" val="2726106282"/>
              </p:ext>
            </p:extLst>
          </p:nvPr>
        </p:nvGraphicFramePr>
        <p:xfrm>
          <a:off x="205680" y="1397000"/>
          <a:ext cx="8686800" cy="448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xmlns="" id="{1512FD56-C984-4D1B-B133-6F2A1EAD7157}"/>
              </a:ext>
            </a:extLst>
          </p:cNvPr>
          <p:cNvPicPr>
            <a:picLocks noChangeAspect="1"/>
          </p:cNvPicPr>
          <p:nvPr/>
        </p:nvPicPr>
        <p:blipFill rotWithShape="1">
          <a:blip r:embed="rId7"/>
          <a:srcRect l="8462" r="7423" b="14001"/>
          <a:stretch/>
        </p:blipFill>
        <p:spPr>
          <a:xfrm>
            <a:off x="23110" y="2780912"/>
            <a:ext cx="2604674" cy="1997290"/>
          </a:xfrm>
          <a:prstGeom prst="rect">
            <a:avLst/>
          </a:prstGeom>
        </p:spPr>
      </p:pic>
    </p:spTree>
    <p:extLst>
      <p:ext uri="{BB962C8B-B14F-4D97-AF65-F5344CB8AC3E}">
        <p14:creationId xmlns:p14="http://schemas.microsoft.com/office/powerpoint/2010/main" val="3902992560"/>
      </p:ext>
    </p:extLst>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xmlns="" id="{09C3CDDB-9D31-4604-88A8-293201FFB2B5}"/>
              </a:ext>
            </a:extLst>
          </p:cNvPr>
          <p:cNvPicPr>
            <a:picLocks noChangeAspect="1"/>
          </p:cNvPicPr>
          <p:nvPr/>
        </p:nvPicPr>
        <p:blipFill rotWithShape="1">
          <a:blip r:embed="rId2"/>
          <a:srcRect l="39536" t="40995" r="422" b="9005"/>
          <a:stretch/>
        </p:blipFill>
        <p:spPr>
          <a:xfrm>
            <a:off x="2438759" y="620688"/>
            <a:ext cx="5297513" cy="2808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a:pPr/>
              <a:t>3</a:t>
            </a:fld>
            <a:endParaRPr lang="es-EC" sz="1400" dirty="0"/>
          </a:p>
        </p:txBody>
      </p:sp>
      <p:sp>
        <p:nvSpPr>
          <p:cNvPr id="3" name="2 CuadroTexto"/>
          <p:cNvSpPr txBox="1"/>
          <p:nvPr/>
        </p:nvSpPr>
        <p:spPr>
          <a:xfrm>
            <a:off x="2267744" y="3717032"/>
            <a:ext cx="6048672" cy="13849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s-MX" sz="2800" b="1" dirty="0" smtClean="0">
              <a:solidFill>
                <a:srgbClr val="FFC000"/>
              </a:solidFill>
              <a:effectLst>
                <a:outerShdw blurRad="38100" dist="38100" dir="2700000" algn="tl">
                  <a:srgbClr val="000000"/>
                </a:outerShdw>
              </a:effectLst>
              <a:latin typeface="Arial Narrow" panose="020B0606020202030204" pitchFamily="34" charset="0"/>
            </a:endParaRPr>
          </a:p>
          <a:p>
            <a:pPr algn="ctr"/>
            <a:r>
              <a:rPr lang="es-MX" sz="2800" b="1" dirty="0" smtClean="0">
                <a:solidFill>
                  <a:srgbClr val="FFC000"/>
                </a:solidFill>
                <a:effectLst>
                  <a:outerShdw blurRad="38100" dist="38100" dir="2700000" algn="tl">
                    <a:srgbClr val="000000"/>
                  </a:outerShdw>
                </a:effectLst>
                <a:latin typeface="Arial Narrow" panose="020B0606020202030204" pitchFamily="34" charset="0"/>
              </a:rPr>
              <a:t>INTRODUCCIÓN</a:t>
            </a:r>
            <a:endParaRPr lang="es-ES" sz="2800" b="1" dirty="0" smtClean="0">
              <a:solidFill>
                <a:srgbClr val="FFC000"/>
              </a:solidFill>
              <a:effectLst>
                <a:outerShdw blurRad="38100" dist="38100" dir="2700000" algn="tl">
                  <a:srgbClr val="000000"/>
                </a:outerShdw>
              </a:effectLst>
              <a:latin typeface="Arial Narrow" panose="020B0606020202030204" pitchFamily="34" charset="0"/>
            </a:endParaRPr>
          </a:p>
          <a:p>
            <a:pPr algn="ctr"/>
            <a:endParaRPr lang="es-EC" sz="2800" dirty="0"/>
          </a:p>
        </p:txBody>
      </p:sp>
    </p:spTree>
    <p:extLst>
      <p:ext uri="{BB962C8B-B14F-4D97-AF65-F5344CB8AC3E}">
        <p14:creationId xmlns:p14="http://schemas.microsoft.com/office/powerpoint/2010/main" val="2161835253"/>
      </p:ext>
    </p:extLst>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30</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764708"/>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9" name="AutoShape 1026">
            <a:extLst>
              <a:ext uri="{FF2B5EF4-FFF2-40B4-BE49-F238E27FC236}">
                <a16:creationId xmlns:a16="http://schemas.microsoft.com/office/drawing/2014/main" xmlns="" id="{64A85A28-2078-46EE-849A-3AE939D43005}"/>
              </a:ext>
            </a:extLst>
          </p:cNvPr>
          <p:cNvSpPr>
            <a:spLocks noChangeArrowheads="1"/>
          </p:cNvSpPr>
          <p:nvPr/>
        </p:nvSpPr>
        <p:spPr bwMode="auto">
          <a:xfrm>
            <a:off x="2147392" y="875239"/>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Perú</a:t>
            </a:r>
          </a:p>
        </p:txBody>
      </p:sp>
      <p:pic>
        <p:nvPicPr>
          <p:cNvPr id="4" name="Imagen 3">
            <a:extLst>
              <a:ext uri="{FF2B5EF4-FFF2-40B4-BE49-F238E27FC236}">
                <a16:creationId xmlns:a16="http://schemas.microsoft.com/office/drawing/2014/main" xmlns="" id="{B85C11A0-006A-4A30-9432-A2B9A0DC13E0}"/>
              </a:ext>
            </a:extLst>
          </p:cNvPr>
          <p:cNvPicPr>
            <a:picLocks noChangeAspect="1"/>
          </p:cNvPicPr>
          <p:nvPr/>
        </p:nvPicPr>
        <p:blipFill>
          <a:blip r:embed="rId2"/>
          <a:stretch>
            <a:fillRect/>
          </a:stretch>
        </p:blipFill>
        <p:spPr>
          <a:xfrm>
            <a:off x="323528" y="1844824"/>
            <a:ext cx="8568952" cy="3409080"/>
          </a:xfrm>
          <a:prstGeom prst="rect">
            <a:avLst/>
          </a:prstGeom>
        </p:spPr>
      </p:pic>
      <p:sp>
        <p:nvSpPr>
          <p:cNvPr id="6" name="Rectangle 2">
            <a:extLst>
              <a:ext uri="{FF2B5EF4-FFF2-40B4-BE49-F238E27FC236}">
                <a16:creationId xmlns:a16="http://schemas.microsoft.com/office/drawing/2014/main" xmlns="" id="{4668419F-CA28-4B75-A49C-CB91905D8B97}"/>
              </a:ext>
            </a:extLst>
          </p:cNvPr>
          <p:cNvSpPr>
            <a:spLocks noChangeArrowheads="1"/>
          </p:cNvSpPr>
          <p:nvPr/>
        </p:nvSpPr>
        <p:spPr bwMode="auto">
          <a:xfrm>
            <a:off x="323528" y="5301210"/>
            <a:ext cx="882047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hangingPunct="0"/>
            <a:r>
              <a:rPr lang="es-EC" altLang="es-EC" sz="1000" dirty="0">
                <a:solidFill>
                  <a:srgbClr val="000000"/>
                </a:solidFill>
                <a:latin typeface="Arial" panose="020B0604020202020204" pitchFamily="34" charset="0"/>
                <a:ea typeface="Arial" panose="020B0604020202020204" pitchFamily="34" charset="0"/>
              </a:rPr>
              <a:t>Fuente, CEPAL, (CEPAL, 2017), El Comercio Perú, (El Comercio, 2015), Infodefensa (Infodefensa, 2016). Elaboración propia</a:t>
            </a:r>
            <a:r>
              <a:rPr lang="es-EC" altLang="es-EC" sz="800" dirty="0">
                <a:latin typeface="Arial" panose="020B0604020202020204" pitchFamily="34" charset="0"/>
              </a:rPr>
              <a:t> </a:t>
            </a:r>
            <a:endParaRPr lang="es-EC" altLang="es-EC" dirty="0">
              <a:latin typeface="Arial" panose="020B0604020202020204" pitchFamily="34" charset="0"/>
            </a:endParaRPr>
          </a:p>
        </p:txBody>
      </p:sp>
    </p:spTree>
    <p:extLst>
      <p:ext uri="{BB962C8B-B14F-4D97-AF65-F5344CB8AC3E}">
        <p14:creationId xmlns:p14="http://schemas.microsoft.com/office/powerpoint/2010/main" val="655178038"/>
      </p:ext>
    </p:extLst>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31</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764708"/>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9" name="AutoShape 1026">
            <a:extLst>
              <a:ext uri="{FF2B5EF4-FFF2-40B4-BE49-F238E27FC236}">
                <a16:creationId xmlns:a16="http://schemas.microsoft.com/office/drawing/2014/main" xmlns="" id="{64A85A28-2078-46EE-849A-3AE939D43005}"/>
              </a:ext>
            </a:extLst>
          </p:cNvPr>
          <p:cNvSpPr>
            <a:spLocks noChangeArrowheads="1"/>
          </p:cNvSpPr>
          <p:nvPr/>
        </p:nvSpPr>
        <p:spPr bwMode="auto">
          <a:xfrm>
            <a:off x="2147392" y="875239"/>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Perú</a:t>
            </a:r>
          </a:p>
        </p:txBody>
      </p:sp>
      <p:pic>
        <p:nvPicPr>
          <p:cNvPr id="7" name="Imagen 6">
            <a:extLst>
              <a:ext uri="{FF2B5EF4-FFF2-40B4-BE49-F238E27FC236}">
                <a16:creationId xmlns:a16="http://schemas.microsoft.com/office/drawing/2014/main" xmlns="" id="{AC069613-123B-49EF-9E96-9242F9BA473B}"/>
              </a:ext>
            </a:extLst>
          </p:cNvPr>
          <p:cNvPicPr>
            <a:picLocks noChangeAspect="1"/>
          </p:cNvPicPr>
          <p:nvPr/>
        </p:nvPicPr>
        <p:blipFill rotWithShape="1">
          <a:blip r:embed="rId2"/>
          <a:srcRect l="3448" t="5341" r="2462" b="1130"/>
          <a:stretch/>
        </p:blipFill>
        <p:spPr>
          <a:xfrm>
            <a:off x="827584" y="1844825"/>
            <a:ext cx="7859216" cy="4176464"/>
          </a:xfrm>
          <a:prstGeom prst="rect">
            <a:avLst/>
          </a:prstGeom>
        </p:spPr>
      </p:pic>
      <p:sp>
        <p:nvSpPr>
          <p:cNvPr id="3" name="Rectángulo 2">
            <a:extLst>
              <a:ext uri="{FF2B5EF4-FFF2-40B4-BE49-F238E27FC236}">
                <a16:creationId xmlns:a16="http://schemas.microsoft.com/office/drawing/2014/main" xmlns="" id="{71B5643B-463B-4864-AC79-E6B58ED22157}"/>
              </a:ext>
            </a:extLst>
          </p:cNvPr>
          <p:cNvSpPr/>
          <p:nvPr/>
        </p:nvSpPr>
        <p:spPr>
          <a:xfrm>
            <a:off x="2810398" y="6309324"/>
            <a:ext cx="3705823" cy="246221"/>
          </a:xfrm>
          <a:prstGeom prst="rect">
            <a:avLst/>
          </a:prstGeom>
        </p:spPr>
        <p:txBody>
          <a:bodyPr wrap="none">
            <a:spAutoFit/>
          </a:bodyPr>
          <a:lstStyle/>
          <a:p>
            <a:pPr indent="450233" algn="just">
              <a:spcAft>
                <a:spcPts val="1000"/>
              </a:spcAft>
            </a:pPr>
            <a:r>
              <a:rPr lang="es-EC" sz="1000" dirty="0">
                <a:solidFill>
                  <a:srgbClr val="000000"/>
                </a:solidFill>
                <a:latin typeface="Arial" panose="020B0604020202020204" pitchFamily="34" charset="0"/>
              </a:rPr>
              <a:t>Fuente: Congreso del Perú (Congreso del Perú, 2010)</a:t>
            </a:r>
          </a:p>
        </p:txBody>
      </p:sp>
      <p:sp>
        <p:nvSpPr>
          <p:cNvPr id="4" name="Rectángulo 3">
            <a:extLst>
              <a:ext uri="{FF2B5EF4-FFF2-40B4-BE49-F238E27FC236}">
                <a16:creationId xmlns:a16="http://schemas.microsoft.com/office/drawing/2014/main" xmlns="" id="{0FE358AF-E6D4-41CC-8ED4-36077A4D502D}"/>
              </a:ext>
            </a:extLst>
          </p:cNvPr>
          <p:cNvSpPr/>
          <p:nvPr/>
        </p:nvSpPr>
        <p:spPr>
          <a:xfrm>
            <a:off x="1572929" y="1348236"/>
            <a:ext cx="6320961" cy="400110"/>
          </a:xfrm>
          <a:prstGeom prst="rect">
            <a:avLst/>
          </a:prstGeom>
        </p:spPr>
        <p:txBody>
          <a:bodyPr wrap="none">
            <a:spAutoFit/>
          </a:bodyPr>
          <a:lstStyle/>
          <a:p>
            <a:r>
              <a:rPr lang="es-EC" sz="2000" b="1" dirty="0">
                <a:latin typeface="Arial Narrow" panose="020B0606020202030204" pitchFamily="34" charset="0"/>
                <a:ea typeface="Calibri" panose="020F0502020204030204" pitchFamily="34" charset="0"/>
                <a:cs typeface="Times New Roman" panose="02020603050405020304" pitchFamily="18" charset="0"/>
              </a:rPr>
              <a:t>Relación del sector marítimo y la industria de la defensa Perú</a:t>
            </a:r>
            <a:endParaRPr lang="es-EC" sz="2000" b="1" dirty="0">
              <a:latin typeface="Arial Narrow" panose="020B0606020202030204" pitchFamily="34" charset="0"/>
            </a:endParaRPr>
          </a:p>
        </p:txBody>
      </p:sp>
    </p:spTree>
    <p:extLst>
      <p:ext uri="{BB962C8B-B14F-4D97-AF65-F5344CB8AC3E}">
        <p14:creationId xmlns:p14="http://schemas.microsoft.com/office/powerpoint/2010/main" val="688695512"/>
      </p:ext>
    </p:extLst>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32</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764708"/>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9" name="AutoShape 1026">
            <a:extLst>
              <a:ext uri="{FF2B5EF4-FFF2-40B4-BE49-F238E27FC236}">
                <a16:creationId xmlns:a16="http://schemas.microsoft.com/office/drawing/2014/main" xmlns="" id="{64A85A28-2078-46EE-849A-3AE939D43005}"/>
              </a:ext>
            </a:extLst>
          </p:cNvPr>
          <p:cNvSpPr>
            <a:spLocks noChangeArrowheads="1"/>
          </p:cNvSpPr>
          <p:nvPr/>
        </p:nvSpPr>
        <p:spPr bwMode="auto">
          <a:xfrm>
            <a:off x="2147392" y="875239"/>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Perú</a:t>
            </a:r>
          </a:p>
        </p:txBody>
      </p:sp>
      <p:graphicFrame>
        <p:nvGraphicFramePr>
          <p:cNvPr id="10" name="Diagrama 9">
            <a:extLst>
              <a:ext uri="{FF2B5EF4-FFF2-40B4-BE49-F238E27FC236}">
                <a16:creationId xmlns:a16="http://schemas.microsoft.com/office/drawing/2014/main" xmlns="" id="{538FB1D4-F37B-4793-95A8-4C40AC8659A3}"/>
              </a:ext>
            </a:extLst>
          </p:cNvPr>
          <p:cNvGraphicFramePr/>
          <p:nvPr>
            <p:extLst>
              <p:ext uri="{D42A27DB-BD31-4B8C-83A1-F6EECF244321}">
                <p14:modId xmlns:p14="http://schemas.microsoft.com/office/powerpoint/2010/main" val="107891304"/>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xmlns="" id="{441915BC-1719-4E07-8F25-0308C69A9E3E}"/>
              </a:ext>
            </a:extLst>
          </p:cNvPr>
          <p:cNvPicPr>
            <a:picLocks noChangeAspect="1"/>
          </p:cNvPicPr>
          <p:nvPr/>
        </p:nvPicPr>
        <p:blipFill>
          <a:blip r:embed="rId7"/>
          <a:stretch>
            <a:fillRect/>
          </a:stretch>
        </p:blipFill>
        <p:spPr>
          <a:xfrm>
            <a:off x="1043612" y="2581347"/>
            <a:ext cx="2733675" cy="1676400"/>
          </a:xfrm>
          <a:prstGeom prst="rect">
            <a:avLst/>
          </a:prstGeom>
        </p:spPr>
      </p:pic>
    </p:spTree>
    <p:extLst>
      <p:ext uri="{BB962C8B-B14F-4D97-AF65-F5344CB8AC3E}">
        <p14:creationId xmlns:p14="http://schemas.microsoft.com/office/powerpoint/2010/main" val="3330650140"/>
      </p:ext>
    </p:extLst>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448425"/>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33</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764708"/>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9" name="AutoShape 1026">
            <a:extLst>
              <a:ext uri="{FF2B5EF4-FFF2-40B4-BE49-F238E27FC236}">
                <a16:creationId xmlns:a16="http://schemas.microsoft.com/office/drawing/2014/main" xmlns="" id="{64A85A28-2078-46EE-849A-3AE939D43005}"/>
              </a:ext>
            </a:extLst>
          </p:cNvPr>
          <p:cNvSpPr>
            <a:spLocks noChangeArrowheads="1"/>
          </p:cNvSpPr>
          <p:nvPr/>
        </p:nvSpPr>
        <p:spPr bwMode="auto">
          <a:xfrm>
            <a:off x="2147392" y="875239"/>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Colombia</a:t>
            </a:r>
          </a:p>
        </p:txBody>
      </p:sp>
      <p:graphicFrame>
        <p:nvGraphicFramePr>
          <p:cNvPr id="11" name="Diagrama 10">
            <a:extLst>
              <a:ext uri="{FF2B5EF4-FFF2-40B4-BE49-F238E27FC236}">
                <a16:creationId xmlns:a16="http://schemas.microsoft.com/office/drawing/2014/main" xmlns="" id="{9AF50CA5-DAE2-4849-9FAB-F01A3F39A77D}"/>
              </a:ext>
            </a:extLst>
          </p:cNvPr>
          <p:cNvGraphicFramePr/>
          <p:nvPr>
            <p:extLst>
              <p:ext uri="{D42A27DB-BD31-4B8C-83A1-F6EECF244321}">
                <p14:modId xmlns:p14="http://schemas.microsoft.com/office/powerpoint/2010/main" val="1445471429"/>
              </p:ext>
            </p:extLst>
          </p:nvPr>
        </p:nvGraphicFramePr>
        <p:xfrm>
          <a:off x="205680" y="1397003"/>
          <a:ext cx="8686800" cy="4624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xmlns="" id="{0BE78475-54C4-43F8-A1BB-F23B698ACA96}"/>
              </a:ext>
            </a:extLst>
          </p:cNvPr>
          <p:cNvPicPr>
            <a:picLocks noChangeAspect="1"/>
          </p:cNvPicPr>
          <p:nvPr/>
        </p:nvPicPr>
        <p:blipFill rotWithShape="1">
          <a:blip r:embed="rId7"/>
          <a:srcRect b="55559"/>
          <a:stretch/>
        </p:blipFill>
        <p:spPr>
          <a:xfrm>
            <a:off x="134092" y="2796688"/>
            <a:ext cx="2424488" cy="1584176"/>
          </a:xfrm>
          <a:prstGeom prst="rect">
            <a:avLst/>
          </a:prstGeom>
        </p:spPr>
      </p:pic>
    </p:spTree>
    <p:extLst>
      <p:ext uri="{BB962C8B-B14F-4D97-AF65-F5344CB8AC3E}">
        <p14:creationId xmlns:p14="http://schemas.microsoft.com/office/powerpoint/2010/main" val="3744310063"/>
      </p:ext>
    </p:extLst>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448425"/>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34</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764708"/>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9" name="AutoShape 1026">
            <a:extLst>
              <a:ext uri="{FF2B5EF4-FFF2-40B4-BE49-F238E27FC236}">
                <a16:creationId xmlns:a16="http://schemas.microsoft.com/office/drawing/2014/main" xmlns="" id="{64A85A28-2078-46EE-849A-3AE939D43005}"/>
              </a:ext>
            </a:extLst>
          </p:cNvPr>
          <p:cNvSpPr>
            <a:spLocks noChangeArrowheads="1"/>
          </p:cNvSpPr>
          <p:nvPr/>
        </p:nvSpPr>
        <p:spPr bwMode="auto">
          <a:xfrm>
            <a:off x="2147392" y="875239"/>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Colombia</a:t>
            </a:r>
          </a:p>
        </p:txBody>
      </p:sp>
      <p:pic>
        <p:nvPicPr>
          <p:cNvPr id="5" name="Imagen 4">
            <a:extLst>
              <a:ext uri="{FF2B5EF4-FFF2-40B4-BE49-F238E27FC236}">
                <a16:creationId xmlns:a16="http://schemas.microsoft.com/office/drawing/2014/main" xmlns="" id="{005A803F-B70B-449F-BE2B-1B67FBF240CD}"/>
              </a:ext>
            </a:extLst>
          </p:cNvPr>
          <p:cNvPicPr>
            <a:picLocks noChangeAspect="1"/>
          </p:cNvPicPr>
          <p:nvPr/>
        </p:nvPicPr>
        <p:blipFill>
          <a:blip r:embed="rId2"/>
          <a:stretch>
            <a:fillRect/>
          </a:stretch>
        </p:blipFill>
        <p:spPr>
          <a:xfrm>
            <a:off x="557392" y="2130478"/>
            <a:ext cx="8263080" cy="3314746"/>
          </a:xfrm>
          <a:prstGeom prst="rect">
            <a:avLst/>
          </a:prstGeom>
        </p:spPr>
      </p:pic>
      <p:sp>
        <p:nvSpPr>
          <p:cNvPr id="7" name="Rectángulo 6">
            <a:extLst>
              <a:ext uri="{FF2B5EF4-FFF2-40B4-BE49-F238E27FC236}">
                <a16:creationId xmlns:a16="http://schemas.microsoft.com/office/drawing/2014/main" xmlns="" id="{DA726681-D2CA-4598-929A-CDDCE6E4266B}"/>
              </a:ext>
            </a:extLst>
          </p:cNvPr>
          <p:cNvSpPr/>
          <p:nvPr/>
        </p:nvSpPr>
        <p:spPr>
          <a:xfrm>
            <a:off x="557392" y="5115743"/>
            <a:ext cx="8263080" cy="323165"/>
          </a:xfrm>
          <a:prstGeom prst="rect">
            <a:avLst/>
          </a:prstGeom>
        </p:spPr>
        <p:txBody>
          <a:bodyPr wrap="square">
            <a:spAutoFit/>
          </a:bodyPr>
          <a:lstStyle/>
          <a:p>
            <a:pPr algn="just">
              <a:lnSpc>
                <a:spcPct val="150000"/>
              </a:lnSpc>
              <a:spcAft>
                <a:spcPts val="800"/>
              </a:spcAft>
            </a:pPr>
            <a:r>
              <a:rPr lang="es-EC" sz="1000" dirty="0">
                <a:latin typeface="Arial" panose="020B0604020202020204" pitchFamily="34" charset="0"/>
                <a:ea typeface="Calibri" panose="020F0502020204030204" pitchFamily="34" charset="0"/>
                <a:cs typeface="Arial" panose="020B0604020202020204" pitchFamily="34" charset="0"/>
              </a:rPr>
              <a:t>Fuente, CEPAL, (CEPAL, 2017), Infodefensa (Infodefensa, 2016), Banco Mundial, (Banco Mundial, 2017) Elaboración propia</a:t>
            </a:r>
            <a:endParaRPr lang="es-EC" sz="12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4102511"/>
      </p:ext>
    </p:extLst>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448425"/>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35</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764708"/>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9" name="AutoShape 1026">
            <a:extLst>
              <a:ext uri="{FF2B5EF4-FFF2-40B4-BE49-F238E27FC236}">
                <a16:creationId xmlns:a16="http://schemas.microsoft.com/office/drawing/2014/main" xmlns="" id="{64A85A28-2078-46EE-849A-3AE939D43005}"/>
              </a:ext>
            </a:extLst>
          </p:cNvPr>
          <p:cNvSpPr>
            <a:spLocks noChangeArrowheads="1"/>
          </p:cNvSpPr>
          <p:nvPr/>
        </p:nvSpPr>
        <p:spPr bwMode="auto">
          <a:xfrm>
            <a:off x="2147392" y="875239"/>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Colombia</a:t>
            </a:r>
          </a:p>
        </p:txBody>
      </p:sp>
      <p:sp>
        <p:nvSpPr>
          <p:cNvPr id="6" name="Rectángulo 5">
            <a:extLst>
              <a:ext uri="{FF2B5EF4-FFF2-40B4-BE49-F238E27FC236}">
                <a16:creationId xmlns:a16="http://schemas.microsoft.com/office/drawing/2014/main" xmlns="" id="{B11C598A-EE29-4E7F-A201-1E3E16B89552}"/>
              </a:ext>
            </a:extLst>
          </p:cNvPr>
          <p:cNvSpPr/>
          <p:nvPr/>
        </p:nvSpPr>
        <p:spPr>
          <a:xfrm>
            <a:off x="1981254" y="5734810"/>
            <a:ext cx="5121915" cy="246221"/>
          </a:xfrm>
          <a:prstGeom prst="rect">
            <a:avLst/>
          </a:prstGeom>
        </p:spPr>
        <p:txBody>
          <a:bodyPr wrap="none">
            <a:spAutoFit/>
          </a:bodyPr>
          <a:lstStyle/>
          <a:p>
            <a:r>
              <a:rPr lang="es-EC" sz="1000" b="1" i="1" dirty="0">
                <a:latin typeface="Arial" panose="020B0604020202020204" pitchFamily="34" charset="0"/>
                <a:ea typeface="Calibri" panose="020F0502020204030204" pitchFamily="34" charset="0"/>
              </a:rPr>
              <a:t>Fuente: Política Nacional del Océano y de los Espacios Costeros. (</a:t>
            </a:r>
            <a:r>
              <a:rPr lang="es-EC" sz="1000" b="1" i="1" dirty="0" err="1">
                <a:latin typeface="Arial" panose="020B0604020202020204" pitchFamily="34" charset="0"/>
                <a:ea typeface="Calibri" panose="020F0502020204030204" pitchFamily="34" charset="0"/>
              </a:rPr>
              <a:t>PNOEC</a:t>
            </a:r>
            <a:r>
              <a:rPr lang="es-EC" sz="1000" b="1" i="1" dirty="0">
                <a:latin typeface="Arial" panose="020B0604020202020204" pitchFamily="34" charset="0"/>
                <a:ea typeface="Calibri" panose="020F0502020204030204" pitchFamily="34" charset="0"/>
              </a:rPr>
              <a:t>, 2017).</a:t>
            </a:r>
            <a:endParaRPr lang="es-EC" b="1" i="1" dirty="0"/>
          </a:p>
        </p:txBody>
      </p:sp>
      <p:pic>
        <p:nvPicPr>
          <p:cNvPr id="5" name="Imagen 4">
            <a:extLst>
              <a:ext uri="{FF2B5EF4-FFF2-40B4-BE49-F238E27FC236}">
                <a16:creationId xmlns:a16="http://schemas.microsoft.com/office/drawing/2014/main" xmlns="" id="{511BAC0A-A7C3-40F0-ACDD-F01E6DF89B84}"/>
              </a:ext>
            </a:extLst>
          </p:cNvPr>
          <p:cNvPicPr>
            <a:picLocks noChangeAspect="1"/>
          </p:cNvPicPr>
          <p:nvPr/>
        </p:nvPicPr>
        <p:blipFill>
          <a:blip r:embed="rId2"/>
          <a:stretch>
            <a:fillRect/>
          </a:stretch>
        </p:blipFill>
        <p:spPr>
          <a:xfrm>
            <a:off x="467544" y="2077849"/>
            <a:ext cx="8280920" cy="3655407"/>
          </a:xfrm>
          <a:prstGeom prst="rect">
            <a:avLst/>
          </a:prstGeom>
        </p:spPr>
      </p:pic>
      <p:sp>
        <p:nvSpPr>
          <p:cNvPr id="7" name="Rectángulo 6">
            <a:extLst>
              <a:ext uri="{FF2B5EF4-FFF2-40B4-BE49-F238E27FC236}">
                <a16:creationId xmlns:a16="http://schemas.microsoft.com/office/drawing/2014/main" xmlns="" id="{BD8E1464-79C7-43D2-BFB6-026BF0307966}"/>
              </a:ext>
            </a:extLst>
          </p:cNvPr>
          <p:cNvSpPr/>
          <p:nvPr/>
        </p:nvSpPr>
        <p:spPr>
          <a:xfrm>
            <a:off x="1979712" y="1403484"/>
            <a:ext cx="5472608" cy="369332"/>
          </a:xfrm>
          <a:prstGeom prst="rect">
            <a:avLst/>
          </a:prstGeom>
        </p:spPr>
        <p:txBody>
          <a:bodyPr wrap="square">
            <a:spAutoFit/>
          </a:bodyPr>
          <a:lstStyle/>
          <a:p>
            <a:pPr indent="450233" algn="ctr">
              <a:spcAft>
                <a:spcPts val="1000"/>
              </a:spcAft>
            </a:pPr>
            <a:r>
              <a:rPr lang="es-EC" b="1" dirty="0">
                <a:latin typeface="Arial Narrow" panose="020B0606020202030204" pitchFamily="34" charset="0"/>
                <a:ea typeface="Calibri" panose="020F0502020204030204" pitchFamily="34" charset="0"/>
                <a:cs typeface="Times New Roman" panose="02020603050405020304" pitchFamily="18" charset="0"/>
              </a:rPr>
              <a:t>Sectores beneficiados con el programa PES</a:t>
            </a:r>
            <a:endParaRPr lang="es-EC" sz="1600" b="1" i="1" dirty="0">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6278052"/>
      </p:ext>
    </p:extLst>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448425"/>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36</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764708"/>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9" name="AutoShape 1026">
            <a:extLst>
              <a:ext uri="{FF2B5EF4-FFF2-40B4-BE49-F238E27FC236}">
                <a16:creationId xmlns:a16="http://schemas.microsoft.com/office/drawing/2014/main" xmlns="" id="{64A85A28-2078-46EE-849A-3AE939D43005}"/>
              </a:ext>
            </a:extLst>
          </p:cNvPr>
          <p:cNvSpPr>
            <a:spLocks noChangeArrowheads="1"/>
          </p:cNvSpPr>
          <p:nvPr/>
        </p:nvSpPr>
        <p:spPr bwMode="auto">
          <a:xfrm>
            <a:off x="2147392" y="875239"/>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Colombia</a:t>
            </a:r>
          </a:p>
        </p:txBody>
      </p:sp>
      <p:graphicFrame>
        <p:nvGraphicFramePr>
          <p:cNvPr id="10" name="Diagrama 9">
            <a:extLst>
              <a:ext uri="{FF2B5EF4-FFF2-40B4-BE49-F238E27FC236}">
                <a16:creationId xmlns:a16="http://schemas.microsoft.com/office/drawing/2014/main" xmlns="" id="{98F4997A-57AA-4457-9550-54B8AFD0FBA4}"/>
              </a:ext>
            </a:extLst>
          </p:cNvPr>
          <p:cNvGraphicFramePr/>
          <p:nvPr>
            <p:extLst>
              <p:ext uri="{D42A27DB-BD31-4B8C-83A1-F6EECF244321}">
                <p14:modId xmlns:p14="http://schemas.microsoft.com/office/powerpoint/2010/main" val="140700575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a:extLst>
              <a:ext uri="{FF2B5EF4-FFF2-40B4-BE49-F238E27FC236}">
                <a16:creationId xmlns:a16="http://schemas.microsoft.com/office/drawing/2014/main" xmlns="" id="{570BCFAD-9FE5-4E53-80E6-5425D1AEAEF9}"/>
              </a:ext>
            </a:extLst>
          </p:cNvPr>
          <p:cNvPicPr>
            <a:picLocks noChangeAspect="1"/>
          </p:cNvPicPr>
          <p:nvPr/>
        </p:nvPicPr>
        <p:blipFill>
          <a:blip r:embed="rId7"/>
          <a:stretch>
            <a:fillRect/>
          </a:stretch>
        </p:blipFill>
        <p:spPr>
          <a:xfrm>
            <a:off x="1475656" y="2716056"/>
            <a:ext cx="2540232" cy="1587645"/>
          </a:xfrm>
          <a:prstGeom prst="rect">
            <a:avLst/>
          </a:prstGeom>
        </p:spPr>
      </p:pic>
    </p:spTree>
    <p:extLst>
      <p:ext uri="{BB962C8B-B14F-4D97-AF65-F5344CB8AC3E}">
        <p14:creationId xmlns:p14="http://schemas.microsoft.com/office/powerpoint/2010/main" val="2133914210"/>
      </p:ext>
    </p:extLst>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448425"/>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37</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764708"/>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9" name="AutoShape 1026">
            <a:extLst>
              <a:ext uri="{FF2B5EF4-FFF2-40B4-BE49-F238E27FC236}">
                <a16:creationId xmlns:a16="http://schemas.microsoft.com/office/drawing/2014/main" xmlns="" id="{64A85A28-2078-46EE-849A-3AE939D43005}"/>
              </a:ext>
            </a:extLst>
          </p:cNvPr>
          <p:cNvSpPr>
            <a:spLocks noChangeArrowheads="1"/>
          </p:cNvSpPr>
          <p:nvPr/>
        </p:nvSpPr>
        <p:spPr bwMode="auto">
          <a:xfrm>
            <a:off x="2147392" y="875239"/>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Ecuador</a:t>
            </a:r>
          </a:p>
        </p:txBody>
      </p:sp>
      <p:graphicFrame>
        <p:nvGraphicFramePr>
          <p:cNvPr id="11" name="Diagrama 10">
            <a:extLst>
              <a:ext uri="{FF2B5EF4-FFF2-40B4-BE49-F238E27FC236}">
                <a16:creationId xmlns:a16="http://schemas.microsoft.com/office/drawing/2014/main" xmlns="" id="{FF9D6E0A-F417-4039-A841-9EC59FCEE7EF}"/>
              </a:ext>
            </a:extLst>
          </p:cNvPr>
          <p:cNvGraphicFramePr/>
          <p:nvPr>
            <p:extLst>
              <p:ext uri="{D42A27DB-BD31-4B8C-83A1-F6EECF244321}">
                <p14:modId xmlns:p14="http://schemas.microsoft.com/office/powerpoint/2010/main" val="2007059267"/>
              </p:ext>
            </p:extLst>
          </p:nvPr>
        </p:nvGraphicFramePr>
        <p:xfrm>
          <a:off x="205680" y="1397003"/>
          <a:ext cx="8686800" cy="4552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3949335"/>
      </p:ext>
    </p:extLst>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448425"/>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38</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764708"/>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9" name="AutoShape 1026">
            <a:extLst>
              <a:ext uri="{FF2B5EF4-FFF2-40B4-BE49-F238E27FC236}">
                <a16:creationId xmlns:a16="http://schemas.microsoft.com/office/drawing/2014/main" xmlns="" id="{64A85A28-2078-46EE-849A-3AE939D43005}"/>
              </a:ext>
            </a:extLst>
          </p:cNvPr>
          <p:cNvSpPr>
            <a:spLocks noChangeArrowheads="1"/>
          </p:cNvSpPr>
          <p:nvPr/>
        </p:nvSpPr>
        <p:spPr bwMode="auto">
          <a:xfrm>
            <a:off x="2147392" y="875239"/>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Ecuador</a:t>
            </a:r>
          </a:p>
        </p:txBody>
      </p:sp>
      <p:pic>
        <p:nvPicPr>
          <p:cNvPr id="3" name="Imagen 2">
            <a:extLst>
              <a:ext uri="{FF2B5EF4-FFF2-40B4-BE49-F238E27FC236}">
                <a16:creationId xmlns:a16="http://schemas.microsoft.com/office/drawing/2014/main" xmlns="" id="{1A109484-B35A-4B0F-BF56-E2359AAC8491}"/>
              </a:ext>
            </a:extLst>
          </p:cNvPr>
          <p:cNvPicPr>
            <a:picLocks noChangeAspect="1"/>
          </p:cNvPicPr>
          <p:nvPr/>
        </p:nvPicPr>
        <p:blipFill>
          <a:blip r:embed="rId2"/>
          <a:stretch>
            <a:fillRect/>
          </a:stretch>
        </p:blipFill>
        <p:spPr>
          <a:xfrm>
            <a:off x="793950" y="1932302"/>
            <a:ext cx="7892850" cy="3872962"/>
          </a:xfrm>
          <a:prstGeom prst="rect">
            <a:avLst/>
          </a:prstGeom>
        </p:spPr>
      </p:pic>
      <p:sp>
        <p:nvSpPr>
          <p:cNvPr id="4" name="Rectángulo 3">
            <a:extLst>
              <a:ext uri="{FF2B5EF4-FFF2-40B4-BE49-F238E27FC236}">
                <a16:creationId xmlns:a16="http://schemas.microsoft.com/office/drawing/2014/main" xmlns="" id="{DA76EA4D-569D-4ABF-A243-D0958C317332}"/>
              </a:ext>
            </a:extLst>
          </p:cNvPr>
          <p:cNvSpPr/>
          <p:nvPr/>
        </p:nvSpPr>
        <p:spPr>
          <a:xfrm>
            <a:off x="2119010" y="1443136"/>
            <a:ext cx="5765358" cy="369332"/>
          </a:xfrm>
          <a:prstGeom prst="rect">
            <a:avLst/>
          </a:prstGeom>
        </p:spPr>
        <p:txBody>
          <a:bodyPr wrap="square">
            <a:spAutoFit/>
          </a:bodyPr>
          <a:lstStyle/>
          <a:p>
            <a:r>
              <a:rPr lang="es-EC" b="1" dirty="0">
                <a:latin typeface="Arial" panose="020B0604020202020204" pitchFamily="34" charset="0"/>
                <a:ea typeface="Calibri" panose="020F0502020204030204" pitchFamily="34" charset="0"/>
                <a:cs typeface="Times New Roman" panose="02020603050405020304" pitchFamily="18" charset="0"/>
              </a:rPr>
              <a:t>Porcentaje presupuesto Sector Defensa vs. PGE</a:t>
            </a:r>
            <a:endParaRPr lang="es-EC" b="1" dirty="0"/>
          </a:p>
        </p:txBody>
      </p:sp>
      <p:sp>
        <p:nvSpPr>
          <p:cNvPr id="5" name="Rectángulo 4">
            <a:extLst>
              <a:ext uri="{FF2B5EF4-FFF2-40B4-BE49-F238E27FC236}">
                <a16:creationId xmlns:a16="http://schemas.microsoft.com/office/drawing/2014/main" xmlns="" id="{0666C5A4-4612-4705-81ED-5E0C66127655}"/>
              </a:ext>
            </a:extLst>
          </p:cNvPr>
          <p:cNvSpPr/>
          <p:nvPr/>
        </p:nvSpPr>
        <p:spPr>
          <a:xfrm>
            <a:off x="2010006" y="5906734"/>
            <a:ext cx="4353436" cy="246221"/>
          </a:xfrm>
          <a:prstGeom prst="rect">
            <a:avLst/>
          </a:prstGeom>
        </p:spPr>
        <p:txBody>
          <a:bodyPr wrap="none">
            <a:spAutoFit/>
          </a:bodyPr>
          <a:lstStyle/>
          <a:p>
            <a:pPr indent="450233" algn="ctr">
              <a:spcAft>
                <a:spcPts val="1000"/>
              </a:spcAft>
            </a:pPr>
            <a:r>
              <a:rPr lang="es-EC" sz="1000" b="1" i="1" dirty="0">
                <a:latin typeface="Arial" panose="020B0604020202020204" pitchFamily="34" charset="0"/>
                <a:ea typeface="Calibri" panose="020F0502020204030204" pitchFamily="34" charset="0"/>
                <a:cs typeface="Times New Roman" panose="02020603050405020304" pitchFamily="18" charset="0"/>
              </a:rPr>
              <a:t>Fuente: Ministerio de Finanzas (Ministerio de Finanzas, 2016)</a:t>
            </a:r>
            <a:endParaRPr lang="es-EC" sz="900" b="1" i="1"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0024222"/>
      </p:ext>
    </p:extLst>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448425"/>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39</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764708"/>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9" name="AutoShape 1026">
            <a:extLst>
              <a:ext uri="{FF2B5EF4-FFF2-40B4-BE49-F238E27FC236}">
                <a16:creationId xmlns:a16="http://schemas.microsoft.com/office/drawing/2014/main" xmlns="" id="{64A85A28-2078-46EE-849A-3AE939D43005}"/>
              </a:ext>
            </a:extLst>
          </p:cNvPr>
          <p:cNvSpPr>
            <a:spLocks noChangeArrowheads="1"/>
          </p:cNvSpPr>
          <p:nvPr/>
        </p:nvSpPr>
        <p:spPr bwMode="auto">
          <a:xfrm>
            <a:off x="2147392" y="875239"/>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Ecuador</a:t>
            </a:r>
          </a:p>
        </p:txBody>
      </p:sp>
      <p:sp>
        <p:nvSpPr>
          <p:cNvPr id="5" name="Rectángulo 4">
            <a:extLst>
              <a:ext uri="{FF2B5EF4-FFF2-40B4-BE49-F238E27FC236}">
                <a16:creationId xmlns:a16="http://schemas.microsoft.com/office/drawing/2014/main" xmlns="" id="{0666C5A4-4612-4705-81ED-5E0C66127655}"/>
              </a:ext>
            </a:extLst>
          </p:cNvPr>
          <p:cNvSpPr/>
          <p:nvPr/>
        </p:nvSpPr>
        <p:spPr>
          <a:xfrm>
            <a:off x="2740833" y="5271015"/>
            <a:ext cx="4135427" cy="246221"/>
          </a:xfrm>
          <a:prstGeom prst="rect">
            <a:avLst/>
          </a:prstGeom>
        </p:spPr>
        <p:txBody>
          <a:bodyPr wrap="none">
            <a:spAutoFit/>
          </a:bodyPr>
          <a:lstStyle/>
          <a:p>
            <a:pPr indent="450233" algn="ctr">
              <a:spcAft>
                <a:spcPts val="1000"/>
              </a:spcAft>
            </a:pPr>
            <a:r>
              <a:rPr lang="es-EC" sz="1000" dirty="0">
                <a:latin typeface="Arial" panose="020B0604020202020204" pitchFamily="34" charset="0"/>
                <a:ea typeface="Calibri" panose="020F0502020204030204" pitchFamily="34" charset="0"/>
                <a:cs typeface="Times New Roman" panose="02020603050405020304" pitchFamily="18" charset="0"/>
              </a:rPr>
              <a:t>Fuente: Ministerio de Finanzas </a:t>
            </a:r>
            <a:r>
              <a:rPr lang="es-EC" sz="1000" i="1" dirty="0">
                <a:latin typeface="Arial" panose="020B0604020202020204" pitchFamily="34" charset="0"/>
                <a:ea typeface="Calibri" panose="020F0502020204030204" pitchFamily="34" charset="0"/>
                <a:cs typeface="Times New Roman" panose="02020603050405020304" pitchFamily="18" charset="0"/>
              </a:rPr>
              <a:t>(Ministerio de Finanzas, 2016)</a:t>
            </a:r>
            <a:endParaRPr lang="es-EC" sz="900" i="1" dirty="0">
              <a:latin typeface="Arial" panose="020B0604020202020204" pitchFamily="34"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xmlns="" id="{C6980A1E-E591-40BA-893E-A70AA093787C}"/>
              </a:ext>
            </a:extLst>
          </p:cNvPr>
          <p:cNvPicPr>
            <a:picLocks noChangeAspect="1"/>
          </p:cNvPicPr>
          <p:nvPr/>
        </p:nvPicPr>
        <p:blipFill>
          <a:blip r:embed="rId2"/>
          <a:stretch>
            <a:fillRect/>
          </a:stretch>
        </p:blipFill>
        <p:spPr>
          <a:xfrm>
            <a:off x="683571" y="2060848"/>
            <a:ext cx="8009073" cy="3477316"/>
          </a:xfrm>
          <a:prstGeom prst="rect">
            <a:avLst/>
          </a:prstGeom>
        </p:spPr>
      </p:pic>
    </p:spTree>
    <p:extLst>
      <p:ext uri="{BB962C8B-B14F-4D97-AF65-F5344CB8AC3E}">
        <p14:creationId xmlns:p14="http://schemas.microsoft.com/office/powerpoint/2010/main" val="1541400388"/>
      </p:ext>
    </p:extLst>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xmlns="" id="{B97588F1-E62B-4BCA-98BE-4614F15A8568}"/>
              </a:ext>
            </a:extLst>
          </p:cNvPr>
          <p:cNvPicPr>
            <a:picLocks noChangeAspect="1"/>
          </p:cNvPicPr>
          <p:nvPr/>
        </p:nvPicPr>
        <p:blipFill>
          <a:blip r:embed="rId2"/>
          <a:stretch>
            <a:fillRect/>
          </a:stretch>
        </p:blipFill>
        <p:spPr>
          <a:xfrm>
            <a:off x="-36512" y="0"/>
            <a:ext cx="9180512" cy="6858000"/>
          </a:xfrm>
          <a:prstGeom prst="rect">
            <a:avLst/>
          </a:prstGeom>
        </p:spPr>
      </p:pic>
      <p:sp>
        <p:nvSpPr>
          <p:cNvPr id="2" name="Marcador de número de diapositiva 1">
            <a:extLst>
              <a:ext uri="{FF2B5EF4-FFF2-40B4-BE49-F238E27FC236}">
                <a16:creationId xmlns:a16="http://schemas.microsoft.com/office/drawing/2014/main" xmlns="" id="{0FF4B534-62CF-4473-ACB7-F192ACD0FA53}"/>
              </a:ext>
            </a:extLst>
          </p:cNvPr>
          <p:cNvSpPr>
            <a:spLocks noGrp="1"/>
          </p:cNvSpPr>
          <p:nvPr>
            <p:ph type="sldNum" sz="quarter" idx="12"/>
          </p:nvPr>
        </p:nvSpPr>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4</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14" name="AutoShape 1026">
            <a:extLst>
              <a:ext uri="{FF2B5EF4-FFF2-40B4-BE49-F238E27FC236}">
                <a16:creationId xmlns:a16="http://schemas.microsoft.com/office/drawing/2014/main" xmlns="" id="{5F845244-B3D1-472B-ADA3-7B47FCB849F5}"/>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Introducción</a:t>
            </a:r>
          </a:p>
        </p:txBody>
      </p:sp>
      <p:sp>
        <p:nvSpPr>
          <p:cNvPr id="15" name="Rectangle 29">
            <a:extLst>
              <a:ext uri="{FF2B5EF4-FFF2-40B4-BE49-F238E27FC236}">
                <a16:creationId xmlns:a16="http://schemas.microsoft.com/office/drawing/2014/main" xmlns="" id="{BE84A90B-4BDC-432C-904D-5BD084E0CB7F}"/>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pic>
        <p:nvPicPr>
          <p:cNvPr id="18" name="Imagen 17">
            <a:extLst>
              <a:ext uri="{FF2B5EF4-FFF2-40B4-BE49-F238E27FC236}">
                <a16:creationId xmlns:a16="http://schemas.microsoft.com/office/drawing/2014/main" xmlns="" id="{53940977-BF65-4ED4-A3C2-8087843A9ABC}"/>
              </a:ext>
            </a:extLst>
          </p:cNvPr>
          <p:cNvPicPr>
            <a:picLocks noChangeAspect="1"/>
          </p:cNvPicPr>
          <p:nvPr/>
        </p:nvPicPr>
        <p:blipFill>
          <a:blip r:embed="rId3"/>
          <a:stretch>
            <a:fillRect/>
          </a:stretch>
        </p:blipFill>
        <p:spPr>
          <a:xfrm>
            <a:off x="1210038" y="4054760"/>
            <a:ext cx="1934811" cy="24538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1 Rectángulo">
            <a:extLst>
              <a:ext uri="{FF2B5EF4-FFF2-40B4-BE49-F238E27FC236}">
                <a16:creationId xmlns:a16="http://schemas.microsoft.com/office/drawing/2014/main" xmlns="" id="{F9562519-44F8-4C13-BC64-761F3461AB83}"/>
              </a:ext>
            </a:extLst>
          </p:cNvPr>
          <p:cNvSpPr/>
          <p:nvPr/>
        </p:nvSpPr>
        <p:spPr>
          <a:xfrm>
            <a:off x="1210038" y="3717032"/>
            <a:ext cx="1934811" cy="338554"/>
          </a:xfrm>
          <a:prstGeom prst="rect">
            <a:avLst/>
          </a:prstGeom>
          <a:solidFill>
            <a:schemeClr val="bg1"/>
          </a:solidFill>
          <a:ln>
            <a:solidFill>
              <a:schemeClr val="accent1"/>
            </a:solidFill>
          </a:ln>
        </p:spPr>
        <p:txBody>
          <a:bodyPr wrap="square">
            <a:spAutoFit/>
            <a:scene3d>
              <a:camera prst="orthographicFront"/>
              <a:lightRig rig="threePt" dir="t"/>
            </a:scene3d>
            <a:sp3d extrusionH="57150">
              <a:bevelT w="69850" h="38100" prst="cross"/>
            </a:sp3d>
          </a:bodyPr>
          <a:lstStyle/>
          <a:p>
            <a:pPr algn="ctr">
              <a:defRPr/>
            </a:pPr>
            <a:r>
              <a:rPr lang="es-EC" sz="1600" b="1" dirty="0" err="1">
                <a:latin typeface="Arial Narrow" panose="020B0606020202030204" pitchFamily="34" charset="0"/>
              </a:rPr>
              <a:t>CAPOPE</a:t>
            </a:r>
            <a:r>
              <a:rPr lang="es-EC" sz="1600" b="1" dirty="0">
                <a:latin typeface="Arial Narrow" panose="020B0606020202030204" pitchFamily="34" charset="0"/>
              </a:rPr>
              <a:t> 2012 - 2016</a:t>
            </a:r>
            <a:endParaRPr lang="es-ES" sz="1600" b="1" dirty="0">
              <a:latin typeface="Arial Narrow" panose="020B0606020202030204" pitchFamily="34" charset="0"/>
            </a:endParaRPr>
          </a:p>
        </p:txBody>
      </p:sp>
      <p:pic>
        <p:nvPicPr>
          <p:cNvPr id="20" name="Imagen 19">
            <a:extLst>
              <a:ext uri="{FF2B5EF4-FFF2-40B4-BE49-F238E27FC236}">
                <a16:creationId xmlns:a16="http://schemas.microsoft.com/office/drawing/2014/main" xmlns="" id="{36BE2F23-DE56-4898-966D-A03422EC45EE}"/>
              </a:ext>
            </a:extLst>
          </p:cNvPr>
          <p:cNvPicPr>
            <a:picLocks noChangeAspect="1"/>
          </p:cNvPicPr>
          <p:nvPr/>
        </p:nvPicPr>
        <p:blipFill rotWithShape="1">
          <a:blip r:embed="rId4"/>
          <a:srcRect r="9987" b="43098"/>
          <a:stretch/>
        </p:blipFill>
        <p:spPr>
          <a:xfrm>
            <a:off x="493555" y="1772816"/>
            <a:ext cx="3286358" cy="1640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1 Rectángulo">
            <a:extLst>
              <a:ext uri="{FF2B5EF4-FFF2-40B4-BE49-F238E27FC236}">
                <a16:creationId xmlns:a16="http://schemas.microsoft.com/office/drawing/2014/main" xmlns="" id="{3E1A8D2D-28C2-4A3D-B550-BE5EACC17BCC}"/>
              </a:ext>
            </a:extLst>
          </p:cNvPr>
          <p:cNvSpPr/>
          <p:nvPr/>
        </p:nvSpPr>
        <p:spPr>
          <a:xfrm>
            <a:off x="493555" y="1446249"/>
            <a:ext cx="3286358" cy="369332"/>
          </a:xfrm>
          <a:prstGeom prst="rect">
            <a:avLst/>
          </a:prstGeom>
          <a:solidFill>
            <a:schemeClr val="bg1"/>
          </a:solidFill>
          <a:ln>
            <a:solidFill>
              <a:schemeClr val="accent1"/>
            </a:solidFill>
          </a:ln>
        </p:spPr>
        <p:txBody>
          <a:bodyPr wrap="square">
            <a:spAutoFit/>
            <a:scene3d>
              <a:camera prst="orthographicFront"/>
              <a:lightRig rig="threePt" dir="t"/>
            </a:scene3d>
            <a:sp3d extrusionH="57150">
              <a:bevelT w="69850" h="38100" prst="cross"/>
            </a:sp3d>
          </a:bodyPr>
          <a:lstStyle/>
          <a:p>
            <a:pPr algn="ctr">
              <a:defRPr/>
            </a:pPr>
            <a:r>
              <a:rPr lang="es-EC" b="1" dirty="0">
                <a:latin typeface="Arial Narrow" panose="020B0606020202030204" pitchFamily="34" charset="0"/>
              </a:rPr>
              <a:t>Presupuesto 2012 - 2016</a:t>
            </a:r>
            <a:endParaRPr lang="es-ES" b="1" dirty="0">
              <a:latin typeface="Arial Narrow" panose="020B0606020202030204" pitchFamily="34" charset="0"/>
            </a:endParaRPr>
          </a:p>
        </p:txBody>
      </p:sp>
      <p:sp>
        <p:nvSpPr>
          <p:cNvPr id="24" name="Flecha: hacia abajo 23">
            <a:extLst>
              <a:ext uri="{FF2B5EF4-FFF2-40B4-BE49-F238E27FC236}">
                <a16:creationId xmlns:a16="http://schemas.microsoft.com/office/drawing/2014/main" xmlns="" id="{F9B5E3AD-F08F-4BEC-9D28-9FDF9CA6962B}"/>
              </a:ext>
            </a:extLst>
          </p:cNvPr>
          <p:cNvSpPr/>
          <p:nvPr/>
        </p:nvSpPr>
        <p:spPr>
          <a:xfrm>
            <a:off x="1992718" y="1894554"/>
            <a:ext cx="288032" cy="180725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7" name="Imagen 26">
            <a:extLst>
              <a:ext uri="{FF2B5EF4-FFF2-40B4-BE49-F238E27FC236}">
                <a16:creationId xmlns:a16="http://schemas.microsoft.com/office/drawing/2014/main" xmlns="" id="{C6D82B4B-8406-4D67-A8C4-19E3CCED055C}"/>
              </a:ext>
            </a:extLst>
          </p:cNvPr>
          <p:cNvPicPr>
            <a:picLocks noChangeAspect="1"/>
          </p:cNvPicPr>
          <p:nvPr/>
        </p:nvPicPr>
        <p:blipFill>
          <a:blip r:embed="rId5"/>
          <a:stretch>
            <a:fillRect/>
          </a:stretch>
        </p:blipFill>
        <p:spPr>
          <a:xfrm>
            <a:off x="5301230" y="980732"/>
            <a:ext cx="3447234" cy="3087727"/>
          </a:xfrm>
          <a:prstGeom prst="rect">
            <a:avLst/>
          </a:prstGeom>
          <a:ln>
            <a:noFill/>
          </a:ln>
          <a:effectLst>
            <a:softEdge rad="112500"/>
          </a:effectLst>
        </p:spPr>
      </p:pic>
      <p:sp>
        <p:nvSpPr>
          <p:cNvPr id="16" name="1 Rectángulo">
            <a:extLst>
              <a:ext uri="{FF2B5EF4-FFF2-40B4-BE49-F238E27FC236}">
                <a16:creationId xmlns:a16="http://schemas.microsoft.com/office/drawing/2014/main" xmlns="" id="{1FEA8FDC-2886-4BA2-94F5-DEC15BB8FDEB}"/>
              </a:ext>
            </a:extLst>
          </p:cNvPr>
          <p:cNvSpPr/>
          <p:nvPr/>
        </p:nvSpPr>
        <p:spPr>
          <a:xfrm>
            <a:off x="5313750" y="3490390"/>
            <a:ext cx="3433410" cy="646331"/>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scene3d>
              <a:camera prst="orthographicFront"/>
              <a:lightRig rig="threePt" dir="t"/>
            </a:scene3d>
            <a:sp3d extrusionH="57150">
              <a:bevelT w="69850" h="38100" prst="cross"/>
            </a:sp3d>
          </a:bodyPr>
          <a:lstStyle/>
          <a:p>
            <a:pPr algn="ctr">
              <a:defRPr/>
            </a:pPr>
            <a:r>
              <a:rPr lang="es-EC" b="1" dirty="0">
                <a:latin typeface="Arial Narrow" panose="020B0606020202030204" pitchFamily="34" charset="0"/>
              </a:rPr>
              <a:t>Seguridad áreas marítimas </a:t>
            </a:r>
          </a:p>
          <a:p>
            <a:pPr algn="ctr">
              <a:defRPr/>
            </a:pPr>
            <a:r>
              <a:rPr lang="es-EC" b="1" dirty="0">
                <a:latin typeface="Arial Narrow" panose="020B0606020202030204" pitchFamily="34" charset="0"/>
              </a:rPr>
              <a:t>Economía y Producción</a:t>
            </a:r>
            <a:endParaRPr lang="es-ES" b="1" dirty="0">
              <a:latin typeface="Arial Narrow" panose="020B0606020202030204" pitchFamily="34" charset="0"/>
            </a:endParaRPr>
          </a:p>
        </p:txBody>
      </p:sp>
      <p:sp>
        <p:nvSpPr>
          <p:cNvPr id="28" name="Flecha: a la derecha 27">
            <a:extLst>
              <a:ext uri="{FF2B5EF4-FFF2-40B4-BE49-F238E27FC236}">
                <a16:creationId xmlns:a16="http://schemas.microsoft.com/office/drawing/2014/main" xmlns="" id="{230D1A1B-1619-4898-86A4-84B81C46A312}"/>
              </a:ext>
            </a:extLst>
          </p:cNvPr>
          <p:cNvSpPr/>
          <p:nvPr/>
        </p:nvSpPr>
        <p:spPr>
          <a:xfrm>
            <a:off x="3157368" y="3717032"/>
            <a:ext cx="2156385" cy="33855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Flecha: hacia abajo 21">
            <a:extLst>
              <a:ext uri="{FF2B5EF4-FFF2-40B4-BE49-F238E27FC236}">
                <a16:creationId xmlns:a16="http://schemas.microsoft.com/office/drawing/2014/main" xmlns="" id="{0ED7A11B-A37E-46A8-BB37-FBA6259509A0}"/>
              </a:ext>
            </a:extLst>
          </p:cNvPr>
          <p:cNvSpPr/>
          <p:nvPr/>
        </p:nvSpPr>
        <p:spPr>
          <a:xfrm>
            <a:off x="7020272" y="4145227"/>
            <a:ext cx="292607" cy="50466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 name="Imagen 2">
            <a:extLst>
              <a:ext uri="{FF2B5EF4-FFF2-40B4-BE49-F238E27FC236}">
                <a16:creationId xmlns:a16="http://schemas.microsoft.com/office/drawing/2014/main" xmlns="" id="{7FA343DA-190E-4FBF-9C78-9B485ECAD89C}"/>
              </a:ext>
            </a:extLst>
          </p:cNvPr>
          <p:cNvPicPr>
            <a:picLocks noChangeAspect="1"/>
          </p:cNvPicPr>
          <p:nvPr/>
        </p:nvPicPr>
        <p:blipFill>
          <a:blip r:embed="rId6"/>
          <a:stretch>
            <a:fillRect/>
          </a:stretch>
        </p:blipFill>
        <p:spPr>
          <a:xfrm>
            <a:off x="6156176" y="4628710"/>
            <a:ext cx="2133600" cy="15587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1 Rectángulo">
            <a:extLst>
              <a:ext uri="{FF2B5EF4-FFF2-40B4-BE49-F238E27FC236}">
                <a16:creationId xmlns:a16="http://schemas.microsoft.com/office/drawing/2014/main" xmlns="" id="{21A7979A-AB74-4B11-8500-D2929CD2BDF5}"/>
              </a:ext>
            </a:extLst>
          </p:cNvPr>
          <p:cNvSpPr/>
          <p:nvPr/>
        </p:nvSpPr>
        <p:spPr>
          <a:xfrm>
            <a:off x="6156176" y="6042774"/>
            <a:ext cx="2133600" cy="338554"/>
          </a:xfrm>
          <a:prstGeom prst="rect">
            <a:avLst/>
          </a:prstGeom>
          <a:solidFill>
            <a:schemeClr val="bg1"/>
          </a:solidFill>
          <a:ln>
            <a:solidFill>
              <a:schemeClr val="accent1"/>
            </a:solidFill>
          </a:ln>
        </p:spPr>
        <p:txBody>
          <a:bodyPr wrap="square">
            <a:spAutoFit/>
            <a:scene3d>
              <a:camera prst="orthographicFront"/>
              <a:lightRig rig="threePt" dir="t"/>
            </a:scene3d>
            <a:sp3d extrusionH="57150">
              <a:bevelT w="69850" h="38100" prst="cross"/>
            </a:sp3d>
          </a:bodyPr>
          <a:lstStyle/>
          <a:p>
            <a:pPr algn="ctr">
              <a:defRPr/>
            </a:pPr>
            <a:r>
              <a:rPr lang="es-EC" sz="1600" b="1" dirty="0">
                <a:latin typeface="Arial Narrow" panose="020B0606020202030204" pitchFamily="34" charset="0"/>
              </a:rPr>
              <a:t>Crecimiento Económico</a:t>
            </a:r>
            <a:endParaRPr lang="es-ES" sz="1600" b="1" dirty="0">
              <a:latin typeface="Arial Narrow" panose="020B0606020202030204" pitchFamily="34" charset="0"/>
            </a:endParaRPr>
          </a:p>
        </p:txBody>
      </p:sp>
    </p:spTree>
    <p:extLst>
      <p:ext uri="{BB962C8B-B14F-4D97-AF65-F5344CB8AC3E}">
        <p14:creationId xmlns:p14="http://schemas.microsoft.com/office/powerpoint/2010/main" val="30095128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4" grpId="0" animBg="1"/>
      <p:bldP spid="16" grpId="0" animBg="1"/>
      <p:bldP spid="28" grpId="0" animBg="1"/>
      <p:bldP spid="22"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448425"/>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40</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764708"/>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9" name="AutoShape 1026">
            <a:extLst>
              <a:ext uri="{FF2B5EF4-FFF2-40B4-BE49-F238E27FC236}">
                <a16:creationId xmlns:a16="http://schemas.microsoft.com/office/drawing/2014/main" xmlns="" id="{64A85A28-2078-46EE-849A-3AE939D43005}"/>
              </a:ext>
            </a:extLst>
          </p:cNvPr>
          <p:cNvSpPr>
            <a:spLocks noChangeArrowheads="1"/>
          </p:cNvSpPr>
          <p:nvPr/>
        </p:nvSpPr>
        <p:spPr bwMode="auto">
          <a:xfrm>
            <a:off x="2147392" y="875239"/>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Ecuador</a:t>
            </a:r>
          </a:p>
        </p:txBody>
      </p:sp>
      <p:graphicFrame>
        <p:nvGraphicFramePr>
          <p:cNvPr id="10" name="Diagrama 9">
            <a:extLst>
              <a:ext uri="{FF2B5EF4-FFF2-40B4-BE49-F238E27FC236}">
                <a16:creationId xmlns:a16="http://schemas.microsoft.com/office/drawing/2014/main" xmlns="" id="{98F4997A-57AA-4457-9550-54B8AFD0FBA4}"/>
              </a:ext>
            </a:extLst>
          </p:cNvPr>
          <p:cNvGraphicFramePr/>
          <p:nvPr>
            <p:extLst>
              <p:ext uri="{D42A27DB-BD31-4B8C-83A1-F6EECF244321}">
                <p14:modId xmlns:p14="http://schemas.microsoft.com/office/powerpoint/2010/main" val="10069628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xmlns="" id="{9E1964CC-C931-48FB-BCEA-83FD1C8A061B}"/>
              </a:ext>
            </a:extLst>
          </p:cNvPr>
          <p:cNvPicPr>
            <a:picLocks noChangeAspect="1"/>
          </p:cNvPicPr>
          <p:nvPr/>
        </p:nvPicPr>
        <p:blipFill>
          <a:blip r:embed="rId7"/>
          <a:stretch>
            <a:fillRect/>
          </a:stretch>
        </p:blipFill>
        <p:spPr>
          <a:xfrm>
            <a:off x="1187624" y="2420888"/>
            <a:ext cx="2619375" cy="1743075"/>
          </a:xfrm>
          <a:prstGeom prst="rect">
            <a:avLst/>
          </a:prstGeom>
        </p:spPr>
      </p:pic>
    </p:spTree>
    <p:extLst>
      <p:ext uri="{BB962C8B-B14F-4D97-AF65-F5344CB8AC3E}">
        <p14:creationId xmlns:p14="http://schemas.microsoft.com/office/powerpoint/2010/main" val="2123969947"/>
      </p:ext>
    </p:extLst>
  </p:cSld>
  <p:clrMapOvr>
    <a:masterClrMapping/>
  </p:clrMapOvr>
  <p:transition spd="med">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448425"/>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41</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764708"/>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9" name="AutoShape 1026">
            <a:extLst>
              <a:ext uri="{FF2B5EF4-FFF2-40B4-BE49-F238E27FC236}">
                <a16:creationId xmlns:a16="http://schemas.microsoft.com/office/drawing/2014/main" xmlns="" id="{64A85A28-2078-46EE-849A-3AE939D43005}"/>
              </a:ext>
            </a:extLst>
          </p:cNvPr>
          <p:cNvSpPr>
            <a:spLocks noChangeArrowheads="1"/>
          </p:cNvSpPr>
          <p:nvPr/>
        </p:nvSpPr>
        <p:spPr bwMode="auto">
          <a:xfrm>
            <a:off x="2147392" y="875239"/>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Ecuador</a:t>
            </a:r>
          </a:p>
        </p:txBody>
      </p:sp>
      <p:pic>
        <p:nvPicPr>
          <p:cNvPr id="4" name="Imagen 3">
            <a:extLst>
              <a:ext uri="{FF2B5EF4-FFF2-40B4-BE49-F238E27FC236}">
                <a16:creationId xmlns:a16="http://schemas.microsoft.com/office/drawing/2014/main" xmlns="" id="{D152F41C-732D-4500-B4D9-8DE6A105B581}"/>
              </a:ext>
            </a:extLst>
          </p:cNvPr>
          <p:cNvPicPr>
            <a:picLocks noChangeAspect="1"/>
          </p:cNvPicPr>
          <p:nvPr/>
        </p:nvPicPr>
        <p:blipFill rotWithShape="1">
          <a:blip r:embed="rId2"/>
          <a:srcRect l="5100" r="5252"/>
          <a:stretch/>
        </p:blipFill>
        <p:spPr>
          <a:xfrm>
            <a:off x="171003" y="1844825"/>
            <a:ext cx="8793489" cy="3852938"/>
          </a:xfrm>
          <a:prstGeom prst="rect">
            <a:avLst/>
          </a:prstGeom>
        </p:spPr>
      </p:pic>
      <p:sp>
        <p:nvSpPr>
          <p:cNvPr id="7" name="Rectángulo 6">
            <a:extLst>
              <a:ext uri="{FF2B5EF4-FFF2-40B4-BE49-F238E27FC236}">
                <a16:creationId xmlns:a16="http://schemas.microsoft.com/office/drawing/2014/main" xmlns="" id="{35BC36FB-2AF0-428C-B580-5352DEBF6DFB}"/>
              </a:ext>
            </a:extLst>
          </p:cNvPr>
          <p:cNvSpPr/>
          <p:nvPr/>
        </p:nvSpPr>
        <p:spPr>
          <a:xfrm>
            <a:off x="2300536" y="1607879"/>
            <a:ext cx="5166320" cy="369332"/>
          </a:xfrm>
          <a:prstGeom prst="rect">
            <a:avLst/>
          </a:prstGeom>
        </p:spPr>
        <p:txBody>
          <a:bodyPr wrap="square">
            <a:spAutoFit/>
          </a:bodyPr>
          <a:lstStyle/>
          <a:p>
            <a:pPr indent="450233" algn="just">
              <a:spcAft>
                <a:spcPts val="1000"/>
              </a:spcAft>
            </a:pPr>
            <a:r>
              <a:rPr lang="es-EC" b="1" dirty="0">
                <a:latin typeface="Arial Narrow" panose="020B0606020202030204" pitchFamily="34" charset="0"/>
                <a:ea typeface="Calibri" panose="020F0502020204030204" pitchFamily="34" charset="0"/>
                <a:cs typeface="Times New Roman" panose="02020603050405020304" pitchFamily="18" charset="0"/>
              </a:rPr>
              <a:t>Evolución del presupuesto de la Armada. </a:t>
            </a:r>
            <a:endParaRPr lang="es-EC" sz="1600" b="1" i="1" dirty="0">
              <a:latin typeface="Arial Narrow" panose="020B0606020202030204" pitchFamily="34" charset="0"/>
              <a:ea typeface="Calibri" panose="020F0502020204030204" pitchFamily="34" charset="0"/>
              <a:cs typeface="Times New Roman" panose="02020603050405020304" pitchFamily="18" charset="0"/>
            </a:endParaRPr>
          </a:p>
        </p:txBody>
      </p:sp>
      <p:sp>
        <p:nvSpPr>
          <p:cNvPr id="10" name="Rectángulo 9">
            <a:extLst>
              <a:ext uri="{FF2B5EF4-FFF2-40B4-BE49-F238E27FC236}">
                <a16:creationId xmlns:a16="http://schemas.microsoft.com/office/drawing/2014/main" xmlns="" id="{344648ED-81EB-4ED2-9F0D-8AF07F90C558}"/>
              </a:ext>
            </a:extLst>
          </p:cNvPr>
          <p:cNvSpPr/>
          <p:nvPr/>
        </p:nvSpPr>
        <p:spPr>
          <a:xfrm>
            <a:off x="1957715" y="5736547"/>
            <a:ext cx="4595489" cy="246221"/>
          </a:xfrm>
          <a:prstGeom prst="rect">
            <a:avLst/>
          </a:prstGeom>
        </p:spPr>
        <p:txBody>
          <a:bodyPr wrap="none">
            <a:spAutoFit/>
          </a:bodyPr>
          <a:lstStyle/>
          <a:p>
            <a:pPr indent="450233" algn="just">
              <a:spcAft>
                <a:spcPts val="1000"/>
              </a:spcAft>
            </a:pPr>
            <a:r>
              <a:rPr lang="es-EC" sz="1000" dirty="0">
                <a:latin typeface="Arial" panose="020B0604020202020204" pitchFamily="34" charset="0"/>
                <a:ea typeface="Calibri" panose="020F0502020204030204" pitchFamily="34" charset="0"/>
                <a:cs typeface="Times New Roman" panose="02020603050405020304" pitchFamily="18" charset="0"/>
              </a:rPr>
              <a:t>Fuente: Dirección General de Finanzas de la Armada. </a:t>
            </a:r>
            <a:r>
              <a:rPr lang="es-EC" sz="1000" i="1" dirty="0">
                <a:latin typeface="Arial" panose="020B0604020202020204" pitchFamily="34" charset="0"/>
                <a:ea typeface="Calibri" panose="020F0502020204030204" pitchFamily="34" charset="0"/>
                <a:cs typeface="Times New Roman" panose="02020603050405020304" pitchFamily="18" charset="0"/>
              </a:rPr>
              <a:t>(DIGFIN, 2017)</a:t>
            </a:r>
            <a:endParaRPr lang="es-EC" sz="900" i="1"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701019"/>
      </p:ext>
    </p:extLst>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448425"/>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42</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44624"/>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692700"/>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9" name="AutoShape 1026">
            <a:extLst>
              <a:ext uri="{FF2B5EF4-FFF2-40B4-BE49-F238E27FC236}">
                <a16:creationId xmlns:a16="http://schemas.microsoft.com/office/drawing/2014/main" xmlns="" id="{64A85A28-2078-46EE-849A-3AE939D43005}"/>
              </a:ext>
            </a:extLst>
          </p:cNvPr>
          <p:cNvSpPr>
            <a:spLocks noChangeArrowheads="1"/>
          </p:cNvSpPr>
          <p:nvPr/>
        </p:nvSpPr>
        <p:spPr bwMode="auto">
          <a:xfrm>
            <a:off x="2147392" y="764707"/>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Ecuador</a:t>
            </a:r>
          </a:p>
        </p:txBody>
      </p:sp>
      <p:sp>
        <p:nvSpPr>
          <p:cNvPr id="3" name="Rectángulo: esquinas redondeadas 2">
            <a:extLst>
              <a:ext uri="{FF2B5EF4-FFF2-40B4-BE49-F238E27FC236}">
                <a16:creationId xmlns:a16="http://schemas.microsoft.com/office/drawing/2014/main" xmlns="" id="{12A2E058-6B26-4578-8614-07CD1601F1F7}"/>
              </a:ext>
            </a:extLst>
          </p:cNvPr>
          <p:cNvSpPr/>
          <p:nvPr/>
        </p:nvSpPr>
        <p:spPr>
          <a:xfrm>
            <a:off x="144499" y="2204864"/>
            <a:ext cx="2051237" cy="2358688"/>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spcAft>
                <a:spcPts val="0"/>
              </a:spcAft>
            </a:pPr>
            <a:r>
              <a:rPr lang="es-EC" b="1" dirty="0">
                <a:latin typeface="Arial" panose="020B0604020202020204" pitchFamily="34" charset="0"/>
                <a:ea typeface="Calibri" panose="020F0502020204030204" pitchFamily="34" charset="0"/>
                <a:cs typeface="Times New Roman" panose="02020603050405020304" pitchFamily="18" charset="0"/>
              </a:rPr>
              <a:t>Asignación presupuestaria sector operativo 2015, 2016</a:t>
            </a:r>
          </a:p>
        </p:txBody>
      </p:sp>
      <p:pic>
        <p:nvPicPr>
          <p:cNvPr id="5" name="Imagen 4">
            <a:extLst>
              <a:ext uri="{FF2B5EF4-FFF2-40B4-BE49-F238E27FC236}">
                <a16:creationId xmlns:a16="http://schemas.microsoft.com/office/drawing/2014/main" xmlns="" id="{EADB5FCF-4D73-4D76-9624-38896406866F}"/>
              </a:ext>
            </a:extLst>
          </p:cNvPr>
          <p:cNvPicPr>
            <a:picLocks noChangeAspect="1"/>
          </p:cNvPicPr>
          <p:nvPr/>
        </p:nvPicPr>
        <p:blipFill>
          <a:blip r:embed="rId2"/>
          <a:stretch>
            <a:fillRect/>
          </a:stretch>
        </p:blipFill>
        <p:spPr>
          <a:xfrm>
            <a:off x="2267744" y="1199185"/>
            <a:ext cx="6529782" cy="4750096"/>
          </a:xfrm>
          <a:prstGeom prst="rect">
            <a:avLst/>
          </a:prstGeom>
        </p:spPr>
      </p:pic>
    </p:spTree>
    <p:extLst>
      <p:ext uri="{BB962C8B-B14F-4D97-AF65-F5344CB8AC3E}">
        <p14:creationId xmlns:p14="http://schemas.microsoft.com/office/powerpoint/2010/main" val="702610209"/>
      </p:ext>
    </p:extLst>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448425"/>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43</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44624"/>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692700"/>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9" name="AutoShape 1026">
            <a:extLst>
              <a:ext uri="{FF2B5EF4-FFF2-40B4-BE49-F238E27FC236}">
                <a16:creationId xmlns:a16="http://schemas.microsoft.com/office/drawing/2014/main" xmlns="" id="{64A85A28-2078-46EE-849A-3AE939D43005}"/>
              </a:ext>
            </a:extLst>
          </p:cNvPr>
          <p:cNvSpPr>
            <a:spLocks noChangeArrowheads="1"/>
          </p:cNvSpPr>
          <p:nvPr/>
        </p:nvSpPr>
        <p:spPr bwMode="auto">
          <a:xfrm>
            <a:off x="2147392" y="764707"/>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Ecuador</a:t>
            </a:r>
          </a:p>
        </p:txBody>
      </p:sp>
      <p:pic>
        <p:nvPicPr>
          <p:cNvPr id="6" name="Imagen 5">
            <a:extLst>
              <a:ext uri="{FF2B5EF4-FFF2-40B4-BE49-F238E27FC236}">
                <a16:creationId xmlns:a16="http://schemas.microsoft.com/office/drawing/2014/main" xmlns="" id="{63B4C6B7-75E2-4DAE-BFBC-1D4888A6F83C}"/>
              </a:ext>
            </a:extLst>
          </p:cNvPr>
          <p:cNvPicPr>
            <a:picLocks noChangeAspect="1"/>
          </p:cNvPicPr>
          <p:nvPr/>
        </p:nvPicPr>
        <p:blipFill rotWithShape="1">
          <a:blip r:embed="rId2"/>
          <a:srcRect l="14277" r="13607"/>
          <a:stretch/>
        </p:blipFill>
        <p:spPr>
          <a:xfrm>
            <a:off x="107504" y="2558049"/>
            <a:ext cx="3888432" cy="1951075"/>
          </a:xfrm>
          <a:prstGeom prst="rect">
            <a:avLst/>
          </a:prstGeom>
        </p:spPr>
      </p:pic>
      <p:sp>
        <p:nvSpPr>
          <p:cNvPr id="7" name="Rectángulo 6">
            <a:extLst>
              <a:ext uri="{FF2B5EF4-FFF2-40B4-BE49-F238E27FC236}">
                <a16:creationId xmlns:a16="http://schemas.microsoft.com/office/drawing/2014/main" xmlns="" id="{C952F61B-BB7B-4CE0-A6A3-49C9C35D0175}"/>
              </a:ext>
            </a:extLst>
          </p:cNvPr>
          <p:cNvSpPr/>
          <p:nvPr/>
        </p:nvSpPr>
        <p:spPr>
          <a:xfrm>
            <a:off x="188874" y="4030339"/>
            <a:ext cx="3503545" cy="553998"/>
          </a:xfrm>
          <a:prstGeom prst="rect">
            <a:avLst/>
          </a:prstGeom>
        </p:spPr>
        <p:txBody>
          <a:bodyPr wrap="square">
            <a:spAutoFit/>
          </a:bodyPr>
          <a:lstStyle/>
          <a:p>
            <a:pPr algn="just">
              <a:lnSpc>
                <a:spcPct val="150000"/>
              </a:lnSpc>
              <a:spcAft>
                <a:spcPts val="0"/>
              </a:spcAft>
            </a:pPr>
            <a:r>
              <a:rPr lang="es-ES" sz="1000" dirty="0">
                <a:latin typeface="Arial" panose="020B0604020202020204" pitchFamily="34" charset="0"/>
                <a:ea typeface="Calibri" panose="020F0502020204030204" pitchFamily="34" charset="0"/>
                <a:cs typeface="Times New Roman" panose="02020603050405020304" pitchFamily="18" charset="0"/>
              </a:rPr>
              <a:t>Fuente: Dirección General de Logística. </a:t>
            </a:r>
            <a:r>
              <a:rPr lang="es-EC" sz="1000" dirty="0">
                <a:latin typeface="Arial" panose="020B0604020202020204" pitchFamily="34" charset="0"/>
                <a:ea typeface="Calibri" panose="020F0502020204030204" pitchFamily="34" charset="0"/>
                <a:cs typeface="Times New Roman" panose="02020603050405020304" pitchFamily="18" charset="0"/>
              </a:rPr>
              <a:t>(DIGLOG, 2016)</a:t>
            </a:r>
            <a:r>
              <a:rPr lang="es-ES" sz="1000" dirty="0">
                <a:latin typeface="Arial" panose="020B0604020202020204" pitchFamily="34" charset="0"/>
                <a:ea typeface="Calibri" panose="020F0502020204030204" pitchFamily="34" charset="0"/>
                <a:cs typeface="Times New Roman" panose="02020603050405020304" pitchFamily="18" charset="0"/>
              </a:rPr>
              <a:t>  Elaboración propia</a:t>
            </a:r>
            <a:endParaRPr lang="es-EC" sz="1200" dirty="0">
              <a:latin typeface="Arial" panose="020B0604020202020204" pitchFamily="34" charset="0"/>
              <a:ea typeface="Calibri" panose="020F0502020204030204" pitchFamily="34" charset="0"/>
              <a:cs typeface="Times New Roman" panose="02020603050405020304" pitchFamily="18" charset="0"/>
            </a:endParaRPr>
          </a:p>
        </p:txBody>
      </p:sp>
      <p:pic>
        <p:nvPicPr>
          <p:cNvPr id="8" name="Imagen 7">
            <a:extLst>
              <a:ext uri="{FF2B5EF4-FFF2-40B4-BE49-F238E27FC236}">
                <a16:creationId xmlns:a16="http://schemas.microsoft.com/office/drawing/2014/main" xmlns="" id="{CE802066-6CB3-4363-B504-E248F25EA9C7}"/>
              </a:ext>
            </a:extLst>
          </p:cNvPr>
          <p:cNvPicPr>
            <a:picLocks noChangeAspect="1"/>
          </p:cNvPicPr>
          <p:nvPr/>
        </p:nvPicPr>
        <p:blipFill rotWithShape="1">
          <a:blip r:embed="rId3"/>
          <a:srcRect l="17507" r="8759"/>
          <a:stretch/>
        </p:blipFill>
        <p:spPr>
          <a:xfrm>
            <a:off x="3852311" y="1340771"/>
            <a:ext cx="5163786" cy="4274761"/>
          </a:xfrm>
          <a:prstGeom prst="rect">
            <a:avLst/>
          </a:prstGeom>
        </p:spPr>
      </p:pic>
      <p:sp>
        <p:nvSpPr>
          <p:cNvPr id="10" name="Rectángulo: esquinas redondeadas 9">
            <a:extLst>
              <a:ext uri="{FF2B5EF4-FFF2-40B4-BE49-F238E27FC236}">
                <a16:creationId xmlns:a16="http://schemas.microsoft.com/office/drawing/2014/main" xmlns="" id="{865B10DA-42CD-4B23-AB61-1DEAAB8C5837}"/>
              </a:ext>
            </a:extLst>
          </p:cNvPr>
          <p:cNvSpPr/>
          <p:nvPr/>
        </p:nvSpPr>
        <p:spPr>
          <a:xfrm>
            <a:off x="1655872" y="4941171"/>
            <a:ext cx="2016224" cy="64121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4400" dirty="0">
                <a:latin typeface="Arial Narrow" panose="020B0606020202030204" pitchFamily="34" charset="0"/>
              </a:rPr>
              <a:t>2,03 %</a:t>
            </a:r>
          </a:p>
        </p:txBody>
      </p:sp>
      <p:sp>
        <p:nvSpPr>
          <p:cNvPr id="11" name="Rectángulo 10">
            <a:extLst>
              <a:ext uri="{FF2B5EF4-FFF2-40B4-BE49-F238E27FC236}">
                <a16:creationId xmlns:a16="http://schemas.microsoft.com/office/drawing/2014/main" xmlns="" id="{60E83FAC-A269-436A-9A1C-333426FF0833}"/>
              </a:ext>
            </a:extLst>
          </p:cNvPr>
          <p:cNvSpPr/>
          <p:nvPr/>
        </p:nvSpPr>
        <p:spPr>
          <a:xfrm>
            <a:off x="4572002" y="5404658"/>
            <a:ext cx="3401893" cy="246221"/>
          </a:xfrm>
          <a:prstGeom prst="rect">
            <a:avLst/>
          </a:prstGeom>
        </p:spPr>
        <p:txBody>
          <a:bodyPr wrap="none">
            <a:spAutoFit/>
          </a:bodyPr>
          <a:lstStyle/>
          <a:p>
            <a:r>
              <a:rPr lang="es-ES" sz="1000" dirty="0">
                <a:latin typeface="Arial" panose="020B0604020202020204" pitchFamily="34" charset="0"/>
                <a:ea typeface="Calibri" panose="020F0502020204030204" pitchFamily="34" charset="0"/>
                <a:cs typeface="Times New Roman" panose="02020603050405020304" pitchFamily="18" charset="0"/>
              </a:rPr>
              <a:t>Fuente, Dirección General de Logística. </a:t>
            </a:r>
            <a:r>
              <a:rPr lang="es-EC" sz="1000" dirty="0">
                <a:latin typeface="Arial" panose="020B0604020202020204" pitchFamily="34" charset="0"/>
                <a:ea typeface="Calibri" panose="020F0502020204030204" pitchFamily="34" charset="0"/>
                <a:cs typeface="Times New Roman" panose="02020603050405020304" pitchFamily="18" charset="0"/>
              </a:rPr>
              <a:t>(DIGLOG, 2016)</a:t>
            </a:r>
            <a:endParaRPr lang="es-EC" dirty="0"/>
          </a:p>
        </p:txBody>
      </p:sp>
    </p:spTree>
    <p:extLst>
      <p:ext uri="{BB962C8B-B14F-4D97-AF65-F5344CB8AC3E}">
        <p14:creationId xmlns:p14="http://schemas.microsoft.com/office/powerpoint/2010/main" val="20779872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448425"/>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44</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44624"/>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692700"/>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9" name="AutoShape 1026">
            <a:extLst>
              <a:ext uri="{FF2B5EF4-FFF2-40B4-BE49-F238E27FC236}">
                <a16:creationId xmlns:a16="http://schemas.microsoft.com/office/drawing/2014/main" xmlns="" id="{64A85A28-2078-46EE-849A-3AE939D43005}"/>
              </a:ext>
            </a:extLst>
          </p:cNvPr>
          <p:cNvSpPr>
            <a:spLocks noChangeArrowheads="1"/>
          </p:cNvSpPr>
          <p:nvPr/>
        </p:nvSpPr>
        <p:spPr bwMode="auto">
          <a:xfrm>
            <a:off x="2147392" y="764707"/>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Ecuador</a:t>
            </a:r>
          </a:p>
        </p:txBody>
      </p:sp>
      <p:sp>
        <p:nvSpPr>
          <p:cNvPr id="13" name="Rectángulo: esquinas diagonales redondeadas 12">
            <a:extLst>
              <a:ext uri="{FF2B5EF4-FFF2-40B4-BE49-F238E27FC236}">
                <a16:creationId xmlns:a16="http://schemas.microsoft.com/office/drawing/2014/main" xmlns="" id="{099B0287-FDA4-4961-B02D-40F2D0CDECD1}"/>
              </a:ext>
            </a:extLst>
          </p:cNvPr>
          <p:cNvSpPr/>
          <p:nvPr/>
        </p:nvSpPr>
        <p:spPr>
          <a:xfrm>
            <a:off x="3680079" y="2376459"/>
            <a:ext cx="5116634" cy="501653"/>
          </a:xfrm>
          <a:prstGeom prst="round2DiagRect">
            <a:avLst/>
          </a:prstGeom>
          <a:solidFill>
            <a:srgbClr val="FF0000">
              <a:alpha val="87000"/>
            </a:srgb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a:lstStyle/>
          <a:p>
            <a:pPr algn="ctr"/>
            <a:r>
              <a:rPr lang="es-EC" sz="2400" b="1" dirty="0"/>
              <a:t>COSTO BENEFICIO MEDIOS NAVALES</a:t>
            </a:r>
          </a:p>
        </p:txBody>
      </p:sp>
      <p:sp>
        <p:nvSpPr>
          <p:cNvPr id="15" name="Flecha: pentágono 14">
            <a:extLst>
              <a:ext uri="{FF2B5EF4-FFF2-40B4-BE49-F238E27FC236}">
                <a16:creationId xmlns:a16="http://schemas.microsoft.com/office/drawing/2014/main" xmlns="" id="{D9A9046A-95F6-4CB5-B3A1-5BAF0FB4039F}"/>
              </a:ext>
            </a:extLst>
          </p:cNvPr>
          <p:cNvSpPr/>
          <p:nvPr/>
        </p:nvSpPr>
        <p:spPr>
          <a:xfrm>
            <a:off x="3136743" y="3075633"/>
            <a:ext cx="5805246" cy="501653"/>
          </a:xfrm>
          <a:prstGeom prst="homePlate">
            <a:avLst/>
          </a:prstGeom>
          <a:solidFill>
            <a:srgbClr val="00B050"/>
          </a:solidFill>
          <a:effectLst>
            <a:innerShdw blurRad="63500" dist="50800">
              <a:prstClr val="black">
                <a:alpha val="50000"/>
              </a:prstClr>
            </a:innerShdw>
          </a:effectLst>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a:lstStyle/>
          <a:p>
            <a:pPr algn="ctr"/>
            <a:r>
              <a:rPr lang="es-EC" sz="2400" b="1" dirty="0"/>
              <a:t>Manglares 39.355 millones USD.</a:t>
            </a:r>
          </a:p>
        </p:txBody>
      </p:sp>
      <p:sp>
        <p:nvSpPr>
          <p:cNvPr id="16" name="Flecha: pentágono 15">
            <a:extLst>
              <a:ext uri="{FF2B5EF4-FFF2-40B4-BE49-F238E27FC236}">
                <a16:creationId xmlns:a16="http://schemas.microsoft.com/office/drawing/2014/main" xmlns="" id="{9C964752-67AC-49D0-9254-8DE52DDE1A1A}"/>
              </a:ext>
            </a:extLst>
          </p:cNvPr>
          <p:cNvSpPr/>
          <p:nvPr/>
        </p:nvSpPr>
        <p:spPr>
          <a:xfrm>
            <a:off x="3159246" y="3672115"/>
            <a:ext cx="5805246" cy="501653"/>
          </a:xfrm>
          <a:prstGeom prst="homePlate">
            <a:avLst/>
          </a:prstGeom>
          <a:solidFill>
            <a:srgbClr val="4361AB"/>
          </a:solidFill>
          <a:ln>
            <a:solidFill>
              <a:srgbClr val="4361AB"/>
            </a:solidFill>
          </a:ln>
          <a:effectLst>
            <a:innerShdw blurRad="63500" dist="50800">
              <a:prstClr val="black">
                <a:alpha val="50000"/>
              </a:prstClr>
            </a:innerShdw>
          </a:effectLst>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a:lstStyle/>
          <a:p>
            <a:pPr algn="ctr"/>
            <a:r>
              <a:rPr lang="es-EC" sz="2400" b="1" dirty="0"/>
              <a:t>Tiburones 36.800 millones USD.</a:t>
            </a:r>
          </a:p>
        </p:txBody>
      </p:sp>
      <p:sp>
        <p:nvSpPr>
          <p:cNvPr id="17" name="Flecha: pentágono 16">
            <a:extLst>
              <a:ext uri="{FF2B5EF4-FFF2-40B4-BE49-F238E27FC236}">
                <a16:creationId xmlns:a16="http://schemas.microsoft.com/office/drawing/2014/main" xmlns="" id="{43DDF5CE-A1B3-40EE-A703-4A7DDD065194}"/>
              </a:ext>
            </a:extLst>
          </p:cNvPr>
          <p:cNvSpPr/>
          <p:nvPr/>
        </p:nvSpPr>
        <p:spPr>
          <a:xfrm flipH="1">
            <a:off x="3141990" y="4390249"/>
            <a:ext cx="5777282" cy="501653"/>
          </a:xfrm>
          <a:prstGeom prst="homePlate">
            <a:avLst/>
          </a:prstGeom>
          <a:solidFill>
            <a:srgbClr val="4361AB"/>
          </a:solidFill>
          <a:ln>
            <a:solidFill>
              <a:srgbClr val="4361AB"/>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a:lstStyle/>
          <a:p>
            <a:pPr algn="ctr"/>
            <a:r>
              <a:rPr lang="es-EC" sz="2400" b="1" dirty="0"/>
              <a:t>Medios Navales 1.000 millones USD.</a:t>
            </a:r>
          </a:p>
        </p:txBody>
      </p:sp>
      <p:sp>
        <p:nvSpPr>
          <p:cNvPr id="18" name="Rectángulo: esquinas diagonales redondeadas 17">
            <a:extLst>
              <a:ext uri="{FF2B5EF4-FFF2-40B4-BE49-F238E27FC236}">
                <a16:creationId xmlns:a16="http://schemas.microsoft.com/office/drawing/2014/main" xmlns="" id="{6C9DF43A-6111-4822-A7F5-3172B1D2204E}"/>
              </a:ext>
            </a:extLst>
          </p:cNvPr>
          <p:cNvSpPr/>
          <p:nvPr/>
        </p:nvSpPr>
        <p:spPr>
          <a:xfrm>
            <a:off x="4836723" y="4986728"/>
            <a:ext cx="2821304" cy="674520"/>
          </a:xfrm>
          <a:prstGeom prst="round2DiagRect">
            <a:avLst/>
          </a:prstGeom>
          <a:solidFill>
            <a:srgbClr val="FF0000">
              <a:alpha val="87000"/>
            </a:srgb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a:lstStyle/>
          <a:p>
            <a:pPr algn="ctr"/>
            <a:r>
              <a:rPr lang="es-EC" sz="4000" b="1" dirty="0"/>
              <a:t>1,33%</a:t>
            </a:r>
          </a:p>
        </p:txBody>
      </p:sp>
      <p:pic>
        <p:nvPicPr>
          <p:cNvPr id="4" name="Imagen 3">
            <a:extLst>
              <a:ext uri="{FF2B5EF4-FFF2-40B4-BE49-F238E27FC236}">
                <a16:creationId xmlns:a16="http://schemas.microsoft.com/office/drawing/2014/main" xmlns="" id="{9CEEB2AB-F526-47D9-A9CB-19891B4E0E22}"/>
              </a:ext>
            </a:extLst>
          </p:cNvPr>
          <p:cNvPicPr>
            <a:picLocks noChangeAspect="1"/>
          </p:cNvPicPr>
          <p:nvPr/>
        </p:nvPicPr>
        <p:blipFill rotWithShape="1">
          <a:blip r:embed="rId2"/>
          <a:srcRect l="5949" t="5703" r="10967" b="14180"/>
          <a:stretch/>
        </p:blipFill>
        <p:spPr>
          <a:xfrm>
            <a:off x="202011" y="2060848"/>
            <a:ext cx="2821304" cy="1880721"/>
          </a:xfrm>
          <a:prstGeom prst="rect">
            <a:avLst/>
          </a:prstGeom>
          <a:ln>
            <a:solidFill>
              <a:schemeClr val="tx2"/>
            </a:solid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xmlns="" id="{8CB14A03-6652-4E1E-B17A-05BB26544B97}"/>
              </a:ext>
            </a:extLst>
          </p:cNvPr>
          <p:cNvPicPr>
            <a:picLocks noChangeAspect="1"/>
          </p:cNvPicPr>
          <p:nvPr/>
        </p:nvPicPr>
        <p:blipFill>
          <a:blip r:embed="rId3"/>
          <a:stretch>
            <a:fillRect/>
          </a:stretch>
        </p:blipFill>
        <p:spPr>
          <a:xfrm>
            <a:off x="208099" y="4253461"/>
            <a:ext cx="2815216" cy="1839832"/>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2144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448425"/>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45</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44624"/>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692700"/>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9" name="AutoShape 1026">
            <a:extLst>
              <a:ext uri="{FF2B5EF4-FFF2-40B4-BE49-F238E27FC236}">
                <a16:creationId xmlns:a16="http://schemas.microsoft.com/office/drawing/2014/main" xmlns="" id="{64A85A28-2078-46EE-849A-3AE939D43005}"/>
              </a:ext>
            </a:extLst>
          </p:cNvPr>
          <p:cNvSpPr>
            <a:spLocks noChangeArrowheads="1"/>
          </p:cNvSpPr>
          <p:nvPr/>
        </p:nvSpPr>
        <p:spPr bwMode="auto">
          <a:xfrm>
            <a:off x="2147392" y="764707"/>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Ecuador</a:t>
            </a:r>
          </a:p>
        </p:txBody>
      </p:sp>
      <p:pic>
        <p:nvPicPr>
          <p:cNvPr id="6" name="Imagen 5">
            <a:extLst>
              <a:ext uri="{FF2B5EF4-FFF2-40B4-BE49-F238E27FC236}">
                <a16:creationId xmlns:a16="http://schemas.microsoft.com/office/drawing/2014/main" xmlns="" id="{96DFD273-8FD5-43E3-AC97-998349030855}"/>
              </a:ext>
            </a:extLst>
          </p:cNvPr>
          <p:cNvPicPr>
            <a:picLocks noChangeAspect="1"/>
          </p:cNvPicPr>
          <p:nvPr/>
        </p:nvPicPr>
        <p:blipFill>
          <a:blip r:embed="rId2"/>
          <a:stretch>
            <a:fillRect/>
          </a:stretch>
        </p:blipFill>
        <p:spPr>
          <a:xfrm>
            <a:off x="467545" y="1844828"/>
            <a:ext cx="8473426" cy="3542395"/>
          </a:xfrm>
          <a:prstGeom prst="rect">
            <a:avLst/>
          </a:prstGeom>
        </p:spPr>
      </p:pic>
      <p:sp>
        <p:nvSpPr>
          <p:cNvPr id="7" name="Rectángulo 6">
            <a:extLst>
              <a:ext uri="{FF2B5EF4-FFF2-40B4-BE49-F238E27FC236}">
                <a16:creationId xmlns:a16="http://schemas.microsoft.com/office/drawing/2014/main" xmlns="" id="{6693028F-4C99-4D97-A0FF-270C591716C5}"/>
              </a:ext>
            </a:extLst>
          </p:cNvPr>
          <p:cNvSpPr/>
          <p:nvPr/>
        </p:nvSpPr>
        <p:spPr>
          <a:xfrm>
            <a:off x="314079" y="5060897"/>
            <a:ext cx="8218363" cy="553998"/>
          </a:xfrm>
          <a:prstGeom prst="rect">
            <a:avLst/>
          </a:prstGeom>
        </p:spPr>
        <p:txBody>
          <a:bodyPr wrap="square">
            <a:spAutoFit/>
          </a:bodyPr>
          <a:lstStyle/>
          <a:p>
            <a:pPr algn="just">
              <a:lnSpc>
                <a:spcPct val="150000"/>
              </a:lnSpc>
              <a:spcAft>
                <a:spcPts val="1000"/>
              </a:spcAft>
            </a:pPr>
            <a:r>
              <a:rPr lang="es-CL" sz="1000" dirty="0">
                <a:latin typeface="Arial" panose="020B0604020202020204" pitchFamily="34" charset="0"/>
                <a:ea typeface="Calibri" panose="020F0502020204030204" pitchFamily="34" charset="0"/>
                <a:cs typeface="Arial" panose="020B0604020202020204" pitchFamily="34" charset="0"/>
              </a:rPr>
              <a:t>Fuente, Elaboración propia en base a </a:t>
            </a:r>
            <a:r>
              <a:rPr lang="es-EC" sz="1000" dirty="0">
                <a:latin typeface="Arial" panose="020B0604020202020204" pitchFamily="34" charset="0"/>
                <a:ea typeface="Calibri" panose="020F0502020204030204" pitchFamily="34" charset="0"/>
                <a:cs typeface="Arial" panose="020B0604020202020204" pitchFamily="34" charset="0"/>
              </a:rPr>
              <a:t>datos de entes gubernamentales y datos de prensa. </a:t>
            </a:r>
            <a:r>
              <a:rPr lang="es-EC" sz="1000" dirty="0">
                <a:latin typeface="Arial" panose="020B0604020202020204" pitchFamily="34" charset="0"/>
                <a:ea typeface="Times New Roman" panose="02020603050405020304" pitchFamily="18" charset="0"/>
                <a:cs typeface="Times New Roman" panose="02020603050405020304" pitchFamily="18" charset="0"/>
              </a:rPr>
              <a:t>(BCE, 2017)</a:t>
            </a:r>
            <a:r>
              <a:rPr lang="es-EC" sz="1000" dirty="0">
                <a:latin typeface="Arial" panose="020B0604020202020204" pitchFamily="34" charset="0"/>
                <a:ea typeface="Calibri" panose="020F0502020204030204" pitchFamily="34" charset="0"/>
                <a:cs typeface="Times New Roman" panose="02020603050405020304" pitchFamily="18" charset="0"/>
              </a:rPr>
              <a:t> (El Comercio, 2016)</a:t>
            </a:r>
            <a:r>
              <a:rPr lang="es-EC" sz="1000" dirty="0">
                <a:latin typeface="Arial" panose="020B0604020202020204" pitchFamily="34" charset="0"/>
                <a:ea typeface="Calibri" panose="020F0502020204030204" pitchFamily="34" charset="0"/>
                <a:cs typeface="Arial" panose="020B0604020202020204" pitchFamily="34" charset="0"/>
              </a:rPr>
              <a:t> (Todo Comercio Exterior, 2013)</a:t>
            </a:r>
            <a:r>
              <a:rPr lang="es-ES" sz="1000" dirty="0">
                <a:latin typeface="Arial" panose="020B0604020202020204" pitchFamily="34" charset="0"/>
                <a:ea typeface="Times New Roman" panose="02020603050405020304" pitchFamily="18" charset="0"/>
                <a:cs typeface="Times New Roman" panose="02020603050405020304" pitchFamily="18" charset="0"/>
              </a:rPr>
              <a:t> </a:t>
            </a:r>
            <a:r>
              <a:rPr lang="es-EC" sz="1000" dirty="0">
                <a:latin typeface="Arial" panose="020B0604020202020204" pitchFamily="34" charset="0"/>
                <a:ea typeface="Times New Roman" panose="02020603050405020304" pitchFamily="18" charset="0"/>
                <a:cs typeface="Times New Roman" panose="02020603050405020304" pitchFamily="18" charset="0"/>
              </a:rPr>
              <a:t>(Ministerio de Turismo, 2017)</a:t>
            </a:r>
            <a:r>
              <a:rPr lang="es-ES" sz="1000" dirty="0">
                <a:latin typeface="Arial" panose="020B0604020202020204" pitchFamily="34" charset="0"/>
                <a:ea typeface="Times New Roman" panose="02020603050405020304" pitchFamily="18" charset="0"/>
                <a:cs typeface="Times New Roman" panose="02020603050405020304" pitchFamily="18" charset="0"/>
              </a:rPr>
              <a:t> </a:t>
            </a:r>
            <a:r>
              <a:rPr lang="es-EC" sz="1000" dirty="0">
                <a:latin typeface="Arial" panose="020B0604020202020204" pitchFamily="34" charset="0"/>
                <a:ea typeface="Times New Roman" panose="02020603050405020304" pitchFamily="18" charset="0"/>
                <a:cs typeface="Times New Roman" panose="02020603050405020304" pitchFamily="18" charset="0"/>
              </a:rPr>
              <a:t>(PRO Ecuador, 2012)</a:t>
            </a:r>
            <a:r>
              <a:rPr lang="es-EC" sz="1000" dirty="0">
                <a:latin typeface="Arial" panose="020B0604020202020204" pitchFamily="34" charset="0"/>
                <a:ea typeface="Calibri" panose="020F0502020204030204" pitchFamily="34" charset="0"/>
                <a:cs typeface="Arial" panose="020B0604020202020204" pitchFamily="34" charset="0"/>
              </a:rPr>
              <a:t>. </a:t>
            </a:r>
            <a:endParaRPr lang="es-EC" sz="1200" dirty="0">
              <a:latin typeface="Arial" panose="020B0604020202020204" pitchFamily="34" charset="0"/>
              <a:ea typeface="Calibri" panose="020F0502020204030204" pitchFamily="34" charset="0"/>
              <a:cs typeface="Times New Roman" panose="02020603050405020304" pitchFamily="18" charset="0"/>
            </a:endParaRPr>
          </a:p>
        </p:txBody>
      </p:sp>
      <p:sp>
        <p:nvSpPr>
          <p:cNvPr id="19" name="Rectángulo: esquinas diagonales redondeadas 18">
            <a:extLst>
              <a:ext uri="{FF2B5EF4-FFF2-40B4-BE49-F238E27FC236}">
                <a16:creationId xmlns:a16="http://schemas.microsoft.com/office/drawing/2014/main" xmlns="" id="{FA31A27C-6053-49AB-8D4A-1040C1CBC7BB}"/>
              </a:ext>
            </a:extLst>
          </p:cNvPr>
          <p:cNvSpPr/>
          <p:nvPr/>
        </p:nvSpPr>
        <p:spPr>
          <a:xfrm>
            <a:off x="2902824" y="5706808"/>
            <a:ext cx="2821304" cy="674520"/>
          </a:xfrm>
          <a:prstGeom prst="round2DiagRect">
            <a:avLst/>
          </a:prstGeom>
          <a:solidFill>
            <a:srgbClr val="FF0000">
              <a:alpha val="87000"/>
            </a:srgb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a:lstStyle/>
          <a:p>
            <a:pPr algn="ctr"/>
            <a:r>
              <a:rPr lang="es-EC" sz="4000" b="1" dirty="0"/>
              <a:t>9,55%</a:t>
            </a:r>
          </a:p>
        </p:txBody>
      </p:sp>
      <p:sp>
        <p:nvSpPr>
          <p:cNvPr id="20" name="Rectángulo: esquinas diagonales redondeadas 19">
            <a:extLst>
              <a:ext uri="{FF2B5EF4-FFF2-40B4-BE49-F238E27FC236}">
                <a16:creationId xmlns:a16="http://schemas.microsoft.com/office/drawing/2014/main" xmlns="" id="{7924B8B5-8C3D-4D3A-A824-D0F15882444B}"/>
              </a:ext>
            </a:extLst>
          </p:cNvPr>
          <p:cNvSpPr/>
          <p:nvPr/>
        </p:nvSpPr>
        <p:spPr>
          <a:xfrm>
            <a:off x="3055224" y="5859208"/>
            <a:ext cx="2821304" cy="674520"/>
          </a:xfrm>
          <a:prstGeom prst="round2DiagRect">
            <a:avLst/>
          </a:prstGeom>
          <a:solidFill>
            <a:srgbClr val="FF0000">
              <a:alpha val="87000"/>
            </a:srgb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a:lstStyle/>
          <a:p>
            <a:pPr algn="ctr"/>
            <a:r>
              <a:rPr lang="es-EC" sz="4000" b="1" dirty="0"/>
              <a:t>1,91 %</a:t>
            </a:r>
          </a:p>
        </p:txBody>
      </p:sp>
    </p:spTree>
    <p:extLst>
      <p:ext uri="{BB962C8B-B14F-4D97-AF65-F5344CB8AC3E}">
        <p14:creationId xmlns:p14="http://schemas.microsoft.com/office/powerpoint/2010/main" val="1704969408"/>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448425"/>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46</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4" name="AutoShape 1026">
            <a:extLst>
              <a:ext uri="{FF2B5EF4-FFF2-40B4-BE49-F238E27FC236}">
                <a16:creationId xmlns:a16="http://schemas.microsoft.com/office/drawing/2014/main" xmlns="" id="{07A949E6-CC19-408D-9EC4-E1030CF3070F}"/>
              </a:ext>
            </a:extLst>
          </p:cNvPr>
          <p:cNvSpPr>
            <a:spLocks noChangeArrowheads="1"/>
          </p:cNvSpPr>
          <p:nvPr/>
        </p:nvSpPr>
        <p:spPr bwMode="auto">
          <a:xfrm>
            <a:off x="1560265" y="44624"/>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Análisis e interpretación de los Resultados</a:t>
            </a:r>
          </a:p>
        </p:txBody>
      </p:sp>
      <p:sp>
        <p:nvSpPr>
          <p:cNvPr id="25" name="Rectangle 29">
            <a:extLst>
              <a:ext uri="{FF2B5EF4-FFF2-40B4-BE49-F238E27FC236}">
                <a16:creationId xmlns:a16="http://schemas.microsoft.com/office/drawing/2014/main" xmlns="" id="{BA041B28-D851-4BE8-BAA6-3F326A737BC2}"/>
              </a:ext>
            </a:extLst>
          </p:cNvPr>
          <p:cNvSpPr>
            <a:spLocks noChangeArrowheads="1"/>
          </p:cNvSpPr>
          <p:nvPr/>
        </p:nvSpPr>
        <p:spPr bwMode="auto">
          <a:xfrm flipV="1">
            <a:off x="1547665" y="692700"/>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9" name="AutoShape 1026">
            <a:extLst>
              <a:ext uri="{FF2B5EF4-FFF2-40B4-BE49-F238E27FC236}">
                <a16:creationId xmlns:a16="http://schemas.microsoft.com/office/drawing/2014/main" xmlns="" id="{64A85A28-2078-46EE-849A-3AE939D43005}"/>
              </a:ext>
            </a:extLst>
          </p:cNvPr>
          <p:cNvSpPr>
            <a:spLocks noChangeArrowheads="1"/>
          </p:cNvSpPr>
          <p:nvPr/>
        </p:nvSpPr>
        <p:spPr bwMode="auto">
          <a:xfrm>
            <a:off x="2147392" y="764707"/>
            <a:ext cx="5472608" cy="408187"/>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Análisis de Contenido Ecuador</a:t>
            </a:r>
          </a:p>
        </p:txBody>
      </p:sp>
      <p:pic>
        <p:nvPicPr>
          <p:cNvPr id="5" name="Imagen 4">
            <a:extLst>
              <a:ext uri="{FF2B5EF4-FFF2-40B4-BE49-F238E27FC236}">
                <a16:creationId xmlns:a16="http://schemas.microsoft.com/office/drawing/2014/main" xmlns="" id="{44CB0D13-ADA0-42A5-90E9-88AE2EA6AA6B}"/>
              </a:ext>
            </a:extLst>
          </p:cNvPr>
          <p:cNvPicPr>
            <a:picLocks noChangeAspect="1"/>
          </p:cNvPicPr>
          <p:nvPr/>
        </p:nvPicPr>
        <p:blipFill>
          <a:blip r:embed="rId2"/>
          <a:stretch>
            <a:fillRect/>
          </a:stretch>
        </p:blipFill>
        <p:spPr>
          <a:xfrm>
            <a:off x="611560" y="1772816"/>
            <a:ext cx="8352928" cy="3790424"/>
          </a:xfrm>
          <a:prstGeom prst="rect">
            <a:avLst/>
          </a:prstGeom>
        </p:spPr>
      </p:pic>
      <p:sp>
        <p:nvSpPr>
          <p:cNvPr id="8" name="Rectángulo 7">
            <a:extLst>
              <a:ext uri="{FF2B5EF4-FFF2-40B4-BE49-F238E27FC236}">
                <a16:creationId xmlns:a16="http://schemas.microsoft.com/office/drawing/2014/main" xmlns="" id="{6F9C0947-4DB8-4490-8B1A-F01B53AB4A38}"/>
              </a:ext>
            </a:extLst>
          </p:cNvPr>
          <p:cNvSpPr/>
          <p:nvPr/>
        </p:nvSpPr>
        <p:spPr>
          <a:xfrm>
            <a:off x="593197" y="5294933"/>
            <a:ext cx="8227277" cy="553998"/>
          </a:xfrm>
          <a:prstGeom prst="rect">
            <a:avLst/>
          </a:prstGeom>
        </p:spPr>
        <p:txBody>
          <a:bodyPr wrap="square">
            <a:spAutoFit/>
          </a:bodyPr>
          <a:lstStyle/>
          <a:p>
            <a:pPr algn="just">
              <a:lnSpc>
                <a:spcPct val="150000"/>
              </a:lnSpc>
              <a:spcAft>
                <a:spcPts val="0"/>
              </a:spcAft>
            </a:pPr>
            <a:r>
              <a:rPr lang="es-CL" sz="1000" dirty="0">
                <a:latin typeface="Arial" panose="020B0604020202020204" pitchFamily="34" charset="0"/>
                <a:ea typeface="Calibri" panose="020F0502020204030204" pitchFamily="34" charset="0"/>
                <a:cs typeface="Arial" panose="020B0604020202020204" pitchFamily="34" charset="0"/>
              </a:rPr>
              <a:t>Elaboración propia en base a </a:t>
            </a:r>
            <a:r>
              <a:rPr lang="es-EC" sz="1000" dirty="0">
                <a:latin typeface="Arial" panose="020B0604020202020204" pitchFamily="34" charset="0"/>
                <a:ea typeface="Calibri" panose="020F0502020204030204" pitchFamily="34" charset="0"/>
                <a:cs typeface="Arial" panose="020B0604020202020204" pitchFamily="34" charset="0"/>
              </a:rPr>
              <a:t>datos de entes internacionales, nacionales y datos de prensa.</a:t>
            </a:r>
            <a:r>
              <a:rPr lang="es-EC" sz="1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EC"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(La Hora, 2017)</a:t>
            </a:r>
            <a:r>
              <a:rPr lang="es-EC" sz="1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EC"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(FAO, 2003)</a:t>
            </a:r>
            <a:r>
              <a:rPr lang="es-EC" sz="1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EC"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(Troya, 2007)</a:t>
            </a:r>
            <a:r>
              <a:rPr lang="es-EC" sz="1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EC"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(Aduana Ecuador, 2017)</a:t>
            </a:r>
            <a:r>
              <a:rPr lang="es-EC" sz="1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EC"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(El Comercio, 2013)</a:t>
            </a:r>
            <a:endParaRPr lang="es-EC" sz="12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245382"/>
      </p:ext>
    </p:extLst>
  </p:cSld>
  <p:clrMapOvr>
    <a:masterClrMapping/>
  </p:clrMapOvr>
  <p:transition spd="med">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a:pPr/>
              <a:t>47</a:t>
            </a:fld>
            <a:endParaRPr lang="es-EC" sz="1400" dirty="0"/>
          </a:p>
        </p:txBody>
      </p:sp>
      <p:sp>
        <p:nvSpPr>
          <p:cNvPr id="10" name="AutoShape 1028">
            <a:extLst>
              <a:ext uri="{FF2B5EF4-FFF2-40B4-BE49-F238E27FC236}">
                <a16:creationId xmlns:a16="http://schemas.microsoft.com/office/drawing/2014/main" xmlns="" id="{94FE1950-FD3A-4075-B884-FCEAEBA6B5D5}"/>
              </a:ext>
            </a:extLst>
          </p:cNvPr>
          <p:cNvSpPr>
            <a:spLocks noChangeArrowheads="1"/>
          </p:cNvSpPr>
          <p:nvPr/>
        </p:nvSpPr>
        <p:spPr bwMode="auto">
          <a:xfrm>
            <a:off x="1691680" y="1844824"/>
            <a:ext cx="7020272" cy="2232248"/>
          </a:xfrm>
          <a:prstGeom prst="bevel">
            <a:avLst>
              <a:gd name="adj" fmla="val 3384"/>
            </a:avLst>
          </a:prstGeom>
          <a:gradFill rotWithShape="0">
            <a:gsLst>
              <a:gs pos="0">
                <a:srgbClr val="003366"/>
              </a:gs>
              <a:gs pos="100000">
                <a:srgbClr val="003366">
                  <a:gamma/>
                  <a:shade val="0"/>
                  <a:invGamma/>
                </a:srgbClr>
              </a:gs>
            </a:gsLst>
            <a:lin ang="5400000" scaled="1"/>
          </a:gradFill>
          <a:ln w="9525">
            <a:noFill/>
            <a:miter lim="800000"/>
            <a:headEnd/>
            <a:tailEnd/>
          </a:ln>
          <a:effectLst>
            <a:outerShdw blurRad="50800" dist="38100" dir="2700000" algn="tl" rotWithShape="0">
              <a:prstClr val="black">
                <a:alpha val="40000"/>
              </a:prstClr>
            </a:outerShdw>
          </a:effectLst>
        </p:spPr>
        <p:txBody>
          <a:bodyPr wrap="none" anchor="ctr"/>
          <a:lstStyle/>
          <a:p>
            <a:pPr algn="ctr" defTabSz="1519298"/>
            <a:r>
              <a:rPr lang="es-EC" sz="3200" b="1" dirty="0" smtClean="0">
                <a:solidFill>
                  <a:srgbClr val="FFC000"/>
                </a:solidFill>
                <a:effectLst>
                  <a:outerShdw blurRad="38100" dist="38100" dir="2700000" algn="tl">
                    <a:srgbClr val="000000"/>
                  </a:outerShdw>
                </a:effectLst>
                <a:latin typeface="Arial Narrow" panose="020B0606020202030204" pitchFamily="34" charset="0"/>
              </a:rPr>
              <a:t>FORMULACIÓN DE ESTRATEGIAS PARA </a:t>
            </a:r>
          </a:p>
          <a:p>
            <a:pPr algn="ctr" defTabSz="1519298"/>
            <a:r>
              <a:rPr lang="es-EC" sz="3200" b="1" dirty="0" smtClean="0">
                <a:solidFill>
                  <a:srgbClr val="FFC000"/>
                </a:solidFill>
                <a:effectLst>
                  <a:outerShdw blurRad="38100" dist="38100" dir="2700000" algn="tl">
                    <a:srgbClr val="000000"/>
                  </a:outerShdw>
                </a:effectLst>
                <a:latin typeface="Arial Narrow" panose="020B0606020202030204" pitchFamily="34" charset="0"/>
              </a:rPr>
              <a:t>GESTIONAR</a:t>
            </a:r>
          </a:p>
          <a:p>
            <a:pPr algn="ctr" defTabSz="1519298"/>
            <a:r>
              <a:rPr lang="es-EC" sz="3200" b="1" dirty="0" smtClean="0">
                <a:solidFill>
                  <a:srgbClr val="FFC000"/>
                </a:solidFill>
                <a:effectLst>
                  <a:outerShdw blurRad="38100" dist="38100" dir="2700000" algn="tl">
                    <a:srgbClr val="000000"/>
                  </a:outerShdw>
                </a:effectLst>
                <a:latin typeface="Arial Narrow" panose="020B0606020202030204" pitchFamily="34" charset="0"/>
              </a:rPr>
              <a:t> RECURSOS FINANCIEROS</a:t>
            </a:r>
            <a:endParaRPr lang="es-ES" sz="3200" b="1" dirty="0">
              <a:solidFill>
                <a:srgbClr val="FFC000"/>
              </a:solidFill>
              <a:effectLst>
                <a:outerShdw blurRad="38100" dist="38100" dir="2700000" algn="tl">
                  <a:srgbClr val="000000"/>
                </a:outerShdw>
              </a:effectLst>
              <a:latin typeface="Arial Narrow" panose="020B0606020202030204" pitchFamily="34" charset="0"/>
            </a:endParaRPr>
          </a:p>
        </p:txBody>
      </p:sp>
    </p:spTree>
    <p:extLst>
      <p:ext uri="{BB962C8B-B14F-4D97-AF65-F5344CB8AC3E}">
        <p14:creationId xmlns:p14="http://schemas.microsoft.com/office/powerpoint/2010/main" val="120109607"/>
      </p:ext>
    </p:extLst>
  </p:cSld>
  <p:clrMapOvr>
    <a:masterClrMapping/>
  </p:clrMapOvr>
  <p:transition spd="med">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1026">
            <a:extLst>
              <a:ext uri="{FF2B5EF4-FFF2-40B4-BE49-F238E27FC236}">
                <a16:creationId xmlns:a16="http://schemas.microsoft.com/office/drawing/2014/main" xmlns="" id="{29520492-FC3D-4C0D-BE84-63C29E86B33A}"/>
              </a:ext>
            </a:extLst>
          </p:cNvPr>
          <p:cNvSpPr>
            <a:spLocks noChangeArrowheads="1"/>
          </p:cNvSpPr>
          <p:nvPr/>
        </p:nvSpPr>
        <p:spPr bwMode="auto">
          <a:xfrm>
            <a:off x="1560265" y="44624"/>
            <a:ext cx="7547208" cy="86409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600" b="1" dirty="0">
                <a:solidFill>
                  <a:srgbClr val="FFC000"/>
                </a:solidFill>
                <a:effectLst>
                  <a:outerShdw blurRad="38100" dist="38100" dir="2700000" algn="tl">
                    <a:srgbClr val="000000"/>
                  </a:outerShdw>
                </a:effectLst>
                <a:latin typeface="Arial Narrow" pitchFamily="34" charset="0"/>
              </a:rPr>
              <a:t>Formulación de Estrategias para gestionar</a:t>
            </a:r>
          </a:p>
          <a:p>
            <a:pPr algn="ctr"/>
            <a:r>
              <a:rPr lang="es-MX" sz="2600" b="1" dirty="0">
                <a:solidFill>
                  <a:srgbClr val="FFC000"/>
                </a:solidFill>
                <a:effectLst>
                  <a:outerShdw blurRad="38100" dist="38100" dir="2700000" algn="tl">
                    <a:srgbClr val="000000"/>
                  </a:outerShdw>
                </a:effectLst>
                <a:latin typeface="Arial Narrow" pitchFamily="34" charset="0"/>
              </a:rPr>
              <a:t> Recursos Financieros </a:t>
            </a:r>
          </a:p>
        </p:txBody>
      </p:sp>
      <p:sp>
        <p:nvSpPr>
          <p:cNvPr id="22" name="Rectangle 29">
            <a:extLst>
              <a:ext uri="{FF2B5EF4-FFF2-40B4-BE49-F238E27FC236}">
                <a16:creationId xmlns:a16="http://schemas.microsoft.com/office/drawing/2014/main" xmlns="" id="{163D53B5-810F-4684-8B7C-7CA58D06941A}"/>
              </a:ext>
            </a:extLst>
          </p:cNvPr>
          <p:cNvSpPr>
            <a:spLocks noChangeArrowheads="1"/>
          </p:cNvSpPr>
          <p:nvPr/>
        </p:nvSpPr>
        <p:spPr bwMode="auto">
          <a:xfrm flipV="1">
            <a:off x="1547665" y="863005"/>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dirty="0"/>
          </a:p>
          <a:p>
            <a:endParaRPr lang="es-EC" dirty="0"/>
          </a:p>
          <a:p>
            <a:endParaRPr lang="es-EC" dirty="0"/>
          </a:p>
        </p:txBody>
      </p:sp>
      <p:sp>
        <p:nvSpPr>
          <p:cNvPr id="6" name="AutoShape 1026">
            <a:extLst>
              <a:ext uri="{FF2B5EF4-FFF2-40B4-BE49-F238E27FC236}">
                <a16:creationId xmlns:a16="http://schemas.microsoft.com/office/drawing/2014/main" xmlns="" id="{01D4E7DC-7BF9-47D8-941F-A8DEFC82EE84}"/>
              </a:ext>
            </a:extLst>
          </p:cNvPr>
          <p:cNvSpPr>
            <a:spLocks noChangeArrowheads="1"/>
          </p:cNvSpPr>
          <p:nvPr/>
        </p:nvSpPr>
        <p:spPr bwMode="auto">
          <a:xfrm>
            <a:off x="1571328" y="958668"/>
            <a:ext cx="6673080" cy="382100"/>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Estrategia 1: Aplicación de la Economía de las Defensa</a:t>
            </a:r>
          </a:p>
        </p:txBody>
      </p:sp>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48</a:t>
            </a:fld>
            <a:endParaRPr lang="es-EC" sz="1400" b="1" dirty="0">
              <a:solidFill>
                <a:prstClr val="black">
                  <a:tint val="75000"/>
                </a:prstClr>
              </a:solidFill>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xmlns="" id="{C418E600-B485-4C38-B5C3-F9C57189D79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1390712"/>
            <a:ext cx="9144000" cy="5422664"/>
          </a:xfrm>
          <a:prstGeom prst="rect">
            <a:avLst/>
          </a:prstGeom>
        </p:spPr>
      </p:pic>
    </p:spTree>
    <p:extLst>
      <p:ext uri="{BB962C8B-B14F-4D97-AF65-F5344CB8AC3E}">
        <p14:creationId xmlns:p14="http://schemas.microsoft.com/office/powerpoint/2010/main" val="1582680431"/>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1026">
            <a:extLst>
              <a:ext uri="{FF2B5EF4-FFF2-40B4-BE49-F238E27FC236}">
                <a16:creationId xmlns:a16="http://schemas.microsoft.com/office/drawing/2014/main" xmlns="" id="{29520492-FC3D-4C0D-BE84-63C29E86B33A}"/>
              </a:ext>
            </a:extLst>
          </p:cNvPr>
          <p:cNvSpPr>
            <a:spLocks noChangeArrowheads="1"/>
          </p:cNvSpPr>
          <p:nvPr/>
        </p:nvSpPr>
        <p:spPr bwMode="auto">
          <a:xfrm>
            <a:off x="1560265" y="44624"/>
            <a:ext cx="7547208" cy="86409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600" b="1" dirty="0">
                <a:solidFill>
                  <a:srgbClr val="FFC000"/>
                </a:solidFill>
                <a:effectLst>
                  <a:outerShdw blurRad="38100" dist="38100" dir="2700000" algn="tl">
                    <a:srgbClr val="000000"/>
                  </a:outerShdw>
                </a:effectLst>
                <a:latin typeface="Arial Narrow" pitchFamily="34" charset="0"/>
              </a:rPr>
              <a:t>Formulación de Estrategias para gestionar</a:t>
            </a:r>
          </a:p>
          <a:p>
            <a:pPr algn="ctr"/>
            <a:r>
              <a:rPr lang="es-MX" sz="2600" b="1" dirty="0">
                <a:solidFill>
                  <a:srgbClr val="FFC000"/>
                </a:solidFill>
                <a:effectLst>
                  <a:outerShdw blurRad="38100" dist="38100" dir="2700000" algn="tl">
                    <a:srgbClr val="000000"/>
                  </a:outerShdw>
                </a:effectLst>
                <a:latin typeface="Arial Narrow" pitchFamily="34" charset="0"/>
              </a:rPr>
              <a:t> Recursos Financieros </a:t>
            </a:r>
          </a:p>
        </p:txBody>
      </p:sp>
      <p:sp>
        <p:nvSpPr>
          <p:cNvPr id="22" name="Rectangle 29">
            <a:extLst>
              <a:ext uri="{FF2B5EF4-FFF2-40B4-BE49-F238E27FC236}">
                <a16:creationId xmlns:a16="http://schemas.microsoft.com/office/drawing/2014/main" xmlns="" id="{163D53B5-810F-4684-8B7C-7CA58D06941A}"/>
              </a:ext>
            </a:extLst>
          </p:cNvPr>
          <p:cNvSpPr>
            <a:spLocks noChangeArrowheads="1"/>
          </p:cNvSpPr>
          <p:nvPr/>
        </p:nvSpPr>
        <p:spPr bwMode="auto">
          <a:xfrm flipV="1">
            <a:off x="1547665" y="863005"/>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dirty="0"/>
          </a:p>
          <a:p>
            <a:endParaRPr lang="es-EC" dirty="0"/>
          </a:p>
          <a:p>
            <a:endParaRPr lang="es-EC" dirty="0"/>
          </a:p>
        </p:txBody>
      </p:sp>
      <p:sp>
        <p:nvSpPr>
          <p:cNvPr id="6" name="AutoShape 1026">
            <a:extLst>
              <a:ext uri="{FF2B5EF4-FFF2-40B4-BE49-F238E27FC236}">
                <a16:creationId xmlns:a16="http://schemas.microsoft.com/office/drawing/2014/main" xmlns="" id="{01D4E7DC-7BF9-47D8-941F-A8DEFC82EE84}"/>
              </a:ext>
            </a:extLst>
          </p:cNvPr>
          <p:cNvSpPr>
            <a:spLocks noChangeArrowheads="1"/>
          </p:cNvSpPr>
          <p:nvPr/>
        </p:nvSpPr>
        <p:spPr bwMode="auto">
          <a:xfrm>
            <a:off x="1907704" y="958668"/>
            <a:ext cx="6673080" cy="382100"/>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Estrategia 1: Aplicación de la Economía de las Defensa</a:t>
            </a:r>
          </a:p>
        </p:txBody>
      </p:sp>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49</a:t>
            </a:fld>
            <a:endParaRPr lang="es-EC" sz="1400" b="1" dirty="0">
              <a:solidFill>
                <a:prstClr val="black">
                  <a:tint val="75000"/>
                </a:prstClr>
              </a:solidFill>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xmlns="" id="{D860C778-DA5B-4256-9978-07C1104C026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3155" y="1052737"/>
            <a:ext cx="2436142" cy="1560518"/>
          </a:xfrm>
          <a:prstGeom prst="rect">
            <a:avLst/>
          </a:prstGeom>
        </p:spPr>
      </p:pic>
      <p:pic>
        <p:nvPicPr>
          <p:cNvPr id="4" name="Imagen 3">
            <a:extLst>
              <a:ext uri="{FF2B5EF4-FFF2-40B4-BE49-F238E27FC236}">
                <a16:creationId xmlns:a16="http://schemas.microsoft.com/office/drawing/2014/main" xmlns="" id="{39EADE3E-A0DC-42C0-A4DE-A0905C6DD75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89296" y="1484789"/>
            <a:ext cx="1584176" cy="608289"/>
          </a:xfrm>
          <a:prstGeom prst="rect">
            <a:avLst/>
          </a:prstGeom>
        </p:spPr>
      </p:pic>
      <p:pic>
        <p:nvPicPr>
          <p:cNvPr id="8" name="Imagen 7">
            <a:extLst>
              <a:ext uri="{FF2B5EF4-FFF2-40B4-BE49-F238E27FC236}">
                <a16:creationId xmlns:a16="http://schemas.microsoft.com/office/drawing/2014/main" xmlns="" id="{B3AF1EFC-E549-4BFF-AEFE-9F86035C09A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073474" y="1108582"/>
            <a:ext cx="2340493" cy="1361307"/>
          </a:xfrm>
          <a:prstGeom prst="rect">
            <a:avLst/>
          </a:prstGeom>
        </p:spPr>
      </p:pic>
      <p:pic>
        <p:nvPicPr>
          <p:cNvPr id="9" name="Imagen 8">
            <a:extLst>
              <a:ext uri="{FF2B5EF4-FFF2-40B4-BE49-F238E27FC236}">
                <a16:creationId xmlns:a16="http://schemas.microsoft.com/office/drawing/2014/main" xmlns="" id="{1838EA8A-FB11-42BF-B143-7AA7CA158483}"/>
              </a:ext>
            </a:extLst>
          </p:cNvPr>
          <p:cNvPicPr>
            <a:picLocks noChangeAspect="1"/>
          </p:cNvPicPr>
          <p:nvPr/>
        </p:nvPicPr>
        <p:blipFill rotWithShape="1">
          <a:blip r:embed="rId5"/>
          <a:srcRect l="4440" t="15955" r="83075" b="72184"/>
          <a:stretch/>
        </p:blipFill>
        <p:spPr>
          <a:xfrm>
            <a:off x="6552456" y="1416403"/>
            <a:ext cx="1752633" cy="936104"/>
          </a:xfrm>
          <a:prstGeom prst="rect">
            <a:avLst/>
          </a:prstGeom>
          <a:ln>
            <a:solidFill>
              <a:schemeClr val="accent5">
                <a:lumMod val="60000"/>
                <a:lumOff val="40000"/>
              </a:schemeClr>
            </a:solidFill>
          </a:ln>
        </p:spPr>
      </p:pic>
      <p:pic>
        <p:nvPicPr>
          <p:cNvPr id="10" name="Imagen 9">
            <a:extLst>
              <a:ext uri="{FF2B5EF4-FFF2-40B4-BE49-F238E27FC236}">
                <a16:creationId xmlns:a16="http://schemas.microsoft.com/office/drawing/2014/main" xmlns="" id="{D2FF3FBE-3BE3-4193-8C5D-3C5FA110195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12495" y="2401467"/>
            <a:ext cx="1839229" cy="633886"/>
          </a:xfrm>
          <a:prstGeom prst="rect">
            <a:avLst/>
          </a:prstGeom>
        </p:spPr>
      </p:pic>
      <p:pic>
        <p:nvPicPr>
          <p:cNvPr id="11" name="Imagen 10">
            <a:extLst>
              <a:ext uri="{FF2B5EF4-FFF2-40B4-BE49-F238E27FC236}">
                <a16:creationId xmlns:a16="http://schemas.microsoft.com/office/drawing/2014/main" xmlns="" id="{3D92A70D-AD12-44FD-83E6-15188F3598B0}"/>
              </a:ext>
            </a:extLst>
          </p:cNvPr>
          <p:cNvPicPr>
            <a:picLocks noChangeAspect="1"/>
          </p:cNvPicPr>
          <p:nvPr/>
        </p:nvPicPr>
        <p:blipFill>
          <a:blip r:embed="rId7"/>
          <a:stretch>
            <a:fillRect/>
          </a:stretch>
        </p:blipFill>
        <p:spPr>
          <a:xfrm>
            <a:off x="2211061" y="2401468"/>
            <a:ext cx="1862415" cy="645194"/>
          </a:xfrm>
          <a:prstGeom prst="rect">
            <a:avLst/>
          </a:prstGeom>
        </p:spPr>
      </p:pic>
      <p:pic>
        <p:nvPicPr>
          <p:cNvPr id="12" name="Imagen 11">
            <a:extLst>
              <a:ext uri="{FF2B5EF4-FFF2-40B4-BE49-F238E27FC236}">
                <a16:creationId xmlns:a16="http://schemas.microsoft.com/office/drawing/2014/main" xmlns="" id="{94677428-AF0A-4A5B-9D8C-AE3C6A87FE61}"/>
              </a:ext>
            </a:extLst>
          </p:cNvPr>
          <p:cNvPicPr>
            <a:picLocks noChangeAspect="1"/>
          </p:cNvPicPr>
          <p:nvPr/>
        </p:nvPicPr>
        <p:blipFill rotWithShape="1">
          <a:blip r:embed="rId8"/>
          <a:srcRect l="12945" t="21030" r="7979" b="17862"/>
          <a:stretch/>
        </p:blipFill>
        <p:spPr>
          <a:xfrm>
            <a:off x="4211962" y="2298933"/>
            <a:ext cx="2110787" cy="871384"/>
          </a:xfrm>
          <a:prstGeom prst="rect">
            <a:avLst/>
          </a:prstGeom>
        </p:spPr>
      </p:pic>
      <p:pic>
        <p:nvPicPr>
          <p:cNvPr id="13" name="Imagen 12">
            <a:extLst>
              <a:ext uri="{FF2B5EF4-FFF2-40B4-BE49-F238E27FC236}">
                <a16:creationId xmlns:a16="http://schemas.microsoft.com/office/drawing/2014/main" xmlns="" id="{0D46A640-6F7D-4B15-BDDA-4760C854D929}"/>
              </a:ext>
            </a:extLst>
          </p:cNvPr>
          <p:cNvPicPr>
            <a:picLocks noChangeAspect="1"/>
          </p:cNvPicPr>
          <p:nvPr/>
        </p:nvPicPr>
        <p:blipFill>
          <a:blip r:embed="rId9"/>
          <a:stretch>
            <a:fillRect/>
          </a:stretch>
        </p:blipFill>
        <p:spPr>
          <a:xfrm>
            <a:off x="6264509" y="2352507"/>
            <a:ext cx="2667000" cy="914400"/>
          </a:xfrm>
          <a:prstGeom prst="rect">
            <a:avLst/>
          </a:prstGeom>
        </p:spPr>
      </p:pic>
      <p:pic>
        <p:nvPicPr>
          <p:cNvPr id="14" name="Imagen 13">
            <a:extLst>
              <a:ext uri="{FF2B5EF4-FFF2-40B4-BE49-F238E27FC236}">
                <a16:creationId xmlns:a16="http://schemas.microsoft.com/office/drawing/2014/main" xmlns="" id="{12EC8C95-7ED1-4FFE-8406-6085CDB1B93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4407" y="2929314"/>
            <a:ext cx="2538382" cy="1457855"/>
          </a:xfrm>
          <a:prstGeom prst="rect">
            <a:avLst/>
          </a:prstGeom>
        </p:spPr>
      </p:pic>
      <p:pic>
        <p:nvPicPr>
          <p:cNvPr id="16" name="Imagen 15">
            <a:extLst>
              <a:ext uri="{FF2B5EF4-FFF2-40B4-BE49-F238E27FC236}">
                <a16:creationId xmlns:a16="http://schemas.microsoft.com/office/drawing/2014/main" xmlns="" id="{2754451B-CD40-43D7-834B-FF722D9ACB06}"/>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2211061" y="2929310"/>
            <a:ext cx="2144919" cy="1145820"/>
          </a:xfrm>
          <a:prstGeom prst="rect">
            <a:avLst/>
          </a:prstGeom>
        </p:spPr>
      </p:pic>
      <p:pic>
        <p:nvPicPr>
          <p:cNvPr id="17" name="Imagen 16">
            <a:extLst>
              <a:ext uri="{FF2B5EF4-FFF2-40B4-BE49-F238E27FC236}">
                <a16:creationId xmlns:a16="http://schemas.microsoft.com/office/drawing/2014/main" xmlns="" id="{BBC4334E-EB65-4D41-93F2-B2F5E7E78BB0}"/>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4301087" y="2676092"/>
            <a:ext cx="2143125" cy="2143125"/>
          </a:xfrm>
          <a:prstGeom prst="rect">
            <a:avLst/>
          </a:prstGeom>
        </p:spPr>
      </p:pic>
      <p:pic>
        <p:nvPicPr>
          <p:cNvPr id="18" name="Imagen 17">
            <a:extLst>
              <a:ext uri="{FF2B5EF4-FFF2-40B4-BE49-F238E27FC236}">
                <a16:creationId xmlns:a16="http://schemas.microsoft.com/office/drawing/2014/main" xmlns="" id="{D6000A78-C136-45F6-96C1-DAE3CA160032}"/>
              </a:ext>
            </a:extLst>
          </p:cNvPr>
          <p:cNvPicPr>
            <a:picLocks noChangeAspect="1"/>
          </p:cNvPicPr>
          <p:nvPr/>
        </p:nvPicPr>
        <p:blipFill>
          <a:blip r:embed="rId13"/>
          <a:stretch>
            <a:fillRect/>
          </a:stretch>
        </p:blipFill>
        <p:spPr>
          <a:xfrm>
            <a:off x="6483505" y="3266908"/>
            <a:ext cx="2203299" cy="692308"/>
          </a:xfrm>
          <a:prstGeom prst="rect">
            <a:avLst/>
          </a:prstGeom>
        </p:spPr>
      </p:pic>
      <p:pic>
        <p:nvPicPr>
          <p:cNvPr id="19" name="Imagen 18">
            <a:extLst>
              <a:ext uri="{FF2B5EF4-FFF2-40B4-BE49-F238E27FC236}">
                <a16:creationId xmlns:a16="http://schemas.microsoft.com/office/drawing/2014/main" xmlns="" id="{5BA6104B-75D1-46BE-B8B6-340DF5EA20E8}"/>
              </a:ext>
            </a:extLst>
          </p:cNvPr>
          <p:cNvPicPr>
            <a:picLocks noChangeAspect="1"/>
          </p:cNvPicPr>
          <p:nvPr/>
        </p:nvPicPr>
        <p:blipFill>
          <a:blip r:embed="rId14"/>
          <a:stretch>
            <a:fillRect/>
          </a:stretch>
        </p:blipFill>
        <p:spPr>
          <a:xfrm>
            <a:off x="186889" y="4104413"/>
            <a:ext cx="2340493" cy="860289"/>
          </a:xfrm>
          <a:prstGeom prst="rect">
            <a:avLst/>
          </a:prstGeom>
        </p:spPr>
      </p:pic>
      <p:pic>
        <p:nvPicPr>
          <p:cNvPr id="20" name="Imagen 19">
            <a:extLst>
              <a:ext uri="{FF2B5EF4-FFF2-40B4-BE49-F238E27FC236}">
                <a16:creationId xmlns:a16="http://schemas.microsoft.com/office/drawing/2014/main" xmlns="" id="{7833C646-0001-4022-9383-32512C3B5714}"/>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267748" y="3798912"/>
            <a:ext cx="2444331" cy="1222166"/>
          </a:xfrm>
          <a:prstGeom prst="rect">
            <a:avLst/>
          </a:prstGeom>
        </p:spPr>
      </p:pic>
      <p:pic>
        <p:nvPicPr>
          <p:cNvPr id="23" name="Imagen 22">
            <a:extLst>
              <a:ext uri="{FF2B5EF4-FFF2-40B4-BE49-F238E27FC236}">
                <a16:creationId xmlns:a16="http://schemas.microsoft.com/office/drawing/2014/main" xmlns="" id="{3622BB8D-61A0-404D-83FF-E89C44180A16}"/>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4659653" y="4064405"/>
            <a:ext cx="2404574" cy="1114848"/>
          </a:xfrm>
          <a:prstGeom prst="rect">
            <a:avLst/>
          </a:prstGeom>
        </p:spPr>
      </p:pic>
      <p:pic>
        <p:nvPicPr>
          <p:cNvPr id="24" name="Imagen 23">
            <a:extLst>
              <a:ext uri="{FF2B5EF4-FFF2-40B4-BE49-F238E27FC236}">
                <a16:creationId xmlns:a16="http://schemas.microsoft.com/office/drawing/2014/main" xmlns="" id="{3152F21B-E194-400F-B471-380D886ADA25}"/>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077223" y="3811125"/>
            <a:ext cx="2087340" cy="1563490"/>
          </a:xfrm>
          <a:prstGeom prst="rect">
            <a:avLst/>
          </a:prstGeom>
        </p:spPr>
      </p:pic>
      <p:pic>
        <p:nvPicPr>
          <p:cNvPr id="25" name="Imagen 24">
            <a:extLst>
              <a:ext uri="{FF2B5EF4-FFF2-40B4-BE49-F238E27FC236}">
                <a16:creationId xmlns:a16="http://schemas.microsoft.com/office/drawing/2014/main" xmlns="" id="{F6BCBDBD-41B0-4691-82ED-59C84E40322A}"/>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251521" y="5087698"/>
            <a:ext cx="2237776" cy="618402"/>
          </a:xfrm>
          <a:prstGeom prst="rect">
            <a:avLst/>
          </a:prstGeom>
        </p:spPr>
      </p:pic>
      <p:pic>
        <p:nvPicPr>
          <p:cNvPr id="26" name="Imagen 25">
            <a:extLst>
              <a:ext uri="{FF2B5EF4-FFF2-40B4-BE49-F238E27FC236}">
                <a16:creationId xmlns:a16="http://schemas.microsoft.com/office/drawing/2014/main" xmlns="" id="{51149702-3DCF-4C03-AF23-BF0441435B61}"/>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2708162" y="5173579"/>
            <a:ext cx="1863838" cy="532525"/>
          </a:xfrm>
          <a:prstGeom prst="rect">
            <a:avLst/>
          </a:prstGeom>
        </p:spPr>
      </p:pic>
      <p:pic>
        <p:nvPicPr>
          <p:cNvPr id="27" name="Imagen 26">
            <a:extLst>
              <a:ext uri="{FF2B5EF4-FFF2-40B4-BE49-F238E27FC236}">
                <a16:creationId xmlns:a16="http://schemas.microsoft.com/office/drawing/2014/main" xmlns="" id="{3557BEDE-8A24-409F-AE0A-1E17EBFA4D43}"/>
              </a:ext>
            </a:extLst>
          </p:cNvPr>
          <p:cNvPicPr>
            <a:picLocks noChangeAspect="1"/>
          </p:cNvPicPr>
          <p:nvPr/>
        </p:nvPicPr>
        <p:blipFill>
          <a:blip r:embed="rId20"/>
          <a:stretch>
            <a:fillRect/>
          </a:stretch>
        </p:blipFill>
        <p:spPr>
          <a:xfrm>
            <a:off x="4817355" y="4899440"/>
            <a:ext cx="2074035" cy="813862"/>
          </a:xfrm>
          <a:prstGeom prst="rect">
            <a:avLst/>
          </a:prstGeom>
        </p:spPr>
      </p:pic>
      <p:pic>
        <p:nvPicPr>
          <p:cNvPr id="28" name="Imagen 27">
            <a:extLst>
              <a:ext uri="{FF2B5EF4-FFF2-40B4-BE49-F238E27FC236}">
                <a16:creationId xmlns:a16="http://schemas.microsoft.com/office/drawing/2014/main" xmlns="" id="{85B2A696-CF5B-478A-BD0F-E02BF95F3A32}"/>
              </a:ext>
            </a:extLst>
          </p:cNvPr>
          <p:cNvPicPr>
            <a:picLocks noChangeAspect="1"/>
          </p:cNvPicPr>
          <p:nvPr/>
        </p:nvPicPr>
        <p:blipFill>
          <a:blip r:embed="rId21"/>
          <a:stretch>
            <a:fillRect/>
          </a:stretch>
        </p:blipFill>
        <p:spPr>
          <a:xfrm>
            <a:off x="7521802" y="4867277"/>
            <a:ext cx="946014" cy="946014"/>
          </a:xfrm>
          <a:prstGeom prst="rect">
            <a:avLst/>
          </a:prstGeom>
        </p:spPr>
      </p:pic>
      <p:pic>
        <p:nvPicPr>
          <p:cNvPr id="29" name="Imagen 28">
            <a:extLst>
              <a:ext uri="{FF2B5EF4-FFF2-40B4-BE49-F238E27FC236}">
                <a16:creationId xmlns:a16="http://schemas.microsoft.com/office/drawing/2014/main" xmlns="" id="{E40EA510-EECA-441D-99C2-8CBDD11F85C1}"/>
              </a:ext>
            </a:extLst>
          </p:cNvPr>
          <p:cNvPicPr>
            <a:picLocks noChangeAspect="1"/>
          </p:cNvPicPr>
          <p:nvPr/>
        </p:nvPicPr>
        <p:blipFill rotWithShape="1">
          <a:blip r:embed="rId22"/>
          <a:srcRect t="60434"/>
          <a:stretch/>
        </p:blipFill>
        <p:spPr>
          <a:xfrm>
            <a:off x="226997" y="5858598"/>
            <a:ext cx="2933700" cy="916982"/>
          </a:xfrm>
          <a:prstGeom prst="rect">
            <a:avLst/>
          </a:prstGeom>
        </p:spPr>
      </p:pic>
      <p:pic>
        <p:nvPicPr>
          <p:cNvPr id="30" name="Imagen 29">
            <a:extLst>
              <a:ext uri="{FF2B5EF4-FFF2-40B4-BE49-F238E27FC236}">
                <a16:creationId xmlns:a16="http://schemas.microsoft.com/office/drawing/2014/main" xmlns="" id="{F40B5ECE-49AC-418D-8D7E-4FF175558464}"/>
              </a:ext>
            </a:extLst>
          </p:cNvPr>
          <p:cNvPicPr>
            <a:picLocks noChangeAspect="1"/>
          </p:cNvPicPr>
          <p:nvPr/>
        </p:nvPicPr>
        <p:blipFill>
          <a:blip r:embed="rId23"/>
          <a:stretch>
            <a:fillRect/>
          </a:stretch>
        </p:blipFill>
        <p:spPr>
          <a:xfrm>
            <a:off x="3275856" y="5890684"/>
            <a:ext cx="2667000" cy="816563"/>
          </a:xfrm>
          <a:prstGeom prst="rect">
            <a:avLst/>
          </a:prstGeom>
        </p:spPr>
      </p:pic>
      <p:pic>
        <p:nvPicPr>
          <p:cNvPr id="31" name="Imagen 30">
            <a:extLst>
              <a:ext uri="{FF2B5EF4-FFF2-40B4-BE49-F238E27FC236}">
                <a16:creationId xmlns:a16="http://schemas.microsoft.com/office/drawing/2014/main" xmlns="" id="{4CC4E6AB-B6F0-4CFD-953C-A239879E1521}"/>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6115809" y="5743354"/>
            <a:ext cx="1551161" cy="1032227"/>
          </a:xfrm>
          <a:prstGeom prst="rect">
            <a:avLst/>
          </a:prstGeom>
        </p:spPr>
      </p:pic>
      <p:sp>
        <p:nvSpPr>
          <p:cNvPr id="32" name="Rectángulo 31">
            <a:extLst>
              <a:ext uri="{FF2B5EF4-FFF2-40B4-BE49-F238E27FC236}">
                <a16:creationId xmlns:a16="http://schemas.microsoft.com/office/drawing/2014/main" xmlns="" id="{F8DDA3AE-A079-4B74-A37A-C3E447917278}"/>
              </a:ext>
            </a:extLst>
          </p:cNvPr>
          <p:cNvSpPr/>
          <p:nvPr/>
        </p:nvSpPr>
        <p:spPr>
          <a:xfrm>
            <a:off x="-24050" y="1390712"/>
            <a:ext cx="9188614" cy="540291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7" name="Diagrama 6">
            <a:extLst>
              <a:ext uri="{FF2B5EF4-FFF2-40B4-BE49-F238E27FC236}">
                <a16:creationId xmlns:a16="http://schemas.microsoft.com/office/drawing/2014/main" xmlns="" id="{32DAB6B3-9A9A-4AE5-A9BD-B66FAA71941B}"/>
              </a:ext>
            </a:extLst>
          </p:cNvPr>
          <p:cNvGraphicFramePr/>
          <p:nvPr>
            <p:extLst>
              <p:ext uri="{D42A27DB-BD31-4B8C-83A1-F6EECF244321}">
                <p14:modId xmlns:p14="http://schemas.microsoft.com/office/powerpoint/2010/main" val="3697840688"/>
              </p:ext>
            </p:extLst>
          </p:nvPr>
        </p:nvGraphicFramePr>
        <p:xfrm>
          <a:off x="35496" y="1854882"/>
          <a:ext cx="5468556" cy="4342554"/>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graphicFrame>
        <p:nvGraphicFramePr>
          <p:cNvPr id="33" name="Diagrama 32">
            <a:extLst>
              <a:ext uri="{FF2B5EF4-FFF2-40B4-BE49-F238E27FC236}">
                <a16:creationId xmlns:a16="http://schemas.microsoft.com/office/drawing/2014/main" xmlns="" id="{61CBC78D-16AE-4771-82EA-78F05A18ABFA}"/>
              </a:ext>
            </a:extLst>
          </p:cNvPr>
          <p:cNvGraphicFramePr/>
          <p:nvPr>
            <p:extLst>
              <p:ext uri="{D42A27DB-BD31-4B8C-83A1-F6EECF244321}">
                <p14:modId xmlns:p14="http://schemas.microsoft.com/office/powerpoint/2010/main" val="2304354964"/>
              </p:ext>
            </p:extLst>
          </p:nvPr>
        </p:nvGraphicFramePr>
        <p:xfrm>
          <a:off x="5085170" y="2378198"/>
          <a:ext cx="3984104" cy="2885934"/>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spTree>
    <p:extLst>
      <p:ext uri="{BB962C8B-B14F-4D97-AF65-F5344CB8AC3E}">
        <p14:creationId xmlns:p14="http://schemas.microsoft.com/office/powerpoint/2010/main" val="133865431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Graphic spid="7" grpId="0">
        <p:bldAsOne/>
      </p:bldGraphic>
      <p:bldGraphic spid="3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xmlns="" id="{B97588F1-E62B-4BCA-98BE-4614F15A8568}"/>
              </a:ext>
            </a:extLst>
          </p:cNvPr>
          <p:cNvPicPr>
            <a:picLocks noChangeAspect="1"/>
          </p:cNvPicPr>
          <p:nvPr/>
        </p:nvPicPr>
        <p:blipFill>
          <a:blip r:embed="rId2"/>
          <a:stretch>
            <a:fillRect/>
          </a:stretch>
        </p:blipFill>
        <p:spPr>
          <a:xfrm>
            <a:off x="-36512" y="0"/>
            <a:ext cx="9180512" cy="6858000"/>
          </a:xfrm>
          <a:prstGeom prst="rect">
            <a:avLst/>
          </a:prstGeom>
        </p:spPr>
      </p:pic>
      <p:sp>
        <p:nvSpPr>
          <p:cNvPr id="2" name="Marcador de número de diapositiva 1">
            <a:extLst>
              <a:ext uri="{FF2B5EF4-FFF2-40B4-BE49-F238E27FC236}">
                <a16:creationId xmlns:a16="http://schemas.microsoft.com/office/drawing/2014/main" xmlns="" id="{0FF4B534-62CF-4473-ACB7-F192ACD0FA53}"/>
              </a:ext>
            </a:extLst>
          </p:cNvPr>
          <p:cNvSpPr>
            <a:spLocks noGrp="1"/>
          </p:cNvSpPr>
          <p:nvPr>
            <p:ph type="sldNum" sz="quarter" idx="12"/>
          </p:nvPr>
        </p:nvSpPr>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5</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14" name="AutoShape 1026">
            <a:extLst>
              <a:ext uri="{FF2B5EF4-FFF2-40B4-BE49-F238E27FC236}">
                <a16:creationId xmlns:a16="http://schemas.microsoft.com/office/drawing/2014/main" xmlns="" id="{5F845244-B3D1-472B-ADA3-7B47FCB849F5}"/>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Introducción</a:t>
            </a:r>
          </a:p>
        </p:txBody>
      </p:sp>
      <p:sp>
        <p:nvSpPr>
          <p:cNvPr id="15" name="Rectangle 29">
            <a:extLst>
              <a:ext uri="{FF2B5EF4-FFF2-40B4-BE49-F238E27FC236}">
                <a16:creationId xmlns:a16="http://schemas.microsoft.com/office/drawing/2014/main" xmlns="" id="{BE84A90B-4BDC-432C-904D-5BD084E0CB7F}"/>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grpSp>
        <p:nvGrpSpPr>
          <p:cNvPr id="23" name="Grupo 22">
            <a:extLst>
              <a:ext uri="{FF2B5EF4-FFF2-40B4-BE49-F238E27FC236}">
                <a16:creationId xmlns:a16="http://schemas.microsoft.com/office/drawing/2014/main" xmlns="" id="{2638F898-5F98-4DCD-AD01-AA1574ECA3AA}"/>
              </a:ext>
            </a:extLst>
          </p:cNvPr>
          <p:cNvGrpSpPr/>
          <p:nvPr/>
        </p:nvGrpSpPr>
        <p:grpSpPr>
          <a:xfrm>
            <a:off x="-1449" y="2548591"/>
            <a:ext cx="3536905" cy="1911853"/>
            <a:chOff x="0" y="848821"/>
            <a:chExt cx="8128000" cy="1559025"/>
          </a:xfrm>
          <a:scene3d>
            <a:camera prst="orthographicFront">
              <a:rot lat="0" lon="0" rev="0"/>
            </a:camera>
            <a:lightRig rig="contrasting" dir="t">
              <a:rot lat="0" lon="0" rev="1200000"/>
            </a:lightRig>
          </a:scene3d>
        </p:grpSpPr>
        <p:sp>
          <p:nvSpPr>
            <p:cNvPr id="25" name="Rectángulo: esquinas redondeadas 24">
              <a:extLst>
                <a:ext uri="{FF2B5EF4-FFF2-40B4-BE49-F238E27FC236}">
                  <a16:creationId xmlns:a16="http://schemas.microsoft.com/office/drawing/2014/main" xmlns="" id="{0055D6F0-A7E8-469A-A618-0E41D592F3AD}"/>
                </a:ext>
              </a:extLst>
            </p:cNvPr>
            <p:cNvSpPr/>
            <p:nvPr/>
          </p:nvSpPr>
          <p:spPr>
            <a:xfrm>
              <a:off x="0" y="848821"/>
              <a:ext cx="8128000" cy="1559025"/>
            </a:xfrm>
            <a:prstGeom prst="roundRect">
              <a:avLst/>
            </a:prstGeom>
            <a:solidFill>
              <a:srgbClr val="002060"/>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26" name="Rectángulo: esquinas redondeadas 4">
              <a:extLst>
                <a:ext uri="{FF2B5EF4-FFF2-40B4-BE49-F238E27FC236}">
                  <a16:creationId xmlns:a16="http://schemas.microsoft.com/office/drawing/2014/main" xmlns="" id="{53362162-802F-4392-805C-6F636DAC40A9}"/>
                </a:ext>
              </a:extLst>
            </p:cNvPr>
            <p:cNvSpPr txBox="1"/>
            <p:nvPr/>
          </p:nvSpPr>
          <p:spPr>
            <a:xfrm>
              <a:off x="76105" y="924925"/>
              <a:ext cx="7975791" cy="140681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algn="ctr" defTabSz="2889366">
                <a:lnSpc>
                  <a:spcPct val="90000"/>
                </a:lnSpc>
                <a:spcAft>
                  <a:spcPct val="35000"/>
                </a:spcAft>
              </a:pPr>
              <a:r>
                <a:rPr lang="es-ES" sz="2000" dirty="0">
                  <a:latin typeface="Arial Narrow" panose="020B0606020202030204" pitchFamily="34" charset="0"/>
                </a:rPr>
                <a:t> </a:t>
              </a:r>
              <a:r>
                <a:rPr lang="es-ES" sz="2000" b="1" dirty="0">
                  <a:latin typeface="Arial Narrow" panose="020B0606020202030204" pitchFamily="34" charset="0"/>
                </a:rPr>
                <a:t>Ecuador </a:t>
              </a:r>
            </a:p>
            <a:p>
              <a:pPr algn="just" defTabSz="2889366">
                <a:lnSpc>
                  <a:spcPct val="90000"/>
                </a:lnSpc>
                <a:spcAft>
                  <a:spcPct val="35000"/>
                </a:spcAft>
              </a:pPr>
              <a:r>
                <a:rPr lang="es-ES" sz="2000" b="1" dirty="0">
                  <a:latin typeface="Arial Narrow" panose="020B0606020202030204" pitchFamily="34" charset="0"/>
                </a:rPr>
                <a:t>Falta de políticas de Estado, relacionadas a los intereses marítimos estrategias  y leyes </a:t>
              </a:r>
            </a:p>
          </p:txBody>
        </p:sp>
      </p:grpSp>
      <p:pic>
        <p:nvPicPr>
          <p:cNvPr id="4" name="Imagen 3">
            <a:extLst>
              <a:ext uri="{FF2B5EF4-FFF2-40B4-BE49-F238E27FC236}">
                <a16:creationId xmlns:a16="http://schemas.microsoft.com/office/drawing/2014/main" xmlns="" id="{97F26F7E-1D5C-4BD3-AD41-CEE1D30B5D0C}"/>
              </a:ext>
            </a:extLst>
          </p:cNvPr>
          <p:cNvPicPr>
            <a:picLocks noChangeAspect="1"/>
          </p:cNvPicPr>
          <p:nvPr/>
        </p:nvPicPr>
        <p:blipFill rotWithShape="1">
          <a:blip r:embed="rId3"/>
          <a:srcRect l="12988" t="19311" r="49056" b="70911"/>
          <a:stretch/>
        </p:blipFill>
        <p:spPr>
          <a:xfrm>
            <a:off x="4069264" y="2564904"/>
            <a:ext cx="4905056" cy="11402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Imagen 4">
            <a:extLst>
              <a:ext uri="{FF2B5EF4-FFF2-40B4-BE49-F238E27FC236}">
                <a16:creationId xmlns:a16="http://schemas.microsoft.com/office/drawing/2014/main" xmlns="" id="{50154E6B-9CB2-42EB-91B5-00434C7BDEDD}"/>
              </a:ext>
            </a:extLst>
          </p:cNvPr>
          <p:cNvPicPr>
            <a:picLocks noChangeAspect="1"/>
          </p:cNvPicPr>
          <p:nvPr/>
        </p:nvPicPr>
        <p:blipFill rotWithShape="1">
          <a:blip r:embed="rId4"/>
          <a:srcRect l="1856" t="51074" r="28333" b="4999"/>
          <a:stretch/>
        </p:blipFill>
        <p:spPr>
          <a:xfrm>
            <a:off x="4069266" y="4016967"/>
            <a:ext cx="4905055" cy="11402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6" name="Grupo 5">
            <a:extLst>
              <a:ext uri="{FF2B5EF4-FFF2-40B4-BE49-F238E27FC236}">
                <a16:creationId xmlns:a16="http://schemas.microsoft.com/office/drawing/2014/main" xmlns="" id="{D4CCBB8C-BEEC-46E8-951C-2C7CD57E320E}"/>
              </a:ext>
            </a:extLst>
          </p:cNvPr>
          <p:cNvGrpSpPr/>
          <p:nvPr/>
        </p:nvGrpSpPr>
        <p:grpSpPr>
          <a:xfrm>
            <a:off x="4069267" y="980728"/>
            <a:ext cx="4905057" cy="1304899"/>
            <a:chOff x="4069263" y="1115501"/>
            <a:chExt cx="4905057" cy="1304899"/>
          </a:xfrm>
        </p:grpSpPr>
        <p:pic>
          <p:nvPicPr>
            <p:cNvPr id="22" name="Imagen 21">
              <a:extLst>
                <a:ext uri="{FF2B5EF4-FFF2-40B4-BE49-F238E27FC236}">
                  <a16:creationId xmlns:a16="http://schemas.microsoft.com/office/drawing/2014/main" xmlns="" id="{F31425D9-4595-472D-B1A1-DEF6E906EAD0}"/>
                </a:ext>
              </a:extLst>
            </p:cNvPr>
            <p:cNvPicPr>
              <a:picLocks noChangeAspect="1"/>
            </p:cNvPicPr>
            <p:nvPr/>
          </p:nvPicPr>
          <p:blipFill>
            <a:blip r:embed="rId5"/>
            <a:stretch>
              <a:fillRect/>
            </a:stretch>
          </p:blipFill>
          <p:spPr>
            <a:xfrm>
              <a:off x="4069263" y="1115501"/>
              <a:ext cx="4905057" cy="13048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ángulo 2">
              <a:extLst>
                <a:ext uri="{FF2B5EF4-FFF2-40B4-BE49-F238E27FC236}">
                  <a16:creationId xmlns:a16="http://schemas.microsoft.com/office/drawing/2014/main" xmlns="" id="{BCAE206E-ED09-4F93-A2C5-08F68E55CCC1}"/>
                </a:ext>
              </a:extLst>
            </p:cNvPr>
            <p:cNvSpPr/>
            <p:nvPr/>
          </p:nvSpPr>
          <p:spPr>
            <a:xfrm>
              <a:off x="5724128" y="2060848"/>
              <a:ext cx="1080120" cy="277580"/>
            </a:xfrm>
            <a:prstGeom prst="rect">
              <a:avLst/>
            </a:prstGeom>
            <a:solidFill>
              <a:srgbClr val="407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16" name="Grupo 15">
            <a:extLst>
              <a:ext uri="{FF2B5EF4-FFF2-40B4-BE49-F238E27FC236}">
                <a16:creationId xmlns:a16="http://schemas.microsoft.com/office/drawing/2014/main" xmlns="" id="{D25AA51D-CC99-4E2C-9588-8B4719830034}"/>
              </a:ext>
            </a:extLst>
          </p:cNvPr>
          <p:cNvGrpSpPr/>
          <p:nvPr/>
        </p:nvGrpSpPr>
        <p:grpSpPr>
          <a:xfrm>
            <a:off x="4058115" y="5379577"/>
            <a:ext cx="4978381" cy="1140224"/>
            <a:chOff x="0" y="848821"/>
            <a:chExt cx="8128000" cy="1726623"/>
          </a:xfrm>
          <a:scene3d>
            <a:camera prst="orthographicFront">
              <a:rot lat="0" lon="0" rev="0"/>
            </a:camera>
            <a:lightRig rig="contrasting" dir="t">
              <a:rot lat="0" lon="0" rev="1200000"/>
            </a:lightRig>
          </a:scene3d>
        </p:grpSpPr>
        <p:sp>
          <p:nvSpPr>
            <p:cNvPr id="18" name="Rectángulo: esquinas redondeadas 17">
              <a:extLst>
                <a:ext uri="{FF2B5EF4-FFF2-40B4-BE49-F238E27FC236}">
                  <a16:creationId xmlns:a16="http://schemas.microsoft.com/office/drawing/2014/main" xmlns="" id="{0DE8E9EA-8A71-419F-BBE7-240C967EB687}"/>
                </a:ext>
              </a:extLst>
            </p:cNvPr>
            <p:cNvSpPr/>
            <p:nvPr/>
          </p:nvSpPr>
          <p:spPr>
            <a:xfrm>
              <a:off x="0" y="848821"/>
              <a:ext cx="8128000" cy="1559025"/>
            </a:xfrm>
            <a:prstGeom prst="roundRect">
              <a:avLst/>
            </a:prstGeom>
            <a:solidFill>
              <a:srgbClr val="FF0000"/>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19" name="Rectángulo: esquinas redondeadas 4">
              <a:extLst>
                <a:ext uri="{FF2B5EF4-FFF2-40B4-BE49-F238E27FC236}">
                  <a16:creationId xmlns:a16="http://schemas.microsoft.com/office/drawing/2014/main" xmlns="" id="{7F35F0F3-9ACB-4995-BB12-7EC6FC77F694}"/>
                </a:ext>
              </a:extLst>
            </p:cNvPr>
            <p:cNvSpPr txBox="1"/>
            <p:nvPr/>
          </p:nvSpPr>
          <p:spPr>
            <a:xfrm>
              <a:off x="76105" y="1168629"/>
              <a:ext cx="7975790" cy="140681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algn="ctr" defTabSz="2889366">
                <a:lnSpc>
                  <a:spcPct val="90000"/>
                </a:lnSpc>
                <a:spcAft>
                  <a:spcPct val="35000"/>
                </a:spcAft>
              </a:pPr>
              <a:r>
                <a:rPr lang="es-ES" sz="2000" b="1" dirty="0">
                  <a:latin typeface="Arial Narrow" panose="020B0606020202030204" pitchFamily="34" charset="0"/>
                </a:rPr>
                <a:t>Seguridad</a:t>
              </a:r>
            </a:p>
            <a:p>
              <a:pPr algn="ctr" defTabSz="2889366">
                <a:lnSpc>
                  <a:spcPct val="90000"/>
                </a:lnSpc>
                <a:spcAft>
                  <a:spcPct val="35000"/>
                </a:spcAft>
              </a:pPr>
              <a:r>
                <a:rPr lang="es-ES" sz="2000" b="1" dirty="0">
                  <a:latin typeface="Arial Narrow" panose="020B0606020202030204" pitchFamily="34" charset="0"/>
                </a:rPr>
                <a:t>Crecimiento Económico</a:t>
              </a:r>
            </a:p>
          </p:txBody>
        </p:sp>
      </p:grpSp>
    </p:spTree>
    <p:extLst>
      <p:ext uri="{BB962C8B-B14F-4D97-AF65-F5344CB8AC3E}">
        <p14:creationId xmlns:p14="http://schemas.microsoft.com/office/powerpoint/2010/main" val="2934428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32">
            <a:extLst>
              <a:ext uri="{FF2B5EF4-FFF2-40B4-BE49-F238E27FC236}">
                <a16:creationId xmlns:a16="http://schemas.microsoft.com/office/drawing/2014/main" xmlns="" id="{9F612174-04DF-4362-A68B-254A5E478041}"/>
              </a:ext>
            </a:extLst>
          </p:cNvPr>
          <p:cNvPicPr>
            <a:picLocks noChangeAspect="1"/>
          </p:cNvPicPr>
          <p:nvPr/>
        </p:nvPicPr>
        <p:blipFill rotWithShape="1">
          <a:blip r:embed="rId2">
            <a:lum bright="70000" contrast="-70000"/>
          </a:blip>
          <a:srcRect l="6160" t="16858" r="28333" b="11523"/>
          <a:stretch/>
        </p:blipFill>
        <p:spPr>
          <a:xfrm>
            <a:off x="0" y="1567178"/>
            <a:ext cx="9144000" cy="5151394"/>
          </a:xfrm>
          <a:prstGeom prst="rect">
            <a:avLst/>
          </a:prstGeom>
          <a:noFill/>
          <a:effectLst>
            <a:outerShdw blurRad="50800" dist="50800" dir="5400000" algn="ctr" rotWithShape="0">
              <a:srgbClr val="000000">
                <a:alpha val="0"/>
              </a:srgbClr>
            </a:outerShdw>
          </a:effectLst>
        </p:spPr>
      </p:pic>
      <p:sp>
        <p:nvSpPr>
          <p:cNvPr id="21" name="AutoShape 1026">
            <a:extLst>
              <a:ext uri="{FF2B5EF4-FFF2-40B4-BE49-F238E27FC236}">
                <a16:creationId xmlns:a16="http://schemas.microsoft.com/office/drawing/2014/main" xmlns="" id="{29520492-FC3D-4C0D-BE84-63C29E86B33A}"/>
              </a:ext>
            </a:extLst>
          </p:cNvPr>
          <p:cNvSpPr>
            <a:spLocks noChangeArrowheads="1"/>
          </p:cNvSpPr>
          <p:nvPr/>
        </p:nvSpPr>
        <p:spPr bwMode="auto">
          <a:xfrm>
            <a:off x="1560265" y="44624"/>
            <a:ext cx="7547208" cy="86409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600" b="1" dirty="0">
                <a:solidFill>
                  <a:srgbClr val="FFC000"/>
                </a:solidFill>
                <a:effectLst>
                  <a:outerShdw blurRad="38100" dist="38100" dir="2700000" algn="tl">
                    <a:srgbClr val="000000"/>
                  </a:outerShdw>
                </a:effectLst>
                <a:latin typeface="Arial Narrow" pitchFamily="34" charset="0"/>
              </a:rPr>
              <a:t>Formulación de Estrategias para gestionar</a:t>
            </a:r>
          </a:p>
          <a:p>
            <a:pPr algn="ctr"/>
            <a:r>
              <a:rPr lang="es-MX" sz="2600" b="1" dirty="0">
                <a:solidFill>
                  <a:srgbClr val="FFC000"/>
                </a:solidFill>
                <a:effectLst>
                  <a:outerShdw blurRad="38100" dist="38100" dir="2700000" algn="tl">
                    <a:srgbClr val="000000"/>
                  </a:outerShdw>
                </a:effectLst>
                <a:latin typeface="Arial Narrow" pitchFamily="34" charset="0"/>
              </a:rPr>
              <a:t> Recursos Financieros </a:t>
            </a:r>
          </a:p>
        </p:txBody>
      </p:sp>
      <p:sp>
        <p:nvSpPr>
          <p:cNvPr id="22" name="Rectangle 29">
            <a:extLst>
              <a:ext uri="{FF2B5EF4-FFF2-40B4-BE49-F238E27FC236}">
                <a16:creationId xmlns:a16="http://schemas.microsoft.com/office/drawing/2014/main" xmlns="" id="{163D53B5-810F-4684-8B7C-7CA58D06941A}"/>
              </a:ext>
            </a:extLst>
          </p:cNvPr>
          <p:cNvSpPr>
            <a:spLocks noChangeArrowheads="1"/>
          </p:cNvSpPr>
          <p:nvPr/>
        </p:nvSpPr>
        <p:spPr bwMode="auto">
          <a:xfrm flipV="1">
            <a:off x="1547665" y="863005"/>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dirty="0"/>
          </a:p>
          <a:p>
            <a:endParaRPr lang="es-EC" dirty="0"/>
          </a:p>
          <a:p>
            <a:endParaRPr lang="es-EC" dirty="0"/>
          </a:p>
        </p:txBody>
      </p:sp>
      <p:sp>
        <p:nvSpPr>
          <p:cNvPr id="6" name="AutoShape 1026">
            <a:extLst>
              <a:ext uri="{FF2B5EF4-FFF2-40B4-BE49-F238E27FC236}">
                <a16:creationId xmlns:a16="http://schemas.microsoft.com/office/drawing/2014/main" xmlns="" id="{01D4E7DC-7BF9-47D8-941F-A8DEFC82EE84}"/>
              </a:ext>
            </a:extLst>
          </p:cNvPr>
          <p:cNvSpPr>
            <a:spLocks noChangeArrowheads="1"/>
          </p:cNvSpPr>
          <p:nvPr/>
        </p:nvSpPr>
        <p:spPr bwMode="auto">
          <a:xfrm>
            <a:off x="1907704" y="958668"/>
            <a:ext cx="6673080" cy="382100"/>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Estrategia 1: Aplicación de la Economía de las Defensa</a:t>
            </a:r>
          </a:p>
        </p:txBody>
      </p:sp>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50</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xmlns="" id="{AC825624-1387-4071-B43B-BF938F98FFB8}"/>
              </a:ext>
            </a:extLst>
          </p:cNvPr>
          <p:cNvSpPr/>
          <p:nvPr/>
        </p:nvSpPr>
        <p:spPr>
          <a:xfrm>
            <a:off x="2195736" y="1448912"/>
            <a:ext cx="5040560"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C" sz="2000" dirty="0">
                <a:solidFill>
                  <a:srgbClr val="000000"/>
                </a:solidFill>
                <a:latin typeface="Arial Narrow" panose="020B0606020202030204" pitchFamily="34" charset="0"/>
              </a:rPr>
              <a:t>Comisión Colombiana del Océano</a:t>
            </a:r>
          </a:p>
          <a:p>
            <a:pPr algn="ctr"/>
            <a:r>
              <a:rPr lang="es-EC" sz="2000" dirty="0">
                <a:solidFill>
                  <a:srgbClr val="000000"/>
                </a:solidFill>
                <a:latin typeface="Arial Narrow" panose="020B0606020202030204" pitchFamily="34" charset="0"/>
              </a:rPr>
              <a:t>Miembros </a:t>
            </a:r>
            <a:endParaRPr lang="es-EC" sz="2000" dirty="0">
              <a:latin typeface="Arial Narrow" panose="020B0606020202030204" pitchFamily="34" charset="0"/>
            </a:endParaRPr>
          </a:p>
        </p:txBody>
      </p:sp>
      <p:sp>
        <p:nvSpPr>
          <p:cNvPr id="7" name="Rectángulo 6">
            <a:extLst>
              <a:ext uri="{FF2B5EF4-FFF2-40B4-BE49-F238E27FC236}">
                <a16:creationId xmlns:a16="http://schemas.microsoft.com/office/drawing/2014/main" xmlns="" id="{9ABC32A3-5F50-4A82-96F1-1E3B95A0EDF1}"/>
              </a:ext>
            </a:extLst>
          </p:cNvPr>
          <p:cNvSpPr/>
          <p:nvPr/>
        </p:nvSpPr>
        <p:spPr>
          <a:xfrm>
            <a:off x="306158" y="2488531"/>
            <a:ext cx="4409858" cy="3046988"/>
          </a:xfrm>
          <a:prstGeom prst="rect">
            <a:avLst/>
          </a:prstGeom>
        </p:spPr>
        <p:txBody>
          <a:bodyPr wrap="square">
            <a:spAutoFit/>
          </a:bodyPr>
          <a:lstStyle/>
          <a:p>
            <a:pPr algn="just"/>
            <a:r>
              <a:rPr lang="es-EC" sz="1600" dirty="0">
                <a:solidFill>
                  <a:srgbClr val="000000"/>
                </a:solidFill>
                <a:latin typeface="Arial Narrow" panose="020B0606020202030204" pitchFamily="34" charset="0"/>
              </a:rPr>
              <a:t>Vicepresidente de la República de Colombia </a:t>
            </a:r>
          </a:p>
          <a:p>
            <a:pPr algn="just"/>
            <a:r>
              <a:rPr lang="es-EC" sz="1600" dirty="0">
                <a:solidFill>
                  <a:srgbClr val="000000"/>
                </a:solidFill>
                <a:latin typeface="Arial Narrow" panose="020B0606020202030204" pitchFamily="34" charset="0"/>
              </a:rPr>
              <a:t>Presidente de la Comisión Colombiana del Océano</a:t>
            </a:r>
          </a:p>
          <a:p>
            <a:pPr algn="just"/>
            <a:r>
              <a:rPr lang="es-EC" sz="1600" dirty="0">
                <a:solidFill>
                  <a:srgbClr val="000000"/>
                </a:solidFill>
                <a:latin typeface="Arial Narrow" panose="020B0606020202030204" pitchFamily="34" charset="0"/>
              </a:rPr>
              <a:t>Ministra de Relaciones Exteriores</a:t>
            </a:r>
          </a:p>
          <a:p>
            <a:pPr algn="just"/>
            <a:r>
              <a:rPr lang="es-EC" sz="1600" dirty="0">
                <a:solidFill>
                  <a:srgbClr val="000000"/>
                </a:solidFill>
                <a:latin typeface="Arial Narrow" panose="020B0606020202030204" pitchFamily="34" charset="0"/>
              </a:rPr>
              <a:t>Ministro de Defensa Nacional </a:t>
            </a:r>
          </a:p>
          <a:p>
            <a:pPr algn="just"/>
            <a:r>
              <a:rPr lang="es-EC" sz="1600" dirty="0">
                <a:solidFill>
                  <a:srgbClr val="000000"/>
                </a:solidFill>
                <a:latin typeface="Arial Narrow" panose="020B0606020202030204" pitchFamily="34" charset="0"/>
              </a:rPr>
              <a:t>Ministro de Agricultura y Desarrollo Rural </a:t>
            </a:r>
          </a:p>
          <a:p>
            <a:pPr algn="just"/>
            <a:r>
              <a:rPr lang="es-EC" sz="1600" dirty="0">
                <a:solidFill>
                  <a:srgbClr val="000000"/>
                </a:solidFill>
                <a:latin typeface="Arial Narrow" panose="020B0606020202030204" pitchFamily="34" charset="0"/>
              </a:rPr>
              <a:t>Ministro de Minas y Energía </a:t>
            </a:r>
          </a:p>
          <a:p>
            <a:pPr algn="just"/>
            <a:r>
              <a:rPr lang="es-EC" sz="1600" dirty="0">
                <a:solidFill>
                  <a:srgbClr val="000000"/>
                </a:solidFill>
                <a:latin typeface="Arial Narrow" panose="020B0606020202030204" pitchFamily="34" charset="0"/>
              </a:rPr>
              <a:t>Ministra de Comercio, Industria y Turismo </a:t>
            </a:r>
          </a:p>
          <a:p>
            <a:pPr algn="just"/>
            <a:r>
              <a:rPr lang="es-EC" sz="1600" dirty="0">
                <a:solidFill>
                  <a:srgbClr val="000000"/>
                </a:solidFill>
                <a:latin typeface="Arial Narrow" panose="020B0606020202030204" pitchFamily="34" charset="0"/>
              </a:rPr>
              <a:t>Ministra de Educación </a:t>
            </a:r>
          </a:p>
          <a:p>
            <a:pPr algn="just"/>
            <a:r>
              <a:rPr lang="es-EC" sz="1600" dirty="0">
                <a:solidFill>
                  <a:srgbClr val="000000"/>
                </a:solidFill>
                <a:latin typeface="Arial Narrow" panose="020B0606020202030204" pitchFamily="34" charset="0"/>
              </a:rPr>
              <a:t>Ministro de Ambiente y Desarrollo Sostenible </a:t>
            </a:r>
          </a:p>
          <a:p>
            <a:pPr algn="just"/>
            <a:r>
              <a:rPr lang="es-EC" sz="1600" dirty="0">
                <a:solidFill>
                  <a:srgbClr val="000000"/>
                </a:solidFill>
                <a:latin typeface="Arial Narrow" panose="020B0606020202030204" pitchFamily="34" charset="0"/>
              </a:rPr>
              <a:t>Ministro de Transporte </a:t>
            </a:r>
          </a:p>
          <a:p>
            <a:pPr algn="just"/>
            <a:r>
              <a:rPr lang="es-EC" sz="1600" dirty="0">
                <a:solidFill>
                  <a:srgbClr val="000000"/>
                </a:solidFill>
                <a:latin typeface="Arial Narrow" panose="020B0606020202030204" pitchFamily="34" charset="0"/>
              </a:rPr>
              <a:t>Comandante Armada Nacional </a:t>
            </a:r>
          </a:p>
          <a:p>
            <a:pPr algn="just"/>
            <a:r>
              <a:rPr lang="es-EC" sz="1600" dirty="0">
                <a:solidFill>
                  <a:srgbClr val="000000"/>
                </a:solidFill>
                <a:latin typeface="Arial Narrow" panose="020B0606020202030204" pitchFamily="34" charset="0"/>
              </a:rPr>
              <a:t>Director Departamento Nacional de Planeación </a:t>
            </a:r>
          </a:p>
        </p:txBody>
      </p:sp>
      <p:sp>
        <p:nvSpPr>
          <p:cNvPr id="32" name="Rectángulo 31">
            <a:extLst>
              <a:ext uri="{FF2B5EF4-FFF2-40B4-BE49-F238E27FC236}">
                <a16:creationId xmlns:a16="http://schemas.microsoft.com/office/drawing/2014/main" xmlns="" id="{DD0AD174-2EF0-4199-B8D1-B456979317A2}"/>
              </a:ext>
            </a:extLst>
          </p:cNvPr>
          <p:cNvSpPr/>
          <p:nvPr/>
        </p:nvSpPr>
        <p:spPr>
          <a:xfrm>
            <a:off x="4355977" y="2492898"/>
            <a:ext cx="4631408" cy="3046988"/>
          </a:xfrm>
          <a:prstGeom prst="rect">
            <a:avLst/>
          </a:prstGeom>
        </p:spPr>
        <p:txBody>
          <a:bodyPr wrap="square">
            <a:spAutoFit/>
          </a:bodyPr>
          <a:lstStyle/>
          <a:p>
            <a:pPr algn="just"/>
            <a:r>
              <a:rPr lang="es-EC" sz="1600" dirty="0">
                <a:solidFill>
                  <a:srgbClr val="000000"/>
                </a:solidFill>
                <a:latin typeface="Arial Narrow" panose="020B0606020202030204" pitchFamily="34" charset="0"/>
              </a:rPr>
              <a:t>Director General Marítimo</a:t>
            </a:r>
          </a:p>
          <a:p>
            <a:pPr algn="just"/>
            <a:r>
              <a:rPr lang="es-EC" sz="1600" dirty="0">
                <a:solidFill>
                  <a:srgbClr val="000000"/>
                </a:solidFill>
                <a:latin typeface="Arial Narrow" panose="020B0606020202030204" pitchFamily="34" charset="0"/>
              </a:rPr>
              <a:t>Departamento Administrativo de Ciencia, Tecnología</a:t>
            </a:r>
          </a:p>
          <a:p>
            <a:pPr algn="just"/>
            <a:r>
              <a:rPr lang="es-EC" sz="1600" dirty="0">
                <a:solidFill>
                  <a:srgbClr val="000000"/>
                </a:solidFill>
                <a:latin typeface="Arial Narrow" panose="020B0606020202030204" pitchFamily="34" charset="0"/>
              </a:rPr>
              <a:t>e Innovación, COLCIENCIAS</a:t>
            </a:r>
            <a:endParaRPr lang="es-EC" sz="1600" dirty="0">
              <a:latin typeface="Arial Narrow" panose="020B0606020202030204" pitchFamily="34" charset="0"/>
            </a:endParaRPr>
          </a:p>
          <a:p>
            <a:pPr algn="just"/>
            <a:r>
              <a:rPr lang="es-EC" sz="1600" dirty="0">
                <a:solidFill>
                  <a:srgbClr val="000000"/>
                </a:solidFill>
                <a:latin typeface="Arial Narrow" panose="020B0606020202030204" pitchFamily="34" charset="0"/>
              </a:rPr>
              <a:t>Director </a:t>
            </a:r>
            <a:r>
              <a:rPr lang="es-EC" sz="1600" dirty="0" err="1">
                <a:solidFill>
                  <a:srgbClr val="000000"/>
                </a:solidFill>
                <a:latin typeface="Arial Narrow" panose="020B0606020202030204" pitchFamily="34" charset="0"/>
              </a:rPr>
              <a:t>Invemar</a:t>
            </a:r>
            <a:r>
              <a:rPr lang="es-EC" sz="1600" dirty="0">
                <a:solidFill>
                  <a:srgbClr val="000000"/>
                </a:solidFill>
                <a:latin typeface="Arial Narrow" panose="020B0606020202030204" pitchFamily="34" charset="0"/>
              </a:rPr>
              <a:t> </a:t>
            </a:r>
          </a:p>
          <a:p>
            <a:pPr algn="just"/>
            <a:r>
              <a:rPr lang="es-EC" sz="1600" dirty="0">
                <a:solidFill>
                  <a:srgbClr val="000000"/>
                </a:solidFill>
                <a:latin typeface="Arial Narrow" panose="020B0606020202030204" pitchFamily="34" charset="0"/>
              </a:rPr>
              <a:t>Presidente de la Asociación Colombiana de Universidades, </a:t>
            </a:r>
            <a:r>
              <a:rPr lang="es-EC" sz="1600" dirty="0" err="1">
                <a:solidFill>
                  <a:srgbClr val="000000"/>
                </a:solidFill>
                <a:latin typeface="Arial Narrow" panose="020B0606020202030204" pitchFamily="34" charset="0"/>
              </a:rPr>
              <a:t>ASCUN</a:t>
            </a:r>
            <a:endParaRPr lang="es-EC" sz="1600" dirty="0">
              <a:solidFill>
                <a:srgbClr val="000000"/>
              </a:solidFill>
              <a:latin typeface="Arial Narrow" panose="020B0606020202030204" pitchFamily="34" charset="0"/>
            </a:endParaRPr>
          </a:p>
          <a:p>
            <a:r>
              <a:rPr lang="es-EC" sz="1600" dirty="0">
                <a:solidFill>
                  <a:srgbClr val="000000"/>
                </a:solidFill>
                <a:latin typeface="Arial Narrow" panose="020B0606020202030204" pitchFamily="34" charset="0"/>
              </a:rPr>
              <a:t>Delegado del señor Presidente de la República de Colombia vinculado al Sector Productivo</a:t>
            </a:r>
          </a:p>
          <a:p>
            <a:r>
              <a:rPr lang="es-EC" sz="1600" dirty="0">
                <a:solidFill>
                  <a:srgbClr val="000000"/>
                </a:solidFill>
                <a:latin typeface="Arial Narrow" panose="020B0606020202030204" pitchFamily="34" charset="0"/>
              </a:rPr>
              <a:t>Delegado del señor Presidente de la República de Colombia vinculado a </a:t>
            </a:r>
            <a:r>
              <a:rPr lang="es-EC" sz="1600" dirty="0" err="1">
                <a:solidFill>
                  <a:srgbClr val="000000"/>
                </a:solidFill>
                <a:latin typeface="Arial Narrow" panose="020B0606020202030204" pitchFamily="34" charset="0"/>
              </a:rPr>
              <a:t>ONGs</a:t>
            </a:r>
            <a:r>
              <a:rPr lang="es-EC" sz="1600" dirty="0">
                <a:solidFill>
                  <a:srgbClr val="000000"/>
                </a:solidFill>
                <a:latin typeface="Arial Narrow" panose="020B0606020202030204" pitchFamily="34" charset="0"/>
              </a:rPr>
              <a:t> Ambientales </a:t>
            </a:r>
          </a:p>
          <a:p>
            <a:r>
              <a:rPr lang="es-EC" sz="1600" dirty="0">
                <a:solidFill>
                  <a:srgbClr val="000000"/>
                </a:solidFill>
                <a:latin typeface="Arial Narrow" panose="020B0606020202030204" pitchFamily="34" charset="0"/>
              </a:rPr>
              <a:t>Director General Agencia Presidencial de Cooperación Internacional de Colombia</a:t>
            </a:r>
          </a:p>
        </p:txBody>
      </p:sp>
    </p:spTree>
    <p:extLst>
      <p:ext uri="{BB962C8B-B14F-4D97-AF65-F5344CB8AC3E}">
        <p14:creationId xmlns:p14="http://schemas.microsoft.com/office/powerpoint/2010/main" val="3036283537"/>
      </p:ext>
    </p:extLst>
  </p:cSld>
  <p:clrMapOvr>
    <a:masterClrMapping/>
  </p:clrMapOvr>
  <p:transition spd="med">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1026">
            <a:extLst>
              <a:ext uri="{FF2B5EF4-FFF2-40B4-BE49-F238E27FC236}">
                <a16:creationId xmlns:a16="http://schemas.microsoft.com/office/drawing/2014/main" xmlns="" id="{29520492-FC3D-4C0D-BE84-63C29E86B33A}"/>
              </a:ext>
            </a:extLst>
          </p:cNvPr>
          <p:cNvSpPr>
            <a:spLocks noChangeArrowheads="1"/>
          </p:cNvSpPr>
          <p:nvPr/>
        </p:nvSpPr>
        <p:spPr bwMode="auto">
          <a:xfrm>
            <a:off x="1560265" y="44624"/>
            <a:ext cx="7547208" cy="86409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600" b="1" dirty="0">
                <a:solidFill>
                  <a:srgbClr val="FFC000"/>
                </a:solidFill>
                <a:effectLst>
                  <a:outerShdw blurRad="38100" dist="38100" dir="2700000" algn="tl">
                    <a:srgbClr val="000000"/>
                  </a:outerShdw>
                </a:effectLst>
                <a:latin typeface="Arial Narrow" pitchFamily="34" charset="0"/>
              </a:rPr>
              <a:t>Formulación de Estrategias para gestionar</a:t>
            </a:r>
          </a:p>
          <a:p>
            <a:pPr algn="ctr"/>
            <a:r>
              <a:rPr lang="es-MX" sz="2600" b="1" dirty="0">
                <a:solidFill>
                  <a:srgbClr val="FFC000"/>
                </a:solidFill>
                <a:effectLst>
                  <a:outerShdw blurRad="38100" dist="38100" dir="2700000" algn="tl">
                    <a:srgbClr val="000000"/>
                  </a:outerShdw>
                </a:effectLst>
                <a:latin typeface="Arial Narrow" pitchFamily="34" charset="0"/>
              </a:rPr>
              <a:t> Recursos Financieros </a:t>
            </a:r>
          </a:p>
        </p:txBody>
      </p:sp>
      <p:sp>
        <p:nvSpPr>
          <p:cNvPr id="22" name="Rectangle 29">
            <a:extLst>
              <a:ext uri="{FF2B5EF4-FFF2-40B4-BE49-F238E27FC236}">
                <a16:creationId xmlns:a16="http://schemas.microsoft.com/office/drawing/2014/main" xmlns="" id="{163D53B5-810F-4684-8B7C-7CA58D06941A}"/>
              </a:ext>
            </a:extLst>
          </p:cNvPr>
          <p:cNvSpPr>
            <a:spLocks noChangeArrowheads="1"/>
          </p:cNvSpPr>
          <p:nvPr/>
        </p:nvSpPr>
        <p:spPr bwMode="auto">
          <a:xfrm flipV="1">
            <a:off x="1547665" y="863005"/>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dirty="0"/>
          </a:p>
          <a:p>
            <a:endParaRPr lang="es-EC" dirty="0"/>
          </a:p>
          <a:p>
            <a:endParaRPr lang="es-EC" dirty="0"/>
          </a:p>
        </p:txBody>
      </p:sp>
      <p:sp>
        <p:nvSpPr>
          <p:cNvPr id="6" name="AutoShape 1026">
            <a:extLst>
              <a:ext uri="{FF2B5EF4-FFF2-40B4-BE49-F238E27FC236}">
                <a16:creationId xmlns:a16="http://schemas.microsoft.com/office/drawing/2014/main" xmlns="" id="{01D4E7DC-7BF9-47D8-941F-A8DEFC82EE84}"/>
              </a:ext>
            </a:extLst>
          </p:cNvPr>
          <p:cNvSpPr>
            <a:spLocks noChangeArrowheads="1"/>
          </p:cNvSpPr>
          <p:nvPr/>
        </p:nvSpPr>
        <p:spPr bwMode="auto">
          <a:xfrm>
            <a:off x="1907704" y="958668"/>
            <a:ext cx="6673080" cy="382100"/>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Estrategia 1: Aplicación de la Economía de las Defensa</a:t>
            </a:r>
          </a:p>
        </p:txBody>
      </p:sp>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51</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xmlns="" id="{FE969781-5153-4D18-A010-823202EABE2F}"/>
              </a:ext>
            </a:extLst>
          </p:cNvPr>
          <p:cNvSpPr>
            <a:spLocks noChangeArrowheads="1"/>
          </p:cNvSpPr>
          <p:nvPr/>
        </p:nvSpPr>
        <p:spPr bwMode="auto">
          <a:xfrm>
            <a:off x="3"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025" name="Imagen 26">
            <a:extLst>
              <a:ext uri="{FF2B5EF4-FFF2-40B4-BE49-F238E27FC236}">
                <a16:creationId xmlns:a16="http://schemas.microsoft.com/office/drawing/2014/main" xmlns="" id="{925BA6FE-549F-43AD-8350-8B13B9097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184"/>
          <a:stretch>
            <a:fillRect/>
          </a:stretch>
        </p:blipFill>
        <p:spPr bwMode="auto">
          <a:xfrm>
            <a:off x="2267744" y="1364603"/>
            <a:ext cx="5256583" cy="439229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xmlns="" id="{D11EE356-64D1-44C5-8FF1-016073AC6794}"/>
              </a:ext>
            </a:extLst>
          </p:cNvPr>
          <p:cNvSpPr>
            <a:spLocks noChangeArrowheads="1"/>
          </p:cNvSpPr>
          <p:nvPr/>
        </p:nvSpPr>
        <p:spPr bwMode="auto">
          <a:xfrm>
            <a:off x="170999" y="5517232"/>
            <a:ext cx="85807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0868" algn="ctr" eaLnBrk="0" hangingPunct="0"/>
            <a:r>
              <a:rPr lang="es-EC" altLang="es-EC" sz="2000" dirty="0" bmk="_Toc499109029">
                <a:latin typeface="Arial" panose="020B0604020202020204" pitchFamily="34" charset="0"/>
                <a:ea typeface="Calibri" panose="020F0502020204030204" pitchFamily="34" charset="0"/>
                <a:cs typeface="Arial" panose="020B0604020202020204" pitchFamily="34" charset="0"/>
              </a:rPr>
              <a:t>Interrelación de acciones por parte del sector Defensa.</a:t>
            </a:r>
            <a:endParaRPr lang="es-EC" altLang="es-EC" sz="2000" dirty="0">
              <a:latin typeface="Arial" panose="020B0604020202020204" pitchFamily="34" charset="0"/>
            </a:endParaRPr>
          </a:p>
        </p:txBody>
      </p:sp>
      <p:sp>
        <p:nvSpPr>
          <p:cNvPr id="10" name="Rectángulo 9">
            <a:extLst>
              <a:ext uri="{FF2B5EF4-FFF2-40B4-BE49-F238E27FC236}">
                <a16:creationId xmlns:a16="http://schemas.microsoft.com/office/drawing/2014/main" xmlns="" id="{41B74314-7CB0-4BB9-94C0-0A4EDDB0D3DD}"/>
              </a:ext>
            </a:extLst>
          </p:cNvPr>
          <p:cNvSpPr/>
          <p:nvPr/>
        </p:nvSpPr>
        <p:spPr>
          <a:xfrm>
            <a:off x="2267744" y="5847075"/>
            <a:ext cx="5832648" cy="246221"/>
          </a:xfrm>
          <a:prstGeom prst="rect">
            <a:avLst/>
          </a:prstGeom>
        </p:spPr>
        <p:txBody>
          <a:bodyPr wrap="square">
            <a:spAutoFit/>
          </a:bodyPr>
          <a:lstStyle/>
          <a:p>
            <a:r>
              <a:rPr lang="es-EC" sz="1000" i="1" dirty="0">
                <a:latin typeface="Arial" panose="020B0604020202020204" pitchFamily="34" charset="0"/>
                <a:ea typeface="Calibri" panose="020F0502020204030204" pitchFamily="34" charset="0"/>
                <a:cs typeface="Times New Roman" panose="02020603050405020304" pitchFamily="18" charset="0"/>
              </a:rPr>
              <a:t>Fuente: Curso Principios Generales de Economía de la Defensa </a:t>
            </a:r>
            <a:r>
              <a:rPr lang="es-EC" sz="1000" dirty="0">
                <a:latin typeface="Arial" panose="020B0604020202020204" pitchFamily="34" charset="0"/>
                <a:ea typeface="Calibri" panose="020F0502020204030204" pitchFamily="34" charset="0"/>
                <a:cs typeface="Times New Roman" panose="02020603050405020304" pitchFamily="18" charset="0"/>
              </a:rPr>
              <a:t>(Mieles, 2015)</a:t>
            </a:r>
            <a:endParaRPr lang="es-EC" dirty="0"/>
          </a:p>
        </p:txBody>
      </p:sp>
    </p:spTree>
    <p:extLst>
      <p:ext uri="{BB962C8B-B14F-4D97-AF65-F5344CB8AC3E}">
        <p14:creationId xmlns:p14="http://schemas.microsoft.com/office/powerpoint/2010/main" val="1392677779"/>
      </p:ext>
    </p:extLst>
  </p:cSld>
  <p:clrMapOvr>
    <a:masterClrMapping/>
  </p:clrMapOvr>
  <p:transition spd="med">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1026">
            <a:extLst>
              <a:ext uri="{FF2B5EF4-FFF2-40B4-BE49-F238E27FC236}">
                <a16:creationId xmlns:a16="http://schemas.microsoft.com/office/drawing/2014/main" xmlns="" id="{29520492-FC3D-4C0D-BE84-63C29E86B33A}"/>
              </a:ext>
            </a:extLst>
          </p:cNvPr>
          <p:cNvSpPr>
            <a:spLocks noChangeArrowheads="1"/>
          </p:cNvSpPr>
          <p:nvPr/>
        </p:nvSpPr>
        <p:spPr bwMode="auto">
          <a:xfrm>
            <a:off x="1560265" y="44624"/>
            <a:ext cx="7547208" cy="86409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600" b="1" dirty="0">
                <a:solidFill>
                  <a:srgbClr val="FFC000"/>
                </a:solidFill>
                <a:effectLst>
                  <a:outerShdw blurRad="38100" dist="38100" dir="2700000" algn="tl">
                    <a:srgbClr val="000000"/>
                  </a:outerShdw>
                </a:effectLst>
                <a:latin typeface="Arial Narrow" pitchFamily="34" charset="0"/>
              </a:rPr>
              <a:t>Formulación de Estrategias para gestionar</a:t>
            </a:r>
          </a:p>
          <a:p>
            <a:pPr algn="ctr"/>
            <a:r>
              <a:rPr lang="es-MX" sz="2600" b="1" dirty="0">
                <a:solidFill>
                  <a:srgbClr val="FFC000"/>
                </a:solidFill>
                <a:effectLst>
                  <a:outerShdw blurRad="38100" dist="38100" dir="2700000" algn="tl">
                    <a:srgbClr val="000000"/>
                  </a:outerShdw>
                </a:effectLst>
                <a:latin typeface="Arial Narrow" pitchFamily="34" charset="0"/>
              </a:rPr>
              <a:t> Recursos Financieros </a:t>
            </a:r>
          </a:p>
        </p:txBody>
      </p:sp>
      <p:sp>
        <p:nvSpPr>
          <p:cNvPr id="22" name="Rectangle 29">
            <a:extLst>
              <a:ext uri="{FF2B5EF4-FFF2-40B4-BE49-F238E27FC236}">
                <a16:creationId xmlns:a16="http://schemas.microsoft.com/office/drawing/2014/main" xmlns="" id="{163D53B5-810F-4684-8B7C-7CA58D06941A}"/>
              </a:ext>
            </a:extLst>
          </p:cNvPr>
          <p:cNvSpPr>
            <a:spLocks noChangeArrowheads="1"/>
          </p:cNvSpPr>
          <p:nvPr/>
        </p:nvSpPr>
        <p:spPr bwMode="auto">
          <a:xfrm flipV="1">
            <a:off x="1547665" y="863005"/>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dirty="0"/>
          </a:p>
          <a:p>
            <a:endParaRPr lang="es-EC" dirty="0"/>
          </a:p>
          <a:p>
            <a:endParaRPr lang="es-EC" dirty="0"/>
          </a:p>
        </p:txBody>
      </p:sp>
      <p:sp>
        <p:nvSpPr>
          <p:cNvPr id="6" name="AutoShape 1026">
            <a:extLst>
              <a:ext uri="{FF2B5EF4-FFF2-40B4-BE49-F238E27FC236}">
                <a16:creationId xmlns:a16="http://schemas.microsoft.com/office/drawing/2014/main" xmlns="" id="{01D4E7DC-7BF9-47D8-941F-A8DEFC82EE84}"/>
              </a:ext>
            </a:extLst>
          </p:cNvPr>
          <p:cNvSpPr>
            <a:spLocks noChangeArrowheads="1"/>
          </p:cNvSpPr>
          <p:nvPr/>
        </p:nvSpPr>
        <p:spPr bwMode="auto">
          <a:xfrm>
            <a:off x="1907704" y="958668"/>
            <a:ext cx="6673080" cy="382100"/>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Estrategia 1: Aplicación de la Economía de las Defensa</a:t>
            </a:r>
          </a:p>
        </p:txBody>
      </p:sp>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52</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xmlns="" id="{FE969781-5153-4D18-A010-823202EABE2F}"/>
              </a:ext>
            </a:extLst>
          </p:cNvPr>
          <p:cNvSpPr>
            <a:spLocks noChangeArrowheads="1"/>
          </p:cNvSpPr>
          <p:nvPr/>
        </p:nvSpPr>
        <p:spPr bwMode="auto">
          <a:xfrm>
            <a:off x="3"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3">
            <a:extLst>
              <a:ext uri="{FF2B5EF4-FFF2-40B4-BE49-F238E27FC236}">
                <a16:creationId xmlns:a16="http://schemas.microsoft.com/office/drawing/2014/main" xmlns="" id="{70372EC4-3493-4DF8-94A4-1A98B27AED85}"/>
              </a:ext>
            </a:extLst>
          </p:cNvPr>
          <p:cNvSpPr>
            <a:spLocks noChangeArrowheads="1"/>
          </p:cNvSpPr>
          <p:nvPr/>
        </p:nvSpPr>
        <p:spPr bwMode="auto">
          <a:xfrm>
            <a:off x="147625" y="6392363"/>
            <a:ext cx="87519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0868" algn="just" eaLnBrk="0" hangingPunct="0"/>
            <a:r>
              <a:rPr lang="es-EC" altLang="es-EC" sz="1000" dirty="0">
                <a:latin typeface="Arial" panose="020B0604020202020204" pitchFamily="34" charset="0"/>
                <a:ea typeface="Times New Roman" panose="02020603050405020304" pitchFamily="18" charset="0"/>
                <a:cs typeface="Arial" panose="020B0604020202020204" pitchFamily="34" charset="0"/>
              </a:rPr>
              <a:t> Fuente, Dirección General de Logística de la Armada. (DIGLOG, 2016) y Elaboración Propia</a:t>
            </a:r>
            <a:r>
              <a:rPr lang="es-EC" altLang="es-EC" sz="1200" dirty="0">
                <a:latin typeface="Arial" panose="020B0604020202020204" pitchFamily="34" charset="0"/>
                <a:ea typeface="Times New Roman" panose="02020603050405020304" pitchFamily="18" charset="0"/>
                <a:cs typeface="Arial" panose="020B0604020202020204" pitchFamily="34" charset="0"/>
              </a:rPr>
              <a:t>.</a:t>
            </a:r>
            <a:endParaRPr lang="es-EC" altLang="es-EC" dirty="0">
              <a:latin typeface="Arial" panose="020B0604020202020204" pitchFamily="34" charset="0"/>
            </a:endParaRPr>
          </a:p>
        </p:txBody>
      </p:sp>
      <p:sp>
        <p:nvSpPr>
          <p:cNvPr id="29" name="AutoShape 1026">
            <a:extLst>
              <a:ext uri="{FF2B5EF4-FFF2-40B4-BE49-F238E27FC236}">
                <a16:creationId xmlns:a16="http://schemas.microsoft.com/office/drawing/2014/main" xmlns="" id="{FCEABF24-5E87-438E-A413-133F2348FD80}"/>
              </a:ext>
            </a:extLst>
          </p:cNvPr>
          <p:cNvSpPr>
            <a:spLocks noChangeArrowheads="1"/>
          </p:cNvSpPr>
          <p:nvPr/>
        </p:nvSpPr>
        <p:spPr bwMode="auto">
          <a:xfrm>
            <a:off x="1859360" y="1412776"/>
            <a:ext cx="6673080" cy="382100"/>
          </a:xfrm>
          <a:prstGeom prst="bevel">
            <a:avLst>
              <a:gd name="adj" fmla="val 5505"/>
            </a:avLst>
          </a:prstGeom>
          <a:solidFill>
            <a:schemeClr val="bg2">
              <a:lumMod val="90000"/>
            </a:schemeClr>
          </a:soli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Industria de la Defensa</a:t>
            </a:r>
          </a:p>
        </p:txBody>
      </p:sp>
      <p:pic>
        <p:nvPicPr>
          <p:cNvPr id="7" name="Imagen 6">
            <a:extLst>
              <a:ext uri="{FF2B5EF4-FFF2-40B4-BE49-F238E27FC236}">
                <a16:creationId xmlns:a16="http://schemas.microsoft.com/office/drawing/2014/main" xmlns="" id="{9EF949FD-D284-4567-8D1D-9584E6CB60DF}"/>
              </a:ext>
            </a:extLst>
          </p:cNvPr>
          <p:cNvPicPr>
            <a:picLocks noChangeAspect="1"/>
          </p:cNvPicPr>
          <p:nvPr/>
        </p:nvPicPr>
        <p:blipFill>
          <a:blip r:embed="rId2"/>
          <a:stretch>
            <a:fillRect/>
          </a:stretch>
        </p:blipFill>
        <p:spPr>
          <a:xfrm>
            <a:off x="184734" y="4066543"/>
            <a:ext cx="2940247" cy="1852204"/>
          </a:xfrm>
          <a:prstGeom prst="rect">
            <a:avLst/>
          </a:prstGeom>
        </p:spPr>
      </p:pic>
      <p:pic>
        <p:nvPicPr>
          <p:cNvPr id="8" name="Imagen 7">
            <a:extLst>
              <a:ext uri="{FF2B5EF4-FFF2-40B4-BE49-F238E27FC236}">
                <a16:creationId xmlns:a16="http://schemas.microsoft.com/office/drawing/2014/main" xmlns="" id="{AA858722-90A0-4056-BB83-88C2E439DCE5}"/>
              </a:ext>
            </a:extLst>
          </p:cNvPr>
          <p:cNvPicPr>
            <a:picLocks noChangeAspect="1"/>
          </p:cNvPicPr>
          <p:nvPr/>
        </p:nvPicPr>
        <p:blipFill>
          <a:blip r:embed="rId3"/>
          <a:stretch>
            <a:fillRect/>
          </a:stretch>
        </p:blipFill>
        <p:spPr>
          <a:xfrm>
            <a:off x="812355" y="1844824"/>
            <a:ext cx="2480974" cy="1551697"/>
          </a:xfrm>
          <a:prstGeom prst="rect">
            <a:avLst/>
          </a:prstGeom>
        </p:spPr>
      </p:pic>
      <p:pic>
        <p:nvPicPr>
          <p:cNvPr id="9" name="Imagen 8">
            <a:extLst>
              <a:ext uri="{FF2B5EF4-FFF2-40B4-BE49-F238E27FC236}">
                <a16:creationId xmlns:a16="http://schemas.microsoft.com/office/drawing/2014/main" xmlns="" id="{D3D54DB5-BC0F-4F6C-938E-C42DFB7D3D5A}"/>
              </a:ext>
            </a:extLst>
          </p:cNvPr>
          <p:cNvPicPr>
            <a:picLocks noChangeAspect="1"/>
          </p:cNvPicPr>
          <p:nvPr/>
        </p:nvPicPr>
        <p:blipFill>
          <a:blip r:embed="rId4"/>
          <a:stretch>
            <a:fillRect/>
          </a:stretch>
        </p:blipFill>
        <p:spPr>
          <a:xfrm>
            <a:off x="3293329" y="3429000"/>
            <a:ext cx="2958883" cy="1852204"/>
          </a:xfrm>
          <a:prstGeom prst="rect">
            <a:avLst/>
          </a:prstGeom>
        </p:spPr>
      </p:pic>
      <p:pic>
        <p:nvPicPr>
          <p:cNvPr id="10" name="Imagen 9">
            <a:extLst>
              <a:ext uri="{FF2B5EF4-FFF2-40B4-BE49-F238E27FC236}">
                <a16:creationId xmlns:a16="http://schemas.microsoft.com/office/drawing/2014/main" xmlns="" id="{47F731D2-EF95-4822-A5BB-14F58A783410}"/>
              </a:ext>
            </a:extLst>
          </p:cNvPr>
          <p:cNvPicPr>
            <a:picLocks noChangeAspect="1"/>
          </p:cNvPicPr>
          <p:nvPr/>
        </p:nvPicPr>
        <p:blipFill>
          <a:blip r:embed="rId5"/>
          <a:stretch>
            <a:fillRect/>
          </a:stretch>
        </p:blipFill>
        <p:spPr>
          <a:xfrm>
            <a:off x="6320787" y="4149080"/>
            <a:ext cx="2763805" cy="1842536"/>
          </a:xfrm>
          <a:prstGeom prst="rect">
            <a:avLst/>
          </a:prstGeom>
        </p:spPr>
      </p:pic>
      <p:sp>
        <p:nvSpPr>
          <p:cNvPr id="30" name="Rectangle 29">
            <a:extLst>
              <a:ext uri="{FF2B5EF4-FFF2-40B4-BE49-F238E27FC236}">
                <a16:creationId xmlns:a16="http://schemas.microsoft.com/office/drawing/2014/main" xmlns="" id="{AB04576F-AC44-4B35-8231-BC1763F0C663}"/>
              </a:ext>
            </a:extLst>
          </p:cNvPr>
          <p:cNvSpPr>
            <a:spLocks noChangeArrowheads="1"/>
          </p:cNvSpPr>
          <p:nvPr/>
        </p:nvSpPr>
        <p:spPr bwMode="auto">
          <a:xfrm flipV="1">
            <a:off x="755152" y="3371134"/>
            <a:ext cx="8329439" cy="53723"/>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dirty="0"/>
          </a:p>
          <a:p>
            <a:endParaRPr lang="es-EC" dirty="0"/>
          </a:p>
          <a:p>
            <a:endParaRPr lang="es-EC" dirty="0"/>
          </a:p>
        </p:txBody>
      </p:sp>
      <p:sp>
        <p:nvSpPr>
          <p:cNvPr id="11" name="Rectángulo 10">
            <a:extLst>
              <a:ext uri="{FF2B5EF4-FFF2-40B4-BE49-F238E27FC236}">
                <a16:creationId xmlns:a16="http://schemas.microsoft.com/office/drawing/2014/main" xmlns="" id="{ABF0ADF3-49E6-4E27-AF67-A5C3C2F94C6D}"/>
              </a:ext>
            </a:extLst>
          </p:cNvPr>
          <p:cNvSpPr/>
          <p:nvPr/>
        </p:nvSpPr>
        <p:spPr>
          <a:xfrm>
            <a:off x="6660232" y="3717032"/>
            <a:ext cx="2239377" cy="349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2014 </a:t>
            </a:r>
            <a:r>
              <a:rPr lang="es-EC" dirty="0" err="1"/>
              <a:t>MICS</a:t>
            </a:r>
            <a:endParaRPr lang="es-EC" dirty="0"/>
          </a:p>
        </p:txBody>
      </p:sp>
    </p:spTree>
    <p:extLst>
      <p:ext uri="{BB962C8B-B14F-4D97-AF65-F5344CB8AC3E}">
        <p14:creationId xmlns:p14="http://schemas.microsoft.com/office/powerpoint/2010/main" val="1174051744"/>
      </p:ext>
    </p:extLst>
  </p:cSld>
  <p:clrMapOvr>
    <a:masterClrMapping/>
  </p:clrMapOvr>
  <p:transition spd="med">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1026">
            <a:extLst>
              <a:ext uri="{FF2B5EF4-FFF2-40B4-BE49-F238E27FC236}">
                <a16:creationId xmlns:a16="http://schemas.microsoft.com/office/drawing/2014/main" xmlns="" id="{29520492-FC3D-4C0D-BE84-63C29E86B33A}"/>
              </a:ext>
            </a:extLst>
          </p:cNvPr>
          <p:cNvSpPr>
            <a:spLocks noChangeArrowheads="1"/>
          </p:cNvSpPr>
          <p:nvPr/>
        </p:nvSpPr>
        <p:spPr bwMode="auto">
          <a:xfrm>
            <a:off x="1560265" y="44624"/>
            <a:ext cx="7547208" cy="86409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600" b="1" dirty="0">
                <a:solidFill>
                  <a:srgbClr val="FFC000"/>
                </a:solidFill>
                <a:effectLst>
                  <a:outerShdw blurRad="38100" dist="38100" dir="2700000" algn="tl">
                    <a:srgbClr val="000000"/>
                  </a:outerShdw>
                </a:effectLst>
                <a:latin typeface="Arial Narrow" pitchFamily="34" charset="0"/>
              </a:rPr>
              <a:t>Formulación de Estrategias para gestionar</a:t>
            </a:r>
          </a:p>
          <a:p>
            <a:pPr algn="ctr"/>
            <a:r>
              <a:rPr lang="es-MX" sz="2600" b="1" dirty="0">
                <a:solidFill>
                  <a:srgbClr val="FFC000"/>
                </a:solidFill>
                <a:effectLst>
                  <a:outerShdw blurRad="38100" dist="38100" dir="2700000" algn="tl">
                    <a:srgbClr val="000000"/>
                  </a:outerShdw>
                </a:effectLst>
                <a:latin typeface="Arial Narrow" pitchFamily="34" charset="0"/>
              </a:rPr>
              <a:t> Recursos Financieros </a:t>
            </a:r>
          </a:p>
        </p:txBody>
      </p:sp>
      <p:sp>
        <p:nvSpPr>
          <p:cNvPr id="22" name="Rectangle 29">
            <a:extLst>
              <a:ext uri="{FF2B5EF4-FFF2-40B4-BE49-F238E27FC236}">
                <a16:creationId xmlns:a16="http://schemas.microsoft.com/office/drawing/2014/main" xmlns="" id="{163D53B5-810F-4684-8B7C-7CA58D06941A}"/>
              </a:ext>
            </a:extLst>
          </p:cNvPr>
          <p:cNvSpPr>
            <a:spLocks noChangeArrowheads="1"/>
          </p:cNvSpPr>
          <p:nvPr/>
        </p:nvSpPr>
        <p:spPr bwMode="auto">
          <a:xfrm flipV="1">
            <a:off x="1547665" y="863005"/>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dirty="0"/>
          </a:p>
          <a:p>
            <a:endParaRPr lang="es-EC" dirty="0"/>
          </a:p>
          <a:p>
            <a:endParaRPr lang="es-EC" dirty="0"/>
          </a:p>
        </p:txBody>
      </p:sp>
      <p:sp>
        <p:nvSpPr>
          <p:cNvPr id="6" name="AutoShape 1026">
            <a:extLst>
              <a:ext uri="{FF2B5EF4-FFF2-40B4-BE49-F238E27FC236}">
                <a16:creationId xmlns:a16="http://schemas.microsoft.com/office/drawing/2014/main" xmlns="" id="{01D4E7DC-7BF9-47D8-941F-A8DEFC82EE84}"/>
              </a:ext>
            </a:extLst>
          </p:cNvPr>
          <p:cNvSpPr>
            <a:spLocks noChangeArrowheads="1"/>
          </p:cNvSpPr>
          <p:nvPr/>
        </p:nvSpPr>
        <p:spPr bwMode="auto">
          <a:xfrm>
            <a:off x="1907704" y="958668"/>
            <a:ext cx="6673080" cy="382100"/>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Estrategia 1: Aplicación de la Economía de las Defensa</a:t>
            </a:r>
          </a:p>
        </p:txBody>
      </p:sp>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53</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xmlns="" id="{FE969781-5153-4D18-A010-823202EABE2F}"/>
              </a:ext>
            </a:extLst>
          </p:cNvPr>
          <p:cNvSpPr>
            <a:spLocks noChangeArrowheads="1"/>
          </p:cNvSpPr>
          <p:nvPr/>
        </p:nvSpPr>
        <p:spPr bwMode="auto">
          <a:xfrm>
            <a:off x="3"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a:extLst>
              <a:ext uri="{FF2B5EF4-FFF2-40B4-BE49-F238E27FC236}">
                <a16:creationId xmlns:a16="http://schemas.microsoft.com/office/drawing/2014/main" xmlns="" id="{FDA2A0B8-09C8-4F17-8F92-DB5AED975B44}"/>
              </a:ext>
            </a:extLst>
          </p:cNvPr>
          <p:cNvSpPr>
            <a:spLocks noChangeArrowheads="1"/>
          </p:cNvSpPr>
          <p:nvPr/>
        </p:nvSpPr>
        <p:spPr bwMode="auto">
          <a:xfrm>
            <a:off x="788568" y="1593667"/>
            <a:ext cx="8607968"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lang="es-EC" altLang="es-EC" sz="1500" b="1" dirty="0">
                <a:ea typeface="Times New Roman" panose="02020603050405020304" pitchFamily="18" charset="0"/>
                <a:cs typeface="Arial" panose="020B0604020202020204" pitchFamily="34" charset="0"/>
              </a:rPr>
              <a:t>Relación costo beneficio de Construcción de las Nuevas Unidades de CODESC y COGUAR</a:t>
            </a:r>
            <a:endParaRPr lang="es-EC" altLang="es-EC" sz="1500" b="1" dirty="0"/>
          </a:p>
        </p:txBody>
      </p:sp>
      <p:pic>
        <p:nvPicPr>
          <p:cNvPr id="2049" name="Imagen 11">
            <a:extLst>
              <a:ext uri="{FF2B5EF4-FFF2-40B4-BE49-F238E27FC236}">
                <a16:creationId xmlns:a16="http://schemas.microsoft.com/office/drawing/2014/main" xmlns="" id="{F3D93EED-60C6-4F30-9C3A-151347B61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821"/>
            <a:ext cx="9143999" cy="41764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xmlns="" id="{70372EC4-3493-4DF8-94A4-1A98B27AED85}"/>
              </a:ext>
            </a:extLst>
          </p:cNvPr>
          <p:cNvSpPr>
            <a:spLocks noChangeArrowheads="1"/>
          </p:cNvSpPr>
          <p:nvPr/>
        </p:nvSpPr>
        <p:spPr bwMode="auto">
          <a:xfrm>
            <a:off x="108530" y="6464369"/>
            <a:ext cx="87519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0868" algn="just" eaLnBrk="0" hangingPunct="0"/>
            <a:r>
              <a:rPr lang="es-EC" altLang="es-EC" sz="1000" b="1" i="1" dirty="0">
                <a:latin typeface="Arial" panose="020B0604020202020204" pitchFamily="34" charset="0"/>
                <a:ea typeface="Times New Roman" panose="02020603050405020304" pitchFamily="18" charset="0"/>
                <a:cs typeface="Arial" panose="020B0604020202020204" pitchFamily="34" charset="0"/>
              </a:rPr>
              <a:t> Fuente, Dirección General de Logística de la Armada. (DIGLOG, 2016) y Elaboración Propia</a:t>
            </a:r>
            <a:r>
              <a:rPr lang="es-EC" altLang="es-EC" sz="1200" b="1" i="1" dirty="0">
                <a:latin typeface="Arial" panose="020B0604020202020204" pitchFamily="34" charset="0"/>
                <a:ea typeface="Times New Roman" panose="02020603050405020304" pitchFamily="18" charset="0"/>
                <a:cs typeface="Arial" panose="020B0604020202020204" pitchFamily="34" charset="0"/>
              </a:rPr>
              <a:t>.</a:t>
            </a:r>
            <a:endParaRPr lang="es-EC" altLang="es-EC" b="1" i="1" dirty="0">
              <a:latin typeface="Arial" panose="020B0604020202020204" pitchFamily="34" charset="0"/>
            </a:endParaRPr>
          </a:p>
        </p:txBody>
      </p:sp>
      <p:pic>
        <p:nvPicPr>
          <p:cNvPr id="14" name="Imagen 11">
            <a:extLst>
              <a:ext uri="{FF2B5EF4-FFF2-40B4-BE49-F238E27FC236}">
                <a16:creationId xmlns:a16="http://schemas.microsoft.com/office/drawing/2014/main" xmlns="" id="{15B08C61-AE48-40A4-8EEC-8D6061E660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8016" b="97973"/>
          <a:stretch/>
        </p:blipFill>
        <p:spPr bwMode="auto">
          <a:xfrm>
            <a:off x="3372978" y="1847963"/>
            <a:ext cx="259515" cy="124455"/>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1">
            <a:extLst>
              <a:ext uri="{FF2B5EF4-FFF2-40B4-BE49-F238E27FC236}">
                <a16:creationId xmlns:a16="http://schemas.microsoft.com/office/drawing/2014/main" xmlns="" id="{962B0D6B-EC78-4578-9BAB-8ACBD040FD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8016" b="97973"/>
          <a:stretch/>
        </p:blipFill>
        <p:spPr bwMode="auto">
          <a:xfrm>
            <a:off x="4865244" y="1862663"/>
            <a:ext cx="259515" cy="124455"/>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1">
            <a:extLst>
              <a:ext uri="{FF2B5EF4-FFF2-40B4-BE49-F238E27FC236}">
                <a16:creationId xmlns:a16="http://schemas.microsoft.com/office/drawing/2014/main" xmlns="" id="{A2A8713D-F915-4BD1-B0D1-96FBD1EFEC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8016" b="97973"/>
          <a:stretch/>
        </p:blipFill>
        <p:spPr bwMode="auto">
          <a:xfrm>
            <a:off x="7020276" y="1847963"/>
            <a:ext cx="259515" cy="12445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1">
            <a:extLst>
              <a:ext uri="{FF2B5EF4-FFF2-40B4-BE49-F238E27FC236}">
                <a16:creationId xmlns:a16="http://schemas.microsoft.com/office/drawing/2014/main" xmlns="" id="{00598FD7-C069-4E05-9237-04D51526C2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8016" b="97973"/>
          <a:stretch/>
        </p:blipFill>
        <p:spPr bwMode="auto">
          <a:xfrm>
            <a:off x="7696865" y="1867524"/>
            <a:ext cx="259515" cy="124455"/>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1">
            <a:extLst>
              <a:ext uri="{FF2B5EF4-FFF2-40B4-BE49-F238E27FC236}">
                <a16:creationId xmlns:a16="http://schemas.microsoft.com/office/drawing/2014/main" xmlns="" id="{AA121DFC-7C95-478E-8E20-B7C6C18AA2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8016" b="97973"/>
          <a:stretch/>
        </p:blipFill>
        <p:spPr bwMode="auto">
          <a:xfrm>
            <a:off x="2337099" y="1947076"/>
            <a:ext cx="259515" cy="124455"/>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1">
            <a:extLst>
              <a:ext uri="{FF2B5EF4-FFF2-40B4-BE49-F238E27FC236}">
                <a16:creationId xmlns:a16="http://schemas.microsoft.com/office/drawing/2014/main" xmlns="" id="{8D3536DA-DF0C-47FF-835B-EC80E7A4E1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8016" b="97973"/>
          <a:stretch/>
        </p:blipFill>
        <p:spPr bwMode="auto">
          <a:xfrm>
            <a:off x="8416945" y="1847963"/>
            <a:ext cx="259515" cy="124455"/>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11">
            <a:extLst>
              <a:ext uri="{FF2B5EF4-FFF2-40B4-BE49-F238E27FC236}">
                <a16:creationId xmlns:a16="http://schemas.microsoft.com/office/drawing/2014/main" xmlns="" id="{765F70A4-3EDC-489C-B4A2-B655D61F1A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8016" b="97973"/>
          <a:stretch/>
        </p:blipFill>
        <p:spPr bwMode="auto">
          <a:xfrm>
            <a:off x="5536625" y="1847963"/>
            <a:ext cx="259515" cy="124455"/>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11">
            <a:extLst>
              <a:ext uri="{FF2B5EF4-FFF2-40B4-BE49-F238E27FC236}">
                <a16:creationId xmlns:a16="http://schemas.microsoft.com/office/drawing/2014/main" xmlns="" id="{E496612D-6DF0-4FEB-BCEA-B3B45D7110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8016" b="97973"/>
          <a:stretch/>
        </p:blipFill>
        <p:spPr bwMode="auto">
          <a:xfrm>
            <a:off x="6336306" y="1847962"/>
            <a:ext cx="259515" cy="124455"/>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n 11">
            <a:extLst>
              <a:ext uri="{FF2B5EF4-FFF2-40B4-BE49-F238E27FC236}">
                <a16:creationId xmlns:a16="http://schemas.microsoft.com/office/drawing/2014/main" xmlns="" id="{B121964D-8297-4D0F-B6FE-826C67B245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8016" b="97973"/>
          <a:stretch/>
        </p:blipFill>
        <p:spPr bwMode="auto">
          <a:xfrm>
            <a:off x="4119111" y="1847963"/>
            <a:ext cx="259515" cy="124455"/>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11">
            <a:extLst>
              <a:ext uri="{FF2B5EF4-FFF2-40B4-BE49-F238E27FC236}">
                <a16:creationId xmlns:a16="http://schemas.microsoft.com/office/drawing/2014/main" xmlns="" id="{9F05E2F9-D136-459B-A82D-F9C5C553DA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8016" b="97973"/>
          <a:stretch/>
        </p:blipFill>
        <p:spPr bwMode="auto">
          <a:xfrm>
            <a:off x="2808523" y="1844824"/>
            <a:ext cx="259515" cy="124455"/>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11">
            <a:extLst>
              <a:ext uri="{FF2B5EF4-FFF2-40B4-BE49-F238E27FC236}">
                <a16:creationId xmlns:a16="http://schemas.microsoft.com/office/drawing/2014/main" xmlns="" id="{F4A5C582-186E-4880-827A-8DCD94939C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8016" b="97973"/>
          <a:stretch/>
        </p:blipFill>
        <p:spPr bwMode="auto">
          <a:xfrm>
            <a:off x="2261426" y="1847963"/>
            <a:ext cx="259515" cy="124455"/>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n 11">
            <a:extLst>
              <a:ext uri="{FF2B5EF4-FFF2-40B4-BE49-F238E27FC236}">
                <a16:creationId xmlns:a16="http://schemas.microsoft.com/office/drawing/2014/main" xmlns="" id="{9C8A707E-666A-4C02-87D0-D9C250930A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8016" b="97973"/>
          <a:stretch/>
        </p:blipFill>
        <p:spPr bwMode="auto">
          <a:xfrm>
            <a:off x="1696620" y="1844824"/>
            <a:ext cx="259515" cy="124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906893"/>
      </p:ext>
    </p:extLst>
  </p:cSld>
  <p:clrMapOvr>
    <a:masterClrMapping/>
  </p:clrMapOvr>
  <p:transition spd="med">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1026">
            <a:extLst>
              <a:ext uri="{FF2B5EF4-FFF2-40B4-BE49-F238E27FC236}">
                <a16:creationId xmlns:a16="http://schemas.microsoft.com/office/drawing/2014/main" xmlns="" id="{29520492-FC3D-4C0D-BE84-63C29E86B33A}"/>
              </a:ext>
            </a:extLst>
          </p:cNvPr>
          <p:cNvSpPr>
            <a:spLocks noChangeArrowheads="1"/>
          </p:cNvSpPr>
          <p:nvPr/>
        </p:nvSpPr>
        <p:spPr bwMode="auto">
          <a:xfrm>
            <a:off x="1560265" y="44624"/>
            <a:ext cx="7547208" cy="86409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600" b="1" dirty="0">
                <a:solidFill>
                  <a:srgbClr val="FFC000"/>
                </a:solidFill>
                <a:effectLst>
                  <a:outerShdw blurRad="38100" dist="38100" dir="2700000" algn="tl">
                    <a:srgbClr val="000000"/>
                  </a:outerShdw>
                </a:effectLst>
                <a:latin typeface="Arial Narrow" pitchFamily="34" charset="0"/>
              </a:rPr>
              <a:t>Formulación de Estrategias para gestionar</a:t>
            </a:r>
          </a:p>
          <a:p>
            <a:pPr algn="ctr"/>
            <a:r>
              <a:rPr lang="es-MX" sz="2600" b="1" dirty="0">
                <a:solidFill>
                  <a:srgbClr val="FFC000"/>
                </a:solidFill>
                <a:effectLst>
                  <a:outerShdw blurRad="38100" dist="38100" dir="2700000" algn="tl">
                    <a:srgbClr val="000000"/>
                  </a:outerShdw>
                </a:effectLst>
                <a:latin typeface="Arial Narrow" pitchFamily="34" charset="0"/>
              </a:rPr>
              <a:t> Recursos Financieros </a:t>
            </a:r>
          </a:p>
        </p:txBody>
      </p:sp>
      <p:sp>
        <p:nvSpPr>
          <p:cNvPr id="22" name="Rectangle 29">
            <a:extLst>
              <a:ext uri="{FF2B5EF4-FFF2-40B4-BE49-F238E27FC236}">
                <a16:creationId xmlns:a16="http://schemas.microsoft.com/office/drawing/2014/main" xmlns="" id="{163D53B5-810F-4684-8B7C-7CA58D06941A}"/>
              </a:ext>
            </a:extLst>
          </p:cNvPr>
          <p:cNvSpPr>
            <a:spLocks noChangeArrowheads="1"/>
          </p:cNvSpPr>
          <p:nvPr/>
        </p:nvSpPr>
        <p:spPr bwMode="auto">
          <a:xfrm flipV="1">
            <a:off x="1547665" y="863005"/>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dirty="0"/>
          </a:p>
          <a:p>
            <a:endParaRPr lang="es-EC" dirty="0"/>
          </a:p>
          <a:p>
            <a:endParaRPr lang="es-EC" dirty="0"/>
          </a:p>
        </p:txBody>
      </p:sp>
      <p:sp>
        <p:nvSpPr>
          <p:cNvPr id="6" name="AutoShape 1026">
            <a:extLst>
              <a:ext uri="{FF2B5EF4-FFF2-40B4-BE49-F238E27FC236}">
                <a16:creationId xmlns:a16="http://schemas.microsoft.com/office/drawing/2014/main" xmlns="" id="{01D4E7DC-7BF9-47D8-941F-A8DEFC82EE84}"/>
              </a:ext>
            </a:extLst>
          </p:cNvPr>
          <p:cNvSpPr>
            <a:spLocks noChangeArrowheads="1"/>
          </p:cNvSpPr>
          <p:nvPr/>
        </p:nvSpPr>
        <p:spPr bwMode="auto">
          <a:xfrm>
            <a:off x="1907704" y="958668"/>
            <a:ext cx="6673080" cy="382100"/>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Estrategia 2: Establecer un porcentaje del PGE</a:t>
            </a:r>
          </a:p>
        </p:txBody>
      </p:sp>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54</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xmlns="" id="{FE969781-5153-4D18-A010-823202EABE2F}"/>
              </a:ext>
            </a:extLst>
          </p:cNvPr>
          <p:cNvSpPr>
            <a:spLocks noChangeArrowheads="1"/>
          </p:cNvSpPr>
          <p:nvPr/>
        </p:nvSpPr>
        <p:spPr bwMode="auto">
          <a:xfrm>
            <a:off x="3"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xmlns="" id="{65D6494F-3AE6-41E7-BEED-AB85F10AB49E}"/>
              </a:ext>
            </a:extLst>
          </p:cNvPr>
          <p:cNvSpPr>
            <a:spLocks noChangeArrowheads="1"/>
          </p:cNvSpPr>
          <p:nvPr/>
        </p:nvSpPr>
        <p:spPr bwMode="auto">
          <a:xfrm>
            <a:off x="971604" y="3995774"/>
            <a:ext cx="67963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kumimoji="0" lang="es-EC" altLang="es-EC" b="1" i="1"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Arial" panose="020B0604020202020204" pitchFamily="34" charset="0"/>
              </a:rPr>
              <a:t>Promedio de porcentaje del PGE asignado a Defensa período 2000-2010</a:t>
            </a:r>
            <a:endParaRPr kumimoji="0" lang="es-EC" altLang="es-EC" b="1" i="0" u="none" strike="noStrike" cap="none" normalizeH="0" baseline="0" dirty="0">
              <a:ln>
                <a:noFill/>
              </a:ln>
              <a:solidFill>
                <a:schemeClr val="tx1"/>
              </a:solidFill>
              <a:effectLst/>
              <a:latin typeface="Arial Narrow" panose="020B0606020202030204" pitchFamily="34" charset="0"/>
            </a:endParaRPr>
          </a:p>
        </p:txBody>
      </p:sp>
      <p:pic>
        <p:nvPicPr>
          <p:cNvPr id="3073" name="Imagen 14">
            <a:extLst>
              <a:ext uri="{FF2B5EF4-FFF2-40B4-BE49-F238E27FC236}">
                <a16:creationId xmlns:a16="http://schemas.microsoft.com/office/drawing/2014/main" xmlns="" id="{329F6146-CA92-47F0-B071-2BF901DA2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003" y="4352261"/>
            <a:ext cx="8289429" cy="1558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xmlns="" id="{0320CE0F-CC4A-4F8E-8249-EBB69F709491}"/>
              </a:ext>
            </a:extLst>
          </p:cNvPr>
          <p:cNvSpPr>
            <a:spLocks noChangeArrowheads="1"/>
          </p:cNvSpPr>
          <p:nvPr/>
        </p:nvSpPr>
        <p:spPr bwMode="auto">
          <a:xfrm>
            <a:off x="323528" y="6453336"/>
            <a:ext cx="640294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0868" algn="just" eaLnBrk="0" hangingPunct="0"/>
            <a:r>
              <a:rPr lang="es-MX" altLang="es-EC" sz="1000" b="1" i="1" dirty="0">
                <a:latin typeface="Arial" panose="020B0604020202020204" pitchFamily="34" charset="0"/>
                <a:ea typeface="Calibri" panose="020F0502020204030204" pitchFamily="34" charset="0"/>
                <a:cs typeface="Arial" panose="020B0604020202020204" pitchFamily="34" charset="0"/>
              </a:rPr>
              <a:t> Fuente, Ministerio de Finanzas </a:t>
            </a:r>
            <a:r>
              <a:rPr lang="es-EC" altLang="es-EC" sz="1000" b="1" i="1" dirty="0">
                <a:latin typeface="Arial" panose="020B0604020202020204" pitchFamily="34" charset="0"/>
                <a:ea typeface="Calibri" panose="020F0502020204030204" pitchFamily="34" charset="0"/>
                <a:cs typeface="Arial" panose="020B0604020202020204" pitchFamily="34" charset="0"/>
              </a:rPr>
              <a:t>(Ministerio de Finanzas, 2016)</a:t>
            </a:r>
            <a:r>
              <a:rPr lang="es-MX" altLang="es-EC" sz="1000" b="1" i="1" dirty="0">
                <a:latin typeface="Arial" panose="020B0604020202020204" pitchFamily="34" charset="0"/>
                <a:ea typeface="Calibri" panose="020F0502020204030204" pitchFamily="34" charset="0"/>
                <a:cs typeface="Arial" panose="020B0604020202020204" pitchFamily="34" charset="0"/>
              </a:rPr>
              <a:t>, Elaboración propia.</a:t>
            </a:r>
            <a:endParaRPr lang="es-MX" altLang="es-EC" b="1" i="1" dirty="0">
              <a:latin typeface="Arial" panose="020B0604020202020204" pitchFamily="34" charset="0"/>
            </a:endParaRPr>
          </a:p>
        </p:txBody>
      </p:sp>
      <p:pic>
        <p:nvPicPr>
          <p:cNvPr id="9" name="Imagen 8">
            <a:extLst>
              <a:ext uri="{FF2B5EF4-FFF2-40B4-BE49-F238E27FC236}">
                <a16:creationId xmlns:a16="http://schemas.microsoft.com/office/drawing/2014/main" xmlns="" id="{C11D523A-7559-448A-9BEF-921093BEB4EF}"/>
              </a:ext>
            </a:extLst>
          </p:cNvPr>
          <p:cNvPicPr>
            <a:picLocks noChangeAspect="1"/>
          </p:cNvPicPr>
          <p:nvPr/>
        </p:nvPicPr>
        <p:blipFill>
          <a:blip r:embed="rId3"/>
          <a:stretch>
            <a:fillRect/>
          </a:stretch>
        </p:blipFill>
        <p:spPr>
          <a:xfrm>
            <a:off x="1907705" y="1472088"/>
            <a:ext cx="5328592" cy="2452164"/>
          </a:xfrm>
          <a:prstGeom prst="rect">
            <a:avLst/>
          </a:prstGeom>
        </p:spPr>
      </p:pic>
    </p:spTree>
    <p:extLst>
      <p:ext uri="{BB962C8B-B14F-4D97-AF65-F5344CB8AC3E}">
        <p14:creationId xmlns:p14="http://schemas.microsoft.com/office/powerpoint/2010/main" val="2954888226"/>
      </p:ext>
    </p:extLst>
  </p:cSld>
  <p:clrMapOvr>
    <a:masterClrMapping/>
  </p:clrMapOvr>
  <p:transition spd="med">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1026">
            <a:extLst>
              <a:ext uri="{FF2B5EF4-FFF2-40B4-BE49-F238E27FC236}">
                <a16:creationId xmlns:a16="http://schemas.microsoft.com/office/drawing/2014/main" xmlns="" id="{29520492-FC3D-4C0D-BE84-63C29E86B33A}"/>
              </a:ext>
            </a:extLst>
          </p:cNvPr>
          <p:cNvSpPr>
            <a:spLocks noChangeArrowheads="1"/>
          </p:cNvSpPr>
          <p:nvPr/>
        </p:nvSpPr>
        <p:spPr bwMode="auto">
          <a:xfrm>
            <a:off x="1560265" y="44624"/>
            <a:ext cx="7547208" cy="86409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600" b="1" dirty="0">
                <a:solidFill>
                  <a:srgbClr val="FFC000"/>
                </a:solidFill>
                <a:effectLst>
                  <a:outerShdw blurRad="38100" dist="38100" dir="2700000" algn="tl">
                    <a:srgbClr val="000000"/>
                  </a:outerShdw>
                </a:effectLst>
                <a:latin typeface="Arial Narrow" pitchFamily="34" charset="0"/>
              </a:rPr>
              <a:t>Formulación de Estrategias para gestionar</a:t>
            </a:r>
          </a:p>
          <a:p>
            <a:pPr algn="ctr"/>
            <a:r>
              <a:rPr lang="es-MX" sz="2600" b="1" dirty="0">
                <a:solidFill>
                  <a:srgbClr val="FFC000"/>
                </a:solidFill>
                <a:effectLst>
                  <a:outerShdw blurRad="38100" dist="38100" dir="2700000" algn="tl">
                    <a:srgbClr val="000000"/>
                  </a:outerShdw>
                </a:effectLst>
                <a:latin typeface="Arial Narrow" pitchFamily="34" charset="0"/>
              </a:rPr>
              <a:t> Recursos Financieros </a:t>
            </a:r>
          </a:p>
        </p:txBody>
      </p:sp>
      <p:sp>
        <p:nvSpPr>
          <p:cNvPr id="22" name="Rectangle 29">
            <a:extLst>
              <a:ext uri="{FF2B5EF4-FFF2-40B4-BE49-F238E27FC236}">
                <a16:creationId xmlns:a16="http://schemas.microsoft.com/office/drawing/2014/main" xmlns="" id="{163D53B5-810F-4684-8B7C-7CA58D06941A}"/>
              </a:ext>
            </a:extLst>
          </p:cNvPr>
          <p:cNvSpPr>
            <a:spLocks noChangeArrowheads="1"/>
          </p:cNvSpPr>
          <p:nvPr/>
        </p:nvSpPr>
        <p:spPr bwMode="auto">
          <a:xfrm flipV="1">
            <a:off x="1547665" y="863005"/>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dirty="0"/>
          </a:p>
          <a:p>
            <a:endParaRPr lang="es-EC" dirty="0"/>
          </a:p>
          <a:p>
            <a:endParaRPr lang="es-EC" dirty="0"/>
          </a:p>
        </p:txBody>
      </p:sp>
      <p:sp>
        <p:nvSpPr>
          <p:cNvPr id="6" name="AutoShape 1026">
            <a:extLst>
              <a:ext uri="{FF2B5EF4-FFF2-40B4-BE49-F238E27FC236}">
                <a16:creationId xmlns:a16="http://schemas.microsoft.com/office/drawing/2014/main" xmlns="" id="{01D4E7DC-7BF9-47D8-941F-A8DEFC82EE84}"/>
              </a:ext>
            </a:extLst>
          </p:cNvPr>
          <p:cNvSpPr>
            <a:spLocks noChangeArrowheads="1"/>
          </p:cNvSpPr>
          <p:nvPr/>
        </p:nvSpPr>
        <p:spPr bwMode="auto">
          <a:xfrm>
            <a:off x="1907704" y="958668"/>
            <a:ext cx="6673080" cy="382100"/>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Estrategia 3: </a:t>
            </a:r>
            <a:r>
              <a:rPr lang="es-EC" sz="2400" b="1" dirty="0">
                <a:solidFill>
                  <a:schemeClr val="bg1"/>
                </a:solidFill>
                <a:effectLst>
                  <a:outerShdw blurRad="38100" dist="38100" dir="2700000" algn="tl">
                    <a:srgbClr val="000000"/>
                  </a:outerShdw>
                </a:effectLst>
                <a:latin typeface="Arial Narrow" pitchFamily="34" charset="0"/>
              </a:rPr>
              <a:t>Valorar las operaciones al detalle</a:t>
            </a:r>
            <a:endParaRPr lang="es-MX" sz="2400" b="1" dirty="0">
              <a:solidFill>
                <a:schemeClr val="bg1"/>
              </a:solidFill>
              <a:effectLst>
                <a:outerShdw blurRad="38100" dist="38100" dir="2700000" algn="tl">
                  <a:srgbClr val="000000"/>
                </a:outerShdw>
              </a:effectLst>
              <a:latin typeface="Arial Narrow" pitchFamily="34" charset="0"/>
            </a:endParaRPr>
          </a:p>
        </p:txBody>
      </p:sp>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55</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xmlns="" id="{FE969781-5153-4D18-A010-823202EABE2F}"/>
              </a:ext>
            </a:extLst>
          </p:cNvPr>
          <p:cNvSpPr>
            <a:spLocks noChangeArrowheads="1"/>
          </p:cNvSpPr>
          <p:nvPr/>
        </p:nvSpPr>
        <p:spPr bwMode="auto">
          <a:xfrm>
            <a:off x="3"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Diagrama 2">
            <a:extLst>
              <a:ext uri="{FF2B5EF4-FFF2-40B4-BE49-F238E27FC236}">
                <a16:creationId xmlns:a16="http://schemas.microsoft.com/office/drawing/2014/main" xmlns="" id="{A8164C81-BFAD-4291-82D7-FA9E16E53694}"/>
              </a:ext>
            </a:extLst>
          </p:cNvPr>
          <p:cNvGraphicFramePr/>
          <p:nvPr>
            <p:extLst>
              <p:ext uri="{D42A27DB-BD31-4B8C-83A1-F6EECF244321}">
                <p14:modId xmlns:p14="http://schemas.microsoft.com/office/powerpoint/2010/main" val="6437515"/>
              </p:ext>
            </p:extLst>
          </p:nvPr>
        </p:nvGraphicFramePr>
        <p:xfrm>
          <a:off x="539552" y="1838044"/>
          <a:ext cx="8352928" cy="4183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5487668"/>
      </p:ext>
    </p:extLst>
  </p:cSld>
  <p:clrMapOvr>
    <a:masterClrMapping/>
  </p:clrMapOvr>
  <p:transition spd="med">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1026">
            <a:extLst>
              <a:ext uri="{FF2B5EF4-FFF2-40B4-BE49-F238E27FC236}">
                <a16:creationId xmlns:a16="http://schemas.microsoft.com/office/drawing/2014/main" xmlns="" id="{29520492-FC3D-4C0D-BE84-63C29E86B33A}"/>
              </a:ext>
            </a:extLst>
          </p:cNvPr>
          <p:cNvSpPr>
            <a:spLocks noChangeArrowheads="1"/>
          </p:cNvSpPr>
          <p:nvPr/>
        </p:nvSpPr>
        <p:spPr bwMode="auto">
          <a:xfrm>
            <a:off x="1560265" y="44624"/>
            <a:ext cx="7547208" cy="86409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600" b="1" dirty="0">
                <a:solidFill>
                  <a:srgbClr val="FFC000"/>
                </a:solidFill>
                <a:effectLst>
                  <a:outerShdw blurRad="38100" dist="38100" dir="2700000" algn="tl">
                    <a:srgbClr val="000000"/>
                  </a:outerShdw>
                </a:effectLst>
                <a:latin typeface="Arial Narrow" pitchFamily="34" charset="0"/>
              </a:rPr>
              <a:t>Formulación de Estrategias para gestionar</a:t>
            </a:r>
          </a:p>
          <a:p>
            <a:pPr algn="ctr"/>
            <a:r>
              <a:rPr lang="es-MX" sz="2600" b="1" dirty="0">
                <a:solidFill>
                  <a:srgbClr val="FFC000"/>
                </a:solidFill>
                <a:effectLst>
                  <a:outerShdw blurRad="38100" dist="38100" dir="2700000" algn="tl">
                    <a:srgbClr val="000000"/>
                  </a:outerShdw>
                </a:effectLst>
                <a:latin typeface="Arial Narrow" pitchFamily="34" charset="0"/>
              </a:rPr>
              <a:t> Recursos Financieros </a:t>
            </a:r>
          </a:p>
        </p:txBody>
      </p:sp>
      <p:sp>
        <p:nvSpPr>
          <p:cNvPr id="22" name="Rectangle 29">
            <a:extLst>
              <a:ext uri="{FF2B5EF4-FFF2-40B4-BE49-F238E27FC236}">
                <a16:creationId xmlns:a16="http://schemas.microsoft.com/office/drawing/2014/main" xmlns="" id="{163D53B5-810F-4684-8B7C-7CA58D06941A}"/>
              </a:ext>
            </a:extLst>
          </p:cNvPr>
          <p:cNvSpPr>
            <a:spLocks noChangeArrowheads="1"/>
          </p:cNvSpPr>
          <p:nvPr/>
        </p:nvSpPr>
        <p:spPr bwMode="auto">
          <a:xfrm flipV="1">
            <a:off x="1547665" y="863005"/>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dirty="0"/>
          </a:p>
          <a:p>
            <a:endParaRPr lang="es-EC" dirty="0"/>
          </a:p>
          <a:p>
            <a:endParaRPr lang="es-EC" dirty="0"/>
          </a:p>
        </p:txBody>
      </p:sp>
      <p:sp>
        <p:nvSpPr>
          <p:cNvPr id="6" name="AutoShape 1026">
            <a:extLst>
              <a:ext uri="{FF2B5EF4-FFF2-40B4-BE49-F238E27FC236}">
                <a16:creationId xmlns:a16="http://schemas.microsoft.com/office/drawing/2014/main" xmlns="" id="{01D4E7DC-7BF9-47D8-941F-A8DEFC82EE84}"/>
              </a:ext>
            </a:extLst>
          </p:cNvPr>
          <p:cNvSpPr>
            <a:spLocks noChangeArrowheads="1"/>
          </p:cNvSpPr>
          <p:nvPr/>
        </p:nvSpPr>
        <p:spPr bwMode="auto">
          <a:xfrm>
            <a:off x="1475657" y="908723"/>
            <a:ext cx="7632848" cy="864095"/>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Estrategia 4: </a:t>
            </a:r>
            <a:r>
              <a:rPr lang="es-EC" sz="2400" b="1" dirty="0">
                <a:solidFill>
                  <a:schemeClr val="bg1"/>
                </a:solidFill>
                <a:effectLst>
                  <a:outerShdw blurRad="38100" dist="38100" dir="2700000" algn="tl">
                    <a:srgbClr val="000000"/>
                  </a:outerShdw>
                </a:effectLst>
                <a:latin typeface="Arial Narrow" pitchFamily="34" charset="0"/>
              </a:rPr>
              <a:t>Establecer un porcentaje de</a:t>
            </a:r>
          </a:p>
          <a:p>
            <a:pPr algn="ctr"/>
            <a:r>
              <a:rPr lang="es-EC" sz="2400" b="1" dirty="0">
                <a:solidFill>
                  <a:schemeClr val="bg1"/>
                </a:solidFill>
                <a:effectLst>
                  <a:outerShdw blurRad="38100" dist="38100" dir="2700000" algn="tl">
                    <a:srgbClr val="000000"/>
                  </a:outerShdw>
                </a:effectLst>
                <a:latin typeface="Arial Narrow" pitchFamily="34" charset="0"/>
              </a:rPr>
              <a:t> presupuesto de la Armada</a:t>
            </a:r>
            <a:endParaRPr lang="es-MX" sz="2400" b="1" dirty="0">
              <a:solidFill>
                <a:schemeClr val="bg1"/>
              </a:solidFill>
              <a:effectLst>
                <a:outerShdw blurRad="38100" dist="38100" dir="2700000" algn="tl">
                  <a:srgbClr val="000000"/>
                </a:outerShdw>
              </a:effectLst>
              <a:latin typeface="Arial Narrow" pitchFamily="34" charset="0"/>
            </a:endParaRPr>
          </a:p>
        </p:txBody>
      </p:sp>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56</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xmlns="" id="{FE969781-5153-4D18-A010-823202EABE2F}"/>
              </a:ext>
            </a:extLst>
          </p:cNvPr>
          <p:cNvSpPr>
            <a:spLocks noChangeArrowheads="1"/>
          </p:cNvSpPr>
          <p:nvPr/>
        </p:nvSpPr>
        <p:spPr bwMode="auto">
          <a:xfrm>
            <a:off x="3"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5" name="Imagen 4">
            <a:extLst>
              <a:ext uri="{FF2B5EF4-FFF2-40B4-BE49-F238E27FC236}">
                <a16:creationId xmlns:a16="http://schemas.microsoft.com/office/drawing/2014/main" xmlns="" id="{6F4974F8-26CE-4041-AC8E-1491C8DA2642}"/>
              </a:ext>
            </a:extLst>
          </p:cNvPr>
          <p:cNvPicPr>
            <a:picLocks noChangeAspect="1"/>
          </p:cNvPicPr>
          <p:nvPr/>
        </p:nvPicPr>
        <p:blipFill>
          <a:blip r:embed="rId2"/>
          <a:stretch>
            <a:fillRect/>
          </a:stretch>
        </p:blipFill>
        <p:spPr>
          <a:xfrm>
            <a:off x="107504" y="1844827"/>
            <a:ext cx="6120680" cy="4320477"/>
          </a:xfrm>
          <a:prstGeom prst="rect">
            <a:avLst/>
          </a:prstGeom>
        </p:spPr>
      </p:pic>
      <p:sp>
        <p:nvSpPr>
          <p:cNvPr id="10" name="Rectángulo: esquinas diagonales redondeadas 9">
            <a:extLst>
              <a:ext uri="{FF2B5EF4-FFF2-40B4-BE49-F238E27FC236}">
                <a16:creationId xmlns:a16="http://schemas.microsoft.com/office/drawing/2014/main" xmlns="" id="{675EF2EB-0AB0-4A26-B10E-892A9595F0A0}"/>
              </a:ext>
            </a:extLst>
          </p:cNvPr>
          <p:cNvSpPr/>
          <p:nvPr/>
        </p:nvSpPr>
        <p:spPr>
          <a:xfrm>
            <a:off x="6302690" y="3052802"/>
            <a:ext cx="2821304" cy="674520"/>
          </a:xfrm>
          <a:prstGeom prst="round2DiagRect">
            <a:avLst/>
          </a:prstGeom>
          <a:solidFill>
            <a:srgbClr val="FF0000">
              <a:alpha val="87000"/>
            </a:srgb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a:lstStyle/>
          <a:p>
            <a:pPr algn="ctr"/>
            <a:r>
              <a:rPr lang="es-EC" sz="4000" b="1" dirty="0"/>
              <a:t>50 %</a:t>
            </a:r>
          </a:p>
        </p:txBody>
      </p:sp>
      <p:sp>
        <p:nvSpPr>
          <p:cNvPr id="11" name="Rectángulo: esquinas diagonales redondeadas 10">
            <a:extLst>
              <a:ext uri="{FF2B5EF4-FFF2-40B4-BE49-F238E27FC236}">
                <a16:creationId xmlns:a16="http://schemas.microsoft.com/office/drawing/2014/main" xmlns="" id="{DEEB2968-F2AF-4F63-8BDA-E3E7D2CD1EAC}"/>
              </a:ext>
            </a:extLst>
          </p:cNvPr>
          <p:cNvSpPr/>
          <p:nvPr/>
        </p:nvSpPr>
        <p:spPr>
          <a:xfrm>
            <a:off x="6272841" y="4367003"/>
            <a:ext cx="2821304" cy="674520"/>
          </a:xfrm>
          <a:prstGeom prst="round2DiagRect">
            <a:avLst/>
          </a:prstGeom>
          <a:solidFill>
            <a:srgbClr val="FF0000">
              <a:alpha val="87000"/>
            </a:srgb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a:lstStyle/>
          <a:p>
            <a:pPr algn="ctr"/>
            <a:r>
              <a:rPr lang="es-EC" sz="2000" b="1" dirty="0">
                <a:latin typeface="Arial Narrow" panose="020B0606020202030204" pitchFamily="34" charset="0"/>
              </a:rPr>
              <a:t>Otros sectores de la Armada</a:t>
            </a:r>
          </a:p>
        </p:txBody>
      </p:sp>
    </p:spTree>
    <p:extLst>
      <p:ext uri="{BB962C8B-B14F-4D97-AF65-F5344CB8AC3E}">
        <p14:creationId xmlns:p14="http://schemas.microsoft.com/office/powerpoint/2010/main" val="333845548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1026">
            <a:extLst>
              <a:ext uri="{FF2B5EF4-FFF2-40B4-BE49-F238E27FC236}">
                <a16:creationId xmlns:a16="http://schemas.microsoft.com/office/drawing/2014/main" xmlns="" id="{29520492-FC3D-4C0D-BE84-63C29E86B33A}"/>
              </a:ext>
            </a:extLst>
          </p:cNvPr>
          <p:cNvSpPr>
            <a:spLocks noChangeArrowheads="1"/>
          </p:cNvSpPr>
          <p:nvPr/>
        </p:nvSpPr>
        <p:spPr bwMode="auto">
          <a:xfrm>
            <a:off x="1403648" y="44624"/>
            <a:ext cx="7547208" cy="86409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600" b="1" dirty="0">
                <a:solidFill>
                  <a:srgbClr val="FFC000"/>
                </a:solidFill>
                <a:effectLst>
                  <a:outerShdw blurRad="38100" dist="38100" dir="2700000" algn="tl">
                    <a:srgbClr val="000000"/>
                  </a:outerShdw>
                </a:effectLst>
                <a:latin typeface="Arial Narrow" pitchFamily="34" charset="0"/>
              </a:rPr>
              <a:t>Formulación de Estrategias para gestionar</a:t>
            </a:r>
          </a:p>
          <a:p>
            <a:pPr algn="ctr"/>
            <a:r>
              <a:rPr lang="es-MX" sz="2600" b="1" dirty="0">
                <a:solidFill>
                  <a:srgbClr val="FFC000"/>
                </a:solidFill>
                <a:effectLst>
                  <a:outerShdw blurRad="38100" dist="38100" dir="2700000" algn="tl">
                    <a:srgbClr val="000000"/>
                  </a:outerShdw>
                </a:effectLst>
                <a:latin typeface="Arial Narrow" pitchFamily="34" charset="0"/>
              </a:rPr>
              <a:t> Recursos Financieros </a:t>
            </a:r>
          </a:p>
        </p:txBody>
      </p:sp>
      <p:sp>
        <p:nvSpPr>
          <p:cNvPr id="22" name="Rectangle 29">
            <a:extLst>
              <a:ext uri="{FF2B5EF4-FFF2-40B4-BE49-F238E27FC236}">
                <a16:creationId xmlns:a16="http://schemas.microsoft.com/office/drawing/2014/main" xmlns="" id="{163D53B5-810F-4684-8B7C-7CA58D06941A}"/>
              </a:ext>
            </a:extLst>
          </p:cNvPr>
          <p:cNvSpPr>
            <a:spLocks noChangeArrowheads="1"/>
          </p:cNvSpPr>
          <p:nvPr/>
        </p:nvSpPr>
        <p:spPr bwMode="auto">
          <a:xfrm flipV="1">
            <a:off x="1547665" y="863005"/>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dirty="0"/>
          </a:p>
          <a:p>
            <a:endParaRPr lang="es-EC" dirty="0"/>
          </a:p>
          <a:p>
            <a:endParaRPr lang="es-EC" dirty="0"/>
          </a:p>
        </p:txBody>
      </p:sp>
      <p:sp>
        <p:nvSpPr>
          <p:cNvPr id="6" name="AutoShape 1026">
            <a:extLst>
              <a:ext uri="{FF2B5EF4-FFF2-40B4-BE49-F238E27FC236}">
                <a16:creationId xmlns:a16="http://schemas.microsoft.com/office/drawing/2014/main" xmlns="" id="{01D4E7DC-7BF9-47D8-941F-A8DEFC82EE84}"/>
              </a:ext>
            </a:extLst>
          </p:cNvPr>
          <p:cNvSpPr>
            <a:spLocks noChangeArrowheads="1"/>
          </p:cNvSpPr>
          <p:nvPr/>
        </p:nvSpPr>
        <p:spPr bwMode="auto">
          <a:xfrm>
            <a:off x="1907704" y="1124744"/>
            <a:ext cx="6696745" cy="648074"/>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400" b="1" dirty="0">
                <a:solidFill>
                  <a:schemeClr val="bg1"/>
                </a:solidFill>
                <a:effectLst>
                  <a:outerShdw blurRad="38100" dist="38100" dir="2700000" algn="tl">
                    <a:srgbClr val="000000"/>
                  </a:outerShdw>
                </a:effectLst>
                <a:latin typeface="Arial Narrow" pitchFamily="34" charset="0"/>
              </a:rPr>
              <a:t>Estrategia 5: </a:t>
            </a:r>
            <a:r>
              <a:rPr lang="es-EC" sz="2400" b="1" dirty="0">
                <a:solidFill>
                  <a:schemeClr val="bg1"/>
                </a:solidFill>
                <a:effectLst>
                  <a:outerShdw blurRad="38100" dist="38100" dir="2700000" algn="tl">
                    <a:srgbClr val="000000"/>
                  </a:outerShdw>
                </a:effectLst>
                <a:latin typeface="Arial Narrow" pitchFamily="34" charset="0"/>
              </a:rPr>
              <a:t>Convenios bilaterales o multilaterales</a:t>
            </a:r>
            <a:endParaRPr lang="es-MX" sz="2400" b="1" dirty="0">
              <a:solidFill>
                <a:schemeClr val="bg1"/>
              </a:solidFill>
              <a:effectLst>
                <a:outerShdw blurRad="38100" dist="38100" dir="2700000" algn="tl">
                  <a:srgbClr val="000000"/>
                </a:outerShdw>
              </a:effectLst>
              <a:latin typeface="Arial Narrow" pitchFamily="34" charset="0"/>
            </a:endParaRPr>
          </a:p>
        </p:txBody>
      </p:sp>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57</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xmlns="" id="{FE969781-5153-4D18-A010-823202EABE2F}"/>
              </a:ext>
            </a:extLst>
          </p:cNvPr>
          <p:cNvSpPr>
            <a:spLocks noChangeArrowheads="1"/>
          </p:cNvSpPr>
          <p:nvPr/>
        </p:nvSpPr>
        <p:spPr bwMode="auto">
          <a:xfrm>
            <a:off x="3" y="43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Diagrama 2">
            <a:extLst>
              <a:ext uri="{FF2B5EF4-FFF2-40B4-BE49-F238E27FC236}">
                <a16:creationId xmlns:a16="http://schemas.microsoft.com/office/drawing/2014/main" xmlns="" id="{CB923131-31CD-493B-929E-66D3726A5AA1}"/>
              </a:ext>
            </a:extLst>
          </p:cNvPr>
          <p:cNvGraphicFramePr/>
          <p:nvPr>
            <p:extLst>
              <p:ext uri="{D42A27DB-BD31-4B8C-83A1-F6EECF244321}">
                <p14:modId xmlns:p14="http://schemas.microsoft.com/office/powerpoint/2010/main" val="351523412"/>
              </p:ext>
            </p:extLst>
          </p:nvPr>
        </p:nvGraphicFramePr>
        <p:xfrm>
          <a:off x="1691680" y="1844824"/>
          <a:ext cx="6480720"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6011523"/>
      </p:ext>
    </p:extLst>
  </p:cSld>
  <p:clrMapOvr>
    <a:masterClrMapping/>
  </p:clrMapOvr>
  <p:transition spd="med">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58</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13" name="AutoShape 1026">
            <a:extLst>
              <a:ext uri="{FF2B5EF4-FFF2-40B4-BE49-F238E27FC236}">
                <a16:creationId xmlns:a16="http://schemas.microsoft.com/office/drawing/2014/main" xmlns="" id="{BE0DD462-E828-4E9F-A08B-DD46A527ED51}"/>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Conclusiones</a:t>
            </a:r>
          </a:p>
        </p:txBody>
      </p:sp>
      <p:sp>
        <p:nvSpPr>
          <p:cNvPr id="14" name="Rectangle 29">
            <a:extLst>
              <a:ext uri="{FF2B5EF4-FFF2-40B4-BE49-F238E27FC236}">
                <a16:creationId xmlns:a16="http://schemas.microsoft.com/office/drawing/2014/main" xmlns="" id="{1EF534AC-3A4C-4DC9-935F-39AAC49142F4}"/>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4" name="Rectángulo: esquinas diagonales redondeadas 3">
            <a:extLst>
              <a:ext uri="{FF2B5EF4-FFF2-40B4-BE49-F238E27FC236}">
                <a16:creationId xmlns:a16="http://schemas.microsoft.com/office/drawing/2014/main" xmlns="" id="{C40FFCB4-D849-4EF1-8EF7-D94BB17B6FF6}"/>
              </a:ext>
            </a:extLst>
          </p:cNvPr>
          <p:cNvSpPr/>
          <p:nvPr/>
        </p:nvSpPr>
        <p:spPr>
          <a:xfrm>
            <a:off x="27178" y="1484784"/>
            <a:ext cx="9081746" cy="4239458"/>
          </a:xfrm>
          <a:prstGeom prst="round2DiagRect">
            <a:avLst/>
          </a:prstGeom>
          <a:solidFill>
            <a:schemeClr val="accent1">
              <a:lumMod val="50000"/>
            </a:schemeClr>
          </a:solidFill>
          <a:effectLst>
            <a:outerShdw blurRad="50800" dist="38100" dir="5400000" algn="t" rotWithShape="0">
              <a:prstClr val="black">
                <a:alpha val="40000"/>
              </a:prstClr>
            </a:outerShdw>
          </a:effectLst>
        </p:spPr>
        <p:txBody>
          <a:bodyPr wrap="square">
            <a:spAutoFit/>
          </a:bodyPr>
          <a:lstStyle/>
          <a:p>
            <a:pPr marL="342914" indent="-342914" algn="just">
              <a:lnSpc>
                <a:spcPct val="150000"/>
              </a:lnSpc>
              <a:spcAft>
                <a:spcPts val="0"/>
              </a:spcAft>
              <a:buFont typeface="+mj-lt"/>
              <a:buAutoNum type="alphaLcParenR"/>
            </a:pPr>
            <a:r>
              <a:rPr lang="es-ES" b="1" dirty="0">
                <a:solidFill>
                  <a:schemeClr val="bg1"/>
                </a:solidFill>
                <a:latin typeface="Arial Narrow" panose="020B0606020202030204" pitchFamily="34" charset="0"/>
                <a:ea typeface="Calibri" panose="020F0502020204030204" pitchFamily="34" charset="0"/>
                <a:cs typeface="Arial" panose="020B0604020202020204" pitchFamily="34" charset="0"/>
              </a:rPr>
              <a:t>La asignación presupuestaria entregada a las unidades navales en el período 2012 -2016 ha tenido un efecto directo en su operatividad, dado que no ha sido suficiente para mejorar sus capacidades y emplearlas en los roles para los cuales fueron adquiridas, considerando que su condición actual impide cumplir de manera total y eficiente las tareas y responsabilidades de la Armada.</a:t>
            </a:r>
            <a:endParaRPr lang="es-EC" b="1"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a:p>
            <a:pPr marL="342914" indent="-342914" algn="just">
              <a:lnSpc>
                <a:spcPct val="150000"/>
              </a:lnSpc>
              <a:spcAft>
                <a:spcPts val="0"/>
              </a:spcAft>
              <a:buFont typeface="+mj-lt"/>
              <a:buAutoNum type="alphaLcParenR"/>
            </a:pPr>
            <a:r>
              <a:rPr lang="es-ES" b="1" dirty="0">
                <a:solidFill>
                  <a:schemeClr val="bg1"/>
                </a:solidFill>
                <a:latin typeface="Arial Narrow" panose="020B0606020202030204" pitchFamily="34" charset="0"/>
                <a:ea typeface="Calibri" panose="020F0502020204030204" pitchFamily="34" charset="0"/>
                <a:cs typeface="Arial" panose="020B0604020202020204" pitchFamily="34" charset="0"/>
              </a:rPr>
              <a:t>La operatividad de la Unidades Navales depende de la asignación presupuestaria, debido a que la falta de recursos en los últimos años ha provocado que las unidades navales tengan una operatividad promedio del 39,40 %, lo cual impide su empleo en las operaciones para la seguridad marítima.</a:t>
            </a:r>
            <a:endParaRPr lang="es-EC"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2680431"/>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59</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13" name="AutoShape 1026">
            <a:extLst>
              <a:ext uri="{FF2B5EF4-FFF2-40B4-BE49-F238E27FC236}">
                <a16:creationId xmlns:a16="http://schemas.microsoft.com/office/drawing/2014/main" xmlns="" id="{BE0DD462-E828-4E9F-A08B-DD46A527ED51}"/>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Conclusiones</a:t>
            </a:r>
          </a:p>
        </p:txBody>
      </p:sp>
      <p:sp>
        <p:nvSpPr>
          <p:cNvPr id="14" name="Rectangle 29">
            <a:extLst>
              <a:ext uri="{FF2B5EF4-FFF2-40B4-BE49-F238E27FC236}">
                <a16:creationId xmlns:a16="http://schemas.microsoft.com/office/drawing/2014/main" xmlns="" id="{1EF534AC-3A4C-4DC9-935F-39AAC49142F4}"/>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4" name="Rectángulo: esquinas diagonales redondeadas 3">
            <a:extLst>
              <a:ext uri="{FF2B5EF4-FFF2-40B4-BE49-F238E27FC236}">
                <a16:creationId xmlns:a16="http://schemas.microsoft.com/office/drawing/2014/main" xmlns="" id="{C40FFCB4-D849-4EF1-8EF7-D94BB17B6FF6}"/>
              </a:ext>
            </a:extLst>
          </p:cNvPr>
          <p:cNvSpPr/>
          <p:nvPr/>
        </p:nvSpPr>
        <p:spPr>
          <a:xfrm>
            <a:off x="25726" y="1052736"/>
            <a:ext cx="9081746" cy="4822739"/>
          </a:xfrm>
          <a:prstGeom prst="round2DiagRect">
            <a:avLst/>
          </a:prstGeom>
          <a:solidFill>
            <a:schemeClr val="accent1">
              <a:lumMod val="50000"/>
            </a:schemeClr>
          </a:solidFill>
          <a:effectLst>
            <a:outerShdw blurRad="50800" dist="38100" dir="5400000" algn="t" rotWithShape="0">
              <a:prstClr val="black">
                <a:alpha val="40000"/>
              </a:prstClr>
            </a:outerShdw>
          </a:effectLst>
        </p:spPr>
        <p:txBody>
          <a:bodyPr wrap="square">
            <a:spAutoFit/>
          </a:bodyPr>
          <a:lstStyle/>
          <a:p>
            <a:pPr marL="342914" indent="-342914" algn="just">
              <a:lnSpc>
                <a:spcPct val="150000"/>
              </a:lnSpc>
              <a:spcAft>
                <a:spcPts val="0"/>
              </a:spcAft>
              <a:buFont typeface="+mj-lt"/>
              <a:buAutoNum type="alphaLcParenR" startAt="3"/>
            </a:pPr>
            <a:r>
              <a:rPr lang="es-ES" sz="1700" b="1" dirty="0">
                <a:solidFill>
                  <a:schemeClr val="bg1"/>
                </a:solidFill>
                <a:latin typeface="Arial Narrow" panose="020B0606020202030204" pitchFamily="34" charset="0"/>
                <a:ea typeface="Calibri" panose="020F0502020204030204" pitchFamily="34" charset="0"/>
                <a:cs typeface="Arial" panose="020B0604020202020204" pitchFamily="34" charset="0"/>
              </a:rPr>
              <a:t>La asignación de presupuestos para mantenimiento y modernización de Fuerzas Armadas debe enmarcarse en el uso de los conceptos de la Economía de la Defensa, con un análisis más profundo y complejo que requiere de estrategias de defensa derivadas de políticas de Estado y un adecuado diseño de fuerzas, relacionados a las amenazas existentes y a la seguridad de las actividades productivas, lo cual facilitará un crecimiento económico y el desarrollo del sector marítimo.</a:t>
            </a:r>
            <a:endParaRPr lang="es-EC" sz="1700" b="1"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a:p>
            <a:pPr marL="342914" indent="-342914" algn="just">
              <a:lnSpc>
                <a:spcPct val="150000"/>
              </a:lnSpc>
              <a:spcAft>
                <a:spcPts val="0"/>
              </a:spcAft>
              <a:buFont typeface="+mj-lt"/>
              <a:buAutoNum type="alphaLcParenR" startAt="3"/>
            </a:pPr>
            <a:r>
              <a:rPr lang="es-ES" sz="1700" b="1" dirty="0">
                <a:solidFill>
                  <a:schemeClr val="bg1"/>
                </a:solidFill>
                <a:latin typeface="Arial Narrow" panose="020B0606020202030204" pitchFamily="34" charset="0"/>
                <a:ea typeface="Calibri" panose="020F0502020204030204" pitchFamily="34" charset="0"/>
                <a:cs typeface="Arial" panose="020B0604020202020204" pitchFamily="34" charset="0"/>
              </a:rPr>
              <a:t>El impacto económico que producen las amenazas existentes, en las actividades del sector marítimo, demuestra la necesidad de reforzar la seguridad en los mares jurisdiccionales, de la cual es parte fundamental la Armada, coordinando acciones con otros entes gubernamentales encargados de la regulación de esas actividades, y otros de índole privado y académico, lo cual permitirá disminuir estas amenazas y evitar pérdidas económicas para el país.</a:t>
            </a:r>
            <a:endParaRPr lang="es-EC" sz="1700" b="1"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900247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xmlns="" id="{B97588F1-E62B-4BCA-98BE-4614F15A8568}"/>
              </a:ext>
            </a:extLst>
          </p:cNvPr>
          <p:cNvPicPr>
            <a:picLocks noChangeAspect="1"/>
          </p:cNvPicPr>
          <p:nvPr/>
        </p:nvPicPr>
        <p:blipFill>
          <a:blip r:embed="rId2"/>
          <a:stretch>
            <a:fillRect/>
          </a:stretch>
        </p:blipFill>
        <p:spPr>
          <a:xfrm>
            <a:off x="-36512" y="116632"/>
            <a:ext cx="9180512" cy="6741368"/>
          </a:xfrm>
          <a:prstGeom prst="rect">
            <a:avLst/>
          </a:prstGeom>
        </p:spPr>
      </p:pic>
      <p:sp>
        <p:nvSpPr>
          <p:cNvPr id="2" name="Marcador de número de diapositiva 1">
            <a:extLst>
              <a:ext uri="{FF2B5EF4-FFF2-40B4-BE49-F238E27FC236}">
                <a16:creationId xmlns:a16="http://schemas.microsoft.com/office/drawing/2014/main" xmlns="" id="{0FF4B534-62CF-4473-ACB7-F192ACD0FA53}"/>
              </a:ext>
            </a:extLst>
          </p:cNvPr>
          <p:cNvSpPr>
            <a:spLocks noGrp="1"/>
          </p:cNvSpPr>
          <p:nvPr>
            <p:ph type="sldNum" sz="quarter" idx="12"/>
          </p:nvPr>
        </p:nvSpPr>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6</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14" name="AutoShape 1026">
            <a:extLst>
              <a:ext uri="{FF2B5EF4-FFF2-40B4-BE49-F238E27FC236}">
                <a16:creationId xmlns:a16="http://schemas.microsoft.com/office/drawing/2014/main" xmlns="" id="{5F845244-B3D1-472B-ADA3-7B47FCB849F5}"/>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Introducción</a:t>
            </a:r>
          </a:p>
        </p:txBody>
      </p:sp>
      <p:sp>
        <p:nvSpPr>
          <p:cNvPr id="15" name="Rectangle 29">
            <a:extLst>
              <a:ext uri="{FF2B5EF4-FFF2-40B4-BE49-F238E27FC236}">
                <a16:creationId xmlns:a16="http://schemas.microsoft.com/office/drawing/2014/main" xmlns="" id="{BE84A90B-4BDC-432C-904D-5BD084E0CB7F}"/>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graphicFrame>
        <p:nvGraphicFramePr>
          <p:cNvPr id="7" name="Diagrama 6">
            <a:extLst>
              <a:ext uri="{FF2B5EF4-FFF2-40B4-BE49-F238E27FC236}">
                <a16:creationId xmlns:a16="http://schemas.microsoft.com/office/drawing/2014/main" xmlns="" id="{07E67C55-BF02-46E5-B135-922B2EC1ECED}"/>
              </a:ext>
            </a:extLst>
          </p:cNvPr>
          <p:cNvGraphicFramePr/>
          <p:nvPr>
            <p:extLst>
              <p:ext uri="{D42A27DB-BD31-4B8C-83A1-F6EECF244321}">
                <p14:modId xmlns:p14="http://schemas.microsoft.com/office/powerpoint/2010/main" val="2525310692"/>
              </p:ext>
            </p:extLst>
          </p:nvPr>
        </p:nvGraphicFramePr>
        <p:xfrm>
          <a:off x="1763688" y="882434"/>
          <a:ext cx="6096000" cy="3698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0" name="Grupo 19">
            <a:extLst>
              <a:ext uri="{FF2B5EF4-FFF2-40B4-BE49-F238E27FC236}">
                <a16:creationId xmlns:a16="http://schemas.microsoft.com/office/drawing/2014/main" xmlns="" id="{88825395-35F4-47C8-A1B2-8C206EEBAD52}"/>
              </a:ext>
            </a:extLst>
          </p:cNvPr>
          <p:cNvGrpSpPr/>
          <p:nvPr/>
        </p:nvGrpSpPr>
        <p:grpSpPr>
          <a:xfrm>
            <a:off x="1509398" y="4772510"/>
            <a:ext cx="6518986" cy="904514"/>
            <a:chOff x="0" y="848821"/>
            <a:chExt cx="8128000" cy="1559025"/>
          </a:xfrm>
          <a:scene3d>
            <a:camera prst="orthographicFront">
              <a:rot lat="0" lon="0" rev="0"/>
            </a:camera>
            <a:lightRig rig="contrasting" dir="t">
              <a:rot lat="0" lon="0" rev="1200000"/>
            </a:lightRig>
          </a:scene3d>
        </p:grpSpPr>
        <p:sp>
          <p:nvSpPr>
            <p:cNvPr id="21" name="Rectángulo: esquinas redondeadas 20">
              <a:extLst>
                <a:ext uri="{FF2B5EF4-FFF2-40B4-BE49-F238E27FC236}">
                  <a16:creationId xmlns:a16="http://schemas.microsoft.com/office/drawing/2014/main" xmlns="" id="{049A8369-54ED-4393-A488-E8A1B4769A17}"/>
                </a:ext>
              </a:extLst>
            </p:cNvPr>
            <p:cNvSpPr/>
            <p:nvPr/>
          </p:nvSpPr>
          <p:spPr>
            <a:xfrm>
              <a:off x="0" y="848821"/>
              <a:ext cx="8128000" cy="1559025"/>
            </a:xfrm>
            <a:prstGeom prst="roundRect">
              <a:avLst/>
            </a:prstGeom>
            <a:solidFill>
              <a:srgbClr val="FF0000"/>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24" name="Rectángulo: esquinas redondeadas 4">
              <a:extLst>
                <a:ext uri="{FF2B5EF4-FFF2-40B4-BE49-F238E27FC236}">
                  <a16:creationId xmlns:a16="http://schemas.microsoft.com/office/drawing/2014/main" xmlns="" id="{87674BAB-D8A3-4A71-8FB2-71254F4E9E41}"/>
                </a:ext>
              </a:extLst>
            </p:cNvPr>
            <p:cNvSpPr txBox="1"/>
            <p:nvPr/>
          </p:nvSpPr>
          <p:spPr>
            <a:xfrm>
              <a:off x="133035" y="924925"/>
              <a:ext cx="7975791" cy="140681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algn="ctr" defTabSz="2889366">
                <a:lnSpc>
                  <a:spcPct val="90000"/>
                </a:lnSpc>
                <a:spcAft>
                  <a:spcPct val="35000"/>
                </a:spcAft>
              </a:pPr>
              <a:r>
                <a:rPr lang="es-ES" sz="2000" dirty="0">
                  <a:latin typeface="Arial Narrow" panose="020B0606020202030204" pitchFamily="34" charset="0"/>
                </a:rPr>
                <a:t>Actividades de Seguridad, Defensa </a:t>
              </a:r>
            </a:p>
            <a:p>
              <a:pPr algn="ctr" defTabSz="2889366">
                <a:lnSpc>
                  <a:spcPct val="90000"/>
                </a:lnSpc>
                <a:spcAft>
                  <a:spcPct val="35000"/>
                </a:spcAft>
              </a:pPr>
              <a:r>
                <a:rPr lang="es-ES" sz="2000" dirty="0">
                  <a:latin typeface="Arial Narrow" panose="020B0606020202030204" pitchFamily="34" charset="0"/>
                </a:rPr>
                <a:t> Desarrollo y crecimiento económico de sectores productivas</a:t>
              </a:r>
            </a:p>
          </p:txBody>
        </p:sp>
      </p:grpSp>
      <p:grpSp>
        <p:nvGrpSpPr>
          <p:cNvPr id="27" name="Grupo 26">
            <a:extLst>
              <a:ext uri="{FF2B5EF4-FFF2-40B4-BE49-F238E27FC236}">
                <a16:creationId xmlns:a16="http://schemas.microsoft.com/office/drawing/2014/main" xmlns="" id="{0D58C85B-5771-4145-8E07-EF2C4BA293B7}"/>
              </a:ext>
            </a:extLst>
          </p:cNvPr>
          <p:cNvGrpSpPr/>
          <p:nvPr/>
        </p:nvGrpSpPr>
        <p:grpSpPr>
          <a:xfrm>
            <a:off x="1514871" y="5767568"/>
            <a:ext cx="6518986" cy="904514"/>
            <a:chOff x="0" y="848821"/>
            <a:chExt cx="8128000" cy="1559025"/>
          </a:xfrm>
          <a:solidFill>
            <a:srgbClr val="041E36"/>
          </a:solidFill>
          <a:scene3d>
            <a:camera prst="orthographicFront">
              <a:rot lat="0" lon="0" rev="0"/>
            </a:camera>
            <a:lightRig rig="contrasting" dir="t">
              <a:rot lat="0" lon="0" rev="1200000"/>
            </a:lightRig>
          </a:scene3d>
        </p:grpSpPr>
        <p:sp>
          <p:nvSpPr>
            <p:cNvPr id="28" name="Rectángulo: esquinas redondeadas 27">
              <a:extLst>
                <a:ext uri="{FF2B5EF4-FFF2-40B4-BE49-F238E27FC236}">
                  <a16:creationId xmlns:a16="http://schemas.microsoft.com/office/drawing/2014/main" xmlns="" id="{95A6D730-FB6A-4323-8916-D349B2D40E74}"/>
                </a:ext>
              </a:extLst>
            </p:cNvPr>
            <p:cNvSpPr/>
            <p:nvPr/>
          </p:nvSpPr>
          <p:spPr>
            <a:xfrm>
              <a:off x="0" y="848821"/>
              <a:ext cx="8128000" cy="1559025"/>
            </a:xfrm>
            <a:prstGeom prst="bevel">
              <a:avLst/>
            </a:prstGeom>
            <a:gr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29" name="Rectángulo: esquinas redondeadas 4">
              <a:extLst>
                <a:ext uri="{FF2B5EF4-FFF2-40B4-BE49-F238E27FC236}">
                  <a16:creationId xmlns:a16="http://schemas.microsoft.com/office/drawing/2014/main" xmlns="" id="{23F33551-00DF-47C3-AE23-879F0111DFF1}"/>
                </a:ext>
              </a:extLst>
            </p:cNvPr>
            <p:cNvSpPr txBox="1"/>
            <p:nvPr/>
          </p:nvSpPr>
          <p:spPr>
            <a:xfrm>
              <a:off x="133035" y="924925"/>
              <a:ext cx="7975791" cy="1406815"/>
            </a:xfrm>
            <a:prstGeom prst="bevel">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algn="ctr" defTabSz="2889366">
                <a:lnSpc>
                  <a:spcPct val="90000"/>
                </a:lnSpc>
                <a:spcAft>
                  <a:spcPct val="35000"/>
                </a:spcAft>
              </a:pPr>
              <a:r>
                <a:rPr lang="es-ES" sz="2000" dirty="0">
                  <a:latin typeface="Arial Narrow" panose="020B0606020202030204" pitchFamily="34" charset="0"/>
                </a:rPr>
                <a:t>Formular estrategias para gestionar recursos financieros</a:t>
              </a:r>
            </a:p>
          </p:txBody>
        </p:sp>
      </p:grpSp>
    </p:spTree>
    <p:extLst>
      <p:ext uri="{BB962C8B-B14F-4D97-AF65-F5344CB8AC3E}">
        <p14:creationId xmlns:p14="http://schemas.microsoft.com/office/powerpoint/2010/main" val="464695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60</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13" name="AutoShape 1026">
            <a:extLst>
              <a:ext uri="{FF2B5EF4-FFF2-40B4-BE49-F238E27FC236}">
                <a16:creationId xmlns:a16="http://schemas.microsoft.com/office/drawing/2014/main" xmlns="" id="{BE0DD462-E828-4E9F-A08B-DD46A527ED51}"/>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Conclusiones</a:t>
            </a:r>
          </a:p>
        </p:txBody>
      </p:sp>
      <p:sp>
        <p:nvSpPr>
          <p:cNvPr id="14" name="Rectangle 29">
            <a:extLst>
              <a:ext uri="{FF2B5EF4-FFF2-40B4-BE49-F238E27FC236}">
                <a16:creationId xmlns:a16="http://schemas.microsoft.com/office/drawing/2014/main" xmlns="" id="{1EF534AC-3A4C-4DC9-935F-39AAC49142F4}"/>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4" name="Rectángulo: esquinas diagonales redondeadas 3">
            <a:extLst>
              <a:ext uri="{FF2B5EF4-FFF2-40B4-BE49-F238E27FC236}">
                <a16:creationId xmlns:a16="http://schemas.microsoft.com/office/drawing/2014/main" xmlns="" id="{C40FFCB4-D849-4EF1-8EF7-D94BB17B6FF6}"/>
              </a:ext>
            </a:extLst>
          </p:cNvPr>
          <p:cNvSpPr/>
          <p:nvPr/>
        </p:nvSpPr>
        <p:spPr>
          <a:xfrm>
            <a:off x="25726" y="1124744"/>
            <a:ext cx="9081746" cy="4822739"/>
          </a:xfrm>
          <a:prstGeom prst="round2DiagRect">
            <a:avLst/>
          </a:prstGeom>
          <a:solidFill>
            <a:schemeClr val="accent1">
              <a:lumMod val="50000"/>
            </a:schemeClr>
          </a:solidFill>
          <a:effectLst>
            <a:outerShdw blurRad="50800" dist="38100" dir="5400000" algn="t" rotWithShape="0">
              <a:prstClr val="black">
                <a:alpha val="40000"/>
              </a:prstClr>
            </a:outerShdw>
          </a:effectLst>
        </p:spPr>
        <p:txBody>
          <a:bodyPr wrap="square">
            <a:spAutoFit/>
          </a:bodyPr>
          <a:lstStyle/>
          <a:p>
            <a:pPr marL="342914" indent="-342914" algn="just">
              <a:lnSpc>
                <a:spcPct val="150000"/>
              </a:lnSpc>
              <a:spcAft>
                <a:spcPts val="0"/>
              </a:spcAft>
              <a:buFont typeface="+mj-lt"/>
              <a:buAutoNum type="alphaLcParenR" startAt="5"/>
            </a:pPr>
            <a:r>
              <a:rPr lang="es-ES" sz="1700" b="1" dirty="0">
                <a:solidFill>
                  <a:schemeClr val="bg1"/>
                </a:solidFill>
                <a:latin typeface="Arial Narrow" panose="020B0606020202030204" pitchFamily="34" charset="0"/>
                <a:ea typeface="Calibri" panose="020F0502020204030204" pitchFamily="34" charset="0"/>
                <a:cs typeface="Arial" panose="020B0604020202020204" pitchFamily="34" charset="0"/>
              </a:rPr>
              <a:t>La industria de la defensa como parte componente de la economía de la defensa, es de vital importancia para contar con una herramienta que por una parte propende a la construcción y modernización de unidades navales, y por otra mediante la incorporación de nuevas tecnologías que pueden ser aprovechadas por actividades productivas diferentes a la militar, dinamiza la economía y generan recursos para el crecimiento económico.</a:t>
            </a:r>
            <a:endParaRPr lang="es-EC" sz="1700" b="1"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a:p>
            <a:pPr marL="342914" indent="-342914" algn="just">
              <a:lnSpc>
                <a:spcPct val="150000"/>
              </a:lnSpc>
              <a:spcAft>
                <a:spcPts val="0"/>
              </a:spcAft>
              <a:buFont typeface="+mj-lt"/>
              <a:buAutoNum type="alphaLcParenR" startAt="5"/>
            </a:pPr>
            <a:r>
              <a:rPr lang="es-ES" sz="1700" b="1" dirty="0">
                <a:solidFill>
                  <a:schemeClr val="bg1"/>
                </a:solidFill>
                <a:latin typeface="Arial Narrow" panose="020B0606020202030204" pitchFamily="34" charset="0"/>
                <a:ea typeface="Calibri" panose="020F0502020204030204" pitchFamily="34" charset="0"/>
                <a:cs typeface="Arial" panose="020B0604020202020204" pitchFamily="34" charset="0"/>
              </a:rPr>
              <a:t>Se debe emplear una o varias estrategias para la consecución de recursos financieros para contar con unidades que cuenten con todas sus capacidades para cumplir las tareas asignadas, pero la base de políticas marítimas a nivel del Estado será la forma para lograr una verdadera estructura que permita gestionar de manera óptima y eficiente la seguridad marítima, la defensa y la integridad territorial, como un eje fundamental para el desarrollo y crecimiento económico del país.</a:t>
            </a:r>
          </a:p>
        </p:txBody>
      </p:sp>
    </p:spTree>
    <p:extLst>
      <p:ext uri="{BB962C8B-B14F-4D97-AF65-F5344CB8AC3E}">
        <p14:creationId xmlns:p14="http://schemas.microsoft.com/office/powerpoint/2010/main" val="37098838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1026">
            <a:extLst>
              <a:ext uri="{FF2B5EF4-FFF2-40B4-BE49-F238E27FC236}">
                <a16:creationId xmlns:a16="http://schemas.microsoft.com/office/drawing/2014/main" xmlns="" id="{AEF0CF6E-9372-4D7D-B55E-870351379C5F}"/>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Recomendaciones</a:t>
            </a:r>
          </a:p>
        </p:txBody>
      </p:sp>
      <p:sp>
        <p:nvSpPr>
          <p:cNvPr id="16" name="Rectangle 29">
            <a:extLst>
              <a:ext uri="{FF2B5EF4-FFF2-40B4-BE49-F238E27FC236}">
                <a16:creationId xmlns:a16="http://schemas.microsoft.com/office/drawing/2014/main" xmlns="" id="{B77621AE-9657-4F5F-9CC4-FC5775E2DE75}"/>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4" name="Marcador de número de diapositiva 3">
            <a:extLst>
              <a:ext uri="{FF2B5EF4-FFF2-40B4-BE49-F238E27FC236}">
                <a16:creationId xmlns:a16="http://schemas.microsoft.com/office/drawing/2014/main" xmlns="" id="{DE83E6B3-3ED9-4C3F-8C78-4DF565BD4661}"/>
              </a:ext>
            </a:extLst>
          </p:cNvPr>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b="1">
                <a:solidFill>
                  <a:prstClr val="black">
                    <a:tint val="75000"/>
                  </a:prstClr>
                </a:solidFill>
                <a:latin typeface="Arial" panose="020B0604020202020204" pitchFamily="34" charset="0"/>
                <a:cs typeface="Arial" panose="020B0604020202020204" pitchFamily="34" charset="0"/>
              </a:rPr>
              <a:pPr/>
              <a:t>61</a:t>
            </a:fld>
            <a:endParaRPr lang="es-EC" sz="1400" b="1" dirty="0">
              <a:solidFill>
                <a:prstClr val="black">
                  <a:tint val="75000"/>
                </a:prstClr>
              </a:solidFill>
              <a:latin typeface="Arial" panose="020B0604020202020204" pitchFamily="34" charset="0"/>
              <a:cs typeface="Arial" panose="020B0604020202020204" pitchFamily="34" charset="0"/>
            </a:endParaRPr>
          </a:p>
        </p:txBody>
      </p:sp>
      <p:sp>
        <p:nvSpPr>
          <p:cNvPr id="2" name="Rectángulo: esquinas diagonales redondeadas 1">
            <a:extLst>
              <a:ext uri="{FF2B5EF4-FFF2-40B4-BE49-F238E27FC236}">
                <a16:creationId xmlns:a16="http://schemas.microsoft.com/office/drawing/2014/main" xmlns="" id="{08264409-BF3C-4E53-A956-E3E7E0520496}"/>
              </a:ext>
            </a:extLst>
          </p:cNvPr>
          <p:cNvSpPr/>
          <p:nvPr/>
        </p:nvSpPr>
        <p:spPr>
          <a:xfrm>
            <a:off x="35496" y="2092081"/>
            <a:ext cx="9084592" cy="2860358"/>
          </a:xfrm>
          <a:prstGeom prst="round2DiagRect">
            <a:avLst/>
          </a:prstGeom>
          <a:solidFill>
            <a:schemeClr val="accent1">
              <a:lumMod val="50000"/>
            </a:schemeClr>
          </a:solidFill>
          <a:effectLst>
            <a:outerShdw blurRad="50800" dist="38100" dir="5400000" algn="t" rotWithShape="0">
              <a:prstClr val="black">
                <a:alpha val="40000"/>
              </a:prstClr>
            </a:outerShdw>
          </a:effectLst>
        </p:spPr>
        <p:txBody>
          <a:bodyPr wrap="square">
            <a:spAutoFit/>
          </a:bodyPr>
          <a:lstStyle/>
          <a:p>
            <a:pPr marL="342914" indent="-342914" algn="just">
              <a:lnSpc>
                <a:spcPct val="150000"/>
              </a:lnSpc>
              <a:spcAft>
                <a:spcPts val="0"/>
              </a:spcAft>
              <a:buFont typeface="+mj-lt"/>
              <a:buAutoNum type="alphaLcParenR"/>
            </a:pPr>
            <a:r>
              <a:rPr lang="es-ES" b="1" dirty="0">
                <a:solidFill>
                  <a:schemeClr val="bg1"/>
                </a:solidFill>
                <a:latin typeface="Arial Narrow" panose="020B0606020202030204" pitchFamily="34" charset="0"/>
                <a:cs typeface="Arial" panose="020B0604020202020204" pitchFamily="34" charset="0"/>
              </a:rPr>
              <a:t>Gestionar la implementación de los pasos a seguir para el establecimiento de las políticas de Estado orientadas a los intereses marítimos expresadas en la propuesta del presente trabajo y la aplicación de la Economía de la Defensa.</a:t>
            </a:r>
          </a:p>
          <a:p>
            <a:pPr marL="342914" indent="-342914" algn="just">
              <a:lnSpc>
                <a:spcPct val="150000"/>
              </a:lnSpc>
              <a:spcAft>
                <a:spcPts val="0"/>
              </a:spcAft>
              <a:buFont typeface="+mj-lt"/>
              <a:buAutoNum type="alphaLcParenR"/>
            </a:pPr>
            <a:endParaRPr lang="es-ES" b="1" dirty="0">
              <a:solidFill>
                <a:schemeClr val="bg1"/>
              </a:solidFill>
              <a:latin typeface="Arial Narrow" panose="020B0606020202030204" pitchFamily="34" charset="0"/>
              <a:cs typeface="Arial" panose="020B0604020202020204" pitchFamily="34" charset="0"/>
            </a:endParaRPr>
          </a:p>
          <a:p>
            <a:pPr marL="342914" indent="-342914" algn="just">
              <a:lnSpc>
                <a:spcPct val="150000"/>
              </a:lnSpc>
              <a:spcAft>
                <a:spcPts val="0"/>
              </a:spcAft>
              <a:buFont typeface="+mj-lt"/>
              <a:buAutoNum type="alphaLcParenR"/>
            </a:pPr>
            <a:r>
              <a:rPr lang="es-ES" b="1" dirty="0">
                <a:solidFill>
                  <a:schemeClr val="bg1"/>
                </a:solidFill>
                <a:latin typeface="Arial Narrow" panose="020B0606020202030204" pitchFamily="34" charset="0"/>
                <a:cs typeface="Arial" panose="020B0604020202020204" pitchFamily="34" charset="0"/>
              </a:rPr>
              <a:t>Gestionar</a:t>
            </a:r>
            <a:r>
              <a:rPr lang="es-EC" b="1" dirty="0">
                <a:solidFill>
                  <a:schemeClr val="bg1"/>
                </a:solidFill>
                <a:latin typeface="Arial Narrow" panose="020B0606020202030204" pitchFamily="34" charset="0"/>
                <a:cs typeface="Arial" panose="020B0604020202020204" pitchFamily="34" charset="0"/>
              </a:rPr>
              <a:t> las estrategias planteadas para la consecución de recursos financieros para mejorar la operatividad de las unidades navales.</a:t>
            </a:r>
          </a:p>
        </p:txBody>
      </p:sp>
    </p:spTree>
    <p:extLst>
      <p:ext uri="{BB962C8B-B14F-4D97-AF65-F5344CB8AC3E}">
        <p14:creationId xmlns:p14="http://schemas.microsoft.com/office/powerpoint/2010/main" val="1582680431"/>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2 Rectángulo"/>
          <p:cNvSpPr/>
          <p:nvPr/>
        </p:nvSpPr>
        <p:spPr>
          <a:xfrm>
            <a:off x="3275856" y="5661248"/>
            <a:ext cx="5904656" cy="1107996"/>
          </a:xfrm>
          <a:prstGeom prst="rect">
            <a:avLst/>
          </a:prstGeom>
          <a:solidFill>
            <a:schemeClr val="tx1"/>
          </a:solidFill>
          <a:ln>
            <a:noFill/>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spcBef>
                <a:spcPct val="20000"/>
              </a:spcBef>
              <a:defRPr/>
            </a:pPr>
            <a:r>
              <a:rPr lang="es-EC" sz="6600" b="1" i="1" spc="50" dirty="0">
                <a:ln w="11430"/>
                <a:solidFill>
                  <a:schemeClr val="bg1"/>
                </a:solidFill>
                <a:effectLst>
                  <a:outerShdw blurRad="76200" dist="50800" dir="5400000" algn="tl" rotWithShape="0">
                    <a:srgbClr val="000000">
                      <a:alpha val="65000"/>
                    </a:srgbClr>
                  </a:outerShdw>
                </a:effectLst>
                <a:latin typeface="Arial" pitchFamily="34" charset="0"/>
                <a:cs typeface="Arial" pitchFamily="34" charset="0"/>
              </a:rPr>
              <a:t>GRACIAS</a:t>
            </a:r>
          </a:p>
        </p:txBody>
      </p:sp>
      <p:sp>
        <p:nvSpPr>
          <p:cNvPr id="111620" name="1 Marcador de número de diapositiva"/>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3A7E4EF9-D39A-4531-8135-9404D14880E9}" type="slidenum">
              <a:rPr lang="es-ES" smtClean="0">
                <a:latin typeface="Arial" charset="0"/>
                <a:cs typeface="Arial" charset="0"/>
              </a:rPr>
              <a:pPr/>
              <a:t>62</a:t>
            </a:fld>
            <a:endParaRPr lang="es-ES">
              <a:latin typeface="Arial" charset="0"/>
              <a:cs typeface="Arial" charset="0"/>
            </a:endParaRPr>
          </a:p>
        </p:txBody>
      </p:sp>
      <p:sp>
        <p:nvSpPr>
          <p:cNvPr id="5" name="AutoShape 1028">
            <a:extLst>
              <a:ext uri="{FF2B5EF4-FFF2-40B4-BE49-F238E27FC236}">
                <a16:creationId xmlns:a16="http://schemas.microsoft.com/office/drawing/2014/main" xmlns="" id="{99A94D19-25AE-4884-820E-A88D5B949CC8}"/>
              </a:ext>
            </a:extLst>
          </p:cNvPr>
          <p:cNvSpPr>
            <a:spLocks noChangeArrowheads="1"/>
          </p:cNvSpPr>
          <p:nvPr/>
        </p:nvSpPr>
        <p:spPr bwMode="auto">
          <a:xfrm>
            <a:off x="899592" y="476672"/>
            <a:ext cx="7704856" cy="3384376"/>
          </a:xfrm>
          <a:prstGeom prst="bevel">
            <a:avLst>
              <a:gd name="adj" fmla="val 3384"/>
            </a:avLst>
          </a:prstGeom>
          <a:gradFill rotWithShape="0">
            <a:gsLst>
              <a:gs pos="0">
                <a:srgbClr val="003366"/>
              </a:gs>
              <a:gs pos="100000">
                <a:srgbClr val="003366">
                  <a:gamma/>
                  <a:shade val="0"/>
                  <a:invGamma/>
                </a:srgbClr>
              </a:gs>
            </a:gsLst>
            <a:lin ang="5400000" scaled="1"/>
          </a:gradFill>
          <a:ln w="9525">
            <a:noFill/>
            <a:miter lim="800000"/>
            <a:headEnd/>
            <a:tailEnd/>
          </a:ln>
          <a:effectLst>
            <a:outerShdw blurRad="50800" dist="38100" dir="2700000" algn="tl" rotWithShape="0">
              <a:prstClr val="black">
                <a:alpha val="40000"/>
              </a:prstClr>
            </a:outerShdw>
          </a:effectLst>
        </p:spPr>
        <p:txBody>
          <a:bodyPr wrap="none" anchor="ctr"/>
          <a:lstStyle/>
          <a:p>
            <a:pPr algn="ctr">
              <a:lnSpc>
                <a:spcPct val="90000"/>
              </a:lnSpc>
            </a:pPr>
            <a:r>
              <a:rPr lang="es-EC" sz="2000" b="1" i="1" dirty="0">
                <a:solidFill>
                  <a:schemeClr val="bg1"/>
                </a:solidFill>
                <a:effectLst>
                  <a:outerShdw blurRad="38100" dist="38100" dir="2700000" algn="tl">
                    <a:srgbClr val="000000"/>
                  </a:outerShdw>
                </a:effectLst>
                <a:latin typeface="Arial Narrow" pitchFamily="34" charset="0"/>
                <a:cs typeface="Arial" pitchFamily="34" charset="0"/>
              </a:rPr>
              <a:t>“Garantizar la plena operatividad de unas Fuerzas</a:t>
            </a:r>
          </a:p>
          <a:p>
            <a:pPr algn="ctr">
              <a:lnSpc>
                <a:spcPct val="90000"/>
              </a:lnSpc>
            </a:pPr>
            <a:r>
              <a:rPr lang="es-EC" sz="2000" b="1" i="1" dirty="0">
                <a:solidFill>
                  <a:schemeClr val="bg1"/>
                </a:solidFill>
                <a:effectLst>
                  <a:outerShdw blurRad="38100" dist="38100" dir="2700000" algn="tl">
                    <a:srgbClr val="000000"/>
                  </a:outerShdw>
                </a:effectLst>
                <a:latin typeface="Arial Narrow" pitchFamily="34" charset="0"/>
                <a:cs typeface="Arial" pitchFamily="34" charset="0"/>
              </a:rPr>
              <a:t> Armadas orientadas a la disuasión, defensa y</a:t>
            </a:r>
          </a:p>
          <a:p>
            <a:pPr algn="ctr">
              <a:lnSpc>
                <a:spcPct val="90000"/>
              </a:lnSpc>
            </a:pPr>
            <a:r>
              <a:rPr lang="es-EC" sz="2000" b="1" i="1" dirty="0">
                <a:solidFill>
                  <a:schemeClr val="bg1"/>
                </a:solidFill>
                <a:effectLst>
                  <a:outerShdw blurRad="38100" dist="38100" dir="2700000" algn="tl">
                    <a:srgbClr val="000000"/>
                  </a:outerShdw>
                </a:effectLst>
                <a:latin typeface="Arial Narrow" pitchFamily="34" charset="0"/>
                <a:cs typeface="Arial" pitchFamily="34" charset="0"/>
              </a:rPr>
              <a:t> prevención de conflictos, así como al mantenimiento</a:t>
            </a:r>
          </a:p>
          <a:p>
            <a:pPr algn="ctr">
              <a:lnSpc>
                <a:spcPct val="90000"/>
              </a:lnSpc>
            </a:pPr>
            <a:r>
              <a:rPr lang="es-EC" sz="2000" b="1" i="1" dirty="0">
                <a:solidFill>
                  <a:schemeClr val="bg1"/>
                </a:solidFill>
                <a:effectLst>
                  <a:outerShdw blurRad="38100" dist="38100" dir="2700000" algn="tl">
                    <a:srgbClr val="000000"/>
                  </a:outerShdw>
                </a:effectLst>
                <a:latin typeface="Arial Narrow" pitchFamily="34" charset="0"/>
                <a:cs typeface="Arial" pitchFamily="34" charset="0"/>
              </a:rPr>
              <a:t> de la paz y su proyección internacional”. </a:t>
            </a:r>
          </a:p>
          <a:p>
            <a:pPr algn="r">
              <a:lnSpc>
                <a:spcPct val="90000"/>
              </a:lnSpc>
            </a:pPr>
            <a:r>
              <a:rPr lang="es-EC" sz="2000" b="1" i="1" dirty="0">
                <a:solidFill>
                  <a:schemeClr val="bg1"/>
                </a:solidFill>
                <a:effectLst>
                  <a:outerShdw blurRad="38100" dist="38100" dir="2700000" algn="tl">
                    <a:srgbClr val="000000"/>
                  </a:outerShdw>
                </a:effectLst>
                <a:latin typeface="Arial Narrow" pitchFamily="34" charset="0"/>
                <a:cs typeface="Arial" pitchFamily="34" charset="0"/>
              </a:rPr>
              <a:t>Plan Bicentenario Perú</a:t>
            </a: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a:pPr/>
              <a:t>7</a:t>
            </a:fld>
            <a:endParaRPr lang="es-EC" sz="1400" dirty="0"/>
          </a:p>
        </p:txBody>
      </p:sp>
      <p:sp>
        <p:nvSpPr>
          <p:cNvPr id="3" name="2 CuadroTexto"/>
          <p:cNvSpPr txBox="1"/>
          <p:nvPr/>
        </p:nvSpPr>
        <p:spPr>
          <a:xfrm>
            <a:off x="1403648" y="2276872"/>
            <a:ext cx="7128792" cy="175432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MX" sz="3600" b="1" dirty="0" smtClean="0">
                <a:solidFill>
                  <a:schemeClr val="tx1"/>
                </a:solidFill>
                <a:effectLst>
                  <a:outerShdw blurRad="38100" dist="38100" dir="2700000" algn="tl">
                    <a:srgbClr val="000000"/>
                  </a:outerShdw>
                </a:effectLst>
                <a:latin typeface="Arial Narrow" panose="020B0606020202030204" pitchFamily="34" charset="0"/>
              </a:rPr>
              <a:t> </a:t>
            </a:r>
          </a:p>
          <a:p>
            <a:pPr algn="ctr"/>
            <a:r>
              <a:rPr lang="es-MX" sz="3600" b="1" dirty="0" smtClean="0">
                <a:solidFill>
                  <a:schemeClr val="tx1"/>
                </a:solidFill>
                <a:effectLst>
                  <a:outerShdw blurRad="38100" dist="38100" dir="2700000" algn="tl">
                    <a:srgbClr val="000000"/>
                  </a:outerShdw>
                </a:effectLst>
                <a:latin typeface="Arial Narrow" panose="020B0606020202030204" pitchFamily="34" charset="0"/>
              </a:rPr>
              <a:t>     PROBLEMA </a:t>
            </a:r>
            <a:r>
              <a:rPr lang="es-MX" sz="3600" b="1" dirty="0">
                <a:solidFill>
                  <a:schemeClr val="tx1"/>
                </a:solidFill>
                <a:effectLst>
                  <a:outerShdw blurRad="38100" dist="38100" dir="2700000" algn="tl">
                    <a:srgbClr val="000000"/>
                  </a:outerShdw>
                </a:effectLst>
                <a:latin typeface="Arial Narrow" panose="020B0606020202030204" pitchFamily="34" charset="0"/>
              </a:rPr>
              <a:t>DE INVESTIGACIÓN</a:t>
            </a:r>
            <a:endParaRPr lang="es-ES" sz="3600" b="1" dirty="0">
              <a:solidFill>
                <a:schemeClr val="tx1"/>
              </a:solidFill>
              <a:effectLst>
                <a:outerShdw blurRad="38100" dist="38100" dir="2700000" algn="tl">
                  <a:srgbClr val="000000"/>
                </a:outerShdw>
              </a:effectLst>
              <a:latin typeface="Arial Narrow" panose="020B0606020202030204" pitchFamily="34" charset="0"/>
            </a:endParaRPr>
          </a:p>
          <a:p>
            <a:pPr algn="ctr"/>
            <a:r>
              <a:rPr lang="es-EC" sz="3600" dirty="0" smtClean="0">
                <a:solidFill>
                  <a:schemeClr val="tx1"/>
                </a:solidFill>
              </a:rPr>
              <a:t> </a:t>
            </a:r>
            <a:endParaRPr lang="es-EC" sz="3600" dirty="0">
              <a:solidFill>
                <a:schemeClr val="tx1"/>
              </a:solidFill>
            </a:endParaRPr>
          </a:p>
        </p:txBody>
      </p:sp>
    </p:spTree>
    <p:extLst>
      <p:ext uri="{BB962C8B-B14F-4D97-AF65-F5344CB8AC3E}">
        <p14:creationId xmlns:p14="http://schemas.microsoft.com/office/powerpoint/2010/main" val="247237256"/>
      </p:ext>
    </p:extLst>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1026">
            <a:extLst>
              <a:ext uri="{FF2B5EF4-FFF2-40B4-BE49-F238E27FC236}">
                <a16:creationId xmlns:a16="http://schemas.microsoft.com/office/drawing/2014/main" xmlns="" id="{F7D32D03-48E5-4ABC-9A4D-7958532C70AB}"/>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El Problema</a:t>
            </a:r>
          </a:p>
        </p:txBody>
      </p:sp>
      <p:sp>
        <p:nvSpPr>
          <p:cNvPr id="32" name="Rectangle 29">
            <a:extLst>
              <a:ext uri="{FF2B5EF4-FFF2-40B4-BE49-F238E27FC236}">
                <a16:creationId xmlns:a16="http://schemas.microsoft.com/office/drawing/2014/main" xmlns="" id="{AC65459E-4E4F-4D09-A184-C0CEC9E77736}"/>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8" name="Marcador de número de diapositiva 7">
            <a:extLst>
              <a:ext uri="{FF2B5EF4-FFF2-40B4-BE49-F238E27FC236}">
                <a16:creationId xmlns:a16="http://schemas.microsoft.com/office/drawing/2014/main" xmlns="" id="{F2A31496-89B3-41A5-9538-54880B2870D3}"/>
              </a:ext>
            </a:extLst>
          </p:cNvPr>
          <p:cNvSpPr>
            <a:spLocks noGrp="1"/>
          </p:cNvSpPr>
          <p:nvPr>
            <p:ph type="sldNum" sz="quarter" idx="4294967295"/>
          </p:nvPr>
        </p:nvSpPr>
        <p:spPr>
          <a:xfrm>
            <a:off x="7010400" y="6068317"/>
            <a:ext cx="2133600" cy="365125"/>
          </a:xfrm>
          <a:prstGeom prst="rect">
            <a:avLst/>
          </a:prstGeom>
        </p:spPr>
        <p:txBody>
          <a:bodyPr/>
          <a:lstStyle/>
          <a:p>
            <a:fld id="{B8E02949-4CF0-41F9-868E-9DB81E933003}" type="slidenum">
              <a:rPr lang="es-EC" sz="1400">
                <a:solidFill>
                  <a:prstClr val="black">
                    <a:tint val="75000"/>
                  </a:prstClr>
                </a:solidFill>
                <a:latin typeface="Arial" panose="020B0604020202020204" pitchFamily="34" charset="0"/>
                <a:cs typeface="Arial" panose="020B0604020202020204" pitchFamily="34" charset="0"/>
              </a:rPr>
              <a:pPr/>
              <a:t>8</a:t>
            </a:fld>
            <a:endParaRPr lang="es-EC" sz="1400" dirty="0">
              <a:solidFill>
                <a:prstClr val="black">
                  <a:tint val="75000"/>
                </a:prstClr>
              </a:solidFill>
              <a:latin typeface="Arial" panose="020B0604020202020204" pitchFamily="34" charset="0"/>
              <a:cs typeface="Arial" panose="020B0604020202020204" pitchFamily="34" charset="0"/>
            </a:endParaRPr>
          </a:p>
        </p:txBody>
      </p:sp>
      <p:sp>
        <p:nvSpPr>
          <p:cNvPr id="6" name="AutoShape 2">
            <a:extLst>
              <a:ext uri="{FF2B5EF4-FFF2-40B4-BE49-F238E27FC236}">
                <a16:creationId xmlns:a16="http://schemas.microsoft.com/office/drawing/2014/main" xmlns="" id="{B827EB89-5C59-4963-A061-F0CB3A7AAF67}"/>
              </a:ext>
            </a:extLst>
          </p:cNvPr>
          <p:cNvSpPr>
            <a:spLocks noChangeArrowheads="1"/>
          </p:cNvSpPr>
          <p:nvPr/>
        </p:nvSpPr>
        <p:spPr bwMode="auto">
          <a:xfrm>
            <a:off x="899592" y="1196752"/>
            <a:ext cx="7536928" cy="642942"/>
          </a:xfrm>
          <a:prstGeom prst="bevel">
            <a:avLst>
              <a:gd name="adj" fmla="val 5505"/>
            </a:avLst>
          </a:prstGeom>
          <a:solidFill>
            <a:schemeClr val="tx2">
              <a:lumMod val="50000"/>
            </a:schemeClr>
          </a:solidFill>
          <a:ln w="9525">
            <a:noFill/>
            <a:miter lim="800000"/>
            <a:headEnd/>
            <a:tailEnd/>
          </a:ln>
          <a:effectLst/>
        </p:spPr>
        <p:txBody>
          <a:bodyPr wrap="none" anchor="ctr"/>
          <a:lstStyle/>
          <a:p>
            <a:pPr algn="ctr"/>
            <a:r>
              <a:rPr lang="es-MX" sz="2800" b="1" dirty="0">
                <a:solidFill>
                  <a:schemeClr val="bg1"/>
                </a:solidFill>
                <a:effectLst>
                  <a:outerShdw blurRad="38100" dist="38100" dir="2700000" algn="tl">
                    <a:srgbClr val="000000"/>
                  </a:outerShdw>
                </a:effectLst>
                <a:latin typeface="Arial Narrow" pitchFamily="34" charset="0"/>
              </a:rPr>
              <a:t>Problema de investigación</a:t>
            </a:r>
            <a:endParaRPr lang="es-ES" sz="2800" b="1" dirty="0">
              <a:solidFill>
                <a:schemeClr val="bg1"/>
              </a:solidFill>
              <a:effectLst>
                <a:outerShdw blurRad="38100" dist="38100" dir="2700000" algn="tl">
                  <a:srgbClr val="000000"/>
                </a:outerShdw>
              </a:effectLst>
              <a:latin typeface="Arial Narrow" pitchFamily="34" charset="0"/>
            </a:endParaRPr>
          </a:p>
        </p:txBody>
      </p:sp>
      <p:sp>
        <p:nvSpPr>
          <p:cNvPr id="7" name="AutoShape 3">
            <a:extLst>
              <a:ext uri="{FF2B5EF4-FFF2-40B4-BE49-F238E27FC236}">
                <a16:creationId xmlns:a16="http://schemas.microsoft.com/office/drawing/2014/main" xmlns="" id="{6AFFC104-4AAF-4F5F-9846-558F5FD4DD15}"/>
              </a:ext>
            </a:extLst>
          </p:cNvPr>
          <p:cNvSpPr>
            <a:spLocks noChangeArrowheads="1"/>
          </p:cNvSpPr>
          <p:nvPr/>
        </p:nvSpPr>
        <p:spPr bwMode="auto">
          <a:xfrm>
            <a:off x="899592" y="3228555"/>
            <a:ext cx="7536928" cy="642942"/>
          </a:xfrm>
          <a:prstGeom prst="bevel">
            <a:avLst>
              <a:gd name="adj" fmla="val 5505"/>
            </a:avLst>
          </a:prstGeom>
          <a:solidFill>
            <a:schemeClr val="tx2">
              <a:lumMod val="50000"/>
            </a:schemeClr>
          </a:solidFill>
          <a:ln w="9525">
            <a:noFill/>
            <a:miter lim="800000"/>
            <a:headEnd/>
            <a:tailEnd/>
          </a:ln>
          <a:effectLst/>
        </p:spPr>
        <p:txBody>
          <a:bodyPr wrap="none" anchor="ctr"/>
          <a:lstStyle/>
          <a:p>
            <a:pPr algn="ctr"/>
            <a:r>
              <a:rPr lang="es-MX" sz="2800" b="1" dirty="0">
                <a:solidFill>
                  <a:schemeClr val="bg1"/>
                </a:solidFill>
                <a:effectLst>
                  <a:outerShdw blurRad="38100" dist="38100" dir="2700000" algn="tl">
                    <a:srgbClr val="000000"/>
                  </a:outerShdw>
                </a:effectLst>
                <a:latin typeface="Arial Narrow" pitchFamily="34" charset="0"/>
              </a:rPr>
              <a:t>Objetivo general</a:t>
            </a:r>
            <a:endParaRPr lang="es-ES" sz="2800" b="1" dirty="0">
              <a:solidFill>
                <a:schemeClr val="bg1"/>
              </a:solidFill>
              <a:effectLst>
                <a:outerShdw blurRad="38100" dist="38100" dir="2700000" algn="tl">
                  <a:srgbClr val="000000"/>
                </a:outerShdw>
              </a:effectLst>
              <a:latin typeface="Arial Narrow" pitchFamily="34" charset="0"/>
            </a:endParaRPr>
          </a:p>
        </p:txBody>
      </p:sp>
      <p:sp>
        <p:nvSpPr>
          <p:cNvPr id="9" name="AutoShape 9">
            <a:extLst>
              <a:ext uri="{FF2B5EF4-FFF2-40B4-BE49-F238E27FC236}">
                <a16:creationId xmlns:a16="http://schemas.microsoft.com/office/drawing/2014/main" xmlns="" id="{AF5780D0-46F4-4345-A18E-8E989044BB33}"/>
              </a:ext>
            </a:extLst>
          </p:cNvPr>
          <p:cNvSpPr>
            <a:spLocks noChangeArrowheads="1"/>
          </p:cNvSpPr>
          <p:nvPr/>
        </p:nvSpPr>
        <p:spPr bwMode="auto">
          <a:xfrm>
            <a:off x="899592" y="3938374"/>
            <a:ext cx="7536928" cy="1949448"/>
          </a:xfrm>
          <a:prstGeom prst="bevel">
            <a:avLst>
              <a:gd name="adj" fmla="val 1509"/>
            </a:avLst>
          </a:prstGeom>
          <a:gradFill rotWithShape="0">
            <a:gsLst>
              <a:gs pos="0">
                <a:srgbClr val="006666"/>
              </a:gs>
              <a:gs pos="100000">
                <a:srgbClr val="006666">
                  <a:gamma/>
                  <a:shade val="0"/>
                  <a:invGamma/>
                </a:srgbClr>
              </a:gs>
            </a:gsLst>
            <a:lin ang="5400000" scaled="1"/>
          </a:gradFill>
          <a:ln w="9525">
            <a:noFill/>
            <a:miter lim="800000"/>
            <a:headEnd/>
            <a:tailEnd/>
          </a:ln>
          <a:effectLst/>
        </p:spPr>
        <p:txBody>
          <a:bodyPr/>
          <a:lstStyle/>
          <a:p>
            <a:pPr indent="-342914" algn="just"/>
            <a:r>
              <a:rPr lang="es-EC" sz="2400" b="1" dirty="0">
                <a:solidFill>
                  <a:schemeClr val="bg1"/>
                </a:solidFill>
                <a:effectLst>
                  <a:outerShdw blurRad="38100" dist="38100" dir="2700000" algn="tl">
                    <a:srgbClr val="000000"/>
                  </a:outerShdw>
                </a:effectLst>
                <a:latin typeface="Arial Narrow" pitchFamily="34" charset="0"/>
                <a:cs typeface="Arial" pitchFamily="34" charset="0"/>
              </a:rPr>
              <a:t>Analizar el efecto de la asignación presupuestaria en la operatividad de las Unidades de la Escuadra durante el período 2012 - 2016, realizando una investigación de campo y documental, para formular estrategias para gestionar recursos financieros.</a:t>
            </a:r>
            <a:endParaRPr lang="es-ES" sz="2400" b="1" dirty="0">
              <a:solidFill>
                <a:schemeClr val="bg1"/>
              </a:solidFill>
              <a:effectLst>
                <a:outerShdw blurRad="38100" dist="38100" dir="2700000" algn="tl">
                  <a:srgbClr val="000000"/>
                </a:outerShdw>
              </a:effectLst>
              <a:latin typeface="Arial Narrow" pitchFamily="34" charset="0"/>
              <a:cs typeface="Arial" pitchFamily="34" charset="0"/>
            </a:endParaRPr>
          </a:p>
        </p:txBody>
      </p:sp>
      <p:sp>
        <p:nvSpPr>
          <p:cNvPr id="10" name="AutoShape 10">
            <a:extLst>
              <a:ext uri="{FF2B5EF4-FFF2-40B4-BE49-F238E27FC236}">
                <a16:creationId xmlns:a16="http://schemas.microsoft.com/office/drawing/2014/main" xmlns="" id="{3677A497-B413-44D1-8352-5F859834917D}"/>
              </a:ext>
            </a:extLst>
          </p:cNvPr>
          <p:cNvSpPr>
            <a:spLocks noChangeArrowheads="1"/>
          </p:cNvSpPr>
          <p:nvPr/>
        </p:nvSpPr>
        <p:spPr bwMode="auto">
          <a:xfrm>
            <a:off x="899592" y="1911131"/>
            <a:ext cx="7536928" cy="905324"/>
          </a:xfrm>
          <a:prstGeom prst="bevel">
            <a:avLst>
              <a:gd name="adj" fmla="val 1509"/>
            </a:avLst>
          </a:prstGeom>
          <a:gradFill rotWithShape="0">
            <a:gsLst>
              <a:gs pos="0">
                <a:srgbClr val="006666"/>
              </a:gs>
              <a:gs pos="100000">
                <a:srgbClr val="006666">
                  <a:gamma/>
                  <a:shade val="0"/>
                  <a:invGamma/>
                </a:srgbClr>
              </a:gs>
            </a:gsLst>
            <a:lin ang="5400000" scaled="1"/>
          </a:gradFill>
          <a:ln w="9525">
            <a:noFill/>
            <a:miter lim="800000"/>
            <a:headEnd/>
            <a:tailEnd/>
          </a:ln>
          <a:effectLst/>
        </p:spPr>
        <p:txBody>
          <a:bodyPr/>
          <a:lstStyle/>
          <a:p>
            <a:pPr indent="-342914" algn="just"/>
            <a:r>
              <a:rPr lang="es-EC" sz="2400" b="1" dirty="0">
                <a:solidFill>
                  <a:schemeClr val="bg1"/>
                </a:solidFill>
                <a:effectLst>
                  <a:outerShdw blurRad="38100" dist="38100" dir="2700000" algn="tl">
                    <a:srgbClr val="000000"/>
                  </a:outerShdw>
                </a:effectLst>
                <a:latin typeface="Arial Narrow" pitchFamily="34" charset="0"/>
              </a:rPr>
              <a:t>¿Cuál es el efecto de la asignación presupuestaria en la operatividad de las Unidades Navales de la Escuadra?</a:t>
            </a:r>
            <a:endParaRPr lang="es-ES" sz="2400" b="1" dirty="0">
              <a:solidFill>
                <a:schemeClr val="bg1"/>
              </a:solidFill>
              <a:effectLst>
                <a:outerShdw blurRad="38100" dist="38100" dir="2700000" algn="tl">
                  <a:srgbClr val="000000"/>
                </a:outerShdw>
              </a:effectLst>
              <a:latin typeface="Arial Narrow" pitchFamily="34" charset="0"/>
            </a:endParaRPr>
          </a:p>
        </p:txBody>
      </p:sp>
    </p:spTree>
    <p:extLst>
      <p:ext uri="{BB962C8B-B14F-4D97-AF65-F5344CB8AC3E}">
        <p14:creationId xmlns:p14="http://schemas.microsoft.com/office/powerpoint/2010/main" val="120277440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1026">
            <a:extLst>
              <a:ext uri="{FF2B5EF4-FFF2-40B4-BE49-F238E27FC236}">
                <a16:creationId xmlns:a16="http://schemas.microsoft.com/office/drawing/2014/main" xmlns="" id="{F7D32D03-48E5-4ABC-9A4D-7958532C70AB}"/>
              </a:ext>
            </a:extLst>
          </p:cNvPr>
          <p:cNvSpPr>
            <a:spLocks noChangeArrowheads="1"/>
          </p:cNvSpPr>
          <p:nvPr/>
        </p:nvSpPr>
        <p:spPr bwMode="auto">
          <a:xfrm>
            <a:off x="1560265" y="116632"/>
            <a:ext cx="7547208" cy="639566"/>
          </a:xfrm>
          <a:prstGeom prst="bevel">
            <a:avLst>
              <a:gd name="adj" fmla="val 5505"/>
            </a:avLst>
          </a:prstGeom>
          <a:gradFill rotWithShape="0">
            <a:gsLst>
              <a:gs pos="0">
                <a:srgbClr val="336699"/>
              </a:gs>
              <a:gs pos="100000">
                <a:srgbClr val="336699">
                  <a:gamma/>
                  <a:shade val="0"/>
                  <a:invGamma/>
                </a:srgbClr>
              </a:gs>
            </a:gsLst>
            <a:lin ang="5400000" scaled="1"/>
          </a:gradFill>
          <a:ln w="9525">
            <a:noFill/>
            <a:miter lim="800000"/>
            <a:headEnd/>
            <a:tailEnd/>
          </a:ln>
          <a:effectLst/>
        </p:spPr>
        <p:txBody>
          <a:bodyPr wrap="none" anchor="ctr"/>
          <a:lstStyle/>
          <a:p>
            <a:pPr algn="ctr"/>
            <a:r>
              <a:rPr lang="es-MX" sz="2800" b="1" dirty="0">
                <a:solidFill>
                  <a:srgbClr val="FFC000"/>
                </a:solidFill>
                <a:effectLst>
                  <a:outerShdw blurRad="38100" dist="38100" dir="2700000" algn="tl">
                    <a:srgbClr val="000000"/>
                  </a:outerShdw>
                </a:effectLst>
                <a:latin typeface="Arial Narrow" pitchFamily="34" charset="0"/>
              </a:rPr>
              <a:t>El Problema</a:t>
            </a:r>
          </a:p>
        </p:txBody>
      </p:sp>
      <p:sp>
        <p:nvSpPr>
          <p:cNvPr id="32" name="Rectangle 29">
            <a:extLst>
              <a:ext uri="{FF2B5EF4-FFF2-40B4-BE49-F238E27FC236}">
                <a16:creationId xmlns:a16="http://schemas.microsoft.com/office/drawing/2014/main" xmlns="" id="{AC65459E-4E4F-4D09-A184-C0CEC9E77736}"/>
              </a:ext>
            </a:extLst>
          </p:cNvPr>
          <p:cNvSpPr>
            <a:spLocks noChangeArrowheads="1"/>
          </p:cNvSpPr>
          <p:nvPr/>
        </p:nvSpPr>
        <p:spPr bwMode="auto">
          <a:xfrm flipV="1">
            <a:off x="1547665" y="741759"/>
            <a:ext cx="7536928" cy="45719"/>
          </a:xfrm>
          <a:prstGeom prst="rect">
            <a:avLst/>
          </a:prstGeom>
          <a:gradFill>
            <a:gsLst>
              <a:gs pos="0">
                <a:srgbClr val="FFC000"/>
              </a:gs>
              <a:gs pos="100000">
                <a:srgbClr val="FF9900">
                  <a:gamma/>
                  <a:shade val="0"/>
                  <a:invGamma/>
                </a:srgbClr>
              </a:gs>
            </a:gsLst>
            <a:lin ang="5400000" scaled="1"/>
          </a:gradFill>
          <a:ln w="9525">
            <a:noFill/>
            <a:miter lim="800000"/>
            <a:headEnd/>
            <a:tailEnd/>
          </a:ln>
          <a:effectLst/>
        </p:spPr>
        <p:txBody>
          <a:bodyPr wrap="none" anchor="ctr"/>
          <a:lstStyle/>
          <a:p>
            <a:endParaRPr lang="es-EC"/>
          </a:p>
        </p:txBody>
      </p:sp>
      <p:sp>
        <p:nvSpPr>
          <p:cNvPr id="8" name="Marcador de número de diapositiva 7">
            <a:extLst>
              <a:ext uri="{FF2B5EF4-FFF2-40B4-BE49-F238E27FC236}">
                <a16:creationId xmlns:a16="http://schemas.microsoft.com/office/drawing/2014/main" xmlns="" id="{F2A31496-89B3-41A5-9538-54880B2870D3}"/>
              </a:ext>
            </a:extLst>
          </p:cNvPr>
          <p:cNvSpPr>
            <a:spLocks noGrp="1"/>
          </p:cNvSpPr>
          <p:nvPr>
            <p:ph type="sldNum" sz="quarter" idx="4294967295"/>
          </p:nvPr>
        </p:nvSpPr>
        <p:spPr>
          <a:xfrm>
            <a:off x="7010400" y="6356350"/>
            <a:ext cx="2133600" cy="365125"/>
          </a:xfrm>
          <a:prstGeom prst="rect">
            <a:avLst/>
          </a:prstGeom>
        </p:spPr>
        <p:txBody>
          <a:bodyPr/>
          <a:lstStyle/>
          <a:p>
            <a:fld id="{B8E02949-4CF0-41F9-868E-9DB81E933003}" type="slidenum">
              <a:rPr lang="es-EC" sz="1400">
                <a:solidFill>
                  <a:prstClr val="black">
                    <a:tint val="75000"/>
                  </a:prstClr>
                </a:solidFill>
                <a:latin typeface="Arial" panose="020B0604020202020204" pitchFamily="34" charset="0"/>
                <a:cs typeface="Arial" panose="020B0604020202020204" pitchFamily="34" charset="0"/>
              </a:rPr>
              <a:pPr/>
              <a:t>9</a:t>
            </a:fld>
            <a:endParaRPr lang="es-EC" sz="1400" dirty="0">
              <a:solidFill>
                <a:prstClr val="black">
                  <a:tint val="75000"/>
                </a:prstClr>
              </a:solidFill>
              <a:latin typeface="Arial" panose="020B0604020202020204" pitchFamily="34" charset="0"/>
              <a:cs typeface="Arial" panose="020B0604020202020204" pitchFamily="34" charset="0"/>
            </a:endParaRPr>
          </a:p>
        </p:txBody>
      </p:sp>
      <p:sp>
        <p:nvSpPr>
          <p:cNvPr id="11" name="6 Elipse">
            <a:extLst>
              <a:ext uri="{FF2B5EF4-FFF2-40B4-BE49-F238E27FC236}">
                <a16:creationId xmlns:a16="http://schemas.microsoft.com/office/drawing/2014/main" xmlns="" id="{9AB6D392-477A-40A8-BEE3-7785CF3820A6}"/>
              </a:ext>
            </a:extLst>
          </p:cNvPr>
          <p:cNvSpPr/>
          <p:nvPr/>
        </p:nvSpPr>
        <p:spPr>
          <a:xfrm>
            <a:off x="3192555" y="4776369"/>
            <a:ext cx="2928958" cy="1785950"/>
          </a:xfrm>
          <a:prstGeom prst="ellipse">
            <a:avLst/>
          </a:prstGeom>
          <a:gradFill>
            <a:gsLst>
              <a:gs pos="0">
                <a:srgbClr val="C00000"/>
              </a:gs>
              <a:gs pos="100000">
                <a:srgbClr val="663300">
                  <a:gamma/>
                  <a:shade val="0"/>
                  <a:invGamma/>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MX" b="1" dirty="0">
                <a:effectLst>
                  <a:outerShdw blurRad="38100" dist="38100" dir="2700000" algn="tl">
                    <a:srgbClr val="000000"/>
                  </a:outerShdw>
                </a:effectLst>
                <a:latin typeface="Arial Narrow" panose="020B0606020202030204" pitchFamily="34" charset="0"/>
              </a:rPr>
              <a:t>OBJETIVOS ESPECÍFICOS</a:t>
            </a:r>
            <a:endParaRPr lang="es-ES" b="1" dirty="0">
              <a:latin typeface="Arial Narrow" panose="020B0606020202030204" pitchFamily="34" charset="0"/>
              <a:cs typeface="Arial" pitchFamily="34" charset="0"/>
            </a:endParaRPr>
          </a:p>
          <a:p>
            <a:pPr algn="ctr"/>
            <a:endParaRPr lang="es-EC" b="1" dirty="0">
              <a:latin typeface="Arial Narrow" panose="020B0606020202030204" pitchFamily="34" charset="0"/>
            </a:endParaRPr>
          </a:p>
        </p:txBody>
      </p:sp>
      <p:sp>
        <p:nvSpPr>
          <p:cNvPr id="12" name="7 Elipse">
            <a:extLst>
              <a:ext uri="{FF2B5EF4-FFF2-40B4-BE49-F238E27FC236}">
                <a16:creationId xmlns:a16="http://schemas.microsoft.com/office/drawing/2014/main" xmlns="" id="{2D297128-0733-4DAE-AECE-905909EA3020}"/>
              </a:ext>
            </a:extLst>
          </p:cNvPr>
          <p:cNvSpPr/>
          <p:nvPr/>
        </p:nvSpPr>
        <p:spPr>
          <a:xfrm>
            <a:off x="5901393" y="2924947"/>
            <a:ext cx="3207112" cy="2258537"/>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C" b="1" dirty="0">
                <a:latin typeface="Arial Narrow" panose="020B0606020202030204" pitchFamily="34" charset="0"/>
              </a:rPr>
              <a:t>Formular estrategias para gestionar recursos financieros necesarios para cubrir los costos de operatividad de las unidades navales</a:t>
            </a:r>
          </a:p>
        </p:txBody>
      </p:sp>
      <p:sp>
        <p:nvSpPr>
          <p:cNvPr id="13" name="14 Elipse">
            <a:extLst>
              <a:ext uri="{FF2B5EF4-FFF2-40B4-BE49-F238E27FC236}">
                <a16:creationId xmlns:a16="http://schemas.microsoft.com/office/drawing/2014/main" xmlns="" id="{BAB1A1EE-80EF-46B5-8763-746B29070845}"/>
              </a:ext>
            </a:extLst>
          </p:cNvPr>
          <p:cNvSpPr/>
          <p:nvPr/>
        </p:nvSpPr>
        <p:spPr>
          <a:xfrm>
            <a:off x="2865468" y="1506077"/>
            <a:ext cx="3413064" cy="1956197"/>
          </a:xfrm>
          <a:prstGeom prst="ellipse">
            <a:avLst/>
          </a:prstGeom>
          <a:gradFill>
            <a:gsLst>
              <a:gs pos="0">
                <a:schemeClr val="accent2">
                  <a:lumMod val="50000"/>
                </a:schemeClr>
              </a:gs>
              <a:gs pos="100000">
                <a:srgbClr val="663300">
                  <a:gamma/>
                  <a:shade val="0"/>
                  <a:invGamma/>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C" b="1" dirty="0">
                <a:latin typeface="Arial Narrow" panose="020B0606020202030204" pitchFamily="34" charset="0"/>
              </a:rPr>
              <a:t>Reconocer el grado de operatividad de las unidades 2012-2016</a:t>
            </a:r>
          </a:p>
        </p:txBody>
      </p:sp>
      <p:sp>
        <p:nvSpPr>
          <p:cNvPr id="14" name="15 Elipse">
            <a:extLst>
              <a:ext uri="{FF2B5EF4-FFF2-40B4-BE49-F238E27FC236}">
                <a16:creationId xmlns:a16="http://schemas.microsoft.com/office/drawing/2014/main" xmlns="" id="{AE1C5BE6-4494-4504-8511-E0D726AE4E63}"/>
              </a:ext>
            </a:extLst>
          </p:cNvPr>
          <p:cNvSpPr/>
          <p:nvPr/>
        </p:nvSpPr>
        <p:spPr>
          <a:xfrm>
            <a:off x="140753" y="2996952"/>
            <a:ext cx="3207112" cy="2094576"/>
          </a:xfrm>
          <a:prstGeom prst="ellipse">
            <a:avLst/>
          </a:prstGeom>
          <a:gradFill>
            <a:gsLst>
              <a:gs pos="0">
                <a:schemeClr val="bg2">
                  <a:lumMod val="10000"/>
                </a:schemeClr>
              </a:gs>
              <a:gs pos="100000">
                <a:srgbClr val="663300">
                  <a:gamma/>
                  <a:shade val="0"/>
                  <a:invGamma/>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b="1" dirty="0">
                <a:latin typeface="Arial Narrow" panose="020B0606020202030204" pitchFamily="34" charset="0"/>
                <a:cs typeface="Arial" pitchFamily="34" charset="0"/>
              </a:rPr>
              <a:t>Evaluar la asignación presupuestaria de las Unidades Navales 2012-2016</a:t>
            </a:r>
          </a:p>
        </p:txBody>
      </p:sp>
      <p:sp>
        <p:nvSpPr>
          <p:cNvPr id="15" name="16 Flecha arriba">
            <a:extLst>
              <a:ext uri="{FF2B5EF4-FFF2-40B4-BE49-F238E27FC236}">
                <a16:creationId xmlns:a16="http://schemas.microsoft.com/office/drawing/2014/main" xmlns="" id="{1D4A0D5A-B743-4673-BFB3-AE95F226C27B}"/>
              </a:ext>
            </a:extLst>
          </p:cNvPr>
          <p:cNvSpPr/>
          <p:nvPr/>
        </p:nvSpPr>
        <p:spPr>
          <a:xfrm rot="18270412">
            <a:off x="3004225" y="4653532"/>
            <a:ext cx="338638" cy="658799"/>
          </a:xfrm>
          <a:prstGeom prst="up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a:latin typeface="Arial Narrow" panose="020B0606020202030204" pitchFamily="34" charset="0"/>
            </a:endParaRPr>
          </a:p>
        </p:txBody>
      </p:sp>
      <p:sp>
        <p:nvSpPr>
          <p:cNvPr id="16" name="17 Flecha arriba">
            <a:extLst>
              <a:ext uri="{FF2B5EF4-FFF2-40B4-BE49-F238E27FC236}">
                <a16:creationId xmlns:a16="http://schemas.microsoft.com/office/drawing/2014/main" xmlns="" id="{9284F5A7-F34B-4F22-8812-A4562A0C06D9}"/>
              </a:ext>
            </a:extLst>
          </p:cNvPr>
          <p:cNvSpPr/>
          <p:nvPr/>
        </p:nvSpPr>
        <p:spPr>
          <a:xfrm rot="2440187">
            <a:off x="5920572" y="4709714"/>
            <a:ext cx="357190" cy="549297"/>
          </a:xfrm>
          <a:prstGeom prst="up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a:latin typeface="Arial Narrow" panose="020B0606020202030204" pitchFamily="34" charset="0"/>
            </a:endParaRPr>
          </a:p>
        </p:txBody>
      </p:sp>
      <p:sp>
        <p:nvSpPr>
          <p:cNvPr id="17" name="18 Flecha arriba">
            <a:extLst>
              <a:ext uri="{FF2B5EF4-FFF2-40B4-BE49-F238E27FC236}">
                <a16:creationId xmlns:a16="http://schemas.microsoft.com/office/drawing/2014/main" xmlns="" id="{574C8CF1-BE8F-4CC6-8B7A-EEA6C18C3514}"/>
              </a:ext>
            </a:extLst>
          </p:cNvPr>
          <p:cNvSpPr/>
          <p:nvPr/>
        </p:nvSpPr>
        <p:spPr>
          <a:xfrm>
            <a:off x="4427984" y="3503291"/>
            <a:ext cx="357190" cy="1273081"/>
          </a:xfrm>
          <a:prstGeom prst="up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a:latin typeface="Arial Narrow" panose="020B0606020202030204" pitchFamily="34" charset="0"/>
            </a:endParaRPr>
          </a:p>
        </p:txBody>
      </p:sp>
    </p:spTree>
    <p:extLst>
      <p:ext uri="{BB962C8B-B14F-4D97-AF65-F5344CB8AC3E}">
        <p14:creationId xmlns:p14="http://schemas.microsoft.com/office/powerpoint/2010/main" val="712942467"/>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linds(horizontal)">
                                      <p:cBhvr>
                                        <p:cTn id="20" dur="500"/>
                                        <p:tgtEl>
                                          <p:spTgt spid="1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linds(horizontal)">
                                      <p:cBhvr>
                                        <p:cTn id="28" dur="500"/>
                                        <p:tgtEl>
                                          <p:spTgt spid="1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theme/theme1.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seño predeterminado">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Plan de Tesi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23630</TotalTime>
  <Words>3012</Words>
  <Application>Microsoft Office PowerPoint</Application>
  <PresentationFormat>Presentación en pantalla (4:3)</PresentationFormat>
  <Paragraphs>484</Paragraphs>
  <Slides>62</Slides>
  <Notes>0</Notes>
  <HiddenSlides>0</HiddenSlides>
  <MMClips>0</MMClips>
  <ScaleCrop>false</ScaleCrop>
  <HeadingPairs>
    <vt:vector size="6" baseType="variant">
      <vt:variant>
        <vt:lpstr>Tema</vt:lpstr>
      </vt:variant>
      <vt:variant>
        <vt:i4>5</vt:i4>
      </vt:variant>
      <vt:variant>
        <vt:lpstr>Servidores OLE incrustados</vt:lpstr>
      </vt:variant>
      <vt:variant>
        <vt:i4>1</vt:i4>
      </vt:variant>
      <vt:variant>
        <vt:lpstr>Títulos de diapositiva</vt:lpstr>
      </vt:variant>
      <vt:variant>
        <vt:i4>62</vt:i4>
      </vt:variant>
    </vt:vector>
  </HeadingPairs>
  <TitlesOfParts>
    <vt:vector size="68" baseType="lpstr">
      <vt:lpstr>2_Tema de Office</vt:lpstr>
      <vt:lpstr>1_Diseño personalizado</vt:lpstr>
      <vt:lpstr>Diseño predeterminado</vt:lpstr>
      <vt:lpstr>Diseño personalizado</vt:lpstr>
      <vt:lpstr>Tema de Office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Armada del Ecuador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cpfg arellano</dc:creator>
  <cp:lastModifiedBy>Omar OA. Arellano</cp:lastModifiedBy>
  <cp:revision>1834</cp:revision>
  <dcterms:created xsi:type="dcterms:W3CDTF">2008-03-10T21:09:46Z</dcterms:created>
  <dcterms:modified xsi:type="dcterms:W3CDTF">2019-03-29T13:57:11Z</dcterms:modified>
</cp:coreProperties>
</file>