
<file path=[Content_Types].xml><?xml version="1.0" encoding="utf-8"?>
<Types xmlns="http://schemas.openxmlformats.org/package/2006/content-types">
  <Default Extension="png" ContentType="image/png"/>
  <Default Extension="jfif" ContentType="image/j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63" r:id="rId2"/>
    <p:sldId id="304" r:id="rId3"/>
    <p:sldId id="264" r:id="rId4"/>
    <p:sldId id="266" r:id="rId5"/>
    <p:sldId id="267" r:id="rId6"/>
    <p:sldId id="269" r:id="rId7"/>
    <p:sldId id="288" r:id="rId8"/>
    <p:sldId id="261" r:id="rId9"/>
    <p:sldId id="310" r:id="rId10"/>
    <p:sldId id="271" r:id="rId11"/>
    <p:sldId id="284" r:id="rId12"/>
    <p:sldId id="285" r:id="rId13"/>
    <p:sldId id="286" r:id="rId14"/>
    <p:sldId id="289" r:id="rId15"/>
    <p:sldId id="290" r:id="rId16"/>
    <p:sldId id="291" r:id="rId17"/>
    <p:sldId id="292" r:id="rId18"/>
    <p:sldId id="293" r:id="rId19"/>
    <p:sldId id="294" r:id="rId20"/>
    <p:sldId id="305" r:id="rId21"/>
    <p:sldId id="295" r:id="rId22"/>
    <p:sldId id="272" r:id="rId23"/>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6699"/>
    <a:srgbClr val="33CCCC"/>
    <a:srgbClr val="66CCFF"/>
    <a:srgbClr val="996633"/>
    <a:srgbClr val="CC3300"/>
    <a:srgbClr val="A50021"/>
    <a:srgbClr val="990033"/>
    <a:srgbClr val="FF6600"/>
    <a:srgbClr val="FF3300"/>
    <a:srgbClr val="33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C4B1156A-380E-4F78-BDF5-A606A8083BF9}" styleName="Estilo medio 4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Estilo oscuro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1818" autoAdjust="0"/>
  </p:normalViewPr>
  <p:slideViewPr>
    <p:cSldViewPr snapToGrid="0">
      <p:cViewPr varScale="1">
        <p:scale>
          <a:sx n="67" d="100"/>
          <a:sy n="67" d="100"/>
        </p:scale>
        <p:origin x="858" y="10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Hoja_de_c_lculo_de_Microsoft_Excel.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Hoja_de_c_lculo_de_Microsoft_Excel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Hoja_de_c_lculo_de_Microsoft_Excel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Hoja_de_c_lculo_de_Microsoft_Excel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Hoja_de_c_lculo_de_Microsoft_Excel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sz="1600" dirty="0" err="1" smtClean="0">
                <a:latin typeface="Arial" panose="020B0604020202020204" pitchFamily="34" charset="0"/>
                <a:cs typeface="Arial" panose="020B0604020202020204" pitchFamily="34" charset="0"/>
              </a:rPr>
              <a:t>Abuso</a:t>
            </a:r>
            <a:r>
              <a:rPr lang="en-US" sz="1600" dirty="0" smtClean="0">
                <a:latin typeface="Arial" panose="020B0604020202020204" pitchFamily="34" charset="0"/>
                <a:cs typeface="Arial" panose="020B0604020202020204" pitchFamily="34" charset="0"/>
              </a:rPr>
              <a:t> Sexual </a:t>
            </a:r>
            <a:r>
              <a:rPr lang="en-US" sz="1600" dirty="0" err="1" smtClean="0">
                <a:latin typeface="Arial" panose="020B0604020202020204" pitchFamily="34" charset="0"/>
                <a:cs typeface="Arial" panose="020B0604020202020204" pitchFamily="34" charset="0"/>
              </a:rPr>
              <a:t>Infantil</a:t>
            </a:r>
            <a:endParaRPr lang="en-US" sz="1600" dirty="0">
              <a:latin typeface="Arial" panose="020B0604020202020204" pitchFamily="34" charset="0"/>
              <a:cs typeface="Arial" panose="020B0604020202020204" pitchFamily="34" charset="0"/>
            </a:endParaRPr>
          </a:p>
        </c:rich>
      </c:tx>
      <c:layout>
        <c:manualLayout>
          <c:xMode val="edge"/>
          <c:yMode val="edge"/>
          <c:x val="0.19601048303027624"/>
          <c:y val="3.9510041546350058E-2"/>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s-CO"/>
        </a:p>
      </c:txPr>
    </c:title>
    <c:autoTitleDeleted val="0"/>
    <c:plotArea>
      <c:layout/>
      <c:pieChart>
        <c:varyColors val="1"/>
        <c:ser>
          <c:idx val="0"/>
          <c:order val="0"/>
          <c:tx>
            <c:strRef>
              <c:f>Hoja1!$B$1</c:f>
              <c:strCache>
                <c:ptCount val="1"/>
                <c:pt idx="0">
                  <c:v>Ventas</c:v>
                </c:pt>
              </c:strCache>
            </c:strRef>
          </c:tx>
          <c:dPt>
            <c:idx val="0"/>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F4A6-4B50-B52A-1684854B847E}"/>
              </c:ext>
            </c:extLst>
          </c:dPt>
          <c:dPt>
            <c:idx val="1"/>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F4A6-4B50-B52A-1684854B847E}"/>
              </c:ext>
            </c:extLst>
          </c:dPt>
          <c:dPt>
            <c:idx val="2"/>
            <c:bubble3D val="0"/>
            <c:explosion val="3"/>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F4A6-4B50-B52A-1684854B847E}"/>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s-CO"/>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15:layout/>
              </c:ext>
            </c:extLst>
          </c:dLbls>
          <c:cat>
            <c:strRef>
              <c:f>Hoja1!$A$2:$A$4</c:f>
              <c:strCache>
                <c:ptCount val="3"/>
                <c:pt idx="0">
                  <c:v>MEDIO</c:v>
                </c:pt>
                <c:pt idx="1">
                  <c:v>BAJO</c:v>
                </c:pt>
                <c:pt idx="2">
                  <c:v>ESCASO</c:v>
                </c:pt>
              </c:strCache>
            </c:strRef>
          </c:cat>
          <c:val>
            <c:numRef>
              <c:f>Hoja1!$B$2:$B$4</c:f>
              <c:numCache>
                <c:formatCode>General</c:formatCode>
                <c:ptCount val="3"/>
                <c:pt idx="0">
                  <c:v>6</c:v>
                </c:pt>
                <c:pt idx="1">
                  <c:v>17</c:v>
                </c:pt>
                <c:pt idx="2">
                  <c:v>78</c:v>
                </c:pt>
              </c:numCache>
            </c:numRef>
          </c:val>
          <c:extLst>
            <c:ext xmlns:c16="http://schemas.microsoft.com/office/drawing/2014/chart" uri="{C3380CC4-5D6E-409C-BE32-E72D297353CC}">
              <c16:uniqueId val="{00000006-F4A6-4B50-B52A-1684854B847E}"/>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s-CO"/>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tx1"/>
      </a:solidFill>
      <a:round/>
    </a:ln>
    <a:effectLst/>
  </c:spPr>
  <c:txPr>
    <a:bodyPr/>
    <a:lstStyle/>
    <a:p>
      <a:pPr>
        <a:defRPr/>
      </a:pPr>
      <a:endParaRPr lang="es-C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sz="1600" b="1" dirty="0" err="1">
                <a:latin typeface="Arial" panose="020B0604020202020204" pitchFamily="34" charset="0"/>
                <a:cs typeface="Arial" panose="020B0604020202020204" pitchFamily="34" charset="0"/>
              </a:rPr>
              <a:t>Señales</a:t>
            </a:r>
            <a:r>
              <a:rPr lang="en-US" sz="1600" b="1" dirty="0">
                <a:latin typeface="Arial" panose="020B0604020202020204" pitchFamily="34" charset="0"/>
                <a:cs typeface="Arial" panose="020B0604020202020204" pitchFamily="34" charset="0"/>
              </a:rPr>
              <a:t> de </a:t>
            </a:r>
            <a:r>
              <a:rPr lang="en-US" sz="1600" b="1" dirty="0" err="1">
                <a:latin typeface="Arial" panose="020B0604020202020204" pitchFamily="34" charset="0"/>
                <a:cs typeface="Arial" panose="020B0604020202020204" pitchFamily="34" charset="0"/>
              </a:rPr>
              <a:t>Alarma</a:t>
            </a:r>
            <a:r>
              <a:rPr lang="en-US" sz="1600" b="1" dirty="0">
                <a:latin typeface="Arial" panose="020B0604020202020204" pitchFamily="34" charset="0"/>
                <a:cs typeface="Arial" panose="020B0604020202020204" pitchFamily="34" charset="0"/>
              </a:rPr>
              <a:t> para </a:t>
            </a:r>
            <a:r>
              <a:rPr lang="en-US" sz="1600" b="1" dirty="0" err="1">
                <a:latin typeface="Arial" panose="020B0604020202020204" pitchFamily="34" charset="0"/>
                <a:cs typeface="Arial" panose="020B0604020202020204" pitchFamily="34" charset="0"/>
              </a:rPr>
              <a:t>detertar</a:t>
            </a:r>
            <a:r>
              <a:rPr lang="en-US" sz="1600" b="1" dirty="0">
                <a:latin typeface="Arial" panose="020B0604020202020204" pitchFamily="34" charset="0"/>
                <a:cs typeface="Arial" panose="020B0604020202020204" pitchFamily="34" charset="0"/>
              </a:rPr>
              <a:t> un </a:t>
            </a:r>
            <a:r>
              <a:rPr lang="en-US" sz="1600" b="1" dirty="0" err="1">
                <a:latin typeface="Arial" panose="020B0604020202020204" pitchFamily="34" charset="0"/>
                <a:cs typeface="Arial" panose="020B0604020202020204" pitchFamily="34" charset="0"/>
              </a:rPr>
              <a:t>Abuso</a:t>
            </a:r>
            <a:r>
              <a:rPr lang="en-US" sz="1600" b="1" dirty="0">
                <a:latin typeface="Arial" panose="020B0604020202020204" pitchFamily="34" charset="0"/>
                <a:cs typeface="Arial" panose="020B0604020202020204" pitchFamily="34" charset="0"/>
              </a:rPr>
              <a:t> Sexual </a:t>
            </a:r>
            <a:r>
              <a:rPr lang="en-US" sz="1600" b="1" dirty="0" err="1">
                <a:latin typeface="Arial" panose="020B0604020202020204" pitchFamily="34" charset="0"/>
                <a:cs typeface="Arial" panose="020B0604020202020204" pitchFamily="34" charset="0"/>
              </a:rPr>
              <a:t>Infantil</a:t>
            </a:r>
            <a:endParaRPr lang="en-US" sz="1600" b="1" dirty="0">
              <a:latin typeface="Arial" panose="020B0604020202020204" pitchFamily="34" charset="0"/>
              <a:cs typeface="Arial" panose="020B0604020202020204" pitchFamily="34" charset="0"/>
            </a:endParaRPr>
          </a:p>
        </c:rich>
      </c:tx>
      <c:layout>
        <c:manualLayout>
          <c:xMode val="edge"/>
          <c:yMode val="edge"/>
          <c:x val="0.11094924060751397"/>
          <c:y val="0"/>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s-CO"/>
        </a:p>
      </c:txPr>
    </c:title>
    <c:autoTitleDeleted val="0"/>
    <c:plotArea>
      <c:layout/>
      <c:pieChart>
        <c:varyColors val="1"/>
        <c:ser>
          <c:idx val="0"/>
          <c:order val="0"/>
          <c:tx>
            <c:strRef>
              <c:f>Hoja1!$B$1</c:f>
              <c:strCache>
                <c:ptCount val="1"/>
                <c:pt idx="0">
                  <c:v>Ventas</c:v>
                </c:pt>
              </c:strCache>
            </c:strRef>
          </c:tx>
          <c:dPt>
            <c:idx val="0"/>
            <c:bubble3D val="0"/>
            <c:spPr>
              <a:solidFill>
                <a:srgbClr val="FF66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4-72E3-4405-91CB-F2BC63F9031B}"/>
              </c:ext>
            </c:extLst>
          </c:dPt>
          <c:dPt>
            <c:idx val="1"/>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72E3-4405-91CB-F2BC63F9031B}"/>
              </c:ext>
            </c:extLst>
          </c:dPt>
          <c:dPt>
            <c:idx val="2"/>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2-72E3-4405-91CB-F2BC63F9031B}"/>
              </c:ext>
            </c:extLst>
          </c:dPt>
          <c:dPt>
            <c:idx val="3"/>
            <c:bubble3D val="0"/>
            <c:explosion val="3"/>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72E3-4405-91CB-F2BC63F9031B}"/>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s-CO"/>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15:layout/>
              </c:ext>
            </c:extLst>
          </c:dLbls>
          <c:cat>
            <c:strRef>
              <c:f>Hoja1!$A$2:$A$5</c:f>
              <c:strCache>
                <c:ptCount val="4"/>
                <c:pt idx="0">
                  <c:v>MEDIO ALTO</c:v>
                </c:pt>
                <c:pt idx="1">
                  <c:v>MEDIO</c:v>
                </c:pt>
                <c:pt idx="2">
                  <c:v>BAJO</c:v>
                </c:pt>
                <c:pt idx="3">
                  <c:v>ESCASO</c:v>
                </c:pt>
              </c:strCache>
            </c:strRef>
          </c:cat>
          <c:val>
            <c:numRef>
              <c:f>Hoja1!$B$2:$B$5</c:f>
              <c:numCache>
                <c:formatCode>General</c:formatCode>
                <c:ptCount val="4"/>
                <c:pt idx="0">
                  <c:v>6</c:v>
                </c:pt>
                <c:pt idx="1">
                  <c:v>17</c:v>
                </c:pt>
                <c:pt idx="2">
                  <c:v>22</c:v>
                </c:pt>
                <c:pt idx="3">
                  <c:v>56</c:v>
                </c:pt>
              </c:numCache>
            </c:numRef>
          </c:val>
          <c:extLst>
            <c:ext xmlns:c16="http://schemas.microsoft.com/office/drawing/2014/chart" uri="{C3380CC4-5D6E-409C-BE32-E72D297353CC}">
              <c16:uniqueId val="{00000000-72E3-4405-91CB-F2BC63F9031B}"/>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s-CO"/>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tx1"/>
      </a:solidFill>
      <a:round/>
    </a:ln>
    <a:effectLst/>
  </c:spPr>
  <c:txPr>
    <a:bodyPr/>
    <a:lstStyle/>
    <a:p>
      <a:pPr>
        <a:defRPr/>
      </a:pPr>
      <a:endParaRPr lang="es-C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sz="1600" dirty="0" err="1">
                <a:latin typeface="Arial" panose="020B0604020202020204" pitchFamily="34" charset="0"/>
                <a:cs typeface="Arial" panose="020B0604020202020204" pitchFamily="34" charset="0"/>
              </a:rPr>
              <a:t>Protocolo</a:t>
            </a:r>
            <a:r>
              <a:rPr lang="en-US" sz="1600" dirty="0">
                <a:latin typeface="Arial" panose="020B0604020202020204" pitchFamily="34" charset="0"/>
                <a:cs typeface="Arial" panose="020B0604020202020204" pitchFamily="34" charset="0"/>
              </a:rPr>
              <a:t> de </a:t>
            </a:r>
            <a:r>
              <a:rPr lang="en-US" sz="1600" dirty="0" err="1">
                <a:latin typeface="Arial" panose="020B0604020202020204" pitchFamily="34" charset="0"/>
                <a:cs typeface="Arial" panose="020B0604020202020204" pitchFamily="34" charset="0"/>
              </a:rPr>
              <a:t>acción</a:t>
            </a:r>
            <a:r>
              <a:rPr lang="en-US" sz="1600" dirty="0">
                <a:latin typeface="Arial" panose="020B0604020202020204" pitchFamily="34" charset="0"/>
                <a:cs typeface="Arial" panose="020B0604020202020204" pitchFamily="34" charset="0"/>
              </a:rPr>
              <a:t> ante un ASI</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s-CO"/>
        </a:p>
      </c:txPr>
    </c:title>
    <c:autoTitleDeleted val="0"/>
    <c:plotArea>
      <c:layout/>
      <c:pieChart>
        <c:varyColors val="1"/>
        <c:ser>
          <c:idx val="0"/>
          <c:order val="0"/>
          <c:tx>
            <c:strRef>
              <c:f>Hoja1!$B$1</c:f>
              <c:strCache>
                <c:ptCount val="1"/>
                <c:pt idx="0">
                  <c:v>Ventas</c:v>
                </c:pt>
              </c:strCache>
            </c:strRef>
          </c:tx>
          <c:dPt>
            <c:idx val="0"/>
            <c:bubble3D val="0"/>
            <c:spPr>
              <a:solidFill>
                <a:srgbClr val="CC33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2380-46B8-B0C5-14B2DCD78D21}"/>
              </c:ext>
            </c:extLst>
          </c:dPt>
          <c:dPt>
            <c:idx val="1"/>
            <c:bubble3D val="0"/>
            <c:spPr>
              <a:solidFill>
                <a:srgbClr val="FF66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2380-46B8-B0C5-14B2DCD78D21}"/>
              </c:ext>
            </c:extLst>
          </c:dPt>
          <c:dPt>
            <c:idx val="2"/>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2380-46B8-B0C5-14B2DCD78D21}"/>
              </c:ext>
            </c:extLst>
          </c:dPt>
          <c:dPt>
            <c:idx val="3"/>
            <c:bubble3D val="0"/>
            <c:explosion val="4"/>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2380-46B8-B0C5-14B2DCD78D21}"/>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s-CO"/>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Hoja1!$A$2:$A$5</c:f>
              <c:strCache>
                <c:ptCount val="4"/>
                <c:pt idx="0">
                  <c:v>ALTO</c:v>
                </c:pt>
                <c:pt idx="1">
                  <c:v>MEDIO ALTO</c:v>
                </c:pt>
                <c:pt idx="2">
                  <c:v>BAJO</c:v>
                </c:pt>
                <c:pt idx="3">
                  <c:v>ESCASO</c:v>
                </c:pt>
              </c:strCache>
            </c:strRef>
          </c:cat>
          <c:val>
            <c:numRef>
              <c:f>Hoja1!$B$2:$B$5</c:f>
              <c:numCache>
                <c:formatCode>General</c:formatCode>
                <c:ptCount val="4"/>
                <c:pt idx="0">
                  <c:v>6</c:v>
                </c:pt>
                <c:pt idx="1">
                  <c:v>6</c:v>
                </c:pt>
                <c:pt idx="2">
                  <c:v>28</c:v>
                </c:pt>
                <c:pt idx="3">
                  <c:v>61</c:v>
                </c:pt>
              </c:numCache>
            </c:numRef>
          </c:val>
          <c:extLst>
            <c:ext xmlns:c16="http://schemas.microsoft.com/office/drawing/2014/chart" uri="{C3380CC4-5D6E-409C-BE32-E72D297353CC}">
              <c16:uniqueId val="{00000008-2380-46B8-B0C5-14B2DCD78D21}"/>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s-CO"/>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tx1"/>
      </a:solidFill>
      <a:round/>
    </a:ln>
    <a:effectLst/>
  </c:spPr>
  <c:txPr>
    <a:bodyPr/>
    <a:lstStyle/>
    <a:p>
      <a:pPr>
        <a:defRPr/>
      </a:pPr>
      <a:endParaRPr lang="es-CO"/>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sz="1600" dirty="0" err="1">
                <a:latin typeface="Arial" panose="020B0604020202020204" pitchFamily="34" charset="0"/>
                <a:cs typeface="Arial" panose="020B0604020202020204" pitchFamily="34" charset="0"/>
              </a:rPr>
              <a:t>Planificación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sobre</a:t>
            </a:r>
            <a:r>
              <a:rPr lang="en-US" sz="1600" dirty="0">
                <a:latin typeface="Arial" panose="020B0604020202020204" pitchFamily="34" charset="0"/>
                <a:cs typeface="Arial" panose="020B0604020202020204" pitchFamily="34" charset="0"/>
              </a:rPr>
              <a:t> la </a:t>
            </a:r>
            <a:r>
              <a:rPr lang="en-US" sz="1600" dirty="0" err="1">
                <a:latin typeface="Arial" panose="020B0604020202020204" pitchFamily="34" charset="0"/>
                <a:cs typeface="Arial" panose="020B0604020202020204" pitchFamily="34" charset="0"/>
              </a:rPr>
              <a:t>prevención</a:t>
            </a:r>
            <a:r>
              <a:rPr lang="en-US" sz="1600" dirty="0">
                <a:latin typeface="Arial" panose="020B0604020202020204" pitchFamily="34" charset="0"/>
                <a:cs typeface="Arial" panose="020B0604020202020204" pitchFamily="34" charset="0"/>
              </a:rPr>
              <a:t> del ASI</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s-CO"/>
        </a:p>
      </c:txPr>
    </c:title>
    <c:autoTitleDeleted val="0"/>
    <c:plotArea>
      <c:layout/>
      <c:pieChart>
        <c:varyColors val="1"/>
        <c:ser>
          <c:idx val="0"/>
          <c:order val="0"/>
          <c:tx>
            <c:strRef>
              <c:f>Hoja1!$B$1</c:f>
              <c:strCache>
                <c:ptCount val="1"/>
                <c:pt idx="0">
                  <c:v>Ventas</c:v>
                </c:pt>
              </c:strCache>
            </c:strRef>
          </c:tx>
          <c:dPt>
            <c:idx val="0"/>
            <c:bubble3D val="0"/>
            <c:explosion val="4"/>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1496-46F1-8D87-9E15F14CC22D}"/>
              </c:ext>
            </c:extLst>
          </c:dPt>
          <c:dPt>
            <c:idx val="1"/>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1496-46F1-8D87-9E15F14CC22D}"/>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s-CO"/>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Hoja1!$A$2:$A$3</c:f>
              <c:strCache>
                <c:ptCount val="2"/>
                <c:pt idx="0">
                  <c:v>SI</c:v>
                </c:pt>
                <c:pt idx="1">
                  <c:v>NO</c:v>
                </c:pt>
              </c:strCache>
            </c:strRef>
          </c:cat>
          <c:val>
            <c:numRef>
              <c:f>Hoja1!$B$2:$B$3</c:f>
              <c:numCache>
                <c:formatCode>General</c:formatCode>
                <c:ptCount val="2"/>
                <c:pt idx="0">
                  <c:v>50</c:v>
                </c:pt>
                <c:pt idx="1">
                  <c:v>50</c:v>
                </c:pt>
              </c:numCache>
            </c:numRef>
          </c:val>
          <c:extLst>
            <c:ext xmlns:c16="http://schemas.microsoft.com/office/drawing/2014/chart" uri="{C3380CC4-5D6E-409C-BE32-E72D297353CC}">
              <c16:uniqueId val="{00000004-1496-46F1-8D87-9E15F14CC22D}"/>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s-CO"/>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tx1"/>
      </a:solidFill>
      <a:round/>
    </a:ln>
    <a:effectLst/>
  </c:spPr>
  <c:txPr>
    <a:bodyPr/>
    <a:lstStyle/>
    <a:p>
      <a:pPr>
        <a:defRPr/>
      </a:pPr>
      <a:endParaRPr lang="es-CO"/>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s-CO"/>
              <a:t>CAPACITACIONES</a:t>
            </a:r>
          </a:p>
        </c:rich>
      </c:tx>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s-CO"/>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Hoja1!$B$1</c:f>
              <c:strCache>
                <c:ptCount val="1"/>
                <c:pt idx="0">
                  <c:v>Siempre</c:v>
                </c:pt>
              </c:strCache>
            </c:strRef>
          </c:tx>
          <c:spPr>
            <a:solidFill>
              <a:srgbClr val="996633">
                <a:alpha val="84706"/>
              </a:srgbClr>
            </a:solidFill>
            <a:ln w="9525" cap="flat" cmpd="sng" algn="ctr">
              <a:solidFill>
                <a:schemeClr val="accent2">
                  <a:lumMod val="75000"/>
                </a:schemeClr>
              </a:solidFill>
              <a:round/>
            </a:ln>
            <a:effectLst/>
            <a:sp3d contourW="9525">
              <a:contourClr>
                <a:schemeClr val="accent2">
                  <a:lumMod val="75000"/>
                </a:schemeClr>
              </a:contourClr>
            </a:sp3d>
          </c:spPr>
          <c:invertIfNegative val="0"/>
          <c:dLbls>
            <c:delete val="1"/>
          </c:dLbls>
          <c:cat>
            <c:strRef>
              <c:f>Hoja1!$A$2:$A$6</c:f>
              <c:strCache>
                <c:ptCount val="5"/>
                <c:pt idx="0">
                  <c:v>Ministerio de Educación</c:v>
                </c:pt>
                <c:pt idx="1">
                  <c:v>Institución en la que trabaja</c:v>
                </c:pt>
                <c:pt idx="2">
                  <c:v>Cursos Particulares</c:v>
                </c:pt>
                <c:pt idx="3">
                  <c:v>Cursos Gratuitos</c:v>
                </c:pt>
                <c:pt idx="4">
                  <c:v>Formación Profesional</c:v>
                </c:pt>
              </c:strCache>
            </c:strRef>
          </c:cat>
          <c:val>
            <c:numRef>
              <c:f>Hoja1!$B$2:$B$6</c:f>
              <c:numCache>
                <c:formatCode>_(* #,##0_);_(* \(#,##0\);_(* "-"_);_(@_)</c:formatCode>
                <c:ptCount val="5"/>
                <c:pt idx="0">
                  <c:v>5.56</c:v>
                </c:pt>
                <c:pt idx="1">
                  <c:v>11.11</c:v>
                </c:pt>
                <c:pt idx="2">
                  <c:v>0</c:v>
                </c:pt>
                <c:pt idx="3">
                  <c:v>0</c:v>
                </c:pt>
                <c:pt idx="4">
                  <c:v>16.670000000000002</c:v>
                </c:pt>
              </c:numCache>
            </c:numRef>
          </c:val>
          <c:extLst>
            <c:ext xmlns:c16="http://schemas.microsoft.com/office/drawing/2014/chart" uri="{C3380CC4-5D6E-409C-BE32-E72D297353CC}">
              <c16:uniqueId val="{00000000-774D-433F-9329-AF426AC20F88}"/>
            </c:ext>
          </c:extLst>
        </c:ser>
        <c:ser>
          <c:idx val="1"/>
          <c:order val="1"/>
          <c:tx>
            <c:strRef>
              <c:f>Hoja1!$C$1</c:f>
              <c:strCache>
                <c:ptCount val="1"/>
                <c:pt idx="0">
                  <c:v>Casi siempre</c:v>
                </c:pt>
              </c:strCache>
            </c:strRef>
          </c:tx>
          <c:spPr>
            <a:solidFill>
              <a:srgbClr val="CC3300">
                <a:alpha val="85000"/>
              </a:srgbClr>
            </a:solidFill>
            <a:ln w="9525" cap="flat" cmpd="sng" algn="ctr">
              <a:solidFill>
                <a:schemeClr val="accent4">
                  <a:lumMod val="75000"/>
                </a:schemeClr>
              </a:solidFill>
              <a:round/>
            </a:ln>
            <a:effectLst/>
            <a:sp3d contourW="9525">
              <a:contourClr>
                <a:schemeClr val="accent4">
                  <a:lumMod val="75000"/>
                </a:schemeClr>
              </a:contourClr>
            </a:sp3d>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1-774D-433F-9329-AF426AC20F88}"/>
                </c:ext>
              </c:extLst>
            </c:dLbl>
            <c:dLbl>
              <c:idx val="1"/>
              <c:delete val="1"/>
              <c:extLst>
                <c:ext xmlns:c15="http://schemas.microsoft.com/office/drawing/2012/chart" uri="{CE6537A1-D6FC-4f65-9D91-7224C49458BB}"/>
                <c:ext xmlns:c16="http://schemas.microsoft.com/office/drawing/2014/chart" uri="{C3380CC4-5D6E-409C-BE32-E72D297353CC}">
                  <c16:uniqueId val="{00000002-774D-433F-9329-AF426AC20F88}"/>
                </c:ext>
              </c:extLst>
            </c:dLbl>
            <c:dLbl>
              <c:idx val="2"/>
              <c:delete val="1"/>
              <c:extLst>
                <c:ext xmlns:c15="http://schemas.microsoft.com/office/drawing/2012/chart" uri="{CE6537A1-D6FC-4f65-9D91-7224C49458BB}"/>
                <c:ext xmlns:c16="http://schemas.microsoft.com/office/drawing/2014/chart" uri="{C3380CC4-5D6E-409C-BE32-E72D297353CC}">
                  <c16:uniqueId val="{00000003-774D-433F-9329-AF426AC20F88}"/>
                </c:ext>
              </c:extLst>
            </c:dLbl>
            <c:dLbl>
              <c:idx val="3"/>
              <c:delete val="1"/>
              <c:extLst>
                <c:ext xmlns:c15="http://schemas.microsoft.com/office/drawing/2012/chart" uri="{CE6537A1-D6FC-4f65-9D91-7224C49458BB}"/>
                <c:ext xmlns:c16="http://schemas.microsoft.com/office/drawing/2014/chart" uri="{C3380CC4-5D6E-409C-BE32-E72D297353CC}">
                  <c16:uniqueId val="{00000004-774D-433F-9329-AF426AC20F8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Hoja1!$A$2:$A$6</c:f>
              <c:strCache>
                <c:ptCount val="5"/>
                <c:pt idx="0">
                  <c:v>Ministerio de Educación</c:v>
                </c:pt>
                <c:pt idx="1">
                  <c:v>Institución en la que trabaja</c:v>
                </c:pt>
                <c:pt idx="2">
                  <c:v>Cursos Particulares</c:v>
                </c:pt>
                <c:pt idx="3">
                  <c:v>Cursos Gratuitos</c:v>
                </c:pt>
                <c:pt idx="4">
                  <c:v>Formación Profesional</c:v>
                </c:pt>
              </c:strCache>
            </c:strRef>
          </c:cat>
          <c:val>
            <c:numRef>
              <c:f>Hoja1!$C$2:$C$6</c:f>
              <c:numCache>
                <c:formatCode>_(* #,##0_);_(* \(#,##0\);_(* "-"_);_(@_)</c:formatCode>
                <c:ptCount val="5"/>
                <c:pt idx="0">
                  <c:v>16.670000000000002</c:v>
                </c:pt>
                <c:pt idx="1">
                  <c:v>11.11</c:v>
                </c:pt>
                <c:pt idx="2">
                  <c:v>0</c:v>
                </c:pt>
                <c:pt idx="3">
                  <c:v>0</c:v>
                </c:pt>
                <c:pt idx="4">
                  <c:v>27.78</c:v>
                </c:pt>
              </c:numCache>
            </c:numRef>
          </c:val>
          <c:extLst>
            <c:ext xmlns:c16="http://schemas.microsoft.com/office/drawing/2014/chart" uri="{C3380CC4-5D6E-409C-BE32-E72D297353CC}">
              <c16:uniqueId val="{00000005-774D-433F-9329-AF426AC20F88}"/>
            </c:ext>
          </c:extLst>
        </c:ser>
        <c:ser>
          <c:idx val="2"/>
          <c:order val="2"/>
          <c:tx>
            <c:strRef>
              <c:f>Hoja1!$D$1</c:f>
              <c:strCache>
                <c:ptCount val="1"/>
                <c:pt idx="0">
                  <c:v>Muchas Veces</c:v>
                </c:pt>
              </c:strCache>
            </c:strRef>
          </c:tx>
          <c:spPr>
            <a:solidFill>
              <a:srgbClr val="33CCCC">
                <a:alpha val="84706"/>
              </a:srgbClr>
            </a:solidFill>
            <a:ln w="9525" cap="flat" cmpd="sng" algn="ctr">
              <a:solidFill>
                <a:schemeClr val="accent6">
                  <a:lumMod val="75000"/>
                </a:schemeClr>
              </a:solidFill>
              <a:round/>
            </a:ln>
            <a:effectLst/>
            <a:sp3d contourW="9525">
              <a:contourClr>
                <a:schemeClr val="accent6">
                  <a:lumMod val="75000"/>
                </a:schemeClr>
              </a:contourClr>
            </a:sp3d>
          </c:spPr>
          <c:invertIfNegative val="0"/>
          <c:dPt>
            <c:idx val="4"/>
            <c:invertIfNegative val="0"/>
            <c:bubble3D val="0"/>
            <c:spPr>
              <a:solidFill>
                <a:srgbClr val="336699">
                  <a:alpha val="84706"/>
                </a:srgbClr>
              </a:solidFill>
              <a:ln w="9525" cap="flat" cmpd="sng" algn="ctr">
                <a:solidFill>
                  <a:schemeClr val="accent6">
                    <a:lumMod val="75000"/>
                  </a:schemeClr>
                </a:solidFill>
                <a:round/>
              </a:ln>
              <a:effectLst/>
              <a:sp3d contourW="9525">
                <a:contourClr>
                  <a:schemeClr val="accent6">
                    <a:lumMod val="75000"/>
                  </a:schemeClr>
                </a:contourClr>
              </a:sp3d>
            </c:spPr>
            <c:extLst>
              <c:ext xmlns:c16="http://schemas.microsoft.com/office/drawing/2014/chart" uri="{C3380CC4-5D6E-409C-BE32-E72D297353CC}">
                <c16:uniqueId val="{00000000-D54B-4379-9BD6-8A6527C407D5}"/>
              </c:ext>
            </c:extLst>
          </c:dPt>
          <c:dLbls>
            <c:delete val="1"/>
          </c:dLbls>
          <c:cat>
            <c:strRef>
              <c:f>Hoja1!$A$2:$A$6</c:f>
              <c:strCache>
                <c:ptCount val="5"/>
                <c:pt idx="0">
                  <c:v>Ministerio de Educación</c:v>
                </c:pt>
                <c:pt idx="1">
                  <c:v>Institución en la que trabaja</c:v>
                </c:pt>
                <c:pt idx="2">
                  <c:v>Cursos Particulares</c:v>
                </c:pt>
                <c:pt idx="3">
                  <c:v>Cursos Gratuitos</c:v>
                </c:pt>
                <c:pt idx="4">
                  <c:v>Formación Profesional</c:v>
                </c:pt>
              </c:strCache>
            </c:strRef>
          </c:cat>
          <c:val>
            <c:numRef>
              <c:f>Hoja1!$D$2:$D$6</c:f>
              <c:numCache>
                <c:formatCode>_(* #,##0_);_(* \(#,##0\);_(* "-"_);_(@_)</c:formatCode>
                <c:ptCount val="5"/>
                <c:pt idx="0">
                  <c:v>0</c:v>
                </c:pt>
                <c:pt idx="1">
                  <c:v>0</c:v>
                </c:pt>
                <c:pt idx="2">
                  <c:v>0</c:v>
                </c:pt>
                <c:pt idx="3">
                  <c:v>0</c:v>
                </c:pt>
                <c:pt idx="4">
                  <c:v>11.11</c:v>
                </c:pt>
              </c:numCache>
            </c:numRef>
          </c:val>
          <c:extLst>
            <c:ext xmlns:c16="http://schemas.microsoft.com/office/drawing/2014/chart" uri="{C3380CC4-5D6E-409C-BE32-E72D297353CC}">
              <c16:uniqueId val="{00000006-774D-433F-9329-AF426AC20F88}"/>
            </c:ext>
          </c:extLst>
        </c:ser>
        <c:ser>
          <c:idx val="3"/>
          <c:order val="3"/>
          <c:tx>
            <c:strRef>
              <c:f>Hoja1!$E$1</c:f>
              <c:strCache>
                <c:ptCount val="1"/>
                <c:pt idx="0">
                  <c:v>Pocas veces</c:v>
                </c:pt>
              </c:strCache>
            </c:strRef>
          </c:tx>
          <c:spPr>
            <a:solidFill>
              <a:schemeClr val="accent4">
                <a:alpha val="85000"/>
              </a:schemeClr>
            </a:solidFill>
            <a:ln w="9525" cap="flat" cmpd="sng" algn="ctr">
              <a:solidFill>
                <a:schemeClr val="accent2">
                  <a:lumMod val="60000"/>
                  <a:lumMod val="75000"/>
                </a:schemeClr>
              </a:solidFill>
              <a:round/>
            </a:ln>
            <a:effectLst/>
            <a:sp3d contourW="9525">
              <a:contourClr>
                <a:schemeClr val="accent2">
                  <a:lumMod val="60000"/>
                  <a:lumMod val="75000"/>
                </a:schemeClr>
              </a:contourClr>
            </a:sp3d>
          </c:spPr>
          <c:invertIfNegative val="0"/>
          <c:dLbls>
            <c:dLbl>
              <c:idx val="2"/>
              <c:layout>
                <c:manualLayout>
                  <c:x val="-1.646284101599256E-2"/>
                  <c:y val="0"/>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774D-433F-9329-AF426AC20F88}"/>
                </c:ext>
              </c:extLst>
            </c:dLbl>
            <c:dLbl>
              <c:idx val="3"/>
              <c:layout>
                <c:manualLayout>
                  <c:x val="-1.4111006585136407E-2"/>
                  <c:y val="0"/>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774D-433F-9329-AF426AC20F88}"/>
                </c:ext>
              </c:extLst>
            </c:dLbl>
            <c:dLbl>
              <c:idx val="4"/>
              <c:delete val="1"/>
              <c:extLst>
                <c:ext xmlns:c15="http://schemas.microsoft.com/office/drawing/2012/chart" uri="{CE6537A1-D6FC-4f65-9D91-7224C49458BB}"/>
                <c:ext xmlns:c16="http://schemas.microsoft.com/office/drawing/2014/chart" uri="{C3380CC4-5D6E-409C-BE32-E72D297353CC}">
                  <c16:uniqueId val="{00000009-774D-433F-9329-AF426AC20F8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Hoja1!$A$2:$A$6</c:f>
              <c:strCache>
                <c:ptCount val="5"/>
                <c:pt idx="0">
                  <c:v>Ministerio de Educación</c:v>
                </c:pt>
                <c:pt idx="1">
                  <c:v>Institución en la que trabaja</c:v>
                </c:pt>
                <c:pt idx="2">
                  <c:v>Cursos Particulares</c:v>
                </c:pt>
                <c:pt idx="3">
                  <c:v>Cursos Gratuitos</c:v>
                </c:pt>
                <c:pt idx="4">
                  <c:v>Formación Profesional</c:v>
                </c:pt>
              </c:strCache>
            </c:strRef>
          </c:cat>
          <c:val>
            <c:numRef>
              <c:f>Hoja1!$E$2:$E$6</c:f>
              <c:numCache>
                <c:formatCode>_(* #,##0_);_(* \(#,##0\);_(* "-"_);_(@_)</c:formatCode>
                <c:ptCount val="5"/>
                <c:pt idx="0">
                  <c:v>50</c:v>
                </c:pt>
                <c:pt idx="1">
                  <c:v>50</c:v>
                </c:pt>
                <c:pt idx="2">
                  <c:v>22.22</c:v>
                </c:pt>
                <c:pt idx="3">
                  <c:v>22.22</c:v>
                </c:pt>
                <c:pt idx="4">
                  <c:v>22.22</c:v>
                </c:pt>
              </c:numCache>
            </c:numRef>
          </c:val>
          <c:extLst>
            <c:ext xmlns:c16="http://schemas.microsoft.com/office/drawing/2014/chart" uri="{C3380CC4-5D6E-409C-BE32-E72D297353CC}">
              <c16:uniqueId val="{0000000A-774D-433F-9329-AF426AC20F88}"/>
            </c:ext>
          </c:extLst>
        </c:ser>
        <c:ser>
          <c:idx val="4"/>
          <c:order val="4"/>
          <c:tx>
            <c:strRef>
              <c:f>Hoja1!$F$1</c:f>
              <c:strCache>
                <c:ptCount val="1"/>
                <c:pt idx="0">
                  <c:v>nunca</c:v>
                </c:pt>
              </c:strCache>
            </c:strRef>
          </c:tx>
          <c:spPr>
            <a:solidFill>
              <a:schemeClr val="accent6">
                <a:alpha val="85000"/>
              </a:schemeClr>
            </a:solidFill>
            <a:ln w="9525" cap="flat" cmpd="sng" algn="ctr">
              <a:solidFill>
                <a:schemeClr val="accent4">
                  <a:lumMod val="60000"/>
                  <a:lumMod val="75000"/>
                </a:schemeClr>
              </a:solidFill>
              <a:round/>
            </a:ln>
            <a:effectLst/>
            <a:sp3d contourW="9525">
              <a:contourClr>
                <a:schemeClr val="accent4">
                  <a:lumMod val="60000"/>
                  <a:lumMod val="75000"/>
                </a:schemeClr>
              </a:contourClr>
            </a:sp3d>
          </c:spPr>
          <c:invertIfNegative val="0"/>
          <c:dLbls>
            <c:dLbl>
              <c:idx val="0"/>
              <c:layout>
                <c:manualLayout>
                  <c:x val="2.3518344308560677E-2"/>
                  <c:y val="0"/>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774D-433F-9329-AF426AC20F88}"/>
                </c:ext>
              </c:extLst>
            </c:dLbl>
            <c:dLbl>
              <c:idx val="1"/>
              <c:layout>
                <c:manualLayout>
                  <c:x val="2.3518344308560677E-2"/>
                  <c:y val="0"/>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774D-433F-9329-AF426AC20F88}"/>
                </c:ext>
              </c:extLst>
            </c:dLbl>
            <c:dLbl>
              <c:idx val="4"/>
              <c:delete val="1"/>
              <c:extLst>
                <c:ext xmlns:c15="http://schemas.microsoft.com/office/drawing/2012/chart" uri="{CE6537A1-D6FC-4f65-9D91-7224C49458BB}"/>
                <c:ext xmlns:c16="http://schemas.microsoft.com/office/drawing/2014/chart" uri="{C3380CC4-5D6E-409C-BE32-E72D297353CC}">
                  <c16:uniqueId val="{0000000D-774D-433F-9329-AF426AC20F8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Hoja1!$A$2:$A$6</c:f>
              <c:strCache>
                <c:ptCount val="5"/>
                <c:pt idx="0">
                  <c:v>Ministerio de Educación</c:v>
                </c:pt>
                <c:pt idx="1">
                  <c:v>Institución en la que trabaja</c:v>
                </c:pt>
                <c:pt idx="2">
                  <c:v>Cursos Particulares</c:v>
                </c:pt>
                <c:pt idx="3">
                  <c:v>Cursos Gratuitos</c:v>
                </c:pt>
                <c:pt idx="4">
                  <c:v>Formación Profesional</c:v>
                </c:pt>
              </c:strCache>
            </c:strRef>
          </c:cat>
          <c:val>
            <c:numRef>
              <c:f>Hoja1!$F$2:$F$6</c:f>
              <c:numCache>
                <c:formatCode>_(* #,##0_);_(* \(#,##0\);_(* "-"_);_(@_)</c:formatCode>
                <c:ptCount val="5"/>
                <c:pt idx="0">
                  <c:v>27.78</c:v>
                </c:pt>
                <c:pt idx="1">
                  <c:v>27.78</c:v>
                </c:pt>
                <c:pt idx="2">
                  <c:v>77.78</c:v>
                </c:pt>
                <c:pt idx="3">
                  <c:v>77.78</c:v>
                </c:pt>
                <c:pt idx="4">
                  <c:v>22.22</c:v>
                </c:pt>
              </c:numCache>
            </c:numRef>
          </c:val>
          <c:extLst>
            <c:ext xmlns:c16="http://schemas.microsoft.com/office/drawing/2014/chart" uri="{C3380CC4-5D6E-409C-BE32-E72D297353CC}">
              <c16:uniqueId val="{0000000E-774D-433F-9329-AF426AC20F88}"/>
            </c:ext>
          </c:extLst>
        </c:ser>
        <c:dLbls>
          <c:showLegendKey val="0"/>
          <c:showVal val="1"/>
          <c:showCatName val="0"/>
          <c:showSerName val="0"/>
          <c:showPercent val="0"/>
          <c:showBubbleSize val="0"/>
        </c:dLbls>
        <c:gapWidth val="65"/>
        <c:shape val="box"/>
        <c:axId val="1025437743"/>
        <c:axId val="1025438159"/>
        <c:axId val="0"/>
      </c:bar3DChart>
      <c:catAx>
        <c:axId val="1025437743"/>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s-CO"/>
          </a:p>
        </c:txPr>
        <c:crossAx val="1025438159"/>
        <c:crosses val="autoZero"/>
        <c:auto val="1"/>
        <c:lblAlgn val="ctr"/>
        <c:lblOffset val="100"/>
        <c:noMultiLvlLbl val="0"/>
      </c:catAx>
      <c:valAx>
        <c:axId val="1025438159"/>
        <c:scaling>
          <c:orientation val="minMax"/>
        </c:scaling>
        <c:delete val="0"/>
        <c:axPos val="l"/>
        <c:majorGridlines>
          <c:spPr>
            <a:ln w="9525" cap="flat" cmpd="sng" algn="ctr">
              <a:solidFill>
                <a:schemeClr val="dk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s-CO"/>
          </a:p>
        </c:txPr>
        <c:crossAx val="1025437743"/>
        <c:crosses val="autoZero"/>
        <c:crossBetween val="between"/>
      </c:valAx>
      <c:spPr>
        <a:noFill/>
        <a:ln>
          <a:noFill/>
        </a:ln>
        <a:effectLst/>
      </c:spPr>
    </c:plotArea>
    <c:legend>
      <c:legendPos val="b"/>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s-CO"/>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CO"/>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iagrams/_rels/data1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image" Target="../media/image35.png"/></Relationships>
</file>

<file path=ppt/diagrams/_rels/data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diagrams/_rels/data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diagrams/_rels/data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image" Target="../media/image15.png"/><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diagrams/_rels/data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image" Target="../media/image27.png"/></Relationships>
</file>

<file path=ppt/diagrams/_rels/data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diagrams/_rels/data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diagrams/_rels/drawing1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image" Target="../media/image35.png"/></Relationships>
</file>

<file path=ppt/diagrams/_rels/drawing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image" Target="../media/image11.png"/></Relationships>
</file>

<file path=ppt/diagrams/_rels/drawing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image" Target="../media/image15.png"/><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diagrams/_rels/drawing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image" Target="../media/image27.png"/></Relationships>
</file>

<file path=ppt/diagrams/_rels/drawing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image" Target="../media/image29.png"/></Relationships>
</file>

<file path=ppt/diagrams/_rels/drawing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diagrams/colors1.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2E6877-326C-4B12-A35B-11E8A222A0D1}" type="doc">
      <dgm:prSet loTypeId="urn:microsoft.com/office/officeart/2005/8/layout/default" loCatId="list" qsTypeId="urn:microsoft.com/office/officeart/2005/8/quickstyle/simple5" qsCatId="simple" csTypeId="urn:microsoft.com/office/officeart/2005/8/colors/accent3_5" csCatId="accent3" phldr="1"/>
      <dgm:spPr/>
      <dgm:t>
        <a:bodyPr/>
        <a:lstStyle/>
        <a:p>
          <a:endParaRPr lang="es-ES"/>
        </a:p>
      </dgm:t>
    </dgm:pt>
    <dgm:pt modelId="{1C83A5E6-521E-4D80-AB51-F977754D91D3}">
      <dgm:prSet phldrT="[Texto]" custT="1"/>
      <dgm:spPr/>
      <dgm:t>
        <a:bodyPr/>
        <a:lstStyle/>
        <a:p>
          <a:pPr algn="ctr"/>
          <a:r>
            <a:rPr lang="es-ES" sz="2400" dirty="0" smtClean="0">
              <a:solidFill>
                <a:schemeClr val="tx1"/>
              </a:solidFill>
              <a:latin typeface="Franklin Gothic Demi Cond" panose="020B0706030402020204" pitchFamily="34" charset="0"/>
            </a:rPr>
            <a:t>1 de cada 5 niños son víctimas de abuso sexual infantil</a:t>
          </a:r>
          <a:endParaRPr lang="es-ES" sz="2400" dirty="0">
            <a:solidFill>
              <a:schemeClr val="tx1"/>
            </a:solidFill>
            <a:latin typeface="Franklin Gothic Demi Cond" panose="020B0706030402020204" pitchFamily="34" charset="0"/>
          </a:endParaRPr>
        </a:p>
      </dgm:t>
    </dgm:pt>
    <dgm:pt modelId="{6775C615-FEF4-4BF1-89EE-7A918CBDADF0}" type="parTrans" cxnId="{58448A8B-A249-47D0-83FE-52ED69C689D2}">
      <dgm:prSet/>
      <dgm:spPr/>
      <dgm:t>
        <a:bodyPr/>
        <a:lstStyle/>
        <a:p>
          <a:endParaRPr lang="es-ES"/>
        </a:p>
      </dgm:t>
    </dgm:pt>
    <dgm:pt modelId="{635E88B0-9B1E-436A-B82B-62B9E854F606}" type="sibTrans" cxnId="{58448A8B-A249-47D0-83FE-52ED69C689D2}">
      <dgm:prSet/>
      <dgm:spPr/>
      <dgm:t>
        <a:bodyPr/>
        <a:lstStyle/>
        <a:p>
          <a:endParaRPr lang="es-ES"/>
        </a:p>
      </dgm:t>
    </dgm:pt>
    <dgm:pt modelId="{6451F978-2B64-4432-B2AA-18C193E39C6C}">
      <dgm:prSet phldrT="[Texto]" custT="1"/>
      <dgm:spPr/>
      <dgm:t>
        <a:bodyPr/>
        <a:lstStyle/>
        <a:p>
          <a:pPr algn="ctr"/>
          <a:r>
            <a:rPr lang="es-ES" sz="2400" dirty="0" smtClean="0">
              <a:solidFill>
                <a:schemeClr val="tx1"/>
              </a:solidFill>
              <a:latin typeface="Franklin Gothic Demi Cond" panose="020B0706030402020204" pitchFamily="34" charset="0"/>
            </a:rPr>
            <a:t>70%-85% es abuso intrafamiliar</a:t>
          </a:r>
          <a:endParaRPr lang="es-ES" sz="2400" dirty="0">
            <a:solidFill>
              <a:schemeClr val="tx1"/>
            </a:solidFill>
            <a:latin typeface="Franklin Gothic Demi Cond" panose="020B0706030402020204" pitchFamily="34" charset="0"/>
          </a:endParaRPr>
        </a:p>
      </dgm:t>
    </dgm:pt>
    <dgm:pt modelId="{7E7E792A-FCD6-4332-A47E-470A46ABC39A}" type="sibTrans" cxnId="{6E128500-BCD4-4FCC-BB75-F996ABB2B0AF}">
      <dgm:prSet/>
      <dgm:spPr/>
      <dgm:t>
        <a:bodyPr/>
        <a:lstStyle/>
        <a:p>
          <a:endParaRPr lang="es-ES"/>
        </a:p>
      </dgm:t>
    </dgm:pt>
    <dgm:pt modelId="{6F22B8D5-C1CB-4741-9BCF-8A36F35AD1C4}" type="parTrans" cxnId="{6E128500-BCD4-4FCC-BB75-F996ABB2B0AF}">
      <dgm:prSet/>
      <dgm:spPr/>
      <dgm:t>
        <a:bodyPr/>
        <a:lstStyle/>
        <a:p>
          <a:endParaRPr lang="es-ES"/>
        </a:p>
      </dgm:t>
    </dgm:pt>
    <dgm:pt modelId="{BDE998F5-0C92-42C7-9AA1-C34BF7BA939C}">
      <dgm:prSet phldrT="[Texto]" custT="1"/>
      <dgm:spPr/>
      <dgm:t>
        <a:bodyPr/>
        <a:lstStyle/>
        <a:p>
          <a:pPr algn="ctr"/>
          <a:r>
            <a:rPr lang="es-ES" sz="2400" dirty="0" smtClean="0">
              <a:solidFill>
                <a:schemeClr val="tx1"/>
              </a:solidFill>
              <a:latin typeface="Franklin Gothic Demi Cond" panose="020B0706030402020204" pitchFamily="34" charset="0"/>
            </a:rPr>
            <a:t>85% casos de Abuso sexual infantil, no revelados</a:t>
          </a:r>
          <a:endParaRPr lang="es-ES" sz="2400" dirty="0">
            <a:solidFill>
              <a:schemeClr val="tx1"/>
            </a:solidFill>
            <a:latin typeface="Franklin Gothic Demi Cond" panose="020B0706030402020204" pitchFamily="34" charset="0"/>
          </a:endParaRPr>
        </a:p>
      </dgm:t>
    </dgm:pt>
    <dgm:pt modelId="{2188220C-2493-4993-BE43-42E8930A7883}" type="sibTrans" cxnId="{AFB04FB4-B749-45C7-BE57-09C1179EA114}">
      <dgm:prSet/>
      <dgm:spPr/>
      <dgm:t>
        <a:bodyPr/>
        <a:lstStyle/>
        <a:p>
          <a:endParaRPr lang="es-ES"/>
        </a:p>
      </dgm:t>
    </dgm:pt>
    <dgm:pt modelId="{348BA6F9-8352-4941-9F3E-6BE91567A541}" type="parTrans" cxnId="{AFB04FB4-B749-45C7-BE57-09C1179EA114}">
      <dgm:prSet/>
      <dgm:spPr/>
      <dgm:t>
        <a:bodyPr/>
        <a:lstStyle/>
        <a:p>
          <a:endParaRPr lang="es-ES"/>
        </a:p>
      </dgm:t>
    </dgm:pt>
    <dgm:pt modelId="{A8EEF9F6-ABE0-4589-878E-F331790F621F}">
      <dgm:prSet phldrT="[Texto]" custT="1"/>
      <dgm:spPr/>
      <dgm:t>
        <a:bodyPr/>
        <a:lstStyle/>
        <a:p>
          <a:pPr algn="ctr"/>
          <a:r>
            <a:rPr lang="es-ES" sz="2400" dirty="0" smtClean="0">
              <a:solidFill>
                <a:schemeClr val="tx1"/>
              </a:solidFill>
              <a:latin typeface="Franklin Gothic Demi Cond" panose="020B0706030402020204" pitchFamily="34" charset="0"/>
            </a:rPr>
            <a:t>2% de los casos se conoce al tiempo que ocurre</a:t>
          </a:r>
          <a:endParaRPr lang="es-ES" sz="2400" dirty="0">
            <a:solidFill>
              <a:schemeClr val="tx1"/>
            </a:solidFill>
            <a:latin typeface="Franklin Gothic Demi Cond" panose="020B0706030402020204" pitchFamily="34" charset="0"/>
          </a:endParaRPr>
        </a:p>
      </dgm:t>
    </dgm:pt>
    <dgm:pt modelId="{2902CC00-2004-408F-B20E-560C1F90EF6B}" type="sibTrans" cxnId="{CD8367CB-9188-410D-B384-4F5553070405}">
      <dgm:prSet/>
      <dgm:spPr/>
      <dgm:t>
        <a:bodyPr/>
        <a:lstStyle/>
        <a:p>
          <a:endParaRPr lang="es-ES"/>
        </a:p>
      </dgm:t>
    </dgm:pt>
    <dgm:pt modelId="{DA94CDD4-300D-49FC-B515-3FC7CF17B9DE}" type="parTrans" cxnId="{CD8367CB-9188-410D-B384-4F5553070405}">
      <dgm:prSet/>
      <dgm:spPr/>
      <dgm:t>
        <a:bodyPr/>
        <a:lstStyle/>
        <a:p>
          <a:endParaRPr lang="es-ES"/>
        </a:p>
      </dgm:t>
    </dgm:pt>
    <dgm:pt modelId="{1737AA99-63F9-461C-A6D9-0724EC8CB628}">
      <dgm:prSet custT="1"/>
      <dgm:spPr/>
      <dgm:t>
        <a:bodyPr/>
        <a:lstStyle/>
        <a:p>
          <a:pPr algn="ctr"/>
          <a:r>
            <a:rPr lang="es-ES" sz="2400" dirty="0" smtClean="0">
              <a:solidFill>
                <a:schemeClr val="tx1"/>
              </a:solidFill>
              <a:latin typeface="Franklin Gothic Demi Cond" panose="020B0706030402020204" pitchFamily="34" charset="0"/>
            </a:rPr>
            <a:t>10%-20% llegan al sistema judicial</a:t>
          </a:r>
          <a:endParaRPr lang="es-ES" sz="2400" dirty="0">
            <a:solidFill>
              <a:schemeClr val="tx1"/>
            </a:solidFill>
            <a:latin typeface="Franklin Gothic Demi Cond" panose="020B0706030402020204" pitchFamily="34" charset="0"/>
          </a:endParaRPr>
        </a:p>
      </dgm:t>
    </dgm:pt>
    <dgm:pt modelId="{64CE5E69-1E44-47B9-9C63-12C30A5F977F}" type="sibTrans" cxnId="{33A0A065-9495-42F2-8A9E-85FDB2F0F831}">
      <dgm:prSet/>
      <dgm:spPr/>
      <dgm:t>
        <a:bodyPr/>
        <a:lstStyle/>
        <a:p>
          <a:endParaRPr lang="es-ES"/>
        </a:p>
      </dgm:t>
    </dgm:pt>
    <dgm:pt modelId="{365258C2-113D-4945-9D15-988FFF95FAA7}" type="parTrans" cxnId="{33A0A065-9495-42F2-8A9E-85FDB2F0F831}">
      <dgm:prSet/>
      <dgm:spPr/>
      <dgm:t>
        <a:bodyPr/>
        <a:lstStyle/>
        <a:p>
          <a:endParaRPr lang="es-ES"/>
        </a:p>
      </dgm:t>
    </dgm:pt>
    <dgm:pt modelId="{CEB765A5-94B8-4229-91AB-2842424DA9DA}" type="pres">
      <dgm:prSet presAssocID="{362E6877-326C-4B12-A35B-11E8A222A0D1}" presName="diagram" presStyleCnt="0">
        <dgm:presLayoutVars>
          <dgm:dir/>
          <dgm:resizeHandles val="exact"/>
        </dgm:presLayoutVars>
      </dgm:prSet>
      <dgm:spPr/>
      <dgm:t>
        <a:bodyPr/>
        <a:lstStyle/>
        <a:p>
          <a:endParaRPr lang="es-ES"/>
        </a:p>
      </dgm:t>
    </dgm:pt>
    <dgm:pt modelId="{C83501DC-532C-494D-84E4-52241A6D5A17}" type="pres">
      <dgm:prSet presAssocID="{1C83A5E6-521E-4D80-AB51-F977754D91D3}" presName="node" presStyleLbl="node1" presStyleIdx="0" presStyleCnt="5">
        <dgm:presLayoutVars>
          <dgm:bulletEnabled val="1"/>
        </dgm:presLayoutVars>
      </dgm:prSet>
      <dgm:spPr/>
      <dgm:t>
        <a:bodyPr/>
        <a:lstStyle/>
        <a:p>
          <a:endParaRPr lang="es-ES"/>
        </a:p>
      </dgm:t>
    </dgm:pt>
    <dgm:pt modelId="{D6B3EF7F-3E76-49F5-9CD2-CCA7ABCA1C64}" type="pres">
      <dgm:prSet presAssocID="{635E88B0-9B1E-436A-B82B-62B9E854F606}" presName="sibTrans" presStyleCnt="0"/>
      <dgm:spPr/>
      <dgm:t>
        <a:bodyPr/>
        <a:lstStyle/>
        <a:p>
          <a:endParaRPr lang="es-ES"/>
        </a:p>
      </dgm:t>
    </dgm:pt>
    <dgm:pt modelId="{FFB60477-ABA1-4AAA-AD40-A18972F98EFC}" type="pres">
      <dgm:prSet presAssocID="{6451F978-2B64-4432-B2AA-18C193E39C6C}" presName="node" presStyleLbl="node1" presStyleIdx="1" presStyleCnt="5">
        <dgm:presLayoutVars>
          <dgm:bulletEnabled val="1"/>
        </dgm:presLayoutVars>
      </dgm:prSet>
      <dgm:spPr/>
      <dgm:t>
        <a:bodyPr/>
        <a:lstStyle/>
        <a:p>
          <a:endParaRPr lang="es-ES"/>
        </a:p>
      </dgm:t>
    </dgm:pt>
    <dgm:pt modelId="{6226E9D1-80E5-49E0-B603-CDD5FA780DE1}" type="pres">
      <dgm:prSet presAssocID="{7E7E792A-FCD6-4332-A47E-470A46ABC39A}" presName="sibTrans" presStyleCnt="0"/>
      <dgm:spPr/>
      <dgm:t>
        <a:bodyPr/>
        <a:lstStyle/>
        <a:p>
          <a:endParaRPr lang="es-ES"/>
        </a:p>
      </dgm:t>
    </dgm:pt>
    <dgm:pt modelId="{EE17E69A-318B-4EAF-9400-0E7214D0F354}" type="pres">
      <dgm:prSet presAssocID="{BDE998F5-0C92-42C7-9AA1-C34BF7BA939C}" presName="node" presStyleLbl="node1" presStyleIdx="2" presStyleCnt="5">
        <dgm:presLayoutVars>
          <dgm:bulletEnabled val="1"/>
        </dgm:presLayoutVars>
      </dgm:prSet>
      <dgm:spPr/>
      <dgm:t>
        <a:bodyPr/>
        <a:lstStyle/>
        <a:p>
          <a:endParaRPr lang="es-ES"/>
        </a:p>
      </dgm:t>
    </dgm:pt>
    <dgm:pt modelId="{BA20F536-939D-478A-8A17-C42F67F6F08B}" type="pres">
      <dgm:prSet presAssocID="{2188220C-2493-4993-BE43-42E8930A7883}" presName="sibTrans" presStyleCnt="0"/>
      <dgm:spPr/>
      <dgm:t>
        <a:bodyPr/>
        <a:lstStyle/>
        <a:p>
          <a:endParaRPr lang="es-ES"/>
        </a:p>
      </dgm:t>
    </dgm:pt>
    <dgm:pt modelId="{00CC6AA2-9160-4BC7-AFF9-0DD52A44B049}" type="pres">
      <dgm:prSet presAssocID="{A8EEF9F6-ABE0-4589-878E-F331790F621F}" presName="node" presStyleLbl="node1" presStyleIdx="3" presStyleCnt="5">
        <dgm:presLayoutVars>
          <dgm:bulletEnabled val="1"/>
        </dgm:presLayoutVars>
      </dgm:prSet>
      <dgm:spPr/>
      <dgm:t>
        <a:bodyPr/>
        <a:lstStyle/>
        <a:p>
          <a:endParaRPr lang="es-ES"/>
        </a:p>
      </dgm:t>
    </dgm:pt>
    <dgm:pt modelId="{0AF9941A-1D8E-471D-BE16-C0556979B701}" type="pres">
      <dgm:prSet presAssocID="{2902CC00-2004-408F-B20E-560C1F90EF6B}" presName="sibTrans" presStyleCnt="0"/>
      <dgm:spPr/>
      <dgm:t>
        <a:bodyPr/>
        <a:lstStyle/>
        <a:p>
          <a:endParaRPr lang="es-ES"/>
        </a:p>
      </dgm:t>
    </dgm:pt>
    <dgm:pt modelId="{2848B035-950B-4CFE-9FEF-1AD2C4A78E7B}" type="pres">
      <dgm:prSet presAssocID="{1737AA99-63F9-461C-A6D9-0724EC8CB628}" presName="node" presStyleLbl="node1" presStyleIdx="4" presStyleCnt="5">
        <dgm:presLayoutVars>
          <dgm:bulletEnabled val="1"/>
        </dgm:presLayoutVars>
      </dgm:prSet>
      <dgm:spPr/>
      <dgm:t>
        <a:bodyPr/>
        <a:lstStyle/>
        <a:p>
          <a:endParaRPr lang="es-ES"/>
        </a:p>
      </dgm:t>
    </dgm:pt>
  </dgm:ptLst>
  <dgm:cxnLst>
    <dgm:cxn modelId="{D6D83B6A-0F87-4504-A75A-F6B273A7F19C}" type="presOf" srcId="{BDE998F5-0C92-42C7-9AA1-C34BF7BA939C}" destId="{EE17E69A-318B-4EAF-9400-0E7214D0F354}" srcOrd="0" destOrd="0" presId="urn:microsoft.com/office/officeart/2005/8/layout/default"/>
    <dgm:cxn modelId="{6E128500-BCD4-4FCC-BB75-F996ABB2B0AF}" srcId="{362E6877-326C-4B12-A35B-11E8A222A0D1}" destId="{6451F978-2B64-4432-B2AA-18C193E39C6C}" srcOrd="1" destOrd="0" parTransId="{6F22B8D5-C1CB-4741-9BCF-8A36F35AD1C4}" sibTransId="{7E7E792A-FCD6-4332-A47E-470A46ABC39A}"/>
    <dgm:cxn modelId="{3E93C967-3BAB-4278-9EC4-320C38BE707F}" type="presOf" srcId="{1C83A5E6-521E-4D80-AB51-F977754D91D3}" destId="{C83501DC-532C-494D-84E4-52241A6D5A17}" srcOrd="0" destOrd="0" presId="urn:microsoft.com/office/officeart/2005/8/layout/default"/>
    <dgm:cxn modelId="{9B55E754-96A7-420B-98D7-9AF1751B3402}" type="presOf" srcId="{6451F978-2B64-4432-B2AA-18C193E39C6C}" destId="{FFB60477-ABA1-4AAA-AD40-A18972F98EFC}" srcOrd="0" destOrd="0" presId="urn:microsoft.com/office/officeart/2005/8/layout/default"/>
    <dgm:cxn modelId="{33A0A065-9495-42F2-8A9E-85FDB2F0F831}" srcId="{362E6877-326C-4B12-A35B-11E8A222A0D1}" destId="{1737AA99-63F9-461C-A6D9-0724EC8CB628}" srcOrd="4" destOrd="0" parTransId="{365258C2-113D-4945-9D15-988FFF95FAA7}" sibTransId="{64CE5E69-1E44-47B9-9C63-12C30A5F977F}"/>
    <dgm:cxn modelId="{37D87E63-CE76-407E-82E4-C01353BDFA46}" type="presOf" srcId="{362E6877-326C-4B12-A35B-11E8A222A0D1}" destId="{CEB765A5-94B8-4229-91AB-2842424DA9DA}" srcOrd="0" destOrd="0" presId="urn:microsoft.com/office/officeart/2005/8/layout/default"/>
    <dgm:cxn modelId="{AFB04FB4-B749-45C7-BE57-09C1179EA114}" srcId="{362E6877-326C-4B12-A35B-11E8A222A0D1}" destId="{BDE998F5-0C92-42C7-9AA1-C34BF7BA939C}" srcOrd="2" destOrd="0" parTransId="{348BA6F9-8352-4941-9F3E-6BE91567A541}" sibTransId="{2188220C-2493-4993-BE43-42E8930A7883}"/>
    <dgm:cxn modelId="{5034B8AE-9C5C-4373-8BDC-C8D5480F2086}" type="presOf" srcId="{A8EEF9F6-ABE0-4589-878E-F331790F621F}" destId="{00CC6AA2-9160-4BC7-AFF9-0DD52A44B049}" srcOrd="0" destOrd="0" presId="urn:microsoft.com/office/officeart/2005/8/layout/default"/>
    <dgm:cxn modelId="{58448A8B-A249-47D0-83FE-52ED69C689D2}" srcId="{362E6877-326C-4B12-A35B-11E8A222A0D1}" destId="{1C83A5E6-521E-4D80-AB51-F977754D91D3}" srcOrd="0" destOrd="0" parTransId="{6775C615-FEF4-4BF1-89EE-7A918CBDADF0}" sibTransId="{635E88B0-9B1E-436A-B82B-62B9E854F606}"/>
    <dgm:cxn modelId="{8D352B5A-6EB9-4141-83F9-B81E78A87F4C}" type="presOf" srcId="{1737AA99-63F9-461C-A6D9-0724EC8CB628}" destId="{2848B035-950B-4CFE-9FEF-1AD2C4A78E7B}" srcOrd="0" destOrd="0" presId="urn:microsoft.com/office/officeart/2005/8/layout/default"/>
    <dgm:cxn modelId="{CD8367CB-9188-410D-B384-4F5553070405}" srcId="{362E6877-326C-4B12-A35B-11E8A222A0D1}" destId="{A8EEF9F6-ABE0-4589-878E-F331790F621F}" srcOrd="3" destOrd="0" parTransId="{DA94CDD4-300D-49FC-B515-3FC7CF17B9DE}" sibTransId="{2902CC00-2004-408F-B20E-560C1F90EF6B}"/>
    <dgm:cxn modelId="{273C4906-D3B6-403C-B752-AD6867895646}" type="presParOf" srcId="{CEB765A5-94B8-4229-91AB-2842424DA9DA}" destId="{C83501DC-532C-494D-84E4-52241A6D5A17}" srcOrd="0" destOrd="0" presId="urn:microsoft.com/office/officeart/2005/8/layout/default"/>
    <dgm:cxn modelId="{CA2481B4-BA3A-432A-8C3B-37CE091B0CC8}" type="presParOf" srcId="{CEB765A5-94B8-4229-91AB-2842424DA9DA}" destId="{D6B3EF7F-3E76-49F5-9CD2-CCA7ABCA1C64}" srcOrd="1" destOrd="0" presId="urn:microsoft.com/office/officeart/2005/8/layout/default"/>
    <dgm:cxn modelId="{B1F68F5E-CA2F-4EB2-A2C9-F87FF257918A}" type="presParOf" srcId="{CEB765A5-94B8-4229-91AB-2842424DA9DA}" destId="{FFB60477-ABA1-4AAA-AD40-A18972F98EFC}" srcOrd="2" destOrd="0" presId="urn:microsoft.com/office/officeart/2005/8/layout/default"/>
    <dgm:cxn modelId="{AF8B1878-B43A-4690-AF5B-C4C85500DEDD}" type="presParOf" srcId="{CEB765A5-94B8-4229-91AB-2842424DA9DA}" destId="{6226E9D1-80E5-49E0-B603-CDD5FA780DE1}" srcOrd="3" destOrd="0" presId="urn:microsoft.com/office/officeart/2005/8/layout/default"/>
    <dgm:cxn modelId="{49FC10F2-492E-400B-B7D5-F66FBA4770FF}" type="presParOf" srcId="{CEB765A5-94B8-4229-91AB-2842424DA9DA}" destId="{EE17E69A-318B-4EAF-9400-0E7214D0F354}" srcOrd="4" destOrd="0" presId="urn:microsoft.com/office/officeart/2005/8/layout/default"/>
    <dgm:cxn modelId="{70E8BBF7-7921-4878-B2D5-C7EFC9952EDF}" type="presParOf" srcId="{CEB765A5-94B8-4229-91AB-2842424DA9DA}" destId="{BA20F536-939D-478A-8A17-C42F67F6F08B}" srcOrd="5" destOrd="0" presId="urn:microsoft.com/office/officeart/2005/8/layout/default"/>
    <dgm:cxn modelId="{71F97570-5E4B-4D6A-A00F-32878884A0CA}" type="presParOf" srcId="{CEB765A5-94B8-4229-91AB-2842424DA9DA}" destId="{00CC6AA2-9160-4BC7-AFF9-0DD52A44B049}" srcOrd="6" destOrd="0" presId="urn:microsoft.com/office/officeart/2005/8/layout/default"/>
    <dgm:cxn modelId="{D670F5DC-1532-4CCB-A28C-4338F2F071CC}" type="presParOf" srcId="{CEB765A5-94B8-4229-91AB-2842424DA9DA}" destId="{0AF9941A-1D8E-471D-BE16-C0556979B701}" srcOrd="7" destOrd="0" presId="urn:microsoft.com/office/officeart/2005/8/layout/default"/>
    <dgm:cxn modelId="{DC67E742-E73F-42F4-95F0-EB9FB46B97FE}" type="presParOf" srcId="{CEB765A5-94B8-4229-91AB-2842424DA9DA}" destId="{2848B035-950B-4CFE-9FEF-1AD2C4A78E7B}"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4D154CE-F3B9-4138-A5E2-5E8E0A48735E}" type="doc">
      <dgm:prSet loTypeId="urn:microsoft.com/office/officeart/2005/8/layout/process1" loCatId="process" qsTypeId="urn:microsoft.com/office/officeart/2005/8/quickstyle/simple2" qsCatId="simple" csTypeId="urn:microsoft.com/office/officeart/2005/8/colors/accent6_2" csCatId="accent6" phldr="1"/>
      <dgm:spPr/>
      <dgm:t>
        <a:bodyPr/>
        <a:lstStyle/>
        <a:p>
          <a:endParaRPr lang="es-ES"/>
        </a:p>
      </dgm:t>
    </dgm:pt>
    <dgm:pt modelId="{8FE2438C-522A-4A84-82E6-2F7406615007}">
      <dgm:prSet phldrT="[Texto]" custT="1"/>
      <dgm:spPr>
        <a:solidFill>
          <a:schemeClr val="bg1"/>
        </a:solidFill>
        <a:ln w="28575">
          <a:solidFill>
            <a:schemeClr val="accent4"/>
          </a:solidFill>
          <a:prstDash val="sysDash"/>
        </a:ln>
      </dgm:spPr>
      <dgm:t>
        <a:bodyPr/>
        <a:lstStyle/>
        <a:p>
          <a:r>
            <a:rPr lang="es-ES" sz="2200" b="1" cap="none" spc="0" dirty="0" smtClean="0">
              <a:ln/>
              <a:solidFill>
                <a:schemeClr val="tx1"/>
              </a:solidFill>
              <a:effectLst/>
              <a:latin typeface="Berlin Sans FB Demi" panose="020E0802020502020306" pitchFamily="34" charset="0"/>
            </a:rPr>
            <a:t>  Seguimiento</a:t>
          </a:r>
          <a:endParaRPr lang="es-ES" sz="2200" dirty="0">
            <a:solidFill>
              <a:schemeClr val="tx1"/>
            </a:solidFill>
          </a:endParaRPr>
        </a:p>
      </dgm:t>
    </dgm:pt>
    <dgm:pt modelId="{A8262CAC-67CF-421A-B4DD-61E2DC811865}" type="parTrans" cxnId="{C60DE143-51EB-4A0C-8AF4-CFC3399F24CE}">
      <dgm:prSet/>
      <dgm:spPr/>
      <dgm:t>
        <a:bodyPr/>
        <a:lstStyle/>
        <a:p>
          <a:endParaRPr lang="es-ES"/>
        </a:p>
      </dgm:t>
    </dgm:pt>
    <dgm:pt modelId="{3A159316-4C86-4ACC-B9A9-63021D5C61E4}" type="sibTrans" cxnId="{C60DE143-51EB-4A0C-8AF4-CFC3399F24CE}">
      <dgm:prSet/>
      <dgm:spPr>
        <a:solidFill>
          <a:schemeClr val="bg1"/>
        </a:solidFill>
        <a:ln w="12700">
          <a:solidFill>
            <a:schemeClr val="accent4"/>
          </a:solidFill>
          <a:prstDash val="solid"/>
        </a:ln>
      </dgm:spPr>
      <dgm:t>
        <a:bodyPr/>
        <a:lstStyle/>
        <a:p>
          <a:endParaRPr lang="es-ES" dirty="0"/>
        </a:p>
      </dgm:t>
    </dgm:pt>
    <dgm:pt modelId="{F75DDAC7-B13C-495C-BC83-9A609163B407}">
      <dgm:prSet phldrT="[Texto]" phldr="1"/>
      <dgm:spPr>
        <a:blipFill rotWithShape="0">
          <a:blip xmlns:r="http://schemas.openxmlformats.org/officeDocument/2006/relationships" r:embed="rId1"/>
          <a:stretch>
            <a:fillRect/>
          </a:stretch>
        </a:blipFill>
      </dgm:spPr>
      <dgm:t>
        <a:bodyPr/>
        <a:lstStyle/>
        <a:p>
          <a:endParaRPr lang="es-ES" dirty="0"/>
        </a:p>
      </dgm:t>
    </dgm:pt>
    <dgm:pt modelId="{7992922B-EB20-4549-8897-48369E636FA9}" type="parTrans" cxnId="{72171703-559F-473F-A908-E63EC374E697}">
      <dgm:prSet/>
      <dgm:spPr/>
      <dgm:t>
        <a:bodyPr/>
        <a:lstStyle/>
        <a:p>
          <a:endParaRPr lang="es-ES"/>
        </a:p>
      </dgm:t>
    </dgm:pt>
    <dgm:pt modelId="{D7907BA8-D1DF-4E83-96DF-46265E772B40}" type="sibTrans" cxnId="{72171703-559F-473F-A908-E63EC374E697}">
      <dgm:prSet/>
      <dgm:spPr>
        <a:solidFill>
          <a:schemeClr val="bg1"/>
        </a:solidFill>
        <a:ln w="12700">
          <a:solidFill>
            <a:schemeClr val="accent4"/>
          </a:solidFill>
          <a:prstDash val="solid"/>
        </a:ln>
      </dgm:spPr>
      <dgm:t>
        <a:bodyPr/>
        <a:lstStyle/>
        <a:p>
          <a:endParaRPr lang="es-ES"/>
        </a:p>
      </dgm:t>
    </dgm:pt>
    <dgm:pt modelId="{25DA62D1-F624-4865-B272-FEC54AEC32CC}">
      <dgm:prSet phldrT="[Texto]"/>
      <dgm:spPr>
        <a:blipFill rotWithShape="0">
          <a:blip xmlns:r="http://schemas.openxmlformats.org/officeDocument/2006/relationships" r:embed="rId2"/>
          <a:stretch>
            <a:fillRect/>
          </a:stretch>
        </a:blipFill>
      </dgm:spPr>
      <dgm:t>
        <a:bodyPr/>
        <a:lstStyle/>
        <a:p>
          <a:endParaRPr lang="es-ES" dirty="0"/>
        </a:p>
      </dgm:t>
    </dgm:pt>
    <dgm:pt modelId="{8BB81BBD-066B-4B58-8080-632C62FF5AE0}" type="parTrans" cxnId="{5369A00B-F8B0-484A-9B8F-47CA44C8A25E}">
      <dgm:prSet/>
      <dgm:spPr/>
      <dgm:t>
        <a:bodyPr/>
        <a:lstStyle/>
        <a:p>
          <a:endParaRPr lang="es-ES"/>
        </a:p>
      </dgm:t>
    </dgm:pt>
    <dgm:pt modelId="{F118F0CC-1B53-4781-BE22-02B606980DA2}" type="sibTrans" cxnId="{5369A00B-F8B0-484A-9B8F-47CA44C8A25E}">
      <dgm:prSet/>
      <dgm:spPr/>
      <dgm:t>
        <a:bodyPr/>
        <a:lstStyle/>
        <a:p>
          <a:endParaRPr lang="es-ES"/>
        </a:p>
      </dgm:t>
    </dgm:pt>
    <dgm:pt modelId="{E9DB48AA-252D-4F3F-9CAF-04A369B28A26}" type="pres">
      <dgm:prSet presAssocID="{34D154CE-F3B9-4138-A5E2-5E8E0A48735E}" presName="Name0" presStyleCnt="0">
        <dgm:presLayoutVars>
          <dgm:dir/>
          <dgm:resizeHandles val="exact"/>
        </dgm:presLayoutVars>
      </dgm:prSet>
      <dgm:spPr/>
      <dgm:t>
        <a:bodyPr/>
        <a:lstStyle/>
        <a:p>
          <a:endParaRPr lang="es-ES"/>
        </a:p>
      </dgm:t>
    </dgm:pt>
    <dgm:pt modelId="{3661E3FC-5222-4D53-83AD-3D7111DA27CD}" type="pres">
      <dgm:prSet presAssocID="{8FE2438C-522A-4A84-82E6-2F7406615007}" presName="node" presStyleLbl="node1" presStyleIdx="0" presStyleCnt="3" custScaleX="91185" custScaleY="63822" custLinFactNeighborX="1250">
        <dgm:presLayoutVars>
          <dgm:bulletEnabled val="1"/>
        </dgm:presLayoutVars>
      </dgm:prSet>
      <dgm:spPr/>
      <dgm:t>
        <a:bodyPr/>
        <a:lstStyle/>
        <a:p>
          <a:endParaRPr lang="es-ES"/>
        </a:p>
      </dgm:t>
    </dgm:pt>
    <dgm:pt modelId="{4FC7B1F7-5FEE-42D2-8110-2339BB8512D9}" type="pres">
      <dgm:prSet presAssocID="{3A159316-4C86-4ACC-B9A9-63021D5C61E4}" presName="sibTrans" presStyleLbl="sibTrans2D1" presStyleIdx="0" presStyleCnt="2" custScaleX="126984" custScaleY="47596" custLinFactNeighborX="-5050"/>
      <dgm:spPr/>
      <dgm:t>
        <a:bodyPr/>
        <a:lstStyle/>
        <a:p>
          <a:endParaRPr lang="es-ES"/>
        </a:p>
      </dgm:t>
    </dgm:pt>
    <dgm:pt modelId="{0AFCB82B-49E2-4562-B791-BFF91A28BABF}" type="pres">
      <dgm:prSet presAssocID="{3A159316-4C86-4ACC-B9A9-63021D5C61E4}" presName="connectorText" presStyleLbl="sibTrans2D1" presStyleIdx="0" presStyleCnt="2"/>
      <dgm:spPr/>
      <dgm:t>
        <a:bodyPr/>
        <a:lstStyle/>
        <a:p>
          <a:endParaRPr lang="es-ES"/>
        </a:p>
      </dgm:t>
    </dgm:pt>
    <dgm:pt modelId="{0CD4CE94-E2A7-444A-96A4-6F232D9D487C}" type="pres">
      <dgm:prSet presAssocID="{F75DDAC7-B13C-495C-BC83-9A609163B407}" presName="node" presStyleLbl="node1" presStyleIdx="1" presStyleCnt="3" custScaleX="77217" custScaleY="94874" custLinFactNeighborX="-23495">
        <dgm:presLayoutVars>
          <dgm:bulletEnabled val="1"/>
        </dgm:presLayoutVars>
      </dgm:prSet>
      <dgm:spPr/>
      <dgm:t>
        <a:bodyPr/>
        <a:lstStyle/>
        <a:p>
          <a:endParaRPr lang="es-ES"/>
        </a:p>
      </dgm:t>
    </dgm:pt>
    <dgm:pt modelId="{D4B8A663-7C84-406C-8B39-EBCB03667996}" type="pres">
      <dgm:prSet presAssocID="{D7907BA8-D1DF-4E83-96DF-46265E772B40}" presName="sibTrans" presStyleLbl="sibTrans2D1" presStyleIdx="1" presStyleCnt="2" custScaleX="105071" custScaleY="47596"/>
      <dgm:spPr/>
      <dgm:t>
        <a:bodyPr/>
        <a:lstStyle/>
        <a:p>
          <a:endParaRPr lang="es-ES"/>
        </a:p>
      </dgm:t>
    </dgm:pt>
    <dgm:pt modelId="{9F746B00-9C48-4731-B189-FFAEAA9652F1}" type="pres">
      <dgm:prSet presAssocID="{D7907BA8-D1DF-4E83-96DF-46265E772B40}" presName="connectorText" presStyleLbl="sibTrans2D1" presStyleIdx="1" presStyleCnt="2"/>
      <dgm:spPr/>
      <dgm:t>
        <a:bodyPr/>
        <a:lstStyle/>
        <a:p>
          <a:endParaRPr lang="es-ES"/>
        </a:p>
      </dgm:t>
    </dgm:pt>
    <dgm:pt modelId="{EE269A1B-C497-4FEC-8D3E-3A644E2E8478}" type="pres">
      <dgm:prSet presAssocID="{25DA62D1-F624-4865-B272-FEC54AEC32CC}" presName="node" presStyleLbl="node1" presStyleIdx="2" presStyleCnt="3" custScaleX="90637" custScaleY="82852" custLinFactNeighborX="-44008" custLinFactNeighborY="-512">
        <dgm:presLayoutVars>
          <dgm:bulletEnabled val="1"/>
        </dgm:presLayoutVars>
      </dgm:prSet>
      <dgm:spPr/>
      <dgm:t>
        <a:bodyPr/>
        <a:lstStyle/>
        <a:p>
          <a:endParaRPr lang="es-ES"/>
        </a:p>
      </dgm:t>
    </dgm:pt>
  </dgm:ptLst>
  <dgm:cxnLst>
    <dgm:cxn modelId="{929473FC-2C47-4156-AAB7-BB3BC540C960}" type="presOf" srcId="{25DA62D1-F624-4865-B272-FEC54AEC32CC}" destId="{EE269A1B-C497-4FEC-8D3E-3A644E2E8478}" srcOrd="0" destOrd="0" presId="urn:microsoft.com/office/officeart/2005/8/layout/process1"/>
    <dgm:cxn modelId="{5369A00B-F8B0-484A-9B8F-47CA44C8A25E}" srcId="{34D154CE-F3B9-4138-A5E2-5E8E0A48735E}" destId="{25DA62D1-F624-4865-B272-FEC54AEC32CC}" srcOrd="2" destOrd="0" parTransId="{8BB81BBD-066B-4B58-8080-632C62FF5AE0}" sibTransId="{F118F0CC-1B53-4781-BE22-02B606980DA2}"/>
    <dgm:cxn modelId="{A5C4AD9E-8216-4305-9494-A13C9E5E0E16}" type="presOf" srcId="{3A159316-4C86-4ACC-B9A9-63021D5C61E4}" destId="{4FC7B1F7-5FEE-42D2-8110-2339BB8512D9}" srcOrd="0" destOrd="0" presId="urn:microsoft.com/office/officeart/2005/8/layout/process1"/>
    <dgm:cxn modelId="{0F59E006-F62E-4BD1-BA32-18557C123F7E}" type="presOf" srcId="{F75DDAC7-B13C-495C-BC83-9A609163B407}" destId="{0CD4CE94-E2A7-444A-96A4-6F232D9D487C}" srcOrd="0" destOrd="0" presId="urn:microsoft.com/office/officeart/2005/8/layout/process1"/>
    <dgm:cxn modelId="{EB423A9C-1397-47DE-9011-542BA1363A45}" type="presOf" srcId="{8FE2438C-522A-4A84-82E6-2F7406615007}" destId="{3661E3FC-5222-4D53-83AD-3D7111DA27CD}" srcOrd="0" destOrd="0" presId="urn:microsoft.com/office/officeart/2005/8/layout/process1"/>
    <dgm:cxn modelId="{C60DE143-51EB-4A0C-8AF4-CFC3399F24CE}" srcId="{34D154CE-F3B9-4138-A5E2-5E8E0A48735E}" destId="{8FE2438C-522A-4A84-82E6-2F7406615007}" srcOrd="0" destOrd="0" parTransId="{A8262CAC-67CF-421A-B4DD-61E2DC811865}" sibTransId="{3A159316-4C86-4ACC-B9A9-63021D5C61E4}"/>
    <dgm:cxn modelId="{C468A7D8-352F-42D9-91AC-3F509A028EE4}" type="presOf" srcId="{34D154CE-F3B9-4138-A5E2-5E8E0A48735E}" destId="{E9DB48AA-252D-4F3F-9CAF-04A369B28A26}" srcOrd="0" destOrd="0" presId="urn:microsoft.com/office/officeart/2005/8/layout/process1"/>
    <dgm:cxn modelId="{CC8A2E53-68C1-4159-9D38-4BF0BC9F08FE}" type="presOf" srcId="{D7907BA8-D1DF-4E83-96DF-46265E772B40}" destId="{9F746B00-9C48-4731-B189-FFAEAA9652F1}" srcOrd="1" destOrd="0" presId="urn:microsoft.com/office/officeart/2005/8/layout/process1"/>
    <dgm:cxn modelId="{8C6ADA07-F053-497C-9590-66EB51C2D1D2}" type="presOf" srcId="{D7907BA8-D1DF-4E83-96DF-46265E772B40}" destId="{D4B8A663-7C84-406C-8B39-EBCB03667996}" srcOrd="0" destOrd="0" presId="urn:microsoft.com/office/officeart/2005/8/layout/process1"/>
    <dgm:cxn modelId="{72171703-559F-473F-A908-E63EC374E697}" srcId="{34D154CE-F3B9-4138-A5E2-5E8E0A48735E}" destId="{F75DDAC7-B13C-495C-BC83-9A609163B407}" srcOrd="1" destOrd="0" parTransId="{7992922B-EB20-4549-8897-48369E636FA9}" sibTransId="{D7907BA8-D1DF-4E83-96DF-46265E772B40}"/>
    <dgm:cxn modelId="{FF6DA6AB-6717-4EB6-9828-084BC01D4E05}" type="presOf" srcId="{3A159316-4C86-4ACC-B9A9-63021D5C61E4}" destId="{0AFCB82B-49E2-4562-B791-BFF91A28BABF}" srcOrd="1" destOrd="0" presId="urn:microsoft.com/office/officeart/2005/8/layout/process1"/>
    <dgm:cxn modelId="{FA09E638-69B4-4211-A381-6F2F4108D50C}" type="presParOf" srcId="{E9DB48AA-252D-4F3F-9CAF-04A369B28A26}" destId="{3661E3FC-5222-4D53-83AD-3D7111DA27CD}" srcOrd="0" destOrd="0" presId="urn:microsoft.com/office/officeart/2005/8/layout/process1"/>
    <dgm:cxn modelId="{A6920495-8BF2-4AD1-8F96-548C8D42793F}" type="presParOf" srcId="{E9DB48AA-252D-4F3F-9CAF-04A369B28A26}" destId="{4FC7B1F7-5FEE-42D2-8110-2339BB8512D9}" srcOrd="1" destOrd="0" presId="urn:microsoft.com/office/officeart/2005/8/layout/process1"/>
    <dgm:cxn modelId="{B9D96B15-9EFD-4D6A-ACEF-89D42D5A09E2}" type="presParOf" srcId="{4FC7B1F7-5FEE-42D2-8110-2339BB8512D9}" destId="{0AFCB82B-49E2-4562-B791-BFF91A28BABF}" srcOrd="0" destOrd="0" presId="urn:microsoft.com/office/officeart/2005/8/layout/process1"/>
    <dgm:cxn modelId="{25C38D4E-1EB8-44AB-9019-F5F67AAB2C8D}" type="presParOf" srcId="{E9DB48AA-252D-4F3F-9CAF-04A369B28A26}" destId="{0CD4CE94-E2A7-444A-96A4-6F232D9D487C}" srcOrd="2" destOrd="0" presId="urn:microsoft.com/office/officeart/2005/8/layout/process1"/>
    <dgm:cxn modelId="{279B2DCA-C6A6-4C8C-BC91-737DCEECBD76}" type="presParOf" srcId="{E9DB48AA-252D-4F3F-9CAF-04A369B28A26}" destId="{D4B8A663-7C84-406C-8B39-EBCB03667996}" srcOrd="3" destOrd="0" presId="urn:microsoft.com/office/officeart/2005/8/layout/process1"/>
    <dgm:cxn modelId="{9350087F-7204-49FA-9577-B839D5C22709}" type="presParOf" srcId="{D4B8A663-7C84-406C-8B39-EBCB03667996}" destId="{9F746B00-9C48-4731-B189-FFAEAA9652F1}" srcOrd="0" destOrd="0" presId="urn:microsoft.com/office/officeart/2005/8/layout/process1"/>
    <dgm:cxn modelId="{6093BF95-29DD-42A3-9634-CAF781D23030}" type="presParOf" srcId="{E9DB48AA-252D-4F3F-9CAF-04A369B28A26}" destId="{EE269A1B-C497-4FEC-8D3E-3A644E2E8478}" srcOrd="4" destOrd="0" presId="urn:microsoft.com/office/officeart/2005/8/layout/process1"/>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5BA9202-CBFE-4312-8CF3-3DCCDD16EF8A}" type="doc">
      <dgm:prSet loTypeId="urn:microsoft.com/office/officeart/2008/layout/VerticalCurvedList" loCatId="list" qsTypeId="urn:microsoft.com/office/officeart/2005/8/quickstyle/simple5" qsCatId="simple" csTypeId="urn:microsoft.com/office/officeart/2005/8/colors/colorful5" csCatId="colorful" phldr="1"/>
      <dgm:spPr/>
      <dgm:t>
        <a:bodyPr/>
        <a:lstStyle/>
        <a:p>
          <a:endParaRPr lang="es-ES"/>
        </a:p>
      </dgm:t>
    </dgm:pt>
    <dgm:pt modelId="{CD1E2592-3D8B-41E4-8DFA-A1FD00891D30}">
      <dgm:prSet phldrT="[Texto]" custT="1"/>
      <dgm:spPr>
        <a:solidFill>
          <a:schemeClr val="accent5">
            <a:lumMod val="60000"/>
            <a:lumOff val="40000"/>
          </a:schemeClr>
        </a:solidFill>
      </dgm:spPr>
      <dgm:t>
        <a:bodyPr/>
        <a:lstStyle/>
        <a:p>
          <a:r>
            <a:rPr lang="es-EC"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Escaso manejo didáctico para tratar temas de prevención del abuso sexual infantil dentro del aula de clase. No conocen de herramientas o estrategias didácticas.</a:t>
          </a:r>
          <a:endParaRPr lang="es-E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dgm:t>
    </dgm:pt>
    <dgm:pt modelId="{BA07C457-0839-43D3-80E1-0E114B55B7F9}" type="parTrans" cxnId="{5586A333-1D54-47F3-99C5-A0DED5DC1ABB}">
      <dgm:prSet/>
      <dgm:spPr/>
      <dgm:t>
        <a:bodyPr/>
        <a:lstStyle/>
        <a:p>
          <a:endParaRPr lang="es-ES"/>
        </a:p>
      </dgm:t>
    </dgm:pt>
    <dgm:pt modelId="{E390CE2E-1B4A-4187-B1C2-7C3157E763DB}" type="sibTrans" cxnId="{5586A333-1D54-47F3-99C5-A0DED5DC1ABB}">
      <dgm:prSet/>
      <dgm:spPr/>
      <dgm:t>
        <a:bodyPr/>
        <a:lstStyle/>
        <a:p>
          <a:endParaRPr lang="es-ES"/>
        </a:p>
      </dgm:t>
    </dgm:pt>
    <dgm:pt modelId="{391F0903-53FA-4C8C-BF5D-08B64B726D65}">
      <dgm:prSet phldrT="[Texto]" custT="1"/>
      <dgm:spPr/>
      <dgm:t>
        <a:bodyPr/>
        <a:lstStyle/>
        <a:p>
          <a:r>
            <a:rPr lang="es-EC"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Bajo conocimiento en la prevención del abuso sexual infantil</a:t>
          </a:r>
        </a:p>
      </dgm:t>
    </dgm:pt>
    <dgm:pt modelId="{F9E7C11E-32EE-4FCB-B7E1-FCD6AA4899C1}" type="parTrans" cxnId="{0CDD4173-EDE9-4CC8-8FCB-F573AE3D2021}">
      <dgm:prSet/>
      <dgm:spPr/>
      <dgm:t>
        <a:bodyPr/>
        <a:lstStyle/>
        <a:p>
          <a:endParaRPr lang="es-ES"/>
        </a:p>
      </dgm:t>
    </dgm:pt>
    <dgm:pt modelId="{ADA329B4-5FF6-4C6E-AF32-73B7940EFEAA}" type="sibTrans" cxnId="{0CDD4173-EDE9-4CC8-8FCB-F573AE3D2021}">
      <dgm:prSet/>
      <dgm:spPr/>
      <dgm:t>
        <a:bodyPr/>
        <a:lstStyle/>
        <a:p>
          <a:endParaRPr lang="es-ES"/>
        </a:p>
      </dgm:t>
    </dgm:pt>
    <dgm:pt modelId="{70376CD5-C434-410D-A8AD-4E99B4994AF9}">
      <dgm:prSet phldrT="[Texto]" custT="1"/>
      <dgm:spPr/>
      <dgm:t>
        <a:bodyPr/>
        <a:lstStyle/>
        <a:p>
          <a:r>
            <a:rPr lang="es-EC" sz="1450" dirty="0" smtClean="0">
              <a:solidFill>
                <a:schemeClr val="tx1"/>
              </a:solidFill>
              <a:latin typeface="Tahoma" panose="020B0604030504040204" pitchFamily="34" charset="0"/>
              <a:ea typeface="Tahoma" panose="020B0604030504040204" pitchFamily="34" charset="0"/>
              <a:cs typeface="Tahoma" panose="020B0604030504040204" pitchFamily="34" charset="0"/>
            </a:rPr>
            <a:t>Limitado interés del Ministerio de Educación </a:t>
          </a:r>
          <a:endParaRPr lang="es-ES" sz="1450" dirty="0">
            <a:solidFill>
              <a:schemeClr val="tx1"/>
            </a:solidFill>
            <a:latin typeface="Tahoma" panose="020B0604030504040204" pitchFamily="34" charset="0"/>
            <a:ea typeface="Tahoma" panose="020B0604030504040204" pitchFamily="34" charset="0"/>
            <a:cs typeface="Tahoma" panose="020B0604030504040204" pitchFamily="34" charset="0"/>
          </a:endParaRPr>
        </a:p>
      </dgm:t>
    </dgm:pt>
    <dgm:pt modelId="{7C215227-7409-41F3-8978-C6617A712E2F}" type="parTrans" cxnId="{726BC911-0BE3-4325-ADD5-4ABD17FE8852}">
      <dgm:prSet/>
      <dgm:spPr/>
      <dgm:t>
        <a:bodyPr/>
        <a:lstStyle/>
        <a:p>
          <a:endParaRPr lang="es-ES"/>
        </a:p>
      </dgm:t>
    </dgm:pt>
    <dgm:pt modelId="{905D3DFB-A323-477C-A97F-31A060DDCA65}" type="sibTrans" cxnId="{726BC911-0BE3-4325-ADD5-4ABD17FE8852}">
      <dgm:prSet/>
      <dgm:spPr/>
      <dgm:t>
        <a:bodyPr/>
        <a:lstStyle/>
        <a:p>
          <a:endParaRPr lang="es-ES"/>
        </a:p>
      </dgm:t>
    </dgm:pt>
    <dgm:pt modelId="{7A311C3F-D73B-4C7F-A4B8-0E6CEE37FE78}">
      <dgm:prSet phldrT="[Texto]" custT="1"/>
      <dgm:spPr/>
      <dgm:t>
        <a:bodyPr/>
        <a:lstStyle/>
        <a:p>
          <a:r>
            <a:rPr lang="es-EC" sz="1450" dirty="0" smtClean="0">
              <a:solidFill>
                <a:schemeClr val="tx1"/>
              </a:solidFill>
              <a:latin typeface="Tahoma" panose="020B0604030504040204" pitchFamily="34" charset="0"/>
              <a:ea typeface="Tahoma" panose="020B0604030504040204" pitchFamily="34" charset="0"/>
              <a:cs typeface="Tahoma" panose="020B0604030504040204" pitchFamily="34" charset="0"/>
            </a:rPr>
            <a:t>Directivos de la Institución</a:t>
          </a:r>
          <a:endParaRPr lang="es-ES" sz="1450" dirty="0">
            <a:solidFill>
              <a:schemeClr val="tx1"/>
            </a:solidFill>
            <a:latin typeface="Tahoma" panose="020B0604030504040204" pitchFamily="34" charset="0"/>
            <a:ea typeface="Tahoma" panose="020B0604030504040204" pitchFamily="34" charset="0"/>
            <a:cs typeface="Tahoma" panose="020B0604030504040204" pitchFamily="34" charset="0"/>
          </a:endParaRPr>
        </a:p>
      </dgm:t>
    </dgm:pt>
    <dgm:pt modelId="{BAACF5DA-9202-49C2-B31C-C2A6E53E6139}" type="parTrans" cxnId="{791D710B-8530-4EDD-94CD-3DB9D4028F73}">
      <dgm:prSet/>
      <dgm:spPr/>
      <dgm:t>
        <a:bodyPr/>
        <a:lstStyle/>
        <a:p>
          <a:endParaRPr lang="es-ES"/>
        </a:p>
      </dgm:t>
    </dgm:pt>
    <dgm:pt modelId="{243662A3-DF74-43A4-857E-C4564DF9F819}" type="sibTrans" cxnId="{791D710B-8530-4EDD-94CD-3DB9D4028F73}">
      <dgm:prSet/>
      <dgm:spPr/>
      <dgm:t>
        <a:bodyPr/>
        <a:lstStyle/>
        <a:p>
          <a:endParaRPr lang="es-ES"/>
        </a:p>
      </dgm:t>
    </dgm:pt>
    <dgm:pt modelId="{5034D9DE-74C7-44C0-860B-132F5B3705D9}">
      <dgm:prSet phldrT="[Texto]" custT="1"/>
      <dgm:spPr/>
      <dgm:t>
        <a:bodyPr/>
        <a:lstStyle/>
        <a:p>
          <a:r>
            <a:rPr lang="es-EC" sz="1600" dirty="0" smtClean="0">
              <a:solidFill>
                <a:schemeClr val="tx1"/>
              </a:solidFill>
              <a:latin typeface="Tahoma" panose="020B0604030504040204" pitchFamily="34" charset="0"/>
              <a:ea typeface="Tahoma" panose="020B0604030504040204" pitchFamily="34" charset="0"/>
              <a:cs typeface="Tahoma" panose="020B0604030504040204" pitchFamily="34" charset="0"/>
            </a:rPr>
            <a:t>No plantean procedimientos o acciones para la prevención del abuso sexual infantil en sus planificaciones</a:t>
          </a:r>
          <a:endParaRPr lang="es-E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dgm:t>
    </dgm:pt>
    <dgm:pt modelId="{195B0809-7AD1-4B8B-B5A6-02567BA59FF2}" type="parTrans" cxnId="{569AFB40-BA5C-4B9E-B9DA-229720AE1DAC}">
      <dgm:prSet/>
      <dgm:spPr/>
      <dgm:t>
        <a:bodyPr/>
        <a:lstStyle/>
        <a:p>
          <a:endParaRPr lang="es-ES"/>
        </a:p>
      </dgm:t>
    </dgm:pt>
    <dgm:pt modelId="{491B8044-8B8D-4486-8987-C053C3734C19}" type="sibTrans" cxnId="{569AFB40-BA5C-4B9E-B9DA-229720AE1DAC}">
      <dgm:prSet/>
      <dgm:spPr/>
      <dgm:t>
        <a:bodyPr/>
        <a:lstStyle/>
        <a:p>
          <a:endParaRPr lang="es-ES"/>
        </a:p>
      </dgm:t>
    </dgm:pt>
    <dgm:pt modelId="{63CA54A8-E36D-4AAE-9139-A3843E94A884}">
      <dgm:prSet phldrT="[Texto]" custT="1"/>
      <dgm:spPr/>
      <dgm:t>
        <a:bodyPr/>
        <a:lstStyle/>
        <a:p>
          <a:r>
            <a:rPr lang="es-ES" sz="1450" dirty="0" smtClean="0">
              <a:solidFill>
                <a:schemeClr val="tx1"/>
              </a:solidFill>
              <a:latin typeface="Tahoma" panose="020B0604030504040204" pitchFamily="34" charset="0"/>
              <a:ea typeface="Tahoma" panose="020B0604030504040204" pitchFamily="34" charset="0"/>
              <a:cs typeface="Tahoma" panose="020B0604030504040204" pitchFamily="34" charset="0"/>
            </a:rPr>
            <a:t>No esta informado </a:t>
          </a:r>
          <a:endParaRPr lang="es-ES" sz="1450" dirty="0">
            <a:solidFill>
              <a:schemeClr val="tx1"/>
            </a:solidFill>
            <a:latin typeface="Tahoma" panose="020B0604030504040204" pitchFamily="34" charset="0"/>
            <a:ea typeface="Tahoma" panose="020B0604030504040204" pitchFamily="34" charset="0"/>
            <a:cs typeface="Tahoma" panose="020B0604030504040204" pitchFamily="34" charset="0"/>
          </a:endParaRPr>
        </a:p>
      </dgm:t>
    </dgm:pt>
    <dgm:pt modelId="{D4BB0BE8-2D89-45BA-B460-2900552E0EF0}" type="parTrans" cxnId="{EEB02B5E-C3C8-4642-BB99-098BFFBCEA6E}">
      <dgm:prSet/>
      <dgm:spPr/>
      <dgm:t>
        <a:bodyPr/>
        <a:lstStyle/>
        <a:p>
          <a:endParaRPr lang="es-ES"/>
        </a:p>
      </dgm:t>
    </dgm:pt>
    <dgm:pt modelId="{243C0283-821F-4119-973D-56925623F5BC}" type="sibTrans" cxnId="{EEB02B5E-C3C8-4642-BB99-098BFFBCEA6E}">
      <dgm:prSet/>
      <dgm:spPr/>
      <dgm:t>
        <a:bodyPr/>
        <a:lstStyle/>
        <a:p>
          <a:endParaRPr lang="es-ES"/>
        </a:p>
      </dgm:t>
    </dgm:pt>
    <dgm:pt modelId="{CD897166-08FE-4A16-80EE-E618DBF9CE05}">
      <dgm:prSet phldrT="[Texto]" custT="1"/>
      <dgm:spPr/>
      <dgm:t>
        <a:bodyPr/>
        <a:lstStyle/>
        <a:p>
          <a:r>
            <a:rPr lang="es-ES" sz="1450" dirty="0" smtClean="0">
              <a:solidFill>
                <a:schemeClr val="tx1"/>
              </a:solidFill>
              <a:latin typeface="Tahoma" panose="020B0604030504040204" pitchFamily="34" charset="0"/>
              <a:ea typeface="Tahoma" panose="020B0604030504040204" pitchFamily="34" charset="0"/>
              <a:cs typeface="Tahoma" panose="020B0604030504040204" pitchFamily="34" charset="0"/>
            </a:rPr>
            <a:t>Desinterés del docente</a:t>
          </a:r>
          <a:endParaRPr lang="es-ES" sz="1450" dirty="0">
            <a:solidFill>
              <a:schemeClr val="tx1"/>
            </a:solidFill>
            <a:latin typeface="Tahoma" panose="020B0604030504040204" pitchFamily="34" charset="0"/>
            <a:ea typeface="Tahoma" panose="020B0604030504040204" pitchFamily="34" charset="0"/>
            <a:cs typeface="Tahoma" panose="020B0604030504040204" pitchFamily="34" charset="0"/>
          </a:endParaRPr>
        </a:p>
      </dgm:t>
    </dgm:pt>
    <dgm:pt modelId="{708171C2-4DB6-4582-94CF-739DE091D34E}" type="parTrans" cxnId="{9B535214-2B50-49D6-9034-12AA39537486}">
      <dgm:prSet/>
      <dgm:spPr/>
      <dgm:t>
        <a:bodyPr/>
        <a:lstStyle/>
        <a:p>
          <a:endParaRPr lang="es-ES"/>
        </a:p>
      </dgm:t>
    </dgm:pt>
    <dgm:pt modelId="{AD669741-2A8A-4541-A288-551CEB026293}" type="sibTrans" cxnId="{9B535214-2B50-49D6-9034-12AA39537486}">
      <dgm:prSet/>
      <dgm:spPr/>
      <dgm:t>
        <a:bodyPr/>
        <a:lstStyle/>
        <a:p>
          <a:endParaRPr lang="es-ES"/>
        </a:p>
      </dgm:t>
    </dgm:pt>
    <dgm:pt modelId="{5170308E-11BD-424E-A407-B297B5D12456}">
      <dgm:prSet phldrT="[Texto]" custT="1"/>
      <dgm:spPr/>
      <dgm:t>
        <a:bodyPr/>
        <a:lstStyle/>
        <a:p>
          <a:r>
            <a:rPr lang="es-EC" sz="1450" dirty="0" smtClean="0">
              <a:solidFill>
                <a:schemeClr val="tx1"/>
              </a:solidFill>
              <a:latin typeface="Tahoma" panose="020B0604030504040204" pitchFamily="34" charset="0"/>
              <a:ea typeface="Tahoma" panose="020B0604030504040204" pitchFamily="34" charset="0"/>
              <a:cs typeface="Tahoma" panose="020B0604030504040204" pitchFamily="34" charset="0"/>
            </a:rPr>
            <a:t>limitado a lo que rige el currículo </a:t>
          </a:r>
          <a:endParaRPr lang="es-ES" sz="1450" dirty="0">
            <a:solidFill>
              <a:schemeClr val="tx1"/>
            </a:solidFill>
            <a:latin typeface="Tahoma" panose="020B0604030504040204" pitchFamily="34" charset="0"/>
            <a:ea typeface="Tahoma" panose="020B0604030504040204" pitchFamily="34" charset="0"/>
            <a:cs typeface="Tahoma" panose="020B0604030504040204" pitchFamily="34" charset="0"/>
          </a:endParaRPr>
        </a:p>
      </dgm:t>
    </dgm:pt>
    <dgm:pt modelId="{BBE1999C-FFF9-4082-BCFD-40D61344A263}" type="sibTrans" cxnId="{12AC60FC-7743-4FA6-A1A9-D3CB3E4B399C}">
      <dgm:prSet/>
      <dgm:spPr/>
      <dgm:t>
        <a:bodyPr/>
        <a:lstStyle/>
        <a:p>
          <a:endParaRPr lang="es-ES"/>
        </a:p>
      </dgm:t>
    </dgm:pt>
    <dgm:pt modelId="{6B6D77D0-0026-4A3A-A273-E120818AB5BD}" type="parTrans" cxnId="{12AC60FC-7743-4FA6-A1A9-D3CB3E4B399C}">
      <dgm:prSet/>
      <dgm:spPr/>
      <dgm:t>
        <a:bodyPr/>
        <a:lstStyle/>
        <a:p>
          <a:endParaRPr lang="es-ES"/>
        </a:p>
      </dgm:t>
    </dgm:pt>
    <dgm:pt modelId="{930A5688-9D27-49AE-9762-DF70E06A1282}" type="pres">
      <dgm:prSet presAssocID="{35BA9202-CBFE-4312-8CF3-3DCCDD16EF8A}" presName="Name0" presStyleCnt="0">
        <dgm:presLayoutVars>
          <dgm:chMax val="7"/>
          <dgm:chPref val="7"/>
          <dgm:dir/>
        </dgm:presLayoutVars>
      </dgm:prSet>
      <dgm:spPr/>
      <dgm:t>
        <a:bodyPr/>
        <a:lstStyle/>
        <a:p>
          <a:endParaRPr lang="es-ES"/>
        </a:p>
      </dgm:t>
    </dgm:pt>
    <dgm:pt modelId="{9502BC24-D2FA-45F3-9566-69CBE9E368AB}" type="pres">
      <dgm:prSet presAssocID="{35BA9202-CBFE-4312-8CF3-3DCCDD16EF8A}" presName="Name1" presStyleCnt="0"/>
      <dgm:spPr/>
    </dgm:pt>
    <dgm:pt modelId="{97BAA885-CBA3-4C83-BDFC-716829B00ABA}" type="pres">
      <dgm:prSet presAssocID="{35BA9202-CBFE-4312-8CF3-3DCCDD16EF8A}" presName="cycle" presStyleCnt="0"/>
      <dgm:spPr/>
    </dgm:pt>
    <dgm:pt modelId="{15FED423-B468-4CB9-8B15-DCD1E85C311C}" type="pres">
      <dgm:prSet presAssocID="{35BA9202-CBFE-4312-8CF3-3DCCDD16EF8A}" presName="srcNode" presStyleLbl="node1" presStyleIdx="0" presStyleCnt="3"/>
      <dgm:spPr/>
    </dgm:pt>
    <dgm:pt modelId="{44072055-9F5B-45C5-BDD7-FE1B7DB2E659}" type="pres">
      <dgm:prSet presAssocID="{35BA9202-CBFE-4312-8CF3-3DCCDD16EF8A}" presName="conn" presStyleLbl="parChTrans1D2" presStyleIdx="0" presStyleCnt="1"/>
      <dgm:spPr/>
      <dgm:t>
        <a:bodyPr/>
        <a:lstStyle/>
        <a:p>
          <a:endParaRPr lang="es-ES"/>
        </a:p>
      </dgm:t>
    </dgm:pt>
    <dgm:pt modelId="{B317FB5B-6F0F-4B18-B53D-E9CCAEB88F8F}" type="pres">
      <dgm:prSet presAssocID="{35BA9202-CBFE-4312-8CF3-3DCCDD16EF8A}" presName="extraNode" presStyleLbl="node1" presStyleIdx="0" presStyleCnt="3"/>
      <dgm:spPr/>
    </dgm:pt>
    <dgm:pt modelId="{F3401271-460B-4684-B57D-B2E2B311BE72}" type="pres">
      <dgm:prSet presAssocID="{35BA9202-CBFE-4312-8CF3-3DCCDD16EF8A}" presName="dstNode" presStyleLbl="node1" presStyleIdx="0" presStyleCnt="3"/>
      <dgm:spPr/>
    </dgm:pt>
    <dgm:pt modelId="{6EE35D7D-75D5-4EA1-836C-E5F4DB87B069}" type="pres">
      <dgm:prSet presAssocID="{CD1E2592-3D8B-41E4-8DFA-A1FD00891D30}" presName="text_1" presStyleLbl="node1" presStyleIdx="0" presStyleCnt="3">
        <dgm:presLayoutVars>
          <dgm:bulletEnabled val="1"/>
        </dgm:presLayoutVars>
      </dgm:prSet>
      <dgm:spPr/>
      <dgm:t>
        <a:bodyPr/>
        <a:lstStyle/>
        <a:p>
          <a:endParaRPr lang="es-ES"/>
        </a:p>
      </dgm:t>
    </dgm:pt>
    <dgm:pt modelId="{6265AEF7-069D-4C2B-BF46-D08600ECAF1A}" type="pres">
      <dgm:prSet presAssocID="{CD1E2592-3D8B-41E4-8DFA-A1FD00891D30}" presName="accent_1" presStyleCnt="0"/>
      <dgm:spPr/>
    </dgm:pt>
    <dgm:pt modelId="{E135AAFC-F35C-4D1C-8998-CE9FD08EABA3}" type="pres">
      <dgm:prSet presAssocID="{CD1E2592-3D8B-41E4-8DFA-A1FD00891D30}" presName="accentRepeatNode" presStyleLbl="solidFgAcc1" presStyleIdx="0" presStyleCnt="3"/>
      <dgm:spPr/>
    </dgm:pt>
    <dgm:pt modelId="{46CE2E68-61A8-4DB9-A215-12AA14E71568}" type="pres">
      <dgm:prSet presAssocID="{391F0903-53FA-4C8C-BF5D-08B64B726D65}" presName="text_2" presStyleLbl="node1" presStyleIdx="1" presStyleCnt="3" custScaleY="131188">
        <dgm:presLayoutVars>
          <dgm:bulletEnabled val="1"/>
        </dgm:presLayoutVars>
      </dgm:prSet>
      <dgm:spPr/>
      <dgm:t>
        <a:bodyPr/>
        <a:lstStyle/>
        <a:p>
          <a:endParaRPr lang="es-ES"/>
        </a:p>
      </dgm:t>
    </dgm:pt>
    <dgm:pt modelId="{67DD9C3F-D427-4241-8351-2BF56CE6E069}" type="pres">
      <dgm:prSet presAssocID="{391F0903-53FA-4C8C-BF5D-08B64B726D65}" presName="accent_2" presStyleCnt="0"/>
      <dgm:spPr/>
    </dgm:pt>
    <dgm:pt modelId="{0BD18F5E-821C-4CDA-85C9-E40F1CC3F28A}" type="pres">
      <dgm:prSet presAssocID="{391F0903-53FA-4C8C-BF5D-08B64B726D65}" presName="accentRepeatNode" presStyleLbl="solidFgAcc1" presStyleIdx="1" presStyleCnt="3"/>
      <dgm:spPr/>
    </dgm:pt>
    <dgm:pt modelId="{274C10DF-74BE-4577-99A9-7AE9BF5FB683}" type="pres">
      <dgm:prSet presAssocID="{5034D9DE-74C7-44C0-860B-132F5B3705D9}" presName="text_3" presStyleLbl="node1" presStyleIdx="2" presStyleCnt="3" custScaleY="122681">
        <dgm:presLayoutVars>
          <dgm:bulletEnabled val="1"/>
        </dgm:presLayoutVars>
      </dgm:prSet>
      <dgm:spPr/>
      <dgm:t>
        <a:bodyPr/>
        <a:lstStyle/>
        <a:p>
          <a:endParaRPr lang="es-ES"/>
        </a:p>
      </dgm:t>
    </dgm:pt>
    <dgm:pt modelId="{4ACE93EE-5F9D-4366-B1DF-FB614CC7ED39}" type="pres">
      <dgm:prSet presAssocID="{5034D9DE-74C7-44C0-860B-132F5B3705D9}" presName="accent_3" presStyleCnt="0"/>
      <dgm:spPr/>
    </dgm:pt>
    <dgm:pt modelId="{80A3D332-6670-4BF9-ADD9-69AF223082B6}" type="pres">
      <dgm:prSet presAssocID="{5034D9DE-74C7-44C0-860B-132F5B3705D9}" presName="accentRepeatNode" presStyleLbl="solidFgAcc1" presStyleIdx="2" presStyleCnt="3"/>
      <dgm:spPr/>
    </dgm:pt>
  </dgm:ptLst>
  <dgm:cxnLst>
    <dgm:cxn modelId="{B90572E4-DFFD-4128-ADA0-1DC1745972AE}" type="presOf" srcId="{E390CE2E-1B4A-4187-B1C2-7C3157E763DB}" destId="{44072055-9F5B-45C5-BDD7-FE1B7DB2E659}" srcOrd="0" destOrd="0" presId="urn:microsoft.com/office/officeart/2008/layout/VerticalCurvedList"/>
    <dgm:cxn modelId="{12AC60FC-7743-4FA6-A1A9-D3CB3E4B399C}" srcId="{5034D9DE-74C7-44C0-860B-132F5B3705D9}" destId="{5170308E-11BD-424E-A407-B297B5D12456}" srcOrd="1" destOrd="0" parTransId="{6B6D77D0-0026-4A3A-A273-E120818AB5BD}" sibTransId="{BBE1999C-FFF9-4082-BCFD-40D61344A263}"/>
    <dgm:cxn modelId="{2041AB2A-6C93-4C32-A4EB-4ED61EC24A1B}" type="presOf" srcId="{5170308E-11BD-424E-A407-B297B5D12456}" destId="{274C10DF-74BE-4577-99A9-7AE9BF5FB683}" srcOrd="0" destOrd="2" presId="urn:microsoft.com/office/officeart/2008/layout/VerticalCurvedList"/>
    <dgm:cxn modelId="{A771424B-52D2-41E7-83B9-975B1BF513F9}" type="presOf" srcId="{CD897166-08FE-4A16-80EE-E618DBF9CE05}" destId="{46CE2E68-61A8-4DB9-A215-12AA14E71568}" srcOrd="0" destOrd="3" presId="urn:microsoft.com/office/officeart/2008/layout/VerticalCurvedList"/>
    <dgm:cxn modelId="{569AFB40-BA5C-4B9E-B9DA-229720AE1DAC}" srcId="{35BA9202-CBFE-4312-8CF3-3DCCDD16EF8A}" destId="{5034D9DE-74C7-44C0-860B-132F5B3705D9}" srcOrd="2" destOrd="0" parTransId="{195B0809-7AD1-4B8B-B5A6-02567BA59FF2}" sibTransId="{491B8044-8B8D-4486-8987-C053C3734C19}"/>
    <dgm:cxn modelId="{791D710B-8530-4EDD-94CD-3DB9D4028F73}" srcId="{391F0903-53FA-4C8C-BF5D-08B64B726D65}" destId="{7A311C3F-D73B-4C7F-A4B8-0E6CEE37FE78}" srcOrd="1" destOrd="0" parTransId="{BAACF5DA-9202-49C2-B31C-C2A6E53E6139}" sibTransId="{243662A3-DF74-43A4-857E-C4564DF9F819}"/>
    <dgm:cxn modelId="{5586A333-1D54-47F3-99C5-A0DED5DC1ABB}" srcId="{35BA9202-CBFE-4312-8CF3-3DCCDD16EF8A}" destId="{CD1E2592-3D8B-41E4-8DFA-A1FD00891D30}" srcOrd="0" destOrd="0" parTransId="{BA07C457-0839-43D3-80E1-0E114B55B7F9}" sibTransId="{E390CE2E-1B4A-4187-B1C2-7C3157E763DB}"/>
    <dgm:cxn modelId="{0FA0A046-4365-42EA-B9A7-DEBECFA43295}" type="presOf" srcId="{7A311C3F-D73B-4C7F-A4B8-0E6CEE37FE78}" destId="{46CE2E68-61A8-4DB9-A215-12AA14E71568}" srcOrd="0" destOrd="2" presId="urn:microsoft.com/office/officeart/2008/layout/VerticalCurvedList"/>
    <dgm:cxn modelId="{EEB02B5E-C3C8-4642-BB99-098BFFBCEA6E}" srcId="{5034D9DE-74C7-44C0-860B-132F5B3705D9}" destId="{63CA54A8-E36D-4AAE-9139-A3843E94A884}" srcOrd="0" destOrd="0" parTransId="{D4BB0BE8-2D89-45BA-B460-2900552E0EF0}" sibTransId="{243C0283-821F-4119-973D-56925623F5BC}"/>
    <dgm:cxn modelId="{4DE2D4C4-DDD9-49D1-B3B1-CFCF4CD849B6}" type="presOf" srcId="{CD1E2592-3D8B-41E4-8DFA-A1FD00891D30}" destId="{6EE35D7D-75D5-4EA1-836C-E5F4DB87B069}" srcOrd="0" destOrd="0" presId="urn:microsoft.com/office/officeart/2008/layout/VerticalCurvedList"/>
    <dgm:cxn modelId="{AE753694-7F9A-4852-9182-70E33BDBCD7F}" type="presOf" srcId="{70376CD5-C434-410D-A8AD-4E99B4994AF9}" destId="{46CE2E68-61A8-4DB9-A215-12AA14E71568}" srcOrd="0" destOrd="1" presId="urn:microsoft.com/office/officeart/2008/layout/VerticalCurvedList"/>
    <dgm:cxn modelId="{9B535214-2B50-49D6-9034-12AA39537486}" srcId="{391F0903-53FA-4C8C-BF5D-08B64B726D65}" destId="{CD897166-08FE-4A16-80EE-E618DBF9CE05}" srcOrd="2" destOrd="0" parTransId="{708171C2-4DB6-4582-94CF-739DE091D34E}" sibTransId="{AD669741-2A8A-4541-A288-551CEB026293}"/>
    <dgm:cxn modelId="{DA9CD69E-1BAE-4D50-A0CD-36E82E4DB31C}" type="presOf" srcId="{5034D9DE-74C7-44C0-860B-132F5B3705D9}" destId="{274C10DF-74BE-4577-99A9-7AE9BF5FB683}" srcOrd="0" destOrd="0" presId="urn:microsoft.com/office/officeart/2008/layout/VerticalCurvedList"/>
    <dgm:cxn modelId="{845906E4-6101-424B-8A2C-4585BA25A414}" type="presOf" srcId="{391F0903-53FA-4C8C-BF5D-08B64B726D65}" destId="{46CE2E68-61A8-4DB9-A215-12AA14E71568}" srcOrd="0" destOrd="0" presId="urn:microsoft.com/office/officeart/2008/layout/VerticalCurvedList"/>
    <dgm:cxn modelId="{7DF339DB-E46B-4765-9B3D-C70F80D9B794}" type="presOf" srcId="{63CA54A8-E36D-4AAE-9139-A3843E94A884}" destId="{274C10DF-74BE-4577-99A9-7AE9BF5FB683}" srcOrd="0" destOrd="1" presId="urn:microsoft.com/office/officeart/2008/layout/VerticalCurvedList"/>
    <dgm:cxn modelId="{726BC911-0BE3-4325-ADD5-4ABD17FE8852}" srcId="{391F0903-53FA-4C8C-BF5D-08B64B726D65}" destId="{70376CD5-C434-410D-A8AD-4E99B4994AF9}" srcOrd="0" destOrd="0" parTransId="{7C215227-7409-41F3-8978-C6617A712E2F}" sibTransId="{905D3DFB-A323-477C-A97F-31A060DDCA65}"/>
    <dgm:cxn modelId="{77DBC8D7-8FEA-4B15-B389-518B01016DAB}" type="presOf" srcId="{35BA9202-CBFE-4312-8CF3-3DCCDD16EF8A}" destId="{930A5688-9D27-49AE-9762-DF70E06A1282}" srcOrd="0" destOrd="0" presId="urn:microsoft.com/office/officeart/2008/layout/VerticalCurvedList"/>
    <dgm:cxn modelId="{0CDD4173-EDE9-4CC8-8FCB-F573AE3D2021}" srcId="{35BA9202-CBFE-4312-8CF3-3DCCDD16EF8A}" destId="{391F0903-53FA-4C8C-BF5D-08B64B726D65}" srcOrd="1" destOrd="0" parTransId="{F9E7C11E-32EE-4FCB-B7E1-FCD6AA4899C1}" sibTransId="{ADA329B4-5FF6-4C6E-AF32-73B7940EFEAA}"/>
    <dgm:cxn modelId="{43FBDF74-9D6B-4D13-995A-6A748444717E}" type="presParOf" srcId="{930A5688-9D27-49AE-9762-DF70E06A1282}" destId="{9502BC24-D2FA-45F3-9566-69CBE9E368AB}" srcOrd="0" destOrd="0" presId="urn:microsoft.com/office/officeart/2008/layout/VerticalCurvedList"/>
    <dgm:cxn modelId="{AB6DF6AB-5F94-4970-9992-5895049C3D52}" type="presParOf" srcId="{9502BC24-D2FA-45F3-9566-69CBE9E368AB}" destId="{97BAA885-CBA3-4C83-BDFC-716829B00ABA}" srcOrd="0" destOrd="0" presId="urn:microsoft.com/office/officeart/2008/layout/VerticalCurvedList"/>
    <dgm:cxn modelId="{2777702D-AEF1-4C25-9526-04E5E117E880}" type="presParOf" srcId="{97BAA885-CBA3-4C83-BDFC-716829B00ABA}" destId="{15FED423-B468-4CB9-8B15-DCD1E85C311C}" srcOrd="0" destOrd="0" presId="urn:microsoft.com/office/officeart/2008/layout/VerticalCurvedList"/>
    <dgm:cxn modelId="{853083F5-7F81-4549-8557-93B1590768FE}" type="presParOf" srcId="{97BAA885-CBA3-4C83-BDFC-716829B00ABA}" destId="{44072055-9F5B-45C5-BDD7-FE1B7DB2E659}" srcOrd="1" destOrd="0" presId="urn:microsoft.com/office/officeart/2008/layout/VerticalCurvedList"/>
    <dgm:cxn modelId="{220937B0-79F5-4E5F-8A13-CD691352B831}" type="presParOf" srcId="{97BAA885-CBA3-4C83-BDFC-716829B00ABA}" destId="{B317FB5B-6F0F-4B18-B53D-E9CCAEB88F8F}" srcOrd="2" destOrd="0" presId="urn:microsoft.com/office/officeart/2008/layout/VerticalCurvedList"/>
    <dgm:cxn modelId="{F9BEA612-2981-4366-9D9A-7D6A5A55D9D3}" type="presParOf" srcId="{97BAA885-CBA3-4C83-BDFC-716829B00ABA}" destId="{F3401271-460B-4684-B57D-B2E2B311BE72}" srcOrd="3" destOrd="0" presId="urn:microsoft.com/office/officeart/2008/layout/VerticalCurvedList"/>
    <dgm:cxn modelId="{7C841108-E183-41D6-AAFF-F8993057C698}" type="presParOf" srcId="{9502BC24-D2FA-45F3-9566-69CBE9E368AB}" destId="{6EE35D7D-75D5-4EA1-836C-E5F4DB87B069}" srcOrd="1" destOrd="0" presId="urn:microsoft.com/office/officeart/2008/layout/VerticalCurvedList"/>
    <dgm:cxn modelId="{953FF7FB-2F0A-4D1A-AD46-EA2F5F4C4957}" type="presParOf" srcId="{9502BC24-D2FA-45F3-9566-69CBE9E368AB}" destId="{6265AEF7-069D-4C2B-BF46-D08600ECAF1A}" srcOrd="2" destOrd="0" presId="urn:microsoft.com/office/officeart/2008/layout/VerticalCurvedList"/>
    <dgm:cxn modelId="{E351ABFC-47E1-44E4-91E2-09C89F5E99D9}" type="presParOf" srcId="{6265AEF7-069D-4C2B-BF46-D08600ECAF1A}" destId="{E135AAFC-F35C-4D1C-8998-CE9FD08EABA3}" srcOrd="0" destOrd="0" presId="urn:microsoft.com/office/officeart/2008/layout/VerticalCurvedList"/>
    <dgm:cxn modelId="{998B4F11-EED4-4A64-93BD-F1D4322625FC}" type="presParOf" srcId="{9502BC24-D2FA-45F3-9566-69CBE9E368AB}" destId="{46CE2E68-61A8-4DB9-A215-12AA14E71568}" srcOrd="3" destOrd="0" presId="urn:microsoft.com/office/officeart/2008/layout/VerticalCurvedList"/>
    <dgm:cxn modelId="{B2EAE3CA-0643-49DE-9D86-117A1D348D54}" type="presParOf" srcId="{9502BC24-D2FA-45F3-9566-69CBE9E368AB}" destId="{67DD9C3F-D427-4241-8351-2BF56CE6E069}" srcOrd="4" destOrd="0" presId="urn:microsoft.com/office/officeart/2008/layout/VerticalCurvedList"/>
    <dgm:cxn modelId="{2313EA43-AC77-42B9-9E07-AD927D6BCBBC}" type="presParOf" srcId="{67DD9C3F-D427-4241-8351-2BF56CE6E069}" destId="{0BD18F5E-821C-4CDA-85C9-E40F1CC3F28A}" srcOrd="0" destOrd="0" presId="urn:microsoft.com/office/officeart/2008/layout/VerticalCurvedList"/>
    <dgm:cxn modelId="{637885FE-7620-4FD3-8524-697EE5F0ABCA}" type="presParOf" srcId="{9502BC24-D2FA-45F3-9566-69CBE9E368AB}" destId="{274C10DF-74BE-4577-99A9-7AE9BF5FB683}" srcOrd="5" destOrd="0" presId="urn:microsoft.com/office/officeart/2008/layout/VerticalCurvedList"/>
    <dgm:cxn modelId="{055FC251-C2B9-4A49-B037-9887383147CE}" type="presParOf" srcId="{9502BC24-D2FA-45F3-9566-69CBE9E368AB}" destId="{4ACE93EE-5F9D-4366-B1DF-FB614CC7ED39}" srcOrd="6" destOrd="0" presId="urn:microsoft.com/office/officeart/2008/layout/VerticalCurvedList"/>
    <dgm:cxn modelId="{29AC224F-E7E5-4BB0-ACFB-4C62975E6588}" type="presParOf" srcId="{4ACE93EE-5F9D-4366-B1DF-FB614CC7ED39}" destId="{80A3D332-6670-4BF9-ADD9-69AF223082B6}"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DA8B693-F42B-4A46-9B2E-38AFF0861B96}" type="doc">
      <dgm:prSet loTypeId="urn:microsoft.com/office/officeart/2009/3/layout/StepUpProcess" loCatId="process" qsTypeId="urn:microsoft.com/office/officeart/2005/8/quickstyle/simple5" qsCatId="simple" csTypeId="urn:microsoft.com/office/officeart/2005/8/colors/colorful5" csCatId="colorful" phldr="1"/>
      <dgm:spPr/>
      <dgm:t>
        <a:bodyPr/>
        <a:lstStyle/>
        <a:p>
          <a:endParaRPr lang="es-ES"/>
        </a:p>
      </dgm:t>
    </dgm:pt>
    <dgm:pt modelId="{B81F70BD-7340-476E-AF5D-C31264AABFA1}">
      <dgm:prSet phldrT="[Texto]" custT="1"/>
      <dgm:spPr/>
      <dgm:t>
        <a:bodyPr/>
        <a:lstStyle/>
        <a:p>
          <a:pPr algn="just">
            <a:lnSpc>
              <a:spcPct val="150000"/>
            </a:lnSpc>
          </a:pPr>
          <a:r>
            <a:rPr lang="es-EC" sz="1500" dirty="0" smtClean="0">
              <a:latin typeface="Tahoma" panose="020B0604030504040204" pitchFamily="34" charset="0"/>
              <a:ea typeface="Tahoma" panose="020B0604030504040204" pitchFamily="34" charset="0"/>
              <a:cs typeface="Tahoma" panose="020B0604030504040204" pitchFamily="34" charset="0"/>
            </a:rPr>
            <a:t>El Ministerio de Educación y directivos deben brindar capacitaciones, talleres o materiales en temas de prevención de abuso sexual infantil.</a:t>
          </a:r>
        </a:p>
      </dgm:t>
    </dgm:pt>
    <dgm:pt modelId="{852D743C-E27E-4D46-88A6-AAC4F03DF930}" type="parTrans" cxnId="{3C8703B3-5499-44E1-B0C3-67A7D46F1B9B}">
      <dgm:prSet/>
      <dgm:spPr/>
      <dgm:t>
        <a:bodyPr/>
        <a:lstStyle/>
        <a:p>
          <a:endParaRPr lang="es-ES"/>
        </a:p>
      </dgm:t>
    </dgm:pt>
    <dgm:pt modelId="{D1D339B9-F213-4FC5-B362-9FCD38BCEAB6}" type="sibTrans" cxnId="{3C8703B3-5499-44E1-B0C3-67A7D46F1B9B}">
      <dgm:prSet/>
      <dgm:spPr/>
      <dgm:t>
        <a:bodyPr/>
        <a:lstStyle/>
        <a:p>
          <a:endParaRPr lang="es-ES"/>
        </a:p>
      </dgm:t>
    </dgm:pt>
    <dgm:pt modelId="{D299C9FC-E936-4512-A2EF-98B48896950C}">
      <dgm:prSet phldrT="[Texto]" custT="1"/>
      <dgm:spPr/>
      <dgm:t>
        <a:bodyPr/>
        <a:lstStyle/>
        <a:p>
          <a:pPr algn="just">
            <a:lnSpc>
              <a:spcPct val="150000"/>
            </a:lnSpc>
          </a:pPr>
          <a:r>
            <a:rPr lang="es-EC" sz="1500" dirty="0" smtClean="0">
              <a:latin typeface="Tahoma" panose="020B0604030504040204" pitchFamily="34" charset="0"/>
              <a:ea typeface="Tahoma" panose="020B0604030504040204" pitchFamily="34" charset="0"/>
              <a:cs typeface="Tahoma" panose="020B0604030504040204" pitchFamily="34" charset="0"/>
            </a:rPr>
            <a:t>Conocer los procedimientos acciones para la prevención del abuso sexual infantil, crear un espacio en sus planificaciones y dentro de las horas de clase para tratar temas de prevención. </a:t>
          </a:r>
          <a:endParaRPr lang="es-ES" dirty="0"/>
        </a:p>
      </dgm:t>
    </dgm:pt>
    <dgm:pt modelId="{9A4EE00F-9EE4-4204-9079-8146B542422B}" type="parTrans" cxnId="{FDB283E0-D456-43AD-8E12-4844533CDA81}">
      <dgm:prSet/>
      <dgm:spPr/>
      <dgm:t>
        <a:bodyPr/>
        <a:lstStyle/>
        <a:p>
          <a:endParaRPr lang="es-ES"/>
        </a:p>
      </dgm:t>
    </dgm:pt>
    <dgm:pt modelId="{3B2DDDC4-E624-48B4-80C8-01CA78599D1D}" type="sibTrans" cxnId="{FDB283E0-D456-43AD-8E12-4844533CDA81}">
      <dgm:prSet/>
      <dgm:spPr/>
      <dgm:t>
        <a:bodyPr/>
        <a:lstStyle/>
        <a:p>
          <a:endParaRPr lang="es-ES"/>
        </a:p>
      </dgm:t>
    </dgm:pt>
    <dgm:pt modelId="{524912E4-2BC4-4454-80A2-ABFCBB999F62}">
      <dgm:prSet phldrT="[Texto]" custT="1"/>
      <dgm:spPr/>
      <dgm:t>
        <a:bodyPr/>
        <a:lstStyle/>
        <a:p>
          <a:pPr algn="just">
            <a:lnSpc>
              <a:spcPct val="150000"/>
            </a:lnSpc>
          </a:pPr>
          <a:r>
            <a:rPr lang="es-EC" sz="1500" dirty="0" smtClean="0">
              <a:latin typeface="Tahoma" panose="020B0604030504040204" pitchFamily="34" charset="0"/>
              <a:ea typeface="Tahoma" panose="020B0604030504040204" pitchFamily="34" charset="0"/>
              <a:cs typeface="Tahoma" panose="020B0604030504040204" pitchFamily="34" charset="0"/>
            </a:rPr>
            <a:t>Aplicar un manejo didáctico adecuado para la prevención del abuso sexual infantil.</a:t>
          </a:r>
        </a:p>
        <a:p>
          <a:pPr algn="just">
            <a:lnSpc>
              <a:spcPct val="150000"/>
            </a:lnSpc>
          </a:pPr>
          <a:r>
            <a:rPr lang="es-EC" sz="1500" dirty="0" smtClean="0">
              <a:latin typeface="Tahoma" panose="020B0604030504040204" pitchFamily="34" charset="0"/>
              <a:ea typeface="Tahoma" panose="020B0604030504040204" pitchFamily="34" charset="0"/>
              <a:cs typeface="Tahoma" panose="020B0604030504040204" pitchFamily="34" charset="0"/>
            </a:rPr>
            <a:t>-Aprender sobre estrategias y herramientas </a:t>
          </a:r>
          <a:endParaRPr lang="es-ES" dirty="0"/>
        </a:p>
      </dgm:t>
    </dgm:pt>
    <dgm:pt modelId="{221DB6BB-ACE3-4F11-BBEA-02C0A323E00E}" type="parTrans" cxnId="{D1F9837F-5EBC-41AB-914C-9F2555A1C68D}">
      <dgm:prSet/>
      <dgm:spPr/>
      <dgm:t>
        <a:bodyPr/>
        <a:lstStyle/>
        <a:p>
          <a:endParaRPr lang="es-ES"/>
        </a:p>
      </dgm:t>
    </dgm:pt>
    <dgm:pt modelId="{E1C07707-F512-46AD-94B1-4E547136B519}" type="sibTrans" cxnId="{D1F9837F-5EBC-41AB-914C-9F2555A1C68D}">
      <dgm:prSet/>
      <dgm:spPr/>
      <dgm:t>
        <a:bodyPr/>
        <a:lstStyle/>
        <a:p>
          <a:endParaRPr lang="es-ES"/>
        </a:p>
      </dgm:t>
    </dgm:pt>
    <dgm:pt modelId="{1759E90E-21BE-49A7-9A40-AC0F8E1B52D1}" type="pres">
      <dgm:prSet presAssocID="{8DA8B693-F42B-4A46-9B2E-38AFF0861B96}" presName="rootnode" presStyleCnt="0">
        <dgm:presLayoutVars>
          <dgm:chMax/>
          <dgm:chPref/>
          <dgm:dir/>
          <dgm:animLvl val="lvl"/>
        </dgm:presLayoutVars>
      </dgm:prSet>
      <dgm:spPr/>
      <dgm:t>
        <a:bodyPr/>
        <a:lstStyle/>
        <a:p>
          <a:endParaRPr lang="es-ES"/>
        </a:p>
      </dgm:t>
    </dgm:pt>
    <dgm:pt modelId="{6D74B65E-011B-4E7E-98AF-9725E335813B}" type="pres">
      <dgm:prSet presAssocID="{524912E4-2BC4-4454-80A2-ABFCBB999F62}" presName="composite" presStyleCnt="0"/>
      <dgm:spPr/>
    </dgm:pt>
    <dgm:pt modelId="{D895E90F-B659-440C-B876-B129216943D6}" type="pres">
      <dgm:prSet presAssocID="{524912E4-2BC4-4454-80A2-ABFCBB999F62}" presName="LShape" presStyleLbl="alignNode1" presStyleIdx="0" presStyleCnt="5"/>
      <dgm:spPr/>
    </dgm:pt>
    <dgm:pt modelId="{6D58ECEA-553E-4465-9640-5039E5084AD7}" type="pres">
      <dgm:prSet presAssocID="{524912E4-2BC4-4454-80A2-ABFCBB999F62}" presName="ParentText" presStyleLbl="revTx" presStyleIdx="0" presStyleCnt="3">
        <dgm:presLayoutVars>
          <dgm:chMax val="0"/>
          <dgm:chPref val="0"/>
          <dgm:bulletEnabled val="1"/>
        </dgm:presLayoutVars>
      </dgm:prSet>
      <dgm:spPr/>
      <dgm:t>
        <a:bodyPr/>
        <a:lstStyle/>
        <a:p>
          <a:endParaRPr lang="es-ES"/>
        </a:p>
      </dgm:t>
    </dgm:pt>
    <dgm:pt modelId="{93B12357-B7D8-4507-A57A-3076A4640CB7}" type="pres">
      <dgm:prSet presAssocID="{524912E4-2BC4-4454-80A2-ABFCBB999F62}" presName="Triangle" presStyleLbl="alignNode1" presStyleIdx="1" presStyleCnt="5"/>
      <dgm:spPr/>
    </dgm:pt>
    <dgm:pt modelId="{4774455A-7D5B-4994-935D-4BF876385ED5}" type="pres">
      <dgm:prSet presAssocID="{E1C07707-F512-46AD-94B1-4E547136B519}" presName="sibTrans" presStyleCnt="0"/>
      <dgm:spPr/>
    </dgm:pt>
    <dgm:pt modelId="{BFF043A7-16E3-49C5-A1D0-A56C029024CA}" type="pres">
      <dgm:prSet presAssocID="{E1C07707-F512-46AD-94B1-4E547136B519}" presName="space" presStyleCnt="0"/>
      <dgm:spPr/>
    </dgm:pt>
    <dgm:pt modelId="{7A2CF8AA-FE92-47DE-98FF-F4F93883051F}" type="pres">
      <dgm:prSet presAssocID="{B81F70BD-7340-476E-AF5D-C31264AABFA1}" presName="composite" presStyleCnt="0"/>
      <dgm:spPr/>
    </dgm:pt>
    <dgm:pt modelId="{D43F83DF-B467-4E26-B129-C0AD1814A3C7}" type="pres">
      <dgm:prSet presAssocID="{B81F70BD-7340-476E-AF5D-C31264AABFA1}" presName="LShape" presStyleLbl="alignNode1" presStyleIdx="2" presStyleCnt="5"/>
      <dgm:spPr/>
    </dgm:pt>
    <dgm:pt modelId="{4DDBC708-44CD-44BC-8843-228D55E75401}" type="pres">
      <dgm:prSet presAssocID="{B81F70BD-7340-476E-AF5D-C31264AABFA1}" presName="ParentText" presStyleLbl="revTx" presStyleIdx="1" presStyleCnt="3">
        <dgm:presLayoutVars>
          <dgm:chMax val="0"/>
          <dgm:chPref val="0"/>
          <dgm:bulletEnabled val="1"/>
        </dgm:presLayoutVars>
      </dgm:prSet>
      <dgm:spPr/>
      <dgm:t>
        <a:bodyPr/>
        <a:lstStyle/>
        <a:p>
          <a:endParaRPr lang="es-ES"/>
        </a:p>
      </dgm:t>
    </dgm:pt>
    <dgm:pt modelId="{614BFCA9-AE9F-4892-8A5E-E7ACC9CAA820}" type="pres">
      <dgm:prSet presAssocID="{B81F70BD-7340-476E-AF5D-C31264AABFA1}" presName="Triangle" presStyleLbl="alignNode1" presStyleIdx="3" presStyleCnt="5"/>
      <dgm:spPr/>
    </dgm:pt>
    <dgm:pt modelId="{0ADE62AF-DB01-49C2-8204-189F241C9B7B}" type="pres">
      <dgm:prSet presAssocID="{D1D339B9-F213-4FC5-B362-9FCD38BCEAB6}" presName="sibTrans" presStyleCnt="0"/>
      <dgm:spPr/>
    </dgm:pt>
    <dgm:pt modelId="{745F08F4-EBFD-4C71-8709-6E35CDC040E6}" type="pres">
      <dgm:prSet presAssocID="{D1D339B9-F213-4FC5-B362-9FCD38BCEAB6}" presName="space" presStyleCnt="0"/>
      <dgm:spPr/>
    </dgm:pt>
    <dgm:pt modelId="{754ACFA6-738E-47BC-A5DC-BFE4C065344C}" type="pres">
      <dgm:prSet presAssocID="{D299C9FC-E936-4512-A2EF-98B48896950C}" presName="composite" presStyleCnt="0"/>
      <dgm:spPr/>
    </dgm:pt>
    <dgm:pt modelId="{0DBB6672-99EC-4964-B93C-EDDBD6AC5C99}" type="pres">
      <dgm:prSet presAssocID="{D299C9FC-E936-4512-A2EF-98B48896950C}" presName="LShape" presStyleLbl="alignNode1" presStyleIdx="4" presStyleCnt="5"/>
      <dgm:spPr/>
    </dgm:pt>
    <dgm:pt modelId="{3E34B9DE-56EA-4D2A-8C52-368E6F6D26F7}" type="pres">
      <dgm:prSet presAssocID="{D299C9FC-E936-4512-A2EF-98B48896950C}" presName="ParentText" presStyleLbl="revTx" presStyleIdx="2" presStyleCnt="3">
        <dgm:presLayoutVars>
          <dgm:chMax val="0"/>
          <dgm:chPref val="0"/>
          <dgm:bulletEnabled val="1"/>
        </dgm:presLayoutVars>
      </dgm:prSet>
      <dgm:spPr/>
      <dgm:t>
        <a:bodyPr/>
        <a:lstStyle/>
        <a:p>
          <a:endParaRPr lang="es-ES"/>
        </a:p>
      </dgm:t>
    </dgm:pt>
  </dgm:ptLst>
  <dgm:cxnLst>
    <dgm:cxn modelId="{75EE8ADD-CCC6-4CD3-A298-59A42065B2A1}" type="presOf" srcId="{8DA8B693-F42B-4A46-9B2E-38AFF0861B96}" destId="{1759E90E-21BE-49A7-9A40-AC0F8E1B52D1}" srcOrd="0" destOrd="0" presId="urn:microsoft.com/office/officeart/2009/3/layout/StepUpProcess"/>
    <dgm:cxn modelId="{D1F9837F-5EBC-41AB-914C-9F2555A1C68D}" srcId="{8DA8B693-F42B-4A46-9B2E-38AFF0861B96}" destId="{524912E4-2BC4-4454-80A2-ABFCBB999F62}" srcOrd="0" destOrd="0" parTransId="{221DB6BB-ACE3-4F11-BBEA-02C0A323E00E}" sibTransId="{E1C07707-F512-46AD-94B1-4E547136B519}"/>
    <dgm:cxn modelId="{3C8703B3-5499-44E1-B0C3-67A7D46F1B9B}" srcId="{8DA8B693-F42B-4A46-9B2E-38AFF0861B96}" destId="{B81F70BD-7340-476E-AF5D-C31264AABFA1}" srcOrd="1" destOrd="0" parTransId="{852D743C-E27E-4D46-88A6-AAC4F03DF930}" sibTransId="{D1D339B9-F213-4FC5-B362-9FCD38BCEAB6}"/>
    <dgm:cxn modelId="{FDB283E0-D456-43AD-8E12-4844533CDA81}" srcId="{8DA8B693-F42B-4A46-9B2E-38AFF0861B96}" destId="{D299C9FC-E936-4512-A2EF-98B48896950C}" srcOrd="2" destOrd="0" parTransId="{9A4EE00F-9EE4-4204-9079-8146B542422B}" sibTransId="{3B2DDDC4-E624-48B4-80C8-01CA78599D1D}"/>
    <dgm:cxn modelId="{9CF9FD62-A8C8-4595-8F07-6D413738E774}" type="presOf" srcId="{B81F70BD-7340-476E-AF5D-C31264AABFA1}" destId="{4DDBC708-44CD-44BC-8843-228D55E75401}" srcOrd="0" destOrd="0" presId="urn:microsoft.com/office/officeart/2009/3/layout/StepUpProcess"/>
    <dgm:cxn modelId="{5C908196-6037-4803-B506-1A42E1509DB5}" type="presOf" srcId="{524912E4-2BC4-4454-80A2-ABFCBB999F62}" destId="{6D58ECEA-553E-4465-9640-5039E5084AD7}" srcOrd="0" destOrd="0" presId="urn:microsoft.com/office/officeart/2009/3/layout/StepUpProcess"/>
    <dgm:cxn modelId="{AD98CDE8-56D2-4FBF-AC25-FD860901BCC7}" type="presOf" srcId="{D299C9FC-E936-4512-A2EF-98B48896950C}" destId="{3E34B9DE-56EA-4D2A-8C52-368E6F6D26F7}" srcOrd="0" destOrd="0" presId="urn:microsoft.com/office/officeart/2009/3/layout/StepUpProcess"/>
    <dgm:cxn modelId="{A8666539-58B4-4D2A-B20E-27756907CA17}" type="presParOf" srcId="{1759E90E-21BE-49A7-9A40-AC0F8E1B52D1}" destId="{6D74B65E-011B-4E7E-98AF-9725E335813B}" srcOrd="0" destOrd="0" presId="urn:microsoft.com/office/officeart/2009/3/layout/StepUpProcess"/>
    <dgm:cxn modelId="{17DE3067-D56A-4621-A525-9E7C27419FBF}" type="presParOf" srcId="{6D74B65E-011B-4E7E-98AF-9725E335813B}" destId="{D895E90F-B659-440C-B876-B129216943D6}" srcOrd="0" destOrd="0" presId="urn:microsoft.com/office/officeart/2009/3/layout/StepUpProcess"/>
    <dgm:cxn modelId="{FF69DB64-3085-4EA3-B4D0-0919D5611A2B}" type="presParOf" srcId="{6D74B65E-011B-4E7E-98AF-9725E335813B}" destId="{6D58ECEA-553E-4465-9640-5039E5084AD7}" srcOrd="1" destOrd="0" presId="urn:microsoft.com/office/officeart/2009/3/layout/StepUpProcess"/>
    <dgm:cxn modelId="{7269A5B1-98E2-48A7-A6A9-30F95AF682A8}" type="presParOf" srcId="{6D74B65E-011B-4E7E-98AF-9725E335813B}" destId="{93B12357-B7D8-4507-A57A-3076A4640CB7}" srcOrd="2" destOrd="0" presId="urn:microsoft.com/office/officeart/2009/3/layout/StepUpProcess"/>
    <dgm:cxn modelId="{722A160B-CF64-4094-96AD-8AD26CEE8955}" type="presParOf" srcId="{1759E90E-21BE-49A7-9A40-AC0F8E1B52D1}" destId="{4774455A-7D5B-4994-935D-4BF876385ED5}" srcOrd="1" destOrd="0" presId="urn:microsoft.com/office/officeart/2009/3/layout/StepUpProcess"/>
    <dgm:cxn modelId="{2776C86F-D0D6-4DDB-9448-BD95ED011042}" type="presParOf" srcId="{4774455A-7D5B-4994-935D-4BF876385ED5}" destId="{BFF043A7-16E3-49C5-A1D0-A56C029024CA}" srcOrd="0" destOrd="0" presId="urn:microsoft.com/office/officeart/2009/3/layout/StepUpProcess"/>
    <dgm:cxn modelId="{1D8CD980-A39D-4C8F-BE56-FEDDBC2F7B76}" type="presParOf" srcId="{1759E90E-21BE-49A7-9A40-AC0F8E1B52D1}" destId="{7A2CF8AA-FE92-47DE-98FF-F4F93883051F}" srcOrd="2" destOrd="0" presId="urn:microsoft.com/office/officeart/2009/3/layout/StepUpProcess"/>
    <dgm:cxn modelId="{AE31D621-07E6-4647-814E-1083C775CCC9}" type="presParOf" srcId="{7A2CF8AA-FE92-47DE-98FF-F4F93883051F}" destId="{D43F83DF-B467-4E26-B129-C0AD1814A3C7}" srcOrd="0" destOrd="0" presId="urn:microsoft.com/office/officeart/2009/3/layout/StepUpProcess"/>
    <dgm:cxn modelId="{383418B2-D92A-4C58-B8DA-E83FD57D3EC7}" type="presParOf" srcId="{7A2CF8AA-FE92-47DE-98FF-F4F93883051F}" destId="{4DDBC708-44CD-44BC-8843-228D55E75401}" srcOrd="1" destOrd="0" presId="urn:microsoft.com/office/officeart/2009/3/layout/StepUpProcess"/>
    <dgm:cxn modelId="{B423884A-8E35-4AC8-A321-F8118A4E4E53}" type="presParOf" srcId="{7A2CF8AA-FE92-47DE-98FF-F4F93883051F}" destId="{614BFCA9-AE9F-4892-8A5E-E7ACC9CAA820}" srcOrd="2" destOrd="0" presId="urn:microsoft.com/office/officeart/2009/3/layout/StepUpProcess"/>
    <dgm:cxn modelId="{4FBC264F-FBAB-45D0-9E5F-714E5C5F99FF}" type="presParOf" srcId="{1759E90E-21BE-49A7-9A40-AC0F8E1B52D1}" destId="{0ADE62AF-DB01-49C2-8204-189F241C9B7B}" srcOrd="3" destOrd="0" presId="urn:microsoft.com/office/officeart/2009/3/layout/StepUpProcess"/>
    <dgm:cxn modelId="{E0395DAE-DB92-43D6-BB30-2A6F8F2E250A}" type="presParOf" srcId="{0ADE62AF-DB01-49C2-8204-189F241C9B7B}" destId="{745F08F4-EBFD-4C71-8709-6E35CDC040E6}" srcOrd="0" destOrd="0" presId="urn:microsoft.com/office/officeart/2009/3/layout/StepUpProcess"/>
    <dgm:cxn modelId="{FEA550FE-A201-4B01-9CA0-C64E831D9768}" type="presParOf" srcId="{1759E90E-21BE-49A7-9A40-AC0F8E1B52D1}" destId="{754ACFA6-738E-47BC-A5DC-BFE4C065344C}" srcOrd="4" destOrd="0" presId="urn:microsoft.com/office/officeart/2009/3/layout/StepUpProcess"/>
    <dgm:cxn modelId="{B6AF47D7-0EC4-48F1-93CC-7CB546054299}" type="presParOf" srcId="{754ACFA6-738E-47BC-A5DC-BFE4C065344C}" destId="{0DBB6672-99EC-4964-B93C-EDDBD6AC5C99}" srcOrd="0" destOrd="0" presId="urn:microsoft.com/office/officeart/2009/3/layout/StepUpProcess"/>
    <dgm:cxn modelId="{7909BF60-FF21-4359-A971-343EC6F92C0A}" type="presParOf" srcId="{754ACFA6-738E-47BC-A5DC-BFE4C065344C}" destId="{3E34B9DE-56EA-4D2A-8C52-368E6F6D26F7}"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9D1253F-8229-4B6F-AE88-D2C6A2DD4703}" type="doc">
      <dgm:prSet loTypeId="urn:microsoft.com/office/officeart/2005/8/layout/hList9" loCatId="list" qsTypeId="urn:microsoft.com/office/officeart/2005/8/quickstyle/simple5" qsCatId="simple" csTypeId="urn:microsoft.com/office/officeart/2005/8/colors/colorful4" csCatId="colorful" phldr="1"/>
      <dgm:spPr/>
      <dgm:t>
        <a:bodyPr/>
        <a:lstStyle/>
        <a:p>
          <a:endParaRPr lang="es-ES"/>
        </a:p>
      </dgm:t>
    </dgm:pt>
    <dgm:pt modelId="{0DCF59B3-F428-4B55-9BD0-0A6BF6F22172}">
      <dgm:prSet phldrT="[Texto]" custT="1"/>
      <dgm:spPr/>
      <dgm:t>
        <a:bodyPr/>
        <a:lstStyle/>
        <a:p>
          <a:r>
            <a:rPr lang="es-ES" sz="1600">
              <a:solidFill>
                <a:sysClr val="windowText" lastClr="000000"/>
              </a:solidFill>
              <a:latin typeface="Franklin Gothic Medium Cond" panose="020B0606030402020204" pitchFamily="34" charset="0"/>
            </a:rPr>
            <a:t>Lúdicos</a:t>
          </a:r>
        </a:p>
      </dgm:t>
    </dgm:pt>
    <dgm:pt modelId="{1E6A85DB-70D7-4C87-8F9B-30C15322D869}" type="parTrans" cxnId="{A31BA266-B27D-4605-BE7C-760D2D3BD939}">
      <dgm:prSet/>
      <dgm:spPr/>
      <dgm:t>
        <a:bodyPr/>
        <a:lstStyle/>
        <a:p>
          <a:endParaRPr lang="es-ES"/>
        </a:p>
      </dgm:t>
    </dgm:pt>
    <dgm:pt modelId="{39BEFA9B-A1F6-4E45-A910-ED945EEF02D4}" type="sibTrans" cxnId="{A31BA266-B27D-4605-BE7C-760D2D3BD939}">
      <dgm:prSet/>
      <dgm:spPr/>
      <dgm:t>
        <a:bodyPr/>
        <a:lstStyle/>
        <a:p>
          <a:endParaRPr lang="es-ES"/>
        </a:p>
      </dgm:t>
    </dgm:pt>
    <dgm:pt modelId="{B44BFA9B-39EE-422F-B0ED-DEF16E455AC7}">
      <dgm:prSet phldrT="[Texto]" custT="1"/>
      <dgm:spPr>
        <a:noFill/>
        <a:ln>
          <a:solidFill>
            <a:srgbClr val="FFC000"/>
          </a:solidFill>
          <a:prstDash val="lgDash"/>
        </a:ln>
      </dgm:spPr>
      <dgm:t>
        <a:bodyPr/>
        <a:lstStyle/>
        <a:p>
          <a:pPr algn="just"/>
          <a:r>
            <a:rPr lang="es-ES" sz="1400" dirty="0">
              <a:latin typeface="Franklin Gothic Medium Cond" panose="020B0606030402020204" pitchFamily="34" charset="0"/>
            </a:rPr>
            <a:t>Mediante el juego y actividades se desarrolla habilidades sociales y aprendizajes.</a:t>
          </a:r>
        </a:p>
      </dgm:t>
    </dgm:pt>
    <dgm:pt modelId="{C1EE83F9-2D26-4FD6-9DF5-48A7C12AF253}" type="parTrans" cxnId="{5B2626F2-CE80-47D6-9B03-6DA37C782835}">
      <dgm:prSet/>
      <dgm:spPr/>
      <dgm:t>
        <a:bodyPr/>
        <a:lstStyle/>
        <a:p>
          <a:endParaRPr lang="es-ES"/>
        </a:p>
      </dgm:t>
    </dgm:pt>
    <dgm:pt modelId="{834B9547-05C3-48BD-B266-7B73A364C17A}" type="sibTrans" cxnId="{5B2626F2-CE80-47D6-9B03-6DA37C782835}">
      <dgm:prSet/>
      <dgm:spPr/>
      <dgm:t>
        <a:bodyPr/>
        <a:lstStyle/>
        <a:p>
          <a:endParaRPr lang="es-ES"/>
        </a:p>
      </dgm:t>
    </dgm:pt>
    <dgm:pt modelId="{B34E7021-F48B-4288-9830-728C65E6647F}">
      <dgm:prSet phldrT="[Texto]" custT="1"/>
      <dgm:spPr>
        <a:solidFill>
          <a:srgbClr val="FF7575"/>
        </a:solidFill>
      </dgm:spPr>
      <dgm:t>
        <a:bodyPr/>
        <a:lstStyle/>
        <a:p>
          <a:r>
            <a:rPr lang="es-ES" sz="1600">
              <a:solidFill>
                <a:sysClr val="windowText" lastClr="000000"/>
              </a:solidFill>
              <a:latin typeface="Franklin Gothic Medium Cond" panose="020B0606030402020204" pitchFamily="34" charset="0"/>
            </a:rPr>
            <a:t>Interactivos</a:t>
          </a:r>
        </a:p>
      </dgm:t>
    </dgm:pt>
    <dgm:pt modelId="{D78FC9AB-F796-4189-B166-0677B6316DC1}" type="parTrans" cxnId="{D5849313-B72F-4BCC-8FFA-1FC23A6EC1B9}">
      <dgm:prSet/>
      <dgm:spPr/>
      <dgm:t>
        <a:bodyPr/>
        <a:lstStyle/>
        <a:p>
          <a:endParaRPr lang="es-ES"/>
        </a:p>
      </dgm:t>
    </dgm:pt>
    <dgm:pt modelId="{190D4611-C360-422A-A6A1-ED1F8BED112F}" type="sibTrans" cxnId="{D5849313-B72F-4BCC-8FFA-1FC23A6EC1B9}">
      <dgm:prSet/>
      <dgm:spPr/>
      <dgm:t>
        <a:bodyPr/>
        <a:lstStyle/>
        <a:p>
          <a:endParaRPr lang="es-ES"/>
        </a:p>
      </dgm:t>
    </dgm:pt>
    <dgm:pt modelId="{5A290F7E-80E9-45D6-A228-43D85C5C0D8F}">
      <dgm:prSet phldrT="[Texto]" custT="1"/>
      <dgm:spPr>
        <a:noFill/>
        <a:ln>
          <a:solidFill>
            <a:srgbClr val="FF7575">
              <a:alpha val="90000"/>
            </a:srgbClr>
          </a:solidFill>
          <a:prstDash val="lgDash"/>
        </a:ln>
      </dgm:spPr>
      <dgm:t>
        <a:bodyPr/>
        <a:lstStyle/>
        <a:p>
          <a:pPr algn="just"/>
          <a:r>
            <a:rPr lang="es-ES" sz="1400" dirty="0">
              <a:latin typeface="Franklin Gothic Medium Cond" panose="020B0606030402020204" pitchFamily="34" charset="0"/>
            </a:rPr>
            <a:t>Se promueve el diálogo y la discusión con el objetivo de escuchar, respetar ideas y pensamientos.</a:t>
          </a:r>
        </a:p>
      </dgm:t>
    </dgm:pt>
    <dgm:pt modelId="{308EB484-793B-48A9-9A72-DF5C4AC457CF}" type="parTrans" cxnId="{C32592EE-B596-4249-BBAF-E7217B0B97E4}">
      <dgm:prSet/>
      <dgm:spPr/>
      <dgm:t>
        <a:bodyPr/>
        <a:lstStyle/>
        <a:p>
          <a:endParaRPr lang="es-ES"/>
        </a:p>
      </dgm:t>
    </dgm:pt>
    <dgm:pt modelId="{D2C8C520-3F13-440B-8FF7-42B388DF0289}" type="sibTrans" cxnId="{C32592EE-B596-4249-BBAF-E7217B0B97E4}">
      <dgm:prSet/>
      <dgm:spPr/>
      <dgm:t>
        <a:bodyPr/>
        <a:lstStyle/>
        <a:p>
          <a:endParaRPr lang="es-ES"/>
        </a:p>
      </dgm:t>
    </dgm:pt>
    <dgm:pt modelId="{902D0F78-E301-47D5-80D6-1C30938DF72F}" type="pres">
      <dgm:prSet presAssocID="{A9D1253F-8229-4B6F-AE88-D2C6A2DD4703}" presName="list" presStyleCnt="0">
        <dgm:presLayoutVars>
          <dgm:dir/>
          <dgm:animLvl val="lvl"/>
        </dgm:presLayoutVars>
      </dgm:prSet>
      <dgm:spPr/>
      <dgm:t>
        <a:bodyPr/>
        <a:lstStyle/>
        <a:p>
          <a:endParaRPr lang="es-ES"/>
        </a:p>
      </dgm:t>
    </dgm:pt>
    <dgm:pt modelId="{A24F8AB3-452E-4EFF-8880-AF6D392C566E}" type="pres">
      <dgm:prSet presAssocID="{0DCF59B3-F428-4B55-9BD0-0A6BF6F22172}" presName="posSpace" presStyleCnt="0"/>
      <dgm:spPr/>
    </dgm:pt>
    <dgm:pt modelId="{2F1A9176-0384-4391-893A-52EAFD1A4852}" type="pres">
      <dgm:prSet presAssocID="{0DCF59B3-F428-4B55-9BD0-0A6BF6F22172}" presName="vertFlow" presStyleCnt="0"/>
      <dgm:spPr/>
    </dgm:pt>
    <dgm:pt modelId="{A9041BA8-BC87-4E7E-83F9-C653D13C5923}" type="pres">
      <dgm:prSet presAssocID="{0DCF59B3-F428-4B55-9BD0-0A6BF6F22172}" presName="topSpace" presStyleCnt="0"/>
      <dgm:spPr/>
    </dgm:pt>
    <dgm:pt modelId="{84FB9D2D-38BB-4A58-AD8F-873C3709F077}" type="pres">
      <dgm:prSet presAssocID="{0DCF59B3-F428-4B55-9BD0-0A6BF6F22172}" presName="firstComp" presStyleCnt="0"/>
      <dgm:spPr/>
    </dgm:pt>
    <dgm:pt modelId="{5C8FE475-8748-43E7-878B-72AF764903AA}" type="pres">
      <dgm:prSet presAssocID="{0DCF59B3-F428-4B55-9BD0-0A6BF6F22172}" presName="firstChild" presStyleLbl="bgAccFollowNode1" presStyleIdx="0" presStyleCnt="2"/>
      <dgm:spPr/>
      <dgm:t>
        <a:bodyPr/>
        <a:lstStyle/>
        <a:p>
          <a:endParaRPr lang="es-ES"/>
        </a:p>
      </dgm:t>
    </dgm:pt>
    <dgm:pt modelId="{D1F201CA-277A-47FF-BD74-8CA4ECBE797C}" type="pres">
      <dgm:prSet presAssocID="{0DCF59B3-F428-4B55-9BD0-0A6BF6F22172}" presName="firstChildTx" presStyleLbl="bgAccFollowNode1" presStyleIdx="0" presStyleCnt="2">
        <dgm:presLayoutVars>
          <dgm:bulletEnabled val="1"/>
        </dgm:presLayoutVars>
      </dgm:prSet>
      <dgm:spPr/>
      <dgm:t>
        <a:bodyPr/>
        <a:lstStyle/>
        <a:p>
          <a:endParaRPr lang="es-ES"/>
        </a:p>
      </dgm:t>
    </dgm:pt>
    <dgm:pt modelId="{0F43FC82-396C-4386-8AF2-AF23AEA5E8E9}" type="pres">
      <dgm:prSet presAssocID="{0DCF59B3-F428-4B55-9BD0-0A6BF6F22172}" presName="negSpace" presStyleCnt="0"/>
      <dgm:spPr/>
    </dgm:pt>
    <dgm:pt modelId="{7AC180CC-9810-4297-AA4D-CF2B0FA80D63}" type="pres">
      <dgm:prSet presAssocID="{0DCF59B3-F428-4B55-9BD0-0A6BF6F22172}" presName="circle" presStyleLbl="node1" presStyleIdx="0" presStyleCnt="2"/>
      <dgm:spPr/>
      <dgm:t>
        <a:bodyPr/>
        <a:lstStyle/>
        <a:p>
          <a:endParaRPr lang="es-ES"/>
        </a:p>
      </dgm:t>
    </dgm:pt>
    <dgm:pt modelId="{65DEE89D-3CCD-43FF-92F7-64AD3640CA9C}" type="pres">
      <dgm:prSet presAssocID="{39BEFA9B-A1F6-4E45-A910-ED945EEF02D4}" presName="transSpace" presStyleCnt="0"/>
      <dgm:spPr/>
    </dgm:pt>
    <dgm:pt modelId="{D02BA505-06AC-4BA3-A8DB-B2999ABCFA7B}" type="pres">
      <dgm:prSet presAssocID="{B34E7021-F48B-4288-9830-728C65E6647F}" presName="posSpace" presStyleCnt="0"/>
      <dgm:spPr/>
    </dgm:pt>
    <dgm:pt modelId="{484A1D6E-0B98-478C-9D58-7606F34E2AFF}" type="pres">
      <dgm:prSet presAssocID="{B34E7021-F48B-4288-9830-728C65E6647F}" presName="vertFlow" presStyleCnt="0"/>
      <dgm:spPr/>
    </dgm:pt>
    <dgm:pt modelId="{86F3172E-51DA-41B6-861A-9F101EAD99AD}" type="pres">
      <dgm:prSet presAssocID="{B34E7021-F48B-4288-9830-728C65E6647F}" presName="topSpace" presStyleCnt="0"/>
      <dgm:spPr/>
    </dgm:pt>
    <dgm:pt modelId="{E25D4C23-D980-4DAF-AFB8-B857E73B2E33}" type="pres">
      <dgm:prSet presAssocID="{B34E7021-F48B-4288-9830-728C65E6647F}" presName="firstComp" presStyleCnt="0"/>
      <dgm:spPr/>
    </dgm:pt>
    <dgm:pt modelId="{B1FA65A4-48D8-4A20-B30F-77B1A7E8F3A4}" type="pres">
      <dgm:prSet presAssocID="{B34E7021-F48B-4288-9830-728C65E6647F}" presName="firstChild" presStyleLbl="bgAccFollowNode1" presStyleIdx="1" presStyleCnt="2"/>
      <dgm:spPr/>
      <dgm:t>
        <a:bodyPr/>
        <a:lstStyle/>
        <a:p>
          <a:endParaRPr lang="es-ES"/>
        </a:p>
      </dgm:t>
    </dgm:pt>
    <dgm:pt modelId="{BC09EDC2-7BE7-4D0B-A8B0-A171B9980CD8}" type="pres">
      <dgm:prSet presAssocID="{B34E7021-F48B-4288-9830-728C65E6647F}" presName="firstChildTx" presStyleLbl="bgAccFollowNode1" presStyleIdx="1" presStyleCnt="2">
        <dgm:presLayoutVars>
          <dgm:bulletEnabled val="1"/>
        </dgm:presLayoutVars>
      </dgm:prSet>
      <dgm:spPr/>
      <dgm:t>
        <a:bodyPr/>
        <a:lstStyle/>
        <a:p>
          <a:endParaRPr lang="es-ES"/>
        </a:p>
      </dgm:t>
    </dgm:pt>
    <dgm:pt modelId="{6AFCB88C-F9E8-4676-A4D1-F558CC10016B}" type="pres">
      <dgm:prSet presAssocID="{B34E7021-F48B-4288-9830-728C65E6647F}" presName="negSpace" presStyleCnt="0"/>
      <dgm:spPr/>
    </dgm:pt>
    <dgm:pt modelId="{7B11F961-7717-4AA5-B82A-4EFE967F9B41}" type="pres">
      <dgm:prSet presAssocID="{B34E7021-F48B-4288-9830-728C65E6647F}" presName="circle" presStyleLbl="node1" presStyleIdx="1" presStyleCnt="2"/>
      <dgm:spPr/>
      <dgm:t>
        <a:bodyPr/>
        <a:lstStyle/>
        <a:p>
          <a:endParaRPr lang="es-ES"/>
        </a:p>
      </dgm:t>
    </dgm:pt>
  </dgm:ptLst>
  <dgm:cxnLst>
    <dgm:cxn modelId="{A31BA266-B27D-4605-BE7C-760D2D3BD939}" srcId="{A9D1253F-8229-4B6F-AE88-D2C6A2DD4703}" destId="{0DCF59B3-F428-4B55-9BD0-0A6BF6F22172}" srcOrd="0" destOrd="0" parTransId="{1E6A85DB-70D7-4C87-8F9B-30C15322D869}" sibTransId="{39BEFA9B-A1F6-4E45-A910-ED945EEF02D4}"/>
    <dgm:cxn modelId="{D28D44B8-2BAB-4132-AECF-BAC63F1F8FE3}" type="presOf" srcId="{5A290F7E-80E9-45D6-A228-43D85C5C0D8F}" destId="{BC09EDC2-7BE7-4D0B-A8B0-A171B9980CD8}" srcOrd="1" destOrd="0" presId="urn:microsoft.com/office/officeart/2005/8/layout/hList9"/>
    <dgm:cxn modelId="{2045F78B-FCC0-4B4A-BC4A-5537D720140D}" type="presOf" srcId="{0DCF59B3-F428-4B55-9BD0-0A6BF6F22172}" destId="{7AC180CC-9810-4297-AA4D-CF2B0FA80D63}" srcOrd="0" destOrd="0" presId="urn:microsoft.com/office/officeart/2005/8/layout/hList9"/>
    <dgm:cxn modelId="{D5849313-B72F-4BCC-8FFA-1FC23A6EC1B9}" srcId="{A9D1253F-8229-4B6F-AE88-D2C6A2DD4703}" destId="{B34E7021-F48B-4288-9830-728C65E6647F}" srcOrd="1" destOrd="0" parTransId="{D78FC9AB-F796-4189-B166-0677B6316DC1}" sibTransId="{190D4611-C360-422A-A6A1-ED1F8BED112F}"/>
    <dgm:cxn modelId="{5B2626F2-CE80-47D6-9B03-6DA37C782835}" srcId="{0DCF59B3-F428-4B55-9BD0-0A6BF6F22172}" destId="{B44BFA9B-39EE-422F-B0ED-DEF16E455AC7}" srcOrd="0" destOrd="0" parTransId="{C1EE83F9-2D26-4FD6-9DF5-48A7C12AF253}" sibTransId="{834B9547-05C3-48BD-B266-7B73A364C17A}"/>
    <dgm:cxn modelId="{2393F5A9-11F1-4F32-8A2E-17770D24D4E7}" type="presOf" srcId="{5A290F7E-80E9-45D6-A228-43D85C5C0D8F}" destId="{B1FA65A4-48D8-4A20-B30F-77B1A7E8F3A4}" srcOrd="0" destOrd="0" presId="urn:microsoft.com/office/officeart/2005/8/layout/hList9"/>
    <dgm:cxn modelId="{6DEEB40F-5191-43A5-B354-B9590708813B}" type="presOf" srcId="{B44BFA9B-39EE-422F-B0ED-DEF16E455AC7}" destId="{D1F201CA-277A-47FF-BD74-8CA4ECBE797C}" srcOrd="1" destOrd="0" presId="urn:microsoft.com/office/officeart/2005/8/layout/hList9"/>
    <dgm:cxn modelId="{E25494D6-A1D0-412A-9557-709D67834C5F}" type="presOf" srcId="{B34E7021-F48B-4288-9830-728C65E6647F}" destId="{7B11F961-7717-4AA5-B82A-4EFE967F9B41}" srcOrd="0" destOrd="0" presId="urn:microsoft.com/office/officeart/2005/8/layout/hList9"/>
    <dgm:cxn modelId="{F83AB8DE-4EED-4FEE-8A15-C9B5A6AC51CE}" type="presOf" srcId="{A9D1253F-8229-4B6F-AE88-D2C6A2DD4703}" destId="{902D0F78-E301-47D5-80D6-1C30938DF72F}" srcOrd="0" destOrd="0" presId="urn:microsoft.com/office/officeart/2005/8/layout/hList9"/>
    <dgm:cxn modelId="{98D3C0EA-0F47-4E16-87FA-723A5A61619C}" type="presOf" srcId="{B44BFA9B-39EE-422F-B0ED-DEF16E455AC7}" destId="{5C8FE475-8748-43E7-878B-72AF764903AA}" srcOrd="0" destOrd="0" presId="urn:microsoft.com/office/officeart/2005/8/layout/hList9"/>
    <dgm:cxn modelId="{C32592EE-B596-4249-BBAF-E7217B0B97E4}" srcId="{B34E7021-F48B-4288-9830-728C65E6647F}" destId="{5A290F7E-80E9-45D6-A228-43D85C5C0D8F}" srcOrd="0" destOrd="0" parTransId="{308EB484-793B-48A9-9A72-DF5C4AC457CF}" sibTransId="{D2C8C520-3F13-440B-8FF7-42B388DF0289}"/>
    <dgm:cxn modelId="{08B6F106-D056-49D5-BA87-9E52999099CC}" type="presParOf" srcId="{902D0F78-E301-47D5-80D6-1C30938DF72F}" destId="{A24F8AB3-452E-4EFF-8880-AF6D392C566E}" srcOrd="0" destOrd="0" presId="urn:microsoft.com/office/officeart/2005/8/layout/hList9"/>
    <dgm:cxn modelId="{99C9B9C9-5CEA-45C9-B7CD-CEBE15CF5BBF}" type="presParOf" srcId="{902D0F78-E301-47D5-80D6-1C30938DF72F}" destId="{2F1A9176-0384-4391-893A-52EAFD1A4852}" srcOrd="1" destOrd="0" presId="urn:microsoft.com/office/officeart/2005/8/layout/hList9"/>
    <dgm:cxn modelId="{B5458C7E-B84B-40F1-BBB9-D610A36D82E3}" type="presParOf" srcId="{2F1A9176-0384-4391-893A-52EAFD1A4852}" destId="{A9041BA8-BC87-4E7E-83F9-C653D13C5923}" srcOrd="0" destOrd="0" presId="urn:microsoft.com/office/officeart/2005/8/layout/hList9"/>
    <dgm:cxn modelId="{C9328B7D-997B-46F1-AB9D-B054999F2521}" type="presParOf" srcId="{2F1A9176-0384-4391-893A-52EAFD1A4852}" destId="{84FB9D2D-38BB-4A58-AD8F-873C3709F077}" srcOrd="1" destOrd="0" presId="urn:microsoft.com/office/officeart/2005/8/layout/hList9"/>
    <dgm:cxn modelId="{2F5B08A0-E6BA-41EA-9BE4-B87C9310A214}" type="presParOf" srcId="{84FB9D2D-38BB-4A58-AD8F-873C3709F077}" destId="{5C8FE475-8748-43E7-878B-72AF764903AA}" srcOrd="0" destOrd="0" presId="urn:microsoft.com/office/officeart/2005/8/layout/hList9"/>
    <dgm:cxn modelId="{0694EB38-6C06-42FE-A76F-A5B6A2E8141D}" type="presParOf" srcId="{84FB9D2D-38BB-4A58-AD8F-873C3709F077}" destId="{D1F201CA-277A-47FF-BD74-8CA4ECBE797C}" srcOrd="1" destOrd="0" presId="urn:microsoft.com/office/officeart/2005/8/layout/hList9"/>
    <dgm:cxn modelId="{3FAA3EF9-1005-487C-99DD-2BDCEF3E0F85}" type="presParOf" srcId="{902D0F78-E301-47D5-80D6-1C30938DF72F}" destId="{0F43FC82-396C-4386-8AF2-AF23AEA5E8E9}" srcOrd="2" destOrd="0" presId="urn:microsoft.com/office/officeart/2005/8/layout/hList9"/>
    <dgm:cxn modelId="{E1E6C524-CDF3-418C-94DD-915ED29FF911}" type="presParOf" srcId="{902D0F78-E301-47D5-80D6-1C30938DF72F}" destId="{7AC180CC-9810-4297-AA4D-CF2B0FA80D63}" srcOrd="3" destOrd="0" presId="urn:microsoft.com/office/officeart/2005/8/layout/hList9"/>
    <dgm:cxn modelId="{1066E501-1A7D-419F-A6BC-17EC5735F96C}" type="presParOf" srcId="{902D0F78-E301-47D5-80D6-1C30938DF72F}" destId="{65DEE89D-3CCD-43FF-92F7-64AD3640CA9C}" srcOrd="4" destOrd="0" presId="urn:microsoft.com/office/officeart/2005/8/layout/hList9"/>
    <dgm:cxn modelId="{8F419BA6-3A1F-4833-A213-0F5D9A77944F}" type="presParOf" srcId="{902D0F78-E301-47D5-80D6-1C30938DF72F}" destId="{D02BA505-06AC-4BA3-A8DB-B2999ABCFA7B}" srcOrd="5" destOrd="0" presId="urn:microsoft.com/office/officeart/2005/8/layout/hList9"/>
    <dgm:cxn modelId="{0949266A-83DC-40EA-95D3-9A7E4050A45C}" type="presParOf" srcId="{902D0F78-E301-47D5-80D6-1C30938DF72F}" destId="{484A1D6E-0B98-478C-9D58-7606F34E2AFF}" srcOrd="6" destOrd="0" presId="urn:microsoft.com/office/officeart/2005/8/layout/hList9"/>
    <dgm:cxn modelId="{C525D35E-03CF-4736-B3DF-D31F9601BA6D}" type="presParOf" srcId="{484A1D6E-0B98-478C-9D58-7606F34E2AFF}" destId="{86F3172E-51DA-41B6-861A-9F101EAD99AD}" srcOrd="0" destOrd="0" presId="urn:microsoft.com/office/officeart/2005/8/layout/hList9"/>
    <dgm:cxn modelId="{24EDFA10-44D0-4F30-B833-D55682751F35}" type="presParOf" srcId="{484A1D6E-0B98-478C-9D58-7606F34E2AFF}" destId="{E25D4C23-D980-4DAF-AFB8-B857E73B2E33}" srcOrd="1" destOrd="0" presId="urn:microsoft.com/office/officeart/2005/8/layout/hList9"/>
    <dgm:cxn modelId="{456B4674-AC34-44F9-8D5A-0D739C36DC4A}" type="presParOf" srcId="{E25D4C23-D980-4DAF-AFB8-B857E73B2E33}" destId="{B1FA65A4-48D8-4A20-B30F-77B1A7E8F3A4}" srcOrd="0" destOrd="0" presId="urn:microsoft.com/office/officeart/2005/8/layout/hList9"/>
    <dgm:cxn modelId="{4CD36552-FA23-466E-8A3D-D161C8087E63}" type="presParOf" srcId="{E25D4C23-D980-4DAF-AFB8-B857E73B2E33}" destId="{BC09EDC2-7BE7-4D0B-A8B0-A171B9980CD8}" srcOrd="1" destOrd="0" presId="urn:microsoft.com/office/officeart/2005/8/layout/hList9"/>
    <dgm:cxn modelId="{EF8F52D2-6C76-45F7-8310-5B41A444274F}" type="presParOf" srcId="{902D0F78-E301-47D5-80D6-1C30938DF72F}" destId="{6AFCB88C-F9E8-4676-A4D1-F558CC10016B}" srcOrd="7" destOrd="0" presId="urn:microsoft.com/office/officeart/2005/8/layout/hList9"/>
    <dgm:cxn modelId="{F7343876-106F-4EDC-BAA6-0A34E05EC3BA}" type="presParOf" srcId="{902D0F78-E301-47D5-80D6-1C30938DF72F}" destId="{7B11F961-7717-4AA5-B82A-4EFE967F9B41}" srcOrd="8"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A9D1253F-8229-4B6F-AE88-D2C6A2DD4703}" type="doc">
      <dgm:prSet loTypeId="urn:microsoft.com/office/officeart/2005/8/layout/hList9" loCatId="list" qsTypeId="urn:microsoft.com/office/officeart/2005/8/quickstyle/simple5" qsCatId="simple" csTypeId="urn:microsoft.com/office/officeart/2005/8/colors/colorful1" csCatId="colorful" phldr="1"/>
      <dgm:spPr/>
      <dgm:t>
        <a:bodyPr/>
        <a:lstStyle/>
        <a:p>
          <a:endParaRPr lang="es-ES"/>
        </a:p>
      </dgm:t>
    </dgm:pt>
    <dgm:pt modelId="{0DCF59B3-F428-4B55-9BD0-0A6BF6F22172}">
      <dgm:prSet phldrT="[Texto]" custT="1"/>
      <dgm:spPr>
        <a:solidFill>
          <a:srgbClr val="CC99FF"/>
        </a:solidFill>
      </dgm:spPr>
      <dgm:t>
        <a:bodyPr/>
        <a:lstStyle/>
        <a:p>
          <a:r>
            <a:rPr lang="es-ES" sz="1600">
              <a:solidFill>
                <a:sysClr val="windowText" lastClr="000000"/>
              </a:solidFill>
              <a:latin typeface="Franklin Gothic Medium Cond" panose="020B0606030402020204" pitchFamily="34" charset="0"/>
            </a:rPr>
            <a:t>Formativos</a:t>
          </a:r>
        </a:p>
      </dgm:t>
    </dgm:pt>
    <dgm:pt modelId="{1E6A85DB-70D7-4C87-8F9B-30C15322D869}" type="parTrans" cxnId="{A31BA266-B27D-4605-BE7C-760D2D3BD939}">
      <dgm:prSet/>
      <dgm:spPr/>
      <dgm:t>
        <a:bodyPr/>
        <a:lstStyle/>
        <a:p>
          <a:endParaRPr lang="es-ES"/>
        </a:p>
      </dgm:t>
    </dgm:pt>
    <dgm:pt modelId="{39BEFA9B-A1F6-4E45-A910-ED945EEF02D4}" type="sibTrans" cxnId="{A31BA266-B27D-4605-BE7C-760D2D3BD939}">
      <dgm:prSet/>
      <dgm:spPr/>
      <dgm:t>
        <a:bodyPr/>
        <a:lstStyle/>
        <a:p>
          <a:endParaRPr lang="es-ES"/>
        </a:p>
      </dgm:t>
    </dgm:pt>
    <dgm:pt modelId="{B44BFA9B-39EE-422F-B0ED-DEF16E455AC7}">
      <dgm:prSet phldrT="[Texto]" custT="1"/>
      <dgm:spPr>
        <a:noFill/>
        <a:ln>
          <a:solidFill>
            <a:srgbClr val="CC99FF">
              <a:alpha val="90000"/>
            </a:srgbClr>
          </a:solidFill>
          <a:prstDash val="lgDash"/>
        </a:ln>
      </dgm:spPr>
      <dgm:t>
        <a:bodyPr/>
        <a:lstStyle/>
        <a:p>
          <a:pPr algn="just"/>
          <a:r>
            <a:rPr lang="es-ES" sz="1400" dirty="0">
              <a:latin typeface="Franklin Gothic Medium Cond" panose="020B0606030402020204" pitchFamily="34" charset="0"/>
            </a:rPr>
            <a:t> Se trasmite información para nutrir conocimientos.</a:t>
          </a:r>
        </a:p>
      </dgm:t>
    </dgm:pt>
    <dgm:pt modelId="{C1EE83F9-2D26-4FD6-9DF5-48A7C12AF253}" type="parTrans" cxnId="{5B2626F2-CE80-47D6-9B03-6DA37C782835}">
      <dgm:prSet/>
      <dgm:spPr/>
      <dgm:t>
        <a:bodyPr/>
        <a:lstStyle/>
        <a:p>
          <a:endParaRPr lang="es-ES"/>
        </a:p>
      </dgm:t>
    </dgm:pt>
    <dgm:pt modelId="{834B9547-05C3-48BD-B266-7B73A364C17A}" type="sibTrans" cxnId="{5B2626F2-CE80-47D6-9B03-6DA37C782835}">
      <dgm:prSet/>
      <dgm:spPr/>
      <dgm:t>
        <a:bodyPr/>
        <a:lstStyle/>
        <a:p>
          <a:endParaRPr lang="es-ES"/>
        </a:p>
      </dgm:t>
    </dgm:pt>
    <dgm:pt modelId="{B34E7021-F48B-4288-9830-728C65E6647F}">
      <dgm:prSet phldrT="[Texto]" custT="1"/>
      <dgm:spPr>
        <a:solidFill>
          <a:srgbClr val="99CC00"/>
        </a:solidFill>
      </dgm:spPr>
      <dgm:t>
        <a:bodyPr/>
        <a:lstStyle/>
        <a:p>
          <a:r>
            <a:rPr lang="es-ES" sz="1600" dirty="0" smtClean="0">
              <a:solidFill>
                <a:sysClr val="windowText" lastClr="000000"/>
              </a:solidFill>
              <a:latin typeface="Franklin Gothic Medium Cond" panose="020B0606030402020204" pitchFamily="34" charset="0"/>
            </a:rPr>
            <a:t>Comprometida </a:t>
          </a:r>
          <a:r>
            <a:rPr lang="es-ES" sz="1600" dirty="0">
              <a:solidFill>
                <a:sysClr val="windowText" lastClr="000000"/>
              </a:solidFill>
              <a:latin typeface="Franklin Gothic Medium Cond" panose="020B0606030402020204" pitchFamily="34" charset="0"/>
            </a:rPr>
            <a:t>y compromete-dora</a:t>
          </a:r>
        </a:p>
      </dgm:t>
    </dgm:pt>
    <dgm:pt modelId="{D78FC9AB-F796-4189-B166-0677B6316DC1}" type="parTrans" cxnId="{D5849313-B72F-4BCC-8FFA-1FC23A6EC1B9}">
      <dgm:prSet/>
      <dgm:spPr/>
      <dgm:t>
        <a:bodyPr/>
        <a:lstStyle/>
        <a:p>
          <a:endParaRPr lang="es-ES"/>
        </a:p>
      </dgm:t>
    </dgm:pt>
    <dgm:pt modelId="{190D4611-C360-422A-A6A1-ED1F8BED112F}" type="sibTrans" cxnId="{D5849313-B72F-4BCC-8FFA-1FC23A6EC1B9}">
      <dgm:prSet/>
      <dgm:spPr/>
      <dgm:t>
        <a:bodyPr/>
        <a:lstStyle/>
        <a:p>
          <a:endParaRPr lang="es-ES"/>
        </a:p>
      </dgm:t>
    </dgm:pt>
    <dgm:pt modelId="{5A290F7E-80E9-45D6-A228-43D85C5C0D8F}">
      <dgm:prSet phldrT="[Texto]" custT="1"/>
      <dgm:spPr>
        <a:noFill/>
        <a:ln>
          <a:solidFill>
            <a:srgbClr val="99CC00">
              <a:alpha val="90000"/>
            </a:srgbClr>
          </a:solidFill>
          <a:prstDash val="lgDash"/>
        </a:ln>
      </dgm:spPr>
      <dgm:t>
        <a:bodyPr/>
        <a:lstStyle/>
        <a:p>
          <a:pPr algn="just"/>
          <a:r>
            <a:rPr lang="es-ES" sz="1400">
              <a:latin typeface="Franklin Gothic Medium Cond" panose="020B0606030402020204" pitchFamily="34" charset="0"/>
            </a:rPr>
            <a:t>Se basa en el compromiso y tiempo que inviertan los asistentes para aprender.</a:t>
          </a:r>
        </a:p>
      </dgm:t>
    </dgm:pt>
    <dgm:pt modelId="{308EB484-793B-48A9-9A72-DF5C4AC457CF}" type="parTrans" cxnId="{C32592EE-B596-4249-BBAF-E7217B0B97E4}">
      <dgm:prSet/>
      <dgm:spPr/>
      <dgm:t>
        <a:bodyPr/>
        <a:lstStyle/>
        <a:p>
          <a:endParaRPr lang="es-ES"/>
        </a:p>
      </dgm:t>
    </dgm:pt>
    <dgm:pt modelId="{D2C8C520-3F13-440B-8FF7-42B388DF0289}" type="sibTrans" cxnId="{C32592EE-B596-4249-BBAF-E7217B0B97E4}">
      <dgm:prSet/>
      <dgm:spPr/>
      <dgm:t>
        <a:bodyPr/>
        <a:lstStyle/>
        <a:p>
          <a:endParaRPr lang="es-ES"/>
        </a:p>
      </dgm:t>
    </dgm:pt>
    <dgm:pt modelId="{902D0F78-E301-47D5-80D6-1C30938DF72F}" type="pres">
      <dgm:prSet presAssocID="{A9D1253F-8229-4B6F-AE88-D2C6A2DD4703}" presName="list" presStyleCnt="0">
        <dgm:presLayoutVars>
          <dgm:dir/>
          <dgm:animLvl val="lvl"/>
        </dgm:presLayoutVars>
      </dgm:prSet>
      <dgm:spPr/>
      <dgm:t>
        <a:bodyPr/>
        <a:lstStyle/>
        <a:p>
          <a:endParaRPr lang="es-ES"/>
        </a:p>
      </dgm:t>
    </dgm:pt>
    <dgm:pt modelId="{A24F8AB3-452E-4EFF-8880-AF6D392C566E}" type="pres">
      <dgm:prSet presAssocID="{0DCF59B3-F428-4B55-9BD0-0A6BF6F22172}" presName="posSpace" presStyleCnt="0"/>
      <dgm:spPr/>
    </dgm:pt>
    <dgm:pt modelId="{2F1A9176-0384-4391-893A-52EAFD1A4852}" type="pres">
      <dgm:prSet presAssocID="{0DCF59B3-F428-4B55-9BD0-0A6BF6F22172}" presName="vertFlow" presStyleCnt="0"/>
      <dgm:spPr/>
    </dgm:pt>
    <dgm:pt modelId="{A9041BA8-BC87-4E7E-83F9-C653D13C5923}" type="pres">
      <dgm:prSet presAssocID="{0DCF59B3-F428-4B55-9BD0-0A6BF6F22172}" presName="topSpace" presStyleCnt="0"/>
      <dgm:spPr/>
    </dgm:pt>
    <dgm:pt modelId="{84FB9D2D-38BB-4A58-AD8F-873C3709F077}" type="pres">
      <dgm:prSet presAssocID="{0DCF59B3-F428-4B55-9BD0-0A6BF6F22172}" presName="firstComp" presStyleCnt="0"/>
      <dgm:spPr/>
    </dgm:pt>
    <dgm:pt modelId="{5C8FE475-8748-43E7-878B-72AF764903AA}" type="pres">
      <dgm:prSet presAssocID="{0DCF59B3-F428-4B55-9BD0-0A6BF6F22172}" presName="firstChild" presStyleLbl="bgAccFollowNode1" presStyleIdx="0" presStyleCnt="2"/>
      <dgm:spPr/>
      <dgm:t>
        <a:bodyPr/>
        <a:lstStyle/>
        <a:p>
          <a:endParaRPr lang="es-ES"/>
        </a:p>
      </dgm:t>
    </dgm:pt>
    <dgm:pt modelId="{D1F201CA-277A-47FF-BD74-8CA4ECBE797C}" type="pres">
      <dgm:prSet presAssocID="{0DCF59B3-F428-4B55-9BD0-0A6BF6F22172}" presName="firstChildTx" presStyleLbl="bgAccFollowNode1" presStyleIdx="0" presStyleCnt="2">
        <dgm:presLayoutVars>
          <dgm:bulletEnabled val="1"/>
        </dgm:presLayoutVars>
      </dgm:prSet>
      <dgm:spPr/>
      <dgm:t>
        <a:bodyPr/>
        <a:lstStyle/>
        <a:p>
          <a:endParaRPr lang="es-ES"/>
        </a:p>
      </dgm:t>
    </dgm:pt>
    <dgm:pt modelId="{0F43FC82-396C-4386-8AF2-AF23AEA5E8E9}" type="pres">
      <dgm:prSet presAssocID="{0DCF59B3-F428-4B55-9BD0-0A6BF6F22172}" presName="negSpace" presStyleCnt="0"/>
      <dgm:spPr/>
    </dgm:pt>
    <dgm:pt modelId="{7AC180CC-9810-4297-AA4D-CF2B0FA80D63}" type="pres">
      <dgm:prSet presAssocID="{0DCF59B3-F428-4B55-9BD0-0A6BF6F22172}" presName="circle" presStyleLbl="node1" presStyleIdx="0" presStyleCnt="2"/>
      <dgm:spPr/>
      <dgm:t>
        <a:bodyPr/>
        <a:lstStyle/>
        <a:p>
          <a:endParaRPr lang="es-ES"/>
        </a:p>
      </dgm:t>
    </dgm:pt>
    <dgm:pt modelId="{65DEE89D-3CCD-43FF-92F7-64AD3640CA9C}" type="pres">
      <dgm:prSet presAssocID="{39BEFA9B-A1F6-4E45-A910-ED945EEF02D4}" presName="transSpace" presStyleCnt="0"/>
      <dgm:spPr/>
    </dgm:pt>
    <dgm:pt modelId="{D02BA505-06AC-4BA3-A8DB-B2999ABCFA7B}" type="pres">
      <dgm:prSet presAssocID="{B34E7021-F48B-4288-9830-728C65E6647F}" presName="posSpace" presStyleCnt="0"/>
      <dgm:spPr/>
    </dgm:pt>
    <dgm:pt modelId="{484A1D6E-0B98-478C-9D58-7606F34E2AFF}" type="pres">
      <dgm:prSet presAssocID="{B34E7021-F48B-4288-9830-728C65E6647F}" presName="vertFlow" presStyleCnt="0"/>
      <dgm:spPr/>
    </dgm:pt>
    <dgm:pt modelId="{86F3172E-51DA-41B6-861A-9F101EAD99AD}" type="pres">
      <dgm:prSet presAssocID="{B34E7021-F48B-4288-9830-728C65E6647F}" presName="topSpace" presStyleCnt="0"/>
      <dgm:spPr/>
    </dgm:pt>
    <dgm:pt modelId="{E25D4C23-D980-4DAF-AFB8-B857E73B2E33}" type="pres">
      <dgm:prSet presAssocID="{B34E7021-F48B-4288-9830-728C65E6647F}" presName="firstComp" presStyleCnt="0"/>
      <dgm:spPr/>
    </dgm:pt>
    <dgm:pt modelId="{B1FA65A4-48D8-4A20-B30F-77B1A7E8F3A4}" type="pres">
      <dgm:prSet presAssocID="{B34E7021-F48B-4288-9830-728C65E6647F}" presName="firstChild" presStyleLbl="bgAccFollowNode1" presStyleIdx="1" presStyleCnt="2"/>
      <dgm:spPr/>
      <dgm:t>
        <a:bodyPr/>
        <a:lstStyle/>
        <a:p>
          <a:endParaRPr lang="es-ES"/>
        </a:p>
      </dgm:t>
    </dgm:pt>
    <dgm:pt modelId="{BC09EDC2-7BE7-4D0B-A8B0-A171B9980CD8}" type="pres">
      <dgm:prSet presAssocID="{B34E7021-F48B-4288-9830-728C65E6647F}" presName="firstChildTx" presStyleLbl="bgAccFollowNode1" presStyleIdx="1" presStyleCnt="2">
        <dgm:presLayoutVars>
          <dgm:bulletEnabled val="1"/>
        </dgm:presLayoutVars>
      </dgm:prSet>
      <dgm:spPr/>
      <dgm:t>
        <a:bodyPr/>
        <a:lstStyle/>
        <a:p>
          <a:endParaRPr lang="es-ES"/>
        </a:p>
      </dgm:t>
    </dgm:pt>
    <dgm:pt modelId="{6AFCB88C-F9E8-4676-A4D1-F558CC10016B}" type="pres">
      <dgm:prSet presAssocID="{B34E7021-F48B-4288-9830-728C65E6647F}" presName="negSpace" presStyleCnt="0"/>
      <dgm:spPr/>
    </dgm:pt>
    <dgm:pt modelId="{7B11F961-7717-4AA5-B82A-4EFE967F9B41}" type="pres">
      <dgm:prSet presAssocID="{B34E7021-F48B-4288-9830-728C65E6647F}" presName="circle" presStyleLbl="node1" presStyleIdx="1" presStyleCnt="2" custScaleX="107774" custScaleY="105741" custLinFactNeighborX="-5992" custLinFactNeighborY="-8481"/>
      <dgm:spPr/>
      <dgm:t>
        <a:bodyPr/>
        <a:lstStyle/>
        <a:p>
          <a:endParaRPr lang="es-ES"/>
        </a:p>
      </dgm:t>
    </dgm:pt>
  </dgm:ptLst>
  <dgm:cxnLst>
    <dgm:cxn modelId="{A31BA266-B27D-4605-BE7C-760D2D3BD939}" srcId="{A9D1253F-8229-4B6F-AE88-D2C6A2DD4703}" destId="{0DCF59B3-F428-4B55-9BD0-0A6BF6F22172}" srcOrd="0" destOrd="0" parTransId="{1E6A85DB-70D7-4C87-8F9B-30C15322D869}" sibTransId="{39BEFA9B-A1F6-4E45-A910-ED945EEF02D4}"/>
    <dgm:cxn modelId="{D5849313-B72F-4BCC-8FFA-1FC23A6EC1B9}" srcId="{A9D1253F-8229-4B6F-AE88-D2C6A2DD4703}" destId="{B34E7021-F48B-4288-9830-728C65E6647F}" srcOrd="1" destOrd="0" parTransId="{D78FC9AB-F796-4189-B166-0677B6316DC1}" sibTransId="{190D4611-C360-422A-A6A1-ED1F8BED112F}"/>
    <dgm:cxn modelId="{53099B89-D443-4C09-920D-EE4DBE42501A}" type="presOf" srcId="{0DCF59B3-F428-4B55-9BD0-0A6BF6F22172}" destId="{7AC180CC-9810-4297-AA4D-CF2B0FA80D63}" srcOrd="0" destOrd="0" presId="urn:microsoft.com/office/officeart/2005/8/layout/hList9"/>
    <dgm:cxn modelId="{5D945F0E-9BEC-4675-A855-91DDE76794C1}" type="presOf" srcId="{5A290F7E-80E9-45D6-A228-43D85C5C0D8F}" destId="{B1FA65A4-48D8-4A20-B30F-77B1A7E8F3A4}" srcOrd="0" destOrd="0" presId="urn:microsoft.com/office/officeart/2005/8/layout/hList9"/>
    <dgm:cxn modelId="{5B2626F2-CE80-47D6-9B03-6DA37C782835}" srcId="{0DCF59B3-F428-4B55-9BD0-0A6BF6F22172}" destId="{B44BFA9B-39EE-422F-B0ED-DEF16E455AC7}" srcOrd="0" destOrd="0" parTransId="{C1EE83F9-2D26-4FD6-9DF5-48A7C12AF253}" sibTransId="{834B9547-05C3-48BD-B266-7B73A364C17A}"/>
    <dgm:cxn modelId="{3CB8B1A5-59C4-4989-85D5-368E695AEBDE}" type="presOf" srcId="{B34E7021-F48B-4288-9830-728C65E6647F}" destId="{7B11F961-7717-4AA5-B82A-4EFE967F9B41}" srcOrd="0" destOrd="0" presId="urn:microsoft.com/office/officeart/2005/8/layout/hList9"/>
    <dgm:cxn modelId="{F010D9FA-A834-4741-B6FB-5E0862C498DE}" type="presOf" srcId="{B44BFA9B-39EE-422F-B0ED-DEF16E455AC7}" destId="{D1F201CA-277A-47FF-BD74-8CA4ECBE797C}" srcOrd="1" destOrd="0" presId="urn:microsoft.com/office/officeart/2005/8/layout/hList9"/>
    <dgm:cxn modelId="{BFD381EB-74AD-480F-B6DC-DE04F0C0DBF4}" type="presOf" srcId="{5A290F7E-80E9-45D6-A228-43D85C5C0D8F}" destId="{BC09EDC2-7BE7-4D0B-A8B0-A171B9980CD8}" srcOrd="1" destOrd="0" presId="urn:microsoft.com/office/officeart/2005/8/layout/hList9"/>
    <dgm:cxn modelId="{75D0CB44-8F5A-401A-AD3F-C281917AFE5E}" type="presOf" srcId="{B44BFA9B-39EE-422F-B0ED-DEF16E455AC7}" destId="{5C8FE475-8748-43E7-878B-72AF764903AA}" srcOrd="0" destOrd="0" presId="urn:microsoft.com/office/officeart/2005/8/layout/hList9"/>
    <dgm:cxn modelId="{9596701F-49EA-4A9D-9F8C-2EC9460F3171}" type="presOf" srcId="{A9D1253F-8229-4B6F-AE88-D2C6A2DD4703}" destId="{902D0F78-E301-47D5-80D6-1C30938DF72F}" srcOrd="0" destOrd="0" presId="urn:microsoft.com/office/officeart/2005/8/layout/hList9"/>
    <dgm:cxn modelId="{C32592EE-B596-4249-BBAF-E7217B0B97E4}" srcId="{B34E7021-F48B-4288-9830-728C65E6647F}" destId="{5A290F7E-80E9-45D6-A228-43D85C5C0D8F}" srcOrd="0" destOrd="0" parTransId="{308EB484-793B-48A9-9A72-DF5C4AC457CF}" sibTransId="{D2C8C520-3F13-440B-8FF7-42B388DF0289}"/>
    <dgm:cxn modelId="{65709181-706B-44B9-902D-0F770996236F}" type="presParOf" srcId="{902D0F78-E301-47D5-80D6-1C30938DF72F}" destId="{A24F8AB3-452E-4EFF-8880-AF6D392C566E}" srcOrd="0" destOrd="0" presId="urn:microsoft.com/office/officeart/2005/8/layout/hList9"/>
    <dgm:cxn modelId="{DD01892B-C7D9-4CCD-9857-99146DF01D36}" type="presParOf" srcId="{902D0F78-E301-47D5-80D6-1C30938DF72F}" destId="{2F1A9176-0384-4391-893A-52EAFD1A4852}" srcOrd="1" destOrd="0" presId="urn:microsoft.com/office/officeart/2005/8/layout/hList9"/>
    <dgm:cxn modelId="{D0FEC6BF-DDDA-482E-BA1F-3293D6E9A7C7}" type="presParOf" srcId="{2F1A9176-0384-4391-893A-52EAFD1A4852}" destId="{A9041BA8-BC87-4E7E-83F9-C653D13C5923}" srcOrd="0" destOrd="0" presId="urn:microsoft.com/office/officeart/2005/8/layout/hList9"/>
    <dgm:cxn modelId="{B6414642-35C9-4AB3-B7C7-5E57507149D4}" type="presParOf" srcId="{2F1A9176-0384-4391-893A-52EAFD1A4852}" destId="{84FB9D2D-38BB-4A58-AD8F-873C3709F077}" srcOrd="1" destOrd="0" presId="urn:microsoft.com/office/officeart/2005/8/layout/hList9"/>
    <dgm:cxn modelId="{73C98B96-7287-46FB-BE80-FDB40BC094EE}" type="presParOf" srcId="{84FB9D2D-38BB-4A58-AD8F-873C3709F077}" destId="{5C8FE475-8748-43E7-878B-72AF764903AA}" srcOrd="0" destOrd="0" presId="urn:microsoft.com/office/officeart/2005/8/layout/hList9"/>
    <dgm:cxn modelId="{91689987-7DCE-45A5-9ADA-6D5C45399446}" type="presParOf" srcId="{84FB9D2D-38BB-4A58-AD8F-873C3709F077}" destId="{D1F201CA-277A-47FF-BD74-8CA4ECBE797C}" srcOrd="1" destOrd="0" presId="urn:microsoft.com/office/officeart/2005/8/layout/hList9"/>
    <dgm:cxn modelId="{6040A184-BF73-4D15-81CA-185E6C850EC3}" type="presParOf" srcId="{902D0F78-E301-47D5-80D6-1C30938DF72F}" destId="{0F43FC82-396C-4386-8AF2-AF23AEA5E8E9}" srcOrd="2" destOrd="0" presId="urn:microsoft.com/office/officeart/2005/8/layout/hList9"/>
    <dgm:cxn modelId="{EA858214-A053-4103-B4FB-495C01AC10C4}" type="presParOf" srcId="{902D0F78-E301-47D5-80D6-1C30938DF72F}" destId="{7AC180CC-9810-4297-AA4D-CF2B0FA80D63}" srcOrd="3" destOrd="0" presId="urn:microsoft.com/office/officeart/2005/8/layout/hList9"/>
    <dgm:cxn modelId="{54BAC8AB-5955-4CB4-987C-D51E702402A5}" type="presParOf" srcId="{902D0F78-E301-47D5-80D6-1C30938DF72F}" destId="{65DEE89D-3CCD-43FF-92F7-64AD3640CA9C}" srcOrd="4" destOrd="0" presId="urn:microsoft.com/office/officeart/2005/8/layout/hList9"/>
    <dgm:cxn modelId="{A1EB7EBE-E709-43DD-84C7-0AD3CD5D0F84}" type="presParOf" srcId="{902D0F78-E301-47D5-80D6-1C30938DF72F}" destId="{D02BA505-06AC-4BA3-A8DB-B2999ABCFA7B}" srcOrd="5" destOrd="0" presId="urn:microsoft.com/office/officeart/2005/8/layout/hList9"/>
    <dgm:cxn modelId="{D023017B-E401-47DE-AF6F-0F7424AFC1E9}" type="presParOf" srcId="{902D0F78-E301-47D5-80D6-1C30938DF72F}" destId="{484A1D6E-0B98-478C-9D58-7606F34E2AFF}" srcOrd="6" destOrd="0" presId="urn:microsoft.com/office/officeart/2005/8/layout/hList9"/>
    <dgm:cxn modelId="{B1A174CB-6249-4FD8-9B1F-F7FDE799DFAC}" type="presParOf" srcId="{484A1D6E-0B98-478C-9D58-7606F34E2AFF}" destId="{86F3172E-51DA-41B6-861A-9F101EAD99AD}" srcOrd="0" destOrd="0" presId="urn:microsoft.com/office/officeart/2005/8/layout/hList9"/>
    <dgm:cxn modelId="{AA2F4F54-8374-456E-AA34-DAFF0BE6007F}" type="presParOf" srcId="{484A1D6E-0B98-478C-9D58-7606F34E2AFF}" destId="{E25D4C23-D980-4DAF-AFB8-B857E73B2E33}" srcOrd="1" destOrd="0" presId="urn:microsoft.com/office/officeart/2005/8/layout/hList9"/>
    <dgm:cxn modelId="{32877E2D-341B-4497-9C79-3AA9DEB11A3A}" type="presParOf" srcId="{E25D4C23-D980-4DAF-AFB8-B857E73B2E33}" destId="{B1FA65A4-48D8-4A20-B30F-77B1A7E8F3A4}" srcOrd="0" destOrd="0" presId="urn:microsoft.com/office/officeart/2005/8/layout/hList9"/>
    <dgm:cxn modelId="{6E6CBD8B-6267-4F89-88CD-ADDBB36CA263}" type="presParOf" srcId="{E25D4C23-D980-4DAF-AFB8-B857E73B2E33}" destId="{BC09EDC2-7BE7-4D0B-A8B0-A171B9980CD8}" srcOrd="1" destOrd="0" presId="urn:microsoft.com/office/officeart/2005/8/layout/hList9"/>
    <dgm:cxn modelId="{98728C9C-D54E-4662-A741-1FE7B97032A4}" type="presParOf" srcId="{902D0F78-E301-47D5-80D6-1C30938DF72F}" destId="{6AFCB88C-F9E8-4676-A4D1-F558CC10016B}" srcOrd="7" destOrd="0" presId="urn:microsoft.com/office/officeart/2005/8/layout/hList9"/>
    <dgm:cxn modelId="{5DBF7119-1A54-432A-8A75-CA44DC39EE1E}" type="presParOf" srcId="{902D0F78-E301-47D5-80D6-1C30938DF72F}" destId="{7B11F961-7717-4AA5-B82A-4EFE967F9B41}" srcOrd="8" destOrd="0" presId="urn:microsoft.com/office/officeart/2005/8/layout/hList9"/>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9F6CC1-1DE0-462E-A425-339184019EC5}" type="doc">
      <dgm:prSet loTypeId="urn:microsoft.com/office/officeart/2005/8/layout/vList3" loCatId="picture" qsTypeId="urn:microsoft.com/office/officeart/2005/8/quickstyle/simple3" qsCatId="simple" csTypeId="urn:microsoft.com/office/officeart/2005/8/colors/colorful5" csCatId="colorful" phldr="1"/>
      <dgm:spPr/>
      <dgm:t>
        <a:bodyPr/>
        <a:lstStyle/>
        <a:p>
          <a:endParaRPr lang="es-ES"/>
        </a:p>
      </dgm:t>
    </dgm:pt>
    <dgm:pt modelId="{A79A8F60-1948-4783-A871-99CE8720F65D}">
      <dgm:prSet phldrT="[Texto]" custT="1"/>
      <dgm:spPr/>
      <dgm:t>
        <a:bodyPr/>
        <a:lstStyle/>
        <a:p>
          <a:pPr algn="l"/>
          <a:r>
            <a:rPr lang="es-EC" sz="2000" b="0" dirty="0" smtClean="0">
              <a:latin typeface="Franklin Gothic Medium Cond" panose="020B0606030402020204" pitchFamily="34" charset="0"/>
            </a:rPr>
            <a:t>Evaluar el conocimiento, sobre la prevención.</a:t>
          </a:r>
          <a:endParaRPr lang="es-ES" sz="2000" b="0" dirty="0">
            <a:latin typeface="Franklin Gothic Medium Cond" panose="020B0606030402020204" pitchFamily="34" charset="0"/>
          </a:endParaRPr>
        </a:p>
      </dgm:t>
    </dgm:pt>
    <dgm:pt modelId="{EF56F80E-A147-4A27-A65F-1F89C7F1802C}" type="parTrans" cxnId="{54456D30-B33D-4028-AC4A-4C08FE3B39AD}">
      <dgm:prSet/>
      <dgm:spPr/>
      <dgm:t>
        <a:bodyPr/>
        <a:lstStyle/>
        <a:p>
          <a:pPr algn="l"/>
          <a:endParaRPr lang="es-ES" sz="2800"/>
        </a:p>
      </dgm:t>
    </dgm:pt>
    <dgm:pt modelId="{A0360BA8-87CA-418D-AB24-D124A2ED6A58}" type="sibTrans" cxnId="{54456D30-B33D-4028-AC4A-4C08FE3B39AD}">
      <dgm:prSet/>
      <dgm:spPr/>
      <dgm:t>
        <a:bodyPr/>
        <a:lstStyle/>
        <a:p>
          <a:pPr algn="l"/>
          <a:endParaRPr lang="es-ES" sz="2800" dirty="0"/>
        </a:p>
      </dgm:t>
    </dgm:pt>
    <dgm:pt modelId="{BD1342BE-9054-462B-95AE-295EC53FA919}">
      <dgm:prSet phldrT="[Texto]" custT="1"/>
      <dgm:spPr/>
      <dgm:t>
        <a:bodyPr/>
        <a:lstStyle/>
        <a:p>
          <a:pPr algn="l"/>
          <a:r>
            <a:rPr lang="es-EC" sz="2000" dirty="0" smtClean="0">
              <a:latin typeface="Franklin Gothic Medium Cond" panose="020B0606030402020204" pitchFamily="34" charset="0"/>
            </a:rPr>
            <a:t>Identificar procedimientos y acciones que utilizan para la prevención.</a:t>
          </a:r>
          <a:endParaRPr lang="es-ES" sz="2000" dirty="0">
            <a:latin typeface="Franklin Gothic Medium Cond" panose="020B0606030402020204" pitchFamily="34" charset="0"/>
          </a:endParaRPr>
        </a:p>
      </dgm:t>
    </dgm:pt>
    <dgm:pt modelId="{404BB50A-E5C1-4CDC-825A-2B02D8C2E95B}" type="sibTrans" cxnId="{DBA0C527-F243-4F5D-A001-3A081369B2C7}">
      <dgm:prSet/>
      <dgm:spPr/>
      <dgm:t>
        <a:bodyPr/>
        <a:lstStyle/>
        <a:p>
          <a:pPr algn="l"/>
          <a:endParaRPr lang="es-ES" sz="2800" dirty="0"/>
        </a:p>
      </dgm:t>
    </dgm:pt>
    <dgm:pt modelId="{FACF3526-6117-4EED-BB74-9CDD26C2EF53}" type="parTrans" cxnId="{DBA0C527-F243-4F5D-A001-3A081369B2C7}">
      <dgm:prSet/>
      <dgm:spPr/>
      <dgm:t>
        <a:bodyPr/>
        <a:lstStyle/>
        <a:p>
          <a:pPr algn="l"/>
          <a:endParaRPr lang="es-ES" sz="2800"/>
        </a:p>
      </dgm:t>
    </dgm:pt>
    <dgm:pt modelId="{ED064F90-87B7-4291-9D99-7372B7BAFFAB}">
      <dgm:prSet phldrT="[Texto]" custT="1"/>
      <dgm:spPr/>
      <dgm:t>
        <a:bodyPr/>
        <a:lstStyle/>
        <a:p>
          <a:pPr algn="l"/>
          <a:r>
            <a:rPr lang="es-EC" sz="2000" dirty="0" smtClean="0">
              <a:latin typeface="Franklin Gothic Medium Cond" panose="020B0606030402020204" pitchFamily="34" charset="0"/>
            </a:rPr>
            <a:t>Elaborar un taller informativo sobre la prevención.</a:t>
          </a:r>
          <a:endParaRPr lang="es-ES" sz="2000" dirty="0">
            <a:latin typeface="Franklin Gothic Medium Cond" panose="020B0606030402020204" pitchFamily="34" charset="0"/>
          </a:endParaRPr>
        </a:p>
      </dgm:t>
    </dgm:pt>
    <dgm:pt modelId="{47F7962D-0FB3-4C99-87E6-23AE16605515}" type="sibTrans" cxnId="{64FB614E-393E-4BB0-9B92-8716E66B7A4E}">
      <dgm:prSet/>
      <dgm:spPr/>
      <dgm:t>
        <a:bodyPr/>
        <a:lstStyle/>
        <a:p>
          <a:pPr algn="l"/>
          <a:endParaRPr lang="es-ES" sz="2800"/>
        </a:p>
      </dgm:t>
    </dgm:pt>
    <dgm:pt modelId="{D3490103-40B8-4368-89F2-098D22FB1E8D}" type="parTrans" cxnId="{64FB614E-393E-4BB0-9B92-8716E66B7A4E}">
      <dgm:prSet/>
      <dgm:spPr/>
      <dgm:t>
        <a:bodyPr/>
        <a:lstStyle/>
        <a:p>
          <a:pPr algn="l"/>
          <a:endParaRPr lang="es-ES" sz="2800"/>
        </a:p>
      </dgm:t>
    </dgm:pt>
    <dgm:pt modelId="{38A31BEB-2278-4884-B1C1-A9735207D6B9}" type="pres">
      <dgm:prSet presAssocID="{669F6CC1-1DE0-462E-A425-339184019EC5}" presName="linearFlow" presStyleCnt="0">
        <dgm:presLayoutVars>
          <dgm:dir/>
          <dgm:resizeHandles val="exact"/>
        </dgm:presLayoutVars>
      </dgm:prSet>
      <dgm:spPr/>
      <dgm:t>
        <a:bodyPr/>
        <a:lstStyle/>
        <a:p>
          <a:endParaRPr lang="es-ES"/>
        </a:p>
      </dgm:t>
    </dgm:pt>
    <dgm:pt modelId="{E3525AF1-7049-429D-8216-00522F86E402}" type="pres">
      <dgm:prSet presAssocID="{A79A8F60-1948-4783-A871-99CE8720F65D}" presName="composite" presStyleCnt="0"/>
      <dgm:spPr/>
      <dgm:t>
        <a:bodyPr/>
        <a:lstStyle/>
        <a:p>
          <a:endParaRPr lang="es-ES"/>
        </a:p>
      </dgm:t>
    </dgm:pt>
    <dgm:pt modelId="{0B6E9BCE-8972-4982-BD38-7A214CBFE949}" type="pres">
      <dgm:prSet presAssocID="{A79A8F60-1948-4783-A871-99CE8720F65D}" presName="imgShp" presStyleLbl="fgImgPlace1" presStyleIdx="0" presStyleCnt="3"/>
      <dgm:spPr>
        <a:blipFill rotWithShape="1">
          <a:blip xmlns:r="http://schemas.openxmlformats.org/officeDocument/2006/relationships" r:embed="rId1"/>
          <a:stretch>
            <a:fillRect/>
          </a:stretch>
        </a:blipFill>
      </dgm:spPr>
      <dgm:t>
        <a:bodyPr/>
        <a:lstStyle/>
        <a:p>
          <a:endParaRPr lang="es-ES"/>
        </a:p>
      </dgm:t>
    </dgm:pt>
    <dgm:pt modelId="{D4E75E66-07F0-4E00-B409-13C045D9EAFC}" type="pres">
      <dgm:prSet presAssocID="{A79A8F60-1948-4783-A871-99CE8720F65D}" presName="txShp" presStyleLbl="node1" presStyleIdx="0" presStyleCnt="3">
        <dgm:presLayoutVars>
          <dgm:bulletEnabled val="1"/>
        </dgm:presLayoutVars>
      </dgm:prSet>
      <dgm:spPr/>
      <dgm:t>
        <a:bodyPr/>
        <a:lstStyle/>
        <a:p>
          <a:endParaRPr lang="es-ES"/>
        </a:p>
      </dgm:t>
    </dgm:pt>
    <dgm:pt modelId="{931669FC-0BE3-4A20-AE3C-6846ED76C5CC}" type="pres">
      <dgm:prSet presAssocID="{A0360BA8-87CA-418D-AB24-D124A2ED6A58}" presName="spacing" presStyleCnt="0"/>
      <dgm:spPr/>
      <dgm:t>
        <a:bodyPr/>
        <a:lstStyle/>
        <a:p>
          <a:endParaRPr lang="es-ES"/>
        </a:p>
      </dgm:t>
    </dgm:pt>
    <dgm:pt modelId="{DFB3261B-5ABF-4F2C-A898-B0EDE590FC0C}" type="pres">
      <dgm:prSet presAssocID="{BD1342BE-9054-462B-95AE-295EC53FA919}" presName="composite" presStyleCnt="0"/>
      <dgm:spPr/>
      <dgm:t>
        <a:bodyPr/>
        <a:lstStyle/>
        <a:p>
          <a:endParaRPr lang="es-ES"/>
        </a:p>
      </dgm:t>
    </dgm:pt>
    <dgm:pt modelId="{6A22E64C-4F48-4724-91CD-7543313D938D}" type="pres">
      <dgm:prSet presAssocID="{BD1342BE-9054-462B-95AE-295EC53FA919}" presName="imgShp" presStyleLbl="fgImgPlace1" presStyleIdx="1" presStyleCnt="3"/>
      <dgm:spPr>
        <a:blipFill rotWithShape="1">
          <a:blip xmlns:r="http://schemas.openxmlformats.org/officeDocument/2006/relationships" r:embed="rId2"/>
          <a:stretch>
            <a:fillRect/>
          </a:stretch>
        </a:blipFill>
      </dgm:spPr>
      <dgm:t>
        <a:bodyPr/>
        <a:lstStyle/>
        <a:p>
          <a:endParaRPr lang="es-ES"/>
        </a:p>
      </dgm:t>
    </dgm:pt>
    <dgm:pt modelId="{21603037-F290-4717-B629-579F7FC64D4D}" type="pres">
      <dgm:prSet presAssocID="{BD1342BE-9054-462B-95AE-295EC53FA919}" presName="txShp" presStyleLbl="node1" presStyleIdx="1" presStyleCnt="3">
        <dgm:presLayoutVars>
          <dgm:bulletEnabled val="1"/>
        </dgm:presLayoutVars>
      </dgm:prSet>
      <dgm:spPr/>
      <dgm:t>
        <a:bodyPr/>
        <a:lstStyle/>
        <a:p>
          <a:endParaRPr lang="es-ES"/>
        </a:p>
      </dgm:t>
    </dgm:pt>
    <dgm:pt modelId="{AB9FB3A5-4356-4D2F-BECE-8149483FCA09}" type="pres">
      <dgm:prSet presAssocID="{404BB50A-E5C1-4CDC-825A-2B02D8C2E95B}" presName="spacing" presStyleCnt="0"/>
      <dgm:spPr/>
      <dgm:t>
        <a:bodyPr/>
        <a:lstStyle/>
        <a:p>
          <a:endParaRPr lang="es-ES"/>
        </a:p>
      </dgm:t>
    </dgm:pt>
    <dgm:pt modelId="{11601571-7BA4-4C7D-B2BF-E32AA1A8ABD2}" type="pres">
      <dgm:prSet presAssocID="{ED064F90-87B7-4291-9D99-7372B7BAFFAB}" presName="composite" presStyleCnt="0"/>
      <dgm:spPr/>
      <dgm:t>
        <a:bodyPr/>
        <a:lstStyle/>
        <a:p>
          <a:endParaRPr lang="es-ES"/>
        </a:p>
      </dgm:t>
    </dgm:pt>
    <dgm:pt modelId="{5CEFB205-CE67-4AD1-B6C4-25CF12B3C05A}" type="pres">
      <dgm:prSet presAssocID="{ED064F90-87B7-4291-9D99-7372B7BAFFAB}" presName="imgShp" presStyleLbl="fgImgPlace1" presStyleIdx="2" presStyleCnt="3"/>
      <dgm:spPr>
        <a:blipFill rotWithShape="1">
          <a:blip xmlns:r="http://schemas.openxmlformats.org/officeDocument/2006/relationships" r:embed="rId3"/>
          <a:stretch>
            <a:fillRect/>
          </a:stretch>
        </a:blipFill>
      </dgm:spPr>
      <dgm:t>
        <a:bodyPr/>
        <a:lstStyle/>
        <a:p>
          <a:endParaRPr lang="es-ES"/>
        </a:p>
      </dgm:t>
    </dgm:pt>
    <dgm:pt modelId="{A34D77D7-573B-4D2F-8137-FA6B11A5E7F4}" type="pres">
      <dgm:prSet presAssocID="{ED064F90-87B7-4291-9D99-7372B7BAFFAB}" presName="txShp" presStyleLbl="node1" presStyleIdx="2" presStyleCnt="3">
        <dgm:presLayoutVars>
          <dgm:bulletEnabled val="1"/>
        </dgm:presLayoutVars>
      </dgm:prSet>
      <dgm:spPr/>
      <dgm:t>
        <a:bodyPr/>
        <a:lstStyle/>
        <a:p>
          <a:endParaRPr lang="es-ES"/>
        </a:p>
      </dgm:t>
    </dgm:pt>
  </dgm:ptLst>
  <dgm:cxnLst>
    <dgm:cxn modelId="{64FB614E-393E-4BB0-9B92-8716E66B7A4E}" srcId="{669F6CC1-1DE0-462E-A425-339184019EC5}" destId="{ED064F90-87B7-4291-9D99-7372B7BAFFAB}" srcOrd="2" destOrd="0" parTransId="{D3490103-40B8-4368-89F2-098D22FB1E8D}" sibTransId="{47F7962D-0FB3-4C99-87E6-23AE16605515}"/>
    <dgm:cxn modelId="{CDDD2AAA-5E17-4629-B915-59E6F8856609}" type="presOf" srcId="{669F6CC1-1DE0-462E-A425-339184019EC5}" destId="{38A31BEB-2278-4884-B1C1-A9735207D6B9}" srcOrd="0" destOrd="0" presId="urn:microsoft.com/office/officeart/2005/8/layout/vList3"/>
    <dgm:cxn modelId="{F438B606-B35C-470B-9A47-53979DEA84D5}" type="presOf" srcId="{ED064F90-87B7-4291-9D99-7372B7BAFFAB}" destId="{A34D77D7-573B-4D2F-8137-FA6B11A5E7F4}" srcOrd="0" destOrd="0" presId="urn:microsoft.com/office/officeart/2005/8/layout/vList3"/>
    <dgm:cxn modelId="{54456D30-B33D-4028-AC4A-4C08FE3B39AD}" srcId="{669F6CC1-1DE0-462E-A425-339184019EC5}" destId="{A79A8F60-1948-4783-A871-99CE8720F65D}" srcOrd="0" destOrd="0" parTransId="{EF56F80E-A147-4A27-A65F-1F89C7F1802C}" sibTransId="{A0360BA8-87CA-418D-AB24-D124A2ED6A58}"/>
    <dgm:cxn modelId="{DBA0C527-F243-4F5D-A001-3A081369B2C7}" srcId="{669F6CC1-1DE0-462E-A425-339184019EC5}" destId="{BD1342BE-9054-462B-95AE-295EC53FA919}" srcOrd="1" destOrd="0" parTransId="{FACF3526-6117-4EED-BB74-9CDD26C2EF53}" sibTransId="{404BB50A-E5C1-4CDC-825A-2B02D8C2E95B}"/>
    <dgm:cxn modelId="{9A365367-EF6E-4E6E-8B83-7919CCEFCE6F}" type="presOf" srcId="{A79A8F60-1948-4783-A871-99CE8720F65D}" destId="{D4E75E66-07F0-4E00-B409-13C045D9EAFC}" srcOrd="0" destOrd="0" presId="urn:microsoft.com/office/officeart/2005/8/layout/vList3"/>
    <dgm:cxn modelId="{2CB2477C-AED1-47FD-8471-81CDE104D8A0}" type="presOf" srcId="{BD1342BE-9054-462B-95AE-295EC53FA919}" destId="{21603037-F290-4717-B629-579F7FC64D4D}" srcOrd="0" destOrd="0" presId="urn:microsoft.com/office/officeart/2005/8/layout/vList3"/>
    <dgm:cxn modelId="{FFC5CC69-B238-4025-AC7D-E4DB762443F6}" type="presParOf" srcId="{38A31BEB-2278-4884-B1C1-A9735207D6B9}" destId="{E3525AF1-7049-429D-8216-00522F86E402}" srcOrd="0" destOrd="0" presId="urn:microsoft.com/office/officeart/2005/8/layout/vList3"/>
    <dgm:cxn modelId="{8A482044-C62A-478B-B34F-C439C5B4025F}" type="presParOf" srcId="{E3525AF1-7049-429D-8216-00522F86E402}" destId="{0B6E9BCE-8972-4982-BD38-7A214CBFE949}" srcOrd="0" destOrd="0" presId="urn:microsoft.com/office/officeart/2005/8/layout/vList3"/>
    <dgm:cxn modelId="{226C7A08-D1C1-4CCA-932F-199A7DED7A8F}" type="presParOf" srcId="{E3525AF1-7049-429D-8216-00522F86E402}" destId="{D4E75E66-07F0-4E00-B409-13C045D9EAFC}" srcOrd="1" destOrd="0" presId="urn:microsoft.com/office/officeart/2005/8/layout/vList3"/>
    <dgm:cxn modelId="{40C20C55-7BE0-4A8C-860B-B330313264FF}" type="presParOf" srcId="{38A31BEB-2278-4884-B1C1-A9735207D6B9}" destId="{931669FC-0BE3-4A20-AE3C-6846ED76C5CC}" srcOrd="1" destOrd="0" presId="urn:microsoft.com/office/officeart/2005/8/layout/vList3"/>
    <dgm:cxn modelId="{3C4199ED-088E-455D-8D38-D5AD28A4204C}" type="presParOf" srcId="{38A31BEB-2278-4884-B1C1-A9735207D6B9}" destId="{DFB3261B-5ABF-4F2C-A898-B0EDE590FC0C}" srcOrd="2" destOrd="0" presId="urn:microsoft.com/office/officeart/2005/8/layout/vList3"/>
    <dgm:cxn modelId="{DA62F876-57EC-4550-8E41-B39C4015F605}" type="presParOf" srcId="{DFB3261B-5ABF-4F2C-A898-B0EDE590FC0C}" destId="{6A22E64C-4F48-4724-91CD-7543313D938D}" srcOrd="0" destOrd="0" presId="urn:microsoft.com/office/officeart/2005/8/layout/vList3"/>
    <dgm:cxn modelId="{1D0E473C-5892-49A3-AD33-225DBF5448CD}" type="presParOf" srcId="{DFB3261B-5ABF-4F2C-A898-B0EDE590FC0C}" destId="{21603037-F290-4717-B629-579F7FC64D4D}" srcOrd="1" destOrd="0" presId="urn:microsoft.com/office/officeart/2005/8/layout/vList3"/>
    <dgm:cxn modelId="{7A11EA02-2465-4540-B5C3-15170014924D}" type="presParOf" srcId="{38A31BEB-2278-4884-B1C1-A9735207D6B9}" destId="{AB9FB3A5-4356-4D2F-BECE-8149483FCA09}" srcOrd="3" destOrd="0" presId="urn:microsoft.com/office/officeart/2005/8/layout/vList3"/>
    <dgm:cxn modelId="{C8D38641-CF84-4970-B37E-2064D91522A3}" type="presParOf" srcId="{38A31BEB-2278-4884-B1C1-A9735207D6B9}" destId="{11601571-7BA4-4C7D-B2BF-E32AA1A8ABD2}" srcOrd="4" destOrd="0" presId="urn:microsoft.com/office/officeart/2005/8/layout/vList3"/>
    <dgm:cxn modelId="{D790262C-4811-4041-B278-ADEE10C8EC75}" type="presParOf" srcId="{11601571-7BA4-4C7D-B2BF-E32AA1A8ABD2}" destId="{5CEFB205-CE67-4AD1-B6C4-25CF12B3C05A}" srcOrd="0" destOrd="0" presId="urn:microsoft.com/office/officeart/2005/8/layout/vList3"/>
    <dgm:cxn modelId="{FC0BC0C0-A27A-42AF-8378-B2755701DC2D}" type="presParOf" srcId="{11601571-7BA4-4C7D-B2BF-E32AA1A8ABD2}" destId="{A34D77D7-573B-4D2F-8137-FA6B11A5E7F4}"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E02FB3D-208D-463A-AE67-9A6E25F7E829}" type="doc">
      <dgm:prSet loTypeId="urn:microsoft.com/office/officeart/2005/8/layout/hierarchy2" loCatId="hierarchy" qsTypeId="urn:microsoft.com/office/officeart/2005/8/quickstyle/simple4" qsCatId="simple" csTypeId="urn:microsoft.com/office/officeart/2005/8/colors/colorful5" csCatId="colorful" phldr="1"/>
      <dgm:spPr/>
      <dgm:t>
        <a:bodyPr/>
        <a:lstStyle/>
        <a:p>
          <a:endParaRPr lang="es-ES"/>
        </a:p>
      </dgm:t>
    </dgm:pt>
    <dgm:pt modelId="{044E6F5F-F3EB-4E8A-ACA2-BDCFED385899}">
      <dgm:prSet phldrT="[Texto]" custT="1"/>
      <dgm:spPr>
        <a:ln w="28575">
          <a:solidFill>
            <a:schemeClr val="tx1"/>
          </a:solidFill>
          <a:prstDash val="sysDash"/>
        </a:ln>
      </dgm:spPr>
      <dgm:t>
        <a:bodyPr/>
        <a:lstStyle/>
        <a:p>
          <a:r>
            <a:rPr lang="es-ES" sz="2000" smtClean="0">
              <a:solidFill>
                <a:schemeClr val="tx1"/>
              </a:solidFill>
              <a:latin typeface="Berlin Sans FB Demi" panose="020E0802020502020306" pitchFamily="34" charset="0"/>
              <a:ea typeface="Tahoma" panose="020B0604030504040204" pitchFamily="34" charset="0"/>
              <a:cs typeface="Tahoma" panose="020B0604030504040204" pitchFamily="34" charset="0"/>
            </a:rPr>
            <a:t>Fundamentación</a:t>
          </a:r>
          <a:endParaRPr lang="es-ES" sz="2000" dirty="0">
            <a:solidFill>
              <a:schemeClr val="tx1"/>
            </a:solidFill>
            <a:latin typeface="Berlin Sans FB Demi" panose="020E0802020502020306" pitchFamily="34" charset="0"/>
            <a:ea typeface="Tahoma" panose="020B0604030504040204" pitchFamily="34" charset="0"/>
            <a:cs typeface="Tahoma" panose="020B0604030504040204" pitchFamily="34" charset="0"/>
          </a:endParaRPr>
        </a:p>
      </dgm:t>
    </dgm:pt>
    <dgm:pt modelId="{FBEEB7CA-840E-47BD-A960-9149418B5B60}" type="parTrans" cxnId="{E944CBD9-71EC-4A9E-AA65-CDAE32E36E09}">
      <dgm:prSet/>
      <dgm:spPr/>
      <dgm:t>
        <a:bodyPr/>
        <a:lstStyle/>
        <a:p>
          <a:endParaRPr lang="es-ES"/>
        </a:p>
      </dgm:t>
    </dgm:pt>
    <dgm:pt modelId="{C258127B-6AE1-4731-AA74-9B98A0C4384C}" type="sibTrans" cxnId="{E944CBD9-71EC-4A9E-AA65-CDAE32E36E09}">
      <dgm:prSet/>
      <dgm:spPr/>
      <dgm:t>
        <a:bodyPr/>
        <a:lstStyle/>
        <a:p>
          <a:endParaRPr lang="es-ES"/>
        </a:p>
      </dgm:t>
    </dgm:pt>
    <dgm:pt modelId="{7A4FCE89-5AAF-4155-AC96-482E580FBFE4}">
      <dgm:prSet phldrT="[Texto]" custT="1">
        <dgm:style>
          <a:lnRef idx="1">
            <a:schemeClr val="accent1"/>
          </a:lnRef>
          <a:fillRef idx="2">
            <a:schemeClr val="accent1"/>
          </a:fillRef>
          <a:effectRef idx="1">
            <a:schemeClr val="accent1"/>
          </a:effectRef>
          <a:fontRef idx="minor">
            <a:schemeClr val="dk1"/>
          </a:fontRef>
        </dgm:style>
      </dgm:prSet>
      <dgm:spPr/>
      <dgm:t>
        <a:bodyPr/>
        <a:lstStyle/>
        <a:p>
          <a:r>
            <a:rPr lang="es-ES" sz="2000" dirty="0" smtClean="0">
              <a:solidFill>
                <a:schemeClr val="tx1"/>
              </a:solidFill>
              <a:latin typeface="Berlin Sans FB Demi" panose="020E0802020502020306" pitchFamily="34" charset="0"/>
              <a:ea typeface="Tahoma" panose="020B0604030504040204" pitchFamily="34" charset="0"/>
              <a:cs typeface="Tahoma" panose="020B0604030504040204" pitchFamily="34" charset="0"/>
            </a:rPr>
            <a:t>Psicopedagógica</a:t>
          </a:r>
          <a:endParaRPr lang="es-ES" sz="2000" dirty="0">
            <a:solidFill>
              <a:schemeClr val="tx1"/>
            </a:solidFill>
            <a:latin typeface="Berlin Sans FB Demi" panose="020E0802020502020306" pitchFamily="34" charset="0"/>
            <a:ea typeface="Tahoma" panose="020B0604030504040204" pitchFamily="34" charset="0"/>
            <a:cs typeface="Tahoma" panose="020B0604030504040204" pitchFamily="34" charset="0"/>
          </a:endParaRPr>
        </a:p>
      </dgm:t>
    </dgm:pt>
    <dgm:pt modelId="{9BC892C9-92C5-4031-992E-561B6BDD5F31}" type="parTrans" cxnId="{E3DCDE92-8542-46B4-8FA7-23A21DF3B605}">
      <dgm:prSet/>
      <dgm:spPr/>
      <dgm:t>
        <a:bodyPr/>
        <a:lstStyle/>
        <a:p>
          <a:endParaRPr lang="es-ES"/>
        </a:p>
      </dgm:t>
    </dgm:pt>
    <dgm:pt modelId="{C39301C2-DDFC-4F51-B760-D67F0ECE5EA7}" type="sibTrans" cxnId="{E3DCDE92-8542-46B4-8FA7-23A21DF3B605}">
      <dgm:prSet/>
      <dgm:spPr/>
      <dgm:t>
        <a:bodyPr/>
        <a:lstStyle/>
        <a:p>
          <a:endParaRPr lang="es-ES"/>
        </a:p>
      </dgm:t>
    </dgm:pt>
    <dgm:pt modelId="{0994B1BD-B7BE-4BED-8FDD-26CC484BFEC2}">
      <dgm:prSet phldrT="[Texto]" phldr="1" custT="1"/>
      <dgm:spPr>
        <a:blipFill rotWithShape="0">
          <a:blip xmlns:r="http://schemas.openxmlformats.org/officeDocument/2006/relationships" r:embed="rId1"/>
          <a:stretch>
            <a:fillRect/>
          </a:stretch>
        </a:blipFill>
      </dgm:spPr>
      <dgm:t>
        <a:bodyPr/>
        <a:lstStyle/>
        <a:p>
          <a:endParaRPr lang="es-ES"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dgm:t>
    </dgm:pt>
    <dgm:pt modelId="{EBD0ABED-7EE3-49A0-9C36-43FA032F34E7}" type="parTrans" cxnId="{2F243186-092D-4C42-8121-6B81847C85BB}">
      <dgm:prSet>
        <dgm:style>
          <a:lnRef idx="1">
            <a:schemeClr val="accent5"/>
          </a:lnRef>
          <a:fillRef idx="0">
            <a:schemeClr val="accent5"/>
          </a:fillRef>
          <a:effectRef idx="0">
            <a:schemeClr val="accent5"/>
          </a:effectRef>
          <a:fontRef idx="minor">
            <a:schemeClr val="tx1"/>
          </a:fontRef>
        </dgm:style>
      </dgm:prSet>
      <dgm:spPr/>
      <dgm:t>
        <a:bodyPr/>
        <a:lstStyle/>
        <a:p>
          <a:endParaRPr lang="es-ES"/>
        </a:p>
      </dgm:t>
    </dgm:pt>
    <dgm:pt modelId="{734316EC-B310-4B33-B49A-2FC0D1BCDCD5}" type="sibTrans" cxnId="{2F243186-092D-4C42-8121-6B81847C85BB}">
      <dgm:prSet/>
      <dgm:spPr/>
      <dgm:t>
        <a:bodyPr/>
        <a:lstStyle/>
        <a:p>
          <a:endParaRPr lang="es-ES"/>
        </a:p>
      </dgm:t>
    </dgm:pt>
    <dgm:pt modelId="{65E524CD-36F5-4190-AC5D-79A20223D767}">
      <dgm:prSet phldrT="[Texto]" custT="1">
        <dgm:style>
          <a:lnRef idx="1">
            <a:schemeClr val="accent1"/>
          </a:lnRef>
          <a:fillRef idx="2">
            <a:schemeClr val="accent1"/>
          </a:fillRef>
          <a:effectRef idx="1">
            <a:schemeClr val="accent1"/>
          </a:effectRef>
          <a:fontRef idx="minor">
            <a:schemeClr val="dk1"/>
          </a:fontRef>
        </dgm:style>
      </dgm:prSet>
      <dgm:spPr/>
      <dgm:t>
        <a:bodyPr/>
        <a:lstStyle/>
        <a:p>
          <a:r>
            <a:rPr lang="es-ES" sz="1400" b="1" smtClean="0">
              <a:solidFill>
                <a:schemeClr val="tx1"/>
              </a:solidFill>
              <a:latin typeface="Tahoma" panose="020B0604030504040204" pitchFamily="34" charset="0"/>
              <a:ea typeface="Tahoma" panose="020B0604030504040204" pitchFamily="34" charset="0"/>
              <a:cs typeface="Tahoma" panose="020B0604030504040204" pitchFamily="34" charset="0"/>
            </a:rPr>
            <a:t>Teoría del trauma</a:t>
          </a:r>
          <a:endParaRPr lang="es-ES" sz="1400" b="1" dirty="0">
            <a:solidFill>
              <a:schemeClr val="tx1"/>
            </a:solidFill>
            <a:latin typeface="Tahoma" panose="020B0604030504040204" pitchFamily="34" charset="0"/>
            <a:ea typeface="Tahoma" panose="020B0604030504040204" pitchFamily="34" charset="0"/>
            <a:cs typeface="Tahoma" panose="020B0604030504040204" pitchFamily="34" charset="0"/>
          </a:endParaRPr>
        </a:p>
      </dgm:t>
    </dgm:pt>
    <dgm:pt modelId="{791ECB56-06EE-460F-863B-04FE49DF59B6}" type="parTrans" cxnId="{1DFB7F3D-2F99-4B4C-A081-AFFB324E5E72}">
      <dgm:prSet>
        <dgm:style>
          <a:lnRef idx="1">
            <a:schemeClr val="accent5"/>
          </a:lnRef>
          <a:fillRef idx="0">
            <a:schemeClr val="accent5"/>
          </a:fillRef>
          <a:effectRef idx="0">
            <a:schemeClr val="accent5"/>
          </a:effectRef>
          <a:fontRef idx="minor">
            <a:schemeClr val="tx1"/>
          </a:fontRef>
        </dgm:style>
      </dgm:prSet>
      <dgm:spPr/>
      <dgm:t>
        <a:bodyPr/>
        <a:lstStyle/>
        <a:p>
          <a:endParaRPr lang="es-ES"/>
        </a:p>
      </dgm:t>
    </dgm:pt>
    <dgm:pt modelId="{17584764-D400-4B87-A55D-62116923B191}" type="sibTrans" cxnId="{1DFB7F3D-2F99-4B4C-A081-AFFB324E5E72}">
      <dgm:prSet/>
      <dgm:spPr/>
      <dgm:t>
        <a:bodyPr/>
        <a:lstStyle/>
        <a:p>
          <a:endParaRPr lang="es-ES"/>
        </a:p>
      </dgm:t>
    </dgm:pt>
    <dgm:pt modelId="{BA38C51D-AEEB-4BC8-9A9E-223A0E1E3C0C}">
      <dgm:prSet phldrT="[Texto]" custT="1"/>
      <dgm:spPr/>
      <dgm:t>
        <a:bodyPr/>
        <a:lstStyle/>
        <a:p>
          <a:r>
            <a:rPr lang="es-ES" sz="2000" smtClean="0">
              <a:solidFill>
                <a:schemeClr val="tx1"/>
              </a:solidFill>
              <a:latin typeface="Berlin Sans FB Demi" panose="020E0802020502020306" pitchFamily="34" charset="0"/>
              <a:ea typeface="Tahoma" panose="020B0604030504040204" pitchFamily="34" charset="0"/>
              <a:cs typeface="Tahoma" panose="020B0604030504040204" pitchFamily="34" charset="0"/>
            </a:rPr>
            <a:t>Legal</a:t>
          </a:r>
          <a:endParaRPr lang="es-ES" sz="2000" dirty="0">
            <a:solidFill>
              <a:schemeClr val="tx1"/>
            </a:solidFill>
            <a:latin typeface="Berlin Sans FB Demi" panose="020E0802020502020306" pitchFamily="34" charset="0"/>
            <a:ea typeface="Tahoma" panose="020B0604030504040204" pitchFamily="34" charset="0"/>
            <a:cs typeface="Tahoma" panose="020B0604030504040204" pitchFamily="34" charset="0"/>
          </a:endParaRPr>
        </a:p>
      </dgm:t>
    </dgm:pt>
    <dgm:pt modelId="{1B3F6392-EF18-4BD6-9C96-846B027F6712}" type="parTrans" cxnId="{4976DBC8-3B06-4508-AD58-226788596561}">
      <dgm:prSet/>
      <dgm:spPr/>
      <dgm:t>
        <a:bodyPr/>
        <a:lstStyle/>
        <a:p>
          <a:endParaRPr lang="es-ES"/>
        </a:p>
      </dgm:t>
    </dgm:pt>
    <dgm:pt modelId="{6B1EC7C2-BAD9-4562-A3EB-4F27F29D0E4F}" type="sibTrans" cxnId="{4976DBC8-3B06-4508-AD58-226788596561}">
      <dgm:prSet/>
      <dgm:spPr/>
      <dgm:t>
        <a:bodyPr/>
        <a:lstStyle/>
        <a:p>
          <a:endParaRPr lang="es-ES"/>
        </a:p>
      </dgm:t>
    </dgm:pt>
    <dgm:pt modelId="{0ED71870-07BC-49FB-B908-ACC10BED6E07}">
      <dgm:prSet phldrT="[Texto]" custT="1"/>
      <dgm:spPr>
        <a:solidFill>
          <a:schemeClr val="accent6">
            <a:lumMod val="20000"/>
            <a:lumOff val="80000"/>
          </a:schemeClr>
        </a:solidFill>
      </dgm:spPr>
      <dgm:t>
        <a:bodyPr/>
        <a:lstStyle/>
        <a:p>
          <a:r>
            <a:rPr lang="es-ES" sz="14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Art. 277 (omisión)</a:t>
          </a:r>
        </a:p>
        <a:p>
          <a:r>
            <a:rPr lang="es-ES" sz="14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Art. 422 (Deber de denunciar)</a:t>
          </a:r>
          <a:endParaRPr lang="es-ES" sz="1400" b="1" dirty="0">
            <a:solidFill>
              <a:schemeClr val="tx1"/>
            </a:solidFill>
            <a:latin typeface="Tahoma" panose="020B0604030504040204" pitchFamily="34" charset="0"/>
            <a:ea typeface="Tahoma" panose="020B0604030504040204" pitchFamily="34" charset="0"/>
            <a:cs typeface="Tahoma" panose="020B0604030504040204" pitchFamily="34" charset="0"/>
          </a:endParaRPr>
        </a:p>
      </dgm:t>
    </dgm:pt>
    <dgm:pt modelId="{7D7FC476-741C-4123-9B29-9B742CC3DF5C}" type="parTrans" cxnId="{A484D9ED-538B-4F5D-A7F6-68C728454A12}">
      <dgm:prSet>
        <dgm:style>
          <a:lnRef idx="1">
            <a:schemeClr val="accent6"/>
          </a:lnRef>
          <a:fillRef idx="0">
            <a:schemeClr val="accent6"/>
          </a:fillRef>
          <a:effectRef idx="0">
            <a:schemeClr val="accent6"/>
          </a:effectRef>
          <a:fontRef idx="minor">
            <a:schemeClr val="tx1"/>
          </a:fontRef>
        </dgm:style>
      </dgm:prSet>
      <dgm:spPr/>
      <dgm:t>
        <a:bodyPr/>
        <a:lstStyle/>
        <a:p>
          <a:endParaRPr lang="es-ES"/>
        </a:p>
      </dgm:t>
    </dgm:pt>
    <dgm:pt modelId="{FB91E873-A2F2-4986-A104-06B924B21F98}" type="sibTrans" cxnId="{A484D9ED-538B-4F5D-A7F6-68C728454A12}">
      <dgm:prSet/>
      <dgm:spPr/>
      <dgm:t>
        <a:bodyPr/>
        <a:lstStyle/>
        <a:p>
          <a:endParaRPr lang="es-ES"/>
        </a:p>
      </dgm:t>
    </dgm:pt>
    <dgm:pt modelId="{1C787603-14C4-42B6-9120-0E6C9A266F9D}">
      <dgm:prSet phldrT="[Texto]" custT="1"/>
      <dgm:spPr>
        <a:solidFill>
          <a:schemeClr val="accent6">
            <a:lumMod val="20000"/>
            <a:lumOff val="80000"/>
          </a:schemeClr>
        </a:solidFill>
      </dgm:spPr>
      <dgm:t>
        <a:bodyPr/>
        <a:lstStyle/>
        <a:p>
          <a:r>
            <a:rPr lang="es-ES" sz="14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Art.50-Art.52 (derechos)</a:t>
          </a:r>
        </a:p>
        <a:p>
          <a:r>
            <a:rPr lang="es-ES" sz="14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Art.73-Art.75 </a:t>
          </a:r>
        </a:p>
        <a:p>
          <a:r>
            <a:rPr lang="es-ES" sz="14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(intervenir para proteger )</a:t>
          </a:r>
          <a:endParaRPr lang="es-ES" sz="1400" b="1" dirty="0">
            <a:solidFill>
              <a:schemeClr val="tx1"/>
            </a:solidFill>
            <a:latin typeface="Tahoma" panose="020B0604030504040204" pitchFamily="34" charset="0"/>
            <a:ea typeface="Tahoma" panose="020B0604030504040204" pitchFamily="34" charset="0"/>
            <a:cs typeface="Tahoma" panose="020B0604030504040204" pitchFamily="34" charset="0"/>
          </a:endParaRPr>
        </a:p>
      </dgm:t>
    </dgm:pt>
    <dgm:pt modelId="{127E762D-AE09-4530-AABF-C6DE0440C43A}" type="parTrans" cxnId="{1FE711E7-8BCC-4A0B-9345-9B6D95DFDD9E}">
      <dgm:prSet>
        <dgm:style>
          <a:lnRef idx="1">
            <a:schemeClr val="accent6"/>
          </a:lnRef>
          <a:fillRef idx="0">
            <a:schemeClr val="accent6"/>
          </a:fillRef>
          <a:effectRef idx="0">
            <a:schemeClr val="accent6"/>
          </a:effectRef>
          <a:fontRef idx="minor">
            <a:schemeClr val="tx1"/>
          </a:fontRef>
        </dgm:style>
      </dgm:prSet>
      <dgm:spPr/>
      <dgm:t>
        <a:bodyPr/>
        <a:lstStyle/>
        <a:p>
          <a:endParaRPr lang="es-ES" dirty="0"/>
        </a:p>
      </dgm:t>
    </dgm:pt>
    <dgm:pt modelId="{BEBC7613-7CF6-489A-B91D-0F8145811B87}" type="sibTrans" cxnId="{1FE711E7-8BCC-4A0B-9345-9B6D95DFDD9E}">
      <dgm:prSet/>
      <dgm:spPr/>
      <dgm:t>
        <a:bodyPr/>
        <a:lstStyle/>
        <a:p>
          <a:endParaRPr lang="es-ES"/>
        </a:p>
      </dgm:t>
    </dgm:pt>
    <dgm:pt modelId="{E7BD5D4E-F19B-4D32-A0AE-801EA9D0B86E}">
      <dgm:prSet phldrT="[Texto]" custT="1"/>
      <dgm:spPr>
        <a:solidFill>
          <a:schemeClr val="accent6">
            <a:lumMod val="20000"/>
            <a:lumOff val="80000"/>
          </a:schemeClr>
        </a:solidFill>
      </dgm:spPr>
      <dgm:t>
        <a:bodyPr/>
        <a:lstStyle/>
        <a:p>
          <a:r>
            <a:rPr lang="es-ES" sz="14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Art.44-Art.46</a:t>
          </a:r>
        </a:p>
        <a:p>
          <a:r>
            <a:rPr lang="es-ES" sz="14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Art.78 No revictimización</a:t>
          </a:r>
          <a:endParaRPr lang="es-ES" sz="1400" b="1" dirty="0">
            <a:solidFill>
              <a:schemeClr val="tx1"/>
            </a:solidFill>
            <a:latin typeface="Tahoma" panose="020B0604030504040204" pitchFamily="34" charset="0"/>
            <a:ea typeface="Tahoma" panose="020B0604030504040204" pitchFamily="34" charset="0"/>
            <a:cs typeface="Tahoma" panose="020B0604030504040204" pitchFamily="34" charset="0"/>
          </a:endParaRPr>
        </a:p>
      </dgm:t>
    </dgm:pt>
    <dgm:pt modelId="{80FDE7C4-6D82-48E3-A3A0-A69F4EE218A5}" type="parTrans" cxnId="{D780B77F-6D34-4149-8364-A04475DC0DBE}">
      <dgm:prSet>
        <dgm:style>
          <a:lnRef idx="1">
            <a:schemeClr val="accent6"/>
          </a:lnRef>
          <a:fillRef idx="0">
            <a:schemeClr val="accent6"/>
          </a:fillRef>
          <a:effectRef idx="0">
            <a:schemeClr val="accent6"/>
          </a:effectRef>
          <a:fontRef idx="minor">
            <a:schemeClr val="tx1"/>
          </a:fontRef>
        </dgm:style>
      </dgm:prSet>
      <dgm:spPr/>
      <dgm:t>
        <a:bodyPr/>
        <a:lstStyle/>
        <a:p>
          <a:endParaRPr lang="es-ES"/>
        </a:p>
      </dgm:t>
    </dgm:pt>
    <dgm:pt modelId="{F3299054-E748-4D29-82DA-B407B6B8752B}" type="sibTrans" cxnId="{D780B77F-6D34-4149-8364-A04475DC0DBE}">
      <dgm:prSet/>
      <dgm:spPr/>
      <dgm:t>
        <a:bodyPr/>
        <a:lstStyle/>
        <a:p>
          <a:endParaRPr lang="es-ES"/>
        </a:p>
      </dgm:t>
    </dgm:pt>
    <dgm:pt modelId="{BFEDDFF4-E79E-4D6B-9773-84951655B217}">
      <dgm:prSet phldrT="[Texto]" custT="1"/>
      <dgm:spPr>
        <a:blipFill rotWithShape="0">
          <a:blip xmlns:r="http://schemas.openxmlformats.org/officeDocument/2006/relationships" r:embed="rId2"/>
          <a:stretch>
            <a:fillRect/>
          </a:stretch>
        </a:blipFill>
      </dgm:spPr>
      <dgm:t>
        <a:bodyPr/>
        <a:lstStyle/>
        <a:p>
          <a:endParaRPr lang="es-ES"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dgm:t>
    </dgm:pt>
    <dgm:pt modelId="{F4BED76B-385A-4671-9D43-C0E80F5BEFF7}" type="parTrans" cxnId="{C6853698-08F8-4E20-B05A-3646146F72E1}">
      <dgm:prSet>
        <dgm:style>
          <a:lnRef idx="1">
            <a:schemeClr val="accent6"/>
          </a:lnRef>
          <a:fillRef idx="0">
            <a:schemeClr val="accent6"/>
          </a:fillRef>
          <a:effectRef idx="0">
            <a:schemeClr val="accent6"/>
          </a:effectRef>
          <a:fontRef idx="minor">
            <a:schemeClr val="tx1"/>
          </a:fontRef>
        </dgm:style>
      </dgm:prSet>
      <dgm:spPr/>
      <dgm:t>
        <a:bodyPr/>
        <a:lstStyle/>
        <a:p>
          <a:endParaRPr lang="es-ES"/>
        </a:p>
      </dgm:t>
    </dgm:pt>
    <dgm:pt modelId="{AE47DC45-FEA7-4261-9AB8-8A251FC5A17B}" type="sibTrans" cxnId="{C6853698-08F8-4E20-B05A-3646146F72E1}">
      <dgm:prSet/>
      <dgm:spPr/>
      <dgm:t>
        <a:bodyPr/>
        <a:lstStyle/>
        <a:p>
          <a:endParaRPr lang="es-ES"/>
        </a:p>
      </dgm:t>
    </dgm:pt>
    <dgm:pt modelId="{B8D40CAC-E4D5-4DF3-B82A-BBA2F73A486E}">
      <dgm:prSet phldrT="[Texto]" custT="1">
        <dgm:style>
          <a:lnRef idx="1">
            <a:schemeClr val="accent3"/>
          </a:lnRef>
          <a:fillRef idx="2">
            <a:schemeClr val="accent3"/>
          </a:fillRef>
          <a:effectRef idx="1">
            <a:schemeClr val="accent3"/>
          </a:effectRef>
          <a:fontRef idx="minor">
            <a:schemeClr val="dk1"/>
          </a:fontRef>
        </dgm:style>
      </dgm:prSet>
      <dgm:spPr/>
      <dgm:t>
        <a:bodyPr/>
        <a:lstStyle/>
        <a:p>
          <a:r>
            <a:rPr lang="es-ES" sz="1500" b="1" dirty="0" smtClean="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El Código de la Niñez y Adolescencia (2003)</a:t>
          </a:r>
          <a:endParaRPr lang="es-ES" sz="1500" b="1" dirty="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dgm:t>
    </dgm:pt>
    <dgm:pt modelId="{0F970863-B42D-4B7B-B9C7-25AEB8DFC701}" type="parTrans" cxnId="{1CC6214B-67FB-4E14-9D1A-4C4C5599D897}">
      <dgm:prSet>
        <dgm:style>
          <a:lnRef idx="1">
            <a:schemeClr val="accent6"/>
          </a:lnRef>
          <a:fillRef idx="0">
            <a:schemeClr val="accent6"/>
          </a:fillRef>
          <a:effectRef idx="0">
            <a:schemeClr val="accent6"/>
          </a:effectRef>
          <a:fontRef idx="minor">
            <a:schemeClr val="tx1"/>
          </a:fontRef>
        </dgm:style>
      </dgm:prSet>
      <dgm:spPr/>
      <dgm:t>
        <a:bodyPr/>
        <a:lstStyle/>
        <a:p>
          <a:endParaRPr lang="es-ES"/>
        </a:p>
      </dgm:t>
    </dgm:pt>
    <dgm:pt modelId="{841DA9AA-DBBF-4D4B-A39E-D6FD5B3F9952}" type="sibTrans" cxnId="{1CC6214B-67FB-4E14-9D1A-4C4C5599D897}">
      <dgm:prSet/>
      <dgm:spPr/>
      <dgm:t>
        <a:bodyPr/>
        <a:lstStyle/>
        <a:p>
          <a:endParaRPr lang="es-ES"/>
        </a:p>
      </dgm:t>
    </dgm:pt>
    <dgm:pt modelId="{58760123-89CA-4EEA-AFBC-ADBFA8267EA3}">
      <dgm:prSet phldrT="[Texto]" phldr="1" custT="1"/>
      <dgm:spPr>
        <a:blipFill rotWithShape="0">
          <a:blip xmlns:r="http://schemas.openxmlformats.org/officeDocument/2006/relationships" r:embed="rId3"/>
          <a:stretch>
            <a:fillRect/>
          </a:stretch>
        </a:blipFill>
      </dgm:spPr>
      <dgm:t>
        <a:bodyPr/>
        <a:lstStyle/>
        <a:p>
          <a:endParaRPr lang="es-ES"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dgm:t>
    </dgm:pt>
    <dgm:pt modelId="{440D70C9-E321-4AFD-8D7F-9AA147D054EA}" type="sibTrans" cxnId="{C80F8FCB-EDA1-4B12-B0E0-1E4AF0AF4B1A}">
      <dgm:prSet/>
      <dgm:spPr/>
      <dgm:t>
        <a:bodyPr/>
        <a:lstStyle/>
        <a:p>
          <a:endParaRPr lang="es-ES"/>
        </a:p>
      </dgm:t>
    </dgm:pt>
    <dgm:pt modelId="{471DE9A3-2E39-4007-8DB9-50627B6030AD}" type="parTrans" cxnId="{C80F8FCB-EDA1-4B12-B0E0-1E4AF0AF4B1A}">
      <dgm:prSet>
        <dgm:style>
          <a:lnRef idx="1">
            <a:schemeClr val="accent6"/>
          </a:lnRef>
          <a:fillRef idx="0">
            <a:schemeClr val="accent6"/>
          </a:fillRef>
          <a:effectRef idx="0">
            <a:schemeClr val="accent6"/>
          </a:effectRef>
          <a:fontRef idx="minor">
            <a:schemeClr val="tx1"/>
          </a:fontRef>
        </dgm:style>
      </dgm:prSet>
      <dgm:spPr/>
      <dgm:t>
        <a:bodyPr/>
        <a:lstStyle/>
        <a:p>
          <a:endParaRPr lang="es-ES"/>
        </a:p>
      </dgm:t>
    </dgm:pt>
    <dgm:pt modelId="{EE9AAB85-89A5-4E5C-B750-55E877D32FD9}" type="pres">
      <dgm:prSet presAssocID="{EE02FB3D-208D-463A-AE67-9A6E25F7E829}" presName="diagram" presStyleCnt="0">
        <dgm:presLayoutVars>
          <dgm:chPref val="1"/>
          <dgm:dir/>
          <dgm:animOne val="branch"/>
          <dgm:animLvl val="lvl"/>
          <dgm:resizeHandles val="exact"/>
        </dgm:presLayoutVars>
      </dgm:prSet>
      <dgm:spPr/>
      <dgm:t>
        <a:bodyPr/>
        <a:lstStyle/>
        <a:p>
          <a:endParaRPr lang="es-ES"/>
        </a:p>
      </dgm:t>
    </dgm:pt>
    <dgm:pt modelId="{707A2BC6-58A5-4246-8DD2-D58DECF1AC5F}" type="pres">
      <dgm:prSet presAssocID="{044E6F5F-F3EB-4E8A-ACA2-BDCFED385899}" presName="root1" presStyleCnt="0"/>
      <dgm:spPr/>
    </dgm:pt>
    <dgm:pt modelId="{A9772FE2-5B66-4E9F-B315-E7C888F51C9E}" type="pres">
      <dgm:prSet presAssocID="{044E6F5F-F3EB-4E8A-ACA2-BDCFED385899}" presName="LevelOneTextNode" presStyleLbl="node0" presStyleIdx="0" presStyleCnt="1">
        <dgm:presLayoutVars>
          <dgm:chPref val="3"/>
        </dgm:presLayoutVars>
      </dgm:prSet>
      <dgm:spPr/>
      <dgm:t>
        <a:bodyPr/>
        <a:lstStyle/>
        <a:p>
          <a:endParaRPr lang="es-ES"/>
        </a:p>
      </dgm:t>
    </dgm:pt>
    <dgm:pt modelId="{7117B16F-480A-4574-8E0D-252409B45456}" type="pres">
      <dgm:prSet presAssocID="{044E6F5F-F3EB-4E8A-ACA2-BDCFED385899}" presName="level2hierChild" presStyleCnt="0"/>
      <dgm:spPr/>
    </dgm:pt>
    <dgm:pt modelId="{13820333-7085-42AE-A9AA-24D65A8FE7EF}" type="pres">
      <dgm:prSet presAssocID="{9BC892C9-92C5-4031-992E-561B6BDD5F31}" presName="conn2-1" presStyleLbl="parChTrans1D2" presStyleIdx="0" presStyleCnt="2"/>
      <dgm:spPr/>
      <dgm:t>
        <a:bodyPr/>
        <a:lstStyle/>
        <a:p>
          <a:endParaRPr lang="es-ES"/>
        </a:p>
      </dgm:t>
    </dgm:pt>
    <dgm:pt modelId="{A5515E4E-6C52-4B6E-9484-DF5B2BFE7B98}" type="pres">
      <dgm:prSet presAssocID="{9BC892C9-92C5-4031-992E-561B6BDD5F31}" presName="connTx" presStyleLbl="parChTrans1D2" presStyleIdx="0" presStyleCnt="2"/>
      <dgm:spPr/>
      <dgm:t>
        <a:bodyPr/>
        <a:lstStyle/>
        <a:p>
          <a:endParaRPr lang="es-ES"/>
        </a:p>
      </dgm:t>
    </dgm:pt>
    <dgm:pt modelId="{5E41033C-8390-47D2-85CE-9DF93100ABAA}" type="pres">
      <dgm:prSet presAssocID="{7A4FCE89-5AAF-4155-AC96-482E580FBFE4}" presName="root2" presStyleCnt="0"/>
      <dgm:spPr/>
    </dgm:pt>
    <dgm:pt modelId="{8C395911-C1AF-49C8-998D-17E892CD0544}" type="pres">
      <dgm:prSet presAssocID="{7A4FCE89-5AAF-4155-AC96-482E580FBFE4}" presName="LevelTwoTextNode" presStyleLbl="node2" presStyleIdx="0" presStyleCnt="2">
        <dgm:presLayoutVars>
          <dgm:chPref val="3"/>
        </dgm:presLayoutVars>
      </dgm:prSet>
      <dgm:spPr/>
      <dgm:t>
        <a:bodyPr/>
        <a:lstStyle/>
        <a:p>
          <a:endParaRPr lang="es-ES"/>
        </a:p>
      </dgm:t>
    </dgm:pt>
    <dgm:pt modelId="{42AE2EBA-7820-484B-B7C0-D5A70173B6F8}" type="pres">
      <dgm:prSet presAssocID="{7A4FCE89-5AAF-4155-AC96-482E580FBFE4}" presName="level3hierChild" presStyleCnt="0"/>
      <dgm:spPr/>
    </dgm:pt>
    <dgm:pt modelId="{8B363A2F-E270-48C4-839E-C368FF7204CD}" type="pres">
      <dgm:prSet presAssocID="{EBD0ABED-7EE3-49A0-9C36-43FA032F34E7}" presName="conn2-1" presStyleLbl="parChTrans1D3" presStyleIdx="0" presStyleCnt="4"/>
      <dgm:spPr/>
      <dgm:t>
        <a:bodyPr/>
        <a:lstStyle/>
        <a:p>
          <a:endParaRPr lang="es-ES"/>
        </a:p>
      </dgm:t>
    </dgm:pt>
    <dgm:pt modelId="{CCEA6418-3607-4027-948D-551F2CDC2582}" type="pres">
      <dgm:prSet presAssocID="{EBD0ABED-7EE3-49A0-9C36-43FA032F34E7}" presName="connTx" presStyleLbl="parChTrans1D3" presStyleIdx="0" presStyleCnt="4"/>
      <dgm:spPr/>
      <dgm:t>
        <a:bodyPr/>
        <a:lstStyle/>
        <a:p>
          <a:endParaRPr lang="es-ES"/>
        </a:p>
      </dgm:t>
    </dgm:pt>
    <dgm:pt modelId="{ED065119-C21B-46F9-A0B4-0BDBF0D28FBA}" type="pres">
      <dgm:prSet presAssocID="{0994B1BD-B7BE-4BED-8FDD-26CC484BFEC2}" presName="root2" presStyleCnt="0"/>
      <dgm:spPr/>
    </dgm:pt>
    <dgm:pt modelId="{54A63D4F-28F5-497F-A9E7-815F67D28691}" type="pres">
      <dgm:prSet presAssocID="{0994B1BD-B7BE-4BED-8FDD-26CC484BFEC2}" presName="LevelTwoTextNode" presStyleLbl="node3" presStyleIdx="0" presStyleCnt="4" custScaleX="87337" custScaleY="113473" custLinFactNeighborX="6370">
        <dgm:presLayoutVars>
          <dgm:chPref val="3"/>
        </dgm:presLayoutVars>
      </dgm:prSet>
      <dgm:spPr/>
      <dgm:t>
        <a:bodyPr/>
        <a:lstStyle/>
        <a:p>
          <a:endParaRPr lang="es-ES"/>
        </a:p>
      </dgm:t>
    </dgm:pt>
    <dgm:pt modelId="{ACF2BFFA-8FC4-4497-BBA2-3891A55C265E}" type="pres">
      <dgm:prSet presAssocID="{0994B1BD-B7BE-4BED-8FDD-26CC484BFEC2}" presName="level3hierChild" presStyleCnt="0"/>
      <dgm:spPr/>
    </dgm:pt>
    <dgm:pt modelId="{8191E540-E897-4F9C-98BF-9E2B41A32A6C}" type="pres">
      <dgm:prSet presAssocID="{791ECB56-06EE-460F-863B-04FE49DF59B6}" presName="conn2-1" presStyleLbl="parChTrans1D4" presStyleIdx="0" presStyleCnt="4"/>
      <dgm:spPr/>
      <dgm:t>
        <a:bodyPr/>
        <a:lstStyle/>
        <a:p>
          <a:endParaRPr lang="es-ES"/>
        </a:p>
      </dgm:t>
    </dgm:pt>
    <dgm:pt modelId="{737CAA0D-4E5B-43D2-A92E-2A20F4737677}" type="pres">
      <dgm:prSet presAssocID="{791ECB56-06EE-460F-863B-04FE49DF59B6}" presName="connTx" presStyleLbl="parChTrans1D4" presStyleIdx="0" presStyleCnt="4"/>
      <dgm:spPr/>
      <dgm:t>
        <a:bodyPr/>
        <a:lstStyle/>
        <a:p>
          <a:endParaRPr lang="es-ES"/>
        </a:p>
      </dgm:t>
    </dgm:pt>
    <dgm:pt modelId="{B4531D09-6B6E-4C59-B034-1D6E58129E70}" type="pres">
      <dgm:prSet presAssocID="{65E524CD-36F5-4190-AC5D-79A20223D767}" presName="root2" presStyleCnt="0"/>
      <dgm:spPr/>
    </dgm:pt>
    <dgm:pt modelId="{106979AA-711B-4D20-87B7-7EB79B6A657B}" type="pres">
      <dgm:prSet presAssocID="{65E524CD-36F5-4190-AC5D-79A20223D767}" presName="LevelTwoTextNode" presStyleLbl="node4" presStyleIdx="0" presStyleCnt="4" custLinFactNeighborX="12103">
        <dgm:presLayoutVars>
          <dgm:chPref val="3"/>
        </dgm:presLayoutVars>
      </dgm:prSet>
      <dgm:spPr/>
      <dgm:t>
        <a:bodyPr/>
        <a:lstStyle/>
        <a:p>
          <a:endParaRPr lang="es-ES"/>
        </a:p>
      </dgm:t>
    </dgm:pt>
    <dgm:pt modelId="{204D46A4-3DBD-451B-AFD4-C5933ADF6D03}" type="pres">
      <dgm:prSet presAssocID="{65E524CD-36F5-4190-AC5D-79A20223D767}" presName="level3hierChild" presStyleCnt="0"/>
      <dgm:spPr/>
    </dgm:pt>
    <dgm:pt modelId="{D0A30685-95CE-4304-B040-5CBEF42D0ED6}" type="pres">
      <dgm:prSet presAssocID="{1B3F6392-EF18-4BD6-9C96-846B027F6712}" presName="conn2-1" presStyleLbl="parChTrans1D2" presStyleIdx="1" presStyleCnt="2"/>
      <dgm:spPr/>
      <dgm:t>
        <a:bodyPr/>
        <a:lstStyle/>
        <a:p>
          <a:endParaRPr lang="es-ES"/>
        </a:p>
      </dgm:t>
    </dgm:pt>
    <dgm:pt modelId="{D95749D0-9AB6-423F-A298-6D65B400E194}" type="pres">
      <dgm:prSet presAssocID="{1B3F6392-EF18-4BD6-9C96-846B027F6712}" presName="connTx" presStyleLbl="parChTrans1D2" presStyleIdx="1" presStyleCnt="2"/>
      <dgm:spPr/>
      <dgm:t>
        <a:bodyPr/>
        <a:lstStyle/>
        <a:p>
          <a:endParaRPr lang="es-ES"/>
        </a:p>
      </dgm:t>
    </dgm:pt>
    <dgm:pt modelId="{6AA65DA9-9E06-446A-A99E-F229A7D51A73}" type="pres">
      <dgm:prSet presAssocID="{BA38C51D-AEEB-4BC8-9A9E-223A0E1E3C0C}" presName="root2" presStyleCnt="0"/>
      <dgm:spPr/>
    </dgm:pt>
    <dgm:pt modelId="{C818FE34-1AD6-48B0-9FDF-05CE05AA61CA}" type="pres">
      <dgm:prSet presAssocID="{BA38C51D-AEEB-4BC8-9A9E-223A0E1E3C0C}" presName="LevelTwoTextNode" presStyleLbl="node2" presStyleIdx="1" presStyleCnt="2">
        <dgm:presLayoutVars>
          <dgm:chPref val="3"/>
        </dgm:presLayoutVars>
      </dgm:prSet>
      <dgm:spPr/>
      <dgm:t>
        <a:bodyPr/>
        <a:lstStyle/>
        <a:p>
          <a:endParaRPr lang="es-ES"/>
        </a:p>
      </dgm:t>
    </dgm:pt>
    <dgm:pt modelId="{03D9F089-0B4D-4C1C-9331-0BC4B05FB2A9}" type="pres">
      <dgm:prSet presAssocID="{BA38C51D-AEEB-4BC8-9A9E-223A0E1E3C0C}" presName="level3hierChild" presStyleCnt="0"/>
      <dgm:spPr/>
    </dgm:pt>
    <dgm:pt modelId="{013D12E2-4463-4C72-B63E-AC1CD91C3D14}" type="pres">
      <dgm:prSet presAssocID="{471DE9A3-2E39-4007-8DB9-50627B6030AD}" presName="conn2-1" presStyleLbl="parChTrans1D3" presStyleIdx="1" presStyleCnt="4"/>
      <dgm:spPr/>
      <dgm:t>
        <a:bodyPr/>
        <a:lstStyle/>
        <a:p>
          <a:endParaRPr lang="es-ES"/>
        </a:p>
      </dgm:t>
    </dgm:pt>
    <dgm:pt modelId="{483AC777-B683-4EC1-845F-19C29A2D198F}" type="pres">
      <dgm:prSet presAssocID="{471DE9A3-2E39-4007-8DB9-50627B6030AD}" presName="connTx" presStyleLbl="parChTrans1D3" presStyleIdx="1" presStyleCnt="4"/>
      <dgm:spPr/>
      <dgm:t>
        <a:bodyPr/>
        <a:lstStyle/>
        <a:p>
          <a:endParaRPr lang="es-ES"/>
        </a:p>
      </dgm:t>
    </dgm:pt>
    <dgm:pt modelId="{236B0599-45DE-4697-A664-E5DEB0D5543D}" type="pres">
      <dgm:prSet presAssocID="{58760123-89CA-4EEA-AFBC-ADBFA8267EA3}" presName="root2" presStyleCnt="0"/>
      <dgm:spPr/>
    </dgm:pt>
    <dgm:pt modelId="{0285ECB9-F5F7-45FF-85AB-25D0EE05EE3B}" type="pres">
      <dgm:prSet presAssocID="{58760123-89CA-4EEA-AFBC-ADBFA8267EA3}" presName="LevelTwoTextNode" presStyleLbl="node3" presStyleIdx="1" presStyleCnt="4" custScaleX="79571" custScaleY="112699" custLinFactNeighborX="9556">
        <dgm:presLayoutVars>
          <dgm:chPref val="3"/>
        </dgm:presLayoutVars>
      </dgm:prSet>
      <dgm:spPr/>
      <dgm:t>
        <a:bodyPr/>
        <a:lstStyle/>
        <a:p>
          <a:endParaRPr lang="es-ES"/>
        </a:p>
      </dgm:t>
    </dgm:pt>
    <dgm:pt modelId="{8837ED65-DC94-48DA-8FFA-AC44FEBE1AC0}" type="pres">
      <dgm:prSet presAssocID="{58760123-89CA-4EEA-AFBC-ADBFA8267EA3}" presName="level3hierChild" presStyleCnt="0"/>
      <dgm:spPr/>
    </dgm:pt>
    <dgm:pt modelId="{026D525F-0E2C-4D38-9770-3A0216401B66}" type="pres">
      <dgm:prSet presAssocID="{80FDE7C4-6D82-48E3-A3A0-A69F4EE218A5}" presName="conn2-1" presStyleLbl="parChTrans1D4" presStyleIdx="1" presStyleCnt="4"/>
      <dgm:spPr/>
      <dgm:t>
        <a:bodyPr/>
        <a:lstStyle/>
        <a:p>
          <a:endParaRPr lang="es-ES"/>
        </a:p>
      </dgm:t>
    </dgm:pt>
    <dgm:pt modelId="{C06208A6-1891-4911-87CD-DAFF23DDC006}" type="pres">
      <dgm:prSet presAssocID="{80FDE7C4-6D82-48E3-A3A0-A69F4EE218A5}" presName="connTx" presStyleLbl="parChTrans1D4" presStyleIdx="1" presStyleCnt="4"/>
      <dgm:spPr/>
      <dgm:t>
        <a:bodyPr/>
        <a:lstStyle/>
        <a:p>
          <a:endParaRPr lang="es-ES"/>
        </a:p>
      </dgm:t>
    </dgm:pt>
    <dgm:pt modelId="{D990EBBA-8164-4FA7-81F7-A62137462252}" type="pres">
      <dgm:prSet presAssocID="{E7BD5D4E-F19B-4D32-A0AE-801EA9D0B86E}" presName="root2" presStyleCnt="0"/>
      <dgm:spPr/>
    </dgm:pt>
    <dgm:pt modelId="{06C71E37-04EB-482C-81DB-C0C58F69F02D}" type="pres">
      <dgm:prSet presAssocID="{E7BD5D4E-F19B-4D32-A0AE-801EA9D0B86E}" presName="LevelTwoTextNode" presStyleLbl="node4" presStyleIdx="1" presStyleCnt="4" custLinFactNeighborX="21660">
        <dgm:presLayoutVars>
          <dgm:chPref val="3"/>
        </dgm:presLayoutVars>
      </dgm:prSet>
      <dgm:spPr/>
      <dgm:t>
        <a:bodyPr/>
        <a:lstStyle/>
        <a:p>
          <a:endParaRPr lang="es-ES"/>
        </a:p>
      </dgm:t>
    </dgm:pt>
    <dgm:pt modelId="{7B8351FF-C64D-4EA0-96E6-FC2D80404EEE}" type="pres">
      <dgm:prSet presAssocID="{E7BD5D4E-F19B-4D32-A0AE-801EA9D0B86E}" presName="level3hierChild" presStyleCnt="0"/>
      <dgm:spPr/>
    </dgm:pt>
    <dgm:pt modelId="{7DDE7E8E-7A25-49FA-86CA-4379F816F156}" type="pres">
      <dgm:prSet presAssocID="{0F970863-B42D-4B7B-B9C7-25AEB8DFC701}" presName="conn2-1" presStyleLbl="parChTrans1D3" presStyleIdx="2" presStyleCnt="4"/>
      <dgm:spPr/>
      <dgm:t>
        <a:bodyPr/>
        <a:lstStyle/>
        <a:p>
          <a:endParaRPr lang="es-ES"/>
        </a:p>
      </dgm:t>
    </dgm:pt>
    <dgm:pt modelId="{2266EA11-019B-46C2-8782-D77D8EFF0FB9}" type="pres">
      <dgm:prSet presAssocID="{0F970863-B42D-4B7B-B9C7-25AEB8DFC701}" presName="connTx" presStyleLbl="parChTrans1D3" presStyleIdx="2" presStyleCnt="4"/>
      <dgm:spPr/>
      <dgm:t>
        <a:bodyPr/>
        <a:lstStyle/>
        <a:p>
          <a:endParaRPr lang="es-ES"/>
        </a:p>
      </dgm:t>
    </dgm:pt>
    <dgm:pt modelId="{9A84B1F8-5034-4942-81B5-017866989D87}" type="pres">
      <dgm:prSet presAssocID="{B8D40CAC-E4D5-4DF3-B82A-BBA2F73A486E}" presName="root2" presStyleCnt="0"/>
      <dgm:spPr/>
    </dgm:pt>
    <dgm:pt modelId="{88EB74E7-FEEA-4F84-B7C2-671A8562090F}" type="pres">
      <dgm:prSet presAssocID="{B8D40CAC-E4D5-4DF3-B82A-BBA2F73A486E}" presName="LevelTwoTextNode" presStyleLbl="node3" presStyleIdx="2" presStyleCnt="4" custScaleX="85942" custLinFactNeighborX="8919">
        <dgm:presLayoutVars>
          <dgm:chPref val="3"/>
        </dgm:presLayoutVars>
      </dgm:prSet>
      <dgm:spPr/>
      <dgm:t>
        <a:bodyPr/>
        <a:lstStyle/>
        <a:p>
          <a:endParaRPr lang="es-ES"/>
        </a:p>
      </dgm:t>
    </dgm:pt>
    <dgm:pt modelId="{826511F1-9A32-48C3-B2A5-903E17C54906}" type="pres">
      <dgm:prSet presAssocID="{B8D40CAC-E4D5-4DF3-B82A-BBA2F73A486E}" presName="level3hierChild" presStyleCnt="0"/>
      <dgm:spPr/>
    </dgm:pt>
    <dgm:pt modelId="{1FAC727C-ED76-4484-BE95-8975AD41F0DC}" type="pres">
      <dgm:prSet presAssocID="{127E762D-AE09-4530-AABF-C6DE0440C43A}" presName="conn2-1" presStyleLbl="parChTrans1D4" presStyleIdx="2" presStyleCnt="4"/>
      <dgm:spPr/>
      <dgm:t>
        <a:bodyPr/>
        <a:lstStyle/>
        <a:p>
          <a:endParaRPr lang="es-ES"/>
        </a:p>
      </dgm:t>
    </dgm:pt>
    <dgm:pt modelId="{F6DC2B1F-6833-4024-98EA-34950FC21DFB}" type="pres">
      <dgm:prSet presAssocID="{127E762D-AE09-4530-AABF-C6DE0440C43A}" presName="connTx" presStyleLbl="parChTrans1D4" presStyleIdx="2" presStyleCnt="4"/>
      <dgm:spPr/>
      <dgm:t>
        <a:bodyPr/>
        <a:lstStyle/>
        <a:p>
          <a:endParaRPr lang="es-ES"/>
        </a:p>
      </dgm:t>
    </dgm:pt>
    <dgm:pt modelId="{FC3C1D70-4024-4C6D-AB16-145C6DDFC004}" type="pres">
      <dgm:prSet presAssocID="{1C787603-14C4-42B6-9120-0E6C9A266F9D}" presName="root2" presStyleCnt="0"/>
      <dgm:spPr/>
    </dgm:pt>
    <dgm:pt modelId="{CD00B767-A6C9-4AD4-B92E-1167A245BA4E}" type="pres">
      <dgm:prSet presAssocID="{1C787603-14C4-42B6-9120-0E6C9A266F9D}" presName="LevelTwoTextNode" presStyleLbl="node4" presStyleIdx="2" presStyleCnt="4" custScaleY="104122" custLinFactNeighborX="14931">
        <dgm:presLayoutVars>
          <dgm:chPref val="3"/>
        </dgm:presLayoutVars>
      </dgm:prSet>
      <dgm:spPr/>
      <dgm:t>
        <a:bodyPr/>
        <a:lstStyle/>
        <a:p>
          <a:endParaRPr lang="es-ES"/>
        </a:p>
      </dgm:t>
    </dgm:pt>
    <dgm:pt modelId="{BB87E447-B9C3-45BC-84B0-F724D7AC915F}" type="pres">
      <dgm:prSet presAssocID="{1C787603-14C4-42B6-9120-0E6C9A266F9D}" presName="level3hierChild" presStyleCnt="0"/>
      <dgm:spPr/>
    </dgm:pt>
    <dgm:pt modelId="{8227ABFA-45B3-430F-88E8-3213162438B8}" type="pres">
      <dgm:prSet presAssocID="{F4BED76B-385A-4671-9D43-C0E80F5BEFF7}" presName="conn2-1" presStyleLbl="parChTrans1D3" presStyleIdx="3" presStyleCnt="4"/>
      <dgm:spPr/>
      <dgm:t>
        <a:bodyPr/>
        <a:lstStyle/>
        <a:p>
          <a:endParaRPr lang="es-ES"/>
        </a:p>
      </dgm:t>
    </dgm:pt>
    <dgm:pt modelId="{411B864B-89AB-4013-9105-895094378E2E}" type="pres">
      <dgm:prSet presAssocID="{F4BED76B-385A-4671-9D43-C0E80F5BEFF7}" presName="connTx" presStyleLbl="parChTrans1D3" presStyleIdx="3" presStyleCnt="4"/>
      <dgm:spPr/>
      <dgm:t>
        <a:bodyPr/>
        <a:lstStyle/>
        <a:p>
          <a:endParaRPr lang="es-ES"/>
        </a:p>
      </dgm:t>
    </dgm:pt>
    <dgm:pt modelId="{1A9D700A-4E40-4CAE-8838-4FD687F3CB2D}" type="pres">
      <dgm:prSet presAssocID="{BFEDDFF4-E79E-4D6B-9773-84951655B217}" presName="root2" presStyleCnt="0"/>
      <dgm:spPr/>
    </dgm:pt>
    <dgm:pt modelId="{8747D878-045D-44D6-9FD0-866AA9CE5551}" type="pres">
      <dgm:prSet presAssocID="{BFEDDFF4-E79E-4D6B-9773-84951655B217}" presName="LevelTwoTextNode" presStyleLbl="node3" presStyleIdx="3" presStyleCnt="4" custLinFactNeighborX="3822">
        <dgm:presLayoutVars>
          <dgm:chPref val="3"/>
        </dgm:presLayoutVars>
      </dgm:prSet>
      <dgm:spPr/>
      <dgm:t>
        <a:bodyPr/>
        <a:lstStyle/>
        <a:p>
          <a:endParaRPr lang="es-ES"/>
        </a:p>
      </dgm:t>
    </dgm:pt>
    <dgm:pt modelId="{EA1A6628-2791-4A43-A78E-152F15900581}" type="pres">
      <dgm:prSet presAssocID="{BFEDDFF4-E79E-4D6B-9773-84951655B217}" presName="level3hierChild" presStyleCnt="0"/>
      <dgm:spPr/>
    </dgm:pt>
    <dgm:pt modelId="{B589F972-7F81-4375-B4FF-273B52CFBACB}" type="pres">
      <dgm:prSet presAssocID="{7D7FC476-741C-4123-9B29-9B742CC3DF5C}" presName="conn2-1" presStyleLbl="parChTrans1D4" presStyleIdx="3" presStyleCnt="4"/>
      <dgm:spPr/>
      <dgm:t>
        <a:bodyPr/>
        <a:lstStyle/>
        <a:p>
          <a:endParaRPr lang="es-ES"/>
        </a:p>
      </dgm:t>
    </dgm:pt>
    <dgm:pt modelId="{B1046B18-4297-4849-8ACC-98FDCCF527D2}" type="pres">
      <dgm:prSet presAssocID="{7D7FC476-741C-4123-9B29-9B742CC3DF5C}" presName="connTx" presStyleLbl="parChTrans1D4" presStyleIdx="3" presStyleCnt="4"/>
      <dgm:spPr/>
      <dgm:t>
        <a:bodyPr/>
        <a:lstStyle/>
        <a:p>
          <a:endParaRPr lang="es-ES"/>
        </a:p>
      </dgm:t>
    </dgm:pt>
    <dgm:pt modelId="{6F0353BB-6FE0-42BA-9A55-219FC804CB0A}" type="pres">
      <dgm:prSet presAssocID="{0ED71870-07BC-49FB-B908-ACC10BED6E07}" presName="root2" presStyleCnt="0"/>
      <dgm:spPr/>
    </dgm:pt>
    <dgm:pt modelId="{0BE8E70F-A8AF-4625-A55F-35E3C9C91614}" type="pres">
      <dgm:prSet presAssocID="{0ED71870-07BC-49FB-B908-ACC10BED6E07}" presName="LevelTwoTextNode" presStyleLbl="node4" presStyleIdx="3" presStyleCnt="4">
        <dgm:presLayoutVars>
          <dgm:chPref val="3"/>
        </dgm:presLayoutVars>
      </dgm:prSet>
      <dgm:spPr/>
      <dgm:t>
        <a:bodyPr/>
        <a:lstStyle/>
        <a:p>
          <a:endParaRPr lang="es-ES"/>
        </a:p>
      </dgm:t>
    </dgm:pt>
    <dgm:pt modelId="{FA7CD01F-789D-4421-B6B1-1C648DC04FFB}" type="pres">
      <dgm:prSet presAssocID="{0ED71870-07BC-49FB-B908-ACC10BED6E07}" presName="level3hierChild" presStyleCnt="0"/>
      <dgm:spPr/>
    </dgm:pt>
  </dgm:ptLst>
  <dgm:cxnLst>
    <dgm:cxn modelId="{C7973499-DDAA-4CB3-A9A3-31BC281D331B}" type="presOf" srcId="{0F970863-B42D-4B7B-B9C7-25AEB8DFC701}" destId="{2266EA11-019B-46C2-8782-D77D8EFF0FB9}" srcOrd="1" destOrd="0" presId="urn:microsoft.com/office/officeart/2005/8/layout/hierarchy2"/>
    <dgm:cxn modelId="{57306D81-FFB5-4330-A363-D9758AC69558}" type="presOf" srcId="{1B3F6392-EF18-4BD6-9C96-846B027F6712}" destId="{D95749D0-9AB6-423F-A298-6D65B400E194}" srcOrd="1" destOrd="0" presId="urn:microsoft.com/office/officeart/2005/8/layout/hierarchy2"/>
    <dgm:cxn modelId="{FBDC484D-DE21-4AA1-93EB-CA3234C9891A}" type="presOf" srcId="{1B3F6392-EF18-4BD6-9C96-846B027F6712}" destId="{D0A30685-95CE-4304-B040-5CBEF42D0ED6}" srcOrd="0" destOrd="0" presId="urn:microsoft.com/office/officeart/2005/8/layout/hierarchy2"/>
    <dgm:cxn modelId="{DD9D3793-ABD8-47B6-A425-A3255C5A57F5}" type="presOf" srcId="{9BC892C9-92C5-4031-992E-561B6BDD5F31}" destId="{A5515E4E-6C52-4B6E-9484-DF5B2BFE7B98}" srcOrd="1" destOrd="0" presId="urn:microsoft.com/office/officeart/2005/8/layout/hierarchy2"/>
    <dgm:cxn modelId="{36823AD5-599D-4A31-BA78-E53E5C7149CD}" type="presOf" srcId="{BA38C51D-AEEB-4BC8-9A9E-223A0E1E3C0C}" destId="{C818FE34-1AD6-48B0-9FDF-05CE05AA61CA}" srcOrd="0" destOrd="0" presId="urn:microsoft.com/office/officeart/2005/8/layout/hierarchy2"/>
    <dgm:cxn modelId="{9D714254-F20C-4BB2-B423-86AD2FC39F27}" type="presOf" srcId="{58760123-89CA-4EEA-AFBC-ADBFA8267EA3}" destId="{0285ECB9-F5F7-45FF-85AB-25D0EE05EE3B}" srcOrd="0" destOrd="0" presId="urn:microsoft.com/office/officeart/2005/8/layout/hierarchy2"/>
    <dgm:cxn modelId="{B24B4672-1457-4E7F-98D8-75223C841A15}" type="presOf" srcId="{791ECB56-06EE-460F-863B-04FE49DF59B6}" destId="{737CAA0D-4E5B-43D2-A92E-2A20F4737677}" srcOrd="1" destOrd="0" presId="urn:microsoft.com/office/officeart/2005/8/layout/hierarchy2"/>
    <dgm:cxn modelId="{4976DBC8-3B06-4508-AD58-226788596561}" srcId="{044E6F5F-F3EB-4E8A-ACA2-BDCFED385899}" destId="{BA38C51D-AEEB-4BC8-9A9E-223A0E1E3C0C}" srcOrd="1" destOrd="0" parTransId="{1B3F6392-EF18-4BD6-9C96-846B027F6712}" sibTransId="{6B1EC7C2-BAD9-4562-A3EB-4F27F29D0E4F}"/>
    <dgm:cxn modelId="{CD00F691-4124-4247-AF9C-0C17A9644A32}" type="presOf" srcId="{EBD0ABED-7EE3-49A0-9C36-43FA032F34E7}" destId="{8B363A2F-E270-48C4-839E-C368FF7204CD}" srcOrd="0" destOrd="0" presId="urn:microsoft.com/office/officeart/2005/8/layout/hierarchy2"/>
    <dgm:cxn modelId="{90EFCB85-E7F3-499E-A2A0-D6EB2EB9E26D}" type="presOf" srcId="{471DE9A3-2E39-4007-8DB9-50627B6030AD}" destId="{013D12E2-4463-4C72-B63E-AC1CD91C3D14}" srcOrd="0" destOrd="0" presId="urn:microsoft.com/office/officeart/2005/8/layout/hierarchy2"/>
    <dgm:cxn modelId="{2F243186-092D-4C42-8121-6B81847C85BB}" srcId="{7A4FCE89-5AAF-4155-AC96-482E580FBFE4}" destId="{0994B1BD-B7BE-4BED-8FDD-26CC484BFEC2}" srcOrd="0" destOrd="0" parTransId="{EBD0ABED-7EE3-49A0-9C36-43FA032F34E7}" sibTransId="{734316EC-B310-4B33-B49A-2FC0D1BCDCD5}"/>
    <dgm:cxn modelId="{FEDB2EFF-5BFB-41A3-8F01-939B47A5120D}" type="presOf" srcId="{80FDE7C4-6D82-48E3-A3A0-A69F4EE218A5}" destId="{C06208A6-1891-4911-87CD-DAFF23DDC006}" srcOrd="1" destOrd="0" presId="urn:microsoft.com/office/officeart/2005/8/layout/hierarchy2"/>
    <dgm:cxn modelId="{1DFB7F3D-2F99-4B4C-A081-AFFB324E5E72}" srcId="{0994B1BD-B7BE-4BED-8FDD-26CC484BFEC2}" destId="{65E524CD-36F5-4190-AC5D-79A20223D767}" srcOrd="0" destOrd="0" parTransId="{791ECB56-06EE-460F-863B-04FE49DF59B6}" sibTransId="{17584764-D400-4B87-A55D-62116923B191}"/>
    <dgm:cxn modelId="{D0DD6C00-E8B5-4BFE-9E1A-6FC41F28C05E}" type="presOf" srcId="{7D7FC476-741C-4123-9B29-9B742CC3DF5C}" destId="{B589F972-7F81-4375-B4FF-273B52CFBACB}" srcOrd="0" destOrd="0" presId="urn:microsoft.com/office/officeart/2005/8/layout/hierarchy2"/>
    <dgm:cxn modelId="{7BC5ABCF-A1A6-4D88-BF8D-4960EA7FD678}" type="presOf" srcId="{044E6F5F-F3EB-4E8A-ACA2-BDCFED385899}" destId="{A9772FE2-5B66-4E9F-B315-E7C888F51C9E}" srcOrd="0" destOrd="0" presId="urn:microsoft.com/office/officeart/2005/8/layout/hierarchy2"/>
    <dgm:cxn modelId="{3F13BD06-3C2E-4635-AB94-97EEE9873CE5}" type="presOf" srcId="{E7BD5D4E-F19B-4D32-A0AE-801EA9D0B86E}" destId="{06C71E37-04EB-482C-81DB-C0C58F69F02D}" srcOrd="0" destOrd="0" presId="urn:microsoft.com/office/officeart/2005/8/layout/hierarchy2"/>
    <dgm:cxn modelId="{75A8BE05-A67C-414C-A112-88B38C0FC354}" type="presOf" srcId="{F4BED76B-385A-4671-9D43-C0E80F5BEFF7}" destId="{8227ABFA-45B3-430F-88E8-3213162438B8}" srcOrd="0" destOrd="0" presId="urn:microsoft.com/office/officeart/2005/8/layout/hierarchy2"/>
    <dgm:cxn modelId="{1CC6214B-67FB-4E14-9D1A-4C4C5599D897}" srcId="{BA38C51D-AEEB-4BC8-9A9E-223A0E1E3C0C}" destId="{B8D40CAC-E4D5-4DF3-B82A-BBA2F73A486E}" srcOrd="1" destOrd="0" parTransId="{0F970863-B42D-4B7B-B9C7-25AEB8DFC701}" sibTransId="{841DA9AA-DBBF-4D4B-A39E-D6FD5B3F9952}"/>
    <dgm:cxn modelId="{C9D18354-0092-4C7B-8B84-856C0E18F314}" type="presOf" srcId="{127E762D-AE09-4530-AABF-C6DE0440C43A}" destId="{F6DC2B1F-6833-4024-98EA-34950FC21DFB}" srcOrd="1" destOrd="0" presId="urn:microsoft.com/office/officeart/2005/8/layout/hierarchy2"/>
    <dgm:cxn modelId="{98D52422-9316-496D-8F2B-857CACE58FF1}" type="presOf" srcId="{65E524CD-36F5-4190-AC5D-79A20223D767}" destId="{106979AA-711B-4D20-87B7-7EB79B6A657B}" srcOrd="0" destOrd="0" presId="urn:microsoft.com/office/officeart/2005/8/layout/hierarchy2"/>
    <dgm:cxn modelId="{AD758A8B-9955-467C-89A9-D9D502A17DA5}" type="presOf" srcId="{0F970863-B42D-4B7B-B9C7-25AEB8DFC701}" destId="{7DDE7E8E-7A25-49FA-86CA-4379F816F156}" srcOrd="0" destOrd="0" presId="urn:microsoft.com/office/officeart/2005/8/layout/hierarchy2"/>
    <dgm:cxn modelId="{24FD5D18-D704-4DE7-A8A2-0BEF18183030}" type="presOf" srcId="{EE02FB3D-208D-463A-AE67-9A6E25F7E829}" destId="{EE9AAB85-89A5-4E5C-B750-55E877D32FD9}" srcOrd="0" destOrd="0" presId="urn:microsoft.com/office/officeart/2005/8/layout/hierarchy2"/>
    <dgm:cxn modelId="{F114AA67-1B2C-4BDD-A7F7-BDF7DF315B9E}" type="presOf" srcId="{791ECB56-06EE-460F-863B-04FE49DF59B6}" destId="{8191E540-E897-4F9C-98BF-9E2B41A32A6C}" srcOrd="0" destOrd="0" presId="urn:microsoft.com/office/officeart/2005/8/layout/hierarchy2"/>
    <dgm:cxn modelId="{C1AFA1CF-4A95-4862-99A0-F90701CB4D29}" type="presOf" srcId="{7D7FC476-741C-4123-9B29-9B742CC3DF5C}" destId="{B1046B18-4297-4849-8ACC-98FDCCF527D2}" srcOrd="1" destOrd="0" presId="urn:microsoft.com/office/officeart/2005/8/layout/hierarchy2"/>
    <dgm:cxn modelId="{C80F8FCB-EDA1-4B12-B0E0-1E4AF0AF4B1A}" srcId="{BA38C51D-AEEB-4BC8-9A9E-223A0E1E3C0C}" destId="{58760123-89CA-4EEA-AFBC-ADBFA8267EA3}" srcOrd="0" destOrd="0" parTransId="{471DE9A3-2E39-4007-8DB9-50627B6030AD}" sibTransId="{440D70C9-E321-4AFD-8D7F-9AA147D054EA}"/>
    <dgm:cxn modelId="{E944CBD9-71EC-4A9E-AA65-CDAE32E36E09}" srcId="{EE02FB3D-208D-463A-AE67-9A6E25F7E829}" destId="{044E6F5F-F3EB-4E8A-ACA2-BDCFED385899}" srcOrd="0" destOrd="0" parTransId="{FBEEB7CA-840E-47BD-A960-9149418B5B60}" sibTransId="{C258127B-6AE1-4731-AA74-9B98A0C4384C}"/>
    <dgm:cxn modelId="{00A52F69-7764-4BBD-9C50-6229FF47E40D}" type="presOf" srcId="{B8D40CAC-E4D5-4DF3-B82A-BBA2F73A486E}" destId="{88EB74E7-FEEA-4F84-B7C2-671A8562090F}" srcOrd="0" destOrd="0" presId="urn:microsoft.com/office/officeart/2005/8/layout/hierarchy2"/>
    <dgm:cxn modelId="{2BF33646-DFE6-4C96-A496-2D6668C51621}" type="presOf" srcId="{9BC892C9-92C5-4031-992E-561B6BDD5F31}" destId="{13820333-7085-42AE-A9AA-24D65A8FE7EF}" srcOrd="0" destOrd="0" presId="urn:microsoft.com/office/officeart/2005/8/layout/hierarchy2"/>
    <dgm:cxn modelId="{D780B77F-6D34-4149-8364-A04475DC0DBE}" srcId="{58760123-89CA-4EEA-AFBC-ADBFA8267EA3}" destId="{E7BD5D4E-F19B-4D32-A0AE-801EA9D0B86E}" srcOrd="0" destOrd="0" parTransId="{80FDE7C4-6D82-48E3-A3A0-A69F4EE218A5}" sibTransId="{F3299054-E748-4D29-82DA-B407B6B8752B}"/>
    <dgm:cxn modelId="{CC18E657-A641-46BC-A99A-5CCF08058042}" type="presOf" srcId="{0ED71870-07BC-49FB-B908-ACC10BED6E07}" destId="{0BE8E70F-A8AF-4625-A55F-35E3C9C91614}" srcOrd="0" destOrd="0" presId="urn:microsoft.com/office/officeart/2005/8/layout/hierarchy2"/>
    <dgm:cxn modelId="{4488565A-F2FD-40C0-B602-F3F3E570068A}" type="presOf" srcId="{7A4FCE89-5AAF-4155-AC96-482E580FBFE4}" destId="{8C395911-C1AF-49C8-998D-17E892CD0544}" srcOrd="0" destOrd="0" presId="urn:microsoft.com/office/officeart/2005/8/layout/hierarchy2"/>
    <dgm:cxn modelId="{C6853698-08F8-4E20-B05A-3646146F72E1}" srcId="{BA38C51D-AEEB-4BC8-9A9E-223A0E1E3C0C}" destId="{BFEDDFF4-E79E-4D6B-9773-84951655B217}" srcOrd="2" destOrd="0" parTransId="{F4BED76B-385A-4671-9D43-C0E80F5BEFF7}" sibTransId="{AE47DC45-FEA7-4261-9AB8-8A251FC5A17B}"/>
    <dgm:cxn modelId="{0D6FB08B-EEBC-4602-9719-FDF8301A5F3B}" type="presOf" srcId="{BFEDDFF4-E79E-4D6B-9773-84951655B217}" destId="{8747D878-045D-44D6-9FD0-866AA9CE5551}" srcOrd="0" destOrd="0" presId="urn:microsoft.com/office/officeart/2005/8/layout/hierarchy2"/>
    <dgm:cxn modelId="{EE2AF65B-1BBB-44D2-8778-3BFE71A716E3}" type="presOf" srcId="{EBD0ABED-7EE3-49A0-9C36-43FA032F34E7}" destId="{CCEA6418-3607-4027-948D-551F2CDC2582}" srcOrd="1" destOrd="0" presId="urn:microsoft.com/office/officeart/2005/8/layout/hierarchy2"/>
    <dgm:cxn modelId="{81941A39-1F85-405B-9827-91DF6358474D}" type="presOf" srcId="{127E762D-AE09-4530-AABF-C6DE0440C43A}" destId="{1FAC727C-ED76-4484-BE95-8975AD41F0DC}" srcOrd="0" destOrd="0" presId="urn:microsoft.com/office/officeart/2005/8/layout/hierarchy2"/>
    <dgm:cxn modelId="{4A851A9A-F9A4-4352-84C2-528A352D7E1A}" type="presOf" srcId="{0994B1BD-B7BE-4BED-8FDD-26CC484BFEC2}" destId="{54A63D4F-28F5-497F-A9E7-815F67D28691}" srcOrd="0" destOrd="0" presId="urn:microsoft.com/office/officeart/2005/8/layout/hierarchy2"/>
    <dgm:cxn modelId="{900742EA-98A0-4EA1-8DD0-EE6597A57FC7}" type="presOf" srcId="{80FDE7C4-6D82-48E3-A3A0-A69F4EE218A5}" destId="{026D525F-0E2C-4D38-9770-3A0216401B66}" srcOrd="0" destOrd="0" presId="urn:microsoft.com/office/officeart/2005/8/layout/hierarchy2"/>
    <dgm:cxn modelId="{E3DCDE92-8542-46B4-8FA7-23A21DF3B605}" srcId="{044E6F5F-F3EB-4E8A-ACA2-BDCFED385899}" destId="{7A4FCE89-5AAF-4155-AC96-482E580FBFE4}" srcOrd="0" destOrd="0" parTransId="{9BC892C9-92C5-4031-992E-561B6BDD5F31}" sibTransId="{C39301C2-DDFC-4F51-B760-D67F0ECE5EA7}"/>
    <dgm:cxn modelId="{FCE54C71-A137-48F5-AFA5-0306F6208820}" type="presOf" srcId="{1C787603-14C4-42B6-9120-0E6C9A266F9D}" destId="{CD00B767-A6C9-4AD4-B92E-1167A245BA4E}" srcOrd="0" destOrd="0" presId="urn:microsoft.com/office/officeart/2005/8/layout/hierarchy2"/>
    <dgm:cxn modelId="{1FE711E7-8BCC-4A0B-9345-9B6D95DFDD9E}" srcId="{B8D40CAC-E4D5-4DF3-B82A-BBA2F73A486E}" destId="{1C787603-14C4-42B6-9120-0E6C9A266F9D}" srcOrd="0" destOrd="0" parTransId="{127E762D-AE09-4530-AABF-C6DE0440C43A}" sibTransId="{BEBC7613-7CF6-489A-B91D-0F8145811B87}"/>
    <dgm:cxn modelId="{513BB484-0F26-43F3-B79F-0627BA5540CA}" type="presOf" srcId="{471DE9A3-2E39-4007-8DB9-50627B6030AD}" destId="{483AC777-B683-4EC1-845F-19C29A2D198F}" srcOrd="1" destOrd="0" presId="urn:microsoft.com/office/officeart/2005/8/layout/hierarchy2"/>
    <dgm:cxn modelId="{95B7BDA7-CC72-4ECF-A3DC-13A5953FBE7C}" type="presOf" srcId="{F4BED76B-385A-4671-9D43-C0E80F5BEFF7}" destId="{411B864B-89AB-4013-9105-895094378E2E}" srcOrd="1" destOrd="0" presId="urn:microsoft.com/office/officeart/2005/8/layout/hierarchy2"/>
    <dgm:cxn modelId="{A484D9ED-538B-4F5D-A7F6-68C728454A12}" srcId="{BFEDDFF4-E79E-4D6B-9773-84951655B217}" destId="{0ED71870-07BC-49FB-B908-ACC10BED6E07}" srcOrd="0" destOrd="0" parTransId="{7D7FC476-741C-4123-9B29-9B742CC3DF5C}" sibTransId="{FB91E873-A2F2-4986-A104-06B924B21F98}"/>
    <dgm:cxn modelId="{43C8F833-F717-4E13-A862-42C18058CE4C}" type="presParOf" srcId="{EE9AAB85-89A5-4E5C-B750-55E877D32FD9}" destId="{707A2BC6-58A5-4246-8DD2-D58DECF1AC5F}" srcOrd="0" destOrd="0" presId="urn:microsoft.com/office/officeart/2005/8/layout/hierarchy2"/>
    <dgm:cxn modelId="{28C39917-9070-4776-A56E-91273A03F8FA}" type="presParOf" srcId="{707A2BC6-58A5-4246-8DD2-D58DECF1AC5F}" destId="{A9772FE2-5B66-4E9F-B315-E7C888F51C9E}" srcOrd="0" destOrd="0" presId="urn:microsoft.com/office/officeart/2005/8/layout/hierarchy2"/>
    <dgm:cxn modelId="{485B1139-836C-4EA6-8C61-6FB9E6838E24}" type="presParOf" srcId="{707A2BC6-58A5-4246-8DD2-D58DECF1AC5F}" destId="{7117B16F-480A-4574-8E0D-252409B45456}" srcOrd="1" destOrd="0" presId="urn:microsoft.com/office/officeart/2005/8/layout/hierarchy2"/>
    <dgm:cxn modelId="{1DD1BE28-25DA-4CA9-B305-6A5C727F2EF2}" type="presParOf" srcId="{7117B16F-480A-4574-8E0D-252409B45456}" destId="{13820333-7085-42AE-A9AA-24D65A8FE7EF}" srcOrd="0" destOrd="0" presId="urn:microsoft.com/office/officeart/2005/8/layout/hierarchy2"/>
    <dgm:cxn modelId="{90FD44A0-6CB1-4D04-9F38-F4FB2A13B4D7}" type="presParOf" srcId="{13820333-7085-42AE-A9AA-24D65A8FE7EF}" destId="{A5515E4E-6C52-4B6E-9484-DF5B2BFE7B98}" srcOrd="0" destOrd="0" presId="urn:microsoft.com/office/officeart/2005/8/layout/hierarchy2"/>
    <dgm:cxn modelId="{1A91110B-AB2C-418E-8009-F762F0AA1C61}" type="presParOf" srcId="{7117B16F-480A-4574-8E0D-252409B45456}" destId="{5E41033C-8390-47D2-85CE-9DF93100ABAA}" srcOrd="1" destOrd="0" presId="urn:microsoft.com/office/officeart/2005/8/layout/hierarchy2"/>
    <dgm:cxn modelId="{032B0E0F-E51A-4177-AF44-6B0372149CDA}" type="presParOf" srcId="{5E41033C-8390-47D2-85CE-9DF93100ABAA}" destId="{8C395911-C1AF-49C8-998D-17E892CD0544}" srcOrd="0" destOrd="0" presId="urn:microsoft.com/office/officeart/2005/8/layout/hierarchy2"/>
    <dgm:cxn modelId="{6C7A06A6-7EF6-47EA-996D-0C0F226B8F7B}" type="presParOf" srcId="{5E41033C-8390-47D2-85CE-9DF93100ABAA}" destId="{42AE2EBA-7820-484B-B7C0-D5A70173B6F8}" srcOrd="1" destOrd="0" presId="urn:microsoft.com/office/officeart/2005/8/layout/hierarchy2"/>
    <dgm:cxn modelId="{917DB224-ED74-49BA-84B6-31ED378A4ECB}" type="presParOf" srcId="{42AE2EBA-7820-484B-B7C0-D5A70173B6F8}" destId="{8B363A2F-E270-48C4-839E-C368FF7204CD}" srcOrd="0" destOrd="0" presId="urn:microsoft.com/office/officeart/2005/8/layout/hierarchy2"/>
    <dgm:cxn modelId="{2F202A6D-7D45-41CF-8905-5001132B6C1E}" type="presParOf" srcId="{8B363A2F-E270-48C4-839E-C368FF7204CD}" destId="{CCEA6418-3607-4027-948D-551F2CDC2582}" srcOrd="0" destOrd="0" presId="urn:microsoft.com/office/officeart/2005/8/layout/hierarchy2"/>
    <dgm:cxn modelId="{02D78840-F5D9-4E7D-9069-9E833E0561B9}" type="presParOf" srcId="{42AE2EBA-7820-484B-B7C0-D5A70173B6F8}" destId="{ED065119-C21B-46F9-A0B4-0BDBF0D28FBA}" srcOrd="1" destOrd="0" presId="urn:microsoft.com/office/officeart/2005/8/layout/hierarchy2"/>
    <dgm:cxn modelId="{0DB9CB75-197C-4972-9742-4480B8887C1A}" type="presParOf" srcId="{ED065119-C21B-46F9-A0B4-0BDBF0D28FBA}" destId="{54A63D4F-28F5-497F-A9E7-815F67D28691}" srcOrd="0" destOrd="0" presId="urn:microsoft.com/office/officeart/2005/8/layout/hierarchy2"/>
    <dgm:cxn modelId="{8F10D2BF-AE65-45CD-A2C0-1915A58F3704}" type="presParOf" srcId="{ED065119-C21B-46F9-A0B4-0BDBF0D28FBA}" destId="{ACF2BFFA-8FC4-4497-BBA2-3891A55C265E}" srcOrd="1" destOrd="0" presId="urn:microsoft.com/office/officeart/2005/8/layout/hierarchy2"/>
    <dgm:cxn modelId="{AB0DBD7D-76E2-4DB8-906D-02483B4850DD}" type="presParOf" srcId="{ACF2BFFA-8FC4-4497-BBA2-3891A55C265E}" destId="{8191E540-E897-4F9C-98BF-9E2B41A32A6C}" srcOrd="0" destOrd="0" presId="urn:microsoft.com/office/officeart/2005/8/layout/hierarchy2"/>
    <dgm:cxn modelId="{B1B72070-9CEB-477F-A2CF-14F301575A7E}" type="presParOf" srcId="{8191E540-E897-4F9C-98BF-9E2B41A32A6C}" destId="{737CAA0D-4E5B-43D2-A92E-2A20F4737677}" srcOrd="0" destOrd="0" presId="urn:microsoft.com/office/officeart/2005/8/layout/hierarchy2"/>
    <dgm:cxn modelId="{4D1B985B-DE63-47F6-ACEB-FE909030FDC7}" type="presParOf" srcId="{ACF2BFFA-8FC4-4497-BBA2-3891A55C265E}" destId="{B4531D09-6B6E-4C59-B034-1D6E58129E70}" srcOrd="1" destOrd="0" presId="urn:microsoft.com/office/officeart/2005/8/layout/hierarchy2"/>
    <dgm:cxn modelId="{8771AE66-D4E1-4C03-B891-7C1D32B44541}" type="presParOf" srcId="{B4531D09-6B6E-4C59-B034-1D6E58129E70}" destId="{106979AA-711B-4D20-87B7-7EB79B6A657B}" srcOrd="0" destOrd="0" presId="urn:microsoft.com/office/officeart/2005/8/layout/hierarchy2"/>
    <dgm:cxn modelId="{9FC5F2EF-C3B3-48A6-9A9C-B156F4ED3960}" type="presParOf" srcId="{B4531D09-6B6E-4C59-B034-1D6E58129E70}" destId="{204D46A4-3DBD-451B-AFD4-C5933ADF6D03}" srcOrd="1" destOrd="0" presId="urn:microsoft.com/office/officeart/2005/8/layout/hierarchy2"/>
    <dgm:cxn modelId="{985B4D61-A049-4202-A005-F59B8873A091}" type="presParOf" srcId="{7117B16F-480A-4574-8E0D-252409B45456}" destId="{D0A30685-95CE-4304-B040-5CBEF42D0ED6}" srcOrd="2" destOrd="0" presId="urn:microsoft.com/office/officeart/2005/8/layout/hierarchy2"/>
    <dgm:cxn modelId="{EAEE801B-6A2B-46FD-89C5-ECD10DECFF7E}" type="presParOf" srcId="{D0A30685-95CE-4304-B040-5CBEF42D0ED6}" destId="{D95749D0-9AB6-423F-A298-6D65B400E194}" srcOrd="0" destOrd="0" presId="urn:microsoft.com/office/officeart/2005/8/layout/hierarchy2"/>
    <dgm:cxn modelId="{A70D90B4-6E1E-4568-AA55-0F865E159318}" type="presParOf" srcId="{7117B16F-480A-4574-8E0D-252409B45456}" destId="{6AA65DA9-9E06-446A-A99E-F229A7D51A73}" srcOrd="3" destOrd="0" presId="urn:microsoft.com/office/officeart/2005/8/layout/hierarchy2"/>
    <dgm:cxn modelId="{E1F6DF08-13F6-472B-98E6-AFD675D300A2}" type="presParOf" srcId="{6AA65DA9-9E06-446A-A99E-F229A7D51A73}" destId="{C818FE34-1AD6-48B0-9FDF-05CE05AA61CA}" srcOrd="0" destOrd="0" presId="urn:microsoft.com/office/officeart/2005/8/layout/hierarchy2"/>
    <dgm:cxn modelId="{92A6DA02-83D9-45DE-8CF5-F5F90AB49CC6}" type="presParOf" srcId="{6AA65DA9-9E06-446A-A99E-F229A7D51A73}" destId="{03D9F089-0B4D-4C1C-9331-0BC4B05FB2A9}" srcOrd="1" destOrd="0" presId="urn:microsoft.com/office/officeart/2005/8/layout/hierarchy2"/>
    <dgm:cxn modelId="{854AA0FD-4711-4EE6-9A67-758241A0CAB8}" type="presParOf" srcId="{03D9F089-0B4D-4C1C-9331-0BC4B05FB2A9}" destId="{013D12E2-4463-4C72-B63E-AC1CD91C3D14}" srcOrd="0" destOrd="0" presId="urn:microsoft.com/office/officeart/2005/8/layout/hierarchy2"/>
    <dgm:cxn modelId="{D9025311-0A7F-4C15-945A-80183FEE58F4}" type="presParOf" srcId="{013D12E2-4463-4C72-B63E-AC1CD91C3D14}" destId="{483AC777-B683-4EC1-845F-19C29A2D198F}" srcOrd="0" destOrd="0" presId="urn:microsoft.com/office/officeart/2005/8/layout/hierarchy2"/>
    <dgm:cxn modelId="{D5CF3734-890A-43F5-996E-CB68898378D0}" type="presParOf" srcId="{03D9F089-0B4D-4C1C-9331-0BC4B05FB2A9}" destId="{236B0599-45DE-4697-A664-E5DEB0D5543D}" srcOrd="1" destOrd="0" presId="urn:microsoft.com/office/officeart/2005/8/layout/hierarchy2"/>
    <dgm:cxn modelId="{90042A5C-6885-4234-BF2B-0B1305F421DC}" type="presParOf" srcId="{236B0599-45DE-4697-A664-E5DEB0D5543D}" destId="{0285ECB9-F5F7-45FF-85AB-25D0EE05EE3B}" srcOrd="0" destOrd="0" presId="urn:microsoft.com/office/officeart/2005/8/layout/hierarchy2"/>
    <dgm:cxn modelId="{C80BCCF0-140C-4FCC-995D-09922CE8A0EB}" type="presParOf" srcId="{236B0599-45DE-4697-A664-E5DEB0D5543D}" destId="{8837ED65-DC94-48DA-8FFA-AC44FEBE1AC0}" srcOrd="1" destOrd="0" presId="urn:microsoft.com/office/officeart/2005/8/layout/hierarchy2"/>
    <dgm:cxn modelId="{7D66ACCB-1F02-4025-B2DD-5CEE0B3D48FE}" type="presParOf" srcId="{8837ED65-DC94-48DA-8FFA-AC44FEBE1AC0}" destId="{026D525F-0E2C-4D38-9770-3A0216401B66}" srcOrd="0" destOrd="0" presId="urn:microsoft.com/office/officeart/2005/8/layout/hierarchy2"/>
    <dgm:cxn modelId="{77D78140-94A0-4971-A714-EB6E776B6A96}" type="presParOf" srcId="{026D525F-0E2C-4D38-9770-3A0216401B66}" destId="{C06208A6-1891-4911-87CD-DAFF23DDC006}" srcOrd="0" destOrd="0" presId="urn:microsoft.com/office/officeart/2005/8/layout/hierarchy2"/>
    <dgm:cxn modelId="{71B0B8B4-C03C-4275-8F95-0D0273B23750}" type="presParOf" srcId="{8837ED65-DC94-48DA-8FFA-AC44FEBE1AC0}" destId="{D990EBBA-8164-4FA7-81F7-A62137462252}" srcOrd="1" destOrd="0" presId="urn:microsoft.com/office/officeart/2005/8/layout/hierarchy2"/>
    <dgm:cxn modelId="{FD213864-5499-4430-9B3A-3FE47FA6EE33}" type="presParOf" srcId="{D990EBBA-8164-4FA7-81F7-A62137462252}" destId="{06C71E37-04EB-482C-81DB-C0C58F69F02D}" srcOrd="0" destOrd="0" presId="urn:microsoft.com/office/officeart/2005/8/layout/hierarchy2"/>
    <dgm:cxn modelId="{06E94E5B-BFA8-44D7-AC46-F60851AFD4B8}" type="presParOf" srcId="{D990EBBA-8164-4FA7-81F7-A62137462252}" destId="{7B8351FF-C64D-4EA0-96E6-FC2D80404EEE}" srcOrd="1" destOrd="0" presId="urn:microsoft.com/office/officeart/2005/8/layout/hierarchy2"/>
    <dgm:cxn modelId="{B6C4D43C-F2F0-4976-BF32-B3EE44EF3074}" type="presParOf" srcId="{03D9F089-0B4D-4C1C-9331-0BC4B05FB2A9}" destId="{7DDE7E8E-7A25-49FA-86CA-4379F816F156}" srcOrd="2" destOrd="0" presId="urn:microsoft.com/office/officeart/2005/8/layout/hierarchy2"/>
    <dgm:cxn modelId="{33ED9796-C588-4DBF-B945-836869E0AE6F}" type="presParOf" srcId="{7DDE7E8E-7A25-49FA-86CA-4379F816F156}" destId="{2266EA11-019B-46C2-8782-D77D8EFF0FB9}" srcOrd="0" destOrd="0" presId="urn:microsoft.com/office/officeart/2005/8/layout/hierarchy2"/>
    <dgm:cxn modelId="{0CCA3078-CAD3-492E-9A3D-99786B5E00C4}" type="presParOf" srcId="{03D9F089-0B4D-4C1C-9331-0BC4B05FB2A9}" destId="{9A84B1F8-5034-4942-81B5-017866989D87}" srcOrd="3" destOrd="0" presId="urn:microsoft.com/office/officeart/2005/8/layout/hierarchy2"/>
    <dgm:cxn modelId="{4ABCB915-9AD4-46B0-88AA-D254EE413C1E}" type="presParOf" srcId="{9A84B1F8-5034-4942-81B5-017866989D87}" destId="{88EB74E7-FEEA-4F84-B7C2-671A8562090F}" srcOrd="0" destOrd="0" presId="urn:microsoft.com/office/officeart/2005/8/layout/hierarchy2"/>
    <dgm:cxn modelId="{8916F27A-490B-4A7D-AD89-1A8E01E4F7C8}" type="presParOf" srcId="{9A84B1F8-5034-4942-81B5-017866989D87}" destId="{826511F1-9A32-48C3-B2A5-903E17C54906}" srcOrd="1" destOrd="0" presId="urn:microsoft.com/office/officeart/2005/8/layout/hierarchy2"/>
    <dgm:cxn modelId="{C7AF1852-2BF6-4903-A4B2-031AEF1BD453}" type="presParOf" srcId="{826511F1-9A32-48C3-B2A5-903E17C54906}" destId="{1FAC727C-ED76-4484-BE95-8975AD41F0DC}" srcOrd="0" destOrd="0" presId="urn:microsoft.com/office/officeart/2005/8/layout/hierarchy2"/>
    <dgm:cxn modelId="{1BBF0D79-4973-4307-8C6A-F2EB08068028}" type="presParOf" srcId="{1FAC727C-ED76-4484-BE95-8975AD41F0DC}" destId="{F6DC2B1F-6833-4024-98EA-34950FC21DFB}" srcOrd="0" destOrd="0" presId="urn:microsoft.com/office/officeart/2005/8/layout/hierarchy2"/>
    <dgm:cxn modelId="{A9ACF565-F0DC-4B1C-8DF2-EF8180D57A81}" type="presParOf" srcId="{826511F1-9A32-48C3-B2A5-903E17C54906}" destId="{FC3C1D70-4024-4C6D-AB16-145C6DDFC004}" srcOrd="1" destOrd="0" presId="urn:microsoft.com/office/officeart/2005/8/layout/hierarchy2"/>
    <dgm:cxn modelId="{67EFA0BD-C12C-477C-ADAC-11DCE02EAC87}" type="presParOf" srcId="{FC3C1D70-4024-4C6D-AB16-145C6DDFC004}" destId="{CD00B767-A6C9-4AD4-B92E-1167A245BA4E}" srcOrd="0" destOrd="0" presId="urn:microsoft.com/office/officeart/2005/8/layout/hierarchy2"/>
    <dgm:cxn modelId="{1312A7E8-439B-410B-A822-F1916C9EDD5F}" type="presParOf" srcId="{FC3C1D70-4024-4C6D-AB16-145C6DDFC004}" destId="{BB87E447-B9C3-45BC-84B0-F724D7AC915F}" srcOrd="1" destOrd="0" presId="urn:microsoft.com/office/officeart/2005/8/layout/hierarchy2"/>
    <dgm:cxn modelId="{7C7ECFE2-3243-48CB-913B-85E51F79A7DD}" type="presParOf" srcId="{03D9F089-0B4D-4C1C-9331-0BC4B05FB2A9}" destId="{8227ABFA-45B3-430F-88E8-3213162438B8}" srcOrd="4" destOrd="0" presId="urn:microsoft.com/office/officeart/2005/8/layout/hierarchy2"/>
    <dgm:cxn modelId="{79C86DE7-08A0-4A37-8E5E-B2FE0C707ABD}" type="presParOf" srcId="{8227ABFA-45B3-430F-88E8-3213162438B8}" destId="{411B864B-89AB-4013-9105-895094378E2E}" srcOrd="0" destOrd="0" presId="urn:microsoft.com/office/officeart/2005/8/layout/hierarchy2"/>
    <dgm:cxn modelId="{3F52A548-3F30-4AD0-9AFB-A1AC6C4BEB4E}" type="presParOf" srcId="{03D9F089-0B4D-4C1C-9331-0BC4B05FB2A9}" destId="{1A9D700A-4E40-4CAE-8838-4FD687F3CB2D}" srcOrd="5" destOrd="0" presId="urn:microsoft.com/office/officeart/2005/8/layout/hierarchy2"/>
    <dgm:cxn modelId="{43E19A96-A52E-48DC-9E72-CB458B40B791}" type="presParOf" srcId="{1A9D700A-4E40-4CAE-8838-4FD687F3CB2D}" destId="{8747D878-045D-44D6-9FD0-866AA9CE5551}" srcOrd="0" destOrd="0" presId="urn:microsoft.com/office/officeart/2005/8/layout/hierarchy2"/>
    <dgm:cxn modelId="{D16D8B1B-7E03-407E-8B29-0332F8C20B1C}" type="presParOf" srcId="{1A9D700A-4E40-4CAE-8838-4FD687F3CB2D}" destId="{EA1A6628-2791-4A43-A78E-152F15900581}" srcOrd="1" destOrd="0" presId="urn:microsoft.com/office/officeart/2005/8/layout/hierarchy2"/>
    <dgm:cxn modelId="{DE3DFF71-0851-4C2D-B3D5-4E849E72F245}" type="presParOf" srcId="{EA1A6628-2791-4A43-A78E-152F15900581}" destId="{B589F972-7F81-4375-B4FF-273B52CFBACB}" srcOrd="0" destOrd="0" presId="urn:microsoft.com/office/officeart/2005/8/layout/hierarchy2"/>
    <dgm:cxn modelId="{2F40BF0B-404C-4316-9D14-991AB9E35745}" type="presParOf" srcId="{B589F972-7F81-4375-B4FF-273B52CFBACB}" destId="{B1046B18-4297-4849-8ACC-98FDCCF527D2}" srcOrd="0" destOrd="0" presId="urn:microsoft.com/office/officeart/2005/8/layout/hierarchy2"/>
    <dgm:cxn modelId="{E474235F-8F31-4AA6-A3CA-438A333181D9}" type="presParOf" srcId="{EA1A6628-2791-4A43-A78E-152F15900581}" destId="{6F0353BB-6FE0-42BA-9A55-219FC804CB0A}" srcOrd="1" destOrd="0" presId="urn:microsoft.com/office/officeart/2005/8/layout/hierarchy2"/>
    <dgm:cxn modelId="{E8172E03-D1F2-4B64-86A4-16D09E3C1695}" type="presParOf" srcId="{6F0353BB-6FE0-42BA-9A55-219FC804CB0A}" destId="{0BE8E70F-A8AF-4625-A55F-35E3C9C91614}" srcOrd="0" destOrd="0" presId="urn:microsoft.com/office/officeart/2005/8/layout/hierarchy2"/>
    <dgm:cxn modelId="{B1D64CBE-104A-48E8-9223-77A06042F9E2}" type="presParOf" srcId="{6F0353BB-6FE0-42BA-9A55-219FC804CB0A}" destId="{FA7CD01F-789D-4421-B6B1-1C648DC04FFB}" srcOrd="1" destOrd="0" presId="urn:microsoft.com/office/officeart/2005/8/layout/hierarchy2"/>
  </dgm:cxnLst>
  <dgm:bg/>
  <dgm:whole>
    <a:ln w="28575"/>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1B3362F-86A2-45F9-BC58-73C5EE2E1A64}" type="doc">
      <dgm:prSet loTypeId="urn:microsoft.com/office/officeart/2005/8/layout/orgChart1" loCatId="hierarchy" qsTypeId="urn:microsoft.com/office/officeart/2005/8/quickstyle/simple1" qsCatId="simple" csTypeId="urn:microsoft.com/office/officeart/2005/8/colors/colorful5" csCatId="colorful" phldr="1"/>
      <dgm:spPr/>
      <dgm:t>
        <a:bodyPr/>
        <a:lstStyle/>
        <a:p>
          <a:endParaRPr lang="es-ES"/>
        </a:p>
      </dgm:t>
    </dgm:pt>
    <dgm:pt modelId="{102DCDEC-DCFC-43BF-A53E-17244FF3A77F}">
      <dgm:prSet phldrT="[Texto]" custT="1"/>
      <dgm:spPr/>
      <dgm:t>
        <a:bodyPr/>
        <a:lstStyle/>
        <a:p>
          <a:r>
            <a:rPr lang="es-ES" sz="2400" dirty="0" smtClean="0">
              <a:solidFill>
                <a:schemeClr val="tx1"/>
              </a:solidFill>
            </a:rPr>
            <a:t>Maltrato Infantil</a:t>
          </a:r>
          <a:endParaRPr lang="es-ES" sz="2400" dirty="0">
            <a:solidFill>
              <a:schemeClr val="tx1"/>
            </a:solidFill>
          </a:endParaRPr>
        </a:p>
      </dgm:t>
    </dgm:pt>
    <dgm:pt modelId="{E27C6B76-0A0F-4D31-BF54-719838E04080}" type="parTrans" cxnId="{A6D9933D-DB57-4041-94CB-CFC2BD297DE7}">
      <dgm:prSet/>
      <dgm:spPr/>
      <dgm:t>
        <a:bodyPr/>
        <a:lstStyle/>
        <a:p>
          <a:endParaRPr lang="es-ES"/>
        </a:p>
      </dgm:t>
    </dgm:pt>
    <dgm:pt modelId="{477BFE99-FCE9-4E57-9699-543F4C6841B9}" type="sibTrans" cxnId="{A6D9933D-DB57-4041-94CB-CFC2BD297DE7}">
      <dgm:prSet/>
      <dgm:spPr/>
      <dgm:t>
        <a:bodyPr/>
        <a:lstStyle/>
        <a:p>
          <a:endParaRPr lang="es-ES"/>
        </a:p>
      </dgm:t>
    </dgm:pt>
    <dgm:pt modelId="{3CE2BC74-D380-4BC3-91A6-CA33A2EF7637}" type="asst">
      <dgm:prSet phldrT="[Texto]" custT="1"/>
      <dgm:spPr>
        <a:gradFill flip="none" rotWithShape="0">
          <a:gsLst>
            <a:gs pos="0">
              <a:srgbClr val="993366">
                <a:tint val="66000"/>
                <a:satMod val="160000"/>
              </a:srgbClr>
            </a:gs>
            <a:gs pos="50000">
              <a:srgbClr val="993366">
                <a:tint val="44500"/>
                <a:satMod val="160000"/>
              </a:srgbClr>
            </a:gs>
            <a:gs pos="100000">
              <a:srgbClr val="993366">
                <a:tint val="23500"/>
                <a:satMod val="160000"/>
              </a:srgbClr>
            </a:gs>
          </a:gsLst>
          <a:lin ang="2700000" scaled="1"/>
          <a:tileRect/>
        </a:gradFill>
        <a:ln w="28575">
          <a:noFill/>
          <a:prstDash val="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s-ES" sz="2000" b="1" dirty="0" smtClean="0">
              <a:solidFill>
                <a:schemeClr val="tx1"/>
              </a:solidFill>
              <a:latin typeface="Berlin Sans FB Demi" panose="020E0802020502020306" pitchFamily="34" charset="0"/>
            </a:rPr>
            <a:t>ABUSO SEXUAL INFANTIL</a:t>
          </a:r>
          <a:endParaRPr lang="es-ES" sz="2000" b="1" dirty="0">
            <a:solidFill>
              <a:schemeClr val="tx1"/>
            </a:solidFill>
            <a:latin typeface="Berlin Sans FB Demi" panose="020E0802020502020306" pitchFamily="34" charset="0"/>
          </a:endParaRPr>
        </a:p>
      </dgm:t>
    </dgm:pt>
    <dgm:pt modelId="{E3F685CD-271F-49FC-A024-E52BDFE79487}" type="parTrans" cxnId="{BADDFEB0-BAD8-472B-9880-090730608B3C}">
      <dgm:prSet/>
      <dgm:spPr/>
      <dgm:t>
        <a:bodyPr/>
        <a:lstStyle/>
        <a:p>
          <a:endParaRPr lang="es-ES"/>
        </a:p>
      </dgm:t>
    </dgm:pt>
    <dgm:pt modelId="{519A01BD-6CB7-4D9A-8453-2866893E92E3}" type="sibTrans" cxnId="{BADDFEB0-BAD8-472B-9880-090730608B3C}">
      <dgm:prSet/>
      <dgm:spPr/>
      <dgm:t>
        <a:bodyPr/>
        <a:lstStyle/>
        <a:p>
          <a:endParaRPr lang="es-ES"/>
        </a:p>
      </dgm:t>
    </dgm:pt>
    <dgm:pt modelId="{7115A6F1-07E7-43E9-B5F5-09A4940072B6}">
      <dgm:prSet phldrT="[Texto]" custT="1"/>
      <dgm:spPr>
        <a:gradFill flip="none" rotWithShape="0">
          <a:gsLst>
            <a:gs pos="0">
              <a:schemeClr val="accent2">
                <a:tint val="66000"/>
                <a:satMod val="160000"/>
              </a:schemeClr>
            </a:gs>
            <a:gs pos="50000">
              <a:schemeClr val="accent2">
                <a:tint val="44500"/>
                <a:satMod val="160000"/>
              </a:schemeClr>
            </a:gs>
            <a:gs pos="100000">
              <a:schemeClr val="accent2">
                <a:tint val="23500"/>
                <a:satMod val="160000"/>
              </a:schemeClr>
            </a:gs>
          </a:gsLst>
          <a:lin ang="2700000" scaled="1"/>
          <a:tileRect/>
        </a:gradFill>
        <a:ln>
          <a:noFill/>
          <a:prstDash val="solid"/>
        </a:ln>
        <a:effectLst/>
        <a:scene3d>
          <a:camera prst="orthographicFront"/>
          <a:lightRig rig="threePt" dir="t"/>
        </a:scene3d>
        <a:sp3d>
          <a:bevelT/>
        </a:sp3d>
      </dgm:spPr>
      <dgm:t>
        <a:bodyPr/>
        <a:lstStyle/>
        <a:p>
          <a:r>
            <a:rPr lang="es-ES" sz="2000" b="1" dirty="0" smtClean="0">
              <a:solidFill>
                <a:schemeClr val="tx1"/>
              </a:solidFill>
            </a:rPr>
            <a:t>Abuso sin contacto físico</a:t>
          </a:r>
          <a:endParaRPr lang="es-ES" sz="2000" b="1" dirty="0">
            <a:solidFill>
              <a:schemeClr val="tx1"/>
            </a:solidFill>
          </a:endParaRPr>
        </a:p>
      </dgm:t>
    </dgm:pt>
    <dgm:pt modelId="{6BC9A305-BFE9-4E73-9EAE-1D23583E4451}" type="parTrans" cxnId="{C9C77999-358B-4DB2-B590-8E6E40CF3391}">
      <dgm:prSet/>
      <dgm:spPr/>
      <dgm:t>
        <a:bodyPr/>
        <a:lstStyle/>
        <a:p>
          <a:endParaRPr lang="es-ES"/>
        </a:p>
      </dgm:t>
    </dgm:pt>
    <dgm:pt modelId="{B0C0E297-E57D-4443-88AC-1EA2EC8A11D2}" type="sibTrans" cxnId="{C9C77999-358B-4DB2-B590-8E6E40CF3391}">
      <dgm:prSet/>
      <dgm:spPr/>
      <dgm:t>
        <a:bodyPr/>
        <a:lstStyle/>
        <a:p>
          <a:endParaRPr lang="es-ES"/>
        </a:p>
      </dgm:t>
    </dgm:pt>
    <dgm:pt modelId="{C63B697F-75C2-47E0-913F-AE8854018A6C}">
      <dgm:prSet phldrT="[Texto]" custT="1"/>
      <dgm:spPr>
        <a:gradFill flip="none" rotWithShape="0">
          <a:gsLst>
            <a:gs pos="0">
              <a:srgbClr val="006600">
                <a:tint val="66000"/>
                <a:satMod val="160000"/>
              </a:srgbClr>
            </a:gs>
            <a:gs pos="50000">
              <a:srgbClr val="006600">
                <a:tint val="44500"/>
                <a:satMod val="160000"/>
              </a:srgbClr>
            </a:gs>
            <a:gs pos="100000">
              <a:srgbClr val="006600">
                <a:tint val="23500"/>
                <a:satMod val="160000"/>
              </a:srgbClr>
            </a:gs>
          </a:gsLst>
          <a:lin ang="5400000" scaled="1"/>
          <a:tileRect/>
        </a:gradFill>
        <a:scene3d>
          <a:camera prst="orthographicFront"/>
          <a:lightRig rig="threePt" dir="t"/>
        </a:scene3d>
        <a:sp3d>
          <a:bevelT/>
        </a:sp3d>
      </dgm:spPr>
      <dgm:t>
        <a:bodyPr/>
        <a:lstStyle/>
        <a:p>
          <a:r>
            <a:rPr lang="es-ES" sz="2000" b="1" dirty="0" smtClean="0">
              <a:solidFill>
                <a:schemeClr val="tx1"/>
              </a:solidFill>
            </a:rPr>
            <a:t>Abuso con contacto físico </a:t>
          </a:r>
          <a:endParaRPr lang="es-ES" sz="2000" b="1" dirty="0">
            <a:solidFill>
              <a:schemeClr val="tx1"/>
            </a:solidFill>
          </a:endParaRPr>
        </a:p>
      </dgm:t>
    </dgm:pt>
    <dgm:pt modelId="{A306DC5E-A84E-4139-840D-73A1BBD85298}" type="parTrans" cxnId="{0A2263BA-F527-4814-9CDE-7984C28252B5}">
      <dgm:prSet/>
      <dgm:spPr/>
      <dgm:t>
        <a:bodyPr/>
        <a:lstStyle/>
        <a:p>
          <a:endParaRPr lang="es-ES"/>
        </a:p>
      </dgm:t>
    </dgm:pt>
    <dgm:pt modelId="{7E62AA86-679C-49D5-BACC-E084B4FBD1AD}" type="sibTrans" cxnId="{0A2263BA-F527-4814-9CDE-7984C28252B5}">
      <dgm:prSet/>
      <dgm:spPr/>
      <dgm:t>
        <a:bodyPr/>
        <a:lstStyle/>
        <a:p>
          <a:endParaRPr lang="es-ES"/>
        </a:p>
      </dgm:t>
    </dgm:pt>
    <dgm:pt modelId="{EF6DE726-4EBD-48D3-9B34-CD7F6C114E4B}">
      <dgm:prSet phldrT="[Texto]" custT="1"/>
      <dgm:spPr>
        <a:noFill/>
        <a:ln w="28575">
          <a:solidFill>
            <a:srgbClr val="006600"/>
          </a:solidFill>
          <a:prstDash val="lgDash"/>
        </a:ln>
      </dgm:spPr>
      <dgm:t>
        <a:bodyPr/>
        <a:lstStyle/>
        <a:p>
          <a:pPr algn="l"/>
          <a:r>
            <a:rPr lang="es-ES" sz="2400" b="1" dirty="0" smtClean="0">
              <a:solidFill>
                <a:srgbClr val="C00000"/>
              </a:solidFill>
              <a:effectLst>
                <a:outerShdw blurRad="38100" dist="38100" dir="2700000" algn="tl">
                  <a:srgbClr val="000000">
                    <a:alpha val="43137"/>
                  </a:srgbClr>
                </a:outerShdw>
              </a:effectLst>
            </a:rPr>
            <a:t>-</a:t>
          </a:r>
          <a:r>
            <a:rPr lang="es-ES" sz="1800" dirty="0" smtClean="0">
              <a:solidFill>
                <a:schemeClr val="tx1"/>
              </a:solidFill>
            </a:rPr>
            <a:t>Tocamientos de las partes del cuerpo.</a:t>
          </a:r>
        </a:p>
        <a:p>
          <a:pPr algn="l"/>
          <a:r>
            <a:rPr lang="es-ES" sz="2400" b="1" dirty="0" smtClean="0">
              <a:solidFill>
                <a:srgbClr val="C00000"/>
              </a:solidFill>
              <a:effectLst>
                <a:outerShdw blurRad="38100" dist="38100" dir="2700000" algn="tl">
                  <a:srgbClr val="000000">
                    <a:alpha val="43137"/>
                  </a:srgbClr>
                </a:outerShdw>
              </a:effectLst>
            </a:rPr>
            <a:t>-</a:t>
          </a:r>
          <a:r>
            <a:rPr lang="es-ES" sz="1800" dirty="0" smtClean="0">
              <a:solidFill>
                <a:schemeClr val="tx1"/>
              </a:solidFill>
            </a:rPr>
            <a:t>Acto sexual con coito.</a:t>
          </a:r>
        </a:p>
        <a:p>
          <a:pPr algn="l"/>
          <a:r>
            <a:rPr lang="es-ES" sz="2400" b="1" dirty="0" smtClean="0">
              <a:solidFill>
                <a:srgbClr val="C00000"/>
              </a:solidFill>
              <a:effectLst>
                <a:outerShdw blurRad="38100" dist="38100" dir="2700000" algn="tl">
                  <a:srgbClr val="000000">
                    <a:alpha val="43137"/>
                  </a:srgbClr>
                </a:outerShdw>
              </a:effectLst>
            </a:rPr>
            <a:t>-</a:t>
          </a:r>
          <a:r>
            <a:rPr lang="es-ES" sz="1800" dirty="0" smtClean="0">
              <a:solidFill>
                <a:schemeClr val="tx1"/>
              </a:solidFill>
            </a:rPr>
            <a:t>Sexo oral</a:t>
          </a:r>
        </a:p>
        <a:p>
          <a:pPr algn="l"/>
          <a:r>
            <a:rPr lang="es-ES" sz="2400" b="1" dirty="0" smtClean="0">
              <a:solidFill>
                <a:srgbClr val="C00000"/>
              </a:solidFill>
              <a:effectLst>
                <a:outerShdw blurRad="38100" dist="38100" dir="2700000" algn="tl">
                  <a:srgbClr val="000000">
                    <a:alpha val="43137"/>
                  </a:srgbClr>
                </a:outerShdw>
              </a:effectLst>
            </a:rPr>
            <a:t>-</a:t>
          </a:r>
          <a:r>
            <a:rPr lang="es-ES" sz="1800" dirty="0" smtClean="0">
              <a:solidFill>
                <a:schemeClr val="tx1"/>
              </a:solidFill>
            </a:rPr>
            <a:t>Masturbación</a:t>
          </a:r>
        </a:p>
        <a:p>
          <a:pPr algn="l"/>
          <a:r>
            <a:rPr lang="es-ES" sz="2400" b="1" dirty="0" smtClean="0">
              <a:solidFill>
                <a:srgbClr val="C00000"/>
              </a:solidFill>
              <a:effectLst>
                <a:outerShdw blurRad="38100" dist="38100" dir="2700000" algn="tl">
                  <a:srgbClr val="000000">
                    <a:alpha val="43137"/>
                  </a:srgbClr>
                </a:outerShdw>
              </a:effectLst>
            </a:rPr>
            <a:t>-</a:t>
          </a:r>
          <a:r>
            <a:rPr lang="es-ES" sz="1800" dirty="0" smtClean="0">
              <a:solidFill>
                <a:schemeClr val="tx1"/>
              </a:solidFill>
            </a:rPr>
            <a:t>Besos forzados</a:t>
          </a:r>
          <a:endParaRPr lang="es-ES" sz="1800" dirty="0">
            <a:solidFill>
              <a:schemeClr val="tx1"/>
            </a:solidFill>
          </a:endParaRPr>
        </a:p>
      </dgm:t>
    </dgm:pt>
    <dgm:pt modelId="{7F225DE9-B069-46CD-80C4-BE58778B926C}" type="parTrans" cxnId="{3D3228FE-4411-41D6-B277-01AE61B23ADB}">
      <dgm:prSet/>
      <dgm:spPr/>
      <dgm:t>
        <a:bodyPr/>
        <a:lstStyle/>
        <a:p>
          <a:endParaRPr lang="es-ES"/>
        </a:p>
      </dgm:t>
    </dgm:pt>
    <dgm:pt modelId="{97505BA2-321A-4BBC-96EA-91A8F10271A7}" type="sibTrans" cxnId="{3D3228FE-4411-41D6-B277-01AE61B23ADB}">
      <dgm:prSet/>
      <dgm:spPr/>
      <dgm:t>
        <a:bodyPr/>
        <a:lstStyle/>
        <a:p>
          <a:endParaRPr lang="es-ES"/>
        </a:p>
      </dgm:t>
    </dgm:pt>
    <dgm:pt modelId="{9CDFF12C-7FEE-4EEC-B8AC-A0BEEA2F8401}">
      <dgm:prSet custT="1"/>
      <dgm:spPr>
        <a:noFill/>
        <a:ln w="28575">
          <a:solidFill>
            <a:schemeClr val="accent2"/>
          </a:solidFill>
          <a:prstDash val="lgDash"/>
        </a:ln>
      </dgm:spPr>
      <dgm:t>
        <a:bodyPr/>
        <a:lstStyle/>
        <a:p>
          <a:pPr algn="l"/>
          <a:r>
            <a:rPr lang="es-ES" sz="2000" b="1" dirty="0" smtClean="0">
              <a:solidFill>
                <a:srgbClr val="C00000"/>
              </a:solidFill>
              <a:effectLst>
                <a:outerShdw blurRad="38100" dist="38100" dir="2700000" algn="tl">
                  <a:srgbClr val="000000">
                    <a:alpha val="43137"/>
                  </a:srgbClr>
                </a:outerShdw>
              </a:effectLst>
            </a:rPr>
            <a:t>-</a:t>
          </a:r>
          <a:r>
            <a:rPr lang="es-ES" sz="1800" dirty="0" smtClean="0">
              <a:solidFill>
                <a:schemeClr val="tx1"/>
              </a:solidFill>
            </a:rPr>
            <a:t>Seguir, observar.</a:t>
          </a:r>
        </a:p>
        <a:p>
          <a:pPr algn="l"/>
          <a:r>
            <a:rPr lang="es-ES" sz="2000" b="1" dirty="0" smtClean="0">
              <a:solidFill>
                <a:srgbClr val="C00000"/>
              </a:solidFill>
              <a:effectLst>
                <a:outerShdw blurRad="38100" dist="38100" dir="2700000" algn="tl">
                  <a:srgbClr val="000000">
                    <a:alpha val="43137"/>
                  </a:srgbClr>
                </a:outerShdw>
              </a:effectLst>
            </a:rPr>
            <a:t>-</a:t>
          </a:r>
          <a:r>
            <a:rPr lang="es-ES" sz="1800" dirty="0" smtClean="0">
              <a:solidFill>
                <a:schemeClr val="tx1"/>
              </a:solidFill>
            </a:rPr>
            <a:t>Masturbación en presencia del infante.</a:t>
          </a:r>
        </a:p>
        <a:p>
          <a:pPr algn="l"/>
          <a:r>
            <a:rPr lang="es-ES" sz="2000" b="1" dirty="0" smtClean="0">
              <a:solidFill>
                <a:srgbClr val="C00000"/>
              </a:solidFill>
              <a:effectLst>
                <a:outerShdw blurRad="38100" dist="38100" dir="2700000" algn="tl">
                  <a:srgbClr val="000000">
                    <a:alpha val="43137"/>
                  </a:srgbClr>
                </a:outerShdw>
              </a:effectLst>
            </a:rPr>
            <a:t>-</a:t>
          </a:r>
          <a:r>
            <a:rPr lang="es-ES" sz="1800" dirty="0" smtClean="0">
              <a:solidFill>
                <a:schemeClr val="tx1"/>
              </a:solidFill>
            </a:rPr>
            <a:t>Tomar fotografías (pornografía).</a:t>
          </a:r>
        </a:p>
        <a:p>
          <a:pPr algn="l"/>
          <a:r>
            <a:rPr lang="es-ES" sz="2000" b="1" dirty="0" smtClean="0">
              <a:solidFill>
                <a:srgbClr val="C00000"/>
              </a:solidFill>
              <a:effectLst>
                <a:outerShdw blurRad="38100" dist="38100" dir="2700000" algn="tl">
                  <a:srgbClr val="000000">
                    <a:alpha val="43137"/>
                  </a:srgbClr>
                </a:outerShdw>
              </a:effectLst>
            </a:rPr>
            <a:t>-</a:t>
          </a:r>
          <a:r>
            <a:rPr lang="es-ES" sz="1800" dirty="0" smtClean="0">
              <a:solidFill>
                <a:schemeClr val="tx1"/>
              </a:solidFill>
            </a:rPr>
            <a:t>Incitar al niño a que se toque sus partes intimas.</a:t>
          </a:r>
        </a:p>
        <a:p>
          <a:pPr algn="l"/>
          <a:r>
            <a:rPr lang="es-ES" sz="2000" b="1" dirty="0" smtClean="0">
              <a:solidFill>
                <a:srgbClr val="C00000"/>
              </a:solidFill>
              <a:effectLst>
                <a:outerShdw blurRad="38100" dist="38100" dir="2700000" algn="tl">
                  <a:srgbClr val="000000">
                    <a:alpha val="43137"/>
                  </a:srgbClr>
                </a:outerShdw>
              </a:effectLst>
            </a:rPr>
            <a:t>-</a:t>
          </a:r>
          <a:r>
            <a:rPr lang="es-ES" sz="1800" dirty="0" smtClean="0">
              <a:solidFill>
                <a:schemeClr val="tx1"/>
              </a:solidFill>
            </a:rPr>
            <a:t>Conversaciones con insinuaciones sexuales.</a:t>
          </a:r>
        </a:p>
      </dgm:t>
    </dgm:pt>
    <dgm:pt modelId="{71096D5A-AD95-4E85-A24C-EB83C2D31496}" type="sibTrans" cxnId="{74C89209-5C50-4FBA-ABC2-E151B7937441}">
      <dgm:prSet/>
      <dgm:spPr/>
      <dgm:t>
        <a:bodyPr/>
        <a:lstStyle/>
        <a:p>
          <a:endParaRPr lang="es-ES"/>
        </a:p>
      </dgm:t>
    </dgm:pt>
    <dgm:pt modelId="{8846C92C-2777-475A-8358-0DA17CF2D6FC}" type="parTrans" cxnId="{74C89209-5C50-4FBA-ABC2-E151B7937441}">
      <dgm:prSet/>
      <dgm:spPr/>
      <dgm:t>
        <a:bodyPr/>
        <a:lstStyle/>
        <a:p>
          <a:endParaRPr lang="es-ES"/>
        </a:p>
      </dgm:t>
    </dgm:pt>
    <dgm:pt modelId="{4FF8D73F-3F2E-4B6B-8B81-6FA44228CDC8}" type="pres">
      <dgm:prSet presAssocID="{31B3362F-86A2-45F9-BC58-73C5EE2E1A64}" presName="hierChild1" presStyleCnt="0">
        <dgm:presLayoutVars>
          <dgm:orgChart val="1"/>
          <dgm:chPref val="1"/>
          <dgm:dir/>
          <dgm:animOne val="branch"/>
          <dgm:animLvl val="lvl"/>
          <dgm:resizeHandles/>
        </dgm:presLayoutVars>
      </dgm:prSet>
      <dgm:spPr/>
      <dgm:t>
        <a:bodyPr/>
        <a:lstStyle/>
        <a:p>
          <a:endParaRPr lang="es-ES"/>
        </a:p>
      </dgm:t>
    </dgm:pt>
    <dgm:pt modelId="{EB821AC8-9195-40B9-A7E0-4D82513E34C7}" type="pres">
      <dgm:prSet presAssocID="{102DCDEC-DCFC-43BF-A53E-17244FF3A77F}" presName="hierRoot1" presStyleCnt="0">
        <dgm:presLayoutVars>
          <dgm:hierBranch val="init"/>
        </dgm:presLayoutVars>
      </dgm:prSet>
      <dgm:spPr/>
    </dgm:pt>
    <dgm:pt modelId="{387E79F5-6B94-4690-9377-BF7CC8AFCDDA}" type="pres">
      <dgm:prSet presAssocID="{102DCDEC-DCFC-43BF-A53E-17244FF3A77F}" presName="rootComposite1" presStyleCnt="0"/>
      <dgm:spPr/>
    </dgm:pt>
    <dgm:pt modelId="{95629930-B3F8-43B6-A74C-0834131F7C8E}" type="pres">
      <dgm:prSet presAssocID="{102DCDEC-DCFC-43BF-A53E-17244FF3A77F}" presName="rootText1" presStyleLbl="node0" presStyleIdx="0" presStyleCnt="1" custLinFactNeighborX="14804" custLinFactNeighborY="-7860">
        <dgm:presLayoutVars>
          <dgm:chPref val="3"/>
        </dgm:presLayoutVars>
      </dgm:prSet>
      <dgm:spPr/>
      <dgm:t>
        <a:bodyPr/>
        <a:lstStyle/>
        <a:p>
          <a:endParaRPr lang="es-ES"/>
        </a:p>
      </dgm:t>
    </dgm:pt>
    <dgm:pt modelId="{E31C666A-1285-4336-9E0F-7F2D645AD239}" type="pres">
      <dgm:prSet presAssocID="{102DCDEC-DCFC-43BF-A53E-17244FF3A77F}" presName="rootConnector1" presStyleLbl="node1" presStyleIdx="0" presStyleCnt="0"/>
      <dgm:spPr/>
      <dgm:t>
        <a:bodyPr/>
        <a:lstStyle/>
        <a:p>
          <a:endParaRPr lang="es-ES"/>
        </a:p>
      </dgm:t>
    </dgm:pt>
    <dgm:pt modelId="{2948C418-84D3-45B0-9077-C6F3D5F5C034}" type="pres">
      <dgm:prSet presAssocID="{102DCDEC-DCFC-43BF-A53E-17244FF3A77F}" presName="hierChild2" presStyleCnt="0"/>
      <dgm:spPr/>
    </dgm:pt>
    <dgm:pt modelId="{C6A26006-D949-456D-AD0F-27E3FEBCFD3D}" type="pres">
      <dgm:prSet presAssocID="{6BC9A305-BFE9-4E73-9EAE-1D23583E4451}" presName="Name37" presStyleLbl="parChTrans1D2" presStyleIdx="0" presStyleCnt="3"/>
      <dgm:spPr/>
      <dgm:t>
        <a:bodyPr/>
        <a:lstStyle/>
        <a:p>
          <a:endParaRPr lang="es-ES"/>
        </a:p>
      </dgm:t>
    </dgm:pt>
    <dgm:pt modelId="{643A8940-029E-40CF-B83A-9F9A3DB72E02}" type="pres">
      <dgm:prSet presAssocID="{7115A6F1-07E7-43E9-B5F5-09A4940072B6}" presName="hierRoot2" presStyleCnt="0">
        <dgm:presLayoutVars>
          <dgm:hierBranch val="init"/>
        </dgm:presLayoutVars>
      </dgm:prSet>
      <dgm:spPr/>
    </dgm:pt>
    <dgm:pt modelId="{26B4D743-66BE-4C3B-A281-0EFEE2D72456}" type="pres">
      <dgm:prSet presAssocID="{7115A6F1-07E7-43E9-B5F5-09A4940072B6}" presName="rootComposite" presStyleCnt="0"/>
      <dgm:spPr/>
    </dgm:pt>
    <dgm:pt modelId="{EDE2B912-9F5B-41E9-B10F-3A5DAE5B3AEB}" type="pres">
      <dgm:prSet presAssocID="{7115A6F1-07E7-43E9-B5F5-09A4940072B6}" presName="rootText" presStyleLbl="node2" presStyleIdx="0" presStyleCnt="2" custLinFactNeighborX="-23029" custLinFactNeighborY="-712">
        <dgm:presLayoutVars>
          <dgm:chPref val="3"/>
        </dgm:presLayoutVars>
      </dgm:prSet>
      <dgm:spPr/>
      <dgm:t>
        <a:bodyPr/>
        <a:lstStyle/>
        <a:p>
          <a:endParaRPr lang="es-ES"/>
        </a:p>
      </dgm:t>
    </dgm:pt>
    <dgm:pt modelId="{955C8F0C-5D27-46D0-895C-84F489B7F5CF}" type="pres">
      <dgm:prSet presAssocID="{7115A6F1-07E7-43E9-B5F5-09A4940072B6}" presName="rootConnector" presStyleLbl="node2" presStyleIdx="0" presStyleCnt="2"/>
      <dgm:spPr/>
      <dgm:t>
        <a:bodyPr/>
        <a:lstStyle/>
        <a:p>
          <a:endParaRPr lang="es-ES"/>
        </a:p>
      </dgm:t>
    </dgm:pt>
    <dgm:pt modelId="{34E37BA3-A2D3-4542-B446-03B9FAB4A29D}" type="pres">
      <dgm:prSet presAssocID="{7115A6F1-07E7-43E9-B5F5-09A4940072B6}" presName="hierChild4" presStyleCnt="0"/>
      <dgm:spPr/>
    </dgm:pt>
    <dgm:pt modelId="{C79DC6DC-C760-4659-B377-0BC85E0F5690}" type="pres">
      <dgm:prSet presAssocID="{8846C92C-2777-475A-8358-0DA17CF2D6FC}" presName="Name37" presStyleLbl="parChTrans1D3" presStyleIdx="0" presStyleCnt="2"/>
      <dgm:spPr/>
      <dgm:t>
        <a:bodyPr/>
        <a:lstStyle/>
        <a:p>
          <a:endParaRPr lang="es-ES"/>
        </a:p>
      </dgm:t>
    </dgm:pt>
    <dgm:pt modelId="{A67F2A8D-43C7-4CC7-B9B0-789AD50952B3}" type="pres">
      <dgm:prSet presAssocID="{9CDFF12C-7FEE-4EEC-B8AC-A0BEEA2F8401}" presName="hierRoot2" presStyleCnt="0">
        <dgm:presLayoutVars>
          <dgm:hierBranch val="init"/>
        </dgm:presLayoutVars>
      </dgm:prSet>
      <dgm:spPr/>
    </dgm:pt>
    <dgm:pt modelId="{6D440469-A90B-46C4-A503-906AF312CCCB}" type="pres">
      <dgm:prSet presAssocID="{9CDFF12C-7FEE-4EEC-B8AC-A0BEEA2F8401}" presName="rootComposite" presStyleCnt="0"/>
      <dgm:spPr/>
    </dgm:pt>
    <dgm:pt modelId="{6F3FB6ED-E329-441A-B316-E52077F6B116}" type="pres">
      <dgm:prSet presAssocID="{9CDFF12C-7FEE-4EEC-B8AC-A0BEEA2F8401}" presName="rootText" presStyleLbl="node3" presStyleIdx="0" presStyleCnt="2" custScaleX="163922" custScaleY="305333" custLinFactNeighborX="-22206" custLinFactNeighborY="-1529">
        <dgm:presLayoutVars>
          <dgm:chPref val="3"/>
        </dgm:presLayoutVars>
      </dgm:prSet>
      <dgm:spPr/>
      <dgm:t>
        <a:bodyPr/>
        <a:lstStyle/>
        <a:p>
          <a:endParaRPr lang="es-ES"/>
        </a:p>
      </dgm:t>
    </dgm:pt>
    <dgm:pt modelId="{5C45F80E-23E1-4DFC-9370-EB6B92C8A324}" type="pres">
      <dgm:prSet presAssocID="{9CDFF12C-7FEE-4EEC-B8AC-A0BEEA2F8401}" presName="rootConnector" presStyleLbl="node3" presStyleIdx="0" presStyleCnt="2"/>
      <dgm:spPr/>
      <dgm:t>
        <a:bodyPr/>
        <a:lstStyle/>
        <a:p>
          <a:endParaRPr lang="es-ES"/>
        </a:p>
      </dgm:t>
    </dgm:pt>
    <dgm:pt modelId="{AE1FED01-651B-4F43-AB55-7CA7A4A777A1}" type="pres">
      <dgm:prSet presAssocID="{9CDFF12C-7FEE-4EEC-B8AC-A0BEEA2F8401}" presName="hierChild4" presStyleCnt="0"/>
      <dgm:spPr/>
    </dgm:pt>
    <dgm:pt modelId="{76D68D75-AE46-4CC7-B23F-6DCA97FD36F1}" type="pres">
      <dgm:prSet presAssocID="{9CDFF12C-7FEE-4EEC-B8AC-A0BEEA2F8401}" presName="hierChild5" presStyleCnt="0"/>
      <dgm:spPr/>
    </dgm:pt>
    <dgm:pt modelId="{4BF02A9E-5C87-4128-AFD2-6C4F184AD743}" type="pres">
      <dgm:prSet presAssocID="{7115A6F1-07E7-43E9-B5F5-09A4940072B6}" presName="hierChild5" presStyleCnt="0"/>
      <dgm:spPr/>
    </dgm:pt>
    <dgm:pt modelId="{AB4A6364-60FA-465E-8D79-F5C595A5B051}" type="pres">
      <dgm:prSet presAssocID="{A306DC5E-A84E-4139-840D-73A1BBD85298}" presName="Name37" presStyleLbl="parChTrans1D2" presStyleIdx="1" presStyleCnt="3"/>
      <dgm:spPr/>
      <dgm:t>
        <a:bodyPr/>
        <a:lstStyle/>
        <a:p>
          <a:endParaRPr lang="es-ES"/>
        </a:p>
      </dgm:t>
    </dgm:pt>
    <dgm:pt modelId="{48959972-07DC-4B23-BC3C-9311F3A2004C}" type="pres">
      <dgm:prSet presAssocID="{C63B697F-75C2-47E0-913F-AE8854018A6C}" presName="hierRoot2" presStyleCnt="0">
        <dgm:presLayoutVars>
          <dgm:hierBranch val="init"/>
        </dgm:presLayoutVars>
      </dgm:prSet>
      <dgm:spPr/>
    </dgm:pt>
    <dgm:pt modelId="{2816D127-9AE6-4889-8A99-AEB8551ACBB5}" type="pres">
      <dgm:prSet presAssocID="{C63B697F-75C2-47E0-913F-AE8854018A6C}" presName="rootComposite" presStyleCnt="0"/>
      <dgm:spPr/>
    </dgm:pt>
    <dgm:pt modelId="{69C8D1AE-5FE9-4C4E-8FE2-B3B67C1CC69F}" type="pres">
      <dgm:prSet presAssocID="{C63B697F-75C2-47E0-913F-AE8854018A6C}" presName="rootText" presStyleLbl="node2" presStyleIdx="1" presStyleCnt="2" custLinFactNeighborX="38656" custLinFactNeighborY="-712">
        <dgm:presLayoutVars>
          <dgm:chPref val="3"/>
        </dgm:presLayoutVars>
      </dgm:prSet>
      <dgm:spPr/>
      <dgm:t>
        <a:bodyPr/>
        <a:lstStyle/>
        <a:p>
          <a:endParaRPr lang="es-ES"/>
        </a:p>
      </dgm:t>
    </dgm:pt>
    <dgm:pt modelId="{497CAF81-146C-429D-8227-F4F9703A1459}" type="pres">
      <dgm:prSet presAssocID="{C63B697F-75C2-47E0-913F-AE8854018A6C}" presName="rootConnector" presStyleLbl="node2" presStyleIdx="1" presStyleCnt="2"/>
      <dgm:spPr/>
      <dgm:t>
        <a:bodyPr/>
        <a:lstStyle/>
        <a:p>
          <a:endParaRPr lang="es-ES"/>
        </a:p>
      </dgm:t>
    </dgm:pt>
    <dgm:pt modelId="{7E0CDF2A-6425-49C7-A5EE-118A985E63E0}" type="pres">
      <dgm:prSet presAssocID="{C63B697F-75C2-47E0-913F-AE8854018A6C}" presName="hierChild4" presStyleCnt="0"/>
      <dgm:spPr/>
    </dgm:pt>
    <dgm:pt modelId="{EDC64309-6CC1-4B9A-A31C-622D565C3F58}" type="pres">
      <dgm:prSet presAssocID="{7F225DE9-B069-46CD-80C4-BE58778B926C}" presName="Name37" presStyleLbl="parChTrans1D3" presStyleIdx="1" presStyleCnt="2"/>
      <dgm:spPr/>
      <dgm:t>
        <a:bodyPr/>
        <a:lstStyle/>
        <a:p>
          <a:endParaRPr lang="es-ES"/>
        </a:p>
      </dgm:t>
    </dgm:pt>
    <dgm:pt modelId="{80DC5BFF-6D37-4EBB-9481-497D54EB929A}" type="pres">
      <dgm:prSet presAssocID="{EF6DE726-4EBD-48D3-9B34-CD7F6C114E4B}" presName="hierRoot2" presStyleCnt="0">
        <dgm:presLayoutVars>
          <dgm:hierBranch val="init"/>
        </dgm:presLayoutVars>
      </dgm:prSet>
      <dgm:spPr/>
    </dgm:pt>
    <dgm:pt modelId="{39323283-8792-4230-8222-E9D67FCB0C4F}" type="pres">
      <dgm:prSet presAssocID="{EF6DE726-4EBD-48D3-9B34-CD7F6C114E4B}" presName="rootComposite" presStyleCnt="0"/>
      <dgm:spPr/>
    </dgm:pt>
    <dgm:pt modelId="{B889D7E0-353D-4C25-BD29-0BAA6F48BF8E}" type="pres">
      <dgm:prSet presAssocID="{EF6DE726-4EBD-48D3-9B34-CD7F6C114E4B}" presName="rootText" presStyleLbl="node3" presStyleIdx="1" presStyleCnt="2" custScaleX="155037" custScaleY="281516" custLinFactNeighborX="41225" custLinFactNeighborY="-2916">
        <dgm:presLayoutVars>
          <dgm:chPref val="3"/>
        </dgm:presLayoutVars>
      </dgm:prSet>
      <dgm:spPr/>
      <dgm:t>
        <a:bodyPr/>
        <a:lstStyle/>
        <a:p>
          <a:endParaRPr lang="es-ES"/>
        </a:p>
      </dgm:t>
    </dgm:pt>
    <dgm:pt modelId="{FAED98DE-1020-47FE-8D8C-5DD2E6E9CB94}" type="pres">
      <dgm:prSet presAssocID="{EF6DE726-4EBD-48D3-9B34-CD7F6C114E4B}" presName="rootConnector" presStyleLbl="node3" presStyleIdx="1" presStyleCnt="2"/>
      <dgm:spPr/>
      <dgm:t>
        <a:bodyPr/>
        <a:lstStyle/>
        <a:p>
          <a:endParaRPr lang="es-ES"/>
        </a:p>
      </dgm:t>
    </dgm:pt>
    <dgm:pt modelId="{FD87015B-7C6B-488B-80EC-AFEB6B3A197F}" type="pres">
      <dgm:prSet presAssocID="{EF6DE726-4EBD-48D3-9B34-CD7F6C114E4B}" presName="hierChild4" presStyleCnt="0"/>
      <dgm:spPr/>
    </dgm:pt>
    <dgm:pt modelId="{912F19A4-707A-4F3D-A25F-8F87A66EE487}" type="pres">
      <dgm:prSet presAssocID="{EF6DE726-4EBD-48D3-9B34-CD7F6C114E4B}" presName="hierChild5" presStyleCnt="0"/>
      <dgm:spPr/>
    </dgm:pt>
    <dgm:pt modelId="{7C20847B-AF33-46F7-AC75-012203FB25BA}" type="pres">
      <dgm:prSet presAssocID="{C63B697F-75C2-47E0-913F-AE8854018A6C}" presName="hierChild5" presStyleCnt="0"/>
      <dgm:spPr/>
    </dgm:pt>
    <dgm:pt modelId="{C274F72B-A074-4284-84D4-535E9897B67A}" type="pres">
      <dgm:prSet presAssocID="{102DCDEC-DCFC-43BF-A53E-17244FF3A77F}" presName="hierChild3" presStyleCnt="0"/>
      <dgm:spPr/>
    </dgm:pt>
    <dgm:pt modelId="{B8F81850-FE71-45EA-A217-C7E0AD2730F5}" type="pres">
      <dgm:prSet presAssocID="{E3F685CD-271F-49FC-A024-E52BDFE79487}" presName="Name111" presStyleLbl="parChTrans1D2" presStyleIdx="2" presStyleCnt="3"/>
      <dgm:spPr/>
      <dgm:t>
        <a:bodyPr/>
        <a:lstStyle/>
        <a:p>
          <a:endParaRPr lang="es-ES"/>
        </a:p>
      </dgm:t>
    </dgm:pt>
    <dgm:pt modelId="{6B32945B-0B77-4FE2-9ABB-22292B72EDF4}" type="pres">
      <dgm:prSet presAssocID="{3CE2BC74-D380-4BC3-91A6-CA33A2EF7637}" presName="hierRoot3" presStyleCnt="0">
        <dgm:presLayoutVars>
          <dgm:hierBranch val="init"/>
        </dgm:presLayoutVars>
      </dgm:prSet>
      <dgm:spPr/>
    </dgm:pt>
    <dgm:pt modelId="{4F2825C0-D647-43FE-A757-32D77835313E}" type="pres">
      <dgm:prSet presAssocID="{3CE2BC74-D380-4BC3-91A6-CA33A2EF7637}" presName="rootComposite3" presStyleCnt="0"/>
      <dgm:spPr/>
    </dgm:pt>
    <dgm:pt modelId="{983A27AD-21BC-4DBF-92ED-0E8385F95383}" type="pres">
      <dgm:prSet presAssocID="{3CE2BC74-D380-4BC3-91A6-CA33A2EF7637}" presName="rootText3" presStyleLbl="asst1" presStyleIdx="0" presStyleCnt="1">
        <dgm:presLayoutVars>
          <dgm:chPref val="3"/>
        </dgm:presLayoutVars>
      </dgm:prSet>
      <dgm:spPr/>
      <dgm:t>
        <a:bodyPr/>
        <a:lstStyle/>
        <a:p>
          <a:endParaRPr lang="es-ES"/>
        </a:p>
      </dgm:t>
    </dgm:pt>
    <dgm:pt modelId="{AF23AAC6-DF04-4F70-999C-78E90F792765}" type="pres">
      <dgm:prSet presAssocID="{3CE2BC74-D380-4BC3-91A6-CA33A2EF7637}" presName="rootConnector3" presStyleLbl="asst1" presStyleIdx="0" presStyleCnt="1"/>
      <dgm:spPr/>
      <dgm:t>
        <a:bodyPr/>
        <a:lstStyle/>
        <a:p>
          <a:endParaRPr lang="es-ES"/>
        </a:p>
      </dgm:t>
    </dgm:pt>
    <dgm:pt modelId="{D6609A75-C68B-4F1F-9104-3C40AD9C5075}" type="pres">
      <dgm:prSet presAssocID="{3CE2BC74-D380-4BC3-91A6-CA33A2EF7637}" presName="hierChild6" presStyleCnt="0"/>
      <dgm:spPr/>
    </dgm:pt>
    <dgm:pt modelId="{5D38B0B1-9984-4FCC-A471-671307F85536}" type="pres">
      <dgm:prSet presAssocID="{3CE2BC74-D380-4BC3-91A6-CA33A2EF7637}" presName="hierChild7" presStyleCnt="0"/>
      <dgm:spPr/>
    </dgm:pt>
  </dgm:ptLst>
  <dgm:cxnLst>
    <dgm:cxn modelId="{8749C232-2443-45C9-8F6B-1F784E42950A}" type="presOf" srcId="{EF6DE726-4EBD-48D3-9B34-CD7F6C114E4B}" destId="{FAED98DE-1020-47FE-8D8C-5DD2E6E9CB94}" srcOrd="1" destOrd="0" presId="urn:microsoft.com/office/officeart/2005/8/layout/orgChart1"/>
    <dgm:cxn modelId="{46FA570C-5EFD-4377-8C17-FF7406180B16}" type="presOf" srcId="{7115A6F1-07E7-43E9-B5F5-09A4940072B6}" destId="{955C8F0C-5D27-46D0-895C-84F489B7F5CF}" srcOrd="1" destOrd="0" presId="urn:microsoft.com/office/officeart/2005/8/layout/orgChart1"/>
    <dgm:cxn modelId="{0A2263BA-F527-4814-9CDE-7984C28252B5}" srcId="{102DCDEC-DCFC-43BF-A53E-17244FF3A77F}" destId="{C63B697F-75C2-47E0-913F-AE8854018A6C}" srcOrd="2" destOrd="0" parTransId="{A306DC5E-A84E-4139-840D-73A1BBD85298}" sibTransId="{7E62AA86-679C-49D5-BACC-E084B4FBD1AD}"/>
    <dgm:cxn modelId="{D987CDE5-2340-4B80-9B08-632F595D97C0}" type="presOf" srcId="{3CE2BC74-D380-4BC3-91A6-CA33A2EF7637}" destId="{983A27AD-21BC-4DBF-92ED-0E8385F95383}" srcOrd="0" destOrd="0" presId="urn:microsoft.com/office/officeart/2005/8/layout/orgChart1"/>
    <dgm:cxn modelId="{1CF69581-D5A9-4A61-953D-C405502B2173}" type="presOf" srcId="{9CDFF12C-7FEE-4EEC-B8AC-A0BEEA2F8401}" destId="{5C45F80E-23E1-4DFC-9370-EB6B92C8A324}" srcOrd="1" destOrd="0" presId="urn:microsoft.com/office/officeart/2005/8/layout/orgChart1"/>
    <dgm:cxn modelId="{BADB8C30-0DA2-4A4A-A25D-A5F1E4A52C3E}" type="presOf" srcId="{102DCDEC-DCFC-43BF-A53E-17244FF3A77F}" destId="{95629930-B3F8-43B6-A74C-0834131F7C8E}" srcOrd="0" destOrd="0" presId="urn:microsoft.com/office/officeart/2005/8/layout/orgChart1"/>
    <dgm:cxn modelId="{3D3228FE-4411-41D6-B277-01AE61B23ADB}" srcId="{C63B697F-75C2-47E0-913F-AE8854018A6C}" destId="{EF6DE726-4EBD-48D3-9B34-CD7F6C114E4B}" srcOrd="0" destOrd="0" parTransId="{7F225DE9-B069-46CD-80C4-BE58778B926C}" sibTransId="{97505BA2-321A-4BBC-96EA-91A8F10271A7}"/>
    <dgm:cxn modelId="{BA1DB3A2-1842-4AB3-89BF-9217A7F77BF7}" type="presOf" srcId="{C63B697F-75C2-47E0-913F-AE8854018A6C}" destId="{497CAF81-146C-429D-8227-F4F9703A1459}" srcOrd="1" destOrd="0" presId="urn:microsoft.com/office/officeart/2005/8/layout/orgChart1"/>
    <dgm:cxn modelId="{27F67940-D9C9-4714-8925-C8B18063B521}" type="presOf" srcId="{EF6DE726-4EBD-48D3-9B34-CD7F6C114E4B}" destId="{B889D7E0-353D-4C25-BD29-0BAA6F48BF8E}" srcOrd="0" destOrd="0" presId="urn:microsoft.com/office/officeart/2005/8/layout/orgChart1"/>
    <dgm:cxn modelId="{74C89209-5C50-4FBA-ABC2-E151B7937441}" srcId="{7115A6F1-07E7-43E9-B5F5-09A4940072B6}" destId="{9CDFF12C-7FEE-4EEC-B8AC-A0BEEA2F8401}" srcOrd="0" destOrd="0" parTransId="{8846C92C-2777-475A-8358-0DA17CF2D6FC}" sibTransId="{71096D5A-AD95-4E85-A24C-EB83C2D31496}"/>
    <dgm:cxn modelId="{A6D9933D-DB57-4041-94CB-CFC2BD297DE7}" srcId="{31B3362F-86A2-45F9-BC58-73C5EE2E1A64}" destId="{102DCDEC-DCFC-43BF-A53E-17244FF3A77F}" srcOrd="0" destOrd="0" parTransId="{E27C6B76-0A0F-4D31-BF54-719838E04080}" sibTransId="{477BFE99-FCE9-4E57-9699-543F4C6841B9}"/>
    <dgm:cxn modelId="{BADDFEB0-BAD8-472B-9880-090730608B3C}" srcId="{102DCDEC-DCFC-43BF-A53E-17244FF3A77F}" destId="{3CE2BC74-D380-4BC3-91A6-CA33A2EF7637}" srcOrd="0" destOrd="0" parTransId="{E3F685CD-271F-49FC-A024-E52BDFE79487}" sibTransId="{519A01BD-6CB7-4D9A-8453-2866893E92E3}"/>
    <dgm:cxn modelId="{13B051B6-3088-4FCE-AD0D-A288D9378FB6}" type="presOf" srcId="{C63B697F-75C2-47E0-913F-AE8854018A6C}" destId="{69C8D1AE-5FE9-4C4E-8FE2-B3B67C1CC69F}" srcOrd="0" destOrd="0" presId="urn:microsoft.com/office/officeart/2005/8/layout/orgChart1"/>
    <dgm:cxn modelId="{AD23F38A-7836-4A14-A067-4C03F058662B}" type="presOf" srcId="{A306DC5E-A84E-4139-840D-73A1BBD85298}" destId="{AB4A6364-60FA-465E-8D79-F5C595A5B051}" srcOrd="0" destOrd="0" presId="urn:microsoft.com/office/officeart/2005/8/layout/orgChart1"/>
    <dgm:cxn modelId="{88FFD46C-9575-4266-8DE6-E7DD9FF82F3B}" type="presOf" srcId="{7F225DE9-B069-46CD-80C4-BE58778B926C}" destId="{EDC64309-6CC1-4B9A-A31C-622D565C3F58}" srcOrd="0" destOrd="0" presId="urn:microsoft.com/office/officeart/2005/8/layout/orgChart1"/>
    <dgm:cxn modelId="{7B03238E-7CDE-4614-9D90-660A16D3F2E5}" type="presOf" srcId="{9CDFF12C-7FEE-4EEC-B8AC-A0BEEA2F8401}" destId="{6F3FB6ED-E329-441A-B316-E52077F6B116}" srcOrd="0" destOrd="0" presId="urn:microsoft.com/office/officeart/2005/8/layout/orgChart1"/>
    <dgm:cxn modelId="{FB6DC6C1-BE4B-4F41-8D98-624565170825}" type="presOf" srcId="{8846C92C-2777-475A-8358-0DA17CF2D6FC}" destId="{C79DC6DC-C760-4659-B377-0BC85E0F5690}" srcOrd="0" destOrd="0" presId="urn:microsoft.com/office/officeart/2005/8/layout/orgChart1"/>
    <dgm:cxn modelId="{2107B118-FC5A-4FBC-B2D0-912CB8C43D92}" type="presOf" srcId="{7115A6F1-07E7-43E9-B5F5-09A4940072B6}" destId="{EDE2B912-9F5B-41E9-B10F-3A5DAE5B3AEB}" srcOrd="0" destOrd="0" presId="urn:microsoft.com/office/officeart/2005/8/layout/orgChart1"/>
    <dgm:cxn modelId="{73EE05F2-8B7D-4274-B787-0436149A06EA}" type="presOf" srcId="{102DCDEC-DCFC-43BF-A53E-17244FF3A77F}" destId="{E31C666A-1285-4336-9E0F-7F2D645AD239}" srcOrd="1" destOrd="0" presId="urn:microsoft.com/office/officeart/2005/8/layout/orgChart1"/>
    <dgm:cxn modelId="{394C8083-A3F2-4FF7-BE97-017B154CD8DA}" type="presOf" srcId="{E3F685CD-271F-49FC-A024-E52BDFE79487}" destId="{B8F81850-FE71-45EA-A217-C7E0AD2730F5}" srcOrd="0" destOrd="0" presId="urn:microsoft.com/office/officeart/2005/8/layout/orgChart1"/>
    <dgm:cxn modelId="{974EDE0F-4A91-44DD-86D9-447327CAAE74}" type="presOf" srcId="{31B3362F-86A2-45F9-BC58-73C5EE2E1A64}" destId="{4FF8D73F-3F2E-4B6B-8B81-6FA44228CDC8}" srcOrd="0" destOrd="0" presId="urn:microsoft.com/office/officeart/2005/8/layout/orgChart1"/>
    <dgm:cxn modelId="{EEC8492F-5190-47B4-96C3-5DF332258D45}" type="presOf" srcId="{3CE2BC74-D380-4BC3-91A6-CA33A2EF7637}" destId="{AF23AAC6-DF04-4F70-999C-78E90F792765}" srcOrd="1" destOrd="0" presId="urn:microsoft.com/office/officeart/2005/8/layout/orgChart1"/>
    <dgm:cxn modelId="{C9C77999-358B-4DB2-B590-8E6E40CF3391}" srcId="{102DCDEC-DCFC-43BF-A53E-17244FF3A77F}" destId="{7115A6F1-07E7-43E9-B5F5-09A4940072B6}" srcOrd="1" destOrd="0" parTransId="{6BC9A305-BFE9-4E73-9EAE-1D23583E4451}" sibTransId="{B0C0E297-E57D-4443-88AC-1EA2EC8A11D2}"/>
    <dgm:cxn modelId="{8C72BE1D-3CB0-48F3-940B-EA98D5CD8053}" type="presOf" srcId="{6BC9A305-BFE9-4E73-9EAE-1D23583E4451}" destId="{C6A26006-D949-456D-AD0F-27E3FEBCFD3D}" srcOrd="0" destOrd="0" presId="urn:microsoft.com/office/officeart/2005/8/layout/orgChart1"/>
    <dgm:cxn modelId="{4B8164E4-2194-415D-B5D3-69E06C9E7F7E}" type="presParOf" srcId="{4FF8D73F-3F2E-4B6B-8B81-6FA44228CDC8}" destId="{EB821AC8-9195-40B9-A7E0-4D82513E34C7}" srcOrd="0" destOrd="0" presId="urn:microsoft.com/office/officeart/2005/8/layout/orgChart1"/>
    <dgm:cxn modelId="{434B0830-993C-42C0-B7E4-8549E39CB0F9}" type="presParOf" srcId="{EB821AC8-9195-40B9-A7E0-4D82513E34C7}" destId="{387E79F5-6B94-4690-9377-BF7CC8AFCDDA}" srcOrd="0" destOrd="0" presId="urn:microsoft.com/office/officeart/2005/8/layout/orgChart1"/>
    <dgm:cxn modelId="{B76DD33D-417C-4BA8-84DC-E850BC06A0CD}" type="presParOf" srcId="{387E79F5-6B94-4690-9377-BF7CC8AFCDDA}" destId="{95629930-B3F8-43B6-A74C-0834131F7C8E}" srcOrd="0" destOrd="0" presId="urn:microsoft.com/office/officeart/2005/8/layout/orgChart1"/>
    <dgm:cxn modelId="{54656223-4C47-4D4D-B5F7-E4E22311BA41}" type="presParOf" srcId="{387E79F5-6B94-4690-9377-BF7CC8AFCDDA}" destId="{E31C666A-1285-4336-9E0F-7F2D645AD239}" srcOrd="1" destOrd="0" presId="urn:microsoft.com/office/officeart/2005/8/layout/orgChart1"/>
    <dgm:cxn modelId="{C5EA1171-DEC0-4798-A58C-00E680B86980}" type="presParOf" srcId="{EB821AC8-9195-40B9-A7E0-4D82513E34C7}" destId="{2948C418-84D3-45B0-9077-C6F3D5F5C034}" srcOrd="1" destOrd="0" presId="urn:microsoft.com/office/officeart/2005/8/layout/orgChart1"/>
    <dgm:cxn modelId="{F8340376-5C31-42D1-AE32-8EAF621FE405}" type="presParOf" srcId="{2948C418-84D3-45B0-9077-C6F3D5F5C034}" destId="{C6A26006-D949-456D-AD0F-27E3FEBCFD3D}" srcOrd="0" destOrd="0" presId="urn:microsoft.com/office/officeart/2005/8/layout/orgChart1"/>
    <dgm:cxn modelId="{7037D647-FD57-4F77-9234-92F1F02B0EFD}" type="presParOf" srcId="{2948C418-84D3-45B0-9077-C6F3D5F5C034}" destId="{643A8940-029E-40CF-B83A-9F9A3DB72E02}" srcOrd="1" destOrd="0" presId="urn:microsoft.com/office/officeart/2005/8/layout/orgChart1"/>
    <dgm:cxn modelId="{BE0ABCF9-36F8-4410-AD52-96D0D8AD4138}" type="presParOf" srcId="{643A8940-029E-40CF-B83A-9F9A3DB72E02}" destId="{26B4D743-66BE-4C3B-A281-0EFEE2D72456}" srcOrd="0" destOrd="0" presId="urn:microsoft.com/office/officeart/2005/8/layout/orgChart1"/>
    <dgm:cxn modelId="{60C65F6B-E5E6-4403-824F-A1A1CD3F1654}" type="presParOf" srcId="{26B4D743-66BE-4C3B-A281-0EFEE2D72456}" destId="{EDE2B912-9F5B-41E9-B10F-3A5DAE5B3AEB}" srcOrd="0" destOrd="0" presId="urn:microsoft.com/office/officeart/2005/8/layout/orgChart1"/>
    <dgm:cxn modelId="{F3E3FC08-C629-4206-B9AD-F9CAD3022264}" type="presParOf" srcId="{26B4D743-66BE-4C3B-A281-0EFEE2D72456}" destId="{955C8F0C-5D27-46D0-895C-84F489B7F5CF}" srcOrd="1" destOrd="0" presId="urn:microsoft.com/office/officeart/2005/8/layout/orgChart1"/>
    <dgm:cxn modelId="{5F710D4D-F921-499E-98FC-00E3071F02A9}" type="presParOf" srcId="{643A8940-029E-40CF-B83A-9F9A3DB72E02}" destId="{34E37BA3-A2D3-4542-B446-03B9FAB4A29D}" srcOrd="1" destOrd="0" presId="urn:microsoft.com/office/officeart/2005/8/layout/orgChart1"/>
    <dgm:cxn modelId="{D460361D-6887-45EF-8DB9-30F2F7CB1FF2}" type="presParOf" srcId="{34E37BA3-A2D3-4542-B446-03B9FAB4A29D}" destId="{C79DC6DC-C760-4659-B377-0BC85E0F5690}" srcOrd="0" destOrd="0" presId="urn:microsoft.com/office/officeart/2005/8/layout/orgChart1"/>
    <dgm:cxn modelId="{AED83E73-C916-4610-B816-759B4EC72175}" type="presParOf" srcId="{34E37BA3-A2D3-4542-B446-03B9FAB4A29D}" destId="{A67F2A8D-43C7-4CC7-B9B0-789AD50952B3}" srcOrd="1" destOrd="0" presId="urn:microsoft.com/office/officeart/2005/8/layout/orgChart1"/>
    <dgm:cxn modelId="{B852B67E-0A6B-4A2D-8416-574416527866}" type="presParOf" srcId="{A67F2A8D-43C7-4CC7-B9B0-789AD50952B3}" destId="{6D440469-A90B-46C4-A503-906AF312CCCB}" srcOrd="0" destOrd="0" presId="urn:microsoft.com/office/officeart/2005/8/layout/orgChart1"/>
    <dgm:cxn modelId="{F5C6AF2F-9954-4D84-A054-BAEC161C346A}" type="presParOf" srcId="{6D440469-A90B-46C4-A503-906AF312CCCB}" destId="{6F3FB6ED-E329-441A-B316-E52077F6B116}" srcOrd="0" destOrd="0" presId="urn:microsoft.com/office/officeart/2005/8/layout/orgChart1"/>
    <dgm:cxn modelId="{A05D7E82-3726-4A49-97BD-A0D5D4DD9A98}" type="presParOf" srcId="{6D440469-A90B-46C4-A503-906AF312CCCB}" destId="{5C45F80E-23E1-4DFC-9370-EB6B92C8A324}" srcOrd="1" destOrd="0" presId="urn:microsoft.com/office/officeart/2005/8/layout/orgChart1"/>
    <dgm:cxn modelId="{814B3FA1-C4F7-45E2-9434-243A8301AD13}" type="presParOf" srcId="{A67F2A8D-43C7-4CC7-B9B0-789AD50952B3}" destId="{AE1FED01-651B-4F43-AB55-7CA7A4A777A1}" srcOrd="1" destOrd="0" presId="urn:microsoft.com/office/officeart/2005/8/layout/orgChart1"/>
    <dgm:cxn modelId="{969C71A7-1B72-4221-8D2C-CD4E00ABB5CF}" type="presParOf" srcId="{A67F2A8D-43C7-4CC7-B9B0-789AD50952B3}" destId="{76D68D75-AE46-4CC7-B23F-6DCA97FD36F1}" srcOrd="2" destOrd="0" presId="urn:microsoft.com/office/officeart/2005/8/layout/orgChart1"/>
    <dgm:cxn modelId="{BD78FE60-F0C8-4E33-A721-FD5A7B1EB4E7}" type="presParOf" srcId="{643A8940-029E-40CF-B83A-9F9A3DB72E02}" destId="{4BF02A9E-5C87-4128-AFD2-6C4F184AD743}" srcOrd="2" destOrd="0" presId="urn:microsoft.com/office/officeart/2005/8/layout/orgChart1"/>
    <dgm:cxn modelId="{2161BAE2-50CF-4B2E-93D1-8F67C8EF3BD7}" type="presParOf" srcId="{2948C418-84D3-45B0-9077-C6F3D5F5C034}" destId="{AB4A6364-60FA-465E-8D79-F5C595A5B051}" srcOrd="2" destOrd="0" presId="urn:microsoft.com/office/officeart/2005/8/layout/orgChart1"/>
    <dgm:cxn modelId="{7379EA9E-B2B5-42E5-AAF5-7BCBE59A3F96}" type="presParOf" srcId="{2948C418-84D3-45B0-9077-C6F3D5F5C034}" destId="{48959972-07DC-4B23-BC3C-9311F3A2004C}" srcOrd="3" destOrd="0" presId="urn:microsoft.com/office/officeart/2005/8/layout/orgChart1"/>
    <dgm:cxn modelId="{57B17676-E0BC-43BD-A964-F6DBFA520281}" type="presParOf" srcId="{48959972-07DC-4B23-BC3C-9311F3A2004C}" destId="{2816D127-9AE6-4889-8A99-AEB8551ACBB5}" srcOrd="0" destOrd="0" presId="urn:microsoft.com/office/officeart/2005/8/layout/orgChart1"/>
    <dgm:cxn modelId="{C2425C03-72DB-4275-9D5A-6BAA5970F679}" type="presParOf" srcId="{2816D127-9AE6-4889-8A99-AEB8551ACBB5}" destId="{69C8D1AE-5FE9-4C4E-8FE2-B3B67C1CC69F}" srcOrd="0" destOrd="0" presId="urn:microsoft.com/office/officeart/2005/8/layout/orgChart1"/>
    <dgm:cxn modelId="{4071002A-A481-4BCD-8385-7C760298D144}" type="presParOf" srcId="{2816D127-9AE6-4889-8A99-AEB8551ACBB5}" destId="{497CAF81-146C-429D-8227-F4F9703A1459}" srcOrd="1" destOrd="0" presId="urn:microsoft.com/office/officeart/2005/8/layout/orgChart1"/>
    <dgm:cxn modelId="{7189EB9A-688C-49AB-B297-C299150B803C}" type="presParOf" srcId="{48959972-07DC-4B23-BC3C-9311F3A2004C}" destId="{7E0CDF2A-6425-49C7-A5EE-118A985E63E0}" srcOrd="1" destOrd="0" presId="urn:microsoft.com/office/officeart/2005/8/layout/orgChart1"/>
    <dgm:cxn modelId="{16A2350A-241D-4461-8FE1-E31C78AE3F93}" type="presParOf" srcId="{7E0CDF2A-6425-49C7-A5EE-118A985E63E0}" destId="{EDC64309-6CC1-4B9A-A31C-622D565C3F58}" srcOrd="0" destOrd="0" presId="urn:microsoft.com/office/officeart/2005/8/layout/orgChart1"/>
    <dgm:cxn modelId="{5E462721-97E7-4071-8FC2-441DDE3D4FD5}" type="presParOf" srcId="{7E0CDF2A-6425-49C7-A5EE-118A985E63E0}" destId="{80DC5BFF-6D37-4EBB-9481-497D54EB929A}" srcOrd="1" destOrd="0" presId="urn:microsoft.com/office/officeart/2005/8/layout/orgChart1"/>
    <dgm:cxn modelId="{686F8AC5-87D2-4333-86B9-FC6D3D30C814}" type="presParOf" srcId="{80DC5BFF-6D37-4EBB-9481-497D54EB929A}" destId="{39323283-8792-4230-8222-E9D67FCB0C4F}" srcOrd="0" destOrd="0" presId="urn:microsoft.com/office/officeart/2005/8/layout/orgChart1"/>
    <dgm:cxn modelId="{05591EFB-6217-4462-A81D-1D198D1438C3}" type="presParOf" srcId="{39323283-8792-4230-8222-E9D67FCB0C4F}" destId="{B889D7E0-353D-4C25-BD29-0BAA6F48BF8E}" srcOrd="0" destOrd="0" presId="urn:microsoft.com/office/officeart/2005/8/layout/orgChart1"/>
    <dgm:cxn modelId="{E9EA26D6-E6CC-4A7D-BA84-D79E717471F4}" type="presParOf" srcId="{39323283-8792-4230-8222-E9D67FCB0C4F}" destId="{FAED98DE-1020-47FE-8D8C-5DD2E6E9CB94}" srcOrd="1" destOrd="0" presId="urn:microsoft.com/office/officeart/2005/8/layout/orgChart1"/>
    <dgm:cxn modelId="{8D439AE7-17D4-483D-A199-38055D9E4BD8}" type="presParOf" srcId="{80DC5BFF-6D37-4EBB-9481-497D54EB929A}" destId="{FD87015B-7C6B-488B-80EC-AFEB6B3A197F}" srcOrd="1" destOrd="0" presId="urn:microsoft.com/office/officeart/2005/8/layout/orgChart1"/>
    <dgm:cxn modelId="{E43F3F66-543F-4602-A5A1-583A2D29FDA7}" type="presParOf" srcId="{80DC5BFF-6D37-4EBB-9481-497D54EB929A}" destId="{912F19A4-707A-4F3D-A25F-8F87A66EE487}" srcOrd="2" destOrd="0" presId="urn:microsoft.com/office/officeart/2005/8/layout/orgChart1"/>
    <dgm:cxn modelId="{44A27DA0-66AB-44C4-913F-C4E6EB0AC2BB}" type="presParOf" srcId="{48959972-07DC-4B23-BC3C-9311F3A2004C}" destId="{7C20847B-AF33-46F7-AC75-012203FB25BA}" srcOrd="2" destOrd="0" presId="urn:microsoft.com/office/officeart/2005/8/layout/orgChart1"/>
    <dgm:cxn modelId="{FF6FD122-685B-48B0-AE7B-6CD2A5047851}" type="presParOf" srcId="{EB821AC8-9195-40B9-A7E0-4D82513E34C7}" destId="{C274F72B-A074-4284-84D4-535E9897B67A}" srcOrd="2" destOrd="0" presId="urn:microsoft.com/office/officeart/2005/8/layout/orgChart1"/>
    <dgm:cxn modelId="{BC100B19-BD2C-4ABD-AB01-E921FBDABF1B}" type="presParOf" srcId="{C274F72B-A074-4284-84D4-535E9897B67A}" destId="{B8F81850-FE71-45EA-A217-C7E0AD2730F5}" srcOrd="0" destOrd="0" presId="urn:microsoft.com/office/officeart/2005/8/layout/orgChart1"/>
    <dgm:cxn modelId="{07C64033-D3BE-4DA3-99A7-FA70C7BB2875}" type="presParOf" srcId="{C274F72B-A074-4284-84D4-535E9897B67A}" destId="{6B32945B-0B77-4FE2-9ABB-22292B72EDF4}" srcOrd="1" destOrd="0" presId="urn:microsoft.com/office/officeart/2005/8/layout/orgChart1"/>
    <dgm:cxn modelId="{D53B7961-A76F-4D27-8F8E-EF101525FE65}" type="presParOf" srcId="{6B32945B-0B77-4FE2-9ABB-22292B72EDF4}" destId="{4F2825C0-D647-43FE-A757-32D77835313E}" srcOrd="0" destOrd="0" presId="urn:microsoft.com/office/officeart/2005/8/layout/orgChart1"/>
    <dgm:cxn modelId="{B1C25664-DC24-4F85-BABF-3856F27EA8EC}" type="presParOf" srcId="{4F2825C0-D647-43FE-A757-32D77835313E}" destId="{983A27AD-21BC-4DBF-92ED-0E8385F95383}" srcOrd="0" destOrd="0" presId="urn:microsoft.com/office/officeart/2005/8/layout/orgChart1"/>
    <dgm:cxn modelId="{988821B3-BF0B-4178-B0D2-7D974CCDAC49}" type="presParOf" srcId="{4F2825C0-D647-43FE-A757-32D77835313E}" destId="{AF23AAC6-DF04-4F70-999C-78E90F792765}" srcOrd="1" destOrd="0" presId="urn:microsoft.com/office/officeart/2005/8/layout/orgChart1"/>
    <dgm:cxn modelId="{9484E952-A30B-41D3-A355-C6D2A2199841}" type="presParOf" srcId="{6B32945B-0B77-4FE2-9ABB-22292B72EDF4}" destId="{D6609A75-C68B-4F1F-9104-3C40AD9C5075}" srcOrd="1" destOrd="0" presId="urn:microsoft.com/office/officeart/2005/8/layout/orgChart1"/>
    <dgm:cxn modelId="{805C0AA8-455A-4B59-90FC-8DB4AB0787B2}" type="presParOf" srcId="{6B32945B-0B77-4FE2-9ABB-22292B72EDF4}" destId="{5D38B0B1-9984-4FCC-A471-671307F85536}"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B4160F1-CBF6-4B73-AEFB-59E361D7F3AB}" type="doc">
      <dgm:prSet loTypeId="urn:microsoft.com/office/officeart/2005/8/layout/lProcess1" loCatId="process" qsTypeId="urn:microsoft.com/office/officeart/2005/8/quickstyle/simple1" qsCatId="simple" csTypeId="urn:microsoft.com/office/officeart/2005/8/colors/colorful4" csCatId="colorful" phldr="1"/>
      <dgm:spPr/>
      <dgm:t>
        <a:bodyPr/>
        <a:lstStyle/>
        <a:p>
          <a:endParaRPr lang="es-ES"/>
        </a:p>
      </dgm:t>
    </dgm:pt>
    <dgm:pt modelId="{EB3D04F9-D1FF-4180-A54C-55B074346364}">
      <dgm:prSet phldrT="[Texto]"/>
      <dgm:spPr>
        <a:noFill/>
        <a:ln w="28575">
          <a:solidFill>
            <a:schemeClr val="accent4"/>
          </a:solidFill>
          <a:prstDash val="sysDash"/>
        </a:ln>
      </dgm:spPr>
      <dgm:t>
        <a:bodyPr/>
        <a:lstStyle/>
        <a:p>
          <a:r>
            <a:rPr lang="es-ES" b="1" cap="none" spc="0" dirty="0" smtClean="0">
              <a:ln/>
              <a:solidFill>
                <a:schemeClr val="tx1"/>
              </a:solidFill>
              <a:effectLst/>
              <a:latin typeface="Berlin Sans FB Demi" panose="020E0802020502020306" pitchFamily="34" charset="0"/>
            </a:rPr>
            <a:t>Físicas</a:t>
          </a:r>
          <a:endParaRPr lang="es-ES" dirty="0">
            <a:solidFill>
              <a:schemeClr val="tx1"/>
            </a:solidFill>
          </a:endParaRPr>
        </a:p>
      </dgm:t>
    </dgm:pt>
    <dgm:pt modelId="{F27A38C7-7FCE-4185-9E51-771E25236094}" type="parTrans" cxnId="{E36D613E-2CE7-494A-9AD9-7F81EAEB160F}">
      <dgm:prSet/>
      <dgm:spPr/>
      <dgm:t>
        <a:bodyPr/>
        <a:lstStyle/>
        <a:p>
          <a:endParaRPr lang="es-ES"/>
        </a:p>
      </dgm:t>
    </dgm:pt>
    <dgm:pt modelId="{3B8510AD-73A7-4A23-929A-EF0F65A655B2}" type="sibTrans" cxnId="{E36D613E-2CE7-494A-9AD9-7F81EAEB160F}">
      <dgm:prSet/>
      <dgm:spPr/>
      <dgm:t>
        <a:bodyPr/>
        <a:lstStyle/>
        <a:p>
          <a:endParaRPr lang="es-ES"/>
        </a:p>
      </dgm:t>
    </dgm:pt>
    <dgm:pt modelId="{9FF7961A-4AB4-4BAE-9342-9348730B977C}">
      <dgm:prSet phldrT="[Texto]" custT="1"/>
      <dgm:spPr/>
      <dgm:t>
        <a:bodyPr/>
        <a:lstStyle/>
        <a:p>
          <a:pPr algn="just"/>
          <a:r>
            <a:rPr lang="es-ES" sz="1200" dirty="0" smtClean="0">
              <a:latin typeface="Tahoma" panose="020B0604030504040204" pitchFamily="34" charset="0"/>
              <a:ea typeface="Tahoma" panose="020B0604030504040204" pitchFamily="34" charset="0"/>
              <a:cs typeface="Tahoma" panose="020B0604030504040204" pitchFamily="34" charset="0"/>
            </a:rPr>
            <a:t>- Perdida control de esfínteres </a:t>
          </a:r>
        </a:p>
        <a:p>
          <a:pPr algn="just"/>
          <a:r>
            <a:rPr lang="es-ES" sz="1200" dirty="0" smtClean="0">
              <a:latin typeface="Tahoma" panose="020B0604030504040204" pitchFamily="34" charset="0"/>
              <a:ea typeface="Tahoma" panose="020B0604030504040204" pitchFamily="34" charset="0"/>
              <a:cs typeface="Tahoma" panose="020B0604030504040204" pitchFamily="34" charset="0"/>
            </a:rPr>
            <a:t>- Problemas para dormir</a:t>
          </a:r>
        </a:p>
        <a:p>
          <a:pPr algn="just"/>
          <a:r>
            <a:rPr lang="es-ES" sz="1200" dirty="0" smtClean="0">
              <a:latin typeface="Tahoma" panose="020B0604030504040204" pitchFamily="34" charset="0"/>
              <a:ea typeface="Tahoma" panose="020B0604030504040204" pitchFamily="34" charset="0"/>
              <a:cs typeface="Tahoma" panose="020B0604030504040204" pitchFamily="34" charset="0"/>
            </a:rPr>
            <a:t>- Problemas alimenticios</a:t>
          </a:r>
          <a:endParaRPr lang="es-ES" sz="1200" dirty="0">
            <a:latin typeface="Tahoma" panose="020B0604030504040204" pitchFamily="34" charset="0"/>
            <a:ea typeface="Tahoma" panose="020B0604030504040204" pitchFamily="34" charset="0"/>
            <a:cs typeface="Tahoma" panose="020B0604030504040204" pitchFamily="34" charset="0"/>
          </a:endParaRPr>
        </a:p>
      </dgm:t>
    </dgm:pt>
    <dgm:pt modelId="{673C5FB9-152D-4FB9-B434-37693B32CB0F}" type="parTrans" cxnId="{1B052F51-36A7-42DB-AE6C-D839C381FE80}">
      <dgm:prSet/>
      <dgm:spPr/>
      <dgm:t>
        <a:bodyPr/>
        <a:lstStyle/>
        <a:p>
          <a:endParaRPr lang="es-ES"/>
        </a:p>
      </dgm:t>
    </dgm:pt>
    <dgm:pt modelId="{4F217BFC-0968-4EB1-81C6-BF4BC5BE5D34}" type="sibTrans" cxnId="{1B052F51-36A7-42DB-AE6C-D839C381FE80}">
      <dgm:prSet/>
      <dgm:spPr/>
      <dgm:t>
        <a:bodyPr/>
        <a:lstStyle/>
        <a:p>
          <a:endParaRPr lang="es-ES"/>
        </a:p>
      </dgm:t>
    </dgm:pt>
    <dgm:pt modelId="{367A0003-441C-40A9-A988-340951BC28CA}">
      <dgm:prSet phldrT="[Texto]" custT="1"/>
      <dgm:spPr/>
      <dgm:t>
        <a:bodyPr/>
        <a:lstStyle/>
        <a:p>
          <a:pPr algn="just"/>
          <a:endParaRPr lang="es-ES" sz="1200" dirty="0" smtClean="0">
            <a:latin typeface="Tahoma" panose="020B0604030504040204" pitchFamily="34" charset="0"/>
            <a:ea typeface="Tahoma" panose="020B0604030504040204" pitchFamily="34" charset="0"/>
            <a:cs typeface="Tahoma" panose="020B0604030504040204" pitchFamily="34" charset="0"/>
          </a:endParaRPr>
        </a:p>
        <a:p>
          <a:pPr algn="just"/>
          <a:r>
            <a:rPr lang="es-ES" sz="1200" dirty="0" smtClean="0">
              <a:latin typeface="Tahoma" panose="020B0604030504040204" pitchFamily="34" charset="0"/>
              <a:ea typeface="Tahoma" panose="020B0604030504040204" pitchFamily="34" charset="0"/>
              <a:cs typeface="Tahoma" panose="020B0604030504040204" pitchFamily="34" charset="0"/>
            </a:rPr>
            <a:t>- Problemas gastrointestinales</a:t>
          </a:r>
        </a:p>
        <a:p>
          <a:pPr algn="just"/>
          <a:r>
            <a:rPr lang="es-ES" sz="1200" dirty="0" smtClean="0">
              <a:latin typeface="Tahoma" panose="020B0604030504040204" pitchFamily="34" charset="0"/>
              <a:ea typeface="Tahoma" panose="020B0604030504040204" pitchFamily="34" charset="0"/>
              <a:cs typeface="Tahoma" panose="020B0604030504040204" pitchFamily="34" charset="0"/>
            </a:rPr>
            <a:t>- Pesadillas</a:t>
          </a:r>
        </a:p>
        <a:p>
          <a:pPr algn="just"/>
          <a:r>
            <a:rPr lang="es-ES" sz="1200" dirty="0" smtClean="0">
              <a:latin typeface="Tahoma" panose="020B0604030504040204" pitchFamily="34" charset="0"/>
              <a:ea typeface="Tahoma" panose="020B0604030504040204" pitchFamily="34" charset="0"/>
              <a:cs typeface="Tahoma" panose="020B0604030504040204" pitchFamily="34" charset="0"/>
            </a:rPr>
            <a:t>- Desordenes alimenticios </a:t>
          </a:r>
        </a:p>
        <a:p>
          <a:pPr algn="l"/>
          <a:endParaRPr lang="es-ES" sz="900" dirty="0"/>
        </a:p>
      </dgm:t>
    </dgm:pt>
    <dgm:pt modelId="{940746EB-A05D-44C9-9AB8-092CF9481D38}" type="parTrans" cxnId="{0292A928-17DF-4492-A242-550EF3FB454B}">
      <dgm:prSet/>
      <dgm:spPr/>
      <dgm:t>
        <a:bodyPr/>
        <a:lstStyle/>
        <a:p>
          <a:endParaRPr lang="es-ES"/>
        </a:p>
      </dgm:t>
    </dgm:pt>
    <dgm:pt modelId="{8D5D2BE4-6EDE-4E8E-BA18-FA9C4582957F}" type="sibTrans" cxnId="{0292A928-17DF-4492-A242-550EF3FB454B}">
      <dgm:prSet/>
      <dgm:spPr/>
      <dgm:t>
        <a:bodyPr/>
        <a:lstStyle/>
        <a:p>
          <a:endParaRPr lang="es-ES"/>
        </a:p>
      </dgm:t>
    </dgm:pt>
    <dgm:pt modelId="{AB542FF5-7BA6-4101-A0E4-6D6314FD95C1}">
      <dgm:prSet phldrT="[Texto]"/>
      <dgm:spPr>
        <a:noFill/>
        <a:ln w="28575">
          <a:solidFill>
            <a:schemeClr val="accent6"/>
          </a:solidFill>
          <a:prstDash val="sysDash"/>
        </a:ln>
      </dgm:spPr>
      <dgm:t>
        <a:bodyPr/>
        <a:lstStyle/>
        <a:p>
          <a:r>
            <a:rPr lang="es-ES" b="1" cap="none" spc="0" dirty="0" smtClean="0">
              <a:ln/>
              <a:solidFill>
                <a:schemeClr val="tx1"/>
              </a:solidFill>
              <a:effectLst/>
              <a:latin typeface="Berlin Sans FB Demi" panose="020E0802020502020306" pitchFamily="34" charset="0"/>
            </a:rPr>
            <a:t>Conductuales</a:t>
          </a:r>
          <a:endParaRPr lang="es-ES" dirty="0">
            <a:solidFill>
              <a:schemeClr val="tx1"/>
            </a:solidFill>
          </a:endParaRPr>
        </a:p>
      </dgm:t>
    </dgm:pt>
    <dgm:pt modelId="{D37ECFC0-F049-4A53-A923-3EDBF0740198}" type="parTrans" cxnId="{7629266A-480F-4051-AF0A-D8154A15921C}">
      <dgm:prSet/>
      <dgm:spPr/>
      <dgm:t>
        <a:bodyPr/>
        <a:lstStyle/>
        <a:p>
          <a:endParaRPr lang="es-ES"/>
        </a:p>
      </dgm:t>
    </dgm:pt>
    <dgm:pt modelId="{B3D17267-D246-4E9C-96A2-42AB123574D5}" type="sibTrans" cxnId="{7629266A-480F-4051-AF0A-D8154A15921C}">
      <dgm:prSet/>
      <dgm:spPr/>
      <dgm:t>
        <a:bodyPr/>
        <a:lstStyle/>
        <a:p>
          <a:endParaRPr lang="es-ES"/>
        </a:p>
      </dgm:t>
    </dgm:pt>
    <dgm:pt modelId="{8F5EC52F-BEE2-4F13-B0BF-4FDA25437B3D}">
      <dgm:prSet phldrT="[Texto]" custT="1"/>
      <dgm:spPr/>
      <dgm:t>
        <a:bodyPr/>
        <a:lstStyle/>
        <a:p>
          <a:pPr algn="l"/>
          <a:endParaRPr lang="es-ES" sz="1100" dirty="0" smtClean="0">
            <a:latin typeface="Tahoma" panose="020B0604030504040204" pitchFamily="34" charset="0"/>
            <a:ea typeface="Tahoma" panose="020B0604030504040204" pitchFamily="34" charset="0"/>
            <a:cs typeface="Tahoma" panose="020B0604030504040204" pitchFamily="34" charset="0"/>
          </a:endParaRPr>
        </a:p>
        <a:p>
          <a:pPr algn="l"/>
          <a:r>
            <a:rPr lang="es-ES" sz="1200" dirty="0" smtClean="0">
              <a:latin typeface="Tahoma" panose="020B0604030504040204" pitchFamily="34" charset="0"/>
              <a:ea typeface="Tahoma" panose="020B0604030504040204" pitchFamily="34" charset="0"/>
              <a:cs typeface="Tahoma" panose="020B0604030504040204" pitchFamily="34" charset="0"/>
            </a:rPr>
            <a:t>- Intentos de suicidio</a:t>
          </a:r>
        </a:p>
        <a:p>
          <a:pPr algn="l"/>
          <a:r>
            <a:rPr lang="es-ES" sz="1200" dirty="0" smtClean="0">
              <a:latin typeface="Tahoma" panose="020B0604030504040204" pitchFamily="34" charset="0"/>
              <a:ea typeface="Tahoma" panose="020B0604030504040204" pitchFamily="34" charset="0"/>
              <a:cs typeface="Tahoma" panose="020B0604030504040204" pitchFamily="34" charset="0"/>
            </a:rPr>
            <a:t>- Consumo de drogas, alcohol</a:t>
          </a:r>
        </a:p>
        <a:p>
          <a:pPr algn="l"/>
          <a:endParaRPr lang="es-ES" sz="1100" dirty="0">
            <a:latin typeface="Tahoma" panose="020B0604030504040204" pitchFamily="34" charset="0"/>
            <a:ea typeface="Tahoma" panose="020B0604030504040204" pitchFamily="34" charset="0"/>
            <a:cs typeface="Tahoma" panose="020B0604030504040204" pitchFamily="34" charset="0"/>
          </a:endParaRPr>
        </a:p>
      </dgm:t>
    </dgm:pt>
    <dgm:pt modelId="{4E5352EF-A937-4850-99C1-75BB2E15503B}" type="parTrans" cxnId="{193D3FBE-36A3-4807-B4ED-603F068DA569}">
      <dgm:prSet/>
      <dgm:spPr/>
      <dgm:t>
        <a:bodyPr/>
        <a:lstStyle/>
        <a:p>
          <a:endParaRPr lang="es-ES"/>
        </a:p>
      </dgm:t>
    </dgm:pt>
    <dgm:pt modelId="{07AC040F-78FA-4E2C-8039-EA82D41CE076}" type="sibTrans" cxnId="{193D3FBE-36A3-4807-B4ED-603F068DA569}">
      <dgm:prSet/>
      <dgm:spPr/>
      <dgm:t>
        <a:bodyPr/>
        <a:lstStyle/>
        <a:p>
          <a:endParaRPr lang="es-ES"/>
        </a:p>
      </dgm:t>
    </dgm:pt>
    <dgm:pt modelId="{E8424CE5-861F-45AD-AFBA-5FBCD98FA1A5}">
      <dgm:prSet phldrT="[Texto]" custT="1"/>
      <dgm:spPr/>
      <dgm:t>
        <a:bodyPr/>
        <a:lstStyle/>
        <a:p>
          <a:pPr algn="l"/>
          <a:r>
            <a:rPr lang="es-ES" sz="1200" dirty="0" smtClean="0">
              <a:latin typeface="Tahoma" panose="020B0604030504040204" pitchFamily="34" charset="0"/>
              <a:ea typeface="Tahoma" panose="020B0604030504040204" pitchFamily="34" charset="0"/>
              <a:cs typeface="Tahoma" panose="020B0604030504040204" pitchFamily="34" charset="0"/>
            </a:rPr>
            <a:t>- Desconfianza</a:t>
          </a:r>
        </a:p>
        <a:p>
          <a:pPr algn="l"/>
          <a:r>
            <a:rPr lang="es-ES" sz="1200" dirty="0" smtClean="0">
              <a:latin typeface="Tahoma" panose="020B0604030504040204" pitchFamily="34" charset="0"/>
              <a:ea typeface="Tahoma" panose="020B0604030504040204" pitchFamily="34" charset="0"/>
              <a:cs typeface="Tahoma" panose="020B0604030504040204" pitchFamily="34" charset="0"/>
            </a:rPr>
            <a:t>- Inestables</a:t>
          </a:r>
        </a:p>
        <a:p>
          <a:pPr algn="l"/>
          <a:r>
            <a:rPr lang="es-ES" sz="1200" dirty="0" smtClean="0">
              <a:latin typeface="Tahoma" panose="020B0604030504040204" pitchFamily="34" charset="0"/>
              <a:ea typeface="Tahoma" panose="020B0604030504040204" pitchFamily="34" charset="0"/>
              <a:cs typeface="Tahoma" panose="020B0604030504040204" pitchFamily="34" charset="0"/>
            </a:rPr>
            <a:t>- Dificultad de crianza a sus hijos</a:t>
          </a:r>
          <a:endParaRPr lang="es-ES" sz="1200" dirty="0">
            <a:latin typeface="Tahoma" panose="020B0604030504040204" pitchFamily="34" charset="0"/>
            <a:ea typeface="Tahoma" panose="020B0604030504040204" pitchFamily="34" charset="0"/>
            <a:cs typeface="Tahoma" panose="020B0604030504040204" pitchFamily="34" charset="0"/>
          </a:endParaRPr>
        </a:p>
      </dgm:t>
    </dgm:pt>
    <dgm:pt modelId="{AF63AAC5-9E2E-4C14-9BD5-7B92128F2FB5}" type="parTrans" cxnId="{D2670681-0BCB-44F9-99BE-C90856383BB5}">
      <dgm:prSet/>
      <dgm:spPr/>
      <dgm:t>
        <a:bodyPr/>
        <a:lstStyle/>
        <a:p>
          <a:endParaRPr lang="es-ES"/>
        </a:p>
      </dgm:t>
    </dgm:pt>
    <dgm:pt modelId="{5E1CEF02-7E66-4FEB-AAE1-B2DA45E53D5B}" type="sibTrans" cxnId="{D2670681-0BCB-44F9-99BE-C90856383BB5}">
      <dgm:prSet/>
      <dgm:spPr/>
      <dgm:t>
        <a:bodyPr/>
        <a:lstStyle/>
        <a:p>
          <a:endParaRPr lang="es-ES"/>
        </a:p>
      </dgm:t>
    </dgm:pt>
    <dgm:pt modelId="{08677B63-B6F9-4DCF-AF24-5253A3C29013}">
      <dgm:prSet phldrT="[Texto]" custT="1"/>
      <dgm:spPr/>
      <dgm:t>
        <a:bodyPr/>
        <a:lstStyle/>
        <a:p>
          <a:pPr algn="l"/>
          <a:r>
            <a:rPr lang="es-ES" sz="1200" dirty="0" smtClean="0">
              <a:latin typeface="Tahoma" panose="020B0604030504040204" pitchFamily="34" charset="0"/>
              <a:ea typeface="Tahoma" panose="020B0604030504040204" pitchFamily="34" charset="0"/>
              <a:cs typeface="Tahoma" panose="020B0604030504040204" pitchFamily="34" charset="0"/>
            </a:rPr>
            <a:t>- Depresión</a:t>
          </a:r>
        </a:p>
        <a:p>
          <a:pPr algn="l"/>
          <a:r>
            <a:rPr lang="es-ES" sz="1200" dirty="0" smtClean="0">
              <a:latin typeface="Tahoma" panose="020B0604030504040204" pitchFamily="34" charset="0"/>
              <a:ea typeface="Tahoma" panose="020B0604030504040204" pitchFamily="34" charset="0"/>
              <a:cs typeface="Tahoma" panose="020B0604030504040204" pitchFamily="34" charset="0"/>
            </a:rPr>
            <a:t>- Baja Autoestima</a:t>
          </a:r>
        </a:p>
        <a:p>
          <a:pPr algn="l"/>
          <a:r>
            <a:rPr lang="es-ES" sz="1200" dirty="0" smtClean="0">
              <a:latin typeface="Tahoma" panose="020B0604030504040204" pitchFamily="34" charset="0"/>
              <a:ea typeface="Tahoma" panose="020B0604030504040204" pitchFamily="34" charset="0"/>
              <a:cs typeface="Tahoma" panose="020B0604030504040204" pitchFamily="34" charset="0"/>
            </a:rPr>
            <a:t>- Trastorno de personalidad</a:t>
          </a:r>
        </a:p>
        <a:p>
          <a:pPr algn="l"/>
          <a:r>
            <a:rPr lang="es-ES" sz="1200" dirty="0" smtClean="0">
              <a:latin typeface="Tahoma" panose="020B0604030504040204" pitchFamily="34" charset="0"/>
              <a:ea typeface="Tahoma" panose="020B0604030504040204" pitchFamily="34" charset="0"/>
              <a:cs typeface="Tahoma" panose="020B0604030504040204" pitchFamily="34" charset="0"/>
            </a:rPr>
            <a:t>- Dificultad para expresar sentimientos</a:t>
          </a:r>
          <a:endParaRPr lang="es-ES" sz="1200" dirty="0">
            <a:latin typeface="Tahoma" panose="020B0604030504040204" pitchFamily="34" charset="0"/>
            <a:ea typeface="Tahoma" panose="020B0604030504040204" pitchFamily="34" charset="0"/>
            <a:cs typeface="Tahoma" panose="020B0604030504040204" pitchFamily="34" charset="0"/>
          </a:endParaRPr>
        </a:p>
      </dgm:t>
    </dgm:pt>
    <dgm:pt modelId="{0845FC54-023F-4E66-8D93-008D080AFC5B}" type="parTrans" cxnId="{A4100238-E505-4134-94E1-3C1E5AAC13E5}">
      <dgm:prSet/>
      <dgm:spPr/>
      <dgm:t>
        <a:bodyPr/>
        <a:lstStyle/>
        <a:p>
          <a:endParaRPr lang="es-ES"/>
        </a:p>
      </dgm:t>
    </dgm:pt>
    <dgm:pt modelId="{E38AF5F3-1D7C-4BE1-9862-59D9C9D795B1}" type="sibTrans" cxnId="{A4100238-E505-4134-94E1-3C1E5AAC13E5}">
      <dgm:prSet/>
      <dgm:spPr/>
      <dgm:t>
        <a:bodyPr/>
        <a:lstStyle/>
        <a:p>
          <a:endParaRPr lang="es-ES"/>
        </a:p>
      </dgm:t>
    </dgm:pt>
    <dgm:pt modelId="{6AEE9FB8-6C22-475C-91A8-7DF68E4A180F}">
      <dgm:prSet phldrT="[Texto]"/>
      <dgm:spPr>
        <a:noFill/>
        <a:ln w="28575">
          <a:solidFill>
            <a:srgbClr val="339933"/>
          </a:solidFill>
          <a:prstDash val="sysDash"/>
        </a:ln>
      </dgm:spPr>
      <dgm:t>
        <a:bodyPr/>
        <a:lstStyle/>
        <a:p>
          <a:r>
            <a:rPr lang="es-ES" b="1" cap="none" spc="0" dirty="0" smtClean="0">
              <a:ln/>
              <a:solidFill>
                <a:schemeClr val="tx1"/>
              </a:solidFill>
              <a:effectLst/>
              <a:latin typeface="Berlin Sans FB Demi" panose="020E0802020502020306" pitchFamily="34" charset="0"/>
            </a:rPr>
            <a:t>Emocionales</a:t>
          </a:r>
          <a:endParaRPr lang="es-ES" dirty="0">
            <a:solidFill>
              <a:schemeClr val="tx1"/>
            </a:solidFill>
          </a:endParaRPr>
        </a:p>
      </dgm:t>
    </dgm:pt>
    <dgm:pt modelId="{BBBBBC61-C7D0-4C70-AA69-31FF430883FA}" type="parTrans" cxnId="{A83FD09C-5502-47BF-98E2-1B5B4261887C}">
      <dgm:prSet/>
      <dgm:spPr/>
      <dgm:t>
        <a:bodyPr/>
        <a:lstStyle/>
        <a:p>
          <a:endParaRPr lang="es-ES"/>
        </a:p>
      </dgm:t>
    </dgm:pt>
    <dgm:pt modelId="{336D26D1-50BD-4064-98E7-AC63EC75900E}" type="sibTrans" cxnId="{A83FD09C-5502-47BF-98E2-1B5B4261887C}">
      <dgm:prSet/>
      <dgm:spPr/>
      <dgm:t>
        <a:bodyPr/>
        <a:lstStyle/>
        <a:p>
          <a:endParaRPr lang="es-ES"/>
        </a:p>
      </dgm:t>
    </dgm:pt>
    <dgm:pt modelId="{30BE2A64-1E09-487F-A3CD-0E1CEA5B9CA8}">
      <dgm:prSet phldrT="[Texto]"/>
      <dgm:spPr>
        <a:noFill/>
        <a:ln w="28575">
          <a:solidFill>
            <a:srgbClr val="00A8A4"/>
          </a:solidFill>
          <a:prstDash val="sysDash"/>
        </a:ln>
      </dgm:spPr>
      <dgm:t>
        <a:bodyPr/>
        <a:lstStyle/>
        <a:p>
          <a:r>
            <a:rPr lang="es-ES" b="1" cap="none" spc="0" dirty="0" smtClean="0">
              <a:ln/>
              <a:solidFill>
                <a:schemeClr val="tx1"/>
              </a:solidFill>
              <a:effectLst/>
              <a:latin typeface="Berlin Sans FB Demi" panose="020E0802020502020306" pitchFamily="34" charset="0"/>
            </a:rPr>
            <a:t>Sexuales</a:t>
          </a:r>
          <a:endParaRPr lang="es-ES" dirty="0">
            <a:solidFill>
              <a:schemeClr val="tx1"/>
            </a:solidFill>
          </a:endParaRPr>
        </a:p>
      </dgm:t>
    </dgm:pt>
    <dgm:pt modelId="{0A5660A8-B766-4D57-8F74-45AD685EF2D9}" type="parTrans" cxnId="{1ADAEC75-2F0E-42E4-9155-53AD92F581D9}">
      <dgm:prSet/>
      <dgm:spPr/>
      <dgm:t>
        <a:bodyPr/>
        <a:lstStyle/>
        <a:p>
          <a:endParaRPr lang="es-ES"/>
        </a:p>
      </dgm:t>
    </dgm:pt>
    <dgm:pt modelId="{83D4AA65-7031-4FBE-8213-D207CC74CBE6}" type="sibTrans" cxnId="{1ADAEC75-2F0E-42E4-9155-53AD92F581D9}">
      <dgm:prSet/>
      <dgm:spPr/>
      <dgm:t>
        <a:bodyPr/>
        <a:lstStyle/>
        <a:p>
          <a:endParaRPr lang="es-ES"/>
        </a:p>
      </dgm:t>
    </dgm:pt>
    <dgm:pt modelId="{3D4172DB-7AD4-4F36-A6A8-83BC89F8D2FF}">
      <dgm:prSet phldrT="[Texto]" custT="1"/>
      <dgm:spPr/>
      <dgm:t>
        <a:bodyPr/>
        <a:lstStyle/>
        <a:p>
          <a:pPr algn="just"/>
          <a:r>
            <a:rPr lang="es-ES" sz="1200" dirty="0" smtClean="0">
              <a:latin typeface="Tahoma" panose="020B0604030504040204" pitchFamily="34" charset="0"/>
              <a:ea typeface="Tahoma" panose="020B0604030504040204" pitchFamily="34" charset="0"/>
              <a:cs typeface="Tahoma" panose="020B0604030504040204" pitchFamily="34" charset="0"/>
            </a:rPr>
            <a:t>- Ansiedad, miedo</a:t>
          </a:r>
        </a:p>
        <a:p>
          <a:pPr algn="just"/>
          <a:r>
            <a:rPr lang="es-ES" sz="1200" dirty="0" smtClean="0">
              <a:latin typeface="Tahoma" panose="020B0604030504040204" pitchFamily="34" charset="0"/>
              <a:ea typeface="Tahoma" panose="020B0604030504040204" pitchFamily="34" charset="0"/>
              <a:cs typeface="Tahoma" panose="020B0604030504040204" pitchFamily="34" charset="0"/>
            </a:rPr>
            <a:t>- Sentimiento de culpabilidad</a:t>
          </a:r>
        </a:p>
        <a:p>
          <a:pPr algn="just"/>
          <a:r>
            <a:rPr lang="es-ES" sz="1200" dirty="0" smtClean="0">
              <a:latin typeface="Tahoma" panose="020B0604030504040204" pitchFamily="34" charset="0"/>
              <a:ea typeface="Tahoma" panose="020B0604030504040204" pitchFamily="34" charset="0"/>
              <a:cs typeface="Tahoma" panose="020B0604030504040204" pitchFamily="34" charset="0"/>
            </a:rPr>
            <a:t>- Rechazan su cuerpo</a:t>
          </a:r>
        </a:p>
        <a:p>
          <a:pPr algn="just"/>
          <a:r>
            <a:rPr lang="es-ES" sz="1200" dirty="0" smtClean="0">
              <a:latin typeface="Tahoma" panose="020B0604030504040204" pitchFamily="34" charset="0"/>
              <a:ea typeface="Tahoma" panose="020B0604030504040204" pitchFamily="34" charset="0"/>
              <a:cs typeface="Tahoma" panose="020B0604030504040204" pitchFamily="34" charset="0"/>
            </a:rPr>
            <a:t>- Reprimen la ira</a:t>
          </a:r>
          <a:endParaRPr lang="es-ES" sz="1200" dirty="0">
            <a:latin typeface="Tahoma" panose="020B0604030504040204" pitchFamily="34" charset="0"/>
            <a:ea typeface="Tahoma" panose="020B0604030504040204" pitchFamily="34" charset="0"/>
            <a:cs typeface="Tahoma" panose="020B0604030504040204" pitchFamily="34" charset="0"/>
          </a:endParaRPr>
        </a:p>
      </dgm:t>
    </dgm:pt>
    <dgm:pt modelId="{3A51C211-5FDC-4B80-BD12-BEB6C0744477}" type="parTrans" cxnId="{52EDA39B-925D-493F-981D-D641F11E6FCF}">
      <dgm:prSet/>
      <dgm:spPr/>
      <dgm:t>
        <a:bodyPr/>
        <a:lstStyle/>
        <a:p>
          <a:endParaRPr lang="es-ES"/>
        </a:p>
      </dgm:t>
    </dgm:pt>
    <dgm:pt modelId="{F8AC3A67-7262-4439-A1F7-2C2BEF5519AA}" type="sibTrans" cxnId="{52EDA39B-925D-493F-981D-D641F11E6FCF}">
      <dgm:prSet/>
      <dgm:spPr/>
      <dgm:t>
        <a:bodyPr/>
        <a:lstStyle/>
        <a:p>
          <a:endParaRPr lang="es-ES"/>
        </a:p>
      </dgm:t>
    </dgm:pt>
    <dgm:pt modelId="{00F7F5A9-FCFE-4AAD-94AD-2E39CD5F17CC}">
      <dgm:prSet phldrT="[Texto]" custT="1"/>
      <dgm:spPr/>
      <dgm:t>
        <a:bodyPr/>
        <a:lstStyle/>
        <a:p>
          <a:pPr algn="just"/>
          <a:r>
            <a:rPr lang="es-ES" sz="1200" dirty="0" smtClean="0">
              <a:latin typeface="Tahoma" panose="020B0604030504040204" pitchFamily="34" charset="0"/>
              <a:ea typeface="Tahoma" panose="020B0604030504040204" pitchFamily="34" charset="0"/>
              <a:cs typeface="Tahoma" panose="020B0604030504040204" pitchFamily="34" charset="0"/>
            </a:rPr>
            <a:t>- Conocimiento sexual precoz</a:t>
          </a:r>
        </a:p>
        <a:p>
          <a:pPr algn="just"/>
          <a:r>
            <a:rPr lang="es-ES" sz="1200" dirty="0" smtClean="0">
              <a:latin typeface="Tahoma" panose="020B0604030504040204" pitchFamily="34" charset="0"/>
              <a:ea typeface="Tahoma" panose="020B0604030504040204" pitchFamily="34" charset="0"/>
              <a:cs typeface="Tahoma" panose="020B0604030504040204" pitchFamily="34" charset="0"/>
            </a:rPr>
            <a:t>- Problemas de identidad sexual</a:t>
          </a:r>
        </a:p>
        <a:p>
          <a:pPr algn="just"/>
          <a:r>
            <a:rPr lang="es-ES" sz="1200" dirty="0" smtClean="0">
              <a:latin typeface="Tahoma" panose="020B0604030504040204" pitchFamily="34" charset="0"/>
              <a:ea typeface="Tahoma" panose="020B0604030504040204" pitchFamily="34" charset="0"/>
              <a:cs typeface="Tahoma" panose="020B0604030504040204" pitchFamily="34" charset="0"/>
            </a:rPr>
            <a:t>- Repetición de acciones </a:t>
          </a:r>
          <a:endParaRPr lang="es-ES" sz="1200" dirty="0">
            <a:latin typeface="Tahoma" panose="020B0604030504040204" pitchFamily="34" charset="0"/>
            <a:ea typeface="Tahoma" panose="020B0604030504040204" pitchFamily="34" charset="0"/>
            <a:cs typeface="Tahoma" panose="020B0604030504040204" pitchFamily="34" charset="0"/>
          </a:endParaRPr>
        </a:p>
      </dgm:t>
    </dgm:pt>
    <dgm:pt modelId="{3159BB4D-D94E-4245-9A69-AB7749E7AA55}" type="parTrans" cxnId="{C444A404-56FE-4129-A3F7-C1D5FBD8954D}">
      <dgm:prSet/>
      <dgm:spPr/>
      <dgm:t>
        <a:bodyPr/>
        <a:lstStyle/>
        <a:p>
          <a:endParaRPr lang="es-ES"/>
        </a:p>
      </dgm:t>
    </dgm:pt>
    <dgm:pt modelId="{6241F575-391E-47FA-A2D3-9D028516B6C4}" type="sibTrans" cxnId="{C444A404-56FE-4129-A3F7-C1D5FBD8954D}">
      <dgm:prSet/>
      <dgm:spPr/>
      <dgm:t>
        <a:bodyPr/>
        <a:lstStyle/>
        <a:p>
          <a:endParaRPr lang="es-ES"/>
        </a:p>
      </dgm:t>
    </dgm:pt>
    <dgm:pt modelId="{AF28F6D2-B42D-4BA8-B2D3-82F5FECA9E7A}">
      <dgm:prSet phldrT="[Texto]"/>
      <dgm:spPr>
        <a:solidFill>
          <a:schemeClr val="bg1"/>
        </a:solidFill>
        <a:ln w="28575">
          <a:solidFill>
            <a:schemeClr val="accent5"/>
          </a:solidFill>
          <a:prstDash val="sysDash"/>
        </a:ln>
      </dgm:spPr>
      <dgm:t>
        <a:bodyPr/>
        <a:lstStyle/>
        <a:p>
          <a:r>
            <a:rPr lang="es-ES" b="1" cap="none" spc="0" dirty="0" smtClean="0">
              <a:ln/>
              <a:solidFill>
                <a:schemeClr val="tx1"/>
              </a:solidFill>
              <a:effectLst/>
              <a:latin typeface="Berlin Sans FB Demi" panose="020E0802020502020306" pitchFamily="34" charset="0"/>
            </a:rPr>
            <a:t>Sociales</a:t>
          </a:r>
          <a:endParaRPr lang="es-ES" dirty="0">
            <a:solidFill>
              <a:schemeClr val="tx1"/>
            </a:solidFill>
          </a:endParaRPr>
        </a:p>
      </dgm:t>
    </dgm:pt>
    <dgm:pt modelId="{66E3327C-2121-47BB-B0DA-D832B85B6E1D}" type="parTrans" cxnId="{65F2E3F9-751A-4A83-A7D6-07BE7C0EFD74}">
      <dgm:prSet/>
      <dgm:spPr/>
      <dgm:t>
        <a:bodyPr/>
        <a:lstStyle/>
        <a:p>
          <a:endParaRPr lang="es-ES"/>
        </a:p>
      </dgm:t>
    </dgm:pt>
    <dgm:pt modelId="{EF4FC6B2-88EE-4451-827D-C3BAB2E10154}" type="sibTrans" cxnId="{65F2E3F9-751A-4A83-A7D6-07BE7C0EFD74}">
      <dgm:prSet/>
      <dgm:spPr/>
      <dgm:t>
        <a:bodyPr/>
        <a:lstStyle/>
        <a:p>
          <a:endParaRPr lang="es-ES"/>
        </a:p>
      </dgm:t>
    </dgm:pt>
    <dgm:pt modelId="{491FA2BB-80B4-474C-BBAF-518AC6F63E20}">
      <dgm:prSet phldrT="[Texto]" custT="1"/>
      <dgm:spPr/>
      <dgm:t>
        <a:bodyPr/>
        <a:lstStyle/>
        <a:p>
          <a:pPr algn="just"/>
          <a:r>
            <a:rPr lang="es-ES" sz="1200" dirty="0" smtClean="0">
              <a:latin typeface="Tahoma" panose="020B0604030504040204" pitchFamily="34" charset="0"/>
              <a:ea typeface="Tahoma" panose="020B0604030504040204" pitchFamily="34" charset="0"/>
              <a:cs typeface="Tahoma" panose="020B0604030504040204" pitchFamily="34" charset="0"/>
            </a:rPr>
            <a:t>- Retraimiento social</a:t>
          </a:r>
        </a:p>
        <a:p>
          <a:pPr algn="l"/>
          <a:r>
            <a:rPr lang="es-ES" sz="1200" dirty="0" smtClean="0">
              <a:latin typeface="Tahoma" panose="020B0604030504040204" pitchFamily="34" charset="0"/>
              <a:ea typeface="Tahoma" panose="020B0604030504040204" pitchFamily="34" charset="0"/>
              <a:cs typeface="Tahoma" panose="020B0604030504040204" pitchFamily="34" charset="0"/>
            </a:rPr>
            <a:t>- Conductas antisociales</a:t>
          </a:r>
        </a:p>
        <a:p>
          <a:pPr algn="l"/>
          <a:r>
            <a:rPr lang="es-ES" sz="1200" dirty="0" smtClean="0">
              <a:latin typeface="Tahoma" panose="020B0604030504040204" pitchFamily="34" charset="0"/>
              <a:ea typeface="Tahoma" panose="020B0604030504040204" pitchFamily="34" charset="0"/>
              <a:cs typeface="Tahoma" panose="020B0604030504040204" pitchFamily="34" charset="0"/>
            </a:rPr>
            <a:t>- Miedo a determinadas personas, lugares</a:t>
          </a:r>
        </a:p>
        <a:p>
          <a:pPr algn="just"/>
          <a:r>
            <a:rPr lang="es-ES" sz="1200" dirty="0" smtClean="0">
              <a:latin typeface="Tahoma" panose="020B0604030504040204" pitchFamily="34" charset="0"/>
              <a:ea typeface="Tahoma" panose="020B0604030504040204" pitchFamily="34" charset="0"/>
              <a:cs typeface="Tahoma" panose="020B0604030504040204" pitchFamily="34" charset="0"/>
            </a:rPr>
            <a:t>- Confusión de roles </a:t>
          </a:r>
          <a:endParaRPr lang="es-ES" sz="1200" dirty="0">
            <a:latin typeface="Tahoma" panose="020B0604030504040204" pitchFamily="34" charset="0"/>
            <a:ea typeface="Tahoma" panose="020B0604030504040204" pitchFamily="34" charset="0"/>
            <a:cs typeface="Tahoma" panose="020B0604030504040204" pitchFamily="34" charset="0"/>
          </a:endParaRPr>
        </a:p>
      </dgm:t>
    </dgm:pt>
    <dgm:pt modelId="{0C21E613-9880-4932-A9BC-78A6EC48BFA9}" type="parTrans" cxnId="{FB034BF9-8D4A-49E6-95D6-AF7A47C20451}">
      <dgm:prSet/>
      <dgm:spPr/>
      <dgm:t>
        <a:bodyPr/>
        <a:lstStyle/>
        <a:p>
          <a:endParaRPr lang="es-ES"/>
        </a:p>
      </dgm:t>
    </dgm:pt>
    <dgm:pt modelId="{DA21D3A4-9E67-4FDB-90E7-AAABABA30CE2}" type="sibTrans" cxnId="{FB034BF9-8D4A-49E6-95D6-AF7A47C20451}">
      <dgm:prSet/>
      <dgm:spPr/>
      <dgm:t>
        <a:bodyPr/>
        <a:lstStyle/>
        <a:p>
          <a:endParaRPr lang="es-ES"/>
        </a:p>
      </dgm:t>
    </dgm:pt>
    <dgm:pt modelId="{CB31AE09-DA3D-4111-A8F9-C3810A9A503F}">
      <dgm:prSet phldrT="[Texto]" custT="1"/>
      <dgm:spPr/>
      <dgm:t>
        <a:bodyPr/>
        <a:lstStyle/>
        <a:p>
          <a:pPr algn="l"/>
          <a:r>
            <a:rPr lang="es-ES" sz="1200" dirty="0" smtClean="0">
              <a:latin typeface="Tahoma" panose="020B0604030504040204" pitchFamily="34" charset="0"/>
              <a:ea typeface="Tahoma" panose="020B0604030504040204" pitchFamily="34" charset="0"/>
              <a:cs typeface="Tahoma" panose="020B0604030504040204" pitchFamily="34" charset="0"/>
            </a:rPr>
            <a:t>-Compulsividad sexual</a:t>
          </a:r>
        </a:p>
        <a:p>
          <a:pPr algn="l"/>
          <a:r>
            <a:rPr lang="es-ES" sz="1200" dirty="0" smtClean="0">
              <a:latin typeface="Tahoma" panose="020B0604030504040204" pitchFamily="34" charset="0"/>
              <a:ea typeface="Tahoma" panose="020B0604030504040204" pitchFamily="34" charset="0"/>
              <a:cs typeface="Tahoma" panose="020B0604030504040204" pitchFamily="34" charset="0"/>
            </a:rPr>
            <a:t>- Inicio de relaciones sexuales a temprana edad</a:t>
          </a:r>
        </a:p>
        <a:p>
          <a:pPr algn="l"/>
          <a:r>
            <a:rPr lang="es-ES" sz="1200" dirty="0" smtClean="0">
              <a:latin typeface="Tahoma" panose="020B0604030504040204" pitchFamily="34" charset="0"/>
              <a:ea typeface="Tahoma" panose="020B0604030504040204" pitchFamily="34" charset="0"/>
              <a:cs typeface="Tahoma" panose="020B0604030504040204" pitchFamily="34" charset="0"/>
            </a:rPr>
            <a:t>- Fobia a una relación</a:t>
          </a:r>
          <a:endParaRPr lang="es-ES" sz="1200" dirty="0">
            <a:latin typeface="Tahoma" panose="020B0604030504040204" pitchFamily="34" charset="0"/>
            <a:ea typeface="Tahoma" panose="020B0604030504040204" pitchFamily="34" charset="0"/>
            <a:cs typeface="Tahoma" panose="020B0604030504040204" pitchFamily="34" charset="0"/>
          </a:endParaRPr>
        </a:p>
      </dgm:t>
    </dgm:pt>
    <dgm:pt modelId="{9417D7E1-3498-4295-9CC8-749A83D0B19C}" type="parTrans" cxnId="{B764ECC4-C9CF-466C-8A39-2EB8D52148A5}">
      <dgm:prSet/>
      <dgm:spPr/>
      <dgm:t>
        <a:bodyPr/>
        <a:lstStyle/>
        <a:p>
          <a:endParaRPr lang="es-ES"/>
        </a:p>
      </dgm:t>
    </dgm:pt>
    <dgm:pt modelId="{3A99F6FE-2370-4F9A-96DE-C31EDDF85A60}" type="sibTrans" cxnId="{B764ECC4-C9CF-466C-8A39-2EB8D52148A5}">
      <dgm:prSet/>
      <dgm:spPr/>
      <dgm:t>
        <a:bodyPr/>
        <a:lstStyle/>
        <a:p>
          <a:endParaRPr lang="es-ES"/>
        </a:p>
      </dgm:t>
    </dgm:pt>
    <dgm:pt modelId="{666D5DE3-5AD8-4D8F-B8CB-7E899D7F4E7C}">
      <dgm:prSet phldrT="[Texto]" custT="1"/>
      <dgm:spPr/>
      <dgm:t>
        <a:bodyPr/>
        <a:lstStyle/>
        <a:p>
          <a:pPr algn="ctr"/>
          <a:endParaRPr lang="es-ES" sz="1100" dirty="0" smtClean="0">
            <a:latin typeface="Tahoma" panose="020B0604030504040204" pitchFamily="34" charset="0"/>
            <a:ea typeface="Tahoma" panose="020B0604030504040204" pitchFamily="34" charset="0"/>
            <a:cs typeface="Tahoma" panose="020B0604030504040204" pitchFamily="34" charset="0"/>
          </a:endParaRPr>
        </a:p>
        <a:p>
          <a:pPr algn="just"/>
          <a:r>
            <a:rPr lang="es-ES" sz="1100" dirty="0" smtClean="0">
              <a:latin typeface="Tahoma" panose="020B0604030504040204" pitchFamily="34" charset="0"/>
              <a:ea typeface="Tahoma" panose="020B0604030504040204" pitchFamily="34" charset="0"/>
              <a:cs typeface="Tahoma" panose="020B0604030504040204" pitchFamily="34" charset="0"/>
            </a:rPr>
            <a:t> </a:t>
          </a:r>
        </a:p>
        <a:p>
          <a:pPr algn="just"/>
          <a:r>
            <a:rPr lang="es-ES" sz="1200" dirty="0" smtClean="0">
              <a:latin typeface="Tahoma" panose="020B0604030504040204" pitchFamily="34" charset="0"/>
              <a:ea typeface="Tahoma" panose="020B0604030504040204" pitchFamily="34" charset="0"/>
              <a:cs typeface="Tahoma" panose="020B0604030504040204" pitchFamily="34" charset="0"/>
            </a:rPr>
            <a:t>- Rendimiento académico</a:t>
          </a:r>
        </a:p>
        <a:p>
          <a:pPr algn="just"/>
          <a:r>
            <a:rPr lang="es-ES" sz="1200" dirty="0" smtClean="0">
              <a:latin typeface="Tahoma" panose="020B0604030504040204" pitchFamily="34" charset="0"/>
              <a:ea typeface="Tahoma" panose="020B0604030504040204" pitchFamily="34" charset="0"/>
              <a:cs typeface="Tahoma" panose="020B0604030504040204" pitchFamily="34" charset="0"/>
            </a:rPr>
            <a:t>- Hiperactividad, agresividad</a:t>
          </a:r>
        </a:p>
        <a:p>
          <a:pPr algn="just"/>
          <a:r>
            <a:rPr lang="es-ES" sz="1200" dirty="0" smtClean="0">
              <a:latin typeface="Tahoma" panose="020B0604030504040204" pitchFamily="34" charset="0"/>
              <a:ea typeface="Tahoma" panose="020B0604030504040204" pitchFamily="34" charset="0"/>
              <a:cs typeface="Tahoma" panose="020B0604030504040204" pitchFamily="34" charset="0"/>
            </a:rPr>
            <a:t>- Conductas autodestructivas </a:t>
          </a:r>
        </a:p>
        <a:p>
          <a:pPr algn="ctr"/>
          <a:endParaRPr lang="es-ES" sz="2800" dirty="0"/>
        </a:p>
      </dgm:t>
    </dgm:pt>
    <dgm:pt modelId="{7DD9C817-0118-4F57-96D6-E7C345158BF1}" type="sibTrans" cxnId="{EA18D41C-3D86-49E9-AAD1-732779BA6C12}">
      <dgm:prSet/>
      <dgm:spPr/>
      <dgm:t>
        <a:bodyPr/>
        <a:lstStyle/>
        <a:p>
          <a:endParaRPr lang="es-ES"/>
        </a:p>
      </dgm:t>
    </dgm:pt>
    <dgm:pt modelId="{527CFA7C-2E2F-4957-B184-799DC0F752EC}" type="parTrans" cxnId="{EA18D41C-3D86-49E9-AAD1-732779BA6C12}">
      <dgm:prSet/>
      <dgm:spPr/>
      <dgm:t>
        <a:bodyPr/>
        <a:lstStyle/>
        <a:p>
          <a:endParaRPr lang="es-ES"/>
        </a:p>
      </dgm:t>
    </dgm:pt>
    <dgm:pt modelId="{CE635AD0-79CD-4306-A7E5-0ECD978C9965}" type="pres">
      <dgm:prSet presAssocID="{CB4160F1-CBF6-4B73-AEFB-59E361D7F3AB}" presName="Name0" presStyleCnt="0">
        <dgm:presLayoutVars>
          <dgm:dir/>
          <dgm:animLvl val="lvl"/>
          <dgm:resizeHandles val="exact"/>
        </dgm:presLayoutVars>
      </dgm:prSet>
      <dgm:spPr/>
      <dgm:t>
        <a:bodyPr/>
        <a:lstStyle/>
        <a:p>
          <a:endParaRPr lang="es-ES"/>
        </a:p>
      </dgm:t>
    </dgm:pt>
    <dgm:pt modelId="{5AD59EB2-D8FA-443C-B93A-D0E8C95B7F29}" type="pres">
      <dgm:prSet presAssocID="{EB3D04F9-D1FF-4180-A54C-55B074346364}" presName="vertFlow" presStyleCnt="0"/>
      <dgm:spPr/>
      <dgm:t>
        <a:bodyPr/>
        <a:lstStyle/>
        <a:p>
          <a:endParaRPr lang="es-ES"/>
        </a:p>
      </dgm:t>
    </dgm:pt>
    <dgm:pt modelId="{78884B39-29F1-4952-A1F8-EC89D9676B10}" type="pres">
      <dgm:prSet presAssocID="{EB3D04F9-D1FF-4180-A54C-55B074346364}" presName="header" presStyleLbl="node1" presStyleIdx="0" presStyleCnt="5" custLinFactNeighborY="-21564"/>
      <dgm:spPr/>
      <dgm:t>
        <a:bodyPr/>
        <a:lstStyle/>
        <a:p>
          <a:endParaRPr lang="es-ES"/>
        </a:p>
      </dgm:t>
    </dgm:pt>
    <dgm:pt modelId="{FF2427AA-E3D3-4BD7-B974-7FD1A3711F7F}" type="pres">
      <dgm:prSet presAssocID="{673C5FB9-152D-4FB9-B434-37693B32CB0F}" presName="parTrans" presStyleLbl="sibTrans2D1" presStyleIdx="0" presStyleCnt="10"/>
      <dgm:spPr/>
      <dgm:t>
        <a:bodyPr/>
        <a:lstStyle/>
        <a:p>
          <a:endParaRPr lang="es-ES"/>
        </a:p>
      </dgm:t>
    </dgm:pt>
    <dgm:pt modelId="{85359413-5454-4100-9AEE-42709C8E1655}" type="pres">
      <dgm:prSet presAssocID="{9FF7961A-4AB4-4BAE-9342-9348730B977C}" presName="child" presStyleLbl="alignAccFollowNode1" presStyleIdx="0" presStyleCnt="10" custScaleY="207708" custLinFactNeighborY="71880">
        <dgm:presLayoutVars>
          <dgm:chMax val="0"/>
          <dgm:bulletEnabled val="1"/>
        </dgm:presLayoutVars>
      </dgm:prSet>
      <dgm:spPr/>
      <dgm:t>
        <a:bodyPr/>
        <a:lstStyle/>
        <a:p>
          <a:endParaRPr lang="es-ES"/>
        </a:p>
      </dgm:t>
    </dgm:pt>
    <dgm:pt modelId="{7B690E41-A22B-4068-B4B5-F13A9A587F64}" type="pres">
      <dgm:prSet presAssocID="{4F217BFC-0968-4EB1-81C6-BF4BC5BE5D34}" presName="sibTrans" presStyleLbl="sibTrans2D1" presStyleIdx="1" presStyleCnt="10"/>
      <dgm:spPr/>
      <dgm:t>
        <a:bodyPr/>
        <a:lstStyle/>
        <a:p>
          <a:endParaRPr lang="es-ES"/>
        </a:p>
      </dgm:t>
    </dgm:pt>
    <dgm:pt modelId="{64F4D467-0236-4958-AC8D-40FF0B144F5F}" type="pres">
      <dgm:prSet presAssocID="{367A0003-441C-40A9-A988-340951BC28CA}" presName="child" presStyleLbl="alignAccFollowNode1" presStyleIdx="1" presStyleCnt="10" custScaleY="150852" custLinFactY="12801" custLinFactNeighborY="100000">
        <dgm:presLayoutVars>
          <dgm:chMax val="0"/>
          <dgm:bulletEnabled val="1"/>
        </dgm:presLayoutVars>
      </dgm:prSet>
      <dgm:spPr/>
      <dgm:t>
        <a:bodyPr/>
        <a:lstStyle/>
        <a:p>
          <a:endParaRPr lang="es-ES"/>
        </a:p>
      </dgm:t>
    </dgm:pt>
    <dgm:pt modelId="{01641ACC-1351-4F0E-A9A9-F5A9E36E6A94}" type="pres">
      <dgm:prSet presAssocID="{EB3D04F9-D1FF-4180-A54C-55B074346364}" presName="hSp" presStyleCnt="0"/>
      <dgm:spPr/>
      <dgm:t>
        <a:bodyPr/>
        <a:lstStyle/>
        <a:p>
          <a:endParaRPr lang="es-ES"/>
        </a:p>
      </dgm:t>
    </dgm:pt>
    <dgm:pt modelId="{4E70C359-B125-454C-B5AE-D65BD9A8D369}" type="pres">
      <dgm:prSet presAssocID="{AB542FF5-7BA6-4101-A0E4-6D6314FD95C1}" presName="vertFlow" presStyleCnt="0"/>
      <dgm:spPr/>
      <dgm:t>
        <a:bodyPr/>
        <a:lstStyle/>
        <a:p>
          <a:endParaRPr lang="es-ES"/>
        </a:p>
      </dgm:t>
    </dgm:pt>
    <dgm:pt modelId="{38AB01D4-F40E-4DE8-9EDC-D336F48BE2DA}" type="pres">
      <dgm:prSet presAssocID="{AB542FF5-7BA6-4101-A0E4-6D6314FD95C1}" presName="header" presStyleLbl="node1" presStyleIdx="1" presStyleCnt="5" custLinFactNeighborY="-14376"/>
      <dgm:spPr/>
      <dgm:t>
        <a:bodyPr/>
        <a:lstStyle/>
        <a:p>
          <a:endParaRPr lang="es-ES"/>
        </a:p>
      </dgm:t>
    </dgm:pt>
    <dgm:pt modelId="{1EE6B590-0193-4CD1-8330-7BF16D56EC6D}" type="pres">
      <dgm:prSet presAssocID="{527CFA7C-2E2F-4957-B184-799DC0F752EC}" presName="parTrans" presStyleLbl="sibTrans2D1" presStyleIdx="2" presStyleCnt="10"/>
      <dgm:spPr/>
      <dgm:t>
        <a:bodyPr/>
        <a:lstStyle/>
        <a:p>
          <a:endParaRPr lang="es-ES"/>
        </a:p>
      </dgm:t>
    </dgm:pt>
    <dgm:pt modelId="{76D8EB27-60E0-4B74-A4CA-73F09ACF9FA0}" type="pres">
      <dgm:prSet presAssocID="{666D5DE3-5AD8-4D8F-B8CB-7E899D7F4E7C}" presName="child" presStyleLbl="alignAccFollowNode1" presStyleIdx="2" presStyleCnt="10" custScaleY="198578" custLinFactNeighborY="86256">
        <dgm:presLayoutVars>
          <dgm:chMax val="0"/>
          <dgm:bulletEnabled val="1"/>
        </dgm:presLayoutVars>
      </dgm:prSet>
      <dgm:spPr/>
      <dgm:t>
        <a:bodyPr/>
        <a:lstStyle/>
        <a:p>
          <a:endParaRPr lang="es-ES"/>
        </a:p>
      </dgm:t>
    </dgm:pt>
    <dgm:pt modelId="{15D88DDD-6373-4FFC-A109-448261839751}" type="pres">
      <dgm:prSet presAssocID="{7DD9C817-0118-4F57-96D6-E7C345158BF1}" presName="sibTrans" presStyleLbl="sibTrans2D1" presStyleIdx="3" presStyleCnt="10"/>
      <dgm:spPr/>
      <dgm:t>
        <a:bodyPr/>
        <a:lstStyle/>
        <a:p>
          <a:endParaRPr lang="es-ES"/>
        </a:p>
      </dgm:t>
    </dgm:pt>
    <dgm:pt modelId="{442C0C8B-69EA-4EDE-BF9D-A9A520A8F00F}" type="pres">
      <dgm:prSet presAssocID="{8F5EC52F-BEE2-4F13-B0BF-4FDA25437B3D}" presName="child" presStyleLbl="alignAccFollowNode1" presStyleIdx="3" presStyleCnt="10" custLinFactY="22865" custLinFactNeighborY="100000">
        <dgm:presLayoutVars>
          <dgm:chMax val="0"/>
          <dgm:bulletEnabled val="1"/>
        </dgm:presLayoutVars>
      </dgm:prSet>
      <dgm:spPr/>
      <dgm:t>
        <a:bodyPr/>
        <a:lstStyle/>
        <a:p>
          <a:endParaRPr lang="es-ES"/>
        </a:p>
      </dgm:t>
    </dgm:pt>
    <dgm:pt modelId="{FA5A1DDB-D77E-414E-8D2B-869085D12BFD}" type="pres">
      <dgm:prSet presAssocID="{AB542FF5-7BA6-4101-A0E4-6D6314FD95C1}" presName="hSp" presStyleCnt="0"/>
      <dgm:spPr/>
      <dgm:t>
        <a:bodyPr/>
        <a:lstStyle/>
        <a:p>
          <a:endParaRPr lang="es-ES"/>
        </a:p>
      </dgm:t>
    </dgm:pt>
    <dgm:pt modelId="{3007785F-BE60-47E3-91B4-5AC648E8A0DE}" type="pres">
      <dgm:prSet presAssocID="{6AEE9FB8-6C22-475C-91A8-7DF68E4A180F}" presName="vertFlow" presStyleCnt="0"/>
      <dgm:spPr/>
      <dgm:t>
        <a:bodyPr/>
        <a:lstStyle/>
        <a:p>
          <a:endParaRPr lang="es-ES"/>
        </a:p>
      </dgm:t>
    </dgm:pt>
    <dgm:pt modelId="{137D2A09-48A9-4A7A-9F39-263F2EC7D013}" type="pres">
      <dgm:prSet presAssocID="{6AEE9FB8-6C22-475C-91A8-7DF68E4A180F}" presName="header" presStyleLbl="node1" presStyleIdx="2" presStyleCnt="5" custLinFactNeighborY="-14376"/>
      <dgm:spPr/>
      <dgm:t>
        <a:bodyPr/>
        <a:lstStyle/>
        <a:p>
          <a:endParaRPr lang="es-ES"/>
        </a:p>
      </dgm:t>
    </dgm:pt>
    <dgm:pt modelId="{DEEBB6AF-366F-4C32-9E06-67965D90715B}" type="pres">
      <dgm:prSet presAssocID="{3A51C211-5FDC-4B80-BD12-BEB6C0744477}" presName="parTrans" presStyleLbl="sibTrans2D1" presStyleIdx="4" presStyleCnt="10"/>
      <dgm:spPr/>
      <dgm:t>
        <a:bodyPr/>
        <a:lstStyle/>
        <a:p>
          <a:endParaRPr lang="es-ES"/>
        </a:p>
      </dgm:t>
    </dgm:pt>
    <dgm:pt modelId="{D88136B8-A0FC-461D-B2B5-1064BCFC4045}" type="pres">
      <dgm:prSet presAssocID="{3D4172DB-7AD4-4F36-A6A8-83BC89F8D2FF}" presName="child" presStyleLbl="alignAccFollowNode1" presStyleIdx="4" presStyleCnt="10" custScaleY="208657" custLinFactNeighborY="64692">
        <dgm:presLayoutVars>
          <dgm:chMax val="0"/>
          <dgm:bulletEnabled val="1"/>
        </dgm:presLayoutVars>
      </dgm:prSet>
      <dgm:spPr/>
      <dgm:t>
        <a:bodyPr/>
        <a:lstStyle/>
        <a:p>
          <a:endParaRPr lang="es-ES"/>
        </a:p>
      </dgm:t>
    </dgm:pt>
    <dgm:pt modelId="{29D59F78-44C2-4634-BFF7-5B0EB94280BE}" type="pres">
      <dgm:prSet presAssocID="{F8AC3A67-7262-4439-A1F7-2C2BEF5519AA}" presName="sibTrans" presStyleLbl="sibTrans2D1" presStyleIdx="5" presStyleCnt="10"/>
      <dgm:spPr/>
      <dgm:t>
        <a:bodyPr/>
        <a:lstStyle/>
        <a:p>
          <a:endParaRPr lang="es-ES"/>
        </a:p>
      </dgm:t>
    </dgm:pt>
    <dgm:pt modelId="{1D8B5823-A4E9-455B-B2CE-5F403FCCA892}" type="pres">
      <dgm:prSet presAssocID="{08677B63-B6F9-4DCF-AF24-5253A3C29013}" presName="child" presStyleLbl="alignAccFollowNode1" presStyleIdx="5" presStyleCnt="10" custScaleY="219280" custLinFactY="7769" custLinFactNeighborY="100000">
        <dgm:presLayoutVars>
          <dgm:chMax val="0"/>
          <dgm:bulletEnabled val="1"/>
        </dgm:presLayoutVars>
      </dgm:prSet>
      <dgm:spPr/>
      <dgm:t>
        <a:bodyPr/>
        <a:lstStyle/>
        <a:p>
          <a:endParaRPr lang="es-ES"/>
        </a:p>
      </dgm:t>
    </dgm:pt>
    <dgm:pt modelId="{E76838C0-CEE1-44FA-8906-56869DA17863}" type="pres">
      <dgm:prSet presAssocID="{6AEE9FB8-6C22-475C-91A8-7DF68E4A180F}" presName="hSp" presStyleCnt="0"/>
      <dgm:spPr/>
      <dgm:t>
        <a:bodyPr/>
        <a:lstStyle/>
        <a:p>
          <a:endParaRPr lang="es-ES"/>
        </a:p>
      </dgm:t>
    </dgm:pt>
    <dgm:pt modelId="{83F0CEC6-9D72-4AA8-95AB-85930203E712}" type="pres">
      <dgm:prSet presAssocID="{30BE2A64-1E09-487F-A3CD-0E1CEA5B9CA8}" presName="vertFlow" presStyleCnt="0"/>
      <dgm:spPr/>
      <dgm:t>
        <a:bodyPr/>
        <a:lstStyle/>
        <a:p>
          <a:endParaRPr lang="es-ES"/>
        </a:p>
      </dgm:t>
    </dgm:pt>
    <dgm:pt modelId="{C00C5FF7-3058-489E-B569-60DA18902256}" type="pres">
      <dgm:prSet presAssocID="{30BE2A64-1E09-487F-A3CD-0E1CEA5B9CA8}" presName="header" presStyleLbl="node1" presStyleIdx="3" presStyleCnt="5" custLinFactNeighborY="-14376"/>
      <dgm:spPr/>
      <dgm:t>
        <a:bodyPr/>
        <a:lstStyle/>
        <a:p>
          <a:endParaRPr lang="es-ES"/>
        </a:p>
      </dgm:t>
    </dgm:pt>
    <dgm:pt modelId="{852E9AEA-99D6-4FBB-855B-C6F5F3E19D7F}" type="pres">
      <dgm:prSet presAssocID="{3159BB4D-D94E-4245-9A69-AB7749E7AA55}" presName="parTrans" presStyleLbl="sibTrans2D1" presStyleIdx="6" presStyleCnt="10"/>
      <dgm:spPr/>
      <dgm:t>
        <a:bodyPr/>
        <a:lstStyle/>
        <a:p>
          <a:endParaRPr lang="es-ES"/>
        </a:p>
      </dgm:t>
    </dgm:pt>
    <dgm:pt modelId="{667E710A-9C77-4D6B-AE1F-3EE1E2A8676F}" type="pres">
      <dgm:prSet presAssocID="{00F7F5A9-FCFE-4AAD-94AD-2E39CD5F17CC}" presName="child" presStyleLbl="alignAccFollowNode1" presStyleIdx="6" presStyleCnt="10" custScaleY="216398" custLinFactNeighborY="64692">
        <dgm:presLayoutVars>
          <dgm:chMax val="0"/>
          <dgm:bulletEnabled val="1"/>
        </dgm:presLayoutVars>
      </dgm:prSet>
      <dgm:spPr/>
      <dgm:t>
        <a:bodyPr/>
        <a:lstStyle/>
        <a:p>
          <a:endParaRPr lang="es-ES"/>
        </a:p>
      </dgm:t>
    </dgm:pt>
    <dgm:pt modelId="{58C2F998-1989-4CB8-A7EE-C8082CE3CBD3}" type="pres">
      <dgm:prSet presAssocID="{6241F575-391E-47FA-A2D3-9D028516B6C4}" presName="sibTrans" presStyleLbl="sibTrans2D1" presStyleIdx="7" presStyleCnt="10"/>
      <dgm:spPr/>
      <dgm:t>
        <a:bodyPr/>
        <a:lstStyle/>
        <a:p>
          <a:endParaRPr lang="es-ES"/>
        </a:p>
      </dgm:t>
    </dgm:pt>
    <dgm:pt modelId="{7903C04D-7EBA-4A4A-85F8-83D4C6FA8314}" type="pres">
      <dgm:prSet presAssocID="{CB31AE09-DA3D-4111-A8F9-C3810A9A503F}" presName="child" presStyleLbl="alignAccFollowNode1" presStyleIdx="7" presStyleCnt="10" custScaleY="182540" custLinFactY="7351" custLinFactNeighborY="100000">
        <dgm:presLayoutVars>
          <dgm:chMax val="0"/>
          <dgm:bulletEnabled val="1"/>
        </dgm:presLayoutVars>
      </dgm:prSet>
      <dgm:spPr/>
      <dgm:t>
        <a:bodyPr/>
        <a:lstStyle/>
        <a:p>
          <a:endParaRPr lang="es-ES"/>
        </a:p>
      </dgm:t>
    </dgm:pt>
    <dgm:pt modelId="{C411053D-8DD0-4788-A244-FBA7FA9198F4}" type="pres">
      <dgm:prSet presAssocID="{30BE2A64-1E09-487F-A3CD-0E1CEA5B9CA8}" presName="hSp" presStyleCnt="0"/>
      <dgm:spPr/>
      <dgm:t>
        <a:bodyPr/>
        <a:lstStyle/>
        <a:p>
          <a:endParaRPr lang="es-ES"/>
        </a:p>
      </dgm:t>
    </dgm:pt>
    <dgm:pt modelId="{2D1EB26B-C2DD-4E18-8738-B6AF1BB8C138}" type="pres">
      <dgm:prSet presAssocID="{AF28F6D2-B42D-4BA8-B2D3-82F5FECA9E7A}" presName="vertFlow" presStyleCnt="0"/>
      <dgm:spPr/>
      <dgm:t>
        <a:bodyPr/>
        <a:lstStyle/>
        <a:p>
          <a:endParaRPr lang="es-ES"/>
        </a:p>
      </dgm:t>
    </dgm:pt>
    <dgm:pt modelId="{E75E060B-6946-4DA7-9725-DD0367FD68B5}" type="pres">
      <dgm:prSet presAssocID="{AF28F6D2-B42D-4BA8-B2D3-82F5FECA9E7A}" presName="header" presStyleLbl="node1" presStyleIdx="4" presStyleCnt="5" custLinFactNeighborY="-14376"/>
      <dgm:spPr/>
      <dgm:t>
        <a:bodyPr/>
        <a:lstStyle/>
        <a:p>
          <a:endParaRPr lang="es-ES"/>
        </a:p>
      </dgm:t>
    </dgm:pt>
    <dgm:pt modelId="{241C5C9E-0DAC-43FA-818F-C08059DFE9D3}" type="pres">
      <dgm:prSet presAssocID="{0C21E613-9880-4932-A9BC-78A6EC48BFA9}" presName="parTrans" presStyleLbl="sibTrans2D1" presStyleIdx="8" presStyleCnt="10"/>
      <dgm:spPr/>
      <dgm:t>
        <a:bodyPr/>
        <a:lstStyle/>
        <a:p>
          <a:endParaRPr lang="es-ES"/>
        </a:p>
      </dgm:t>
    </dgm:pt>
    <dgm:pt modelId="{21F1CB22-F955-4FD9-A7D5-19ED960F58FC}" type="pres">
      <dgm:prSet presAssocID="{491FA2BB-80B4-474C-BBAF-518AC6F63E20}" presName="child" presStyleLbl="alignAccFollowNode1" presStyleIdx="8" presStyleCnt="10" custScaleY="213948" custLinFactNeighborY="78298">
        <dgm:presLayoutVars>
          <dgm:chMax val="0"/>
          <dgm:bulletEnabled val="1"/>
        </dgm:presLayoutVars>
      </dgm:prSet>
      <dgm:spPr/>
      <dgm:t>
        <a:bodyPr/>
        <a:lstStyle/>
        <a:p>
          <a:endParaRPr lang="es-ES"/>
        </a:p>
      </dgm:t>
    </dgm:pt>
    <dgm:pt modelId="{1C7CE604-96FD-4C63-ABF2-2EF745B7B7DB}" type="pres">
      <dgm:prSet presAssocID="{DA21D3A4-9E67-4FDB-90E7-AAABABA30CE2}" presName="sibTrans" presStyleLbl="sibTrans2D1" presStyleIdx="9" presStyleCnt="10"/>
      <dgm:spPr/>
      <dgm:t>
        <a:bodyPr/>
        <a:lstStyle/>
        <a:p>
          <a:endParaRPr lang="es-ES"/>
        </a:p>
      </dgm:t>
    </dgm:pt>
    <dgm:pt modelId="{30B616E2-59F1-4B5A-B170-D41749D1E451}" type="pres">
      <dgm:prSet presAssocID="{E8424CE5-861F-45AD-AFBA-5FBCD98FA1A5}" presName="child" presStyleLbl="alignAccFollowNode1" presStyleIdx="9" presStyleCnt="10" custScaleY="171298" custLinFactY="12333" custLinFactNeighborY="100000">
        <dgm:presLayoutVars>
          <dgm:chMax val="0"/>
          <dgm:bulletEnabled val="1"/>
        </dgm:presLayoutVars>
      </dgm:prSet>
      <dgm:spPr/>
      <dgm:t>
        <a:bodyPr/>
        <a:lstStyle/>
        <a:p>
          <a:endParaRPr lang="es-ES"/>
        </a:p>
      </dgm:t>
    </dgm:pt>
  </dgm:ptLst>
  <dgm:cxnLst>
    <dgm:cxn modelId="{879D682A-F0B1-4EFE-A2F7-EC7A75A3DADE}" type="presOf" srcId="{6AEE9FB8-6C22-475C-91A8-7DF68E4A180F}" destId="{137D2A09-48A9-4A7A-9F39-263F2EC7D013}" srcOrd="0" destOrd="0" presId="urn:microsoft.com/office/officeart/2005/8/layout/lProcess1"/>
    <dgm:cxn modelId="{C444A404-56FE-4129-A3F7-C1D5FBD8954D}" srcId="{30BE2A64-1E09-487F-A3CD-0E1CEA5B9CA8}" destId="{00F7F5A9-FCFE-4AAD-94AD-2E39CD5F17CC}" srcOrd="0" destOrd="0" parTransId="{3159BB4D-D94E-4245-9A69-AB7749E7AA55}" sibTransId="{6241F575-391E-47FA-A2D3-9D028516B6C4}"/>
    <dgm:cxn modelId="{907F4509-17B2-4153-91AD-64DA16B3D184}" type="presOf" srcId="{E8424CE5-861F-45AD-AFBA-5FBCD98FA1A5}" destId="{30B616E2-59F1-4B5A-B170-D41749D1E451}" srcOrd="0" destOrd="0" presId="urn:microsoft.com/office/officeart/2005/8/layout/lProcess1"/>
    <dgm:cxn modelId="{CCD7F757-7CAA-4F05-AED5-5B3D90532888}" type="presOf" srcId="{CB4160F1-CBF6-4B73-AEFB-59E361D7F3AB}" destId="{CE635AD0-79CD-4306-A7E5-0ECD978C9965}" srcOrd="0" destOrd="0" presId="urn:microsoft.com/office/officeart/2005/8/layout/lProcess1"/>
    <dgm:cxn modelId="{2FBA0B7A-5AF6-426E-A57C-47D874B380B9}" type="presOf" srcId="{367A0003-441C-40A9-A988-340951BC28CA}" destId="{64F4D467-0236-4958-AC8D-40FF0B144F5F}" srcOrd="0" destOrd="0" presId="urn:microsoft.com/office/officeart/2005/8/layout/lProcess1"/>
    <dgm:cxn modelId="{2650EC08-098A-43F3-9193-CD499E111982}" type="presOf" srcId="{7DD9C817-0118-4F57-96D6-E7C345158BF1}" destId="{15D88DDD-6373-4FFC-A109-448261839751}" srcOrd="0" destOrd="0" presId="urn:microsoft.com/office/officeart/2005/8/layout/lProcess1"/>
    <dgm:cxn modelId="{D8C00E3F-8A69-4204-9481-5CA6E92CD199}" type="presOf" srcId="{6241F575-391E-47FA-A2D3-9D028516B6C4}" destId="{58C2F998-1989-4CB8-A7EE-C8082CE3CBD3}" srcOrd="0" destOrd="0" presId="urn:microsoft.com/office/officeart/2005/8/layout/lProcess1"/>
    <dgm:cxn modelId="{BF4117DC-B0EE-4466-9A58-3ECC9B23C0F0}" type="presOf" srcId="{F8AC3A67-7262-4439-A1F7-2C2BEF5519AA}" destId="{29D59F78-44C2-4634-BFF7-5B0EB94280BE}" srcOrd="0" destOrd="0" presId="urn:microsoft.com/office/officeart/2005/8/layout/lProcess1"/>
    <dgm:cxn modelId="{B764ECC4-C9CF-466C-8A39-2EB8D52148A5}" srcId="{30BE2A64-1E09-487F-A3CD-0E1CEA5B9CA8}" destId="{CB31AE09-DA3D-4111-A8F9-C3810A9A503F}" srcOrd="1" destOrd="0" parTransId="{9417D7E1-3498-4295-9CC8-749A83D0B19C}" sibTransId="{3A99F6FE-2370-4F9A-96DE-C31EDDF85A60}"/>
    <dgm:cxn modelId="{52EDA39B-925D-493F-981D-D641F11E6FCF}" srcId="{6AEE9FB8-6C22-475C-91A8-7DF68E4A180F}" destId="{3D4172DB-7AD4-4F36-A6A8-83BC89F8D2FF}" srcOrd="0" destOrd="0" parTransId="{3A51C211-5FDC-4B80-BD12-BEB6C0744477}" sibTransId="{F8AC3A67-7262-4439-A1F7-2C2BEF5519AA}"/>
    <dgm:cxn modelId="{5CC61A73-1BC0-41BD-9946-0111568B2A26}" type="presOf" srcId="{EB3D04F9-D1FF-4180-A54C-55B074346364}" destId="{78884B39-29F1-4952-A1F8-EC89D9676B10}" srcOrd="0" destOrd="0" presId="urn:microsoft.com/office/officeart/2005/8/layout/lProcess1"/>
    <dgm:cxn modelId="{7629266A-480F-4051-AF0A-D8154A15921C}" srcId="{CB4160F1-CBF6-4B73-AEFB-59E361D7F3AB}" destId="{AB542FF5-7BA6-4101-A0E4-6D6314FD95C1}" srcOrd="1" destOrd="0" parTransId="{D37ECFC0-F049-4A53-A923-3EDBF0740198}" sibTransId="{B3D17267-D246-4E9C-96A2-42AB123574D5}"/>
    <dgm:cxn modelId="{1ADAEC75-2F0E-42E4-9155-53AD92F581D9}" srcId="{CB4160F1-CBF6-4B73-AEFB-59E361D7F3AB}" destId="{30BE2A64-1E09-487F-A3CD-0E1CEA5B9CA8}" srcOrd="3" destOrd="0" parTransId="{0A5660A8-B766-4D57-8F74-45AD685EF2D9}" sibTransId="{83D4AA65-7031-4FBE-8213-D207CC74CBE6}"/>
    <dgm:cxn modelId="{EA18D41C-3D86-49E9-AAD1-732779BA6C12}" srcId="{AB542FF5-7BA6-4101-A0E4-6D6314FD95C1}" destId="{666D5DE3-5AD8-4D8F-B8CB-7E899D7F4E7C}" srcOrd="0" destOrd="0" parTransId="{527CFA7C-2E2F-4957-B184-799DC0F752EC}" sibTransId="{7DD9C817-0118-4F57-96D6-E7C345158BF1}"/>
    <dgm:cxn modelId="{145074BD-ECDE-4315-87E8-3CAA9C7BF9CD}" type="presOf" srcId="{0C21E613-9880-4932-A9BC-78A6EC48BFA9}" destId="{241C5C9E-0DAC-43FA-818F-C08059DFE9D3}" srcOrd="0" destOrd="0" presId="urn:microsoft.com/office/officeart/2005/8/layout/lProcess1"/>
    <dgm:cxn modelId="{B8D9E6D6-3723-418D-BBC4-13362286A57C}" type="presOf" srcId="{3159BB4D-D94E-4245-9A69-AB7749E7AA55}" destId="{852E9AEA-99D6-4FBB-855B-C6F5F3E19D7F}" srcOrd="0" destOrd="0" presId="urn:microsoft.com/office/officeart/2005/8/layout/lProcess1"/>
    <dgm:cxn modelId="{E232E15C-4229-46E3-821A-9F8525157165}" type="presOf" srcId="{9FF7961A-4AB4-4BAE-9342-9348730B977C}" destId="{85359413-5454-4100-9AEE-42709C8E1655}" srcOrd="0" destOrd="0" presId="urn:microsoft.com/office/officeart/2005/8/layout/lProcess1"/>
    <dgm:cxn modelId="{D81280AC-AF3F-41BB-98BE-1DB1F677DCE6}" type="presOf" srcId="{3A51C211-5FDC-4B80-BD12-BEB6C0744477}" destId="{DEEBB6AF-366F-4C32-9E06-67965D90715B}" srcOrd="0" destOrd="0" presId="urn:microsoft.com/office/officeart/2005/8/layout/lProcess1"/>
    <dgm:cxn modelId="{193D3FBE-36A3-4807-B4ED-603F068DA569}" srcId="{AB542FF5-7BA6-4101-A0E4-6D6314FD95C1}" destId="{8F5EC52F-BEE2-4F13-B0BF-4FDA25437B3D}" srcOrd="1" destOrd="0" parTransId="{4E5352EF-A937-4850-99C1-75BB2E15503B}" sibTransId="{07AC040F-78FA-4E2C-8039-EA82D41CE076}"/>
    <dgm:cxn modelId="{310AE60F-DB29-4834-9AE7-E98E006AE89F}" type="presOf" srcId="{30BE2A64-1E09-487F-A3CD-0E1CEA5B9CA8}" destId="{C00C5FF7-3058-489E-B569-60DA18902256}" srcOrd="0" destOrd="0" presId="urn:microsoft.com/office/officeart/2005/8/layout/lProcess1"/>
    <dgm:cxn modelId="{FB034BF9-8D4A-49E6-95D6-AF7A47C20451}" srcId="{AF28F6D2-B42D-4BA8-B2D3-82F5FECA9E7A}" destId="{491FA2BB-80B4-474C-BBAF-518AC6F63E20}" srcOrd="0" destOrd="0" parTransId="{0C21E613-9880-4932-A9BC-78A6EC48BFA9}" sibTransId="{DA21D3A4-9E67-4FDB-90E7-AAABABA30CE2}"/>
    <dgm:cxn modelId="{0292A928-17DF-4492-A242-550EF3FB454B}" srcId="{EB3D04F9-D1FF-4180-A54C-55B074346364}" destId="{367A0003-441C-40A9-A988-340951BC28CA}" srcOrd="1" destOrd="0" parTransId="{940746EB-A05D-44C9-9AB8-092CF9481D38}" sibTransId="{8D5D2BE4-6EDE-4E8E-BA18-FA9C4582957F}"/>
    <dgm:cxn modelId="{A4100238-E505-4134-94E1-3C1E5AAC13E5}" srcId="{6AEE9FB8-6C22-475C-91A8-7DF68E4A180F}" destId="{08677B63-B6F9-4DCF-AF24-5253A3C29013}" srcOrd="1" destOrd="0" parTransId="{0845FC54-023F-4E66-8D93-008D080AFC5B}" sibTransId="{E38AF5F3-1D7C-4BE1-9862-59D9C9D795B1}"/>
    <dgm:cxn modelId="{69DD2243-36AE-4A19-B63B-F26B72730FF4}" type="presOf" srcId="{491FA2BB-80B4-474C-BBAF-518AC6F63E20}" destId="{21F1CB22-F955-4FD9-A7D5-19ED960F58FC}" srcOrd="0" destOrd="0" presId="urn:microsoft.com/office/officeart/2005/8/layout/lProcess1"/>
    <dgm:cxn modelId="{8E980DEB-AF55-4564-8FC9-73357B73D41E}" type="presOf" srcId="{3D4172DB-7AD4-4F36-A6A8-83BC89F8D2FF}" destId="{D88136B8-A0FC-461D-B2B5-1064BCFC4045}" srcOrd="0" destOrd="0" presId="urn:microsoft.com/office/officeart/2005/8/layout/lProcess1"/>
    <dgm:cxn modelId="{65F2E3F9-751A-4A83-A7D6-07BE7C0EFD74}" srcId="{CB4160F1-CBF6-4B73-AEFB-59E361D7F3AB}" destId="{AF28F6D2-B42D-4BA8-B2D3-82F5FECA9E7A}" srcOrd="4" destOrd="0" parTransId="{66E3327C-2121-47BB-B0DA-D832B85B6E1D}" sibTransId="{EF4FC6B2-88EE-4451-827D-C3BAB2E10154}"/>
    <dgm:cxn modelId="{D4DAA0B4-B3AF-44A4-B129-B66E00E2B94C}" type="presOf" srcId="{08677B63-B6F9-4DCF-AF24-5253A3C29013}" destId="{1D8B5823-A4E9-455B-B2CE-5F403FCCA892}" srcOrd="0" destOrd="0" presId="urn:microsoft.com/office/officeart/2005/8/layout/lProcess1"/>
    <dgm:cxn modelId="{C3C8B80B-EC0E-4F9D-A158-9E6DD89C2D81}" type="presOf" srcId="{673C5FB9-152D-4FB9-B434-37693B32CB0F}" destId="{FF2427AA-E3D3-4BD7-B974-7FD1A3711F7F}" srcOrd="0" destOrd="0" presId="urn:microsoft.com/office/officeart/2005/8/layout/lProcess1"/>
    <dgm:cxn modelId="{174BD07C-6306-4C21-B106-B2E189B651E4}" type="presOf" srcId="{CB31AE09-DA3D-4111-A8F9-C3810A9A503F}" destId="{7903C04D-7EBA-4A4A-85F8-83D4C6FA8314}" srcOrd="0" destOrd="0" presId="urn:microsoft.com/office/officeart/2005/8/layout/lProcess1"/>
    <dgm:cxn modelId="{1B052F51-36A7-42DB-AE6C-D839C381FE80}" srcId="{EB3D04F9-D1FF-4180-A54C-55B074346364}" destId="{9FF7961A-4AB4-4BAE-9342-9348730B977C}" srcOrd="0" destOrd="0" parTransId="{673C5FB9-152D-4FB9-B434-37693B32CB0F}" sibTransId="{4F217BFC-0968-4EB1-81C6-BF4BC5BE5D34}"/>
    <dgm:cxn modelId="{41049AB0-EDD8-402E-AF12-C80C2041FE3B}" type="presOf" srcId="{666D5DE3-5AD8-4D8F-B8CB-7E899D7F4E7C}" destId="{76D8EB27-60E0-4B74-A4CA-73F09ACF9FA0}" srcOrd="0" destOrd="0" presId="urn:microsoft.com/office/officeart/2005/8/layout/lProcess1"/>
    <dgm:cxn modelId="{49321C32-4C6B-42DD-9C55-9EBA9AF5B886}" type="presOf" srcId="{00F7F5A9-FCFE-4AAD-94AD-2E39CD5F17CC}" destId="{667E710A-9C77-4D6B-AE1F-3EE1E2A8676F}" srcOrd="0" destOrd="0" presId="urn:microsoft.com/office/officeart/2005/8/layout/lProcess1"/>
    <dgm:cxn modelId="{A83FD09C-5502-47BF-98E2-1B5B4261887C}" srcId="{CB4160F1-CBF6-4B73-AEFB-59E361D7F3AB}" destId="{6AEE9FB8-6C22-475C-91A8-7DF68E4A180F}" srcOrd="2" destOrd="0" parTransId="{BBBBBC61-C7D0-4C70-AA69-31FF430883FA}" sibTransId="{336D26D1-50BD-4064-98E7-AC63EC75900E}"/>
    <dgm:cxn modelId="{CEFD50BE-CF24-4CEF-B428-AD9738B9A023}" type="presOf" srcId="{AB542FF5-7BA6-4101-A0E4-6D6314FD95C1}" destId="{38AB01D4-F40E-4DE8-9EDC-D336F48BE2DA}" srcOrd="0" destOrd="0" presId="urn:microsoft.com/office/officeart/2005/8/layout/lProcess1"/>
    <dgm:cxn modelId="{5943C2A7-9F12-44E8-802F-7E7CD01EF0C7}" type="presOf" srcId="{4F217BFC-0968-4EB1-81C6-BF4BC5BE5D34}" destId="{7B690E41-A22B-4068-B4B5-F13A9A587F64}" srcOrd="0" destOrd="0" presId="urn:microsoft.com/office/officeart/2005/8/layout/lProcess1"/>
    <dgm:cxn modelId="{3C7D220F-E658-423E-8A90-AA284D0FB457}" type="presOf" srcId="{AF28F6D2-B42D-4BA8-B2D3-82F5FECA9E7A}" destId="{E75E060B-6946-4DA7-9725-DD0367FD68B5}" srcOrd="0" destOrd="0" presId="urn:microsoft.com/office/officeart/2005/8/layout/lProcess1"/>
    <dgm:cxn modelId="{038BBEA8-6025-4A1D-9EB6-29741E2794A2}" type="presOf" srcId="{DA21D3A4-9E67-4FDB-90E7-AAABABA30CE2}" destId="{1C7CE604-96FD-4C63-ABF2-2EF745B7B7DB}" srcOrd="0" destOrd="0" presId="urn:microsoft.com/office/officeart/2005/8/layout/lProcess1"/>
    <dgm:cxn modelId="{EF2FCC50-A520-46F0-9735-83F39045D88B}" type="presOf" srcId="{8F5EC52F-BEE2-4F13-B0BF-4FDA25437B3D}" destId="{442C0C8B-69EA-4EDE-BF9D-A9A520A8F00F}" srcOrd="0" destOrd="0" presId="urn:microsoft.com/office/officeart/2005/8/layout/lProcess1"/>
    <dgm:cxn modelId="{2FD503CF-4414-41EA-B222-242F40D70801}" type="presOf" srcId="{527CFA7C-2E2F-4957-B184-799DC0F752EC}" destId="{1EE6B590-0193-4CD1-8330-7BF16D56EC6D}" srcOrd="0" destOrd="0" presId="urn:microsoft.com/office/officeart/2005/8/layout/lProcess1"/>
    <dgm:cxn modelId="{D2670681-0BCB-44F9-99BE-C90856383BB5}" srcId="{AF28F6D2-B42D-4BA8-B2D3-82F5FECA9E7A}" destId="{E8424CE5-861F-45AD-AFBA-5FBCD98FA1A5}" srcOrd="1" destOrd="0" parTransId="{AF63AAC5-9E2E-4C14-9BD5-7B92128F2FB5}" sibTransId="{5E1CEF02-7E66-4FEB-AAE1-B2DA45E53D5B}"/>
    <dgm:cxn modelId="{E36D613E-2CE7-494A-9AD9-7F81EAEB160F}" srcId="{CB4160F1-CBF6-4B73-AEFB-59E361D7F3AB}" destId="{EB3D04F9-D1FF-4180-A54C-55B074346364}" srcOrd="0" destOrd="0" parTransId="{F27A38C7-7FCE-4185-9E51-771E25236094}" sibTransId="{3B8510AD-73A7-4A23-929A-EF0F65A655B2}"/>
    <dgm:cxn modelId="{99B9D83C-BA60-4729-B34D-921EF41EFB13}" type="presParOf" srcId="{CE635AD0-79CD-4306-A7E5-0ECD978C9965}" destId="{5AD59EB2-D8FA-443C-B93A-D0E8C95B7F29}" srcOrd="0" destOrd="0" presId="urn:microsoft.com/office/officeart/2005/8/layout/lProcess1"/>
    <dgm:cxn modelId="{1F698137-AB1C-4560-A1A9-84BFDCC4CA52}" type="presParOf" srcId="{5AD59EB2-D8FA-443C-B93A-D0E8C95B7F29}" destId="{78884B39-29F1-4952-A1F8-EC89D9676B10}" srcOrd="0" destOrd="0" presId="urn:microsoft.com/office/officeart/2005/8/layout/lProcess1"/>
    <dgm:cxn modelId="{52C8233B-12DC-4234-9C4A-B8EB5D2647D2}" type="presParOf" srcId="{5AD59EB2-D8FA-443C-B93A-D0E8C95B7F29}" destId="{FF2427AA-E3D3-4BD7-B974-7FD1A3711F7F}" srcOrd="1" destOrd="0" presId="urn:microsoft.com/office/officeart/2005/8/layout/lProcess1"/>
    <dgm:cxn modelId="{105202A5-A345-4364-80E1-9A5345559D73}" type="presParOf" srcId="{5AD59EB2-D8FA-443C-B93A-D0E8C95B7F29}" destId="{85359413-5454-4100-9AEE-42709C8E1655}" srcOrd="2" destOrd="0" presId="urn:microsoft.com/office/officeart/2005/8/layout/lProcess1"/>
    <dgm:cxn modelId="{253AFDF1-AA79-4CF7-9BBB-8B9C892ECAC7}" type="presParOf" srcId="{5AD59EB2-D8FA-443C-B93A-D0E8C95B7F29}" destId="{7B690E41-A22B-4068-B4B5-F13A9A587F64}" srcOrd="3" destOrd="0" presId="urn:microsoft.com/office/officeart/2005/8/layout/lProcess1"/>
    <dgm:cxn modelId="{DF6413F1-4C1E-4510-BBE3-BC4FA9230C2A}" type="presParOf" srcId="{5AD59EB2-D8FA-443C-B93A-D0E8C95B7F29}" destId="{64F4D467-0236-4958-AC8D-40FF0B144F5F}" srcOrd="4" destOrd="0" presId="urn:microsoft.com/office/officeart/2005/8/layout/lProcess1"/>
    <dgm:cxn modelId="{CC177288-B602-4B59-9010-C30B35BAA1AD}" type="presParOf" srcId="{CE635AD0-79CD-4306-A7E5-0ECD978C9965}" destId="{01641ACC-1351-4F0E-A9A9-F5A9E36E6A94}" srcOrd="1" destOrd="0" presId="urn:microsoft.com/office/officeart/2005/8/layout/lProcess1"/>
    <dgm:cxn modelId="{42EECDD9-669F-46E6-8E77-4C7CAB721900}" type="presParOf" srcId="{CE635AD0-79CD-4306-A7E5-0ECD978C9965}" destId="{4E70C359-B125-454C-B5AE-D65BD9A8D369}" srcOrd="2" destOrd="0" presId="urn:microsoft.com/office/officeart/2005/8/layout/lProcess1"/>
    <dgm:cxn modelId="{746894D3-B4E7-477F-A7E0-0D98AEFE201A}" type="presParOf" srcId="{4E70C359-B125-454C-B5AE-D65BD9A8D369}" destId="{38AB01D4-F40E-4DE8-9EDC-D336F48BE2DA}" srcOrd="0" destOrd="0" presId="urn:microsoft.com/office/officeart/2005/8/layout/lProcess1"/>
    <dgm:cxn modelId="{1B853F61-CF31-4B33-BFCD-60126C0C6B05}" type="presParOf" srcId="{4E70C359-B125-454C-B5AE-D65BD9A8D369}" destId="{1EE6B590-0193-4CD1-8330-7BF16D56EC6D}" srcOrd="1" destOrd="0" presId="urn:microsoft.com/office/officeart/2005/8/layout/lProcess1"/>
    <dgm:cxn modelId="{7028F55C-08EA-4AA8-87E4-4BD35530DAC3}" type="presParOf" srcId="{4E70C359-B125-454C-B5AE-D65BD9A8D369}" destId="{76D8EB27-60E0-4B74-A4CA-73F09ACF9FA0}" srcOrd="2" destOrd="0" presId="urn:microsoft.com/office/officeart/2005/8/layout/lProcess1"/>
    <dgm:cxn modelId="{40851B88-28A9-41FC-838A-37DDD61FCB5C}" type="presParOf" srcId="{4E70C359-B125-454C-B5AE-D65BD9A8D369}" destId="{15D88DDD-6373-4FFC-A109-448261839751}" srcOrd="3" destOrd="0" presId="urn:microsoft.com/office/officeart/2005/8/layout/lProcess1"/>
    <dgm:cxn modelId="{1F3C921D-B440-46A0-9AD2-974B74DC0272}" type="presParOf" srcId="{4E70C359-B125-454C-B5AE-D65BD9A8D369}" destId="{442C0C8B-69EA-4EDE-BF9D-A9A520A8F00F}" srcOrd="4" destOrd="0" presId="urn:microsoft.com/office/officeart/2005/8/layout/lProcess1"/>
    <dgm:cxn modelId="{FA39D264-CBDF-4DD2-AE75-8793D86D34F4}" type="presParOf" srcId="{CE635AD0-79CD-4306-A7E5-0ECD978C9965}" destId="{FA5A1DDB-D77E-414E-8D2B-869085D12BFD}" srcOrd="3" destOrd="0" presId="urn:microsoft.com/office/officeart/2005/8/layout/lProcess1"/>
    <dgm:cxn modelId="{0022B1AE-0E0F-49A1-BFFF-2B75DBC1CD9D}" type="presParOf" srcId="{CE635AD0-79CD-4306-A7E5-0ECD978C9965}" destId="{3007785F-BE60-47E3-91B4-5AC648E8A0DE}" srcOrd="4" destOrd="0" presId="urn:microsoft.com/office/officeart/2005/8/layout/lProcess1"/>
    <dgm:cxn modelId="{CFC68740-D707-4A40-9F1F-01971AA4479E}" type="presParOf" srcId="{3007785F-BE60-47E3-91B4-5AC648E8A0DE}" destId="{137D2A09-48A9-4A7A-9F39-263F2EC7D013}" srcOrd="0" destOrd="0" presId="urn:microsoft.com/office/officeart/2005/8/layout/lProcess1"/>
    <dgm:cxn modelId="{A0D528EA-EDEA-4208-B2E5-070416B2F0A7}" type="presParOf" srcId="{3007785F-BE60-47E3-91B4-5AC648E8A0DE}" destId="{DEEBB6AF-366F-4C32-9E06-67965D90715B}" srcOrd="1" destOrd="0" presId="urn:microsoft.com/office/officeart/2005/8/layout/lProcess1"/>
    <dgm:cxn modelId="{18C62182-01AC-4221-BBCB-DA90D7CBCAF2}" type="presParOf" srcId="{3007785F-BE60-47E3-91B4-5AC648E8A0DE}" destId="{D88136B8-A0FC-461D-B2B5-1064BCFC4045}" srcOrd="2" destOrd="0" presId="urn:microsoft.com/office/officeart/2005/8/layout/lProcess1"/>
    <dgm:cxn modelId="{93DB9EFA-58FC-4234-A0DA-9C97F5CBA0A0}" type="presParOf" srcId="{3007785F-BE60-47E3-91B4-5AC648E8A0DE}" destId="{29D59F78-44C2-4634-BFF7-5B0EB94280BE}" srcOrd="3" destOrd="0" presId="urn:microsoft.com/office/officeart/2005/8/layout/lProcess1"/>
    <dgm:cxn modelId="{29E3FF60-0706-4306-957E-B3C24FFDC2A4}" type="presParOf" srcId="{3007785F-BE60-47E3-91B4-5AC648E8A0DE}" destId="{1D8B5823-A4E9-455B-B2CE-5F403FCCA892}" srcOrd="4" destOrd="0" presId="urn:microsoft.com/office/officeart/2005/8/layout/lProcess1"/>
    <dgm:cxn modelId="{A3CF9C0A-555B-4857-BD75-E6BABA540DF7}" type="presParOf" srcId="{CE635AD0-79CD-4306-A7E5-0ECD978C9965}" destId="{E76838C0-CEE1-44FA-8906-56869DA17863}" srcOrd="5" destOrd="0" presId="urn:microsoft.com/office/officeart/2005/8/layout/lProcess1"/>
    <dgm:cxn modelId="{100489CF-83A1-41CA-B219-B1BE294A25E2}" type="presParOf" srcId="{CE635AD0-79CD-4306-A7E5-0ECD978C9965}" destId="{83F0CEC6-9D72-4AA8-95AB-85930203E712}" srcOrd="6" destOrd="0" presId="urn:microsoft.com/office/officeart/2005/8/layout/lProcess1"/>
    <dgm:cxn modelId="{EE797C9B-8934-475A-B158-454D8831A530}" type="presParOf" srcId="{83F0CEC6-9D72-4AA8-95AB-85930203E712}" destId="{C00C5FF7-3058-489E-B569-60DA18902256}" srcOrd="0" destOrd="0" presId="urn:microsoft.com/office/officeart/2005/8/layout/lProcess1"/>
    <dgm:cxn modelId="{DB07DE2D-9CBA-43BA-9FCE-EF5A65878131}" type="presParOf" srcId="{83F0CEC6-9D72-4AA8-95AB-85930203E712}" destId="{852E9AEA-99D6-4FBB-855B-C6F5F3E19D7F}" srcOrd="1" destOrd="0" presId="urn:microsoft.com/office/officeart/2005/8/layout/lProcess1"/>
    <dgm:cxn modelId="{7E41EB88-A7B1-4208-B38A-8D4D082924F6}" type="presParOf" srcId="{83F0CEC6-9D72-4AA8-95AB-85930203E712}" destId="{667E710A-9C77-4D6B-AE1F-3EE1E2A8676F}" srcOrd="2" destOrd="0" presId="urn:microsoft.com/office/officeart/2005/8/layout/lProcess1"/>
    <dgm:cxn modelId="{AB227BCF-ED21-4138-9D71-7B6B4F75907B}" type="presParOf" srcId="{83F0CEC6-9D72-4AA8-95AB-85930203E712}" destId="{58C2F998-1989-4CB8-A7EE-C8082CE3CBD3}" srcOrd="3" destOrd="0" presId="urn:microsoft.com/office/officeart/2005/8/layout/lProcess1"/>
    <dgm:cxn modelId="{FFC6AE7F-A665-44A4-80B8-221DD9948C1C}" type="presParOf" srcId="{83F0CEC6-9D72-4AA8-95AB-85930203E712}" destId="{7903C04D-7EBA-4A4A-85F8-83D4C6FA8314}" srcOrd="4" destOrd="0" presId="urn:microsoft.com/office/officeart/2005/8/layout/lProcess1"/>
    <dgm:cxn modelId="{F8C14681-6DDC-420E-9E9E-AB8B99B20543}" type="presParOf" srcId="{CE635AD0-79CD-4306-A7E5-0ECD978C9965}" destId="{C411053D-8DD0-4788-A244-FBA7FA9198F4}" srcOrd="7" destOrd="0" presId="urn:microsoft.com/office/officeart/2005/8/layout/lProcess1"/>
    <dgm:cxn modelId="{953F6FE0-DDB6-4E3C-9305-BEECDF0CDF5A}" type="presParOf" srcId="{CE635AD0-79CD-4306-A7E5-0ECD978C9965}" destId="{2D1EB26B-C2DD-4E18-8738-B6AF1BB8C138}" srcOrd="8" destOrd="0" presId="urn:microsoft.com/office/officeart/2005/8/layout/lProcess1"/>
    <dgm:cxn modelId="{C60D4FF8-567E-485A-946A-1A244F99D48D}" type="presParOf" srcId="{2D1EB26B-C2DD-4E18-8738-B6AF1BB8C138}" destId="{E75E060B-6946-4DA7-9725-DD0367FD68B5}" srcOrd="0" destOrd="0" presId="urn:microsoft.com/office/officeart/2005/8/layout/lProcess1"/>
    <dgm:cxn modelId="{C18BD9D8-CC13-4618-9AD1-EB2A8405DD0A}" type="presParOf" srcId="{2D1EB26B-C2DD-4E18-8738-B6AF1BB8C138}" destId="{241C5C9E-0DAC-43FA-818F-C08059DFE9D3}" srcOrd="1" destOrd="0" presId="urn:microsoft.com/office/officeart/2005/8/layout/lProcess1"/>
    <dgm:cxn modelId="{DA1EA1C6-5BCC-4DEF-98FC-39635DFF6958}" type="presParOf" srcId="{2D1EB26B-C2DD-4E18-8738-B6AF1BB8C138}" destId="{21F1CB22-F955-4FD9-A7D5-19ED960F58FC}" srcOrd="2" destOrd="0" presId="urn:microsoft.com/office/officeart/2005/8/layout/lProcess1"/>
    <dgm:cxn modelId="{B20844C7-BD1B-4E28-ACEB-248CD2B79AF9}" type="presParOf" srcId="{2D1EB26B-C2DD-4E18-8738-B6AF1BB8C138}" destId="{1C7CE604-96FD-4C63-ABF2-2EF745B7B7DB}" srcOrd="3" destOrd="0" presId="urn:microsoft.com/office/officeart/2005/8/layout/lProcess1"/>
    <dgm:cxn modelId="{3F72055A-8EC6-40EB-AFB6-C8AE8DC5E779}" type="presParOf" srcId="{2D1EB26B-C2DD-4E18-8738-B6AF1BB8C138}" destId="{30B616E2-59F1-4B5A-B170-D41749D1E451}" srcOrd="4" destOrd="0" presId="urn:microsoft.com/office/officeart/2005/8/layout/lProcess1"/>
  </dgm:cxnLst>
  <dgm:bg/>
  <dgm:whole>
    <a:ln>
      <a:solidFill>
        <a:schemeClr val="bg1"/>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9D0CDB3-D538-4A4A-A808-DF48BA8D4443}" type="doc">
      <dgm:prSet loTypeId="urn:microsoft.com/office/officeart/2008/layout/BendingPictureCaptionList" loCatId="picture" qsTypeId="urn:microsoft.com/office/officeart/2005/8/quickstyle/simple3" qsCatId="simple" csTypeId="urn:microsoft.com/office/officeart/2005/8/colors/accent3_1" csCatId="accent3" phldr="1"/>
      <dgm:spPr/>
      <dgm:t>
        <a:bodyPr/>
        <a:lstStyle/>
        <a:p>
          <a:endParaRPr lang="es-ES"/>
        </a:p>
      </dgm:t>
    </dgm:pt>
    <dgm:pt modelId="{5D74C4ED-740B-4415-A5CB-57DEEE73EE2D}">
      <dgm:prSet phldrT="[Texto]"/>
      <dgm:spPr>
        <a:solidFill>
          <a:schemeClr val="accent4">
            <a:lumMod val="20000"/>
            <a:lumOff val="80000"/>
          </a:schemeClr>
        </a:solidFill>
        <a:ln>
          <a:noFill/>
          <a:prstDash val="lgDashDot"/>
        </a:ln>
      </dgm:spPr>
      <dgm:t>
        <a:bodyPr/>
        <a:lstStyle/>
        <a:p>
          <a:r>
            <a:rPr lang="es-ES" dirty="0" smtClean="0"/>
            <a:t>marcas</a:t>
          </a:r>
          <a:endParaRPr lang="es-ES" dirty="0"/>
        </a:p>
      </dgm:t>
    </dgm:pt>
    <dgm:pt modelId="{9BC4EC9F-5A43-4077-B417-6ABB35180463}" type="parTrans" cxnId="{D949E434-C79C-4BB8-AD1F-9331BD40A17F}">
      <dgm:prSet/>
      <dgm:spPr/>
      <dgm:t>
        <a:bodyPr/>
        <a:lstStyle/>
        <a:p>
          <a:endParaRPr lang="es-ES"/>
        </a:p>
      </dgm:t>
    </dgm:pt>
    <dgm:pt modelId="{62617683-5653-4779-89CB-472A6DFFCAF8}" type="sibTrans" cxnId="{D949E434-C79C-4BB8-AD1F-9331BD40A17F}">
      <dgm:prSet/>
      <dgm:spPr/>
      <dgm:t>
        <a:bodyPr/>
        <a:lstStyle/>
        <a:p>
          <a:endParaRPr lang="es-ES"/>
        </a:p>
      </dgm:t>
    </dgm:pt>
    <dgm:pt modelId="{99862871-1419-4009-A0E5-874254600B1C}">
      <dgm:prSet phldrT="[Texto]"/>
      <dgm:spPr>
        <a:solidFill>
          <a:schemeClr val="accent4">
            <a:lumMod val="20000"/>
            <a:lumOff val="80000"/>
          </a:schemeClr>
        </a:solidFill>
        <a:ln>
          <a:noFill/>
        </a:ln>
      </dgm:spPr>
      <dgm:t>
        <a:bodyPr/>
        <a:lstStyle/>
        <a:p>
          <a:r>
            <a:rPr lang="es-ES" dirty="0" smtClean="0"/>
            <a:t>tocamiento</a:t>
          </a:r>
          <a:endParaRPr lang="es-ES" dirty="0"/>
        </a:p>
      </dgm:t>
    </dgm:pt>
    <dgm:pt modelId="{11B96AB5-DDFE-4E95-B0B2-88F8987CE4EE}" type="parTrans" cxnId="{A7E2646B-15B5-4423-81FB-878926480E29}">
      <dgm:prSet/>
      <dgm:spPr/>
      <dgm:t>
        <a:bodyPr/>
        <a:lstStyle/>
        <a:p>
          <a:endParaRPr lang="es-ES"/>
        </a:p>
      </dgm:t>
    </dgm:pt>
    <dgm:pt modelId="{99194429-94B6-4433-9E38-41356B3A9E72}" type="sibTrans" cxnId="{A7E2646B-15B5-4423-81FB-878926480E29}">
      <dgm:prSet/>
      <dgm:spPr/>
      <dgm:t>
        <a:bodyPr/>
        <a:lstStyle/>
        <a:p>
          <a:endParaRPr lang="es-ES"/>
        </a:p>
      </dgm:t>
    </dgm:pt>
    <dgm:pt modelId="{289C0F8D-5D81-479C-8DAB-807067CEBEDB}">
      <dgm:prSet phldrT="[Texto]"/>
      <dgm:spPr>
        <a:gradFill flip="none" rotWithShape="0">
          <a:gsLst>
            <a:gs pos="0">
              <a:srgbClr val="FFCC00">
                <a:tint val="66000"/>
                <a:satMod val="160000"/>
              </a:srgbClr>
            </a:gs>
            <a:gs pos="50000">
              <a:srgbClr val="FFCC00">
                <a:tint val="44500"/>
                <a:satMod val="160000"/>
              </a:srgbClr>
            </a:gs>
            <a:gs pos="100000">
              <a:srgbClr val="FFCC00">
                <a:tint val="23500"/>
                <a:satMod val="160000"/>
              </a:srgbClr>
            </a:gs>
          </a:gsLst>
          <a:lin ang="2700000" scaled="1"/>
          <a:tileRect/>
        </a:gradFill>
        <a:ln>
          <a:noFill/>
        </a:ln>
      </dgm:spPr>
      <dgm:t>
        <a:bodyPr/>
        <a:lstStyle/>
        <a:p>
          <a:r>
            <a:rPr lang="es-ES" dirty="0" smtClean="0"/>
            <a:t>Enfermarse </a:t>
          </a:r>
          <a:endParaRPr lang="es-ES" dirty="0"/>
        </a:p>
      </dgm:t>
    </dgm:pt>
    <dgm:pt modelId="{6682CF00-29EB-4B7F-8CE2-441EF87ECA0F}" type="parTrans" cxnId="{95A541CA-11AE-46E6-8D8E-7F7737BB64B9}">
      <dgm:prSet/>
      <dgm:spPr/>
      <dgm:t>
        <a:bodyPr/>
        <a:lstStyle/>
        <a:p>
          <a:endParaRPr lang="es-ES"/>
        </a:p>
      </dgm:t>
    </dgm:pt>
    <dgm:pt modelId="{6DB8AD37-9ECC-4752-9F80-1A5763C06E63}" type="sibTrans" cxnId="{95A541CA-11AE-46E6-8D8E-7F7737BB64B9}">
      <dgm:prSet/>
      <dgm:spPr/>
      <dgm:t>
        <a:bodyPr/>
        <a:lstStyle/>
        <a:p>
          <a:endParaRPr lang="es-ES"/>
        </a:p>
      </dgm:t>
    </dgm:pt>
    <dgm:pt modelId="{BA87EB64-91B6-4903-9ED4-C77F35FA02C8}">
      <dgm:prSet phldrT="[Texto]"/>
      <dgm:spPr>
        <a:solidFill>
          <a:schemeClr val="accent4">
            <a:lumMod val="20000"/>
            <a:lumOff val="80000"/>
          </a:schemeClr>
        </a:solidFill>
      </dgm:spPr>
      <dgm:t>
        <a:bodyPr/>
        <a:lstStyle/>
        <a:p>
          <a:r>
            <a:rPr lang="es-ES" dirty="0" smtClean="0"/>
            <a:t>Pesadillas</a:t>
          </a:r>
          <a:endParaRPr lang="es-ES" dirty="0"/>
        </a:p>
      </dgm:t>
    </dgm:pt>
    <dgm:pt modelId="{6C99DEBB-AFBC-4F83-945D-8698C5A9CC2E}" type="parTrans" cxnId="{2DACF524-E165-4C9D-AAA2-92BFDA5B41CD}">
      <dgm:prSet/>
      <dgm:spPr/>
      <dgm:t>
        <a:bodyPr/>
        <a:lstStyle/>
        <a:p>
          <a:endParaRPr lang="es-ES"/>
        </a:p>
      </dgm:t>
    </dgm:pt>
    <dgm:pt modelId="{451A50AA-3C4D-4D74-B696-B735A41DA58C}" type="sibTrans" cxnId="{2DACF524-E165-4C9D-AAA2-92BFDA5B41CD}">
      <dgm:prSet/>
      <dgm:spPr/>
      <dgm:t>
        <a:bodyPr/>
        <a:lstStyle/>
        <a:p>
          <a:endParaRPr lang="es-ES"/>
        </a:p>
      </dgm:t>
    </dgm:pt>
    <dgm:pt modelId="{3954E0B9-89BA-407F-BC24-5EC9039FDB50}">
      <dgm:prSet phldrT="[Texto]"/>
      <dgm:spPr>
        <a:solidFill>
          <a:schemeClr val="accent4">
            <a:lumMod val="20000"/>
            <a:lumOff val="80000"/>
          </a:schemeClr>
        </a:solidFill>
      </dgm:spPr>
      <dgm:t>
        <a:bodyPr/>
        <a:lstStyle/>
        <a:p>
          <a:r>
            <a:rPr lang="es-ES" dirty="0" smtClean="0"/>
            <a:t>Introvertidos</a:t>
          </a:r>
          <a:endParaRPr lang="es-ES" dirty="0"/>
        </a:p>
      </dgm:t>
    </dgm:pt>
    <dgm:pt modelId="{23F2CDEF-976D-421F-8ED2-2B4396719D83}" type="parTrans" cxnId="{F44E4DC2-6506-4521-B387-BD4477A1B1C1}">
      <dgm:prSet/>
      <dgm:spPr/>
      <dgm:t>
        <a:bodyPr/>
        <a:lstStyle/>
        <a:p>
          <a:endParaRPr lang="es-ES"/>
        </a:p>
      </dgm:t>
    </dgm:pt>
    <dgm:pt modelId="{87DCE8D8-C7BA-4ED7-9380-647AF2DDADDE}" type="sibTrans" cxnId="{F44E4DC2-6506-4521-B387-BD4477A1B1C1}">
      <dgm:prSet/>
      <dgm:spPr/>
      <dgm:t>
        <a:bodyPr/>
        <a:lstStyle/>
        <a:p>
          <a:endParaRPr lang="es-ES"/>
        </a:p>
      </dgm:t>
    </dgm:pt>
    <dgm:pt modelId="{968363A1-B6BD-4606-9492-FBB9B88FE59F}">
      <dgm:prSet phldrT="[Texto]"/>
      <dgm:spPr>
        <a:gradFill flip="none" rotWithShape="0">
          <a:gsLst>
            <a:gs pos="0">
              <a:schemeClr val="accent4">
                <a:tint val="66000"/>
                <a:satMod val="160000"/>
              </a:schemeClr>
            </a:gs>
            <a:gs pos="50000">
              <a:schemeClr val="accent4">
                <a:tint val="44500"/>
                <a:satMod val="160000"/>
              </a:schemeClr>
            </a:gs>
            <a:gs pos="100000">
              <a:schemeClr val="accent4">
                <a:tint val="23500"/>
                <a:satMod val="160000"/>
              </a:schemeClr>
            </a:gs>
          </a:gsLst>
          <a:lin ang="2700000" scaled="1"/>
          <a:tileRect/>
        </a:gradFill>
      </dgm:spPr>
      <dgm:t>
        <a:bodyPr/>
        <a:lstStyle/>
        <a:p>
          <a:r>
            <a:rPr lang="es-ES" dirty="0" smtClean="0"/>
            <a:t>Bajo rendimiento académico </a:t>
          </a:r>
          <a:endParaRPr lang="es-ES" dirty="0"/>
        </a:p>
      </dgm:t>
    </dgm:pt>
    <dgm:pt modelId="{F3C36A80-4D12-4EDF-8A06-BB15C305CABE}" type="parTrans" cxnId="{F7783351-E782-4C96-B416-5132E8465FBF}">
      <dgm:prSet/>
      <dgm:spPr/>
      <dgm:t>
        <a:bodyPr/>
        <a:lstStyle/>
        <a:p>
          <a:endParaRPr lang="es-ES"/>
        </a:p>
      </dgm:t>
    </dgm:pt>
    <dgm:pt modelId="{40E8209A-97AF-4252-A497-67A08CD4B0F6}" type="sibTrans" cxnId="{F7783351-E782-4C96-B416-5132E8465FBF}">
      <dgm:prSet/>
      <dgm:spPr/>
      <dgm:t>
        <a:bodyPr/>
        <a:lstStyle/>
        <a:p>
          <a:endParaRPr lang="es-ES"/>
        </a:p>
      </dgm:t>
    </dgm:pt>
    <dgm:pt modelId="{F9CCEDBB-CF1A-4D18-9224-4FC28CA86B1E}">
      <dgm:prSet phldrT="[Texto]"/>
      <dgm:spPr>
        <a:gradFill flip="none" rotWithShape="0">
          <a:gsLst>
            <a:gs pos="0">
              <a:schemeClr val="accent4">
                <a:tint val="66000"/>
                <a:satMod val="160000"/>
              </a:schemeClr>
            </a:gs>
            <a:gs pos="50000">
              <a:schemeClr val="accent4">
                <a:tint val="44500"/>
                <a:satMod val="160000"/>
              </a:schemeClr>
            </a:gs>
            <a:gs pos="100000">
              <a:schemeClr val="accent4">
                <a:tint val="23500"/>
                <a:satMod val="160000"/>
              </a:schemeClr>
            </a:gs>
          </a:gsLst>
          <a:lin ang="2700000" scaled="1"/>
          <a:tileRect/>
        </a:gradFill>
      </dgm:spPr>
      <dgm:t>
        <a:bodyPr/>
        <a:lstStyle/>
        <a:p>
          <a:r>
            <a:rPr lang="es-ES" dirty="0" smtClean="0"/>
            <a:t>Trastornos alimenticios </a:t>
          </a:r>
          <a:endParaRPr lang="es-ES" dirty="0"/>
        </a:p>
      </dgm:t>
    </dgm:pt>
    <dgm:pt modelId="{53EE7473-58B6-475B-880D-5B68AD4CBA72}" type="parTrans" cxnId="{670C4F3B-DA85-44AB-AE2F-49E3463C53D9}">
      <dgm:prSet/>
      <dgm:spPr/>
      <dgm:t>
        <a:bodyPr/>
        <a:lstStyle/>
        <a:p>
          <a:endParaRPr lang="es-ES"/>
        </a:p>
      </dgm:t>
    </dgm:pt>
    <dgm:pt modelId="{D52EF181-89EC-4181-80EB-307F2415BC45}" type="sibTrans" cxnId="{670C4F3B-DA85-44AB-AE2F-49E3463C53D9}">
      <dgm:prSet/>
      <dgm:spPr/>
      <dgm:t>
        <a:bodyPr/>
        <a:lstStyle/>
        <a:p>
          <a:endParaRPr lang="es-ES"/>
        </a:p>
      </dgm:t>
    </dgm:pt>
    <dgm:pt modelId="{129B5662-5B5B-4608-81CA-333B26DC5A2B}">
      <dgm:prSet phldrT="[Texto]"/>
      <dgm:spPr>
        <a:gradFill flip="none" rotWithShape="0">
          <a:gsLst>
            <a:gs pos="0">
              <a:schemeClr val="accent4">
                <a:tint val="66000"/>
                <a:satMod val="160000"/>
              </a:schemeClr>
            </a:gs>
            <a:gs pos="50000">
              <a:schemeClr val="accent4">
                <a:tint val="44500"/>
                <a:satMod val="160000"/>
              </a:schemeClr>
            </a:gs>
            <a:gs pos="100000">
              <a:schemeClr val="accent4">
                <a:tint val="23500"/>
                <a:satMod val="160000"/>
              </a:schemeClr>
            </a:gs>
          </a:gsLst>
          <a:lin ang="2700000" scaled="1"/>
          <a:tileRect/>
        </a:gradFill>
      </dgm:spPr>
      <dgm:t>
        <a:bodyPr/>
        <a:lstStyle/>
        <a:p>
          <a:r>
            <a:rPr lang="es-ES" dirty="0" smtClean="0"/>
            <a:t>Regresiones </a:t>
          </a:r>
          <a:endParaRPr lang="es-ES" dirty="0"/>
        </a:p>
      </dgm:t>
    </dgm:pt>
    <dgm:pt modelId="{DC303738-F37A-4CB4-842F-024021D52B72}" type="parTrans" cxnId="{EDD25C07-AA5F-43AE-97F5-D8424A512A9F}">
      <dgm:prSet/>
      <dgm:spPr/>
      <dgm:t>
        <a:bodyPr/>
        <a:lstStyle/>
        <a:p>
          <a:endParaRPr lang="es-ES"/>
        </a:p>
      </dgm:t>
    </dgm:pt>
    <dgm:pt modelId="{EF80C6FA-D8B9-4F0B-AF57-4A7D20953BCA}" type="sibTrans" cxnId="{EDD25C07-AA5F-43AE-97F5-D8424A512A9F}">
      <dgm:prSet/>
      <dgm:spPr/>
      <dgm:t>
        <a:bodyPr/>
        <a:lstStyle/>
        <a:p>
          <a:endParaRPr lang="es-ES"/>
        </a:p>
      </dgm:t>
    </dgm:pt>
    <dgm:pt modelId="{4CBCA7C4-BEFB-4EC7-8BD2-F30DB230FD40}">
      <dgm:prSet phldrT="[Texto]"/>
      <dgm:spPr>
        <a:gradFill flip="none" rotWithShape="0">
          <a:gsLst>
            <a:gs pos="0">
              <a:schemeClr val="accent4">
                <a:tint val="66000"/>
                <a:satMod val="160000"/>
              </a:schemeClr>
            </a:gs>
            <a:gs pos="50000">
              <a:schemeClr val="accent4">
                <a:tint val="44500"/>
                <a:satMod val="160000"/>
              </a:schemeClr>
            </a:gs>
            <a:gs pos="100000">
              <a:schemeClr val="accent4">
                <a:tint val="23500"/>
                <a:satMod val="160000"/>
              </a:schemeClr>
            </a:gs>
          </a:gsLst>
          <a:lin ang="2700000" scaled="1"/>
          <a:tileRect/>
        </a:gradFill>
      </dgm:spPr>
      <dgm:t>
        <a:bodyPr/>
        <a:lstStyle/>
        <a:p>
          <a:r>
            <a:rPr lang="es-ES" dirty="0" smtClean="0"/>
            <a:t>Enuresis, Encopresis</a:t>
          </a:r>
          <a:endParaRPr lang="es-ES" dirty="0"/>
        </a:p>
      </dgm:t>
    </dgm:pt>
    <dgm:pt modelId="{14B00883-1598-47B8-8013-4568E82F14A9}" type="sibTrans" cxnId="{CA51B03C-E1C6-4331-BAD6-63ECAC4547D8}">
      <dgm:prSet/>
      <dgm:spPr/>
      <dgm:t>
        <a:bodyPr/>
        <a:lstStyle/>
        <a:p>
          <a:endParaRPr lang="es-ES"/>
        </a:p>
      </dgm:t>
    </dgm:pt>
    <dgm:pt modelId="{AAEF507C-7E4C-4A2B-AF85-ED3A9C71204D}" type="parTrans" cxnId="{CA51B03C-E1C6-4331-BAD6-63ECAC4547D8}">
      <dgm:prSet/>
      <dgm:spPr/>
      <dgm:t>
        <a:bodyPr/>
        <a:lstStyle/>
        <a:p>
          <a:endParaRPr lang="es-ES"/>
        </a:p>
      </dgm:t>
    </dgm:pt>
    <dgm:pt modelId="{19EF176E-9F4E-491F-98EB-E29348A51CE2}">
      <dgm:prSet phldrT="[Texto]"/>
      <dgm:spPr>
        <a:gradFill flip="none" rotWithShape="0">
          <a:gsLst>
            <a:gs pos="0">
              <a:schemeClr val="accent4">
                <a:tint val="66000"/>
                <a:satMod val="160000"/>
              </a:schemeClr>
            </a:gs>
            <a:gs pos="50000">
              <a:schemeClr val="accent4">
                <a:tint val="44500"/>
                <a:satMod val="160000"/>
              </a:schemeClr>
            </a:gs>
            <a:gs pos="100000">
              <a:schemeClr val="accent4">
                <a:tint val="23500"/>
                <a:satMod val="160000"/>
              </a:schemeClr>
            </a:gs>
          </a:gsLst>
          <a:lin ang="2700000" scaled="1"/>
          <a:tileRect/>
        </a:gradFill>
      </dgm:spPr>
      <dgm:t>
        <a:bodyPr/>
        <a:lstStyle/>
        <a:p>
          <a:r>
            <a:rPr lang="es-ES" dirty="0" smtClean="0"/>
            <a:t>Evidencias del trauma</a:t>
          </a:r>
          <a:endParaRPr lang="es-ES" dirty="0"/>
        </a:p>
      </dgm:t>
    </dgm:pt>
    <dgm:pt modelId="{0160DB93-8724-42EB-AD13-275F40A86410}" type="parTrans" cxnId="{79986244-BCFD-4B5F-A6E9-85DB19042F1B}">
      <dgm:prSet/>
      <dgm:spPr/>
      <dgm:t>
        <a:bodyPr/>
        <a:lstStyle/>
        <a:p>
          <a:endParaRPr lang="es-ES"/>
        </a:p>
      </dgm:t>
    </dgm:pt>
    <dgm:pt modelId="{0863CACC-8E56-4D38-B6DC-69441D69AFF4}" type="sibTrans" cxnId="{79986244-BCFD-4B5F-A6E9-85DB19042F1B}">
      <dgm:prSet/>
      <dgm:spPr/>
      <dgm:t>
        <a:bodyPr/>
        <a:lstStyle/>
        <a:p>
          <a:endParaRPr lang="es-ES"/>
        </a:p>
      </dgm:t>
    </dgm:pt>
    <dgm:pt modelId="{E0D50F76-0D0E-4D66-BBB3-08AF71BAA574}">
      <dgm:prSet phldrT="[Texto]"/>
      <dgm:spPr>
        <a:gradFill flip="none" rotWithShape="0">
          <a:gsLst>
            <a:gs pos="0">
              <a:schemeClr val="accent4">
                <a:tint val="66000"/>
                <a:satMod val="160000"/>
              </a:schemeClr>
            </a:gs>
            <a:gs pos="50000">
              <a:schemeClr val="accent4">
                <a:tint val="44500"/>
                <a:satMod val="160000"/>
              </a:schemeClr>
            </a:gs>
            <a:gs pos="100000">
              <a:schemeClr val="accent4">
                <a:tint val="23500"/>
                <a:satMod val="160000"/>
              </a:schemeClr>
            </a:gs>
          </a:gsLst>
          <a:lin ang="2700000" scaled="1"/>
          <a:tileRect/>
        </a:gradFill>
      </dgm:spPr>
      <dgm:t>
        <a:bodyPr/>
        <a:lstStyle/>
        <a:p>
          <a:r>
            <a:rPr lang="es-ES" dirty="0" smtClean="0"/>
            <a:t>Dificultad para caminar</a:t>
          </a:r>
          <a:endParaRPr lang="es-ES" dirty="0"/>
        </a:p>
      </dgm:t>
    </dgm:pt>
    <dgm:pt modelId="{E322AEBA-36AB-4537-8E1C-65E1CFFB29CF}" type="parTrans" cxnId="{7E786656-59CB-413B-BA45-828F796F733B}">
      <dgm:prSet/>
      <dgm:spPr/>
      <dgm:t>
        <a:bodyPr/>
        <a:lstStyle/>
        <a:p>
          <a:endParaRPr lang="es-ES"/>
        </a:p>
      </dgm:t>
    </dgm:pt>
    <dgm:pt modelId="{93A302F9-21C5-4425-B9C4-3CA6AEBFC68A}" type="sibTrans" cxnId="{7E786656-59CB-413B-BA45-828F796F733B}">
      <dgm:prSet/>
      <dgm:spPr/>
      <dgm:t>
        <a:bodyPr/>
        <a:lstStyle/>
        <a:p>
          <a:endParaRPr lang="es-ES"/>
        </a:p>
      </dgm:t>
    </dgm:pt>
    <dgm:pt modelId="{789D31A9-FA4A-412A-83EB-8DBDBEE57E27}" type="pres">
      <dgm:prSet presAssocID="{D9D0CDB3-D538-4A4A-A808-DF48BA8D4443}" presName="Name0" presStyleCnt="0">
        <dgm:presLayoutVars>
          <dgm:dir/>
          <dgm:resizeHandles val="exact"/>
        </dgm:presLayoutVars>
      </dgm:prSet>
      <dgm:spPr/>
      <dgm:t>
        <a:bodyPr/>
        <a:lstStyle/>
        <a:p>
          <a:endParaRPr lang="es-ES"/>
        </a:p>
      </dgm:t>
    </dgm:pt>
    <dgm:pt modelId="{91C8DF4B-60BA-45C4-B6F6-B4FA98E9500D}" type="pres">
      <dgm:prSet presAssocID="{5D74C4ED-740B-4415-A5CB-57DEEE73EE2D}" presName="composite" presStyleCnt="0"/>
      <dgm:spPr/>
    </dgm:pt>
    <dgm:pt modelId="{A019110A-AF58-4DCB-BF57-1C7AD108DC52}" type="pres">
      <dgm:prSet presAssocID="{5D74C4ED-740B-4415-A5CB-57DEEE73EE2D}" presName="rect1" presStyleLbl="bgImgPlace1" presStyleIdx="0" presStyleCnt="11"/>
      <dgm:spPr>
        <a:blipFill rotWithShape="1">
          <a:blip xmlns:r="http://schemas.openxmlformats.org/officeDocument/2006/relationships" r:embed="rId1"/>
          <a:stretch>
            <a:fillRect/>
          </a:stretch>
        </a:blipFill>
      </dgm:spPr>
    </dgm:pt>
    <dgm:pt modelId="{46397D96-B48E-43B6-A8A4-C758FBD0131E}" type="pres">
      <dgm:prSet presAssocID="{5D74C4ED-740B-4415-A5CB-57DEEE73EE2D}" presName="wedgeRectCallout1" presStyleLbl="node1" presStyleIdx="0" presStyleCnt="11">
        <dgm:presLayoutVars>
          <dgm:bulletEnabled val="1"/>
        </dgm:presLayoutVars>
      </dgm:prSet>
      <dgm:spPr/>
      <dgm:t>
        <a:bodyPr/>
        <a:lstStyle/>
        <a:p>
          <a:endParaRPr lang="es-ES"/>
        </a:p>
      </dgm:t>
    </dgm:pt>
    <dgm:pt modelId="{7056F89F-06FD-40CB-A73C-68BD6F99C155}" type="pres">
      <dgm:prSet presAssocID="{62617683-5653-4779-89CB-472A6DFFCAF8}" presName="sibTrans" presStyleCnt="0"/>
      <dgm:spPr/>
    </dgm:pt>
    <dgm:pt modelId="{B7AA3DAC-A2AE-4AB0-8089-C408BEC37886}" type="pres">
      <dgm:prSet presAssocID="{99862871-1419-4009-A0E5-874254600B1C}" presName="composite" presStyleCnt="0"/>
      <dgm:spPr/>
    </dgm:pt>
    <dgm:pt modelId="{C77C7499-533C-424C-B539-027C06C10F67}" type="pres">
      <dgm:prSet presAssocID="{99862871-1419-4009-A0E5-874254600B1C}" presName="rect1" presStyleLbl="bgImgPlace1" presStyleIdx="1" presStyleCnt="11" custScaleX="82280"/>
      <dgm:spPr>
        <a:blipFill rotWithShape="1">
          <a:blip xmlns:r="http://schemas.openxmlformats.org/officeDocument/2006/relationships" r:embed="rId2"/>
          <a:stretch>
            <a:fillRect/>
          </a:stretch>
        </a:blipFill>
      </dgm:spPr>
      <dgm:t>
        <a:bodyPr/>
        <a:lstStyle/>
        <a:p>
          <a:endParaRPr lang="es-ES"/>
        </a:p>
      </dgm:t>
    </dgm:pt>
    <dgm:pt modelId="{34169300-9EA5-4463-9296-5221A01D1547}" type="pres">
      <dgm:prSet presAssocID="{99862871-1419-4009-A0E5-874254600B1C}" presName="wedgeRectCallout1" presStyleLbl="node1" presStyleIdx="1" presStyleCnt="11">
        <dgm:presLayoutVars>
          <dgm:bulletEnabled val="1"/>
        </dgm:presLayoutVars>
      </dgm:prSet>
      <dgm:spPr/>
      <dgm:t>
        <a:bodyPr/>
        <a:lstStyle/>
        <a:p>
          <a:endParaRPr lang="es-ES"/>
        </a:p>
      </dgm:t>
    </dgm:pt>
    <dgm:pt modelId="{5E1EB300-9246-4203-84B5-85E4C5E9A6FC}" type="pres">
      <dgm:prSet presAssocID="{99194429-94B6-4433-9E38-41356B3A9E72}" presName="sibTrans" presStyleCnt="0"/>
      <dgm:spPr/>
    </dgm:pt>
    <dgm:pt modelId="{3E27583A-BFF2-45AD-BD4D-0EF9BA467F8A}" type="pres">
      <dgm:prSet presAssocID="{289C0F8D-5D81-479C-8DAB-807067CEBEDB}" presName="composite" presStyleCnt="0"/>
      <dgm:spPr/>
    </dgm:pt>
    <dgm:pt modelId="{EB3745F9-953D-46D3-B396-EDA0E695FC66}" type="pres">
      <dgm:prSet presAssocID="{289C0F8D-5D81-479C-8DAB-807067CEBEDB}" presName="rect1" presStyleLbl="bgImgPlace1" presStyleIdx="2" presStyleCnt="11"/>
      <dgm:spPr>
        <a:blipFill rotWithShape="1">
          <a:blip xmlns:r="http://schemas.openxmlformats.org/officeDocument/2006/relationships" r:embed="rId3"/>
          <a:stretch>
            <a:fillRect/>
          </a:stretch>
        </a:blipFill>
      </dgm:spPr>
      <dgm:t>
        <a:bodyPr/>
        <a:lstStyle/>
        <a:p>
          <a:endParaRPr lang="es-ES"/>
        </a:p>
      </dgm:t>
    </dgm:pt>
    <dgm:pt modelId="{80DB25BB-2907-4776-84C7-F484B239CD67}" type="pres">
      <dgm:prSet presAssocID="{289C0F8D-5D81-479C-8DAB-807067CEBEDB}" presName="wedgeRectCallout1" presStyleLbl="node1" presStyleIdx="2" presStyleCnt="11">
        <dgm:presLayoutVars>
          <dgm:bulletEnabled val="1"/>
        </dgm:presLayoutVars>
      </dgm:prSet>
      <dgm:spPr/>
      <dgm:t>
        <a:bodyPr/>
        <a:lstStyle/>
        <a:p>
          <a:endParaRPr lang="es-ES"/>
        </a:p>
      </dgm:t>
    </dgm:pt>
    <dgm:pt modelId="{887F48B0-3B8D-4742-9285-C8F5D5B1D3F4}" type="pres">
      <dgm:prSet presAssocID="{6DB8AD37-9ECC-4752-9F80-1A5763C06E63}" presName="sibTrans" presStyleCnt="0"/>
      <dgm:spPr/>
    </dgm:pt>
    <dgm:pt modelId="{6099F6BC-C556-413A-A3CC-03004C365E2B}" type="pres">
      <dgm:prSet presAssocID="{BA87EB64-91B6-4903-9ED4-C77F35FA02C8}" presName="composite" presStyleCnt="0"/>
      <dgm:spPr/>
    </dgm:pt>
    <dgm:pt modelId="{18C912FC-10CF-4594-BBDF-336BF3E1B0FB}" type="pres">
      <dgm:prSet presAssocID="{BA87EB64-91B6-4903-9ED4-C77F35FA02C8}" presName="rect1" presStyleLbl="bgImgPlace1" presStyleIdx="3" presStyleCnt="11"/>
      <dgm:spPr>
        <a:blipFill rotWithShape="1">
          <a:blip xmlns:r="http://schemas.openxmlformats.org/officeDocument/2006/relationships" r:embed="rId4"/>
          <a:stretch>
            <a:fillRect/>
          </a:stretch>
        </a:blipFill>
      </dgm:spPr>
    </dgm:pt>
    <dgm:pt modelId="{9E268AAC-5BD3-4B5B-93AF-7E6450BED418}" type="pres">
      <dgm:prSet presAssocID="{BA87EB64-91B6-4903-9ED4-C77F35FA02C8}" presName="wedgeRectCallout1" presStyleLbl="node1" presStyleIdx="3" presStyleCnt="11">
        <dgm:presLayoutVars>
          <dgm:bulletEnabled val="1"/>
        </dgm:presLayoutVars>
      </dgm:prSet>
      <dgm:spPr/>
      <dgm:t>
        <a:bodyPr/>
        <a:lstStyle/>
        <a:p>
          <a:endParaRPr lang="es-ES"/>
        </a:p>
      </dgm:t>
    </dgm:pt>
    <dgm:pt modelId="{6360037F-7B82-428B-9FDE-F5DFD01CCAEF}" type="pres">
      <dgm:prSet presAssocID="{451A50AA-3C4D-4D74-B696-B735A41DA58C}" presName="sibTrans" presStyleCnt="0"/>
      <dgm:spPr/>
    </dgm:pt>
    <dgm:pt modelId="{F1AC7322-21E5-4D1E-A2CC-874A515C52C1}" type="pres">
      <dgm:prSet presAssocID="{3954E0B9-89BA-407F-BC24-5EC9039FDB50}" presName="composite" presStyleCnt="0"/>
      <dgm:spPr/>
    </dgm:pt>
    <dgm:pt modelId="{0D219339-AD68-40DC-8816-AC2F31D17CBB}" type="pres">
      <dgm:prSet presAssocID="{3954E0B9-89BA-407F-BC24-5EC9039FDB50}" presName="rect1" presStyleLbl="bgImgPlace1" presStyleIdx="4" presStyleCnt="11" custScaleX="78499" custLinFactNeighborX="2226"/>
      <dgm:spPr>
        <a:blipFill rotWithShape="1">
          <a:blip xmlns:r="http://schemas.openxmlformats.org/officeDocument/2006/relationships" r:embed="rId5"/>
          <a:stretch>
            <a:fillRect/>
          </a:stretch>
        </a:blipFill>
      </dgm:spPr>
      <dgm:t>
        <a:bodyPr/>
        <a:lstStyle/>
        <a:p>
          <a:endParaRPr lang="es-ES"/>
        </a:p>
      </dgm:t>
    </dgm:pt>
    <dgm:pt modelId="{508499FF-38CB-4614-BA9D-C818DE288054}" type="pres">
      <dgm:prSet presAssocID="{3954E0B9-89BA-407F-BC24-5EC9039FDB50}" presName="wedgeRectCallout1" presStyleLbl="node1" presStyleIdx="4" presStyleCnt="11">
        <dgm:presLayoutVars>
          <dgm:bulletEnabled val="1"/>
        </dgm:presLayoutVars>
      </dgm:prSet>
      <dgm:spPr/>
      <dgm:t>
        <a:bodyPr/>
        <a:lstStyle/>
        <a:p>
          <a:endParaRPr lang="es-ES"/>
        </a:p>
      </dgm:t>
    </dgm:pt>
    <dgm:pt modelId="{3ADF436C-DD43-40FC-9577-85A2238F8A4E}" type="pres">
      <dgm:prSet presAssocID="{87DCE8D8-C7BA-4ED7-9380-647AF2DDADDE}" presName="sibTrans" presStyleCnt="0"/>
      <dgm:spPr/>
    </dgm:pt>
    <dgm:pt modelId="{CD5AA3C3-649C-4B94-87C4-9608BF1B3B1D}" type="pres">
      <dgm:prSet presAssocID="{968363A1-B6BD-4606-9492-FBB9B88FE59F}" presName="composite" presStyleCnt="0"/>
      <dgm:spPr/>
    </dgm:pt>
    <dgm:pt modelId="{DED437CB-7B68-486D-857B-F4BFF496FA5B}" type="pres">
      <dgm:prSet presAssocID="{968363A1-B6BD-4606-9492-FBB9B88FE59F}" presName="rect1" presStyleLbl="bgImgPlace1" presStyleIdx="5" presStyleCnt="11"/>
      <dgm:spPr>
        <a:blipFill rotWithShape="1">
          <a:blip xmlns:r="http://schemas.openxmlformats.org/officeDocument/2006/relationships" r:embed="rId6"/>
          <a:stretch>
            <a:fillRect/>
          </a:stretch>
        </a:blipFill>
      </dgm:spPr>
    </dgm:pt>
    <dgm:pt modelId="{2EEAF9CD-4976-4C2A-82FF-D74F1D203CF5}" type="pres">
      <dgm:prSet presAssocID="{968363A1-B6BD-4606-9492-FBB9B88FE59F}" presName="wedgeRectCallout1" presStyleLbl="node1" presStyleIdx="5" presStyleCnt="11">
        <dgm:presLayoutVars>
          <dgm:bulletEnabled val="1"/>
        </dgm:presLayoutVars>
      </dgm:prSet>
      <dgm:spPr/>
      <dgm:t>
        <a:bodyPr/>
        <a:lstStyle/>
        <a:p>
          <a:endParaRPr lang="es-ES"/>
        </a:p>
      </dgm:t>
    </dgm:pt>
    <dgm:pt modelId="{5142440F-E3FA-4FAD-B25A-CE873AB8653C}" type="pres">
      <dgm:prSet presAssocID="{40E8209A-97AF-4252-A497-67A08CD4B0F6}" presName="sibTrans" presStyleCnt="0"/>
      <dgm:spPr/>
    </dgm:pt>
    <dgm:pt modelId="{6AF83DA5-1EB7-4F2C-A481-2A5D56D799A2}" type="pres">
      <dgm:prSet presAssocID="{F9CCEDBB-CF1A-4D18-9224-4FC28CA86B1E}" presName="composite" presStyleCnt="0"/>
      <dgm:spPr/>
    </dgm:pt>
    <dgm:pt modelId="{FA3A6361-B3A1-4108-A42D-423858E06C12}" type="pres">
      <dgm:prSet presAssocID="{F9CCEDBB-CF1A-4D18-9224-4FC28CA86B1E}" presName="rect1" presStyleLbl="bgImgPlace1" presStyleIdx="6" presStyleCnt="11"/>
      <dgm:spPr>
        <a:blipFill rotWithShape="1">
          <a:blip xmlns:r="http://schemas.openxmlformats.org/officeDocument/2006/relationships" r:embed="rId7"/>
          <a:stretch>
            <a:fillRect/>
          </a:stretch>
        </a:blipFill>
      </dgm:spPr>
    </dgm:pt>
    <dgm:pt modelId="{9B42633F-2C2C-47D3-9387-1EB5D3D35433}" type="pres">
      <dgm:prSet presAssocID="{F9CCEDBB-CF1A-4D18-9224-4FC28CA86B1E}" presName="wedgeRectCallout1" presStyleLbl="node1" presStyleIdx="6" presStyleCnt="11">
        <dgm:presLayoutVars>
          <dgm:bulletEnabled val="1"/>
        </dgm:presLayoutVars>
      </dgm:prSet>
      <dgm:spPr/>
      <dgm:t>
        <a:bodyPr/>
        <a:lstStyle/>
        <a:p>
          <a:endParaRPr lang="es-ES"/>
        </a:p>
      </dgm:t>
    </dgm:pt>
    <dgm:pt modelId="{301156D9-C57F-43AC-8A03-51F7B1F542AF}" type="pres">
      <dgm:prSet presAssocID="{D52EF181-89EC-4181-80EB-307F2415BC45}" presName="sibTrans" presStyleCnt="0"/>
      <dgm:spPr/>
    </dgm:pt>
    <dgm:pt modelId="{568ECDDB-86EB-4703-9F98-BF332FF33E40}" type="pres">
      <dgm:prSet presAssocID="{129B5662-5B5B-4608-81CA-333B26DC5A2B}" presName="composite" presStyleCnt="0"/>
      <dgm:spPr/>
    </dgm:pt>
    <dgm:pt modelId="{DD4115BC-BC7E-4EB2-936C-15D86682A390}" type="pres">
      <dgm:prSet presAssocID="{129B5662-5B5B-4608-81CA-333B26DC5A2B}" presName="rect1" presStyleLbl="bgImgPlace1" presStyleIdx="7" presStyleCnt="11"/>
      <dgm:spPr>
        <a:blipFill rotWithShape="1">
          <a:blip xmlns:r="http://schemas.openxmlformats.org/officeDocument/2006/relationships" r:embed="rId8"/>
          <a:stretch>
            <a:fillRect/>
          </a:stretch>
        </a:blipFill>
      </dgm:spPr>
    </dgm:pt>
    <dgm:pt modelId="{D53A3AE4-B459-414C-A407-EE8C76FB7583}" type="pres">
      <dgm:prSet presAssocID="{129B5662-5B5B-4608-81CA-333B26DC5A2B}" presName="wedgeRectCallout1" presStyleLbl="node1" presStyleIdx="7" presStyleCnt="11">
        <dgm:presLayoutVars>
          <dgm:bulletEnabled val="1"/>
        </dgm:presLayoutVars>
      </dgm:prSet>
      <dgm:spPr/>
      <dgm:t>
        <a:bodyPr/>
        <a:lstStyle/>
        <a:p>
          <a:endParaRPr lang="es-ES"/>
        </a:p>
      </dgm:t>
    </dgm:pt>
    <dgm:pt modelId="{F087598F-6E5A-43E6-968A-DFD5FFBE16E9}" type="pres">
      <dgm:prSet presAssocID="{EF80C6FA-D8B9-4F0B-AF57-4A7D20953BCA}" presName="sibTrans" presStyleCnt="0"/>
      <dgm:spPr/>
    </dgm:pt>
    <dgm:pt modelId="{05650050-5C13-4AB8-9D52-9882293C4D3C}" type="pres">
      <dgm:prSet presAssocID="{4CBCA7C4-BEFB-4EC7-8BD2-F30DB230FD40}" presName="composite" presStyleCnt="0"/>
      <dgm:spPr/>
    </dgm:pt>
    <dgm:pt modelId="{1FEA7CC7-3030-42A3-A700-B6A9A24E40E3}" type="pres">
      <dgm:prSet presAssocID="{4CBCA7C4-BEFB-4EC7-8BD2-F30DB230FD40}" presName="rect1" presStyleLbl="bgImgPlace1" presStyleIdx="8" presStyleCnt="11"/>
      <dgm:spPr>
        <a:blipFill rotWithShape="1">
          <a:blip xmlns:r="http://schemas.openxmlformats.org/officeDocument/2006/relationships" r:embed="rId9"/>
          <a:stretch>
            <a:fillRect/>
          </a:stretch>
        </a:blipFill>
      </dgm:spPr>
    </dgm:pt>
    <dgm:pt modelId="{28C2BBA4-05A6-43DF-BD90-F27D437A4945}" type="pres">
      <dgm:prSet presAssocID="{4CBCA7C4-BEFB-4EC7-8BD2-F30DB230FD40}" presName="wedgeRectCallout1" presStyleLbl="node1" presStyleIdx="8" presStyleCnt="11">
        <dgm:presLayoutVars>
          <dgm:bulletEnabled val="1"/>
        </dgm:presLayoutVars>
      </dgm:prSet>
      <dgm:spPr/>
      <dgm:t>
        <a:bodyPr/>
        <a:lstStyle/>
        <a:p>
          <a:endParaRPr lang="es-ES"/>
        </a:p>
      </dgm:t>
    </dgm:pt>
    <dgm:pt modelId="{406D1BDA-FE0A-49D3-9B60-DFBB8A89B92E}" type="pres">
      <dgm:prSet presAssocID="{14B00883-1598-47B8-8013-4568E82F14A9}" presName="sibTrans" presStyleCnt="0"/>
      <dgm:spPr/>
    </dgm:pt>
    <dgm:pt modelId="{9E8606D8-4071-4530-83D9-4B358824D5B9}" type="pres">
      <dgm:prSet presAssocID="{19EF176E-9F4E-491F-98EB-E29348A51CE2}" presName="composite" presStyleCnt="0"/>
      <dgm:spPr/>
    </dgm:pt>
    <dgm:pt modelId="{544A5E75-CB79-4049-9797-C23C75C95B5A}" type="pres">
      <dgm:prSet presAssocID="{19EF176E-9F4E-491F-98EB-E29348A51CE2}" presName="rect1" presStyleLbl="bgImgPlace1" presStyleIdx="9" presStyleCnt="11"/>
      <dgm:spPr>
        <a:blipFill rotWithShape="1">
          <a:blip xmlns:r="http://schemas.openxmlformats.org/officeDocument/2006/relationships" r:embed="rId10"/>
          <a:stretch>
            <a:fillRect/>
          </a:stretch>
        </a:blipFill>
      </dgm:spPr>
    </dgm:pt>
    <dgm:pt modelId="{970C7D74-5549-442F-957E-554191FB8B79}" type="pres">
      <dgm:prSet presAssocID="{19EF176E-9F4E-491F-98EB-E29348A51CE2}" presName="wedgeRectCallout1" presStyleLbl="node1" presStyleIdx="9" presStyleCnt="11">
        <dgm:presLayoutVars>
          <dgm:bulletEnabled val="1"/>
        </dgm:presLayoutVars>
      </dgm:prSet>
      <dgm:spPr/>
      <dgm:t>
        <a:bodyPr/>
        <a:lstStyle/>
        <a:p>
          <a:endParaRPr lang="es-ES"/>
        </a:p>
      </dgm:t>
    </dgm:pt>
    <dgm:pt modelId="{85BA2AA2-5FDF-4617-90A0-A580E8CDD837}" type="pres">
      <dgm:prSet presAssocID="{0863CACC-8E56-4D38-B6DC-69441D69AFF4}" presName="sibTrans" presStyleCnt="0"/>
      <dgm:spPr/>
    </dgm:pt>
    <dgm:pt modelId="{44F275D5-02E4-4DEF-B777-5B46B177C046}" type="pres">
      <dgm:prSet presAssocID="{E0D50F76-0D0E-4D66-BBB3-08AF71BAA574}" presName="composite" presStyleCnt="0"/>
      <dgm:spPr/>
    </dgm:pt>
    <dgm:pt modelId="{1D05AE30-649C-4E22-B7C3-5383AB4754FC}" type="pres">
      <dgm:prSet presAssocID="{E0D50F76-0D0E-4D66-BBB3-08AF71BAA574}" presName="rect1" presStyleLbl="bgImgPlace1" presStyleIdx="10" presStyleCnt="11"/>
      <dgm:spPr>
        <a:blipFill rotWithShape="1">
          <a:blip xmlns:r="http://schemas.openxmlformats.org/officeDocument/2006/relationships" r:embed="rId11"/>
          <a:stretch>
            <a:fillRect/>
          </a:stretch>
        </a:blipFill>
      </dgm:spPr>
    </dgm:pt>
    <dgm:pt modelId="{8578448C-CA2E-46C0-8E0D-435F2DDD8C16}" type="pres">
      <dgm:prSet presAssocID="{E0D50F76-0D0E-4D66-BBB3-08AF71BAA574}" presName="wedgeRectCallout1" presStyleLbl="node1" presStyleIdx="10" presStyleCnt="11">
        <dgm:presLayoutVars>
          <dgm:bulletEnabled val="1"/>
        </dgm:presLayoutVars>
      </dgm:prSet>
      <dgm:spPr/>
      <dgm:t>
        <a:bodyPr/>
        <a:lstStyle/>
        <a:p>
          <a:endParaRPr lang="es-ES"/>
        </a:p>
      </dgm:t>
    </dgm:pt>
  </dgm:ptLst>
  <dgm:cxnLst>
    <dgm:cxn modelId="{CA51B03C-E1C6-4331-BAD6-63ECAC4547D8}" srcId="{D9D0CDB3-D538-4A4A-A808-DF48BA8D4443}" destId="{4CBCA7C4-BEFB-4EC7-8BD2-F30DB230FD40}" srcOrd="8" destOrd="0" parTransId="{AAEF507C-7E4C-4A2B-AF85-ED3A9C71204D}" sibTransId="{14B00883-1598-47B8-8013-4568E82F14A9}"/>
    <dgm:cxn modelId="{77451F35-2C36-4C4F-9088-4AD18C77516C}" type="presOf" srcId="{E0D50F76-0D0E-4D66-BBB3-08AF71BAA574}" destId="{8578448C-CA2E-46C0-8E0D-435F2DDD8C16}" srcOrd="0" destOrd="0" presId="urn:microsoft.com/office/officeart/2008/layout/BendingPictureCaptionList"/>
    <dgm:cxn modelId="{B7807FC6-4D61-4664-92B4-495C4902B607}" type="presOf" srcId="{129B5662-5B5B-4608-81CA-333B26DC5A2B}" destId="{D53A3AE4-B459-414C-A407-EE8C76FB7583}" srcOrd="0" destOrd="0" presId="urn:microsoft.com/office/officeart/2008/layout/BendingPictureCaptionList"/>
    <dgm:cxn modelId="{21A1C06A-4F9E-4595-93E7-5FF59F00A1BC}" type="presOf" srcId="{289C0F8D-5D81-479C-8DAB-807067CEBEDB}" destId="{80DB25BB-2907-4776-84C7-F484B239CD67}" srcOrd="0" destOrd="0" presId="urn:microsoft.com/office/officeart/2008/layout/BendingPictureCaptionList"/>
    <dgm:cxn modelId="{8F9C4176-1248-401A-85A4-305AE4F86E5E}" type="presOf" srcId="{F9CCEDBB-CF1A-4D18-9224-4FC28CA86B1E}" destId="{9B42633F-2C2C-47D3-9387-1EB5D3D35433}" srcOrd="0" destOrd="0" presId="urn:microsoft.com/office/officeart/2008/layout/BendingPictureCaptionList"/>
    <dgm:cxn modelId="{C2FAF5C1-B0FA-44C0-BD92-07FC7A2175A6}" type="presOf" srcId="{99862871-1419-4009-A0E5-874254600B1C}" destId="{34169300-9EA5-4463-9296-5221A01D1547}" srcOrd="0" destOrd="0" presId="urn:microsoft.com/office/officeart/2008/layout/BendingPictureCaptionList"/>
    <dgm:cxn modelId="{F44E4DC2-6506-4521-B387-BD4477A1B1C1}" srcId="{D9D0CDB3-D538-4A4A-A808-DF48BA8D4443}" destId="{3954E0B9-89BA-407F-BC24-5EC9039FDB50}" srcOrd="4" destOrd="0" parTransId="{23F2CDEF-976D-421F-8ED2-2B4396719D83}" sibTransId="{87DCE8D8-C7BA-4ED7-9380-647AF2DDADDE}"/>
    <dgm:cxn modelId="{8CBEF65C-5CBD-4E60-B032-894E8DC3A22E}" type="presOf" srcId="{5D74C4ED-740B-4415-A5CB-57DEEE73EE2D}" destId="{46397D96-B48E-43B6-A8A4-C758FBD0131E}" srcOrd="0" destOrd="0" presId="urn:microsoft.com/office/officeart/2008/layout/BendingPictureCaptionList"/>
    <dgm:cxn modelId="{ADEA5581-7062-4E42-94B0-BD2B4CEDFAFE}" type="presOf" srcId="{19EF176E-9F4E-491F-98EB-E29348A51CE2}" destId="{970C7D74-5549-442F-957E-554191FB8B79}" srcOrd="0" destOrd="0" presId="urn:microsoft.com/office/officeart/2008/layout/BendingPictureCaptionList"/>
    <dgm:cxn modelId="{CA7227B3-4CB8-4A59-ADB7-0D96C0096A13}" type="presOf" srcId="{BA87EB64-91B6-4903-9ED4-C77F35FA02C8}" destId="{9E268AAC-5BD3-4B5B-93AF-7E6450BED418}" srcOrd="0" destOrd="0" presId="urn:microsoft.com/office/officeart/2008/layout/BendingPictureCaptionList"/>
    <dgm:cxn modelId="{2DACF524-E165-4C9D-AAA2-92BFDA5B41CD}" srcId="{D9D0CDB3-D538-4A4A-A808-DF48BA8D4443}" destId="{BA87EB64-91B6-4903-9ED4-C77F35FA02C8}" srcOrd="3" destOrd="0" parTransId="{6C99DEBB-AFBC-4F83-945D-8698C5A9CC2E}" sibTransId="{451A50AA-3C4D-4D74-B696-B735A41DA58C}"/>
    <dgm:cxn modelId="{F7783351-E782-4C96-B416-5132E8465FBF}" srcId="{D9D0CDB3-D538-4A4A-A808-DF48BA8D4443}" destId="{968363A1-B6BD-4606-9492-FBB9B88FE59F}" srcOrd="5" destOrd="0" parTransId="{F3C36A80-4D12-4EDF-8A06-BB15C305CABE}" sibTransId="{40E8209A-97AF-4252-A497-67A08CD4B0F6}"/>
    <dgm:cxn modelId="{D949E434-C79C-4BB8-AD1F-9331BD40A17F}" srcId="{D9D0CDB3-D538-4A4A-A808-DF48BA8D4443}" destId="{5D74C4ED-740B-4415-A5CB-57DEEE73EE2D}" srcOrd="0" destOrd="0" parTransId="{9BC4EC9F-5A43-4077-B417-6ABB35180463}" sibTransId="{62617683-5653-4779-89CB-472A6DFFCAF8}"/>
    <dgm:cxn modelId="{EDD25C07-AA5F-43AE-97F5-D8424A512A9F}" srcId="{D9D0CDB3-D538-4A4A-A808-DF48BA8D4443}" destId="{129B5662-5B5B-4608-81CA-333B26DC5A2B}" srcOrd="7" destOrd="0" parTransId="{DC303738-F37A-4CB4-842F-024021D52B72}" sibTransId="{EF80C6FA-D8B9-4F0B-AF57-4A7D20953BCA}"/>
    <dgm:cxn modelId="{79986244-BCFD-4B5F-A6E9-85DB19042F1B}" srcId="{D9D0CDB3-D538-4A4A-A808-DF48BA8D4443}" destId="{19EF176E-9F4E-491F-98EB-E29348A51CE2}" srcOrd="9" destOrd="0" parTransId="{0160DB93-8724-42EB-AD13-275F40A86410}" sibTransId="{0863CACC-8E56-4D38-B6DC-69441D69AFF4}"/>
    <dgm:cxn modelId="{670C4F3B-DA85-44AB-AE2F-49E3463C53D9}" srcId="{D9D0CDB3-D538-4A4A-A808-DF48BA8D4443}" destId="{F9CCEDBB-CF1A-4D18-9224-4FC28CA86B1E}" srcOrd="6" destOrd="0" parTransId="{53EE7473-58B6-475B-880D-5B68AD4CBA72}" sibTransId="{D52EF181-89EC-4181-80EB-307F2415BC45}"/>
    <dgm:cxn modelId="{A7E2646B-15B5-4423-81FB-878926480E29}" srcId="{D9D0CDB3-D538-4A4A-A808-DF48BA8D4443}" destId="{99862871-1419-4009-A0E5-874254600B1C}" srcOrd="1" destOrd="0" parTransId="{11B96AB5-DDFE-4E95-B0B2-88F8987CE4EE}" sibTransId="{99194429-94B6-4433-9E38-41356B3A9E72}"/>
    <dgm:cxn modelId="{FF5DF9DA-5914-4375-8203-859B0A00ED18}" type="presOf" srcId="{968363A1-B6BD-4606-9492-FBB9B88FE59F}" destId="{2EEAF9CD-4976-4C2A-82FF-D74F1D203CF5}" srcOrd="0" destOrd="0" presId="urn:microsoft.com/office/officeart/2008/layout/BendingPictureCaptionList"/>
    <dgm:cxn modelId="{ADEC623B-962E-4319-8B24-51DB73C28B25}" type="presOf" srcId="{4CBCA7C4-BEFB-4EC7-8BD2-F30DB230FD40}" destId="{28C2BBA4-05A6-43DF-BD90-F27D437A4945}" srcOrd="0" destOrd="0" presId="urn:microsoft.com/office/officeart/2008/layout/BendingPictureCaptionList"/>
    <dgm:cxn modelId="{95A541CA-11AE-46E6-8D8E-7F7737BB64B9}" srcId="{D9D0CDB3-D538-4A4A-A808-DF48BA8D4443}" destId="{289C0F8D-5D81-479C-8DAB-807067CEBEDB}" srcOrd="2" destOrd="0" parTransId="{6682CF00-29EB-4B7F-8CE2-441EF87ECA0F}" sibTransId="{6DB8AD37-9ECC-4752-9F80-1A5763C06E63}"/>
    <dgm:cxn modelId="{D7C47736-530B-4BEF-B048-9161FFC482CF}" type="presOf" srcId="{3954E0B9-89BA-407F-BC24-5EC9039FDB50}" destId="{508499FF-38CB-4614-BA9D-C818DE288054}" srcOrd="0" destOrd="0" presId="urn:microsoft.com/office/officeart/2008/layout/BendingPictureCaptionList"/>
    <dgm:cxn modelId="{7E786656-59CB-413B-BA45-828F796F733B}" srcId="{D9D0CDB3-D538-4A4A-A808-DF48BA8D4443}" destId="{E0D50F76-0D0E-4D66-BBB3-08AF71BAA574}" srcOrd="10" destOrd="0" parTransId="{E322AEBA-36AB-4537-8E1C-65E1CFFB29CF}" sibTransId="{93A302F9-21C5-4425-B9C4-3CA6AEBFC68A}"/>
    <dgm:cxn modelId="{DF759851-9602-4A41-9950-23CF13E89BF6}" type="presOf" srcId="{D9D0CDB3-D538-4A4A-A808-DF48BA8D4443}" destId="{789D31A9-FA4A-412A-83EB-8DBDBEE57E27}" srcOrd="0" destOrd="0" presId="urn:microsoft.com/office/officeart/2008/layout/BendingPictureCaptionList"/>
    <dgm:cxn modelId="{24A21679-1EA3-40CF-AB8E-4E943395C5B1}" type="presParOf" srcId="{789D31A9-FA4A-412A-83EB-8DBDBEE57E27}" destId="{91C8DF4B-60BA-45C4-B6F6-B4FA98E9500D}" srcOrd="0" destOrd="0" presId="urn:microsoft.com/office/officeart/2008/layout/BendingPictureCaptionList"/>
    <dgm:cxn modelId="{02FABBC5-D3B8-46BD-8BF7-7821EFAEA902}" type="presParOf" srcId="{91C8DF4B-60BA-45C4-B6F6-B4FA98E9500D}" destId="{A019110A-AF58-4DCB-BF57-1C7AD108DC52}" srcOrd="0" destOrd="0" presId="urn:microsoft.com/office/officeart/2008/layout/BendingPictureCaptionList"/>
    <dgm:cxn modelId="{057A3636-E305-424E-898F-FAA0F3A94B6A}" type="presParOf" srcId="{91C8DF4B-60BA-45C4-B6F6-B4FA98E9500D}" destId="{46397D96-B48E-43B6-A8A4-C758FBD0131E}" srcOrd="1" destOrd="0" presId="urn:microsoft.com/office/officeart/2008/layout/BendingPictureCaptionList"/>
    <dgm:cxn modelId="{4EAC1C81-3306-4DDA-B372-F2F4CEC1E544}" type="presParOf" srcId="{789D31A9-FA4A-412A-83EB-8DBDBEE57E27}" destId="{7056F89F-06FD-40CB-A73C-68BD6F99C155}" srcOrd="1" destOrd="0" presId="urn:microsoft.com/office/officeart/2008/layout/BendingPictureCaptionList"/>
    <dgm:cxn modelId="{05F5D158-442C-43F2-BF24-4E7FCF7DBF08}" type="presParOf" srcId="{789D31A9-FA4A-412A-83EB-8DBDBEE57E27}" destId="{B7AA3DAC-A2AE-4AB0-8089-C408BEC37886}" srcOrd="2" destOrd="0" presId="urn:microsoft.com/office/officeart/2008/layout/BendingPictureCaptionList"/>
    <dgm:cxn modelId="{4C70F4A7-CC15-41A3-BC7A-EEB821E6E5B6}" type="presParOf" srcId="{B7AA3DAC-A2AE-4AB0-8089-C408BEC37886}" destId="{C77C7499-533C-424C-B539-027C06C10F67}" srcOrd="0" destOrd="0" presId="urn:microsoft.com/office/officeart/2008/layout/BendingPictureCaptionList"/>
    <dgm:cxn modelId="{9D29A0AD-F708-4053-A313-B81DEE9DECEE}" type="presParOf" srcId="{B7AA3DAC-A2AE-4AB0-8089-C408BEC37886}" destId="{34169300-9EA5-4463-9296-5221A01D1547}" srcOrd="1" destOrd="0" presId="urn:microsoft.com/office/officeart/2008/layout/BendingPictureCaptionList"/>
    <dgm:cxn modelId="{F27A9364-01E5-4311-8898-865DD09E03BB}" type="presParOf" srcId="{789D31A9-FA4A-412A-83EB-8DBDBEE57E27}" destId="{5E1EB300-9246-4203-84B5-85E4C5E9A6FC}" srcOrd="3" destOrd="0" presId="urn:microsoft.com/office/officeart/2008/layout/BendingPictureCaptionList"/>
    <dgm:cxn modelId="{C804D59B-1734-4588-B617-008835293AFF}" type="presParOf" srcId="{789D31A9-FA4A-412A-83EB-8DBDBEE57E27}" destId="{3E27583A-BFF2-45AD-BD4D-0EF9BA467F8A}" srcOrd="4" destOrd="0" presId="urn:microsoft.com/office/officeart/2008/layout/BendingPictureCaptionList"/>
    <dgm:cxn modelId="{A7A104EA-2726-463F-9B73-EE93CCD51DFB}" type="presParOf" srcId="{3E27583A-BFF2-45AD-BD4D-0EF9BA467F8A}" destId="{EB3745F9-953D-46D3-B396-EDA0E695FC66}" srcOrd="0" destOrd="0" presId="urn:microsoft.com/office/officeart/2008/layout/BendingPictureCaptionList"/>
    <dgm:cxn modelId="{2CC2EF84-4836-4F95-816E-FD2BCAD6E37F}" type="presParOf" srcId="{3E27583A-BFF2-45AD-BD4D-0EF9BA467F8A}" destId="{80DB25BB-2907-4776-84C7-F484B239CD67}" srcOrd="1" destOrd="0" presId="urn:microsoft.com/office/officeart/2008/layout/BendingPictureCaptionList"/>
    <dgm:cxn modelId="{BEEDD2A3-1484-47A3-AB25-70BA7D32AEC5}" type="presParOf" srcId="{789D31A9-FA4A-412A-83EB-8DBDBEE57E27}" destId="{887F48B0-3B8D-4742-9285-C8F5D5B1D3F4}" srcOrd="5" destOrd="0" presId="urn:microsoft.com/office/officeart/2008/layout/BendingPictureCaptionList"/>
    <dgm:cxn modelId="{943D0FC6-3B75-4496-8111-7E2BD6109A1C}" type="presParOf" srcId="{789D31A9-FA4A-412A-83EB-8DBDBEE57E27}" destId="{6099F6BC-C556-413A-A3CC-03004C365E2B}" srcOrd="6" destOrd="0" presId="urn:microsoft.com/office/officeart/2008/layout/BendingPictureCaptionList"/>
    <dgm:cxn modelId="{73559487-80DF-4AE0-9F31-5023E1AD1576}" type="presParOf" srcId="{6099F6BC-C556-413A-A3CC-03004C365E2B}" destId="{18C912FC-10CF-4594-BBDF-336BF3E1B0FB}" srcOrd="0" destOrd="0" presId="urn:microsoft.com/office/officeart/2008/layout/BendingPictureCaptionList"/>
    <dgm:cxn modelId="{96FA1B1B-19F0-461C-97A2-2A692FD2D893}" type="presParOf" srcId="{6099F6BC-C556-413A-A3CC-03004C365E2B}" destId="{9E268AAC-5BD3-4B5B-93AF-7E6450BED418}" srcOrd="1" destOrd="0" presId="urn:microsoft.com/office/officeart/2008/layout/BendingPictureCaptionList"/>
    <dgm:cxn modelId="{EBDB2679-52BF-4C5B-B990-32289E505DF0}" type="presParOf" srcId="{789D31A9-FA4A-412A-83EB-8DBDBEE57E27}" destId="{6360037F-7B82-428B-9FDE-F5DFD01CCAEF}" srcOrd="7" destOrd="0" presId="urn:microsoft.com/office/officeart/2008/layout/BendingPictureCaptionList"/>
    <dgm:cxn modelId="{CC786C3C-0FE9-4E22-B13C-95182202074C}" type="presParOf" srcId="{789D31A9-FA4A-412A-83EB-8DBDBEE57E27}" destId="{F1AC7322-21E5-4D1E-A2CC-874A515C52C1}" srcOrd="8" destOrd="0" presId="urn:microsoft.com/office/officeart/2008/layout/BendingPictureCaptionList"/>
    <dgm:cxn modelId="{74E520CC-2C09-492D-A477-4A5F26D1A45A}" type="presParOf" srcId="{F1AC7322-21E5-4D1E-A2CC-874A515C52C1}" destId="{0D219339-AD68-40DC-8816-AC2F31D17CBB}" srcOrd="0" destOrd="0" presId="urn:microsoft.com/office/officeart/2008/layout/BendingPictureCaptionList"/>
    <dgm:cxn modelId="{F65F12F3-B56B-4D71-B6BF-03D1F9194F83}" type="presParOf" srcId="{F1AC7322-21E5-4D1E-A2CC-874A515C52C1}" destId="{508499FF-38CB-4614-BA9D-C818DE288054}" srcOrd="1" destOrd="0" presId="urn:microsoft.com/office/officeart/2008/layout/BendingPictureCaptionList"/>
    <dgm:cxn modelId="{4215FD34-6DAB-43E3-966E-7B540FC6E0B6}" type="presParOf" srcId="{789D31A9-FA4A-412A-83EB-8DBDBEE57E27}" destId="{3ADF436C-DD43-40FC-9577-85A2238F8A4E}" srcOrd="9" destOrd="0" presId="urn:microsoft.com/office/officeart/2008/layout/BendingPictureCaptionList"/>
    <dgm:cxn modelId="{A49C6220-AB59-493D-921D-89BE1B41CBD2}" type="presParOf" srcId="{789D31A9-FA4A-412A-83EB-8DBDBEE57E27}" destId="{CD5AA3C3-649C-4B94-87C4-9608BF1B3B1D}" srcOrd="10" destOrd="0" presId="urn:microsoft.com/office/officeart/2008/layout/BendingPictureCaptionList"/>
    <dgm:cxn modelId="{C2EA3642-B724-4574-B101-4559DDDBDC72}" type="presParOf" srcId="{CD5AA3C3-649C-4B94-87C4-9608BF1B3B1D}" destId="{DED437CB-7B68-486D-857B-F4BFF496FA5B}" srcOrd="0" destOrd="0" presId="urn:microsoft.com/office/officeart/2008/layout/BendingPictureCaptionList"/>
    <dgm:cxn modelId="{B9D50F98-76FF-4321-8D75-78A8E8FF02D4}" type="presParOf" srcId="{CD5AA3C3-649C-4B94-87C4-9608BF1B3B1D}" destId="{2EEAF9CD-4976-4C2A-82FF-D74F1D203CF5}" srcOrd="1" destOrd="0" presId="urn:microsoft.com/office/officeart/2008/layout/BendingPictureCaptionList"/>
    <dgm:cxn modelId="{1E6FB309-BB86-4D1C-BCA3-66911EEC03E7}" type="presParOf" srcId="{789D31A9-FA4A-412A-83EB-8DBDBEE57E27}" destId="{5142440F-E3FA-4FAD-B25A-CE873AB8653C}" srcOrd="11" destOrd="0" presId="urn:microsoft.com/office/officeart/2008/layout/BendingPictureCaptionList"/>
    <dgm:cxn modelId="{5E030796-971A-48CA-8133-B9E8C44E527D}" type="presParOf" srcId="{789D31A9-FA4A-412A-83EB-8DBDBEE57E27}" destId="{6AF83DA5-1EB7-4F2C-A481-2A5D56D799A2}" srcOrd="12" destOrd="0" presId="urn:microsoft.com/office/officeart/2008/layout/BendingPictureCaptionList"/>
    <dgm:cxn modelId="{7B78A6D9-F22D-452E-9207-9CE96525A238}" type="presParOf" srcId="{6AF83DA5-1EB7-4F2C-A481-2A5D56D799A2}" destId="{FA3A6361-B3A1-4108-A42D-423858E06C12}" srcOrd="0" destOrd="0" presId="urn:microsoft.com/office/officeart/2008/layout/BendingPictureCaptionList"/>
    <dgm:cxn modelId="{B3CDAE10-5D15-404D-8792-8A6CAE750A5B}" type="presParOf" srcId="{6AF83DA5-1EB7-4F2C-A481-2A5D56D799A2}" destId="{9B42633F-2C2C-47D3-9387-1EB5D3D35433}" srcOrd="1" destOrd="0" presId="urn:microsoft.com/office/officeart/2008/layout/BendingPictureCaptionList"/>
    <dgm:cxn modelId="{9CB8088D-7858-4E63-A7F8-555AD52B19B9}" type="presParOf" srcId="{789D31A9-FA4A-412A-83EB-8DBDBEE57E27}" destId="{301156D9-C57F-43AC-8A03-51F7B1F542AF}" srcOrd="13" destOrd="0" presId="urn:microsoft.com/office/officeart/2008/layout/BendingPictureCaptionList"/>
    <dgm:cxn modelId="{7CEA9396-1B4A-47A6-B295-1039BF7C5637}" type="presParOf" srcId="{789D31A9-FA4A-412A-83EB-8DBDBEE57E27}" destId="{568ECDDB-86EB-4703-9F98-BF332FF33E40}" srcOrd="14" destOrd="0" presId="urn:microsoft.com/office/officeart/2008/layout/BendingPictureCaptionList"/>
    <dgm:cxn modelId="{AB63E148-C4FF-4C9F-9051-CD411D24641B}" type="presParOf" srcId="{568ECDDB-86EB-4703-9F98-BF332FF33E40}" destId="{DD4115BC-BC7E-4EB2-936C-15D86682A390}" srcOrd="0" destOrd="0" presId="urn:microsoft.com/office/officeart/2008/layout/BendingPictureCaptionList"/>
    <dgm:cxn modelId="{11F9C8D8-45DD-4827-99A3-C6DDFFB5A477}" type="presParOf" srcId="{568ECDDB-86EB-4703-9F98-BF332FF33E40}" destId="{D53A3AE4-B459-414C-A407-EE8C76FB7583}" srcOrd="1" destOrd="0" presId="urn:microsoft.com/office/officeart/2008/layout/BendingPictureCaptionList"/>
    <dgm:cxn modelId="{64835437-578B-4757-A101-7F327142BA08}" type="presParOf" srcId="{789D31A9-FA4A-412A-83EB-8DBDBEE57E27}" destId="{F087598F-6E5A-43E6-968A-DFD5FFBE16E9}" srcOrd="15" destOrd="0" presId="urn:microsoft.com/office/officeart/2008/layout/BendingPictureCaptionList"/>
    <dgm:cxn modelId="{1162049D-46FF-4754-91F2-34BF03598988}" type="presParOf" srcId="{789D31A9-FA4A-412A-83EB-8DBDBEE57E27}" destId="{05650050-5C13-4AB8-9D52-9882293C4D3C}" srcOrd="16" destOrd="0" presId="urn:microsoft.com/office/officeart/2008/layout/BendingPictureCaptionList"/>
    <dgm:cxn modelId="{5694B2C1-E30B-4583-8F39-1B018D52BBD2}" type="presParOf" srcId="{05650050-5C13-4AB8-9D52-9882293C4D3C}" destId="{1FEA7CC7-3030-42A3-A700-B6A9A24E40E3}" srcOrd="0" destOrd="0" presId="urn:microsoft.com/office/officeart/2008/layout/BendingPictureCaptionList"/>
    <dgm:cxn modelId="{97A4E02E-514E-4858-A0B2-0A516B6A3A23}" type="presParOf" srcId="{05650050-5C13-4AB8-9D52-9882293C4D3C}" destId="{28C2BBA4-05A6-43DF-BD90-F27D437A4945}" srcOrd="1" destOrd="0" presId="urn:microsoft.com/office/officeart/2008/layout/BendingPictureCaptionList"/>
    <dgm:cxn modelId="{C33ECDC1-1D7E-4AF9-B306-79B6A911AAE6}" type="presParOf" srcId="{789D31A9-FA4A-412A-83EB-8DBDBEE57E27}" destId="{406D1BDA-FE0A-49D3-9B60-DFBB8A89B92E}" srcOrd="17" destOrd="0" presId="urn:microsoft.com/office/officeart/2008/layout/BendingPictureCaptionList"/>
    <dgm:cxn modelId="{1C54A3FA-BE8B-4060-8D9D-F5F60C0EBF57}" type="presParOf" srcId="{789D31A9-FA4A-412A-83EB-8DBDBEE57E27}" destId="{9E8606D8-4071-4530-83D9-4B358824D5B9}" srcOrd="18" destOrd="0" presId="urn:microsoft.com/office/officeart/2008/layout/BendingPictureCaptionList"/>
    <dgm:cxn modelId="{6B12A2A6-FB5E-48DF-A32D-FE26E6C69B9F}" type="presParOf" srcId="{9E8606D8-4071-4530-83D9-4B358824D5B9}" destId="{544A5E75-CB79-4049-9797-C23C75C95B5A}" srcOrd="0" destOrd="0" presId="urn:microsoft.com/office/officeart/2008/layout/BendingPictureCaptionList"/>
    <dgm:cxn modelId="{109AE2DB-3777-4D46-A9B0-B690393061B5}" type="presParOf" srcId="{9E8606D8-4071-4530-83D9-4B358824D5B9}" destId="{970C7D74-5549-442F-957E-554191FB8B79}" srcOrd="1" destOrd="0" presId="urn:microsoft.com/office/officeart/2008/layout/BendingPictureCaptionList"/>
    <dgm:cxn modelId="{AC1EE8F1-6AE8-440F-8236-3975A067BA53}" type="presParOf" srcId="{789D31A9-FA4A-412A-83EB-8DBDBEE57E27}" destId="{85BA2AA2-5FDF-4617-90A0-A580E8CDD837}" srcOrd="19" destOrd="0" presId="urn:microsoft.com/office/officeart/2008/layout/BendingPictureCaptionList"/>
    <dgm:cxn modelId="{6546EA91-E626-4017-BB33-25094F0B5274}" type="presParOf" srcId="{789D31A9-FA4A-412A-83EB-8DBDBEE57E27}" destId="{44F275D5-02E4-4DEF-B777-5B46B177C046}" srcOrd="20" destOrd="0" presId="urn:microsoft.com/office/officeart/2008/layout/BendingPictureCaptionList"/>
    <dgm:cxn modelId="{F2B4D3AA-F171-4ACF-A382-F7B95D78B9CD}" type="presParOf" srcId="{44F275D5-02E4-4DEF-B777-5B46B177C046}" destId="{1D05AE30-649C-4E22-B7C3-5383AB4754FC}" srcOrd="0" destOrd="0" presId="urn:microsoft.com/office/officeart/2008/layout/BendingPictureCaptionList"/>
    <dgm:cxn modelId="{7616A833-FB26-4B51-8375-66880B58A867}" type="presParOf" srcId="{44F275D5-02E4-4DEF-B777-5B46B177C046}" destId="{8578448C-CA2E-46C0-8E0D-435F2DDD8C16}" srcOrd="1" destOrd="0" presId="urn:microsoft.com/office/officeart/2008/layout/BendingPictureCa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4D154CE-F3B9-4138-A5E2-5E8E0A48735E}" type="doc">
      <dgm:prSet loTypeId="urn:microsoft.com/office/officeart/2005/8/layout/process1" loCatId="process" qsTypeId="urn:microsoft.com/office/officeart/2005/8/quickstyle/simple2" qsCatId="simple" csTypeId="urn:microsoft.com/office/officeart/2005/8/colors/accent1_5" csCatId="accent1" phldr="1"/>
      <dgm:spPr/>
      <dgm:t>
        <a:bodyPr/>
        <a:lstStyle/>
        <a:p>
          <a:endParaRPr lang="es-ES"/>
        </a:p>
      </dgm:t>
    </dgm:pt>
    <dgm:pt modelId="{8FE2438C-522A-4A84-82E6-2F7406615007}">
      <dgm:prSet phldrT="[Texto]" custT="1"/>
      <dgm:spPr>
        <a:solidFill>
          <a:schemeClr val="bg1"/>
        </a:solidFill>
        <a:ln w="28575">
          <a:solidFill>
            <a:srgbClr val="0070C0"/>
          </a:solidFill>
          <a:prstDash val="sysDash"/>
        </a:ln>
      </dgm:spPr>
      <dgm:t>
        <a:bodyPr/>
        <a:lstStyle/>
        <a:p>
          <a:pPr algn="l"/>
          <a:r>
            <a:rPr lang="es-ES" sz="2200" b="1" cap="none" spc="0" dirty="0" smtClean="0">
              <a:ln/>
              <a:solidFill>
                <a:schemeClr val="tx1"/>
              </a:solidFill>
              <a:effectLst/>
              <a:latin typeface="Berlin Sans FB Demi" panose="020E0802020502020306" pitchFamily="34" charset="0"/>
            </a:rPr>
            <a:t>    Detección</a:t>
          </a:r>
          <a:endParaRPr lang="es-ES" sz="2200" dirty="0">
            <a:solidFill>
              <a:schemeClr val="tx1"/>
            </a:solidFill>
          </a:endParaRPr>
        </a:p>
      </dgm:t>
    </dgm:pt>
    <dgm:pt modelId="{A8262CAC-67CF-421A-B4DD-61E2DC811865}" type="parTrans" cxnId="{C60DE143-51EB-4A0C-8AF4-CFC3399F24CE}">
      <dgm:prSet/>
      <dgm:spPr/>
      <dgm:t>
        <a:bodyPr/>
        <a:lstStyle/>
        <a:p>
          <a:endParaRPr lang="es-ES"/>
        </a:p>
      </dgm:t>
    </dgm:pt>
    <dgm:pt modelId="{3A159316-4C86-4ACC-B9A9-63021D5C61E4}" type="sibTrans" cxnId="{C60DE143-51EB-4A0C-8AF4-CFC3399F24CE}">
      <dgm:prSet custT="1"/>
      <dgm:spPr>
        <a:solidFill>
          <a:schemeClr val="bg1"/>
        </a:solidFill>
        <a:ln w="12700">
          <a:solidFill>
            <a:srgbClr val="0070C0"/>
          </a:solidFill>
          <a:prstDash val="solid"/>
        </a:ln>
      </dgm:spPr>
      <dgm:t>
        <a:bodyPr/>
        <a:lstStyle/>
        <a:p>
          <a:endParaRPr lang="es-ES" sz="2000" dirty="0"/>
        </a:p>
      </dgm:t>
    </dgm:pt>
    <dgm:pt modelId="{D5E76B83-19F4-47F0-BDB7-F6017314835A}">
      <dgm:prSet phldrT="[Texto]"/>
      <dgm:spPr>
        <a:blipFill rotWithShape="0">
          <a:blip xmlns:r="http://schemas.openxmlformats.org/officeDocument/2006/relationships" r:embed="rId1"/>
          <a:stretch>
            <a:fillRect/>
          </a:stretch>
        </a:blipFill>
      </dgm:spPr>
      <dgm:t>
        <a:bodyPr/>
        <a:lstStyle/>
        <a:p>
          <a:endParaRPr lang="es-ES" dirty="0"/>
        </a:p>
      </dgm:t>
    </dgm:pt>
    <dgm:pt modelId="{C26EBA5C-E64A-4797-A5A2-A5DB46859115}" type="parTrans" cxnId="{85134568-8D08-43F6-9F1F-D8221BF1C490}">
      <dgm:prSet/>
      <dgm:spPr/>
      <dgm:t>
        <a:bodyPr/>
        <a:lstStyle/>
        <a:p>
          <a:endParaRPr lang="es-ES"/>
        </a:p>
      </dgm:t>
    </dgm:pt>
    <dgm:pt modelId="{1C6F4C07-1D44-4794-A368-ADEB84AE2951}" type="sibTrans" cxnId="{85134568-8D08-43F6-9F1F-D8221BF1C490}">
      <dgm:prSet/>
      <dgm:spPr>
        <a:solidFill>
          <a:schemeClr val="bg1"/>
        </a:solidFill>
        <a:ln w="12700">
          <a:solidFill>
            <a:srgbClr val="0070C0"/>
          </a:solidFill>
          <a:prstDash val="solid"/>
        </a:ln>
      </dgm:spPr>
      <dgm:t>
        <a:bodyPr/>
        <a:lstStyle/>
        <a:p>
          <a:endParaRPr lang="es-ES"/>
        </a:p>
      </dgm:t>
    </dgm:pt>
    <dgm:pt modelId="{25DA62D1-F624-4865-B272-FEC54AEC32CC}">
      <dgm:prSet phldrT="[Texto]"/>
      <dgm:spPr>
        <a:blipFill rotWithShape="0">
          <a:blip xmlns:r="http://schemas.openxmlformats.org/officeDocument/2006/relationships" r:embed="rId2"/>
          <a:stretch>
            <a:fillRect/>
          </a:stretch>
        </a:blipFill>
      </dgm:spPr>
      <dgm:t>
        <a:bodyPr/>
        <a:lstStyle/>
        <a:p>
          <a:endParaRPr lang="es-ES" dirty="0"/>
        </a:p>
      </dgm:t>
    </dgm:pt>
    <dgm:pt modelId="{F118F0CC-1B53-4781-BE22-02B606980DA2}" type="sibTrans" cxnId="{5369A00B-F8B0-484A-9B8F-47CA44C8A25E}">
      <dgm:prSet/>
      <dgm:spPr/>
      <dgm:t>
        <a:bodyPr/>
        <a:lstStyle/>
        <a:p>
          <a:endParaRPr lang="es-ES"/>
        </a:p>
      </dgm:t>
    </dgm:pt>
    <dgm:pt modelId="{8BB81BBD-066B-4B58-8080-632C62FF5AE0}" type="parTrans" cxnId="{5369A00B-F8B0-484A-9B8F-47CA44C8A25E}">
      <dgm:prSet/>
      <dgm:spPr/>
      <dgm:t>
        <a:bodyPr/>
        <a:lstStyle/>
        <a:p>
          <a:endParaRPr lang="es-ES"/>
        </a:p>
      </dgm:t>
    </dgm:pt>
    <dgm:pt modelId="{E9DB48AA-252D-4F3F-9CAF-04A369B28A26}" type="pres">
      <dgm:prSet presAssocID="{34D154CE-F3B9-4138-A5E2-5E8E0A48735E}" presName="Name0" presStyleCnt="0">
        <dgm:presLayoutVars>
          <dgm:dir/>
          <dgm:resizeHandles val="exact"/>
        </dgm:presLayoutVars>
      </dgm:prSet>
      <dgm:spPr/>
      <dgm:t>
        <a:bodyPr/>
        <a:lstStyle/>
        <a:p>
          <a:endParaRPr lang="es-ES"/>
        </a:p>
      </dgm:t>
    </dgm:pt>
    <dgm:pt modelId="{3661E3FC-5222-4D53-83AD-3D7111DA27CD}" type="pres">
      <dgm:prSet presAssocID="{8FE2438C-522A-4A84-82E6-2F7406615007}" presName="node" presStyleLbl="node1" presStyleIdx="0" presStyleCnt="3" custScaleX="82510" custScaleY="80714" custLinFactNeighborX="14534" custLinFactNeighborY="2654">
        <dgm:presLayoutVars>
          <dgm:bulletEnabled val="1"/>
        </dgm:presLayoutVars>
      </dgm:prSet>
      <dgm:spPr/>
      <dgm:t>
        <a:bodyPr/>
        <a:lstStyle/>
        <a:p>
          <a:endParaRPr lang="es-ES"/>
        </a:p>
      </dgm:t>
    </dgm:pt>
    <dgm:pt modelId="{4FC7B1F7-5FEE-42D2-8110-2339BB8512D9}" type="pres">
      <dgm:prSet presAssocID="{3A159316-4C86-4ACC-B9A9-63021D5C61E4}" presName="sibTrans" presStyleLbl="sibTrans2D1" presStyleIdx="0" presStyleCnt="2" custScaleX="101163" custScaleY="43068" custLinFactNeighborX="-20025"/>
      <dgm:spPr/>
      <dgm:t>
        <a:bodyPr/>
        <a:lstStyle/>
        <a:p>
          <a:endParaRPr lang="es-ES"/>
        </a:p>
      </dgm:t>
    </dgm:pt>
    <dgm:pt modelId="{0AFCB82B-49E2-4562-B791-BFF91A28BABF}" type="pres">
      <dgm:prSet presAssocID="{3A159316-4C86-4ACC-B9A9-63021D5C61E4}" presName="connectorText" presStyleLbl="sibTrans2D1" presStyleIdx="0" presStyleCnt="2"/>
      <dgm:spPr/>
      <dgm:t>
        <a:bodyPr/>
        <a:lstStyle/>
        <a:p>
          <a:endParaRPr lang="es-ES"/>
        </a:p>
      </dgm:t>
    </dgm:pt>
    <dgm:pt modelId="{1BFB6E23-9292-43FE-98C4-34772AE575D9}" type="pres">
      <dgm:prSet presAssocID="{D5E76B83-19F4-47F0-BDB7-F6017314835A}" presName="node" presStyleLbl="node1" presStyleIdx="1" presStyleCnt="3" custScaleX="53656" custScaleY="94597" custLinFactNeighborX="1087" custLinFactNeighborY="-807">
        <dgm:presLayoutVars>
          <dgm:bulletEnabled val="1"/>
        </dgm:presLayoutVars>
      </dgm:prSet>
      <dgm:spPr/>
      <dgm:t>
        <a:bodyPr/>
        <a:lstStyle/>
        <a:p>
          <a:endParaRPr lang="es-ES"/>
        </a:p>
      </dgm:t>
    </dgm:pt>
    <dgm:pt modelId="{1FEF82BD-9FA7-498A-A7CB-1E9F668953BB}" type="pres">
      <dgm:prSet presAssocID="{1C6F4C07-1D44-4794-A368-ADEB84AE2951}" presName="sibTrans" presStyleLbl="sibTrans2D1" presStyleIdx="1" presStyleCnt="2" custScaleX="82574" custScaleY="43068" custLinFactNeighborX="11702" custLinFactNeighborY="-1291"/>
      <dgm:spPr/>
      <dgm:t>
        <a:bodyPr/>
        <a:lstStyle/>
        <a:p>
          <a:endParaRPr lang="es-ES"/>
        </a:p>
      </dgm:t>
    </dgm:pt>
    <dgm:pt modelId="{17B7E890-B48C-4906-A377-58C940F52E8B}" type="pres">
      <dgm:prSet presAssocID="{1C6F4C07-1D44-4794-A368-ADEB84AE2951}" presName="connectorText" presStyleLbl="sibTrans2D1" presStyleIdx="1" presStyleCnt="2"/>
      <dgm:spPr/>
      <dgm:t>
        <a:bodyPr/>
        <a:lstStyle/>
        <a:p>
          <a:endParaRPr lang="es-ES"/>
        </a:p>
      </dgm:t>
    </dgm:pt>
    <dgm:pt modelId="{EE269A1B-C497-4FEC-8D3E-3A644E2E8478}" type="pres">
      <dgm:prSet presAssocID="{25DA62D1-F624-4865-B272-FEC54AEC32CC}" presName="node" presStyleLbl="node1" presStyleIdx="2" presStyleCnt="3" custScaleX="105107" custScaleY="80714" custLinFactNeighborX="-5278">
        <dgm:presLayoutVars>
          <dgm:bulletEnabled val="1"/>
        </dgm:presLayoutVars>
      </dgm:prSet>
      <dgm:spPr/>
      <dgm:t>
        <a:bodyPr/>
        <a:lstStyle/>
        <a:p>
          <a:endParaRPr lang="es-ES"/>
        </a:p>
      </dgm:t>
    </dgm:pt>
  </dgm:ptLst>
  <dgm:cxnLst>
    <dgm:cxn modelId="{A1343D82-C697-4AE8-8E8D-503F2611DA87}" type="presOf" srcId="{D5E76B83-19F4-47F0-BDB7-F6017314835A}" destId="{1BFB6E23-9292-43FE-98C4-34772AE575D9}" srcOrd="0" destOrd="0" presId="urn:microsoft.com/office/officeart/2005/8/layout/process1"/>
    <dgm:cxn modelId="{929473FC-2C47-4156-AAB7-BB3BC540C960}" type="presOf" srcId="{25DA62D1-F624-4865-B272-FEC54AEC32CC}" destId="{EE269A1B-C497-4FEC-8D3E-3A644E2E8478}" srcOrd="0" destOrd="0" presId="urn:microsoft.com/office/officeart/2005/8/layout/process1"/>
    <dgm:cxn modelId="{5369A00B-F8B0-484A-9B8F-47CA44C8A25E}" srcId="{34D154CE-F3B9-4138-A5E2-5E8E0A48735E}" destId="{25DA62D1-F624-4865-B272-FEC54AEC32CC}" srcOrd="2" destOrd="0" parTransId="{8BB81BBD-066B-4B58-8080-632C62FF5AE0}" sibTransId="{F118F0CC-1B53-4781-BE22-02B606980DA2}"/>
    <dgm:cxn modelId="{A5C4AD9E-8216-4305-9494-A13C9E5E0E16}" type="presOf" srcId="{3A159316-4C86-4ACC-B9A9-63021D5C61E4}" destId="{4FC7B1F7-5FEE-42D2-8110-2339BB8512D9}" srcOrd="0" destOrd="0" presId="urn:microsoft.com/office/officeart/2005/8/layout/process1"/>
    <dgm:cxn modelId="{85134568-8D08-43F6-9F1F-D8221BF1C490}" srcId="{34D154CE-F3B9-4138-A5E2-5E8E0A48735E}" destId="{D5E76B83-19F4-47F0-BDB7-F6017314835A}" srcOrd="1" destOrd="0" parTransId="{C26EBA5C-E64A-4797-A5A2-A5DB46859115}" sibTransId="{1C6F4C07-1D44-4794-A368-ADEB84AE2951}"/>
    <dgm:cxn modelId="{EB423A9C-1397-47DE-9011-542BA1363A45}" type="presOf" srcId="{8FE2438C-522A-4A84-82E6-2F7406615007}" destId="{3661E3FC-5222-4D53-83AD-3D7111DA27CD}" srcOrd="0" destOrd="0" presId="urn:microsoft.com/office/officeart/2005/8/layout/process1"/>
    <dgm:cxn modelId="{C60DE143-51EB-4A0C-8AF4-CFC3399F24CE}" srcId="{34D154CE-F3B9-4138-A5E2-5E8E0A48735E}" destId="{8FE2438C-522A-4A84-82E6-2F7406615007}" srcOrd="0" destOrd="0" parTransId="{A8262CAC-67CF-421A-B4DD-61E2DC811865}" sibTransId="{3A159316-4C86-4ACC-B9A9-63021D5C61E4}"/>
    <dgm:cxn modelId="{C468A7D8-352F-42D9-91AC-3F509A028EE4}" type="presOf" srcId="{34D154CE-F3B9-4138-A5E2-5E8E0A48735E}" destId="{E9DB48AA-252D-4F3F-9CAF-04A369B28A26}" srcOrd="0" destOrd="0" presId="urn:microsoft.com/office/officeart/2005/8/layout/process1"/>
    <dgm:cxn modelId="{92C1B2E0-DDF0-46DB-8053-DB474F690D0E}" type="presOf" srcId="{1C6F4C07-1D44-4794-A368-ADEB84AE2951}" destId="{1FEF82BD-9FA7-498A-A7CB-1E9F668953BB}" srcOrd="0" destOrd="0" presId="urn:microsoft.com/office/officeart/2005/8/layout/process1"/>
    <dgm:cxn modelId="{5A5DCB0F-77EB-4F1B-90E5-A7BCD449D1EC}" type="presOf" srcId="{1C6F4C07-1D44-4794-A368-ADEB84AE2951}" destId="{17B7E890-B48C-4906-A377-58C940F52E8B}" srcOrd="1" destOrd="0" presId="urn:microsoft.com/office/officeart/2005/8/layout/process1"/>
    <dgm:cxn modelId="{FF6DA6AB-6717-4EB6-9828-084BC01D4E05}" type="presOf" srcId="{3A159316-4C86-4ACC-B9A9-63021D5C61E4}" destId="{0AFCB82B-49E2-4562-B791-BFF91A28BABF}" srcOrd="1" destOrd="0" presId="urn:microsoft.com/office/officeart/2005/8/layout/process1"/>
    <dgm:cxn modelId="{FA09E638-69B4-4211-A381-6F2F4108D50C}" type="presParOf" srcId="{E9DB48AA-252D-4F3F-9CAF-04A369B28A26}" destId="{3661E3FC-5222-4D53-83AD-3D7111DA27CD}" srcOrd="0" destOrd="0" presId="urn:microsoft.com/office/officeart/2005/8/layout/process1"/>
    <dgm:cxn modelId="{A6920495-8BF2-4AD1-8F96-548C8D42793F}" type="presParOf" srcId="{E9DB48AA-252D-4F3F-9CAF-04A369B28A26}" destId="{4FC7B1F7-5FEE-42D2-8110-2339BB8512D9}" srcOrd="1" destOrd="0" presId="urn:microsoft.com/office/officeart/2005/8/layout/process1"/>
    <dgm:cxn modelId="{B9D96B15-9EFD-4D6A-ACEF-89D42D5A09E2}" type="presParOf" srcId="{4FC7B1F7-5FEE-42D2-8110-2339BB8512D9}" destId="{0AFCB82B-49E2-4562-B791-BFF91A28BABF}" srcOrd="0" destOrd="0" presId="urn:microsoft.com/office/officeart/2005/8/layout/process1"/>
    <dgm:cxn modelId="{16B329DD-47DC-4C52-BB9E-6917CB1270B8}" type="presParOf" srcId="{E9DB48AA-252D-4F3F-9CAF-04A369B28A26}" destId="{1BFB6E23-9292-43FE-98C4-34772AE575D9}" srcOrd="2" destOrd="0" presId="urn:microsoft.com/office/officeart/2005/8/layout/process1"/>
    <dgm:cxn modelId="{CA84F092-F474-4BB7-A89D-FA7FF441C575}" type="presParOf" srcId="{E9DB48AA-252D-4F3F-9CAF-04A369B28A26}" destId="{1FEF82BD-9FA7-498A-A7CB-1E9F668953BB}" srcOrd="3" destOrd="0" presId="urn:microsoft.com/office/officeart/2005/8/layout/process1"/>
    <dgm:cxn modelId="{CA5757E6-34A4-43B1-83B4-A7DB4FC6DE33}" type="presParOf" srcId="{1FEF82BD-9FA7-498A-A7CB-1E9F668953BB}" destId="{17B7E890-B48C-4906-A377-58C940F52E8B}" srcOrd="0" destOrd="0" presId="urn:microsoft.com/office/officeart/2005/8/layout/process1"/>
    <dgm:cxn modelId="{6093BF95-29DD-42A3-9634-CAF781D23030}" type="presParOf" srcId="{E9DB48AA-252D-4F3F-9CAF-04A369B28A26}" destId="{EE269A1B-C497-4FEC-8D3E-3A644E2E8478}" srcOrd="4" destOrd="0" presId="urn:microsoft.com/office/officeart/2005/8/layout/process1"/>
  </dgm:cxnLst>
  <dgm:bg/>
  <dgm:whole>
    <a:ln>
      <a:noFill/>
      <a:prstDash val="solid"/>
    </a:ln>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4D154CE-F3B9-4138-A5E2-5E8E0A48735E}" type="doc">
      <dgm:prSet loTypeId="urn:microsoft.com/office/officeart/2005/8/layout/process1" loCatId="process" qsTypeId="urn:microsoft.com/office/officeart/2005/8/quickstyle/simple2" qsCatId="simple" csTypeId="urn:microsoft.com/office/officeart/2005/8/colors/accent2_5" csCatId="accent2" phldr="1"/>
      <dgm:spPr/>
      <dgm:t>
        <a:bodyPr/>
        <a:lstStyle/>
        <a:p>
          <a:endParaRPr lang="es-ES"/>
        </a:p>
      </dgm:t>
    </dgm:pt>
    <dgm:pt modelId="{8FE2438C-522A-4A84-82E6-2F7406615007}">
      <dgm:prSet phldrT="[Texto]" custT="1"/>
      <dgm:spPr>
        <a:solidFill>
          <a:schemeClr val="bg1"/>
        </a:solidFill>
        <a:ln w="28575">
          <a:solidFill>
            <a:srgbClr val="CC3300"/>
          </a:solidFill>
          <a:prstDash val="sysDash"/>
        </a:ln>
      </dgm:spPr>
      <dgm:t>
        <a:bodyPr/>
        <a:lstStyle/>
        <a:p>
          <a:r>
            <a:rPr lang="es-ES" sz="2200" b="1" cap="none" spc="0" dirty="0" smtClean="0">
              <a:ln/>
              <a:solidFill>
                <a:schemeClr val="tx1"/>
              </a:solidFill>
              <a:effectLst/>
              <a:latin typeface="Berlin Sans FB Demi" panose="020E0802020502020306" pitchFamily="34" charset="0"/>
            </a:rPr>
            <a:t> Intervención</a:t>
          </a:r>
        </a:p>
      </dgm:t>
    </dgm:pt>
    <dgm:pt modelId="{A8262CAC-67CF-421A-B4DD-61E2DC811865}" type="parTrans" cxnId="{C60DE143-51EB-4A0C-8AF4-CFC3399F24CE}">
      <dgm:prSet/>
      <dgm:spPr/>
      <dgm:t>
        <a:bodyPr/>
        <a:lstStyle/>
        <a:p>
          <a:endParaRPr lang="es-ES"/>
        </a:p>
      </dgm:t>
    </dgm:pt>
    <dgm:pt modelId="{3A159316-4C86-4ACC-B9A9-63021D5C61E4}" type="sibTrans" cxnId="{C60DE143-51EB-4A0C-8AF4-CFC3399F24CE}">
      <dgm:prSet/>
      <dgm:spPr>
        <a:solidFill>
          <a:schemeClr val="bg1"/>
        </a:solidFill>
        <a:ln w="12700">
          <a:solidFill>
            <a:srgbClr val="CC3300"/>
          </a:solidFill>
          <a:prstDash val="solid"/>
        </a:ln>
      </dgm:spPr>
      <dgm:t>
        <a:bodyPr/>
        <a:lstStyle/>
        <a:p>
          <a:endParaRPr lang="es-ES"/>
        </a:p>
      </dgm:t>
    </dgm:pt>
    <dgm:pt modelId="{F75DDAC7-B13C-495C-BC83-9A609163B407}">
      <dgm:prSet phldrT="[Texto]" phldr="1"/>
      <dgm:spPr>
        <a:blipFill rotWithShape="0">
          <a:blip xmlns:r="http://schemas.openxmlformats.org/officeDocument/2006/relationships" r:embed="rId1"/>
          <a:stretch>
            <a:fillRect/>
          </a:stretch>
        </a:blipFill>
      </dgm:spPr>
      <dgm:t>
        <a:bodyPr/>
        <a:lstStyle/>
        <a:p>
          <a:endParaRPr lang="es-ES" dirty="0"/>
        </a:p>
      </dgm:t>
    </dgm:pt>
    <dgm:pt modelId="{D7907BA8-D1DF-4E83-96DF-46265E772B40}" type="sibTrans" cxnId="{72171703-559F-473F-A908-E63EC374E697}">
      <dgm:prSet/>
      <dgm:spPr>
        <a:solidFill>
          <a:schemeClr val="bg1"/>
        </a:solidFill>
        <a:ln w="12700">
          <a:solidFill>
            <a:srgbClr val="CC3300"/>
          </a:solidFill>
          <a:prstDash val="solid"/>
        </a:ln>
      </dgm:spPr>
      <dgm:t>
        <a:bodyPr/>
        <a:lstStyle/>
        <a:p>
          <a:endParaRPr lang="es-ES"/>
        </a:p>
      </dgm:t>
    </dgm:pt>
    <dgm:pt modelId="{7992922B-EB20-4549-8897-48369E636FA9}" type="parTrans" cxnId="{72171703-559F-473F-A908-E63EC374E697}">
      <dgm:prSet/>
      <dgm:spPr/>
      <dgm:t>
        <a:bodyPr/>
        <a:lstStyle/>
        <a:p>
          <a:endParaRPr lang="es-ES"/>
        </a:p>
      </dgm:t>
    </dgm:pt>
    <dgm:pt modelId="{A8D80743-5FBF-43B9-883E-0E74F4E25622}">
      <dgm:prSet phldrT="[Texto]"/>
      <dgm:spPr>
        <a:blipFill rotWithShape="0">
          <a:blip xmlns:r="http://schemas.openxmlformats.org/officeDocument/2006/relationships" r:embed="rId2"/>
          <a:stretch>
            <a:fillRect/>
          </a:stretch>
        </a:blipFill>
      </dgm:spPr>
      <dgm:t>
        <a:bodyPr/>
        <a:lstStyle/>
        <a:p>
          <a:endParaRPr lang="es-ES" dirty="0"/>
        </a:p>
      </dgm:t>
    </dgm:pt>
    <dgm:pt modelId="{813C2796-A46D-4714-B2B1-12DCC3F95728}" type="parTrans" cxnId="{04DFF4CD-2862-4AE9-912C-1DEC37FF7251}">
      <dgm:prSet/>
      <dgm:spPr/>
      <dgm:t>
        <a:bodyPr/>
        <a:lstStyle/>
        <a:p>
          <a:endParaRPr lang="es-ES"/>
        </a:p>
      </dgm:t>
    </dgm:pt>
    <dgm:pt modelId="{05F4036D-415F-479C-8A3C-4AAEC4F211A8}" type="sibTrans" cxnId="{04DFF4CD-2862-4AE9-912C-1DEC37FF7251}">
      <dgm:prSet/>
      <dgm:spPr/>
      <dgm:t>
        <a:bodyPr/>
        <a:lstStyle/>
        <a:p>
          <a:endParaRPr lang="es-ES"/>
        </a:p>
      </dgm:t>
    </dgm:pt>
    <dgm:pt modelId="{D4646721-0B88-4A2D-9615-298F9D1AD6E8}">
      <dgm:prSet phldrT="[Texto]"/>
      <dgm:spPr>
        <a:blipFill rotWithShape="0">
          <a:blip xmlns:r="http://schemas.openxmlformats.org/officeDocument/2006/relationships" r:embed="rId3"/>
          <a:stretch>
            <a:fillRect/>
          </a:stretch>
        </a:blipFill>
      </dgm:spPr>
      <dgm:t>
        <a:bodyPr/>
        <a:lstStyle/>
        <a:p>
          <a:endParaRPr lang="es-ES" dirty="0"/>
        </a:p>
      </dgm:t>
    </dgm:pt>
    <dgm:pt modelId="{FEC1D7DE-A8EA-4A76-A5EE-C5D206DFBC09}" type="parTrans" cxnId="{E3E5D032-669F-4FFB-B8E8-1C473940711D}">
      <dgm:prSet/>
      <dgm:spPr/>
      <dgm:t>
        <a:bodyPr/>
        <a:lstStyle/>
        <a:p>
          <a:endParaRPr lang="es-ES"/>
        </a:p>
      </dgm:t>
    </dgm:pt>
    <dgm:pt modelId="{5AFBB950-D425-4048-88A9-0F9695693374}" type="sibTrans" cxnId="{E3E5D032-669F-4FFB-B8E8-1C473940711D}">
      <dgm:prSet/>
      <dgm:spPr>
        <a:solidFill>
          <a:schemeClr val="bg1"/>
        </a:solidFill>
        <a:ln w="12700">
          <a:solidFill>
            <a:srgbClr val="CC3300"/>
          </a:solidFill>
          <a:prstDash val="solid"/>
        </a:ln>
      </dgm:spPr>
      <dgm:t>
        <a:bodyPr/>
        <a:lstStyle/>
        <a:p>
          <a:endParaRPr lang="es-ES"/>
        </a:p>
      </dgm:t>
    </dgm:pt>
    <dgm:pt modelId="{E9DB48AA-252D-4F3F-9CAF-04A369B28A26}" type="pres">
      <dgm:prSet presAssocID="{34D154CE-F3B9-4138-A5E2-5E8E0A48735E}" presName="Name0" presStyleCnt="0">
        <dgm:presLayoutVars>
          <dgm:dir/>
          <dgm:resizeHandles val="exact"/>
        </dgm:presLayoutVars>
      </dgm:prSet>
      <dgm:spPr/>
      <dgm:t>
        <a:bodyPr/>
        <a:lstStyle/>
        <a:p>
          <a:endParaRPr lang="es-ES"/>
        </a:p>
      </dgm:t>
    </dgm:pt>
    <dgm:pt modelId="{3661E3FC-5222-4D53-83AD-3D7111DA27CD}" type="pres">
      <dgm:prSet presAssocID="{8FE2438C-522A-4A84-82E6-2F7406615007}" presName="node" presStyleLbl="node1" presStyleIdx="0" presStyleCnt="4" custScaleX="124005" custScaleY="127387" custLinFactNeighborX="-2372">
        <dgm:presLayoutVars>
          <dgm:bulletEnabled val="1"/>
        </dgm:presLayoutVars>
      </dgm:prSet>
      <dgm:spPr/>
      <dgm:t>
        <a:bodyPr/>
        <a:lstStyle/>
        <a:p>
          <a:endParaRPr lang="es-ES"/>
        </a:p>
      </dgm:t>
    </dgm:pt>
    <dgm:pt modelId="{4FC7B1F7-5FEE-42D2-8110-2339BB8512D9}" type="pres">
      <dgm:prSet presAssocID="{3A159316-4C86-4ACC-B9A9-63021D5C61E4}" presName="sibTrans" presStyleLbl="sibTrans2D1" presStyleIdx="0" presStyleCnt="3" custScaleX="129158" custScaleY="64073"/>
      <dgm:spPr/>
      <dgm:t>
        <a:bodyPr/>
        <a:lstStyle/>
        <a:p>
          <a:endParaRPr lang="es-ES"/>
        </a:p>
      </dgm:t>
    </dgm:pt>
    <dgm:pt modelId="{0AFCB82B-49E2-4562-B791-BFF91A28BABF}" type="pres">
      <dgm:prSet presAssocID="{3A159316-4C86-4ACC-B9A9-63021D5C61E4}" presName="connectorText" presStyleLbl="sibTrans2D1" presStyleIdx="0" presStyleCnt="3"/>
      <dgm:spPr/>
      <dgm:t>
        <a:bodyPr/>
        <a:lstStyle/>
        <a:p>
          <a:endParaRPr lang="es-ES"/>
        </a:p>
      </dgm:t>
    </dgm:pt>
    <dgm:pt modelId="{0CD4CE94-E2A7-444A-96A4-6F232D9D487C}" type="pres">
      <dgm:prSet presAssocID="{F75DDAC7-B13C-495C-BC83-9A609163B407}" presName="node" presStyleLbl="node1" presStyleIdx="1" presStyleCnt="4" custScaleX="105091" custScaleY="144377" custLinFactNeighborX="770">
        <dgm:presLayoutVars>
          <dgm:bulletEnabled val="1"/>
        </dgm:presLayoutVars>
      </dgm:prSet>
      <dgm:spPr/>
      <dgm:t>
        <a:bodyPr/>
        <a:lstStyle/>
        <a:p>
          <a:endParaRPr lang="es-ES"/>
        </a:p>
      </dgm:t>
    </dgm:pt>
    <dgm:pt modelId="{D4B8A663-7C84-406C-8B39-EBCB03667996}" type="pres">
      <dgm:prSet presAssocID="{D7907BA8-D1DF-4E83-96DF-46265E772B40}" presName="sibTrans" presStyleLbl="sibTrans2D1" presStyleIdx="1" presStyleCnt="3" custScaleX="119766" custScaleY="64073" custLinFactNeighborX="-15711" custLinFactNeighborY="593"/>
      <dgm:spPr/>
      <dgm:t>
        <a:bodyPr/>
        <a:lstStyle/>
        <a:p>
          <a:endParaRPr lang="es-ES"/>
        </a:p>
      </dgm:t>
    </dgm:pt>
    <dgm:pt modelId="{9F746B00-9C48-4731-B189-FFAEAA9652F1}" type="pres">
      <dgm:prSet presAssocID="{D7907BA8-D1DF-4E83-96DF-46265E772B40}" presName="connectorText" presStyleLbl="sibTrans2D1" presStyleIdx="1" presStyleCnt="3"/>
      <dgm:spPr/>
      <dgm:t>
        <a:bodyPr/>
        <a:lstStyle/>
        <a:p>
          <a:endParaRPr lang="es-ES"/>
        </a:p>
      </dgm:t>
    </dgm:pt>
    <dgm:pt modelId="{6EADA851-C2C8-48D7-B223-5453354AECC8}" type="pres">
      <dgm:prSet presAssocID="{D4646721-0B88-4A2D-9615-298F9D1AD6E8}" presName="node" presStyleLbl="node1" presStyleIdx="2" presStyleCnt="4" custScaleX="118057" custScaleY="144377" custLinFactNeighborX="1892">
        <dgm:presLayoutVars>
          <dgm:bulletEnabled val="1"/>
        </dgm:presLayoutVars>
      </dgm:prSet>
      <dgm:spPr/>
      <dgm:t>
        <a:bodyPr/>
        <a:lstStyle/>
        <a:p>
          <a:endParaRPr lang="es-ES"/>
        </a:p>
      </dgm:t>
    </dgm:pt>
    <dgm:pt modelId="{C2CDC010-7183-4431-BB9A-FBD2E7B3D281}" type="pres">
      <dgm:prSet presAssocID="{5AFBB950-D425-4048-88A9-0F9695693374}" presName="sibTrans" presStyleLbl="sibTrans2D1" presStyleIdx="2" presStyleCnt="3" custScaleX="117889" custScaleY="64073"/>
      <dgm:spPr/>
      <dgm:t>
        <a:bodyPr/>
        <a:lstStyle/>
        <a:p>
          <a:endParaRPr lang="es-ES"/>
        </a:p>
      </dgm:t>
    </dgm:pt>
    <dgm:pt modelId="{A605C6F4-63F8-405D-B4DE-5724223F1B37}" type="pres">
      <dgm:prSet presAssocID="{5AFBB950-D425-4048-88A9-0F9695693374}" presName="connectorText" presStyleLbl="sibTrans2D1" presStyleIdx="2" presStyleCnt="3"/>
      <dgm:spPr/>
      <dgm:t>
        <a:bodyPr/>
        <a:lstStyle/>
        <a:p>
          <a:endParaRPr lang="es-ES"/>
        </a:p>
      </dgm:t>
    </dgm:pt>
    <dgm:pt modelId="{D1599B89-2060-4C04-9810-52A2457E5D19}" type="pres">
      <dgm:prSet presAssocID="{A8D80743-5FBF-43B9-883E-0E74F4E25622}" presName="node" presStyleLbl="node1" presStyleIdx="3" presStyleCnt="4" custScaleX="99984" custScaleY="144377" custLinFactNeighborX="-8341">
        <dgm:presLayoutVars>
          <dgm:bulletEnabled val="1"/>
        </dgm:presLayoutVars>
      </dgm:prSet>
      <dgm:spPr/>
      <dgm:t>
        <a:bodyPr/>
        <a:lstStyle/>
        <a:p>
          <a:endParaRPr lang="es-ES"/>
        </a:p>
      </dgm:t>
    </dgm:pt>
  </dgm:ptLst>
  <dgm:cxnLst>
    <dgm:cxn modelId="{E1F058A1-59FB-4F06-9FE9-A07EBD03FF8D}" type="presOf" srcId="{D7907BA8-D1DF-4E83-96DF-46265E772B40}" destId="{9F746B00-9C48-4731-B189-FFAEAA9652F1}" srcOrd="1" destOrd="0" presId="urn:microsoft.com/office/officeart/2005/8/layout/process1"/>
    <dgm:cxn modelId="{A5C4AD9E-8216-4305-9494-A13C9E5E0E16}" type="presOf" srcId="{3A159316-4C86-4ACC-B9A9-63021D5C61E4}" destId="{4FC7B1F7-5FEE-42D2-8110-2339BB8512D9}" srcOrd="0" destOrd="0" presId="urn:microsoft.com/office/officeart/2005/8/layout/process1"/>
    <dgm:cxn modelId="{0F59E006-F62E-4BD1-BA32-18557C123F7E}" type="presOf" srcId="{F75DDAC7-B13C-495C-BC83-9A609163B407}" destId="{0CD4CE94-E2A7-444A-96A4-6F232D9D487C}" srcOrd="0" destOrd="0" presId="urn:microsoft.com/office/officeart/2005/8/layout/process1"/>
    <dgm:cxn modelId="{EB423A9C-1397-47DE-9011-542BA1363A45}" type="presOf" srcId="{8FE2438C-522A-4A84-82E6-2F7406615007}" destId="{3661E3FC-5222-4D53-83AD-3D7111DA27CD}" srcOrd="0" destOrd="0" presId="urn:microsoft.com/office/officeart/2005/8/layout/process1"/>
    <dgm:cxn modelId="{EFC7706D-96C5-459D-8287-9614542A5502}" type="presOf" srcId="{A8D80743-5FBF-43B9-883E-0E74F4E25622}" destId="{D1599B89-2060-4C04-9810-52A2457E5D19}" srcOrd="0" destOrd="0" presId="urn:microsoft.com/office/officeart/2005/8/layout/process1"/>
    <dgm:cxn modelId="{04DFF4CD-2862-4AE9-912C-1DEC37FF7251}" srcId="{34D154CE-F3B9-4138-A5E2-5E8E0A48735E}" destId="{A8D80743-5FBF-43B9-883E-0E74F4E25622}" srcOrd="3" destOrd="0" parTransId="{813C2796-A46D-4714-B2B1-12DCC3F95728}" sibTransId="{05F4036D-415F-479C-8A3C-4AAEC4F211A8}"/>
    <dgm:cxn modelId="{C60DE143-51EB-4A0C-8AF4-CFC3399F24CE}" srcId="{34D154CE-F3B9-4138-A5E2-5E8E0A48735E}" destId="{8FE2438C-522A-4A84-82E6-2F7406615007}" srcOrd="0" destOrd="0" parTransId="{A8262CAC-67CF-421A-B4DD-61E2DC811865}" sibTransId="{3A159316-4C86-4ACC-B9A9-63021D5C61E4}"/>
    <dgm:cxn modelId="{C468A7D8-352F-42D9-91AC-3F509A028EE4}" type="presOf" srcId="{34D154CE-F3B9-4138-A5E2-5E8E0A48735E}" destId="{E9DB48AA-252D-4F3F-9CAF-04A369B28A26}" srcOrd="0" destOrd="0" presId="urn:microsoft.com/office/officeart/2005/8/layout/process1"/>
    <dgm:cxn modelId="{8D2718DF-0296-4672-93B3-052B9E8F054C}" type="presOf" srcId="{5AFBB950-D425-4048-88A9-0F9695693374}" destId="{C2CDC010-7183-4431-BB9A-FBD2E7B3D281}" srcOrd="0" destOrd="0" presId="urn:microsoft.com/office/officeart/2005/8/layout/process1"/>
    <dgm:cxn modelId="{E3E5D032-669F-4FFB-B8E8-1C473940711D}" srcId="{34D154CE-F3B9-4138-A5E2-5E8E0A48735E}" destId="{D4646721-0B88-4A2D-9615-298F9D1AD6E8}" srcOrd="2" destOrd="0" parTransId="{FEC1D7DE-A8EA-4A76-A5EE-C5D206DFBC09}" sibTransId="{5AFBB950-D425-4048-88A9-0F9695693374}"/>
    <dgm:cxn modelId="{FAD08FC5-6344-4AF5-8026-4B996604D546}" type="presOf" srcId="{D4646721-0B88-4A2D-9615-298F9D1AD6E8}" destId="{6EADA851-C2C8-48D7-B223-5453354AECC8}" srcOrd="0" destOrd="0" presId="urn:microsoft.com/office/officeart/2005/8/layout/process1"/>
    <dgm:cxn modelId="{3B24FC08-3C2C-4569-AC87-165C08BEA606}" type="presOf" srcId="{D7907BA8-D1DF-4E83-96DF-46265E772B40}" destId="{D4B8A663-7C84-406C-8B39-EBCB03667996}" srcOrd="0" destOrd="0" presId="urn:microsoft.com/office/officeart/2005/8/layout/process1"/>
    <dgm:cxn modelId="{79200FB3-0127-44DF-AD99-13E345DD5D77}" type="presOf" srcId="{5AFBB950-D425-4048-88A9-0F9695693374}" destId="{A605C6F4-63F8-405D-B4DE-5724223F1B37}" srcOrd="1" destOrd="0" presId="urn:microsoft.com/office/officeart/2005/8/layout/process1"/>
    <dgm:cxn modelId="{72171703-559F-473F-A908-E63EC374E697}" srcId="{34D154CE-F3B9-4138-A5E2-5E8E0A48735E}" destId="{F75DDAC7-B13C-495C-BC83-9A609163B407}" srcOrd="1" destOrd="0" parTransId="{7992922B-EB20-4549-8897-48369E636FA9}" sibTransId="{D7907BA8-D1DF-4E83-96DF-46265E772B40}"/>
    <dgm:cxn modelId="{FF6DA6AB-6717-4EB6-9828-084BC01D4E05}" type="presOf" srcId="{3A159316-4C86-4ACC-B9A9-63021D5C61E4}" destId="{0AFCB82B-49E2-4562-B791-BFF91A28BABF}" srcOrd="1" destOrd="0" presId="urn:microsoft.com/office/officeart/2005/8/layout/process1"/>
    <dgm:cxn modelId="{FA09E638-69B4-4211-A381-6F2F4108D50C}" type="presParOf" srcId="{E9DB48AA-252D-4F3F-9CAF-04A369B28A26}" destId="{3661E3FC-5222-4D53-83AD-3D7111DA27CD}" srcOrd="0" destOrd="0" presId="urn:microsoft.com/office/officeart/2005/8/layout/process1"/>
    <dgm:cxn modelId="{A6920495-8BF2-4AD1-8F96-548C8D42793F}" type="presParOf" srcId="{E9DB48AA-252D-4F3F-9CAF-04A369B28A26}" destId="{4FC7B1F7-5FEE-42D2-8110-2339BB8512D9}" srcOrd="1" destOrd="0" presId="urn:microsoft.com/office/officeart/2005/8/layout/process1"/>
    <dgm:cxn modelId="{B9D96B15-9EFD-4D6A-ACEF-89D42D5A09E2}" type="presParOf" srcId="{4FC7B1F7-5FEE-42D2-8110-2339BB8512D9}" destId="{0AFCB82B-49E2-4562-B791-BFF91A28BABF}" srcOrd="0" destOrd="0" presId="urn:microsoft.com/office/officeart/2005/8/layout/process1"/>
    <dgm:cxn modelId="{25C38D4E-1EB8-44AB-9019-F5F67AAB2C8D}" type="presParOf" srcId="{E9DB48AA-252D-4F3F-9CAF-04A369B28A26}" destId="{0CD4CE94-E2A7-444A-96A4-6F232D9D487C}" srcOrd="2" destOrd="0" presId="urn:microsoft.com/office/officeart/2005/8/layout/process1"/>
    <dgm:cxn modelId="{C52E1772-DC35-4D46-B3D0-6AED52636506}" type="presParOf" srcId="{E9DB48AA-252D-4F3F-9CAF-04A369B28A26}" destId="{D4B8A663-7C84-406C-8B39-EBCB03667996}" srcOrd="3" destOrd="0" presId="urn:microsoft.com/office/officeart/2005/8/layout/process1"/>
    <dgm:cxn modelId="{BA3BF56C-9B0B-4EEB-8576-6F3F006553A5}" type="presParOf" srcId="{D4B8A663-7C84-406C-8B39-EBCB03667996}" destId="{9F746B00-9C48-4731-B189-FFAEAA9652F1}" srcOrd="0" destOrd="0" presId="urn:microsoft.com/office/officeart/2005/8/layout/process1"/>
    <dgm:cxn modelId="{6515DBF1-EA34-424D-8B6C-B3830DA9EFAC}" type="presParOf" srcId="{E9DB48AA-252D-4F3F-9CAF-04A369B28A26}" destId="{6EADA851-C2C8-48D7-B223-5453354AECC8}" srcOrd="4" destOrd="0" presId="urn:microsoft.com/office/officeart/2005/8/layout/process1"/>
    <dgm:cxn modelId="{A36FA885-53E1-4FC1-ADAB-E7DE4BA22B1A}" type="presParOf" srcId="{E9DB48AA-252D-4F3F-9CAF-04A369B28A26}" destId="{C2CDC010-7183-4431-BB9A-FBD2E7B3D281}" srcOrd="5" destOrd="0" presId="urn:microsoft.com/office/officeart/2005/8/layout/process1"/>
    <dgm:cxn modelId="{0D1F5BF6-E301-4C0B-8F0A-430CED511EB9}" type="presParOf" srcId="{C2CDC010-7183-4431-BB9A-FBD2E7B3D281}" destId="{A605C6F4-63F8-405D-B4DE-5724223F1B37}" srcOrd="0" destOrd="0" presId="urn:microsoft.com/office/officeart/2005/8/layout/process1"/>
    <dgm:cxn modelId="{3F278894-0CBE-4F0A-8754-98BC2976A4D8}" type="presParOf" srcId="{E9DB48AA-252D-4F3F-9CAF-04A369B28A26}" destId="{D1599B89-2060-4C04-9810-52A2457E5D19}" srcOrd="6" destOrd="0" presId="urn:microsoft.com/office/officeart/2005/8/layout/process1"/>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4D154CE-F3B9-4138-A5E2-5E8E0A48735E}" type="doc">
      <dgm:prSet loTypeId="urn:microsoft.com/office/officeart/2005/8/layout/process1" loCatId="process" qsTypeId="urn:microsoft.com/office/officeart/2005/8/quickstyle/simple2" qsCatId="simple" csTypeId="urn:microsoft.com/office/officeart/2005/8/colors/accent1_5" csCatId="accent1" phldr="1"/>
      <dgm:spPr/>
      <dgm:t>
        <a:bodyPr/>
        <a:lstStyle/>
        <a:p>
          <a:endParaRPr lang="es-ES"/>
        </a:p>
      </dgm:t>
    </dgm:pt>
    <dgm:pt modelId="{F75DDAC7-B13C-495C-BC83-9A609163B407}">
      <dgm:prSet phldrT="[Texto]" phldr="1"/>
      <dgm:spPr>
        <a:blipFill rotWithShape="0">
          <a:blip xmlns:r="http://schemas.openxmlformats.org/officeDocument/2006/relationships" r:embed="rId1"/>
          <a:stretch>
            <a:fillRect/>
          </a:stretch>
        </a:blipFill>
      </dgm:spPr>
      <dgm:t>
        <a:bodyPr/>
        <a:lstStyle/>
        <a:p>
          <a:endParaRPr lang="es-ES" dirty="0"/>
        </a:p>
      </dgm:t>
    </dgm:pt>
    <dgm:pt modelId="{7992922B-EB20-4549-8897-48369E636FA9}" type="parTrans" cxnId="{72171703-559F-473F-A908-E63EC374E697}">
      <dgm:prSet/>
      <dgm:spPr/>
      <dgm:t>
        <a:bodyPr/>
        <a:lstStyle/>
        <a:p>
          <a:endParaRPr lang="es-ES"/>
        </a:p>
      </dgm:t>
    </dgm:pt>
    <dgm:pt modelId="{D7907BA8-D1DF-4E83-96DF-46265E772B40}" type="sibTrans" cxnId="{72171703-559F-473F-A908-E63EC374E697}">
      <dgm:prSet/>
      <dgm:spPr>
        <a:solidFill>
          <a:schemeClr val="bg1"/>
        </a:solidFill>
        <a:ln w="12700">
          <a:solidFill>
            <a:schemeClr val="accent6">
              <a:lumMod val="75000"/>
            </a:schemeClr>
          </a:solidFill>
          <a:prstDash val="solid"/>
        </a:ln>
      </dgm:spPr>
      <dgm:t>
        <a:bodyPr/>
        <a:lstStyle/>
        <a:p>
          <a:endParaRPr lang="es-ES"/>
        </a:p>
      </dgm:t>
    </dgm:pt>
    <dgm:pt modelId="{3B300628-2588-4A91-8C0E-97CD97C9B7A0}">
      <dgm:prSet phldrT="[Texto]"/>
      <dgm:spPr>
        <a:blipFill rotWithShape="0">
          <a:blip xmlns:r="http://schemas.openxmlformats.org/officeDocument/2006/relationships" r:embed="rId2"/>
          <a:stretch>
            <a:fillRect/>
          </a:stretch>
        </a:blipFill>
      </dgm:spPr>
      <dgm:t>
        <a:bodyPr/>
        <a:lstStyle/>
        <a:p>
          <a:endParaRPr lang="es-ES" dirty="0"/>
        </a:p>
      </dgm:t>
    </dgm:pt>
    <dgm:pt modelId="{B1675B30-9142-4F60-A645-A2E1671B8398}" type="parTrans" cxnId="{F8F458C3-2887-4FDF-86AD-22151B3F757C}">
      <dgm:prSet/>
      <dgm:spPr/>
      <dgm:t>
        <a:bodyPr/>
        <a:lstStyle/>
        <a:p>
          <a:endParaRPr lang="es-ES"/>
        </a:p>
      </dgm:t>
    </dgm:pt>
    <dgm:pt modelId="{39F40AEB-E96C-4B0E-82B4-C31FCCF2887D}" type="sibTrans" cxnId="{F8F458C3-2887-4FDF-86AD-22151B3F757C}">
      <dgm:prSet/>
      <dgm:spPr>
        <a:solidFill>
          <a:schemeClr val="bg1"/>
        </a:solidFill>
        <a:ln w="12700">
          <a:solidFill>
            <a:schemeClr val="accent6">
              <a:lumMod val="75000"/>
            </a:schemeClr>
          </a:solidFill>
          <a:prstDash val="solid"/>
        </a:ln>
      </dgm:spPr>
      <dgm:t>
        <a:bodyPr/>
        <a:lstStyle/>
        <a:p>
          <a:endParaRPr lang="es-ES" dirty="0"/>
        </a:p>
      </dgm:t>
    </dgm:pt>
    <dgm:pt modelId="{8FE2438C-522A-4A84-82E6-2F7406615007}">
      <dgm:prSet phldrT="[Texto]" custT="1"/>
      <dgm:spPr>
        <a:solidFill>
          <a:schemeClr val="bg1"/>
        </a:solidFill>
        <a:ln w="28575">
          <a:solidFill>
            <a:schemeClr val="accent6">
              <a:lumMod val="75000"/>
            </a:schemeClr>
          </a:solidFill>
          <a:prstDash val="sysDash"/>
        </a:ln>
      </dgm:spPr>
      <dgm:t>
        <a:bodyPr/>
        <a:lstStyle/>
        <a:p>
          <a:pPr algn="l"/>
          <a:r>
            <a:rPr lang="es-ES" sz="2200" b="1" cap="none" spc="0" dirty="0" smtClean="0">
              <a:ln/>
              <a:solidFill>
                <a:schemeClr val="tx1"/>
              </a:solidFill>
              <a:effectLst/>
              <a:latin typeface="Berlin Sans FB Demi" panose="020E0802020502020306" pitchFamily="34" charset="0"/>
            </a:rPr>
            <a:t>    Derivación</a:t>
          </a:r>
          <a:endParaRPr lang="es-ES" sz="2200" dirty="0">
            <a:solidFill>
              <a:schemeClr val="tx1"/>
            </a:solidFill>
          </a:endParaRPr>
        </a:p>
      </dgm:t>
    </dgm:pt>
    <dgm:pt modelId="{3A159316-4C86-4ACC-B9A9-63021D5C61E4}" type="sibTrans" cxnId="{C60DE143-51EB-4A0C-8AF4-CFC3399F24CE}">
      <dgm:prSet/>
      <dgm:spPr>
        <a:solidFill>
          <a:schemeClr val="bg1"/>
        </a:solidFill>
        <a:ln w="12700">
          <a:solidFill>
            <a:schemeClr val="accent6">
              <a:lumMod val="75000"/>
            </a:schemeClr>
          </a:solidFill>
          <a:prstDash val="solid"/>
        </a:ln>
      </dgm:spPr>
      <dgm:t>
        <a:bodyPr/>
        <a:lstStyle/>
        <a:p>
          <a:endParaRPr lang="es-ES"/>
        </a:p>
      </dgm:t>
    </dgm:pt>
    <dgm:pt modelId="{A8262CAC-67CF-421A-B4DD-61E2DC811865}" type="parTrans" cxnId="{C60DE143-51EB-4A0C-8AF4-CFC3399F24CE}">
      <dgm:prSet/>
      <dgm:spPr/>
      <dgm:t>
        <a:bodyPr/>
        <a:lstStyle/>
        <a:p>
          <a:endParaRPr lang="es-ES"/>
        </a:p>
      </dgm:t>
    </dgm:pt>
    <dgm:pt modelId="{25DA62D1-F624-4865-B272-FEC54AEC32CC}">
      <dgm:prSet phldrT="[Texto]"/>
      <dgm:spPr>
        <a:blipFill rotWithShape="0">
          <a:blip xmlns:r="http://schemas.openxmlformats.org/officeDocument/2006/relationships" r:embed="rId3"/>
          <a:stretch>
            <a:fillRect/>
          </a:stretch>
        </a:blipFill>
      </dgm:spPr>
      <dgm:t>
        <a:bodyPr/>
        <a:lstStyle/>
        <a:p>
          <a:endParaRPr lang="es-ES" dirty="0"/>
        </a:p>
      </dgm:t>
    </dgm:pt>
    <dgm:pt modelId="{F118F0CC-1B53-4781-BE22-02B606980DA2}" type="sibTrans" cxnId="{5369A00B-F8B0-484A-9B8F-47CA44C8A25E}">
      <dgm:prSet/>
      <dgm:spPr/>
      <dgm:t>
        <a:bodyPr/>
        <a:lstStyle/>
        <a:p>
          <a:endParaRPr lang="es-ES"/>
        </a:p>
      </dgm:t>
    </dgm:pt>
    <dgm:pt modelId="{8BB81BBD-066B-4B58-8080-632C62FF5AE0}" type="parTrans" cxnId="{5369A00B-F8B0-484A-9B8F-47CA44C8A25E}">
      <dgm:prSet/>
      <dgm:spPr/>
      <dgm:t>
        <a:bodyPr/>
        <a:lstStyle/>
        <a:p>
          <a:endParaRPr lang="es-ES"/>
        </a:p>
      </dgm:t>
    </dgm:pt>
    <dgm:pt modelId="{E9DB48AA-252D-4F3F-9CAF-04A369B28A26}" type="pres">
      <dgm:prSet presAssocID="{34D154CE-F3B9-4138-A5E2-5E8E0A48735E}" presName="Name0" presStyleCnt="0">
        <dgm:presLayoutVars>
          <dgm:dir/>
          <dgm:resizeHandles val="exact"/>
        </dgm:presLayoutVars>
      </dgm:prSet>
      <dgm:spPr/>
      <dgm:t>
        <a:bodyPr/>
        <a:lstStyle/>
        <a:p>
          <a:endParaRPr lang="es-ES"/>
        </a:p>
      </dgm:t>
    </dgm:pt>
    <dgm:pt modelId="{3661E3FC-5222-4D53-83AD-3D7111DA27CD}" type="pres">
      <dgm:prSet presAssocID="{8FE2438C-522A-4A84-82E6-2F7406615007}" presName="node" presStyleLbl="node1" presStyleIdx="0" presStyleCnt="4" custScaleX="107445" custScaleY="114147" custLinFactNeighborX="-3657" custLinFactNeighborY="-13344">
        <dgm:presLayoutVars>
          <dgm:bulletEnabled val="1"/>
        </dgm:presLayoutVars>
      </dgm:prSet>
      <dgm:spPr/>
      <dgm:t>
        <a:bodyPr/>
        <a:lstStyle/>
        <a:p>
          <a:endParaRPr lang="es-ES"/>
        </a:p>
      </dgm:t>
    </dgm:pt>
    <dgm:pt modelId="{4FC7B1F7-5FEE-42D2-8110-2339BB8512D9}" type="pres">
      <dgm:prSet presAssocID="{3A159316-4C86-4ACC-B9A9-63021D5C61E4}" presName="sibTrans" presStyleLbl="sibTrans2D1" presStyleIdx="0" presStyleCnt="3" custScaleX="132180" custScaleY="56138" custLinFactNeighborX="3513"/>
      <dgm:spPr/>
      <dgm:t>
        <a:bodyPr/>
        <a:lstStyle/>
        <a:p>
          <a:endParaRPr lang="es-ES"/>
        </a:p>
      </dgm:t>
    </dgm:pt>
    <dgm:pt modelId="{0AFCB82B-49E2-4562-B791-BFF91A28BABF}" type="pres">
      <dgm:prSet presAssocID="{3A159316-4C86-4ACC-B9A9-63021D5C61E4}" presName="connectorText" presStyleLbl="sibTrans2D1" presStyleIdx="0" presStyleCnt="3"/>
      <dgm:spPr/>
      <dgm:t>
        <a:bodyPr/>
        <a:lstStyle/>
        <a:p>
          <a:endParaRPr lang="es-ES"/>
        </a:p>
      </dgm:t>
    </dgm:pt>
    <dgm:pt modelId="{0CD4CE94-E2A7-444A-96A4-6F232D9D487C}" type="pres">
      <dgm:prSet presAssocID="{F75DDAC7-B13C-495C-BC83-9A609163B407}" presName="node" presStyleLbl="node1" presStyleIdx="1" presStyleCnt="4" custScaleX="88830" custScaleY="131899" custLinFactNeighborX="-11780">
        <dgm:presLayoutVars>
          <dgm:bulletEnabled val="1"/>
        </dgm:presLayoutVars>
      </dgm:prSet>
      <dgm:spPr/>
      <dgm:t>
        <a:bodyPr/>
        <a:lstStyle/>
        <a:p>
          <a:endParaRPr lang="es-ES"/>
        </a:p>
      </dgm:t>
    </dgm:pt>
    <dgm:pt modelId="{D4B8A663-7C84-406C-8B39-EBCB03667996}" type="pres">
      <dgm:prSet presAssocID="{D7907BA8-D1DF-4E83-96DF-46265E772B40}" presName="sibTrans" presStyleLbl="sibTrans2D1" presStyleIdx="1" presStyleCnt="3" custScaleX="95128" custScaleY="56138"/>
      <dgm:spPr/>
      <dgm:t>
        <a:bodyPr/>
        <a:lstStyle/>
        <a:p>
          <a:endParaRPr lang="es-ES"/>
        </a:p>
      </dgm:t>
    </dgm:pt>
    <dgm:pt modelId="{9F746B00-9C48-4731-B189-FFAEAA9652F1}" type="pres">
      <dgm:prSet presAssocID="{D7907BA8-D1DF-4E83-96DF-46265E772B40}" presName="connectorText" presStyleLbl="sibTrans2D1" presStyleIdx="1" presStyleCnt="3"/>
      <dgm:spPr/>
      <dgm:t>
        <a:bodyPr/>
        <a:lstStyle/>
        <a:p>
          <a:endParaRPr lang="es-ES"/>
        </a:p>
      </dgm:t>
    </dgm:pt>
    <dgm:pt modelId="{B6FEB26C-8A62-493B-81C8-3F36113822F6}" type="pres">
      <dgm:prSet presAssocID="{3B300628-2588-4A91-8C0E-97CD97C9B7A0}" presName="node" presStyleLbl="node1" presStyleIdx="2" presStyleCnt="4" custScaleX="101257" custScaleY="131899" custLinFactNeighborX="-9730">
        <dgm:presLayoutVars>
          <dgm:bulletEnabled val="1"/>
        </dgm:presLayoutVars>
      </dgm:prSet>
      <dgm:spPr/>
      <dgm:t>
        <a:bodyPr/>
        <a:lstStyle/>
        <a:p>
          <a:endParaRPr lang="es-ES"/>
        </a:p>
      </dgm:t>
    </dgm:pt>
    <dgm:pt modelId="{86A13AC5-55AE-4904-A887-97809E4F4C82}" type="pres">
      <dgm:prSet presAssocID="{39F40AEB-E96C-4B0E-82B4-C31FCCF2887D}" presName="sibTrans" presStyleLbl="sibTrans2D1" presStyleIdx="2" presStyleCnt="3" custScaleX="114749" custScaleY="56138" custLinFactNeighborX="5042"/>
      <dgm:spPr/>
      <dgm:t>
        <a:bodyPr/>
        <a:lstStyle/>
        <a:p>
          <a:endParaRPr lang="es-ES"/>
        </a:p>
      </dgm:t>
    </dgm:pt>
    <dgm:pt modelId="{2CB0E007-65B1-4F71-8DC6-92F7BF511895}" type="pres">
      <dgm:prSet presAssocID="{39F40AEB-E96C-4B0E-82B4-C31FCCF2887D}" presName="connectorText" presStyleLbl="sibTrans2D1" presStyleIdx="2" presStyleCnt="3"/>
      <dgm:spPr/>
      <dgm:t>
        <a:bodyPr/>
        <a:lstStyle/>
        <a:p>
          <a:endParaRPr lang="es-ES"/>
        </a:p>
      </dgm:t>
    </dgm:pt>
    <dgm:pt modelId="{EE269A1B-C497-4FEC-8D3E-3A644E2E8478}" type="pres">
      <dgm:prSet presAssocID="{25DA62D1-F624-4865-B272-FEC54AEC32CC}" presName="node" presStyleLbl="node1" presStyleIdx="3" presStyleCnt="4" custScaleX="101408" custScaleY="131899" custLinFactNeighborX="-28532">
        <dgm:presLayoutVars>
          <dgm:bulletEnabled val="1"/>
        </dgm:presLayoutVars>
      </dgm:prSet>
      <dgm:spPr/>
      <dgm:t>
        <a:bodyPr/>
        <a:lstStyle/>
        <a:p>
          <a:endParaRPr lang="es-ES"/>
        </a:p>
      </dgm:t>
    </dgm:pt>
  </dgm:ptLst>
  <dgm:cxnLst>
    <dgm:cxn modelId="{F8F458C3-2887-4FDF-86AD-22151B3F757C}" srcId="{34D154CE-F3B9-4138-A5E2-5E8E0A48735E}" destId="{3B300628-2588-4A91-8C0E-97CD97C9B7A0}" srcOrd="2" destOrd="0" parTransId="{B1675B30-9142-4F60-A645-A2E1671B8398}" sibTransId="{39F40AEB-E96C-4B0E-82B4-C31FCCF2887D}"/>
    <dgm:cxn modelId="{929473FC-2C47-4156-AAB7-BB3BC540C960}" type="presOf" srcId="{25DA62D1-F624-4865-B272-FEC54AEC32CC}" destId="{EE269A1B-C497-4FEC-8D3E-3A644E2E8478}" srcOrd="0" destOrd="0" presId="urn:microsoft.com/office/officeart/2005/8/layout/process1"/>
    <dgm:cxn modelId="{5369A00B-F8B0-484A-9B8F-47CA44C8A25E}" srcId="{34D154CE-F3B9-4138-A5E2-5E8E0A48735E}" destId="{25DA62D1-F624-4865-B272-FEC54AEC32CC}" srcOrd="3" destOrd="0" parTransId="{8BB81BBD-066B-4B58-8080-632C62FF5AE0}" sibTransId="{F118F0CC-1B53-4781-BE22-02B606980DA2}"/>
    <dgm:cxn modelId="{A5C4AD9E-8216-4305-9494-A13C9E5E0E16}" type="presOf" srcId="{3A159316-4C86-4ACC-B9A9-63021D5C61E4}" destId="{4FC7B1F7-5FEE-42D2-8110-2339BB8512D9}" srcOrd="0" destOrd="0" presId="urn:microsoft.com/office/officeart/2005/8/layout/process1"/>
    <dgm:cxn modelId="{0F59E006-F62E-4BD1-BA32-18557C123F7E}" type="presOf" srcId="{F75DDAC7-B13C-495C-BC83-9A609163B407}" destId="{0CD4CE94-E2A7-444A-96A4-6F232D9D487C}" srcOrd="0" destOrd="0" presId="urn:microsoft.com/office/officeart/2005/8/layout/process1"/>
    <dgm:cxn modelId="{B29A1938-BD73-4509-8EC6-869FF9626C8B}" type="presOf" srcId="{39F40AEB-E96C-4B0E-82B4-C31FCCF2887D}" destId="{2CB0E007-65B1-4F71-8DC6-92F7BF511895}" srcOrd="1" destOrd="0" presId="urn:microsoft.com/office/officeart/2005/8/layout/process1"/>
    <dgm:cxn modelId="{EB423A9C-1397-47DE-9011-542BA1363A45}" type="presOf" srcId="{8FE2438C-522A-4A84-82E6-2F7406615007}" destId="{3661E3FC-5222-4D53-83AD-3D7111DA27CD}" srcOrd="0" destOrd="0" presId="urn:microsoft.com/office/officeart/2005/8/layout/process1"/>
    <dgm:cxn modelId="{C60DE143-51EB-4A0C-8AF4-CFC3399F24CE}" srcId="{34D154CE-F3B9-4138-A5E2-5E8E0A48735E}" destId="{8FE2438C-522A-4A84-82E6-2F7406615007}" srcOrd="0" destOrd="0" parTransId="{A8262CAC-67CF-421A-B4DD-61E2DC811865}" sibTransId="{3A159316-4C86-4ACC-B9A9-63021D5C61E4}"/>
    <dgm:cxn modelId="{C468A7D8-352F-42D9-91AC-3F509A028EE4}" type="presOf" srcId="{34D154CE-F3B9-4138-A5E2-5E8E0A48735E}" destId="{E9DB48AA-252D-4F3F-9CAF-04A369B28A26}" srcOrd="0" destOrd="0" presId="urn:microsoft.com/office/officeart/2005/8/layout/process1"/>
    <dgm:cxn modelId="{CC8A2E53-68C1-4159-9D38-4BF0BC9F08FE}" type="presOf" srcId="{D7907BA8-D1DF-4E83-96DF-46265E772B40}" destId="{9F746B00-9C48-4731-B189-FFAEAA9652F1}" srcOrd="1" destOrd="0" presId="urn:microsoft.com/office/officeart/2005/8/layout/process1"/>
    <dgm:cxn modelId="{80B2AE87-57EA-47EF-B511-E93B3945213F}" type="presOf" srcId="{39F40AEB-E96C-4B0E-82B4-C31FCCF2887D}" destId="{86A13AC5-55AE-4904-A887-97809E4F4C82}" srcOrd="0" destOrd="0" presId="urn:microsoft.com/office/officeart/2005/8/layout/process1"/>
    <dgm:cxn modelId="{86FD1407-016A-4D4D-9AD3-7E32EA8C5097}" type="presOf" srcId="{3B300628-2588-4A91-8C0E-97CD97C9B7A0}" destId="{B6FEB26C-8A62-493B-81C8-3F36113822F6}" srcOrd="0" destOrd="0" presId="urn:microsoft.com/office/officeart/2005/8/layout/process1"/>
    <dgm:cxn modelId="{8C6ADA07-F053-497C-9590-66EB51C2D1D2}" type="presOf" srcId="{D7907BA8-D1DF-4E83-96DF-46265E772B40}" destId="{D4B8A663-7C84-406C-8B39-EBCB03667996}" srcOrd="0" destOrd="0" presId="urn:microsoft.com/office/officeart/2005/8/layout/process1"/>
    <dgm:cxn modelId="{72171703-559F-473F-A908-E63EC374E697}" srcId="{34D154CE-F3B9-4138-A5E2-5E8E0A48735E}" destId="{F75DDAC7-B13C-495C-BC83-9A609163B407}" srcOrd="1" destOrd="0" parTransId="{7992922B-EB20-4549-8897-48369E636FA9}" sibTransId="{D7907BA8-D1DF-4E83-96DF-46265E772B40}"/>
    <dgm:cxn modelId="{FF6DA6AB-6717-4EB6-9828-084BC01D4E05}" type="presOf" srcId="{3A159316-4C86-4ACC-B9A9-63021D5C61E4}" destId="{0AFCB82B-49E2-4562-B791-BFF91A28BABF}" srcOrd="1" destOrd="0" presId="urn:microsoft.com/office/officeart/2005/8/layout/process1"/>
    <dgm:cxn modelId="{FA09E638-69B4-4211-A381-6F2F4108D50C}" type="presParOf" srcId="{E9DB48AA-252D-4F3F-9CAF-04A369B28A26}" destId="{3661E3FC-5222-4D53-83AD-3D7111DA27CD}" srcOrd="0" destOrd="0" presId="urn:microsoft.com/office/officeart/2005/8/layout/process1"/>
    <dgm:cxn modelId="{A6920495-8BF2-4AD1-8F96-548C8D42793F}" type="presParOf" srcId="{E9DB48AA-252D-4F3F-9CAF-04A369B28A26}" destId="{4FC7B1F7-5FEE-42D2-8110-2339BB8512D9}" srcOrd="1" destOrd="0" presId="urn:microsoft.com/office/officeart/2005/8/layout/process1"/>
    <dgm:cxn modelId="{B9D96B15-9EFD-4D6A-ACEF-89D42D5A09E2}" type="presParOf" srcId="{4FC7B1F7-5FEE-42D2-8110-2339BB8512D9}" destId="{0AFCB82B-49E2-4562-B791-BFF91A28BABF}" srcOrd="0" destOrd="0" presId="urn:microsoft.com/office/officeart/2005/8/layout/process1"/>
    <dgm:cxn modelId="{25C38D4E-1EB8-44AB-9019-F5F67AAB2C8D}" type="presParOf" srcId="{E9DB48AA-252D-4F3F-9CAF-04A369B28A26}" destId="{0CD4CE94-E2A7-444A-96A4-6F232D9D487C}" srcOrd="2" destOrd="0" presId="urn:microsoft.com/office/officeart/2005/8/layout/process1"/>
    <dgm:cxn modelId="{279B2DCA-C6A6-4C8C-BC91-737DCEECBD76}" type="presParOf" srcId="{E9DB48AA-252D-4F3F-9CAF-04A369B28A26}" destId="{D4B8A663-7C84-406C-8B39-EBCB03667996}" srcOrd="3" destOrd="0" presId="urn:microsoft.com/office/officeart/2005/8/layout/process1"/>
    <dgm:cxn modelId="{9350087F-7204-49FA-9577-B839D5C22709}" type="presParOf" srcId="{D4B8A663-7C84-406C-8B39-EBCB03667996}" destId="{9F746B00-9C48-4731-B189-FFAEAA9652F1}" srcOrd="0" destOrd="0" presId="urn:microsoft.com/office/officeart/2005/8/layout/process1"/>
    <dgm:cxn modelId="{20CA0992-46D1-40AC-94FD-892EA7EE9135}" type="presParOf" srcId="{E9DB48AA-252D-4F3F-9CAF-04A369B28A26}" destId="{B6FEB26C-8A62-493B-81C8-3F36113822F6}" srcOrd="4" destOrd="0" presId="urn:microsoft.com/office/officeart/2005/8/layout/process1"/>
    <dgm:cxn modelId="{D3FF3E41-A907-4068-9481-225A90AAC8E9}" type="presParOf" srcId="{E9DB48AA-252D-4F3F-9CAF-04A369B28A26}" destId="{86A13AC5-55AE-4904-A887-97809E4F4C82}" srcOrd="5" destOrd="0" presId="urn:microsoft.com/office/officeart/2005/8/layout/process1"/>
    <dgm:cxn modelId="{2798FFC4-CE6D-4F00-90FB-32BE02802B51}" type="presParOf" srcId="{86A13AC5-55AE-4904-A887-97809E4F4C82}" destId="{2CB0E007-65B1-4F71-8DC6-92F7BF511895}" srcOrd="0" destOrd="0" presId="urn:microsoft.com/office/officeart/2005/8/layout/process1"/>
    <dgm:cxn modelId="{6093BF95-29DD-42A3-9634-CAF781D23030}" type="presParOf" srcId="{E9DB48AA-252D-4F3F-9CAF-04A369B28A26}" destId="{EE269A1B-C497-4FEC-8D3E-3A644E2E8478}" srcOrd="6" destOrd="0" presId="urn:microsoft.com/office/officeart/2005/8/layout/process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3501DC-532C-494D-84E4-52241A6D5A17}">
      <dsp:nvSpPr>
        <dsp:cNvPr id="0" name=""/>
        <dsp:cNvSpPr/>
      </dsp:nvSpPr>
      <dsp:spPr>
        <a:xfrm>
          <a:off x="1264722" y="3280"/>
          <a:ext cx="2363351" cy="1418010"/>
        </a:xfrm>
        <a:prstGeom prst="rect">
          <a:avLst/>
        </a:prstGeom>
        <a:gradFill rotWithShape="0">
          <a:gsLst>
            <a:gs pos="0">
              <a:schemeClr val="accent3">
                <a:alpha val="90000"/>
                <a:hueOff val="0"/>
                <a:satOff val="0"/>
                <a:lumOff val="0"/>
                <a:alphaOff val="0"/>
                <a:satMod val="103000"/>
                <a:lumMod val="102000"/>
                <a:tint val="94000"/>
              </a:schemeClr>
            </a:gs>
            <a:gs pos="50000">
              <a:schemeClr val="accent3">
                <a:alpha val="90000"/>
                <a:hueOff val="0"/>
                <a:satOff val="0"/>
                <a:lumOff val="0"/>
                <a:alphaOff val="0"/>
                <a:satMod val="110000"/>
                <a:lumMod val="100000"/>
                <a:shade val="100000"/>
              </a:schemeClr>
            </a:gs>
            <a:gs pos="100000">
              <a:schemeClr val="accent3">
                <a:alpha val="9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S" sz="2400" kern="1200" dirty="0" smtClean="0">
              <a:solidFill>
                <a:schemeClr val="tx1"/>
              </a:solidFill>
              <a:latin typeface="Franklin Gothic Demi Cond" panose="020B0706030402020204" pitchFamily="34" charset="0"/>
            </a:rPr>
            <a:t>1 de cada 5 niños son víctimas de abuso sexual infantil</a:t>
          </a:r>
          <a:endParaRPr lang="es-ES" sz="2400" kern="1200" dirty="0">
            <a:solidFill>
              <a:schemeClr val="tx1"/>
            </a:solidFill>
            <a:latin typeface="Franklin Gothic Demi Cond" panose="020B0706030402020204" pitchFamily="34" charset="0"/>
          </a:endParaRPr>
        </a:p>
      </dsp:txBody>
      <dsp:txXfrm>
        <a:off x="1264722" y="3280"/>
        <a:ext cx="2363351" cy="1418010"/>
      </dsp:txXfrm>
    </dsp:sp>
    <dsp:sp modelId="{FFB60477-ABA1-4AAA-AD40-A18972F98EFC}">
      <dsp:nvSpPr>
        <dsp:cNvPr id="0" name=""/>
        <dsp:cNvSpPr/>
      </dsp:nvSpPr>
      <dsp:spPr>
        <a:xfrm>
          <a:off x="3864409" y="3280"/>
          <a:ext cx="2363351" cy="1418010"/>
        </a:xfrm>
        <a:prstGeom prst="rect">
          <a:avLst/>
        </a:prstGeom>
        <a:gradFill rotWithShape="0">
          <a:gsLst>
            <a:gs pos="0">
              <a:schemeClr val="accent3">
                <a:alpha val="90000"/>
                <a:hueOff val="0"/>
                <a:satOff val="0"/>
                <a:lumOff val="0"/>
                <a:alphaOff val="-10000"/>
                <a:satMod val="103000"/>
                <a:lumMod val="102000"/>
                <a:tint val="94000"/>
              </a:schemeClr>
            </a:gs>
            <a:gs pos="50000">
              <a:schemeClr val="accent3">
                <a:alpha val="90000"/>
                <a:hueOff val="0"/>
                <a:satOff val="0"/>
                <a:lumOff val="0"/>
                <a:alphaOff val="-10000"/>
                <a:satMod val="110000"/>
                <a:lumMod val="100000"/>
                <a:shade val="100000"/>
              </a:schemeClr>
            </a:gs>
            <a:gs pos="100000">
              <a:schemeClr val="accent3">
                <a:alpha val="90000"/>
                <a:hueOff val="0"/>
                <a:satOff val="0"/>
                <a:lumOff val="0"/>
                <a:alphaOff val="-1000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S" sz="2400" kern="1200" dirty="0" smtClean="0">
              <a:solidFill>
                <a:schemeClr val="tx1"/>
              </a:solidFill>
              <a:latin typeface="Franklin Gothic Demi Cond" panose="020B0706030402020204" pitchFamily="34" charset="0"/>
            </a:rPr>
            <a:t>70%-85% es abuso intrafamiliar</a:t>
          </a:r>
          <a:endParaRPr lang="es-ES" sz="2400" kern="1200" dirty="0">
            <a:solidFill>
              <a:schemeClr val="tx1"/>
            </a:solidFill>
            <a:latin typeface="Franklin Gothic Demi Cond" panose="020B0706030402020204" pitchFamily="34" charset="0"/>
          </a:endParaRPr>
        </a:p>
      </dsp:txBody>
      <dsp:txXfrm>
        <a:off x="3864409" y="3280"/>
        <a:ext cx="2363351" cy="1418010"/>
      </dsp:txXfrm>
    </dsp:sp>
    <dsp:sp modelId="{EE17E69A-318B-4EAF-9400-0E7214D0F354}">
      <dsp:nvSpPr>
        <dsp:cNvPr id="0" name=""/>
        <dsp:cNvSpPr/>
      </dsp:nvSpPr>
      <dsp:spPr>
        <a:xfrm>
          <a:off x="1264722" y="1657626"/>
          <a:ext cx="2363351" cy="1418010"/>
        </a:xfrm>
        <a:prstGeom prst="rect">
          <a:avLst/>
        </a:prstGeom>
        <a:gradFill rotWithShape="0">
          <a:gsLst>
            <a:gs pos="0">
              <a:schemeClr val="accent3">
                <a:alpha val="90000"/>
                <a:hueOff val="0"/>
                <a:satOff val="0"/>
                <a:lumOff val="0"/>
                <a:alphaOff val="-20000"/>
                <a:satMod val="103000"/>
                <a:lumMod val="102000"/>
                <a:tint val="94000"/>
              </a:schemeClr>
            </a:gs>
            <a:gs pos="50000">
              <a:schemeClr val="accent3">
                <a:alpha val="90000"/>
                <a:hueOff val="0"/>
                <a:satOff val="0"/>
                <a:lumOff val="0"/>
                <a:alphaOff val="-20000"/>
                <a:satMod val="110000"/>
                <a:lumMod val="100000"/>
                <a:shade val="100000"/>
              </a:schemeClr>
            </a:gs>
            <a:gs pos="100000">
              <a:schemeClr val="accent3">
                <a:alpha val="90000"/>
                <a:hueOff val="0"/>
                <a:satOff val="0"/>
                <a:lumOff val="0"/>
                <a:alphaOff val="-2000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S" sz="2400" kern="1200" dirty="0" smtClean="0">
              <a:solidFill>
                <a:schemeClr val="tx1"/>
              </a:solidFill>
              <a:latin typeface="Franklin Gothic Demi Cond" panose="020B0706030402020204" pitchFamily="34" charset="0"/>
            </a:rPr>
            <a:t>85% casos de Abuso sexual infantil, no revelados</a:t>
          </a:r>
          <a:endParaRPr lang="es-ES" sz="2400" kern="1200" dirty="0">
            <a:solidFill>
              <a:schemeClr val="tx1"/>
            </a:solidFill>
            <a:latin typeface="Franklin Gothic Demi Cond" panose="020B0706030402020204" pitchFamily="34" charset="0"/>
          </a:endParaRPr>
        </a:p>
      </dsp:txBody>
      <dsp:txXfrm>
        <a:off x="1264722" y="1657626"/>
        <a:ext cx="2363351" cy="1418010"/>
      </dsp:txXfrm>
    </dsp:sp>
    <dsp:sp modelId="{00CC6AA2-9160-4BC7-AFF9-0DD52A44B049}">
      <dsp:nvSpPr>
        <dsp:cNvPr id="0" name=""/>
        <dsp:cNvSpPr/>
      </dsp:nvSpPr>
      <dsp:spPr>
        <a:xfrm>
          <a:off x="3864409" y="1657626"/>
          <a:ext cx="2363351" cy="1418010"/>
        </a:xfrm>
        <a:prstGeom prst="rect">
          <a:avLst/>
        </a:prstGeom>
        <a:gradFill rotWithShape="0">
          <a:gsLst>
            <a:gs pos="0">
              <a:schemeClr val="accent3">
                <a:alpha val="90000"/>
                <a:hueOff val="0"/>
                <a:satOff val="0"/>
                <a:lumOff val="0"/>
                <a:alphaOff val="-30000"/>
                <a:satMod val="103000"/>
                <a:lumMod val="102000"/>
                <a:tint val="94000"/>
              </a:schemeClr>
            </a:gs>
            <a:gs pos="50000">
              <a:schemeClr val="accent3">
                <a:alpha val="90000"/>
                <a:hueOff val="0"/>
                <a:satOff val="0"/>
                <a:lumOff val="0"/>
                <a:alphaOff val="-30000"/>
                <a:satMod val="110000"/>
                <a:lumMod val="100000"/>
                <a:shade val="100000"/>
              </a:schemeClr>
            </a:gs>
            <a:gs pos="100000">
              <a:schemeClr val="accent3">
                <a:alpha val="90000"/>
                <a:hueOff val="0"/>
                <a:satOff val="0"/>
                <a:lumOff val="0"/>
                <a:alphaOff val="-3000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S" sz="2400" kern="1200" dirty="0" smtClean="0">
              <a:solidFill>
                <a:schemeClr val="tx1"/>
              </a:solidFill>
              <a:latin typeface="Franklin Gothic Demi Cond" panose="020B0706030402020204" pitchFamily="34" charset="0"/>
            </a:rPr>
            <a:t>2% de los casos se conoce al tiempo que ocurre</a:t>
          </a:r>
          <a:endParaRPr lang="es-ES" sz="2400" kern="1200" dirty="0">
            <a:solidFill>
              <a:schemeClr val="tx1"/>
            </a:solidFill>
            <a:latin typeface="Franklin Gothic Demi Cond" panose="020B0706030402020204" pitchFamily="34" charset="0"/>
          </a:endParaRPr>
        </a:p>
      </dsp:txBody>
      <dsp:txXfrm>
        <a:off x="3864409" y="1657626"/>
        <a:ext cx="2363351" cy="1418010"/>
      </dsp:txXfrm>
    </dsp:sp>
    <dsp:sp modelId="{2848B035-950B-4CFE-9FEF-1AD2C4A78E7B}">
      <dsp:nvSpPr>
        <dsp:cNvPr id="0" name=""/>
        <dsp:cNvSpPr/>
      </dsp:nvSpPr>
      <dsp:spPr>
        <a:xfrm>
          <a:off x="2564565" y="3311972"/>
          <a:ext cx="2363351" cy="1418010"/>
        </a:xfrm>
        <a:prstGeom prst="rect">
          <a:avLst/>
        </a:prstGeom>
        <a:gradFill rotWithShape="0">
          <a:gsLst>
            <a:gs pos="0">
              <a:schemeClr val="accent3">
                <a:alpha val="90000"/>
                <a:hueOff val="0"/>
                <a:satOff val="0"/>
                <a:lumOff val="0"/>
                <a:alphaOff val="-40000"/>
                <a:satMod val="103000"/>
                <a:lumMod val="102000"/>
                <a:tint val="94000"/>
              </a:schemeClr>
            </a:gs>
            <a:gs pos="50000">
              <a:schemeClr val="accent3">
                <a:alpha val="90000"/>
                <a:hueOff val="0"/>
                <a:satOff val="0"/>
                <a:lumOff val="0"/>
                <a:alphaOff val="-40000"/>
                <a:satMod val="110000"/>
                <a:lumMod val="100000"/>
                <a:shade val="100000"/>
              </a:schemeClr>
            </a:gs>
            <a:gs pos="100000">
              <a:schemeClr val="accent3">
                <a:alpha val="90000"/>
                <a:hueOff val="0"/>
                <a:satOff val="0"/>
                <a:lumOff val="0"/>
                <a:alphaOff val="-4000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S" sz="2400" kern="1200" dirty="0" smtClean="0">
              <a:solidFill>
                <a:schemeClr val="tx1"/>
              </a:solidFill>
              <a:latin typeface="Franklin Gothic Demi Cond" panose="020B0706030402020204" pitchFamily="34" charset="0"/>
            </a:rPr>
            <a:t>10%-20% llegan al sistema judicial</a:t>
          </a:r>
          <a:endParaRPr lang="es-ES" sz="2400" kern="1200" dirty="0">
            <a:solidFill>
              <a:schemeClr val="tx1"/>
            </a:solidFill>
            <a:latin typeface="Franklin Gothic Demi Cond" panose="020B0706030402020204" pitchFamily="34" charset="0"/>
          </a:endParaRPr>
        </a:p>
      </dsp:txBody>
      <dsp:txXfrm>
        <a:off x="2564565" y="3311972"/>
        <a:ext cx="2363351" cy="141801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61E3FC-5222-4D53-83AD-3D7111DA27CD}">
      <dsp:nvSpPr>
        <dsp:cNvPr id="0" name=""/>
        <dsp:cNvSpPr/>
      </dsp:nvSpPr>
      <dsp:spPr>
        <a:xfrm>
          <a:off x="9288" y="245281"/>
          <a:ext cx="2062444" cy="866125"/>
        </a:xfrm>
        <a:prstGeom prst="roundRect">
          <a:avLst>
            <a:gd name="adj" fmla="val 10000"/>
          </a:avLst>
        </a:prstGeom>
        <a:solidFill>
          <a:schemeClr val="bg1"/>
        </a:solidFill>
        <a:ln w="28575" cap="flat" cmpd="sng" algn="ctr">
          <a:solidFill>
            <a:schemeClr val="accent4"/>
          </a:solidFill>
          <a:prstDash val="sysDash"/>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ES" sz="2200" b="1" kern="1200" cap="none" spc="0" dirty="0" smtClean="0">
              <a:ln/>
              <a:solidFill>
                <a:schemeClr val="tx1"/>
              </a:solidFill>
              <a:effectLst/>
              <a:latin typeface="Berlin Sans FB Demi" panose="020E0802020502020306" pitchFamily="34" charset="0"/>
            </a:rPr>
            <a:t>  Seguimiento</a:t>
          </a:r>
          <a:endParaRPr lang="es-ES" sz="2200" kern="1200" dirty="0">
            <a:solidFill>
              <a:schemeClr val="tx1"/>
            </a:solidFill>
          </a:endParaRPr>
        </a:p>
      </dsp:txBody>
      <dsp:txXfrm>
        <a:off x="34656" y="270649"/>
        <a:ext cx="2011708" cy="815389"/>
      </dsp:txXfrm>
    </dsp:sp>
    <dsp:sp modelId="{4FC7B1F7-5FEE-42D2-8110-2339BB8512D9}">
      <dsp:nvSpPr>
        <dsp:cNvPr id="0" name=""/>
        <dsp:cNvSpPr/>
      </dsp:nvSpPr>
      <dsp:spPr>
        <a:xfrm>
          <a:off x="2176958" y="544853"/>
          <a:ext cx="466747" cy="266981"/>
        </a:xfrm>
        <a:prstGeom prst="rightArrow">
          <a:avLst>
            <a:gd name="adj1" fmla="val 60000"/>
            <a:gd name="adj2" fmla="val 50000"/>
          </a:avLst>
        </a:prstGeom>
        <a:solidFill>
          <a:schemeClr val="bg1"/>
        </a:solidFill>
        <a:ln w="12700">
          <a:solidFill>
            <a:schemeClr val="accent4"/>
          </a:solidFill>
          <a:prstDash val="solid"/>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S" sz="1100" kern="1200" dirty="0"/>
        </a:p>
      </dsp:txBody>
      <dsp:txXfrm>
        <a:off x="2176958" y="598249"/>
        <a:ext cx="386653" cy="160189"/>
      </dsp:txXfrm>
    </dsp:sp>
    <dsp:sp modelId="{0CD4CE94-E2A7-444A-96A4-6F232D9D487C}">
      <dsp:nvSpPr>
        <dsp:cNvPr id="0" name=""/>
        <dsp:cNvSpPr/>
      </dsp:nvSpPr>
      <dsp:spPr>
        <a:xfrm>
          <a:off x="2765250" y="34578"/>
          <a:ext cx="1746513" cy="1287530"/>
        </a:xfrm>
        <a:prstGeom prst="roundRect">
          <a:avLst>
            <a:gd name="adj" fmla="val 10000"/>
          </a:avLst>
        </a:prstGeom>
        <a:blipFill rotWithShape="0">
          <a:blip xmlns:r="http://schemas.openxmlformats.org/officeDocument/2006/relationships" r:embed="rId1"/>
          <a:stretch>
            <a:fillRect/>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endParaRPr lang="es-ES" sz="3800" kern="1200" dirty="0"/>
        </a:p>
      </dsp:txBody>
      <dsp:txXfrm>
        <a:off x="2802960" y="72288"/>
        <a:ext cx="1671093" cy="1212110"/>
      </dsp:txXfrm>
    </dsp:sp>
    <dsp:sp modelId="{D4B8A663-7C84-406C-8B39-EBCB03667996}">
      <dsp:nvSpPr>
        <dsp:cNvPr id="0" name=""/>
        <dsp:cNvSpPr/>
      </dsp:nvSpPr>
      <dsp:spPr>
        <a:xfrm rot="21590905">
          <a:off x="4684003" y="541550"/>
          <a:ext cx="405462" cy="266981"/>
        </a:xfrm>
        <a:prstGeom prst="rightArrow">
          <a:avLst>
            <a:gd name="adj1" fmla="val 60000"/>
            <a:gd name="adj2" fmla="val 50000"/>
          </a:avLst>
        </a:prstGeom>
        <a:solidFill>
          <a:schemeClr val="bg1"/>
        </a:solidFill>
        <a:ln w="12700">
          <a:solidFill>
            <a:schemeClr val="accent4"/>
          </a:solidFill>
          <a:prstDash val="solid"/>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S" sz="1100" kern="1200"/>
        </a:p>
      </dsp:txBody>
      <dsp:txXfrm>
        <a:off x="4684003" y="595052"/>
        <a:ext cx="325368" cy="160189"/>
      </dsp:txXfrm>
    </dsp:sp>
    <dsp:sp modelId="{EE269A1B-C497-4FEC-8D3E-3A644E2E8478}">
      <dsp:nvSpPr>
        <dsp:cNvPr id="0" name=""/>
        <dsp:cNvSpPr/>
      </dsp:nvSpPr>
      <dsp:spPr>
        <a:xfrm>
          <a:off x="5239862" y="109205"/>
          <a:ext cx="2050049" cy="1124380"/>
        </a:xfrm>
        <a:prstGeom prst="roundRect">
          <a:avLst>
            <a:gd name="adj" fmla="val 10000"/>
          </a:avLst>
        </a:prstGeom>
        <a:blipFill rotWithShape="0">
          <a:blip xmlns:r="http://schemas.openxmlformats.org/officeDocument/2006/relationships" r:embed="rId2"/>
          <a:stretch>
            <a:fillRect/>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86690" tIns="186690" rIns="186690" bIns="186690" numCol="1" spcCol="1270" anchor="ctr" anchorCtr="0">
          <a:noAutofit/>
        </a:bodyPr>
        <a:lstStyle/>
        <a:p>
          <a:pPr lvl="0" algn="ctr" defTabSz="2178050">
            <a:lnSpc>
              <a:spcPct val="90000"/>
            </a:lnSpc>
            <a:spcBef>
              <a:spcPct val="0"/>
            </a:spcBef>
            <a:spcAft>
              <a:spcPct val="35000"/>
            </a:spcAft>
          </a:pPr>
          <a:endParaRPr lang="es-ES" sz="4900" kern="1200" dirty="0"/>
        </a:p>
      </dsp:txBody>
      <dsp:txXfrm>
        <a:off x="5272794" y="142137"/>
        <a:ext cx="1984185" cy="105851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072055-9F5B-45C5-BDD7-FE1B7DB2E659}">
      <dsp:nvSpPr>
        <dsp:cNvPr id="0" name=""/>
        <dsp:cNvSpPr/>
      </dsp:nvSpPr>
      <dsp:spPr>
        <a:xfrm>
          <a:off x="-5128196" y="-785575"/>
          <a:ext cx="6107056" cy="6107056"/>
        </a:xfrm>
        <a:prstGeom prst="blockArc">
          <a:avLst>
            <a:gd name="adj1" fmla="val 18900000"/>
            <a:gd name="adj2" fmla="val 2700000"/>
            <a:gd name="adj3" fmla="val 354"/>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EE35D7D-75D5-4EA1-836C-E5F4DB87B069}">
      <dsp:nvSpPr>
        <dsp:cNvPr id="0" name=""/>
        <dsp:cNvSpPr/>
      </dsp:nvSpPr>
      <dsp:spPr>
        <a:xfrm>
          <a:off x="629583" y="453590"/>
          <a:ext cx="7394378" cy="907181"/>
        </a:xfrm>
        <a:prstGeom prst="rect">
          <a:avLst/>
        </a:prstGeom>
        <a:solidFill>
          <a:schemeClr val="accent5">
            <a:lumMod val="60000"/>
            <a:lumOff val="4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0075" tIns="40640" rIns="40640" bIns="40640" numCol="1" spcCol="1270" anchor="ctr" anchorCtr="0">
          <a:noAutofit/>
        </a:bodyPr>
        <a:lstStyle/>
        <a:p>
          <a:pPr lvl="0" algn="l" defTabSz="711200">
            <a:lnSpc>
              <a:spcPct val="90000"/>
            </a:lnSpc>
            <a:spcBef>
              <a:spcPct val="0"/>
            </a:spcBef>
            <a:spcAft>
              <a:spcPct val="35000"/>
            </a:spcAft>
          </a:pPr>
          <a:r>
            <a:rPr lang="es-EC" sz="1600" kern="1200" dirty="0" smtClean="0">
              <a:solidFill>
                <a:schemeClr val="tx1"/>
              </a:solidFill>
              <a:latin typeface="Tahoma" panose="020B0604030504040204" pitchFamily="34" charset="0"/>
              <a:ea typeface="Tahoma" panose="020B0604030504040204" pitchFamily="34" charset="0"/>
              <a:cs typeface="Tahoma" panose="020B0604030504040204" pitchFamily="34" charset="0"/>
            </a:rPr>
            <a:t>Escaso manejo didáctico para tratar temas de prevención del abuso sexual infantil dentro del aula de clase. No conocen de herramientas o estrategias didácticas.</a:t>
          </a:r>
          <a:endParaRPr lang="es-ES" sz="16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dsp:txBody>
      <dsp:txXfrm>
        <a:off x="629583" y="453590"/>
        <a:ext cx="7394378" cy="907181"/>
      </dsp:txXfrm>
    </dsp:sp>
    <dsp:sp modelId="{E135AAFC-F35C-4D1C-8998-CE9FD08EABA3}">
      <dsp:nvSpPr>
        <dsp:cNvPr id="0" name=""/>
        <dsp:cNvSpPr/>
      </dsp:nvSpPr>
      <dsp:spPr>
        <a:xfrm>
          <a:off x="62595" y="340192"/>
          <a:ext cx="1133976" cy="1133976"/>
        </a:xfrm>
        <a:prstGeom prst="ellipse">
          <a:avLst/>
        </a:prstGeom>
        <a:solidFill>
          <a:schemeClr val="lt1">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46CE2E68-61A8-4DB9-A215-12AA14E71568}">
      <dsp:nvSpPr>
        <dsp:cNvPr id="0" name=""/>
        <dsp:cNvSpPr/>
      </dsp:nvSpPr>
      <dsp:spPr>
        <a:xfrm>
          <a:off x="959343" y="1672896"/>
          <a:ext cx="7064618" cy="1190112"/>
        </a:xfrm>
        <a:prstGeom prst="rect">
          <a:avLst/>
        </a:prstGeom>
        <a:gradFill rotWithShape="0">
          <a:gsLst>
            <a:gs pos="0">
              <a:schemeClr val="accent5">
                <a:hueOff val="-3676672"/>
                <a:satOff val="-5114"/>
                <a:lumOff val="-1961"/>
                <a:alphaOff val="0"/>
                <a:satMod val="103000"/>
                <a:lumMod val="102000"/>
                <a:tint val="94000"/>
              </a:schemeClr>
            </a:gs>
            <a:gs pos="50000">
              <a:schemeClr val="accent5">
                <a:hueOff val="-3676672"/>
                <a:satOff val="-5114"/>
                <a:lumOff val="-1961"/>
                <a:alphaOff val="0"/>
                <a:satMod val="110000"/>
                <a:lumMod val="100000"/>
                <a:shade val="100000"/>
              </a:schemeClr>
            </a:gs>
            <a:gs pos="100000">
              <a:schemeClr val="accent5">
                <a:hueOff val="-3676672"/>
                <a:satOff val="-5114"/>
                <a:lumOff val="-196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0075" tIns="40640" rIns="40640" bIns="40640" numCol="1" spcCol="1270" anchor="t" anchorCtr="0">
          <a:noAutofit/>
        </a:bodyPr>
        <a:lstStyle/>
        <a:p>
          <a:pPr lvl="0" algn="l" defTabSz="711200">
            <a:lnSpc>
              <a:spcPct val="90000"/>
            </a:lnSpc>
            <a:spcBef>
              <a:spcPct val="0"/>
            </a:spcBef>
            <a:spcAft>
              <a:spcPct val="35000"/>
            </a:spcAft>
          </a:pPr>
          <a:r>
            <a:rPr lang="es-EC" sz="1600" kern="1200" dirty="0" smtClean="0">
              <a:solidFill>
                <a:schemeClr val="tx1"/>
              </a:solidFill>
              <a:latin typeface="Tahoma" panose="020B0604030504040204" pitchFamily="34" charset="0"/>
              <a:ea typeface="Tahoma" panose="020B0604030504040204" pitchFamily="34" charset="0"/>
              <a:cs typeface="Tahoma" panose="020B0604030504040204" pitchFamily="34" charset="0"/>
            </a:rPr>
            <a:t>Bajo conocimiento en la prevención del abuso sexual infantil</a:t>
          </a:r>
        </a:p>
        <a:p>
          <a:pPr marL="114300" lvl="1" indent="-114300" algn="l" defTabSz="644525">
            <a:lnSpc>
              <a:spcPct val="90000"/>
            </a:lnSpc>
            <a:spcBef>
              <a:spcPct val="0"/>
            </a:spcBef>
            <a:spcAft>
              <a:spcPct val="15000"/>
            </a:spcAft>
            <a:buChar char="••"/>
          </a:pPr>
          <a:r>
            <a:rPr lang="es-EC" sz="1450" kern="1200" dirty="0" smtClean="0">
              <a:solidFill>
                <a:schemeClr val="tx1"/>
              </a:solidFill>
              <a:latin typeface="Tahoma" panose="020B0604030504040204" pitchFamily="34" charset="0"/>
              <a:ea typeface="Tahoma" panose="020B0604030504040204" pitchFamily="34" charset="0"/>
              <a:cs typeface="Tahoma" panose="020B0604030504040204" pitchFamily="34" charset="0"/>
            </a:rPr>
            <a:t>Limitado interés del Ministerio de Educación </a:t>
          </a:r>
          <a:endParaRPr lang="es-ES" sz="145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114300" lvl="1" indent="-114300" algn="l" defTabSz="644525">
            <a:lnSpc>
              <a:spcPct val="90000"/>
            </a:lnSpc>
            <a:spcBef>
              <a:spcPct val="0"/>
            </a:spcBef>
            <a:spcAft>
              <a:spcPct val="15000"/>
            </a:spcAft>
            <a:buChar char="••"/>
          </a:pPr>
          <a:r>
            <a:rPr lang="es-EC" sz="1450" kern="1200" dirty="0" smtClean="0">
              <a:solidFill>
                <a:schemeClr val="tx1"/>
              </a:solidFill>
              <a:latin typeface="Tahoma" panose="020B0604030504040204" pitchFamily="34" charset="0"/>
              <a:ea typeface="Tahoma" panose="020B0604030504040204" pitchFamily="34" charset="0"/>
              <a:cs typeface="Tahoma" panose="020B0604030504040204" pitchFamily="34" charset="0"/>
            </a:rPr>
            <a:t>Directivos de la Institución</a:t>
          </a:r>
          <a:endParaRPr lang="es-ES" sz="145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114300" lvl="1" indent="-114300" algn="l" defTabSz="644525">
            <a:lnSpc>
              <a:spcPct val="90000"/>
            </a:lnSpc>
            <a:spcBef>
              <a:spcPct val="0"/>
            </a:spcBef>
            <a:spcAft>
              <a:spcPct val="15000"/>
            </a:spcAft>
            <a:buChar char="••"/>
          </a:pPr>
          <a:r>
            <a:rPr lang="es-ES" sz="1450" kern="1200" dirty="0" smtClean="0">
              <a:solidFill>
                <a:schemeClr val="tx1"/>
              </a:solidFill>
              <a:latin typeface="Tahoma" panose="020B0604030504040204" pitchFamily="34" charset="0"/>
              <a:ea typeface="Tahoma" panose="020B0604030504040204" pitchFamily="34" charset="0"/>
              <a:cs typeface="Tahoma" panose="020B0604030504040204" pitchFamily="34" charset="0"/>
            </a:rPr>
            <a:t>Desinterés del docente</a:t>
          </a:r>
          <a:endParaRPr lang="es-ES" sz="145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dsp:txBody>
      <dsp:txXfrm>
        <a:off x="959343" y="1672896"/>
        <a:ext cx="7064618" cy="1190112"/>
      </dsp:txXfrm>
    </dsp:sp>
    <dsp:sp modelId="{0BD18F5E-821C-4CDA-85C9-E40F1CC3F28A}">
      <dsp:nvSpPr>
        <dsp:cNvPr id="0" name=""/>
        <dsp:cNvSpPr/>
      </dsp:nvSpPr>
      <dsp:spPr>
        <a:xfrm>
          <a:off x="392355" y="1700964"/>
          <a:ext cx="1133976" cy="1133976"/>
        </a:xfrm>
        <a:prstGeom prst="ellipse">
          <a:avLst/>
        </a:prstGeom>
        <a:solidFill>
          <a:schemeClr val="lt1">
            <a:hueOff val="0"/>
            <a:satOff val="0"/>
            <a:lumOff val="0"/>
            <a:alphaOff val="0"/>
          </a:schemeClr>
        </a:solidFill>
        <a:ln w="6350" cap="flat" cmpd="sng" algn="ctr">
          <a:solidFill>
            <a:schemeClr val="accent5">
              <a:hueOff val="-3676672"/>
              <a:satOff val="-5114"/>
              <a:lumOff val="-1961"/>
              <a:alphaOff val="0"/>
            </a:schemeClr>
          </a:solidFill>
          <a:prstDash val="solid"/>
          <a:miter lim="800000"/>
        </a:ln>
        <a:effectLst/>
      </dsp:spPr>
      <dsp:style>
        <a:lnRef idx="1">
          <a:scrgbClr r="0" g="0" b="0"/>
        </a:lnRef>
        <a:fillRef idx="1">
          <a:scrgbClr r="0" g="0" b="0"/>
        </a:fillRef>
        <a:effectRef idx="2">
          <a:scrgbClr r="0" g="0" b="0"/>
        </a:effectRef>
        <a:fontRef idx="minor"/>
      </dsp:style>
    </dsp:sp>
    <dsp:sp modelId="{274C10DF-74BE-4577-99A9-7AE9BF5FB683}">
      <dsp:nvSpPr>
        <dsp:cNvPr id="0" name=""/>
        <dsp:cNvSpPr/>
      </dsp:nvSpPr>
      <dsp:spPr>
        <a:xfrm>
          <a:off x="629583" y="3072254"/>
          <a:ext cx="7394378" cy="1112938"/>
        </a:xfrm>
        <a:prstGeom prst="rect">
          <a:avLst/>
        </a:prstGeom>
        <a:gradFill rotWithShape="0">
          <a:gsLst>
            <a:gs pos="0">
              <a:schemeClr val="accent5">
                <a:hueOff val="-7353344"/>
                <a:satOff val="-10228"/>
                <a:lumOff val="-3922"/>
                <a:alphaOff val="0"/>
                <a:satMod val="103000"/>
                <a:lumMod val="102000"/>
                <a:tint val="94000"/>
              </a:schemeClr>
            </a:gs>
            <a:gs pos="50000">
              <a:schemeClr val="accent5">
                <a:hueOff val="-7353344"/>
                <a:satOff val="-10228"/>
                <a:lumOff val="-3922"/>
                <a:alphaOff val="0"/>
                <a:satMod val="110000"/>
                <a:lumMod val="100000"/>
                <a:shade val="100000"/>
              </a:schemeClr>
            </a:gs>
            <a:gs pos="100000">
              <a:schemeClr val="accent5">
                <a:hueOff val="-7353344"/>
                <a:satOff val="-10228"/>
                <a:lumOff val="-392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0075" tIns="40640" rIns="40640" bIns="40640" numCol="1" spcCol="1270" anchor="t" anchorCtr="0">
          <a:noAutofit/>
        </a:bodyPr>
        <a:lstStyle/>
        <a:p>
          <a:pPr lvl="0" algn="l" defTabSz="711200">
            <a:lnSpc>
              <a:spcPct val="90000"/>
            </a:lnSpc>
            <a:spcBef>
              <a:spcPct val="0"/>
            </a:spcBef>
            <a:spcAft>
              <a:spcPct val="35000"/>
            </a:spcAft>
          </a:pPr>
          <a:r>
            <a:rPr lang="es-EC" sz="1600" kern="1200" dirty="0" smtClean="0">
              <a:solidFill>
                <a:schemeClr val="tx1"/>
              </a:solidFill>
              <a:latin typeface="Tahoma" panose="020B0604030504040204" pitchFamily="34" charset="0"/>
              <a:ea typeface="Tahoma" panose="020B0604030504040204" pitchFamily="34" charset="0"/>
              <a:cs typeface="Tahoma" panose="020B0604030504040204" pitchFamily="34" charset="0"/>
            </a:rPr>
            <a:t>No plantean procedimientos o acciones para la prevención del abuso sexual infantil en sus planificaciones</a:t>
          </a:r>
          <a:endParaRPr lang="es-ES" sz="16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114300" lvl="1" indent="-114300" algn="l" defTabSz="644525">
            <a:lnSpc>
              <a:spcPct val="90000"/>
            </a:lnSpc>
            <a:spcBef>
              <a:spcPct val="0"/>
            </a:spcBef>
            <a:spcAft>
              <a:spcPct val="15000"/>
            </a:spcAft>
            <a:buChar char="••"/>
          </a:pPr>
          <a:r>
            <a:rPr lang="es-ES" sz="1450" kern="1200" dirty="0" smtClean="0">
              <a:solidFill>
                <a:schemeClr val="tx1"/>
              </a:solidFill>
              <a:latin typeface="Tahoma" panose="020B0604030504040204" pitchFamily="34" charset="0"/>
              <a:ea typeface="Tahoma" panose="020B0604030504040204" pitchFamily="34" charset="0"/>
              <a:cs typeface="Tahoma" panose="020B0604030504040204" pitchFamily="34" charset="0"/>
            </a:rPr>
            <a:t>No esta informado </a:t>
          </a:r>
          <a:endParaRPr lang="es-ES" sz="145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114300" lvl="1" indent="-114300" algn="l" defTabSz="644525">
            <a:lnSpc>
              <a:spcPct val="90000"/>
            </a:lnSpc>
            <a:spcBef>
              <a:spcPct val="0"/>
            </a:spcBef>
            <a:spcAft>
              <a:spcPct val="15000"/>
            </a:spcAft>
            <a:buChar char="••"/>
          </a:pPr>
          <a:r>
            <a:rPr lang="es-EC" sz="1450" kern="1200" dirty="0" smtClean="0">
              <a:solidFill>
                <a:schemeClr val="tx1"/>
              </a:solidFill>
              <a:latin typeface="Tahoma" panose="020B0604030504040204" pitchFamily="34" charset="0"/>
              <a:ea typeface="Tahoma" panose="020B0604030504040204" pitchFamily="34" charset="0"/>
              <a:cs typeface="Tahoma" panose="020B0604030504040204" pitchFamily="34" charset="0"/>
            </a:rPr>
            <a:t>limitado a lo que rige el currículo </a:t>
          </a:r>
          <a:endParaRPr lang="es-ES" sz="145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dsp:txBody>
      <dsp:txXfrm>
        <a:off x="629583" y="3072254"/>
        <a:ext cx="7394378" cy="1112938"/>
      </dsp:txXfrm>
    </dsp:sp>
    <dsp:sp modelId="{80A3D332-6670-4BF9-ADD9-69AF223082B6}">
      <dsp:nvSpPr>
        <dsp:cNvPr id="0" name=""/>
        <dsp:cNvSpPr/>
      </dsp:nvSpPr>
      <dsp:spPr>
        <a:xfrm>
          <a:off x="62595" y="3061735"/>
          <a:ext cx="1133976" cy="1133976"/>
        </a:xfrm>
        <a:prstGeom prst="ellipse">
          <a:avLst/>
        </a:prstGeom>
        <a:solidFill>
          <a:schemeClr val="lt1">
            <a:hueOff val="0"/>
            <a:satOff val="0"/>
            <a:lumOff val="0"/>
            <a:alphaOff val="0"/>
          </a:schemeClr>
        </a:solidFill>
        <a:ln w="6350" cap="flat" cmpd="sng" algn="ctr">
          <a:solidFill>
            <a:schemeClr val="accent5">
              <a:hueOff val="-7353344"/>
              <a:satOff val="-10228"/>
              <a:lumOff val="-3922"/>
              <a:alphaOff val="0"/>
            </a:schemeClr>
          </a:solidFill>
          <a:prstDash val="solid"/>
          <a:miter lim="800000"/>
        </a:ln>
        <a:effectLst/>
      </dsp:spPr>
      <dsp:style>
        <a:lnRef idx="1">
          <a:scrgbClr r="0" g="0" b="0"/>
        </a:lnRef>
        <a:fillRef idx="1">
          <a:scrgbClr r="0" g="0" b="0"/>
        </a:fillRef>
        <a:effectRef idx="2">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95E90F-B659-440C-B876-B129216943D6}">
      <dsp:nvSpPr>
        <dsp:cNvPr id="0" name=""/>
        <dsp:cNvSpPr/>
      </dsp:nvSpPr>
      <dsp:spPr>
        <a:xfrm rot="5400000">
          <a:off x="659855" y="1280370"/>
          <a:ext cx="1979755" cy="3294268"/>
        </a:xfrm>
        <a:prstGeom prst="corner">
          <a:avLst>
            <a:gd name="adj1" fmla="val 16120"/>
            <a:gd name="adj2" fmla="val 1611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6D58ECEA-553E-4465-9640-5039E5084AD7}">
      <dsp:nvSpPr>
        <dsp:cNvPr id="0" name=""/>
        <dsp:cNvSpPr/>
      </dsp:nvSpPr>
      <dsp:spPr>
        <a:xfrm>
          <a:off x="329385" y="2264647"/>
          <a:ext cx="2974084" cy="26069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just" defTabSz="666750">
            <a:lnSpc>
              <a:spcPct val="150000"/>
            </a:lnSpc>
            <a:spcBef>
              <a:spcPct val="0"/>
            </a:spcBef>
            <a:spcAft>
              <a:spcPct val="35000"/>
            </a:spcAft>
          </a:pPr>
          <a:r>
            <a:rPr lang="es-EC" sz="1500" kern="1200" dirty="0" smtClean="0">
              <a:latin typeface="Tahoma" panose="020B0604030504040204" pitchFamily="34" charset="0"/>
              <a:ea typeface="Tahoma" panose="020B0604030504040204" pitchFamily="34" charset="0"/>
              <a:cs typeface="Tahoma" panose="020B0604030504040204" pitchFamily="34" charset="0"/>
            </a:rPr>
            <a:t>Aplicar un manejo didáctico adecuado para la prevención del abuso sexual infantil.</a:t>
          </a:r>
        </a:p>
        <a:p>
          <a:pPr lvl="0" algn="just" defTabSz="666750">
            <a:lnSpc>
              <a:spcPct val="150000"/>
            </a:lnSpc>
            <a:spcBef>
              <a:spcPct val="0"/>
            </a:spcBef>
            <a:spcAft>
              <a:spcPct val="35000"/>
            </a:spcAft>
          </a:pPr>
          <a:r>
            <a:rPr lang="es-EC" sz="1500" kern="1200" dirty="0" smtClean="0">
              <a:latin typeface="Tahoma" panose="020B0604030504040204" pitchFamily="34" charset="0"/>
              <a:ea typeface="Tahoma" panose="020B0604030504040204" pitchFamily="34" charset="0"/>
              <a:cs typeface="Tahoma" panose="020B0604030504040204" pitchFamily="34" charset="0"/>
            </a:rPr>
            <a:t>-Aprender sobre estrategias y herramientas </a:t>
          </a:r>
          <a:endParaRPr lang="es-ES" kern="1200" dirty="0"/>
        </a:p>
      </dsp:txBody>
      <dsp:txXfrm>
        <a:off x="329385" y="2264647"/>
        <a:ext cx="2974084" cy="2606959"/>
      </dsp:txXfrm>
    </dsp:sp>
    <dsp:sp modelId="{93B12357-B7D8-4507-A57A-3076A4640CB7}">
      <dsp:nvSpPr>
        <dsp:cNvPr id="0" name=""/>
        <dsp:cNvSpPr/>
      </dsp:nvSpPr>
      <dsp:spPr>
        <a:xfrm>
          <a:off x="2742321" y="1037842"/>
          <a:ext cx="561148" cy="561148"/>
        </a:xfrm>
        <a:prstGeom prst="triangle">
          <a:avLst>
            <a:gd name="adj" fmla="val 100000"/>
          </a:avLst>
        </a:prstGeom>
        <a:gradFill rotWithShape="0">
          <a:gsLst>
            <a:gs pos="0">
              <a:schemeClr val="accent5">
                <a:hueOff val="-1838336"/>
                <a:satOff val="-2557"/>
                <a:lumOff val="-981"/>
                <a:alphaOff val="0"/>
                <a:satMod val="103000"/>
                <a:lumMod val="102000"/>
                <a:tint val="94000"/>
              </a:schemeClr>
            </a:gs>
            <a:gs pos="50000">
              <a:schemeClr val="accent5">
                <a:hueOff val="-1838336"/>
                <a:satOff val="-2557"/>
                <a:lumOff val="-981"/>
                <a:alphaOff val="0"/>
                <a:satMod val="110000"/>
                <a:lumMod val="100000"/>
                <a:shade val="100000"/>
              </a:schemeClr>
            </a:gs>
            <a:gs pos="100000">
              <a:schemeClr val="accent5">
                <a:hueOff val="-1838336"/>
                <a:satOff val="-2557"/>
                <a:lumOff val="-981"/>
                <a:alphaOff val="0"/>
                <a:lumMod val="99000"/>
                <a:satMod val="120000"/>
                <a:shade val="78000"/>
              </a:schemeClr>
            </a:gs>
          </a:gsLst>
          <a:lin ang="5400000" scaled="0"/>
        </a:gradFill>
        <a:ln w="6350" cap="flat" cmpd="sng" algn="ctr">
          <a:solidFill>
            <a:schemeClr val="accent5">
              <a:hueOff val="-1838336"/>
              <a:satOff val="-2557"/>
              <a:lumOff val="-981"/>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D43F83DF-B467-4E26-B129-C0AD1814A3C7}">
      <dsp:nvSpPr>
        <dsp:cNvPr id="0" name=""/>
        <dsp:cNvSpPr/>
      </dsp:nvSpPr>
      <dsp:spPr>
        <a:xfrm rot="5400000">
          <a:off x="4300715" y="379436"/>
          <a:ext cx="1979755" cy="3294268"/>
        </a:xfrm>
        <a:prstGeom prst="corner">
          <a:avLst>
            <a:gd name="adj1" fmla="val 16120"/>
            <a:gd name="adj2" fmla="val 16110"/>
          </a:avLst>
        </a:prstGeom>
        <a:gradFill rotWithShape="0">
          <a:gsLst>
            <a:gs pos="0">
              <a:schemeClr val="accent5">
                <a:hueOff val="-3676672"/>
                <a:satOff val="-5114"/>
                <a:lumOff val="-1961"/>
                <a:alphaOff val="0"/>
                <a:satMod val="103000"/>
                <a:lumMod val="102000"/>
                <a:tint val="94000"/>
              </a:schemeClr>
            </a:gs>
            <a:gs pos="50000">
              <a:schemeClr val="accent5">
                <a:hueOff val="-3676672"/>
                <a:satOff val="-5114"/>
                <a:lumOff val="-1961"/>
                <a:alphaOff val="0"/>
                <a:satMod val="110000"/>
                <a:lumMod val="100000"/>
                <a:shade val="100000"/>
              </a:schemeClr>
            </a:gs>
            <a:gs pos="100000">
              <a:schemeClr val="accent5">
                <a:hueOff val="-3676672"/>
                <a:satOff val="-5114"/>
                <a:lumOff val="-1961"/>
                <a:alphaOff val="0"/>
                <a:lumMod val="99000"/>
                <a:satMod val="120000"/>
                <a:shade val="78000"/>
              </a:schemeClr>
            </a:gs>
          </a:gsLst>
          <a:lin ang="5400000" scaled="0"/>
        </a:gradFill>
        <a:ln w="6350" cap="flat" cmpd="sng" algn="ctr">
          <a:solidFill>
            <a:schemeClr val="accent5">
              <a:hueOff val="-3676672"/>
              <a:satOff val="-5114"/>
              <a:lumOff val="-1961"/>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4DDBC708-44CD-44BC-8843-228D55E75401}">
      <dsp:nvSpPr>
        <dsp:cNvPr id="0" name=""/>
        <dsp:cNvSpPr/>
      </dsp:nvSpPr>
      <dsp:spPr>
        <a:xfrm>
          <a:off x="3970245" y="1363712"/>
          <a:ext cx="2974084" cy="26069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just" defTabSz="666750">
            <a:lnSpc>
              <a:spcPct val="150000"/>
            </a:lnSpc>
            <a:spcBef>
              <a:spcPct val="0"/>
            </a:spcBef>
            <a:spcAft>
              <a:spcPct val="35000"/>
            </a:spcAft>
          </a:pPr>
          <a:r>
            <a:rPr lang="es-EC" sz="1500" kern="1200" dirty="0" smtClean="0">
              <a:latin typeface="Tahoma" panose="020B0604030504040204" pitchFamily="34" charset="0"/>
              <a:ea typeface="Tahoma" panose="020B0604030504040204" pitchFamily="34" charset="0"/>
              <a:cs typeface="Tahoma" panose="020B0604030504040204" pitchFamily="34" charset="0"/>
            </a:rPr>
            <a:t>El Ministerio de Educación y directivos deben brindar capacitaciones, talleres o materiales en temas de prevención de abuso sexual infantil.</a:t>
          </a:r>
        </a:p>
      </dsp:txBody>
      <dsp:txXfrm>
        <a:off x="3970245" y="1363712"/>
        <a:ext cx="2974084" cy="2606959"/>
      </dsp:txXfrm>
    </dsp:sp>
    <dsp:sp modelId="{614BFCA9-AE9F-4892-8A5E-E7ACC9CAA820}">
      <dsp:nvSpPr>
        <dsp:cNvPr id="0" name=""/>
        <dsp:cNvSpPr/>
      </dsp:nvSpPr>
      <dsp:spPr>
        <a:xfrm>
          <a:off x="6383181" y="136908"/>
          <a:ext cx="561148" cy="561148"/>
        </a:xfrm>
        <a:prstGeom prst="triangle">
          <a:avLst>
            <a:gd name="adj" fmla="val 100000"/>
          </a:avLst>
        </a:prstGeom>
        <a:gradFill rotWithShape="0">
          <a:gsLst>
            <a:gs pos="0">
              <a:schemeClr val="accent5">
                <a:hueOff val="-5515009"/>
                <a:satOff val="-7671"/>
                <a:lumOff val="-2942"/>
                <a:alphaOff val="0"/>
                <a:satMod val="103000"/>
                <a:lumMod val="102000"/>
                <a:tint val="94000"/>
              </a:schemeClr>
            </a:gs>
            <a:gs pos="50000">
              <a:schemeClr val="accent5">
                <a:hueOff val="-5515009"/>
                <a:satOff val="-7671"/>
                <a:lumOff val="-2942"/>
                <a:alphaOff val="0"/>
                <a:satMod val="110000"/>
                <a:lumMod val="100000"/>
                <a:shade val="100000"/>
              </a:schemeClr>
            </a:gs>
            <a:gs pos="100000">
              <a:schemeClr val="accent5">
                <a:hueOff val="-5515009"/>
                <a:satOff val="-7671"/>
                <a:lumOff val="-2942"/>
                <a:alphaOff val="0"/>
                <a:lumMod val="99000"/>
                <a:satMod val="120000"/>
                <a:shade val="78000"/>
              </a:schemeClr>
            </a:gs>
          </a:gsLst>
          <a:lin ang="5400000" scaled="0"/>
        </a:gradFill>
        <a:ln w="6350" cap="flat" cmpd="sng" algn="ctr">
          <a:solidFill>
            <a:schemeClr val="accent5">
              <a:hueOff val="-5515009"/>
              <a:satOff val="-7671"/>
              <a:lumOff val="-2942"/>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0DBB6672-99EC-4964-B93C-EDDBD6AC5C99}">
      <dsp:nvSpPr>
        <dsp:cNvPr id="0" name=""/>
        <dsp:cNvSpPr/>
      </dsp:nvSpPr>
      <dsp:spPr>
        <a:xfrm rot="5400000">
          <a:off x="7941576" y="-521498"/>
          <a:ext cx="1979755" cy="3294268"/>
        </a:xfrm>
        <a:prstGeom prst="corner">
          <a:avLst>
            <a:gd name="adj1" fmla="val 16120"/>
            <a:gd name="adj2" fmla="val 16110"/>
          </a:avLst>
        </a:prstGeom>
        <a:gradFill rotWithShape="0">
          <a:gsLst>
            <a:gs pos="0">
              <a:schemeClr val="accent5">
                <a:hueOff val="-7353344"/>
                <a:satOff val="-10228"/>
                <a:lumOff val="-3922"/>
                <a:alphaOff val="0"/>
                <a:satMod val="103000"/>
                <a:lumMod val="102000"/>
                <a:tint val="94000"/>
              </a:schemeClr>
            </a:gs>
            <a:gs pos="50000">
              <a:schemeClr val="accent5">
                <a:hueOff val="-7353344"/>
                <a:satOff val="-10228"/>
                <a:lumOff val="-3922"/>
                <a:alphaOff val="0"/>
                <a:satMod val="110000"/>
                <a:lumMod val="100000"/>
                <a:shade val="100000"/>
              </a:schemeClr>
            </a:gs>
            <a:gs pos="100000">
              <a:schemeClr val="accent5">
                <a:hueOff val="-7353344"/>
                <a:satOff val="-10228"/>
                <a:lumOff val="-3922"/>
                <a:alphaOff val="0"/>
                <a:lumMod val="99000"/>
                <a:satMod val="120000"/>
                <a:shade val="78000"/>
              </a:schemeClr>
            </a:gs>
          </a:gsLst>
          <a:lin ang="5400000" scaled="0"/>
        </a:gradFill>
        <a:ln w="6350" cap="flat" cmpd="sng" algn="ctr">
          <a:solidFill>
            <a:schemeClr val="accent5">
              <a:hueOff val="-7353344"/>
              <a:satOff val="-10228"/>
              <a:lumOff val="-3922"/>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3E34B9DE-56EA-4D2A-8C52-368E6F6D26F7}">
      <dsp:nvSpPr>
        <dsp:cNvPr id="0" name=""/>
        <dsp:cNvSpPr/>
      </dsp:nvSpPr>
      <dsp:spPr>
        <a:xfrm>
          <a:off x="7611105" y="462778"/>
          <a:ext cx="2974084" cy="26069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just" defTabSz="666750">
            <a:lnSpc>
              <a:spcPct val="150000"/>
            </a:lnSpc>
            <a:spcBef>
              <a:spcPct val="0"/>
            </a:spcBef>
            <a:spcAft>
              <a:spcPct val="35000"/>
            </a:spcAft>
          </a:pPr>
          <a:r>
            <a:rPr lang="es-EC" sz="1500" kern="1200" dirty="0" smtClean="0">
              <a:latin typeface="Tahoma" panose="020B0604030504040204" pitchFamily="34" charset="0"/>
              <a:ea typeface="Tahoma" panose="020B0604030504040204" pitchFamily="34" charset="0"/>
              <a:cs typeface="Tahoma" panose="020B0604030504040204" pitchFamily="34" charset="0"/>
            </a:rPr>
            <a:t>Conocer los procedimientos acciones para la prevención del abuso sexual infantil, crear un espacio en sus planificaciones y dentro de las horas de clase para tratar temas de prevención. </a:t>
          </a:r>
          <a:endParaRPr lang="es-ES" kern="1200" dirty="0"/>
        </a:p>
      </dsp:txBody>
      <dsp:txXfrm>
        <a:off x="7611105" y="462778"/>
        <a:ext cx="2974084" cy="260695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8FE475-8748-43E7-878B-72AF764903AA}">
      <dsp:nvSpPr>
        <dsp:cNvPr id="0" name=""/>
        <dsp:cNvSpPr/>
      </dsp:nvSpPr>
      <dsp:spPr>
        <a:xfrm>
          <a:off x="1259428" y="1209016"/>
          <a:ext cx="2358663" cy="1573228"/>
        </a:xfrm>
        <a:prstGeom prst="rect">
          <a:avLst/>
        </a:prstGeom>
        <a:noFill/>
        <a:ln w="6350" cap="flat" cmpd="sng" algn="ctr">
          <a:solidFill>
            <a:srgbClr val="FFC000"/>
          </a:solidFill>
          <a:prstDash val="lgDash"/>
          <a:miter lim="800000"/>
        </a:ln>
        <a:effectLst/>
      </dsp:spPr>
      <dsp:style>
        <a:lnRef idx="1">
          <a:scrgbClr r="0" g="0" b="0"/>
        </a:lnRef>
        <a:fillRef idx="1">
          <a:scrgbClr r="0" g="0" b="0"/>
        </a:fillRef>
        <a:effectRef idx="2">
          <a:scrgbClr r="0" g="0" b="0"/>
        </a:effectRef>
        <a:fontRef idx="minor"/>
      </dsp:style>
      <dsp:txBody>
        <a:bodyPr spcFirstLastPara="0" vert="horz" wrap="square" lIns="0" tIns="99568" rIns="99568" bIns="99568" numCol="1" spcCol="1270" anchor="ctr" anchorCtr="0">
          <a:noAutofit/>
        </a:bodyPr>
        <a:lstStyle/>
        <a:p>
          <a:pPr lvl="0" algn="just" defTabSz="622300">
            <a:lnSpc>
              <a:spcPct val="90000"/>
            </a:lnSpc>
            <a:spcBef>
              <a:spcPct val="0"/>
            </a:spcBef>
            <a:spcAft>
              <a:spcPct val="35000"/>
            </a:spcAft>
          </a:pPr>
          <a:r>
            <a:rPr lang="es-ES" sz="1400" kern="1200" dirty="0">
              <a:latin typeface="Franklin Gothic Medium Cond" panose="020B0606030402020204" pitchFamily="34" charset="0"/>
            </a:rPr>
            <a:t>Mediante el juego y actividades se desarrolla habilidades sociales y aprendizajes.</a:t>
          </a:r>
        </a:p>
      </dsp:txBody>
      <dsp:txXfrm>
        <a:off x="1636815" y="1209016"/>
        <a:ext cx="1981277" cy="1573228"/>
      </dsp:txXfrm>
    </dsp:sp>
    <dsp:sp modelId="{7AC180CC-9810-4297-AA4D-CF2B0FA80D63}">
      <dsp:nvSpPr>
        <dsp:cNvPr id="0" name=""/>
        <dsp:cNvSpPr/>
      </dsp:nvSpPr>
      <dsp:spPr>
        <a:xfrm>
          <a:off x="1474" y="580039"/>
          <a:ext cx="1572442" cy="1572442"/>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s-ES" sz="1600" kern="1200">
              <a:solidFill>
                <a:sysClr val="windowText" lastClr="000000"/>
              </a:solidFill>
              <a:latin typeface="Franklin Gothic Medium Cond" panose="020B0606030402020204" pitchFamily="34" charset="0"/>
            </a:rPr>
            <a:t>Lúdicos</a:t>
          </a:r>
        </a:p>
      </dsp:txBody>
      <dsp:txXfrm>
        <a:off x="231753" y="810318"/>
        <a:ext cx="1111884" cy="1111884"/>
      </dsp:txXfrm>
    </dsp:sp>
    <dsp:sp modelId="{B1FA65A4-48D8-4A20-B30F-77B1A7E8F3A4}">
      <dsp:nvSpPr>
        <dsp:cNvPr id="0" name=""/>
        <dsp:cNvSpPr/>
      </dsp:nvSpPr>
      <dsp:spPr>
        <a:xfrm>
          <a:off x="5190535" y="1209016"/>
          <a:ext cx="2358663" cy="1573228"/>
        </a:xfrm>
        <a:prstGeom prst="rect">
          <a:avLst/>
        </a:prstGeom>
        <a:noFill/>
        <a:ln w="6350" cap="flat" cmpd="sng" algn="ctr">
          <a:solidFill>
            <a:srgbClr val="FF7575">
              <a:alpha val="90000"/>
            </a:srgbClr>
          </a:solidFill>
          <a:prstDash val="lgDash"/>
          <a:miter lim="800000"/>
        </a:ln>
        <a:effectLst/>
      </dsp:spPr>
      <dsp:style>
        <a:lnRef idx="1">
          <a:scrgbClr r="0" g="0" b="0"/>
        </a:lnRef>
        <a:fillRef idx="1">
          <a:scrgbClr r="0" g="0" b="0"/>
        </a:fillRef>
        <a:effectRef idx="2">
          <a:scrgbClr r="0" g="0" b="0"/>
        </a:effectRef>
        <a:fontRef idx="minor"/>
      </dsp:style>
      <dsp:txBody>
        <a:bodyPr spcFirstLastPara="0" vert="horz" wrap="square" lIns="0" tIns="99568" rIns="99568" bIns="99568" numCol="1" spcCol="1270" anchor="ctr" anchorCtr="0">
          <a:noAutofit/>
        </a:bodyPr>
        <a:lstStyle/>
        <a:p>
          <a:pPr lvl="0" algn="just" defTabSz="622300">
            <a:lnSpc>
              <a:spcPct val="90000"/>
            </a:lnSpc>
            <a:spcBef>
              <a:spcPct val="0"/>
            </a:spcBef>
            <a:spcAft>
              <a:spcPct val="35000"/>
            </a:spcAft>
          </a:pPr>
          <a:r>
            <a:rPr lang="es-ES" sz="1400" kern="1200" dirty="0">
              <a:latin typeface="Franklin Gothic Medium Cond" panose="020B0606030402020204" pitchFamily="34" charset="0"/>
            </a:rPr>
            <a:t>Se promueve el diálogo y la discusión con el objetivo de escuchar, respetar ideas y pensamientos.</a:t>
          </a:r>
        </a:p>
      </dsp:txBody>
      <dsp:txXfrm>
        <a:off x="5567921" y="1209016"/>
        <a:ext cx="1981277" cy="1573228"/>
      </dsp:txXfrm>
    </dsp:sp>
    <dsp:sp modelId="{7B11F961-7717-4AA5-B82A-4EFE967F9B41}">
      <dsp:nvSpPr>
        <dsp:cNvPr id="0" name=""/>
        <dsp:cNvSpPr/>
      </dsp:nvSpPr>
      <dsp:spPr>
        <a:xfrm>
          <a:off x="3932581" y="580039"/>
          <a:ext cx="1572442" cy="1572442"/>
        </a:xfrm>
        <a:prstGeom prst="ellipse">
          <a:avLst/>
        </a:prstGeom>
        <a:solidFill>
          <a:srgbClr val="FF7575"/>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s-ES" sz="1600" kern="1200">
              <a:solidFill>
                <a:sysClr val="windowText" lastClr="000000"/>
              </a:solidFill>
              <a:latin typeface="Franklin Gothic Medium Cond" panose="020B0606030402020204" pitchFamily="34" charset="0"/>
            </a:rPr>
            <a:t>Interactivos</a:t>
          </a:r>
        </a:p>
      </dsp:txBody>
      <dsp:txXfrm>
        <a:off x="4162860" y="810318"/>
        <a:ext cx="1111884" cy="111188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8FE475-8748-43E7-878B-72AF764903AA}">
      <dsp:nvSpPr>
        <dsp:cNvPr id="0" name=""/>
        <dsp:cNvSpPr/>
      </dsp:nvSpPr>
      <dsp:spPr>
        <a:xfrm>
          <a:off x="1248859" y="1254971"/>
          <a:ext cx="2338870" cy="1560026"/>
        </a:xfrm>
        <a:prstGeom prst="rect">
          <a:avLst/>
        </a:prstGeom>
        <a:noFill/>
        <a:ln w="6350" cap="flat" cmpd="sng" algn="ctr">
          <a:solidFill>
            <a:srgbClr val="CC99FF">
              <a:alpha val="90000"/>
            </a:srgbClr>
          </a:solidFill>
          <a:prstDash val="lgDash"/>
          <a:miter lim="800000"/>
        </a:ln>
        <a:effectLst/>
      </dsp:spPr>
      <dsp:style>
        <a:lnRef idx="1">
          <a:scrgbClr r="0" g="0" b="0"/>
        </a:lnRef>
        <a:fillRef idx="1">
          <a:scrgbClr r="0" g="0" b="0"/>
        </a:fillRef>
        <a:effectRef idx="2">
          <a:scrgbClr r="0" g="0" b="0"/>
        </a:effectRef>
        <a:fontRef idx="minor"/>
      </dsp:style>
      <dsp:txBody>
        <a:bodyPr spcFirstLastPara="0" vert="horz" wrap="square" lIns="0" tIns="99568" rIns="99568" bIns="99568" numCol="1" spcCol="1270" anchor="ctr" anchorCtr="0">
          <a:noAutofit/>
        </a:bodyPr>
        <a:lstStyle/>
        <a:p>
          <a:pPr lvl="0" algn="just" defTabSz="622300">
            <a:lnSpc>
              <a:spcPct val="90000"/>
            </a:lnSpc>
            <a:spcBef>
              <a:spcPct val="0"/>
            </a:spcBef>
            <a:spcAft>
              <a:spcPct val="35000"/>
            </a:spcAft>
          </a:pPr>
          <a:r>
            <a:rPr lang="es-ES" sz="1400" kern="1200" dirty="0">
              <a:latin typeface="Franklin Gothic Medium Cond" panose="020B0606030402020204" pitchFamily="34" charset="0"/>
            </a:rPr>
            <a:t> Se trasmite información para nutrir conocimientos.</a:t>
          </a:r>
        </a:p>
      </dsp:txBody>
      <dsp:txXfrm>
        <a:off x="1623078" y="1254971"/>
        <a:ext cx="1964650" cy="1560026"/>
      </dsp:txXfrm>
    </dsp:sp>
    <dsp:sp modelId="{7AC180CC-9810-4297-AA4D-CF2B0FA80D63}">
      <dsp:nvSpPr>
        <dsp:cNvPr id="0" name=""/>
        <dsp:cNvSpPr/>
      </dsp:nvSpPr>
      <dsp:spPr>
        <a:xfrm>
          <a:off x="1462" y="631272"/>
          <a:ext cx="1559246" cy="1559246"/>
        </a:xfrm>
        <a:prstGeom prst="ellipse">
          <a:avLst/>
        </a:prstGeom>
        <a:solidFill>
          <a:srgbClr val="CC99FF"/>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s-ES" sz="1600" kern="1200">
              <a:solidFill>
                <a:sysClr val="windowText" lastClr="000000"/>
              </a:solidFill>
              <a:latin typeface="Franklin Gothic Medium Cond" panose="020B0606030402020204" pitchFamily="34" charset="0"/>
            </a:rPr>
            <a:t>Formativos</a:t>
          </a:r>
        </a:p>
      </dsp:txBody>
      <dsp:txXfrm>
        <a:off x="229808" y="859618"/>
        <a:ext cx="1102554" cy="1102554"/>
      </dsp:txXfrm>
    </dsp:sp>
    <dsp:sp modelId="{B1FA65A4-48D8-4A20-B30F-77B1A7E8F3A4}">
      <dsp:nvSpPr>
        <dsp:cNvPr id="0" name=""/>
        <dsp:cNvSpPr/>
      </dsp:nvSpPr>
      <dsp:spPr>
        <a:xfrm>
          <a:off x="5146976" y="1254971"/>
          <a:ext cx="2338870" cy="1560026"/>
        </a:xfrm>
        <a:prstGeom prst="rect">
          <a:avLst/>
        </a:prstGeom>
        <a:noFill/>
        <a:ln w="6350" cap="flat" cmpd="sng" algn="ctr">
          <a:solidFill>
            <a:srgbClr val="99CC00">
              <a:alpha val="90000"/>
            </a:srgbClr>
          </a:solidFill>
          <a:prstDash val="lgDash"/>
          <a:miter lim="800000"/>
        </a:ln>
        <a:effectLst/>
      </dsp:spPr>
      <dsp:style>
        <a:lnRef idx="1">
          <a:scrgbClr r="0" g="0" b="0"/>
        </a:lnRef>
        <a:fillRef idx="1">
          <a:scrgbClr r="0" g="0" b="0"/>
        </a:fillRef>
        <a:effectRef idx="2">
          <a:scrgbClr r="0" g="0" b="0"/>
        </a:effectRef>
        <a:fontRef idx="minor"/>
      </dsp:style>
      <dsp:txBody>
        <a:bodyPr spcFirstLastPara="0" vert="horz" wrap="square" lIns="0" tIns="99568" rIns="99568" bIns="99568" numCol="1" spcCol="1270" anchor="ctr" anchorCtr="0">
          <a:noAutofit/>
        </a:bodyPr>
        <a:lstStyle/>
        <a:p>
          <a:pPr lvl="0" algn="just" defTabSz="622300">
            <a:lnSpc>
              <a:spcPct val="90000"/>
            </a:lnSpc>
            <a:spcBef>
              <a:spcPct val="0"/>
            </a:spcBef>
            <a:spcAft>
              <a:spcPct val="35000"/>
            </a:spcAft>
          </a:pPr>
          <a:r>
            <a:rPr lang="es-ES" sz="1400" kern="1200">
              <a:latin typeface="Franklin Gothic Medium Cond" panose="020B0606030402020204" pitchFamily="34" charset="0"/>
            </a:rPr>
            <a:t>Se basa en el compromiso y tiempo que inviertan los asistentes para aprender.</a:t>
          </a:r>
        </a:p>
      </dsp:txBody>
      <dsp:txXfrm>
        <a:off x="5521195" y="1254971"/>
        <a:ext cx="1964650" cy="1560026"/>
      </dsp:txXfrm>
    </dsp:sp>
    <dsp:sp modelId="{7B11F961-7717-4AA5-B82A-4EFE967F9B41}">
      <dsp:nvSpPr>
        <dsp:cNvPr id="0" name=""/>
        <dsp:cNvSpPr/>
      </dsp:nvSpPr>
      <dsp:spPr>
        <a:xfrm>
          <a:off x="3684690" y="499033"/>
          <a:ext cx="1680462" cy="1648763"/>
        </a:xfrm>
        <a:prstGeom prst="ellipse">
          <a:avLst/>
        </a:prstGeom>
        <a:solidFill>
          <a:srgbClr val="99CC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s-ES" sz="1600" kern="1200" dirty="0" smtClean="0">
              <a:solidFill>
                <a:sysClr val="windowText" lastClr="000000"/>
              </a:solidFill>
              <a:latin typeface="Franklin Gothic Medium Cond" panose="020B0606030402020204" pitchFamily="34" charset="0"/>
            </a:rPr>
            <a:t>Comprometida </a:t>
          </a:r>
          <a:r>
            <a:rPr lang="es-ES" sz="1600" kern="1200" dirty="0">
              <a:solidFill>
                <a:sysClr val="windowText" lastClr="000000"/>
              </a:solidFill>
              <a:latin typeface="Franklin Gothic Medium Cond" panose="020B0606030402020204" pitchFamily="34" charset="0"/>
            </a:rPr>
            <a:t>y compromete-dora</a:t>
          </a:r>
        </a:p>
      </dsp:txBody>
      <dsp:txXfrm>
        <a:off x="3930788" y="740489"/>
        <a:ext cx="1188266" cy="11658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E75E66-07F0-4E00-B409-13C045D9EAFC}">
      <dsp:nvSpPr>
        <dsp:cNvPr id="0" name=""/>
        <dsp:cNvSpPr/>
      </dsp:nvSpPr>
      <dsp:spPr>
        <a:xfrm rot="10800000">
          <a:off x="1813072" y="1691"/>
          <a:ext cx="6254495" cy="950766"/>
        </a:xfrm>
        <a:prstGeom prst="homePlate">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262" tIns="76200" rIns="142240" bIns="76200" numCol="1" spcCol="1270" anchor="ctr" anchorCtr="0">
          <a:noAutofit/>
        </a:bodyPr>
        <a:lstStyle/>
        <a:p>
          <a:pPr lvl="0" algn="l" defTabSz="889000">
            <a:lnSpc>
              <a:spcPct val="90000"/>
            </a:lnSpc>
            <a:spcBef>
              <a:spcPct val="0"/>
            </a:spcBef>
            <a:spcAft>
              <a:spcPct val="35000"/>
            </a:spcAft>
          </a:pPr>
          <a:r>
            <a:rPr lang="es-EC" sz="2000" b="0" kern="1200" dirty="0" smtClean="0">
              <a:latin typeface="Franklin Gothic Medium Cond" panose="020B0606030402020204" pitchFamily="34" charset="0"/>
            </a:rPr>
            <a:t>Evaluar el conocimiento, sobre la prevención.</a:t>
          </a:r>
          <a:endParaRPr lang="es-ES" sz="2000" b="0" kern="1200" dirty="0">
            <a:latin typeface="Franklin Gothic Medium Cond" panose="020B0606030402020204" pitchFamily="34" charset="0"/>
          </a:endParaRPr>
        </a:p>
      </dsp:txBody>
      <dsp:txXfrm rot="10800000">
        <a:off x="2050763" y="1691"/>
        <a:ext cx="6016804" cy="950766"/>
      </dsp:txXfrm>
    </dsp:sp>
    <dsp:sp modelId="{0B6E9BCE-8972-4982-BD38-7A214CBFE949}">
      <dsp:nvSpPr>
        <dsp:cNvPr id="0" name=""/>
        <dsp:cNvSpPr/>
      </dsp:nvSpPr>
      <dsp:spPr>
        <a:xfrm>
          <a:off x="1337688" y="1691"/>
          <a:ext cx="950766" cy="950766"/>
        </a:xfrm>
        <a:prstGeom prst="ellipse">
          <a:avLst/>
        </a:prstGeom>
        <a:blipFill rotWithShape="1">
          <a:blip xmlns:r="http://schemas.openxmlformats.org/officeDocument/2006/relationships" r:embed="rId1"/>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21603037-F290-4717-B629-579F7FC64D4D}">
      <dsp:nvSpPr>
        <dsp:cNvPr id="0" name=""/>
        <dsp:cNvSpPr/>
      </dsp:nvSpPr>
      <dsp:spPr>
        <a:xfrm rot="10800000">
          <a:off x="1813072" y="1206169"/>
          <a:ext cx="6254495" cy="950766"/>
        </a:xfrm>
        <a:prstGeom prst="homePlate">
          <a:avLst/>
        </a:prstGeom>
        <a:gradFill rotWithShape="0">
          <a:gsLst>
            <a:gs pos="0">
              <a:schemeClr val="accent5">
                <a:hueOff val="-3676672"/>
                <a:satOff val="-5114"/>
                <a:lumOff val="-1961"/>
                <a:alphaOff val="0"/>
                <a:lumMod val="110000"/>
                <a:satMod val="105000"/>
                <a:tint val="67000"/>
              </a:schemeClr>
            </a:gs>
            <a:gs pos="50000">
              <a:schemeClr val="accent5">
                <a:hueOff val="-3676672"/>
                <a:satOff val="-5114"/>
                <a:lumOff val="-1961"/>
                <a:alphaOff val="0"/>
                <a:lumMod val="105000"/>
                <a:satMod val="103000"/>
                <a:tint val="73000"/>
              </a:schemeClr>
            </a:gs>
            <a:gs pos="100000">
              <a:schemeClr val="accent5">
                <a:hueOff val="-3676672"/>
                <a:satOff val="-5114"/>
                <a:lumOff val="-196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262" tIns="76200" rIns="142240" bIns="76200" numCol="1" spcCol="1270" anchor="ctr" anchorCtr="0">
          <a:noAutofit/>
        </a:bodyPr>
        <a:lstStyle/>
        <a:p>
          <a:pPr lvl="0" algn="l" defTabSz="889000">
            <a:lnSpc>
              <a:spcPct val="90000"/>
            </a:lnSpc>
            <a:spcBef>
              <a:spcPct val="0"/>
            </a:spcBef>
            <a:spcAft>
              <a:spcPct val="35000"/>
            </a:spcAft>
          </a:pPr>
          <a:r>
            <a:rPr lang="es-EC" sz="2000" kern="1200" dirty="0" smtClean="0">
              <a:latin typeface="Franklin Gothic Medium Cond" panose="020B0606030402020204" pitchFamily="34" charset="0"/>
            </a:rPr>
            <a:t>Identificar procedimientos y acciones que utilizan para la prevención.</a:t>
          </a:r>
          <a:endParaRPr lang="es-ES" sz="2000" kern="1200" dirty="0">
            <a:latin typeface="Franklin Gothic Medium Cond" panose="020B0606030402020204" pitchFamily="34" charset="0"/>
          </a:endParaRPr>
        </a:p>
      </dsp:txBody>
      <dsp:txXfrm rot="10800000">
        <a:off x="2050763" y="1206169"/>
        <a:ext cx="6016804" cy="950766"/>
      </dsp:txXfrm>
    </dsp:sp>
    <dsp:sp modelId="{6A22E64C-4F48-4724-91CD-7543313D938D}">
      <dsp:nvSpPr>
        <dsp:cNvPr id="0" name=""/>
        <dsp:cNvSpPr/>
      </dsp:nvSpPr>
      <dsp:spPr>
        <a:xfrm>
          <a:off x="1337688" y="1206169"/>
          <a:ext cx="950766" cy="950766"/>
        </a:xfrm>
        <a:prstGeom prst="ellipse">
          <a:avLst/>
        </a:prstGeom>
        <a:blipFill rotWithShape="1">
          <a:blip xmlns:r="http://schemas.openxmlformats.org/officeDocument/2006/relationships" r:embed="rId2"/>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A34D77D7-573B-4D2F-8137-FA6B11A5E7F4}">
      <dsp:nvSpPr>
        <dsp:cNvPr id="0" name=""/>
        <dsp:cNvSpPr/>
      </dsp:nvSpPr>
      <dsp:spPr>
        <a:xfrm rot="10800000">
          <a:off x="1813072" y="2410647"/>
          <a:ext cx="6254495" cy="950766"/>
        </a:xfrm>
        <a:prstGeom prst="homePlate">
          <a:avLst/>
        </a:prstGeom>
        <a:gradFill rotWithShape="0">
          <a:gsLst>
            <a:gs pos="0">
              <a:schemeClr val="accent5">
                <a:hueOff val="-7353344"/>
                <a:satOff val="-10228"/>
                <a:lumOff val="-3922"/>
                <a:alphaOff val="0"/>
                <a:lumMod val="110000"/>
                <a:satMod val="105000"/>
                <a:tint val="67000"/>
              </a:schemeClr>
            </a:gs>
            <a:gs pos="50000">
              <a:schemeClr val="accent5">
                <a:hueOff val="-7353344"/>
                <a:satOff val="-10228"/>
                <a:lumOff val="-3922"/>
                <a:alphaOff val="0"/>
                <a:lumMod val="105000"/>
                <a:satMod val="103000"/>
                <a:tint val="73000"/>
              </a:schemeClr>
            </a:gs>
            <a:gs pos="100000">
              <a:schemeClr val="accent5">
                <a:hueOff val="-7353344"/>
                <a:satOff val="-10228"/>
                <a:lumOff val="-392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262" tIns="76200" rIns="142240" bIns="76200" numCol="1" spcCol="1270" anchor="ctr" anchorCtr="0">
          <a:noAutofit/>
        </a:bodyPr>
        <a:lstStyle/>
        <a:p>
          <a:pPr lvl="0" algn="l" defTabSz="889000">
            <a:lnSpc>
              <a:spcPct val="90000"/>
            </a:lnSpc>
            <a:spcBef>
              <a:spcPct val="0"/>
            </a:spcBef>
            <a:spcAft>
              <a:spcPct val="35000"/>
            </a:spcAft>
          </a:pPr>
          <a:r>
            <a:rPr lang="es-EC" sz="2000" kern="1200" dirty="0" smtClean="0">
              <a:latin typeface="Franklin Gothic Medium Cond" panose="020B0606030402020204" pitchFamily="34" charset="0"/>
            </a:rPr>
            <a:t>Elaborar un taller informativo sobre la prevención.</a:t>
          </a:r>
          <a:endParaRPr lang="es-ES" sz="2000" kern="1200" dirty="0">
            <a:latin typeface="Franklin Gothic Medium Cond" panose="020B0606030402020204" pitchFamily="34" charset="0"/>
          </a:endParaRPr>
        </a:p>
      </dsp:txBody>
      <dsp:txXfrm rot="10800000">
        <a:off x="2050763" y="2410647"/>
        <a:ext cx="6016804" cy="950766"/>
      </dsp:txXfrm>
    </dsp:sp>
    <dsp:sp modelId="{5CEFB205-CE67-4AD1-B6C4-25CF12B3C05A}">
      <dsp:nvSpPr>
        <dsp:cNvPr id="0" name=""/>
        <dsp:cNvSpPr/>
      </dsp:nvSpPr>
      <dsp:spPr>
        <a:xfrm>
          <a:off x="1337688" y="2410647"/>
          <a:ext cx="950766" cy="950766"/>
        </a:xfrm>
        <a:prstGeom prst="ellipse">
          <a:avLst/>
        </a:prstGeom>
        <a:blipFill rotWithShape="1">
          <a:blip xmlns:r="http://schemas.openxmlformats.org/officeDocument/2006/relationships" r:embed="rId3"/>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772FE2-5B66-4E9F-B315-E7C888F51C9E}">
      <dsp:nvSpPr>
        <dsp:cNvPr id="0" name=""/>
        <dsp:cNvSpPr/>
      </dsp:nvSpPr>
      <dsp:spPr>
        <a:xfrm>
          <a:off x="10053" y="1965402"/>
          <a:ext cx="2048508" cy="1024254"/>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28575">
          <a:solidFill>
            <a:schemeClr val="tx1"/>
          </a:solidFill>
          <a:prstDash val="sysDash"/>
        </a:ln>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kern="1200" smtClean="0">
              <a:solidFill>
                <a:schemeClr val="tx1"/>
              </a:solidFill>
              <a:latin typeface="Berlin Sans FB Demi" panose="020E0802020502020306" pitchFamily="34" charset="0"/>
              <a:ea typeface="Tahoma" panose="020B0604030504040204" pitchFamily="34" charset="0"/>
              <a:cs typeface="Tahoma" panose="020B0604030504040204" pitchFamily="34" charset="0"/>
            </a:rPr>
            <a:t>Fundamentación</a:t>
          </a:r>
          <a:endParaRPr lang="es-ES" sz="2000" kern="1200" dirty="0">
            <a:solidFill>
              <a:schemeClr val="tx1"/>
            </a:solidFill>
            <a:latin typeface="Berlin Sans FB Demi" panose="020E0802020502020306" pitchFamily="34" charset="0"/>
            <a:ea typeface="Tahoma" panose="020B0604030504040204" pitchFamily="34" charset="0"/>
            <a:cs typeface="Tahoma" panose="020B0604030504040204" pitchFamily="34" charset="0"/>
          </a:endParaRPr>
        </a:p>
      </dsp:txBody>
      <dsp:txXfrm>
        <a:off x="40052" y="1995401"/>
        <a:ext cx="1988510" cy="964256"/>
      </dsp:txXfrm>
    </dsp:sp>
    <dsp:sp modelId="{13820333-7085-42AE-A9AA-24D65A8FE7EF}">
      <dsp:nvSpPr>
        <dsp:cNvPr id="0" name=""/>
        <dsp:cNvSpPr/>
      </dsp:nvSpPr>
      <dsp:spPr>
        <a:xfrm rot="18194510">
          <a:off x="1720870" y="1837421"/>
          <a:ext cx="1494787" cy="30029"/>
        </a:xfrm>
        <a:custGeom>
          <a:avLst/>
          <a:gdLst/>
          <a:ahLst/>
          <a:cxnLst/>
          <a:rect l="0" t="0" r="0" b="0"/>
          <a:pathLst>
            <a:path>
              <a:moveTo>
                <a:pt x="0" y="15014"/>
              </a:moveTo>
              <a:lnTo>
                <a:pt x="1494787" y="15014"/>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2430894" y="1815066"/>
        <a:ext cx="74739" cy="74739"/>
      </dsp:txXfrm>
    </dsp:sp>
    <dsp:sp modelId="{8C395911-C1AF-49C8-998D-17E892CD0544}">
      <dsp:nvSpPr>
        <dsp:cNvPr id="0" name=""/>
        <dsp:cNvSpPr/>
      </dsp:nvSpPr>
      <dsp:spPr>
        <a:xfrm>
          <a:off x="2877966" y="715215"/>
          <a:ext cx="2048508" cy="1024254"/>
        </a:xfrm>
        <a:prstGeom prst="roundRect">
          <a:avLst>
            <a:gd name="adj" fmla="val 10000"/>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kern="1200" dirty="0" smtClean="0">
              <a:solidFill>
                <a:schemeClr val="tx1"/>
              </a:solidFill>
              <a:latin typeface="Berlin Sans FB Demi" panose="020E0802020502020306" pitchFamily="34" charset="0"/>
              <a:ea typeface="Tahoma" panose="020B0604030504040204" pitchFamily="34" charset="0"/>
              <a:cs typeface="Tahoma" panose="020B0604030504040204" pitchFamily="34" charset="0"/>
            </a:rPr>
            <a:t>Psicopedagógica</a:t>
          </a:r>
          <a:endParaRPr lang="es-ES" sz="2000" kern="1200" dirty="0">
            <a:solidFill>
              <a:schemeClr val="tx1"/>
            </a:solidFill>
            <a:latin typeface="Berlin Sans FB Demi" panose="020E0802020502020306" pitchFamily="34" charset="0"/>
            <a:ea typeface="Tahoma" panose="020B0604030504040204" pitchFamily="34" charset="0"/>
            <a:cs typeface="Tahoma" panose="020B0604030504040204" pitchFamily="34" charset="0"/>
          </a:endParaRPr>
        </a:p>
      </dsp:txBody>
      <dsp:txXfrm>
        <a:off x="2907965" y="745214"/>
        <a:ext cx="1988510" cy="964256"/>
      </dsp:txXfrm>
    </dsp:sp>
    <dsp:sp modelId="{8B363A2F-E270-48C4-839E-C368FF7204CD}">
      <dsp:nvSpPr>
        <dsp:cNvPr id="0" name=""/>
        <dsp:cNvSpPr/>
      </dsp:nvSpPr>
      <dsp:spPr>
        <a:xfrm>
          <a:off x="4926475" y="1212327"/>
          <a:ext cx="949893" cy="30029"/>
        </a:xfrm>
        <a:custGeom>
          <a:avLst/>
          <a:gdLst/>
          <a:ahLst/>
          <a:cxnLst/>
          <a:rect l="0" t="0" r="0" b="0"/>
          <a:pathLst>
            <a:path>
              <a:moveTo>
                <a:pt x="0" y="15014"/>
              </a:moveTo>
              <a:lnTo>
                <a:pt x="949893" y="15014"/>
              </a:lnTo>
            </a:path>
          </a:pathLst>
        </a:custGeom>
        <a:noFill/>
        <a:ln w="6350" cap="flat" cmpd="sng" algn="ctr">
          <a:solidFill>
            <a:schemeClr val="accent5"/>
          </a:solidFill>
          <a:prstDash val="solid"/>
          <a:miter lim="800000"/>
        </a:ln>
        <a:effectLst/>
      </dsp:spPr>
      <dsp:style>
        <a:lnRef idx="1">
          <a:schemeClr val="accent5"/>
        </a:lnRef>
        <a:fillRef idx="0">
          <a:schemeClr val="accent5"/>
        </a:fillRef>
        <a:effectRef idx="0">
          <a:schemeClr val="accent5"/>
        </a:effectRef>
        <a:fontRef idx="minor">
          <a:schemeClr val="tx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5377674" y="1203595"/>
        <a:ext cx="47494" cy="47494"/>
      </dsp:txXfrm>
    </dsp:sp>
    <dsp:sp modelId="{54A63D4F-28F5-497F-A9E7-815F67D28691}">
      <dsp:nvSpPr>
        <dsp:cNvPr id="0" name=""/>
        <dsp:cNvSpPr/>
      </dsp:nvSpPr>
      <dsp:spPr>
        <a:xfrm>
          <a:off x="5876368" y="646216"/>
          <a:ext cx="1789106" cy="1162252"/>
        </a:xfrm>
        <a:prstGeom prst="roundRect">
          <a:avLst>
            <a:gd name="adj" fmla="val 10000"/>
          </a:avLst>
        </a:prstGeom>
        <a:blipFill rotWithShape="0">
          <a:blip xmlns:r="http://schemas.openxmlformats.org/officeDocument/2006/relationships" r:embed="rId1"/>
          <a:stretch>
            <a:fillRect/>
          </a:stretch>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endParaRPr lang="es-ES" sz="14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dsp:txBody>
      <dsp:txXfrm>
        <a:off x="5910409" y="680257"/>
        <a:ext cx="1721024" cy="1094170"/>
      </dsp:txXfrm>
    </dsp:sp>
    <dsp:sp modelId="{8191E540-E897-4F9C-98BF-9E2B41A32A6C}">
      <dsp:nvSpPr>
        <dsp:cNvPr id="0" name=""/>
        <dsp:cNvSpPr/>
      </dsp:nvSpPr>
      <dsp:spPr>
        <a:xfrm>
          <a:off x="7665475" y="1212327"/>
          <a:ext cx="936844" cy="30029"/>
        </a:xfrm>
        <a:custGeom>
          <a:avLst/>
          <a:gdLst/>
          <a:ahLst/>
          <a:cxnLst/>
          <a:rect l="0" t="0" r="0" b="0"/>
          <a:pathLst>
            <a:path>
              <a:moveTo>
                <a:pt x="0" y="15014"/>
              </a:moveTo>
              <a:lnTo>
                <a:pt x="936844" y="15014"/>
              </a:lnTo>
            </a:path>
          </a:pathLst>
        </a:custGeom>
        <a:noFill/>
        <a:ln w="6350" cap="flat" cmpd="sng" algn="ctr">
          <a:solidFill>
            <a:schemeClr val="accent5"/>
          </a:solidFill>
          <a:prstDash val="solid"/>
          <a:miter lim="800000"/>
        </a:ln>
        <a:effectLst/>
      </dsp:spPr>
      <dsp:style>
        <a:lnRef idx="1">
          <a:schemeClr val="accent5"/>
        </a:lnRef>
        <a:fillRef idx="0">
          <a:schemeClr val="accent5"/>
        </a:fillRef>
        <a:effectRef idx="0">
          <a:schemeClr val="accent5"/>
        </a:effectRef>
        <a:fontRef idx="minor">
          <a:schemeClr val="tx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8110476" y="1203921"/>
        <a:ext cx="46842" cy="46842"/>
      </dsp:txXfrm>
    </dsp:sp>
    <dsp:sp modelId="{106979AA-711B-4D20-87B7-7EB79B6A657B}">
      <dsp:nvSpPr>
        <dsp:cNvPr id="0" name=""/>
        <dsp:cNvSpPr/>
      </dsp:nvSpPr>
      <dsp:spPr>
        <a:xfrm>
          <a:off x="8602319" y="715215"/>
          <a:ext cx="2048508" cy="1024254"/>
        </a:xfrm>
        <a:prstGeom prst="roundRect">
          <a:avLst>
            <a:gd name="adj" fmla="val 10000"/>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b="1" kern="1200" smtClean="0">
              <a:solidFill>
                <a:schemeClr val="tx1"/>
              </a:solidFill>
              <a:latin typeface="Tahoma" panose="020B0604030504040204" pitchFamily="34" charset="0"/>
              <a:ea typeface="Tahoma" panose="020B0604030504040204" pitchFamily="34" charset="0"/>
              <a:cs typeface="Tahoma" panose="020B0604030504040204" pitchFamily="34" charset="0"/>
            </a:rPr>
            <a:t>Teoría del trauma</a:t>
          </a:r>
          <a:endParaRPr lang="es-ES" sz="1400" b="1"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dsp:txBody>
      <dsp:txXfrm>
        <a:off x="8632318" y="745214"/>
        <a:ext cx="1988510" cy="964256"/>
      </dsp:txXfrm>
    </dsp:sp>
    <dsp:sp modelId="{D0A30685-95CE-4304-B040-5CBEF42D0ED6}">
      <dsp:nvSpPr>
        <dsp:cNvPr id="0" name=""/>
        <dsp:cNvSpPr/>
      </dsp:nvSpPr>
      <dsp:spPr>
        <a:xfrm rot="3405490">
          <a:off x="1720870" y="3087608"/>
          <a:ext cx="1494787" cy="30029"/>
        </a:xfrm>
        <a:custGeom>
          <a:avLst/>
          <a:gdLst/>
          <a:ahLst/>
          <a:cxnLst/>
          <a:rect l="0" t="0" r="0" b="0"/>
          <a:pathLst>
            <a:path>
              <a:moveTo>
                <a:pt x="0" y="15014"/>
              </a:moveTo>
              <a:lnTo>
                <a:pt x="1494787" y="15014"/>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2430894" y="3065253"/>
        <a:ext cx="74739" cy="74739"/>
      </dsp:txXfrm>
    </dsp:sp>
    <dsp:sp modelId="{C818FE34-1AD6-48B0-9FDF-05CE05AA61CA}">
      <dsp:nvSpPr>
        <dsp:cNvPr id="0" name=""/>
        <dsp:cNvSpPr/>
      </dsp:nvSpPr>
      <dsp:spPr>
        <a:xfrm>
          <a:off x="2877966" y="3215589"/>
          <a:ext cx="2048508" cy="1024254"/>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kern="1200" smtClean="0">
              <a:solidFill>
                <a:schemeClr val="tx1"/>
              </a:solidFill>
              <a:latin typeface="Berlin Sans FB Demi" panose="020E0802020502020306" pitchFamily="34" charset="0"/>
              <a:ea typeface="Tahoma" panose="020B0604030504040204" pitchFamily="34" charset="0"/>
              <a:cs typeface="Tahoma" panose="020B0604030504040204" pitchFamily="34" charset="0"/>
            </a:rPr>
            <a:t>Legal</a:t>
          </a:r>
          <a:endParaRPr lang="es-ES" sz="2000" kern="1200" dirty="0">
            <a:solidFill>
              <a:schemeClr val="tx1"/>
            </a:solidFill>
            <a:latin typeface="Berlin Sans FB Demi" panose="020E0802020502020306" pitchFamily="34" charset="0"/>
            <a:ea typeface="Tahoma" panose="020B0604030504040204" pitchFamily="34" charset="0"/>
            <a:cs typeface="Tahoma" panose="020B0604030504040204" pitchFamily="34" charset="0"/>
          </a:endParaRPr>
        </a:p>
      </dsp:txBody>
      <dsp:txXfrm>
        <a:off x="2907965" y="3245588"/>
        <a:ext cx="1988510" cy="964256"/>
      </dsp:txXfrm>
    </dsp:sp>
    <dsp:sp modelId="{013D12E2-4463-4C72-B63E-AC1CD91C3D14}">
      <dsp:nvSpPr>
        <dsp:cNvPr id="0" name=""/>
        <dsp:cNvSpPr/>
      </dsp:nvSpPr>
      <dsp:spPr>
        <a:xfrm rot="18630216">
          <a:off x="4652556" y="3118478"/>
          <a:ext cx="1562995" cy="30029"/>
        </a:xfrm>
        <a:custGeom>
          <a:avLst/>
          <a:gdLst/>
          <a:ahLst/>
          <a:cxnLst/>
          <a:rect l="0" t="0" r="0" b="0"/>
          <a:pathLst>
            <a:path>
              <a:moveTo>
                <a:pt x="0" y="15014"/>
              </a:moveTo>
              <a:lnTo>
                <a:pt x="1562995" y="15014"/>
              </a:lnTo>
            </a:path>
          </a:pathLst>
        </a:custGeom>
        <a:noFill/>
        <a:ln w="6350" cap="flat" cmpd="sng" algn="ctr">
          <a:solidFill>
            <a:schemeClr val="accent6"/>
          </a:solidFill>
          <a:prstDash val="solid"/>
          <a:miter lim="800000"/>
        </a:ln>
        <a:effectLst/>
      </dsp:spPr>
      <dsp:style>
        <a:lnRef idx="1">
          <a:schemeClr val="accent6"/>
        </a:lnRef>
        <a:fillRef idx="0">
          <a:schemeClr val="accent6"/>
        </a:fillRef>
        <a:effectRef idx="0">
          <a:schemeClr val="accent6"/>
        </a:effectRef>
        <a:fontRef idx="minor">
          <a:schemeClr val="tx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5394979" y="3094418"/>
        <a:ext cx="78149" cy="78149"/>
      </dsp:txXfrm>
    </dsp:sp>
    <dsp:sp modelId="{0285ECB9-F5F7-45FF-85AB-25D0EE05EE3B}">
      <dsp:nvSpPr>
        <dsp:cNvPr id="0" name=""/>
        <dsp:cNvSpPr/>
      </dsp:nvSpPr>
      <dsp:spPr>
        <a:xfrm>
          <a:off x="5941634" y="1962106"/>
          <a:ext cx="1630019" cy="1154324"/>
        </a:xfrm>
        <a:prstGeom prst="roundRect">
          <a:avLst>
            <a:gd name="adj" fmla="val 10000"/>
          </a:avLst>
        </a:prstGeom>
        <a:blipFill rotWithShape="0">
          <a:blip xmlns:r="http://schemas.openxmlformats.org/officeDocument/2006/relationships" r:embed="rId2"/>
          <a:stretch>
            <a:fillRect/>
          </a:stretch>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endParaRPr lang="es-ES" sz="14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dsp:txBody>
      <dsp:txXfrm>
        <a:off x="5975443" y="1995915"/>
        <a:ext cx="1562401" cy="1086706"/>
      </dsp:txXfrm>
    </dsp:sp>
    <dsp:sp modelId="{026D525F-0E2C-4D38-9770-3A0216401B66}">
      <dsp:nvSpPr>
        <dsp:cNvPr id="0" name=""/>
        <dsp:cNvSpPr/>
      </dsp:nvSpPr>
      <dsp:spPr>
        <a:xfrm>
          <a:off x="7571653" y="2524254"/>
          <a:ext cx="1052191" cy="30029"/>
        </a:xfrm>
        <a:custGeom>
          <a:avLst/>
          <a:gdLst/>
          <a:ahLst/>
          <a:cxnLst/>
          <a:rect l="0" t="0" r="0" b="0"/>
          <a:pathLst>
            <a:path>
              <a:moveTo>
                <a:pt x="0" y="15014"/>
              </a:moveTo>
              <a:lnTo>
                <a:pt x="1052191" y="15014"/>
              </a:lnTo>
            </a:path>
          </a:pathLst>
        </a:custGeom>
        <a:noFill/>
        <a:ln w="6350" cap="flat" cmpd="sng" algn="ctr">
          <a:solidFill>
            <a:schemeClr val="accent6"/>
          </a:solidFill>
          <a:prstDash val="solid"/>
          <a:miter lim="800000"/>
        </a:ln>
        <a:effectLst/>
      </dsp:spPr>
      <dsp:style>
        <a:lnRef idx="1">
          <a:schemeClr val="accent6"/>
        </a:lnRef>
        <a:fillRef idx="0">
          <a:schemeClr val="accent6"/>
        </a:fillRef>
        <a:effectRef idx="0">
          <a:schemeClr val="accent6"/>
        </a:effectRef>
        <a:fontRef idx="minor">
          <a:schemeClr val="tx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8071444" y="2512964"/>
        <a:ext cx="52609" cy="52609"/>
      </dsp:txXfrm>
    </dsp:sp>
    <dsp:sp modelId="{06C71E37-04EB-482C-81DB-C0C58F69F02D}">
      <dsp:nvSpPr>
        <dsp:cNvPr id="0" name=""/>
        <dsp:cNvSpPr/>
      </dsp:nvSpPr>
      <dsp:spPr>
        <a:xfrm>
          <a:off x="8623845" y="2027141"/>
          <a:ext cx="2048508" cy="1024254"/>
        </a:xfrm>
        <a:prstGeom prst="roundRect">
          <a:avLst>
            <a:gd name="adj" fmla="val 10000"/>
          </a:avLst>
        </a:prstGeom>
        <a:solidFill>
          <a:schemeClr val="accent6">
            <a:lumMod val="20000"/>
            <a:lumOff val="8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b="1" kern="1200" dirty="0" smtClean="0">
              <a:solidFill>
                <a:schemeClr val="tx1"/>
              </a:solidFill>
              <a:latin typeface="Tahoma" panose="020B0604030504040204" pitchFamily="34" charset="0"/>
              <a:ea typeface="Tahoma" panose="020B0604030504040204" pitchFamily="34" charset="0"/>
              <a:cs typeface="Tahoma" panose="020B0604030504040204" pitchFamily="34" charset="0"/>
            </a:rPr>
            <a:t>Art.44-Art.46</a:t>
          </a:r>
        </a:p>
        <a:p>
          <a:pPr lvl="0" algn="ctr" defTabSz="622300">
            <a:lnSpc>
              <a:spcPct val="90000"/>
            </a:lnSpc>
            <a:spcBef>
              <a:spcPct val="0"/>
            </a:spcBef>
            <a:spcAft>
              <a:spcPct val="35000"/>
            </a:spcAft>
          </a:pPr>
          <a:r>
            <a:rPr lang="es-ES" sz="1400" b="1" kern="1200" dirty="0" smtClean="0">
              <a:solidFill>
                <a:schemeClr val="tx1"/>
              </a:solidFill>
              <a:latin typeface="Tahoma" panose="020B0604030504040204" pitchFamily="34" charset="0"/>
              <a:ea typeface="Tahoma" panose="020B0604030504040204" pitchFamily="34" charset="0"/>
              <a:cs typeface="Tahoma" panose="020B0604030504040204" pitchFamily="34" charset="0"/>
            </a:rPr>
            <a:t>Art.78 No revictimización</a:t>
          </a:r>
          <a:endParaRPr lang="es-ES" sz="1400" b="1"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dsp:txBody>
      <dsp:txXfrm>
        <a:off x="8653844" y="2057140"/>
        <a:ext cx="1988510" cy="964256"/>
      </dsp:txXfrm>
    </dsp:sp>
    <dsp:sp modelId="{7DDE7E8E-7A25-49FA-86CA-4379F816F156}">
      <dsp:nvSpPr>
        <dsp:cNvPr id="0" name=""/>
        <dsp:cNvSpPr/>
      </dsp:nvSpPr>
      <dsp:spPr>
        <a:xfrm rot="186711">
          <a:off x="4925735" y="3739942"/>
          <a:ext cx="1003589" cy="30029"/>
        </a:xfrm>
        <a:custGeom>
          <a:avLst/>
          <a:gdLst/>
          <a:ahLst/>
          <a:cxnLst/>
          <a:rect l="0" t="0" r="0" b="0"/>
          <a:pathLst>
            <a:path>
              <a:moveTo>
                <a:pt x="0" y="15014"/>
              </a:moveTo>
              <a:lnTo>
                <a:pt x="1003589" y="15014"/>
              </a:lnTo>
            </a:path>
          </a:pathLst>
        </a:custGeom>
        <a:noFill/>
        <a:ln w="6350" cap="flat" cmpd="sng" algn="ctr">
          <a:solidFill>
            <a:schemeClr val="accent6"/>
          </a:solidFill>
          <a:prstDash val="solid"/>
          <a:miter lim="800000"/>
        </a:ln>
        <a:effectLst/>
      </dsp:spPr>
      <dsp:style>
        <a:lnRef idx="1">
          <a:schemeClr val="accent6"/>
        </a:lnRef>
        <a:fillRef idx="0">
          <a:schemeClr val="accent6"/>
        </a:fillRef>
        <a:effectRef idx="0">
          <a:schemeClr val="accent6"/>
        </a:effectRef>
        <a:fontRef idx="minor">
          <a:schemeClr val="tx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5402440" y="3729867"/>
        <a:ext cx="50179" cy="50179"/>
      </dsp:txXfrm>
    </dsp:sp>
    <dsp:sp modelId="{88EB74E7-FEEA-4F84-B7C2-671A8562090F}">
      <dsp:nvSpPr>
        <dsp:cNvPr id="0" name=""/>
        <dsp:cNvSpPr/>
      </dsp:nvSpPr>
      <dsp:spPr>
        <a:xfrm>
          <a:off x="5928585" y="3270069"/>
          <a:ext cx="1760529" cy="1024254"/>
        </a:xfrm>
        <a:prstGeom prst="roundRect">
          <a:avLst>
            <a:gd name="adj" fmla="val 10000"/>
          </a:avLst>
        </a:prstGeom>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s-ES" sz="1500" b="1" kern="1200" dirty="0" smtClean="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El Código de la Niñez y Adolescencia (2003)</a:t>
          </a:r>
          <a:endParaRPr lang="es-ES" sz="1500" b="1" kern="1200" dirty="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dsp:txBody>
      <dsp:txXfrm>
        <a:off x="5958584" y="3300068"/>
        <a:ext cx="1700531" cy="964256"/>
      </dsp:txXfrm>
    </dsp:sp>
    <dsp:sp modelId="{1FAC727C-ED76-4484-BE95-8975AD41F0DC}">
      <dsp:nvSpPr>
        <dsp:cNvPr id="0" name=""/>
        <dsp:cNvSpPr/>
      </dsp:nvSpPr>
      <dsp:spPr>
        <a:xfrm>
          <a:off x="7689114" y="3767182"/>
          <a:ext cx="934730" cy="30029"/>
        </a:xfrm>
        <a:custGeom>
          <a:avLst/>
          <a:gdLst/>
          <a:ahLst/>
          <a:cxnLst/>
          <a:rect l="0" t="0" r="0" b="0"/>
          <a:pathLst>
            <a:path>
              <a:moveTo>
                <a:pt x="0" y="15014"/>
              </a:moveTo>
              <a:lnTo>
                <a:pt x="934730" y="15014"/>
              </a:lnTo>
            </a:path>
          </a:pathLst>
        </a:custGeom>
        <a:noFill/>
        <a:ln w="6350" cap="flat" cmpd="sng" algn="ctr">
          <a:solidFill>
            <a:schemeClr val="accent6"/>
          </a:solidFill>
          <a:prstDash val="solid"/>
          <a:miter lim="800000"/>
        </a:ln>
        <a:effectLst/>
      </dsp:spPr>
      <dsp:style>
        <a:lnRef idx="1">
          <a:schemeClr val="accent6"/>
        </a:lnRef>
        <a:fillRef idx="0">
          <a:schemeClr val="accent6"/>
        </a:fillRef>
        <a:effectRef idx="0">
          <a:schemeClr val="accent6"/>
        </a:effectRef>
        <a:fontRef idx="minor">
          <a:schemeClr val="tx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dirty="0"/>
        </a:p>
      </dsp:txBody>
      <dsp:txXfrm>
        <a:off x="8133111" y="3758828"/>
        <a:ext cx="46736" cy="46736"/>
      </dsp:txXfrm>
    </dsp:sp>
    <dsp:sp modelId="{CD00B767-A6C9-4AD4-B92E-1167A245BA4E}">
      <dsp:nvSpPr>
        <dsp:cNvPr id="0" name=""/>
        <dsp:cNvSpPr/>
      </dsp:nvSpPr>
      <dsp:spPr>
        <a:xfrm>
          <a:off x="8623845" y="3248959"/>
          <a:ext cx="2048508" cy="1066474"/>
        </a:xfrm>
        <a:prstGeom prst="roundRect">
          <a:avLst>
            <a:gd name="adj" fmla="val 10000"/>
          </a:avLst>
        </a:prstGeom>
        <a:solidFill>
          <a:schemeClr val="accent6">
            <a:lumMod val="20000"/>
            <a:lumOff val="8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b="1" kern="1200" dirty="0" smtClean="0">
              <a:solidFill>
                <a:schemeClr val="tx1"/>
              </a:solidFill>
              <a:latin typeface="Tahoma" panose="020B0604030504040204" pitchFamily="34" charset="0"/>
              <a:ea typeface="Tahoma" panose="020B0604030504040204" pitchFamily="34" charset="0"/>
              <a:cs typeface="Tahoma" panose="020B0604030504040204" pitchFamily="34" charset="0"/>
            </a:rPr>
            <a:t>Art.50-Art.52 (derechos)</a:t>
          </a:r>
        </a:p>
        <a:p>
          <a:pPr lvl="0" algn="ctr" defTabSz="622300">
            <a:lnSpc>
              <a:spcPct val="90000"/>
            </a:lnSpc>
            <a:spcBef>
              <a:spcPct val="0"/>
            </a:spcBef>
            <a:spcAft>
              <a:spcPct val="35000"/>
            </a:spcAft>
          </a:pPr>
          <a:r>
            <a:rPr lang="es-ES" sz="1400" b="1" kern="1200" dirty="0" smtClean="0">
              <a:solidFill>
                <a:schemeClr val="tx1"/>
              </a:solidFill>
              <a:latin typeface="Tahoma" panose="020B0604030504040204" pitchFamily="34" charset="0"/>
              <a:ea typeface="Tahoma" panose="020B0604030504040204" pitchFamily="34" charset="0"/>
              <a:cs typeface="Tahoma" panose="020B0604030504040204" pitchFamily="34" charset="0"/>
            </a:rPr>
            <a:t>Art.73-Art.75 </a:t>
          </a:r>
        </a:p>
        <a:p>
          <a:pPr lvl="0" algn="ctr" defTabSz="622300">
            <a:lnSpc>
              <a:spcPct val="90000"/>
            </a:lnSpc>
            <a:spcBef>
              <a:spcPct val="0"/>
            </a:spcBef>
            <a:spcAft>
              <a:spcPct val="35000"/>
            </a:spcAft>
          </a:pPr>
          <a:r>
            <a:rPr lang="es-ES" sz="1400" b="1" kern="1200" dirty="0" smtClean="0">
              <a:solidFill>
                <a:schemeClr val="tx1"/>
              </a:solidFill>
              <a:latin typeface="Tahoma" panose="020B0604030504040204" pitchFamily="34" charset="0"/>
              <a:ea typeface="Tahoma" panose="020B0604030504040204" pitchFamily="34" charset="0"/>
              <a:cs typeface="Tahoma" panose="020B0604030504040204" pitchFamily="34" charset="0"/>
            </a:rPr>
            <a:t>(intervenir para proteger )</a:t>
          </a:r>
          <a:endParaRPr lang="es-ES" sz="1400" b="1"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dsp:txBody>
      <dsp:txXfrm>
        <a:off x="8655081" y="3280195"/>
        <a:ext cx="1986036" cy="1004002"/>
      </dsp:txXfrm>
    </dsp:sp>
    <dsp:sp modelId="{8227ABFA-45B3-430F-88E8-3213162438B8}">
      <dsp:nvSpPr>
        <dsp:cNvPr id="0" name=""/>
        <dsp:cNvSpPr/>
      </dsp:nvSpPr>
      <dsp:spPr>
        <a:xfrm rot="3263470">
          <a:off x="4604434" y="4339443"/>
          <a:ext cx="1541778" cy="30029"/>
        </a:xfrm>
        <a:custGeom>
          <a:avLst/>
          <a:gdLst/>
          <a:ahLst/>
          <a:cxnLst/>
          <a:rect l="0" t="0" r="0" b="0"/>
          <a:pathLst>
            <a:path>
              <a:moveTo>
                <a:pt x="0" y="15014"/>
              </a:moveTo>
              <a:lnTo>
                <a:pt x="1541778" y="15014"/>
              </a:lnTo>
            </a:path>
          </a:pathLst>
        </a:custGeom>
        <a:noFill/>
        <a:ln w="6350" cap="flat" cmpd="sng" algn="ctr">
          <a:solidFill>
            <a:schemeClr val="accent6"/>
          </a:solidFill>
          <a:prstDash val="solid"/>
          <a:miter lim="800000"/>
        </a:ln>
        <a:effectLst/>
      </dsp:spPr>
      <dsp:style>
        <a:lnRef idx="1">
          <a:schemeClr val="accent6"/>
        </a:lnRef>
        <a:fillRef idx="0">
          <a:schemeClr val="accent6"/>
        </a:fillRef>
        <a:effectRef idx="0">
          <a:schemeClr val="accent6"/>
        </a:effectRef>
        <a:fontRef idx="minor">
          <a:schemeClr val="tx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5336779" y="4315913"/>
        <a:ext cx="77088" cy="77088"/>
      </dsp:txXfrm>
    </dsp:sp>
    <dsp:sp modelId="{8747D878-045D-44D6-9FD0-866AA9CE5551}">
      <dsp:nvSpPr>
        <dsp:cNvPr id="0" name=""/>
        <dsp:cNvSpPr/>
      </dsp:nvSpPr>
      <dsp:spPr>
        <a:xfrm>
          <a:off x="5824172" y="4469072"/>
          <a:ext cx="2048508" cy="1024254"/>
        </a:xfrm>
        <a:prstGeom prst="roundRect">
          <a:avLst>
            <a:gd name="adj" fmla="val 10000"/>
          </a:avLst>
        </a:prstGeom>
        <a:blipFill rotWithShape="0">
          <a:blip xmlns:r="http://schemas.openxmlformats.org/officeDocument/2006/relationships" r:embed="rId3"/>
          <a:stretch>
            <a:fillRect/>
          </a:stretch>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endParaRPr lang="es-ES" sz="14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dsp:txBody>
      <dsp:txXfrm>
        <a:off x="5854171" y="4499071"/>
        <a:ext cx="1988510" cy="964256"/>
      </dsp:txXfrm>
    </dsp:sp>
    <dsp:sp modelId="{B589F972-7F81-4375-B4FF-273B52CFBACB}">
      <dsp:nvSpPr>
        <dsp:cNvPr id="0" name=""/>
        <dsp:cNvSpPr/>
      </dsp:nvSpPr>
      <dsp:spPr>
        <a:xfrm>
          <a:off x="7872681" y="4966184"/>
          <a:ext cx="741109" cy="30029"/>
        </a:xfrm>
        <a:custGeom>
          <a:avLst/>
          <a:gdLst/>
          <a:ahLst/>
          <a:cxnLst/>
          <a:rect l="0" t="0" r="0" b="0"/>
          <a:pathLst>
            <a:path>
              <a:moveTo>
                <a:pt x="0" y="15014"/>
              </a:moveTo>
              <a:lnTo>
                <a:pt x="741109" y="15014"/>
              </a:lnTo>
            </a:path>
          </a:pathLst>
        </a:custGeom>
        <a:noFill/>
        <a:ln w="6350" cap="flat" cmpd="sng" algn="ctr">
          <a:solidFill>
            <a:schemeClr val="accent6"/>
          </a:solidFill>
          <a:prstDash val="solid"/>
          <a:miter lim="800000"/>
        </a:ln>
        <a:effectLst/>
      </dsp:spPr>
      <dsp:style>
        <a:lnRef idx="1">
          <a:schemeClr val="accent6"/>
        </a:lnRef>
        <a:fillRef idx="0">
          <a:schemeClr val="accent6"/>
        </a:fillRef>
        <a:effectRef idx="0">
          <a:schemeClr val="accent6"/>
        </a:effectRef>
        <a:fontRef idx="minor">
          <a:schemeClr val="tx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8224708" y="4962671"/>
        <a:ext cx="37055" cy="37055"/>
      </dsp:txXfrm>
    </dsp:sp>
    <dsp:sp modelId="{0BE8E70F-A8AF-4625-A55F-35E3C9C91614}">
      <dsp:nvSpPr>
        <dsp:cNvPr id="0" name=""/>
        <dsp:cNvSpPr/>
      </dsp:nvSpPr>
      <dsp:spPr>
        <a:xfrm>
          <a:off x="8613791" y="4469072"/>
          <a:ext cx="2048508" cy="1024254"/>
        </a:xfrm>
        <a:prstGeom prst="roundRect">
          <a:avLst>
            <a:gd name="adj" fmla="val 10000"/>
          </a:avLst>
        </a:prstGeom>
        <a:solidFill>
          <a:schemeClr val="accent6">
            <a:lumMod val="20000"/>
            <a:lumOff val="8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b="1" kern="1200" dirty="0" smtClean="0">
              <a:solidFill>
                <a:schemeClr val="tx1"/>
              </a:solidFill>
              <a:latin typeface="Tahoma" panose="020B0604030504040204" pitchFamily="34" charset="0"/>
              <a:ea typeface="Tahoma" panose="020B0604030504040204" pitchFamily="34" charset="0"/>
              <a:cs typeface="Tahoma" panose="020B0604030504040204" pitchFamily="34" charset="0"/>
            </a:rPr>
            <a:t>Art. 277 (omisión)</a:t>
          </a:r>
        </a:p>
        <a:p>
          <a:pPr lvl="0" algn="ctr" defTabSz="622300">
            <a:lnSpc>
              <a:spcPct val="90000"/>
            </a:lnSpc>
            <a:spcBef>
              <a:spcPct val="0"/>
            </a:spcBef>
            <a:spcAft>
              <a:spcPct val="35000"/>
            </a:spcAft>
          </a:pPr>
          <a:r>
            <a:rPr lang="es-ES" sz="1400" b="1" kern="1200" dirty="0" smtClean="0">
              <a:solidFill>
                <a:schemeClr val="tx1"/>
              </a:solidFill>
              <a:latin typeface="Tahoma" panose="020B0604030504040204" pitchFamily="34" charset="0"/>
              <a:ea typeface="Tahoma" panose="020B0604030504040204" pitchFamily="34" charset="0"/>
              <a:cs typeface="Tahoma" panose="020B0604030504040204" pitchFamily="34" charset="0"/>
            </a:rPr>
            <a:t>Art. 422 (Deber de denunciar)</a:t>
          </a:r>
          <a:endParaRPr lang="es-ES" sz="1400" b="1"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dsp:txBody>
      <dsp:txXfrm>
        <a:off x="8643790" y="4499071"/>
        <a:ext cx="1988510" cy="96425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F81850-FE71-45EA-A217-C7E0AD2730F5}">
      <dsp:nvSpPr>
        <dsp:cNvPr id="0" name=""/>
        <dsp:cNvSpPr/>
      </dsp:nvSpPr>
      <dsp:spPr>
        <a:xfrm>
          <a:off x="4030767" y="939158"/>
          <a:ext cx="475289" cy="869025"/>
        </a:xfrm>
        <a:custGeom>
          <a:avLst/>
          <a:gdLst/>
          <a:ahLst/>
          <a:cxnLst/>
          <a:rect l="0" t="0" r="0" b="0"/>
          <a:pathLst>
            <a:path>
              <a:moveTo>
                <a:pt x="475289" y="0"/>
              </a:moveTo>
              <a:lnTo>
                <a:pt x="475289" y="869025"/>
              </a:lnTo>
              <a:lnTo>
                <a:pt x="0" y="869025"/>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DC64309-6CC1-4B9A-A31C-622D565C3F58}">
      <dsp:nvSpPr>
        <dsp:cNvPr id="0" name=""/>
        <dsp:cNvSpPr/>
      </dsp:nvSpPr>
      <dsp:spPr>
        <a:xfrm>
          <a:off x="5939456" y="3604679"/>
          <a:ext cx="330001" cy="1695687"/>
        </a:xfrm>
        <a:custGeom>
          <a:avLst/>
          <a:gdLst/>
          <a:ahLst/>
          <a:cxnLst/>
          <a:rect l="0" t="0" r="0" b="0"/>
          <a:pathLst>
            <a:path>
              <a:moveTo>
                <a:pt x="0" y="0"/>
              </a:moveTo>
              <a:lnTo>
                <a:pt x="0" y="1695687"/>
              </a:lnTo>
              <a:lnTo>
                <a:pt x="330001" y="1695687"/>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B4A6364-60FA-465E-8D79-F5C595A5B051}">
      <dsp:nvSpPr>
        <dsp:cNvPr id="0" name=""/>
        <dsp:cNvSpPr/>
      </dsp:nvSpPr>
      <dsp:spPr>
        <a:xfrm>
          <a:off x="4506057" y="939158"/>
          <a:ext cx="2184725" cy="1726363"/>
        </a:xfrm>
        <a:custGeom>
          <a:avLst/>
          <a:gdLst/>
          <a:ahLst/>
          <a:cxnLst/>
          <a:rect l="0" t="0" r="0" b="0"/>
          <a:pathLst>
            <a:path>
              <a:moveTo>
                <a:pt x="0" y="0"/>
              </a:moveTo>
              <a:lnTo>
                <a:pt x="0" y="1529140"/>
              </a:lnTo>
              <a:lnTo>
                <a:pt x="2184725" y="1529140"/>
              </a:lnTo>
              <a:lnTo>
                <a:pt x="2184725" y="1726363"/>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79DC6DC-C760-4659-B377-0BC85E0F5690}">
      <dsp:nvSpPr>
        <dsp:cNvPr id="0" name=""/>
        <dsp:cNvSpPr/>
      </dsp:nvSpPr>
      <dsp:spPr>
        <a:xfrm>
          <a:off x="1307397" y="3604679"/>
          <a:ext cx="297205" cy="1820553"/>
        </a:xfrm>
        <a:custGeom>
          <a:avLst/>
          <a:gdLst/>
          <a:ahLst/>
          <a:cxnLst/>
          <a:rect l="0" t="0" r="0" b="0"/>
          <a:pathLst>
            <a:path>
              <a:moveTo>
                <a:pt x="0" y="0"/>
              </a:moveTo>
              <a:lnTo>
                <a:pt x="0" y="1820553"/>
              </a:lnTo>
              <a:lnTo>
                <a:pt x="297205" y="1820553"/>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6A26006-D949-456D-AD0F-27E3FEBCFD3D}">
      <dsp:nvSpPr>
        <dsp:cNvPr id="0" name=""/>
        <dsp:cNvSpPr/>
      </dsp:nvSpPr>
      <dsp:spPr>
        <a:xfrm>
          <a:off x="2058723" y="939158"/>
          <a:ext cx="2447333" cy="1726363"/>
        </a:xfrm>
        <a:custGeom>
          <a:avLst/>
          <a:gdLst/>
          <a:ahLst/>
          <a:cxnLst/>
          <a:rect l="0" t="0" r="0" b="0"/>
          <a:pathLst>
            <a:path>
              <a:moveTo>
                <a:pt x="2447333" y="0"/>
              </a:moveTo>
              <a:lnTo>
                <a:pt x="2447333" y="1529140"/>
              </a:lnTo>
              <a:lnTo>
                <a:pt x="0" y="1529140"/>
              </a:lnTo>
              <a:lnTo>
                <a:pt x="0" y="1726363"/>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5629930-B3F8-43B6-A74C-0834131F7C8E}">
      <dsp:nvSpPr>
        <dsp:cNvPr id="0" name=""/>
        <dsp:cNvSpPr/>
      </dsp:nvSpPr>
      <dsp:spPr>
        <a:xfrm>
          <a:off x="3566898" y="0"/>
          <a:ext cx="1878316" cy="939158"/>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S" sz="2400" kern="1200" dirty="0" smtClean="0">
              <a:solidFill>
                <a:schemeClr val="tx1"/>
              </a:solidFill>
            </a:rPr>
            <a:t>Maltrato Infantil</a:t>
          </a:r>
          <a:endParaRPr lang="es-ES" sz="2400" kern="1200" dirty="0">
            <a:solidFill>
              <a:schemeClr val="tx1"/>
            </a:solidFill>
          </a:endParaRPr>
        </a:p>
      </dsp:txBody>
      <dsp:txXfrm>
        <a:off x="3566898" y="0"/>
        <a:ext cx="1878316" cy="939158"/>
      </dsp:txXfrm>
    </dsp:sp>
    <dsp:sp modelId="{EDE2B912-9F5B-41E9-B10F-3A5DAE5B3AEB}">
      <dsp:nvSpPr>
        <dsp:cNvPr id="0" name=""/>
        <dsp:cNvSpPr/>
      </dsp:nvSpPr>
      <dsp:spPr>
        <a:xfrm>
          <a:off x="1119565" y="2665521"/>
          <a:ext cx="1878316" cy="939158"/>
        </a:xfrm>
        <a:prstGeom prst="rect">
          <a:avLst/>
        </a:prstGeom>
        <a:gradFill flip="none" rotWithShape="0">
          <a:gsLst>
            <a:gs pos="0">
              <a:schemeClr val="accent2">
                <a:tint val="66000"/>
                <a:satMod val="160000"/>
              </a:schemeClr>
            </a:gs>
            <a:gs pos="50000">
              <a:schemeClr val="accent2">
                <a:tint val="44500"/>
                <a:satMod val="160000"/>
              </a:schemeClr>
            </a:gs>
            <a:gs pos="100000">
              <a:schemeClr val="accent2">
                <a:tint val="23500"/>
                <a:satMod val="160000"/>
              </a:schemeClr>
            </a:gs>
          </a:gsLst>
          <a:lin ang="2700000" scaled="1"/>
          <a:tileRect/>
        </a:gradFill>
        <a:ln w="12700" cap="flat" cmpd="sng" algn="ctr">
          <a:no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b="1" kern="1200" dirty="0" smtClean="0">
              <a:solidFill>
                <a:schemeClr val="tx1"/>
              </a:solidFill>
            </a:rPr>
            <a:t>Abuso sin contacto físico</a:t>
          </a:r>
          <a:endParaRPr lang="es-ES" sz="2000" b="1" kern="1200" dirty="0">
            <a:solidFill>
              <a:schemeClr val="tx1"/>
            </a:solidFill>
          </a:endParaRPr>
        </a:p>
      </dsp:txBody>
      <dsp:txXfrm>
        <a:off x="1119565" y="2665521"/>
        <a:ext cx="1878316" cy="939158"/>
      </dsp:txXfrm>
    </dsp:sp>
    <dsp:sp modelId="{6F3FB6ED-E329-441A-B316-E52077F6B116}">
      <dsp:nvSpPr>
        <dsp:cNvPr id="0" name=""/>
        <dsp:cNvSpPr/>
      </dsp:nvSpPr>
      <dsp:spPr>
        <a:xfrm>
          <a:off x="1604603" y="3991453"/>
          <a:ext cx="3078973" cy="2867559"/>
        </a:xfrm>
        <a:prstGeom prst="rect">
          <a:avLst/>
        </a:prstGeom>
        <a:noFill/>
        <a:ln w="28575" cap="flat" cmpd="sng" algn="ctr">
          <a:solidFill>
            <a:schemeClr val="accent2"/>
          </a:solidFill>
          <a:prstDash val="lgDash"/>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l" defTabSz="889000">
            <a:lnSpc>
              <a:spcPct val="90000"/>
            </a:lnSpc>
            <a:spcBef>
              <a:spcPct val="0"/>
            </a:spcBef>
            <a:spcAft>
              <a:spcPct val="35000"/>
            </a:spcAft>
          </a:pPr>
          <a:r>
            <a:rPr lang="es-ES" sz="2000" b="1" kern="1200" dirty="0" smtClean="0">
              <a:solidFill>
                <a:srgbClr val="C00000"/>
              </a:solidFill>
              <a:effectLst>
                <a:outerShdw blurRad="38100" dist="38100" dir="2700000" algn="tl">
                  <a:srgbClr val="000000">
                    <a:alpha val="43137"/>
                  </a:srgbClr>
                </a:outerShdw>
              </a:effectLst>
            </a:rPr>
            <a:t>-</a:t>
          </a:r>
          <a:r>
            <a:rPr lang="es-ES" sz="1800" kern="1200" dirty="0" smtClean="0">
              <a:solidFill>
                <a:schemeClr val="tx1"/>
              </a:solidFill>
            </a:rPr>
            <a:t>Seguir, observar.</a:t>
          </a:r>
        </a:p>
        <a:p>
          <a:pPr lvl="0" algn="l" defTabSz="889000">
            <a:lnSpc>
              <a:spcPct val="90000"/>
            </a:lnSpc>
            <a:spcBef>
              <a:spcPct val="0"/>
            </a:spcBef>
            <a:spcAft>
              <a:spcPct val="35000"/>
            </a:spcAft>
          </a:pPr>
          <a:r>
            <a:rPr lang="es-ES" sz="2000" b="1" kern="1200" dirty="0" smtClean="0">
              <a:solidFill>
                <a:srgbClr val="C00000"/>
              </a:solidFill>
              <a:effectLst>
                <a:outerShdw blurRad="38100" dist="38100" dir="2700000" algn="tl">
                  <a:srgbClr val="000000">
                    <a:alpha val="43137"/>
                  </a:srgbClr>
                </a:outerShdw>
              </a:effectLst>
            </a:rPr>
            <a:t>-</a:t>
          </a:r>
          <a:r>
            <a:rPr lang="es-ES" sz="1800" kern="1200" dirty="0" smtClean="0">
              <a:solidFill>
                <a:schemeClr val="tx1"/>
              </a:solidFill>
            </a:rPr>
            <a:t>Masturbación en presencia del infante.</a:t>
          </a:r>
        </a:p>
        <a:p>
          <a:pPr lvl="0" algn="l" defTabSz="889000">
            <a:lnSpc>
              <a:spcPct val="90000"/>
            </a:lnSpc>
            <a:spcBef>
              <a:spcPct val="0"/>
            </a:spcBef>
            <a:spcAft>
              <a:spcPct val="35000"/>
            </a:spcAft>
          </a:pPr>
          <a:r>
            <a:rPr lang="es-ES" sz="2000" b="1" kern="1200" dirty="0" smtClean="0">
              <a:solidFill>
                <a:srgbClr val="C00000"/>
              </a:solidFill>
              <a:effectLst>
                <a:outerShdw blurRad="38100" dist="38100" dir="2700000" algn="tl">
                  <a:srgbClr val="000000">
                    <a:alpha val="43137"/>
                  </a:srgbClr>
                </a:outerShdw>
              </a:effectLst>
            </a:rPr>
            <a:t>-</a:t>
          </a:r>
          <a:r>
            <a:rPr lang="es-ES" sz="1800" kern="1200" dirty="0" smtClean="0">
              <a:solidFill>
                <a:schemeClr val="tx1"/>
              </a:solidFill>
            </a:rPr>
            <a:t>Tomar fotografías (pornografía).</a:t>
          </a:r>
        </a:p>
        <a:p>
          <a:pPr lvl="0" algn="l" defTabSz="889000">
            <a:lnSpc>
              <a:spcPct val="90000"/>
            </a:lnSpc>
            <a:spcBef>
              <a:spcPct val="0"/>
            </a:spcBef>
            <a:spcAft>
              <a:spcPct val="35000"/>
            </a:spcAft>
          </a:pPr>
          <a:r>
            <a:rPr lang="es-ES" sz="2000" b="1" kern="1200" dirty="0" smtClean="0">
              <a:solidFill>
                <a:srgbClr val="C00000"/>
              </a:solidFill>
              <a:effectLst>
                <a:outerShdw blurRad="38100" dist="38100" dir="2700000" algn="tl">
                  <a:srgbClr val="000000">
                    <a:alpha val="43137"/>
                  </a:srgbClr>
                </a:outerShdw>
              </a:effectLst>
            </a:rPr>
            <a:t>-</a:t>
          </a:r>
          <a:r>
            <a:rPr lang="es-ES" sz="1800" kern="1200" dirty="0" smtClean="0">
              <a:solidFill>
                <a:schemeClr val="tx1"/>
              </a:solidFill>
            </a:rPr>
            <a:t>Incitar al niño a que se toque sus partes intimas.</a:t>
          </a:r>
        </a:p>
        <a:p>
          <a:pPr lvl="0" algn="l" defTabSz="889000">
            <a:lnSpc>
              <a:spcPct val="90000"/>
            </a:lnSpc>
            <a:spcBef>
              <a:spcPct val="0"/>
            </a:spcBef>
            <a:spcAft>
              <a:spcPct val="35000"/>
            </a:spcAft>
          </a:pPr>
          <a:r>
            <a:rPr lang="es-ES" sz="2000" b="1" kern="1200" dirty="0" smtClean="0">
              <a:solidFill>
                <a:srgbClr val="C00000"/>
              </a:solidFill>
              <a:effectLst>
                <a:outerShdw blurRad="38100" dist="38100" dir="2700000" algn="tl">
                  <a:srgbClr val="000000">
                    <a:alpha val="43137"/>
                  </a:srgbClr>
                </a:outerShdw>
              </a:effectLst>
            </a:rPr>
            <a:t>-</a:t>
          </a:r>
          <a:r>
            <a:rPr lang="es-ES" sz="1800" kern="1200" dirty="0" smtClean="0">
              <a:solidFill>
                <a:schemeClr val="tx1"/>
              </a:solidFill>
            </a:rPr>
            <a:t>Conversaciones con insinuaciones sexuales.</a:t>
          </a:r>
        </a:p>
      </dsp:txBody>
      <dsp:txXfrm>
        <a:off x="1604603" y="3991453"/>
        <a:ext cx="3078973" cy="2867559"/>
      </dsp:txXfrm>
    </dsp:sp>
    <dsp:sp modelId="{69C8D1AE-5FE9-4C4E-8FE2-B3B67C1CC69F}">
      <dsp:nvSpPr>
        <dsp:cNvPr id="0" name=""/>
        <dsp:cNvSpPr/>
      </dsp:nvSpPr>
      <dsp:spPr>
        <a:xfrm>
          <a:off x="5751624" y="2665521"/>
          <a:ext cx="1878316" cy="939158"/>
        </a:xfrm>
        <a:prstGeom prst="rect">
          <a:avLst/>
        </a:prstGeom>
        <a:gradFill flip="none" rotWithShape="0">
          <a:gsLst>
            <a:gs pos="0">
              <a:srgbClr val="006600">
                <a:tint val="66000"/>
                <a:satMod val="160000"/>
              </a:srgbClr>
            </a:gs>
            <a:gs pos="50000">
              <a:srgbClr val="006600">
                <a:tint val="44500"/>
                <a:satMod val="160000"/>
              </a:srgbClr>
            </a:gs>
            <a:gs pos="100000">
              <a:srgbClr val="006600">
                <a:tint val="23500"/>
                <a:satMod val="160000"/>
              </a:srgbClr>
            </a:gs>
          </a:gsLst>
          <a:lin ang="5400000" scaled="1"/>
          <a:tileRect/>
        </a:gra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b="1" kern="1200" dirty="0" smtClean="0">
              <a:solidFill>
                <a:schemeClr val="tx1"/>
              </a:solidFill>
            </a:rPr>
            <a:t>Abuso con contacto físico </a:t>
          </a:r>
          <a:endParaRPr lang="es-ES" sz="2000" b="1" kern="1200" dirty="0">
            <a:solidFill>
              <a:schemeClr val="tx1"/>
            </a:solidFill>
          </a:endParaRPr>
        </a:p>
      </dsp:txBody>
      <dsp:txXfrm>
        <a:off x="5751624" y="2665521"/>
        <a:ext cx="1878316" cy="939158"/>
      </dsp:txXfrm>
    </dsp:sp>
    <dsp:sp modelId="{B889D7E0-353D-4C25-BD29-0BAA6F48BF8E}">
      <dsp:nvSpPr>
        <dsp:cNvPr id="0" name=""/>
        <dsp:cNvSpPr/>
      </dsp:nvSpPr>
      <dsp:spPr>
        <a:xfrm>
          <a:off x="6269457" y="3978427"/>
          <a:ext cx="2912084" cy="2643880"/>
        </a:xfrm>
        <a:prstGeom prst="rect">
          <a:avLst/>
        </a:prstGeom>
        <a:noFill/>
        <a:ln w="28575" cap="flat" cmpd="sng" algn="ctr">
          <a:solidFill>
            <a:srgbClr val="006600"/>
          </a:solidFill>
          <a:prstDash val="lgDash"/>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l" defTabSz="1066800">
            <a:lnSpc>
              <a:spcPct val="90000"/>
            </a:lnSpc>
            <a:spcBef>
              <a:spcPct val="0"/>
            </a:spcBef>
            <a:spcAft>
              <a:spcPct val="35000"/>
            </a:spcAft>
          </a:pPr>
          <a:r>
            <a:rPr lang="es-ES" sz="2400" b="1" kern="1200" dirty="0" smtClean="0">
              <a:solidFill>
                <a:srgbClr val="C00000"/>
              </a:solidFill>
              <a:effectLst>
                <a:outerShdw blurRad="38100" dist="38100" dir="2700000" algn="tl">
                  <a:srgbClr val="000000">
                    <a:alpha val="43137"/>
                  </a:srgbClr>
                </a:outerShdw>
              </a:effectLst>
            </a:rPr>
            <a:t>-</a:t>
          </a:r>
          <a:r>
            <a:rPr lang="es-ES" sz="1800" kern="1200" dirty="0" smtClean="0">
              <a:solidFill>
                <a:schemeClr val="tx1"/>
              </a:solidFill>
            </a:rPr>
            <a:t>Tocamientos de las partes del cuerpo.</a:t>
          </a:r>
        </a:p>
        <a:p>
          <a:pPr lvl="0" algn="l" defTabSz="1066800">
            <a:lnSpc>
              <a:spcPct val="90000"/>
            </a:lnSpc>
            <a:spcBef>
              <a:spcPct val="0"/>
            </a:spcBef>
            <a:spcAft>
              <a:spcPct val="35000"/>
            </a:spcAft>
          </a:pPr>
          <a:r>
            <a:rPr lang="es-ES" sz="2400" b="1" kern="1200" dirty="0" smtClean="0">
              <a:solidFill>
                <a:srgbClr val="C00000"/>
              </a:solidFill>
              <a:effectLst>
                <a:outerShdw blurRad="38100" dist="38100" dir="2700000" algn="tl">
                  <a:srgbClr val="000000">
                    <a:alpha val="43137"/>
                  </a:srgbClr>
                </a:outerShdw>
              </a:effectLst>
            </a:rPr>
            <a:t>-</a:t>
          </a:r>
          <a:r>
            <a:rPr lang="es-ES" sz="1800" kern="1200" dirty="0" smtClean="0">
              <a:solidFill>
                <a:schemeClr val="tx1"/>
              </a:solidFill>
            </a:rPr>
            <a:t>Acto sexual con coito.</a:t>
          </a:r>
        </a:p>
        <a:p>
          <a:pPr lvl="0" algn="l" defTabSz="1066800">
            <a:lnSpc>
              <a:spcPct val="90000"/>
            </a:lnSpc>
            <a:spcBef>
              <a:spcPct val="0"/>
            </a:spcBef>
            <a:spcAft>
              <a:spcPct val="35000"/>
            </a:spcAft>
          </a:pPr>
          <a:r>
            <a:rPr lang="es-ES" sz="2400" b="1" kern="1200" dirty="0" smtClean="0">
              <a:solidFill>
                <a:srgbClr val="C00000"/>
              </a:solidFill>
              <a:effectLst>
                <a:outerShdw blurRad="38100" dist="38100" dir="2700000" algn="tl">
                  <a:srgbClr val="000000">
                    <a:alpha val="43137"/>
                  </a:srgbClr>
                </a:outerShdw>
              </a:effectLst>
            </a:rPr>
            <a:t>-</a:t>
          </a:r>
          <a:r>
            <a:rPr lang="es-ES" sz="1800" kern="1200" dirty="0" smtClean="0">
              <a:solidFill>
                <a:schemeClr val="tx1"/>
              </a:solidFill>
            </a:rPr>
            <a:t>Sexo oral</a:t>
          </a:r>
        </a:p>
        <a:p>
          <a:pPr lvl="0" algn="l" defTabSz="1066800">
            <a:lnSpc>
              <a:spcPct val="90000"/>
            </a:lnSpc>
            <a:spcBef>
              <a:spcPct val="0"/>
            </a:spcBef>
            <a:spcAft>
              <a:spcPct val="35000"/>
            </a:spcAft>
          </a:pPr>
          <a:r>
            <a:rPr lang="es-ES" sz="2400" b="1" kern="1200" dirty="0" smtClean="0">
              <a:solidFill>
                <a:srgbClr val="C00000"/>
              </a:solidFill>
              <a:effectLst>
                <a:outerShdw blurRad="38100" dist="38100" dir="2700000" algn="tl">
                  <a:srgbClr val="000000">
                    <a:alpha val="43137"/>
                  </a:srgbClr>
                </a:outerShdw>
              </a:effectLst>
            </a:rPr>
            <a:t>-</a:t>
          </a:r>
          <a:r>
            <a:rPr lang="es-ES" sz="1800" kern="1200" dirty="0" smtClean="0">
              <a:solidFill>
                <a:schemeClr val="tx1"/>
              </a:solidFill>
            </a:rPr>
            <a:t>Masturbación</a:t>
          </a:r>
        </a:p>
        <a:p>
          <a:pPr lvl="0" algn="l" defTabSz="1066800">
            <a:lnSpc>
              <a:spcPct val="90000"/>
            </a:lnSpc>
            <a:spcBef>
              <a:spcPct val="0"/>
            </a:spcBef>
            <a:spcAft>
              <a:spcPct val="35000"/>
            </a:spcAft>
          </a:pPr>
          <a:r>
            <a:rPr lang="es-ES" sz="2400" b="1" kern="1200" dirty="0" smtClean="0">
              <a:solidFill>
                <a:srgbClr val="C00000"/>
              </a:solidFill>
              <a:effectLst>
                <a:outerShdw blurRad="38100" dist="38100" dir="2700000" algn="tl">
                  <a:srgbClr val="000000">
                    <a:alpha val="43137"/>
                  </a:srgbClr>
                </a:outerShdw>
              </a:effectLst>
            </a:rPr>
            <a:t>-</a:t>
          </a:r>
          <a:r>
            <a:rPr lang="es-ES" sz="1800" kern="1200" dirty="0" smtClean="0">
              <a:solidFill>
                <a:schemeClr val="tx1"/>
              </a:solidFill>
            </a:rPr>
            <a:t>Besos forzados</a:t>
          </a:r>
          <a:endParaRPr lang="es-ES" sz="1800" kern="1200" dirty="0">
            <a:solidFill>
              <a:schemeClr val="tx1"/>
            </a:solidFill>
          </a:endParaRPr>
        </a:p>
      </dsp:txBody>
      <dsp:txXfrm>
        <a:off x="6269457" y="3978427"/>
        <a:ext cx="2912084" cy="2643880"/>
      </dsp:txXfrm>
    </dsp:sp>
    <dsp:sp modelId="{983A27AD-21BC-4DBF-92ED-0E8385F95383}">
      <dsp:nvSpPr>
        <dsp:cNvPr id="0" name=""/>
        <dsp:cNvSpPr/>
      </dsp:nvSpPr>
      <dsp:spPr>
        <a:xfrm>
          <a:off x="2152451" y="1338604"/>
          <a:ext cx="1878316" cy="939158"/>
        </a:xfrm>
        <a:prstGeom prst="rect">
          <a:avLst/>
        </a:prstGeom>
        <a:gradFill flip="none" rotWithShape="0">
          <a:gsLst>
            <a:gs pos="0">
              <a:srgbClr val="993366">
                <a:tint val="66000"/>
                <a:satMod val="160000"/>
              </a:srgbClr>
            </a:gs>
            <a:gs pos="50000">
              <a:srgbClr val="993366">
                <a:tint val="44500"/>
                <a:satMod val="160000"/>
              </a:srgbClr>
            </a:gs>
            <a:gs pos="100000">
              <a:srgbClr val="993366">
                <a:tint val="23500"/>
                <a:satMod val="160000"/>
              </a:srgbClr>
            </a:gs>
          </a:gsLst>
          <a:lin ang="2700000" scaled="1"/>
          <a:tileRect/>
        </a:gradFill>
        <a:ln w="28575" cap="flat" cmpd="sng" algn="ctr">
          <a:noFill/>
          <a:prstDash val="dash"/>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b="1" kern="1200" dirty="0" smtClean="0">
              <a:solidFill>
                <a:schemeClr val="tx1"/>
              </a:solidFill>
              <a:latin typeface="Berlin Sans FB Demi" panose="020E0802020502020306" pitchFamily="34" charset="0"/>
            </a:rPr>
            <a:t>ABUSO SEXUAL INFANTIL</a:t>
          </a:r>
          <a:endParaRPr lang="es-ES" sz="2000" b="1" kern="1200" dirty="0">
            <a:solidFill>
              <a:schemeClr val="tx1"/>
            </a:solidFill>
            <a:latin typeface="Berlin Sans FB Demi" panose="020E0802020502020306" pitchFamily="34" charset="0"/>
          </a:endParaRPr>
        </a:p>
      </dsp:txBody>
      <dsp:txXfrm>
        <a:off x="2152451" y="1338604"/>
        <a:ext cx="1878316" cy="93915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884B39-29F1-4952-A1F8-EC89D9676B10}">
      <dsp:nvSpPr>
        <dsp:cNvPr id="0" name=""/>
        <dsp:cNvSpPr/>
      </dsp:nvSpPr>
      <dsp:spPr>
        <a:xfrm>
          <a:off x="1841" y="3637534"/>
          <a:ext cx="2097382" cy="524345"/>
        </a:xfrm>
        <a:prstGeom prst="roundRect">
          <a:avLst>
            <a:gd name="adj" fmla="val 10000"/>
          </a:avLst>
        </a:prstGeom>
        <a:noFill/>
        <a:ln w="28575" cap="flat" cmpd="sng" algn="ctr">
          <a:solidFill>
            <a:schemeClr val="accent4"/>
          </a:solidFill>
          <a:prstDash val="sysDash"/>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s-ES" sz="2600" b="1" kern="1200" cap="none" spc="0" dirty="0" smtClean="0">
              <a:ln/>
              <a:solidFill>
                <a:schemeClr val="tx1"/>
              </a:solidFill>
              <a:effectLst/>
              <a:latin typeface="Berlin Sans FB Demi" panose="020E0802020502020306" pitchFamily="34" charset="0"/>
            </a:rPr>
            <a:t>Físicas</a:t>
          </a:r>
          <a:endParaRPr lang="es-ES" sz="2600" kern="1200" dirty="0">
            <a:solidFill>
              <a:schemeClr val="tx1"/>
            </a:solidFill>
          </a:endParaRPr>
        </a:p>
      </dsp:txBody>
      <dsp:txXfrm>
        <a:off x="17199" y="3652892"/>
        <a:ext cx="2066666" cy="493629"/>
      </dsp:txXfrm>
    </dsp:sp>
    <dsp:sp modelId="{FF2427AA-E3D3-4BD7-B974-7FD1A3711F7F}">
      <dsp:nvSpPr>
        <dsp:cNvPr id="0" name=""/>
        <dsp:cNvSpPr/>
      </dsp:nvSpPr>
      <dsp:spPr>
        <a:xfrm rot="5400000">
          <a:off x="961780" y="4293504"/>
          <a:ext cx="177505" cy="91760"/>
        </a:xfrm>
        <a:prstGeom prst="rightArrow">
          <a:avLst>
            <a:gd name="adj1" fmla="val 667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5359413-5454-4100-9AEE-42709C8E1655}">
      <dsp:nvSpPr>
        <dsp:cNvPr id="0" name=""/>
        <dsp:cNvSpPr/>
      </dsp:nvSpPr>
      <dsp:spPr>
        <a:xfrm>
          <a:off x="1841" y="4516890"/>
          <a:ext cx="2097382" cy="1089107"/>
        </a:xfrm>
        <a:prstGeom prst="roundRect">
          <a:avLst>
            <a:gd name="adj" fmla="val 10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just" defTabSz="533400">
            <a:lnSpc>
              <a:spcPct val="90000"/>
            </a:lnSpc>
            <a:spcBef>
              <a:spcPct val="0"/>
            </a:spcBef>
            <a:spcAft>
              <a:spcPct val="35000"/>
            </a:spcAft>
          </a:pPr>
          <a:r>
            <a:rPr lang="es-ES" sz="1200" kern="1200" dirty="0" smtClean="0">
              <a:latin typeface="Tahoma" panose="020B0604030504040204" pitchFamily="34" charset="0"/>
              <a:ea typeface="Tahoma" panose="020B0604030504040204" pitchFamily="34" charset="0"/>
              <a:cs typeface="Tahoma" panose="020B0604030504040204" pitchFamily="34" charset="0"/>
            </a:rPr>
            <a:t>- Perdida control de esfínteres </a:t>
          </a:r>
        </a:p>
        <a:p>
          <a:pPr lvl="0" algn="just" defTabSz="533400">
            <a:lnSpc>
              <a:spcPct val="90000"/>
            </a:lnSpc>
            <a:spcBef>
              <a:spcPct val="0"/>
            </a:spcBef>
            <a:spcAft>
              <a:spcPct val="35000"/>
            </a:spcAft>
          </a:pPr>
          <a:r>
            <a:rPr lang="es-ES" sz="1200" kern="1200" dirty="0" smtClean="0">
              <a:latin typeface="Tahoma" panose="020B0604030504040204" pitchFamily="34" charset="0"/>
              <a:ea typeface="Tahoma" panose="020B0604030504040204" pitchFamily="34" charset="0"/>
              <a:cs typeface="Tahoma" panose="020B0604030504040204" pitchFamily="34" charset="0"/>
            </a:rPr>
            <a:t>- Problemas para dormir</a:t>
          </a:r>
        </a:p>
        <a:p>
          <a:pPr lvl="0" algn="just" defTabSz="533400">
            <a:lnSpc>
              <a:spcPct val="90000"/>
            </a:lnSpc>
            <a:spcBef>
              <a:spcPct val="0"/>
            </a:spcBef>
            <a:spcAft>
              <a:spcPct val="35000"/>
            </a:spcAft>
          </a:pPr>
          <a:r>
            <a:rPr lang="es-ES" sz="1200" kern="1200" dirty="0" smtClean="0">
              <a:latin typeface="Tahoma" panose="020B0604030504040204" pitchFamily="34" charset="0"/>
              <a:ea typeface="Tahoma" panose="020B0604030504040204" pitchFamily="34" charset="0"/>
              <a:cs typeface="Tahoma" panose="020B0604030504040204" pitchFamily="34" charset="0"/>
            </a:rPr>
            <a:t>- Problemas alimenticios</a:t>
          </a:r>
          <a:endParaRPr lang="es-ES" sz="1200" kern="1200" dirty="0">
            <a:latin typeface="Tahoma" panose="020B0604030504040204" pitchFamily="34" charset="0"/>
            <a:ea typeface="Tahoma" panose="020B0604030504040204" pitchFamily="34" charset="0"/>
            <a:cs typeface="Tahoma" panose="020B0604030504040204" pitchFamily="34" charset="0"/>
          </a:endParaRPr>
        </a:p>
      </dsp:txBody>
      <dsp:txXfrm>
        <a:off x="33740" y="4548789"/>
        <a:ext cx="2033584" cy="1025309"/>
      </dsp:txXfrm>
    </dsp:sp>
    <dsp:sp modelId="{7B690E41-A22B-4068-B4B5-F13A9A587F64}">
      <dsp:nvSpPr>
        <dsp:cNvPr id="0" name=""/>
        <dsp:cNvSpPr/>
      </dsp:nvSpPr>
      <dsp:spPr>
        <a:xfrm rot="5400000">
          <a:off x="945289" y="5711242"/>
          <a:ext cx="210488" cy="91760"/>
        </a:xfrm>
        <a:prstGeom prst="rightArrow">
          <a:avLst>
            <a:gd name="adj1" fmla="val 66700"/>
            <a:gd name="adj2" fmla="val 50000"/>
          </a:avLst>
        </a:prstGeom>
        <a:solidFill>
          <a:schemeClr val="accent4">
            <a:hueOff val="1155077"/>
            <a:satOff val="-5330"/>
            <a:lumOff val="19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4F4D467-0236-4958-AC8D-40FF0B144F5F}">
      <dsp:nvSpPr>
        <dsp:cNvPr id="0" name=""/>
        <dsp:cNvSpPr/>
      </dsp:nvSpPr>
      <dsp:spPr>
        <a:xfrm>
          <a:off x="1841" y="5908246"/>
          <a:ext cx="2097382" cy="790985"/>
        </a:xfrm>
        <a:prstGeom prst="roundRect">
          <a:avLst>
            <a:gd name="adj" fmla="val 10000"/>
          </a:avLst>
        </a:prstGeom>
        <a:solidFill>
          <a:schemeClr val="accent4">
            <a:tint val="40000"/>
            <a:alpha val="90000"/>
            <a:hueOff val="1279324"/>
            <a:satOff val="-6807"/>
            <a:lumOff val="-388"/>
            <a:alphaOff val="0"/>
          </a:schemeClr>
        </a:solidFill>
        <a:ln w="12700" cap="flat" cmpd="sng" algn="ctr">
          <a:solidFill>
            <a:schemeClr val="accent4">
              <a:tint val="40000"/>
              <a:alpha val="90000"/>
              <a:hueOff val="1279324"/>
              <a:satOff val="-6807"/>
              <a:lumOff val="-38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just" defTabSz="533400">
            <a:lnSpc>
              <a:spcPct val="90000"/>
            </a:lnSpc>
            <a:spcBef>
              <a:spcPct val="0"/>
            </a:spcBef>
            <a:spcAft>
              <a:spcPct val="35000"/>
            </a:spcAft>
          </a:pPr>
          <a:endParaRPr lang="es-ES" sz="1200" kern="1200" dirty="0" smtClean="0">
            <a:latin typeface="Tahoma" panose="020B0604030504040204" pitchFamily="34" charset="0"/>
            <a:ea typeface="Tahoma" panose="020B0604030504040204" pitchFamily="34" charset="0"/>
            <a:cs typeface="Tahoma" panose="020B0604030504040204" pitchFamily="34" charset="0"/>
          </a:endParaRPr>
        </a:p>
        <a:p>
          <a:pPr lvl="0" algn="just" defTabSz="533400">
            <a:lnSpc>
              <a:spcPct val="90000"/>
            </a:lnSpc>
            <a:spcBef>
              <a:spcPct val="0"/>
            </a:spcBef>
            <a:spcAft>
              <a:spcPct val="35000"/>
            </a:spcAft>
          </a:pPr>
          <a:r>
            <a:rPr lang="es-ES" sz="1200" kern="1200" dirty="0" smtClean="0">
              <a:latin typeface="Tahoma" panose="020B0604030504040204" pitchFamily="34" charset="0"/>
              <a:ea typeface="Tahoma" panose="020B0604030504040204" pitchFamily="34" charset="0"/>
              <a:cs typeface="Tahoma" panose="020B0604030504040204" pitchFamily="34" charset="0"/>
            </a:rPr>
            <a:t>- Problemas gastrointestinales</a:t>
          </a:r>
        </a:p>
        <a:p>
          <a:pPr lvl="0" algn="just" defTabSz="533400">
            <a:lnSpc>
              <a:spcPct val="90000"/>
            </a:lnSpc>
            <a:spcBef>
              <a:spcPct val="0"/>
            </a:spcBef>
            <a:spcAft>
              <a:spcPct val="35000"/>
            </a:spcAft>
          </a:pPr>
          <a:r>
            <a:rPr lang="es-ES" sz="1200" kern="1200" dirty="0" smtClean="0">
              <a:latin typeface="Tahoma" panose="020B0604030504040204" pitchFamily="34" charset="0"/>
              <a:ea typeface="Tahoma" panose="020B0604030504040204" pitchFamily="34" charset="0"/>
              <a:cs typeface="Tahoma" panose="020B0604030504040204" pitchFamily="34" charset="0"/>
            </a:rPr>
            <a:t>- Pesadillas</a:t>
          </a:r>
        </a:p>
        <a:p>
          <a:pPr lvl="0" algn="just" defTabSz="533400">
            <a:lnSpc>
              <a:spcPct val="90000"/>
            </a:lnSpc>
            <a:spcBef>
              <a:spcPct val="0"/>
            </a:spcBef>
            <a:spcAft>
              <a:spcPct val="35000"/>
            </a:spcAft>
          </a:pPr>
          <a:r>
            <a:rPr lang="es-ES" sz="1200" kern="1200" dirty="0" smtClean="0">
              <a:latin typeface="Tahoma" panose="020B0604030504040204" pitchFamily="34" charset="0"/>
              <a:ea typeface="Tahoma" panose="020B0604030504040204" pitchFamily="34" charset="0"/>
              <a:cs typeface="Tahoma" panose="020B0604030504040204" pitchFamily="34" charset="0"/>
            </a:rPr>
            <a:t>- Desordenes alimenticios </a:t>
          </a:r>
        </a:p>
        <a:p>
          <a:pPr lvl="0" algn="l" defTabSz="533400">
            <a:lnSpc>
              <a:spcPct val="90000"/>
            </a:lnSpc>
            <a:spcBef>
              <a:spcPct val="0"/>
            </a:spcBef>
            <a:spcAft>
              <a:spcPct val="35000"/>
            </a:spcAft>
          </a:pPr>
          <a:endParaRPr lang="es-ES" sz="900" kern="1200" dirty="0"/>
        </a:p>
      </dsp:txBody>
      <dsp:txXfrm>
        <a:off x="25008" y="5931413"/>
        <a:ext cx="2051048" cy="744651"/>
      </dsp:txXfrm>
    </dsp:sp>
    <dsp:sp modelId="{38AB01D4-F40E-4DE8-9EDC-D336F48BE2DA}">
      <dsp:nvSpPr>
        <dsp:cNvPr id="0" name=""/>
        <dsp:cNvSpPr/>
      </dsp:nvSpPr>
      <dsp:spPr>
        <a:xfrm>
          <a:off x="2392858" y="3650725"/>
          <a:ext cx="2097382" cy="524345"/>
        </a:xfrm>
        <a:prstGeom prst="roundRect">
          <a:avLst>
            <a:gd name="adj" fmla="val 10000"/>
          </a:avLst>
        </a:prstGeom>
        <a:noFill/>
        <a:ln w="28575" cap="flat" cmpd="sng" algn="ctr">
          <a:solidFill>
            <a:schemeClr val="accent6"/>
          </a:solidFill>
          <a:prstDash val="sysDash"/>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s-ES" sz="2600" b="1" kern="1200" cap="none" spc="0" dirty="0" smtClean="0">
              <a:ln/>
              <a:solidFill>
                <a:schemeClr val="tx1"/>
              </a:solidFill>
              <a:effectLst/>
              <a:latin typeface="Berlin Sans FB Demi" panose="020E0802020502020306" pitchFamily="34" charset="0"/>
            </a:rPr>
            <a:t>Conductuales</a:t>
          </a:r>
          <a:endParaRPr lang="es-ES" sz="2600" kern="1200" dirty="0">
            <a:solidFill>
              <a:schemeClr val="tx1"/>
            </a:solidFill>
          </a:endParaRPr>
        </a:p>
      </dsp:txBody>
      <dsp:txXfrm>
        <a:off x="2408216" y="3666083"/>
        <a:ext cx="2066666" cy="493629"/>
      </dsp:txXfrm>
    </dsp:sp>
    <dsp:sp modelId="{1EE6B590-0193-4CD1-8330-7BF16D56EC6D}">
      <dsp:nvSpPr>
        <dsp:cNvPr id="0" name=""/>
        <dsp:cNvSpPr/>
      </dsp:nvSpPr>
      <dsp:spPr>
        <a:xfrm rot="5400000">
          <a:off x="3349498" y="4313292"/>
          <a:ext cx="184100" cy="91760"/>
        </a:xfrm>
        <a:prstGeom prst="rightArrow">
          <a:avLst>
            <a:gd name="adj1" fmla="val 66700"/>
            <a:gd name="adj2" fmla="val 50000"/>
          </a:avLst>
        </a:prstGeom>
        <a:solidFill>
          <a:schemeClr val="accent4">
            <a:hueOff val="2310154"/>
            <a:satOff val="-10660"/>
            <a:lumOff val="39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6D8EB27-60E0-4B74-A4CA-73F09ACF9FA0}">
      <dsp:nvSpPr>
        <dsp:cNvPr id="0" name=""/>
        <dsp:cNvSpPr/>
      </dsp:nvSpPr>
      <dsp:spPr>
        <a:xfrm>
          <a:off x="2392858" y="4543273"/>
          <a:ext cx="2097382" cy="1041235"/>
        </a:xfrm>
        <a:prstGeom prst="roundRect">
          <a:avLst>
            <a:gd name="adj" fmla="val 10000"/>
          </a:avLst>
        </a:prstGeom>
        <a:solidFill>
          <a:schemeClr val="accent4">
            <a:tint val="40000"/>
            <a:alpha val="90000"/>
            <a:hueOff val="2558649"/>
            <a:satOff val="-13614"/>
            <a:lumOff val="-776"/>
            <a:alphaOff val="0"/>
          </a:schemeClr>
        </a:solidFill>
        <a:ln w="12700" cap="flat" cmpd="sng" algn="ctr">
          <a:solidFill>
            <a:schemeClr val="accent4">
              <a:tint val="40000"/>
              <a:alpha val="90000"/>
              <a:hueOff val="2558649"/>
              <a:satOff val="-13614"/>
              <a:lumOff val="-77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endParaRPr lang="es-ES" sz="1100" kern="1200" dirty="0" smtClean="0">
            <a:latin typeface="Tahoma" panose="020B0604030504040204" pitchFamily="34" charset="0"/>
            <a:ea typeface="Tahoma" panose="020B0604030504040204" pitchFamily="34" charset="0"/>
            <a:cs typeface="Tahoma" panose="020B0604030504040204" pitchFamily="34" charset="0"/>
          </a:endParaRPr>
        </a:p>
        <a:p>
          <a:pPr lvl="0" algn="just" defTabSz="488950">
            <a:lnSpc>
              <a:spcPct val="90000"/>
            </a:lnSpc>
            <a:spcBef>
              <a:spcPct val="0"/>
            </a:spcBef>
            <a:spcAft>
              <a:spcPct val="35000"/>
            </a:spcAft>
          </a:pPr>
          <a:r>
            <a:rPr lang="es-ES" sz="1100" kern="1200" dirty="0" smtClean="0">
              <a:latin typeface="Tahoma" panose="020B0604030504040204" pitchFamily="34" charset="0"/>
              <a:ea typeface="Tahoma" panose="020B0604030504040204" pitchFamily="34" charset="0"/>
              <a:cs typeface="Tahoma" panose="020B0604030504040204" pitchFamily="34" charset="0"/>
            </a:rPr>
            <a:t> </a:t>
          </a:r>
        </a:p>
        <a:p>
          <a:pPr lvl="0" algn="just" defTabSz="488950">
            <a:lnSpc>
              <a:spcPct val="90000"/>
            </a:lnSpc>
            <a:spcBef>
              <a:spcPct val="0"/>
            </a:spcBef>
            <a:spcAft>
              <a:spcPct val="35000"/>
            </a:spcAft>
          </a:pPr>
          <a:r>
            <a:rPr lang="es-ES" sz="1200" kern="1200" dirty="0" smtClean="0">
              <a:latin typeface="Tahoma" panose="020B0604030504040204" pitchFamily="34" charset="0"/>
              <a:ea typeface="Tahoma" panose="020B0604030504040204" pitchFamily="34" charset="0"/>
              <a:cs typeface="Tahoma" panose="020B0604030504040204" pitchFamily="34" charset="0"/>
            </a:rPr>
            <a:t>- Rendimiento académico</a:t>
          </a:r>
        </a:p>
        <a:p>
          <a:pPr lvl="0" algn="just" defTabSz="488950">
            <a:lnSpc>
              <a:spcPct val="90000"/>
            </a:lnSpc>
            <a:spcBef>
              <a:spcPct val="0"/>
            </a:spcBef>
            <a:spcAft>
              <a:spcPct val="35000"/>
            </a:spcAft>
          </a:pPr>
          <a:r>
            <a:rPr lang="es-ES" sz="1200" kern="1200" dirty="0" smtClean="0">
              <a:latin typeface="Tahoma" panose="020B0604030504040204" pitchFamily="34" charset="0"/>
              <a:ea typeface="Tahoma" panose="020B0604030504040204" pitchFamily="34" charset="0"/>
              <a:cs typeface="Tahoma" panose="020B0604030504040204" pitchFamily="34" charset="0"/>
            </a:rPr>
            <a:t>- Hiperactividad, agresividad</a:t>
          </a:r>
        </a:p>
        <a:p>
          <a:pPr lvl="0" algn="just" defTabSz="488950">
            <a:lnSpc>
              <a:spcPct val="90000"/>
            </a:lnSpc>
            <a:spcBef>
              <a:spcPct val="0"/>
            </a:spcBef>
            <a:spcAft>
              <a:spcPct val="35000"/>
            </a:spcAft>
          </a:pPr>
          <a:r>
            <a:rPr lang="es-ES" sz="1200" kern="1200" dirty="0" smtClean="0">
              <a:latin typeface="Tahoma" panose="020B0604030504040204" pitchFamily="34" charset="0"/>
              <a:ea typeface="Tahoma" panose="020B0604030504040204" pitchFamily="34" charset="0"/>
              <a:cs typeface="Tahoma" panose="020B0604030504040204" pitchFamily="34" charset="0"/>
            </a:rPr>
            <a:t>- Conductas autodestructivas </a:t>
          </a:r>
        </a:p>
        <a:p>
          <a:pPr lvl="0" algn="ctr" defTabSz="488950">
            <a:lnSpc>
              <a:spcPct val="90000"/>
            </a:lnSpc>
            <a:spcBef>
              <a:spcPct val="0"/>
            </a:spcBef>
            <a:spcAft>
              <a:spcPct val="35000"/>
            </a:spcAft>
          </a:pPr>
          <a:endParaRPr lang="es-ES" sz="2800" kern="1200" dirty="0"/>
        </a:p>
      </dsp:txBody>
      <dsp:txXfrm>
        <a:off x="2423355" y="4573770"/>
        <a:ext cx="2036388" cy="980241"/>
      </dsp:txXfrm>
    </dsp:sp>
    <dsp:sp modelId="{15D88DDD-6373-4FFC-A109-448261839751}">
      <dsp:nvSpPr>
        <dsp:cNvPr id="0" name=""/>
        <dsp:cNvSpPr/>
      </dsp:nvSpPr>
      <dsp:spPr>
        <a:xfrm rot="5400000">
          <a:off x="3323111" y="5702945"/>
          <a:ext cx="236875" cy="91760"/>
        </a:xfrm>
        <a:prstGeom prst="rightArrow">
          <a:avLst>
            <a:gd name="adj1" fmla="val 66700"/>
            <a:gd name="adj2" fmla="val 50000"/>
          </a:avLst>
        </a:prstGeom>
        <a:solidFill>
          <a:schemeClr val="accent4">
            <a:hueOff val="3465231"/>
            <a:satOff val="-15989"/>
            <a:lumOff val="58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42C0C8B-69EA-4EDE-BF9D-A9A520A8F00F}">
      <dsp:nvSpPr>
        <dsp:cNvPr id="0" name=""/>
        <dsp:cNvSpPr/>
      </dsp:nvSpPr>
      <dsp:spPr>
        <a:xfrm>
          <a:off x="2392858" y="5913144"/>
          <a:ext cx="2097382" cy="524345"/>
        </a:xfrm>
        <a:prstGeom prst="roundRect">
          <a:avLst>
            <a:gd name="adj" fmla="val 10000"/>
          </a:avLst>
        </a:prstGeom>
        <a:solidFill>
          <a:schemeClr val="accent4">
            <a:tint val="40000"/>
            <a:alpha val="90000"/>
            <a:hueOff val="3837973"/>
            <a:satOff val="-20420"/>
            <a:lumOff val="-1163"/>
            <a:alphaOff val="0"/>
          </a:schemeClr>
        </a:solidFill>
        <a:ln w="12700" cap="flat" cmpd="sng" algn="ctr">
          <a:solidFill>
            <a:schemeClr val="accent4">
              <a:tint val="40000"/>
              <a:alpha val="90000"/>
              <a:hueOff val="3837973"/>
              <a:satOff val="-20420"/>
              <a:lumOff val="-116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l" defTabSz="488950">
            <a:lnSpc>
              <a:spcPct val="90000"/>
            </a:lnSpc>
            <a:spcBef>
              <a:spcPct val="0"/>
            </a:spcBef>
            <a:spcAft>
              <a:spcPct val="35000"/>
            </a:spcAft>
          </a:pPr>
          <a:endParaRPr lang="es-ES" sz="1100" kern="1200" dirty="0" smtClean="0">
            <a:latin typeface="Tahoma" panose="020B0604030504040204" pitchFamily="34" charset="0"/>
            <a:ea typeface="Tahoma" panose="020B0604030504040204" pitchFamily="34" charset="0"/>
            <a:cs typeface="Tahoma" panose="020B0604030504040204" pitchFamily="34" charset="0"/>
          </a:endParaRPr>
        </a:p>
        <a:p>
          <a:pPr lvl="0" algn="l" defTabSz="488950">
            <a:lnSpc>
              <a:spcPct val="90000"/>
            </a:lnSpc>
            <a:spcBef>
              <a:spcPct val="0"/>
            </a:spcBef>
            <a:spcAft>
              <a:spcPct val="35000"/>
            </a:spcAft>
          </a:pPr>
          <a:r>
            <a:rPr lang="es-ES" sz="1200" kern="1200" dirty="0" smtClean="0">
              <a:latin typeface="Tahoma" panose="020B0604030504040204" pitchFamily="34" charset="0"/>
              <a:ea typeface="Tahoma" panose="020B0604030504040204" pitchFamily="34" charset="0"/>
              <a:cs typeface="Tahoma" panose="020B0604030504040204" pitchFamily="34" charset="0"/>
            </a:rPr>
            <a:t>- Intentos de suicidio</a:t>
          </a:r>
        </a:p>
        <a:p>
          <a:pPr lvl="0" algn="l" defTabSz="488950">
            <a:lnSpc>
              <a:spcPct val="90000"/>
            </a:lnSpc>
            <a:spcBef>
              <a:spcPct val="0"/>
            </a:spcBef>
            <a:spcAft>
              <a:spcPct val="35000"/>
            </a:spcAft>
          </a:pPr>
          <a:r>
            <a:rPr lang="es-ES" sz="1200" kern="1200" dirty="0" smtClean="0">
              <a:latin typeface="Tahoma" panose="020B0604030504040204" pitchFamily="34" charset="0"/>
              <a:ea typeface="Tahoma" panose="020B0604030504040204" pitchFamily="34" charset="0"/>
              <a:cs typeface="Tahoma" panose="020B0604030504040204" pitchFamily="34" charset="0"/>
            </a:rPr>
            <a:t>- Consumo de drogas, alcohol</a:t>
          </a:r>
        </a:p>
        <a:p>
          <a:pPr lvl="0" algn="l" defTabSz="488950">
            <a:lnSpc>
              <a:spcPct val="90000"/>
            </a:lnSpc>
            <a:spcBef>
              <a:spcPct val="0"/>
            </a:spcBef>
            <a:spcAft>
              <a:spcPct val="35000"/>
            </a:spcAft>
          </a:pPr>
          <a:endParaRPr lang="es-ES" sz="1100" kern="1200" dirty="0">
            <a:latin typeface="Tahoma" panose="020B0604030504040204" pitchFamily="34" charset="0"/>
            <a:ea typeface="Tahoma" panose="020B0604030504040204" pitchFamily="34" charset="0"/>
            <a:cs typeface="Tahoma" panose="020B0604030504040204" pitchFamily="34" charset="0"/>
          </a:endParaRPr>
        </a:p>
      </dsp:txBody>
      <dsp:txXfrm>
        <a:off x="2408216" y="5928502"/>
        <a:ext cx="2066666" cy="493629"/>
      </dsp:txXfrm>
    </dsp:sp>
    <dsp:sp modelId="{137D2A09-48A9-4A7A-9F39-263F2EC7D013}">
      <dsp:nvSpPr>
        <dsp:cNvPr id="0" name=""/>
        <dsp:cNvSpPr/>
      </dsp:nvSpPr>
      <dsp:spPr>
        <a:xfrm>
          <a:off x="4783874" y="3650725"/>
          <a:ext cx="2097382" cy="524345"/>
        </a:xfrm>
        <a:prstGeom prst="roundRect">
          <a:avLst>
            <a:gd name="adj" fmla="val 10000"/>
          </a:avLst>
        </a:prstGeom>
        <a:noFill/>
        <a:ln w="28575" cap="flat" cmpd="sng" algn="ctr">
          <a:solidFill>
            <a:srgbClr val="339933"/>
          </a:solidFill>
          <a:prstDash val="sysDash"/>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s-ES" sz="2600" b="1" kern="1200" cap="none" spc="0" dirty="0" smtClean="0">
              <a:ln/>
              <a:solidFill>
                <a:schemeClr val="tx1"/>
              </a:solidFill>
              <a:effectLst/>
              <a:latin typeface="Berlin Sans FB Demi" panose="020E0802020502020306" pitchFamily="34" charset="0"/>
            </a:rPr>
            <a:t>Emocionales</a:t>
          </a:r>
          <a:endParaRPr lang="es-ES" sz="2600" kern="1200" dirty="0">
            <a:solidFill>
              <a:schemeClr val="tx1"/>
            </a:solidFill>
          </a:endParaRPr>
        </a:p>
      </dsp:txBody>
      <dsp:txXfrm>
        <a:off x="4799232" y="3666083"/>
        <a:ext cx="2066666" cy="493629"/>
      </dsp:txXfrm>
    </dsp:sp>
    <dsp:sp modelId="{DEEBB6AF-366F-4C32-9E06-67965D90715B}">
      <dsp:nvSpPr>
        <dsp:cNvPr id="0" name=""/>
        <dsp:cNvSpPr/>
      </dsp:nvSpPr>
      <dsp:spPr>
        <a:xfrm rot="5400000">
          <a:off x="5750408" y="4293504"/>
          <a:ext cx="164313" cy="91760"/>
        </a:xfrm>
        <a:prstGeom prst="rightArrow">
          <a:avLst>
            <a:gd name="adj1" fmla="val 66700"/>
            <a:gd name="adj2" fmla="val 50000"/>
          </a:avLst>
        </a:prstGeom>
        <a:solidFill>
          <a:schemeClr val="accent4">
            <a:hueOff val="4620308"/>
            <a:satOff val="-21319"/>
            <a:lumOff val="78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88136B8-A0FC-461D-B2B5-1064BCFC4045}">
      <dsp:nvSpPr>
        <dsp:cNvPr id="0" name=""/>
        <dsp:cNvSpPr/>
      </dsp:nvSpPr>
      <dsp:spPr>
        <a:xfrm>
          <a:off x="4783874" y="4503698"/>
          <a:ext cx="2097382" cy="1094083"/>
        </a:xfrm>
        <a:prstGeom prst="roundRect">
          <a:avLst>
            <a:gd name="adj" fmla="val 10000"/>
          </a:avLst>
        </a:prstGeom>
        <a:solidFill>
          <a:schemeClr val="accent4">
            <a:tint val="40000"/>
            <a:alpha val="90000"/>
            <a:hueOff val="5117297"/>
            <a:satOff val="-27227"/>
            <a:lumOff val="-1551"/>
            <a:alphaOff val="0"/>
          </a:schemeClr>
        </a:solidFill>
        <a:ln w="12700" cap="flat" cmpd="sng" algn="ctr">
          <a:solidFill>
            <a:schemeClr val="accent4">
              <a:tint val="40000"/>
              <a:alpha val="90000"/>
              <a:hueOff val="5117297"/>
              <a:satOff val="-27227"/>
              <a:lumOff val="-155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just" defTabSz="533400">
            <a:lnSpc>
              <a:spcPct val="90000"/>
            </a:lnSpc>
            <a:spcBef>
              <a:spcPct val="0"/>
            </a:spcBef>
            <a:spcAft>
              <a:spcPct val="35000"/>
            </a:spcAft>
          </a:pPr>
          <a:r>
            <a:rPr lang="es-ES" sz="1200" kern="1200" dirty="0" smtClean="0">
              <a:latin typeface="Tahoma" panose="020B0604030504040204" pitchFamily="34" charset="0"/>
              <a:ea typeface="Tahoma" panose="020B0604030504040204" pitchFamily="34" charset="0"/>
              <a:cs typeface="Tahoma" panose="020B0604030504040204" pitchFamily="34" charset="0"/>
            </a:rPr>
            <a:t>- Ansiedad, miedo</a:t>
          </a:r>
        </a:p>
        <a:p>
          <a:pPr lvl="0" algn="just" defTabSz="533400">
            <a:lnSpc>
              <a:spcPct val="90000"/>
            </a:lnSpc>
            <a:spcBef>
              <a:spcPct val="0"/>
            </a:spcBef>
            <a:spcAft>
              <a:spcPct val="35000"/>
            </a:spcAft>
          </a:pPr>
          <a:r>
            <a:rPr lang="es-ES" sz="1200" kern="1200" dirty="0" smtClean="0">
              <a:latin typeface="Tahoma" panose="020B0604030504040204" pitchFamily="34" charset="0"/>
              <a:ea typeface="Tahoma" panose="020B0604030504040204" pitchFamily="34" charset="0"/>
              <a:cs typeface="Tahoma" panose="020B0604030504040204" pitchFamily="34" charset="0"/>
            </a:rPr>
            <a:t>- Sentimiento de culpabilidad</a:t>
          </a:r>
        </a:p>
        <a:p>
          <a:pPr lvl="0" algn="just" defTabSz="533400">
            <a:lnSpc>
              <a:spcPct val="90000"/>
            </a:lnSpc>
            <a:spcBef>
              <a:spcPct val="0"/>
            </a:spcBef>
            <a:spcAft>
              <a:spcPct val="35000"/>
            </a:spcAft>
          </a:pPr>
          <a:r>
            <a:rPr lang="es-ES" sz="1200" kern="1200" dirty="0" smtClean="0">
              <a:latin typeface="Tahoma" panose="020B0604030504040204" pitchFamily="34" charset="0"/>
              <a:ea typeface="Tahoma" panose="020B0604030504040204" pitchFamily="34" charset="0"/>
              <a:cs typeface="Tahoma" panose="020B0604030504040204" pitchFamily="34" charset="0"/>
            </a:rPr>
            <a:t>- Rechazan su cuerpo</a:t>
          </a:r>
        </a:p>
        <a:p>
          <a:pPr lvl="0" algn="just" defTabSz="533400">
            <a:lnSpc>
              <a:spcPct val="90000"/>
            </a:lnSpc>
            <a:spcBef>
              <a:spcPct val="0"/>
            </a:spcBef>
            <a:spcAft>
              <a:spcPct val="35000"/>
            </a:spcAft>
          </a:pPr>
          <a:r>
            <a:rPr lang="es-ES" sz="1200" kern="1200" dirty="0" smtClean="0">
              <a:latin typeface="Tahoma" panose="020B0604030504040204" pitchFamily="34" charset="0"/>
              <a:ea typeface="Tahoma" panose="020B0604030504040204" pitchFamily="34" charset="0"/>
              <a:cs typeface="Tahoma" panose="020B0604030504040204" pitchFamily="34" charset="0"/>
            </a:rPr>
            <a:t>- Reprimen la ira</a:t>
          </a:r>
          <a:endParaRPr lang="es-ES" sz="1200" kern="1200" dirty="0">
            <a:latin typeface="Tahoma" panose="020B0604030504040204" pitchFamily="34" charset="0"/>
            <a:ea typeface="Tahoma" panose="020B0604030504040204" pitchFamily="34" charset="0"/>
            <a:cs typeface="Tahoma" panose="020B0604030504040204" pitchFamily="34" charset="0"/>
          </a:endParaRPr>
        </a:p>
      </dsp:txBody>
      <dsp:txXfrm>
        <a:off x="4815919" y="4535743"/>
        <a:ext cx="2033292" cy="1029993"/>
      </dsp:txXfrm>
    </dsp:sp>
    <dsp:sp modelId="{29D59F78-44C2-4634-BFF7-5B0EB94280BE}">
      <dsp:nvSpPr>
        <dsp:cNvPr id="0" name=""/>
        <dsp:cNvSpPr/>
      </dsp:nvSpPr>
      <dsp:spPr>
        <a:xfrm rot="5400000">
          <a:off x="5733918" y="5696429"/>
          <a:ext cx="197294" cy="91760"/>
        </a:xfrm>
        <a:prstGeom prst="rightArrow">
          <a:avLst>
            <a:gd name="adj1" fmla="val 66700"/>
            <a:gd name="adj2" fmla="val 50000"/>
          </a:avLst>
        </a:prstGeom>
        <a:solidFill>
          <a:schemeClr val="accent4">
            <a:hueOff val="5775385"/>
            <a:satOff val="-26649"/>
            <a:lumOff val="98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D8B5823-A4E9-455B-B2CE-5F403FCCA892}">
      <dsp:nvSpPr>
        <dsp:cNvPr id="0" name=""/>
        <dsp:cNvSpPr/>
      </dsp:nvSpPr>
      <dsp:spPr>
        <a:xfrm>
          <a:off x="4783874" y="5886837"/>
          <a:ext cx="2097382" cy="1149785"/>
        </a:xfrm>
        <a:prstGeom prst="roundRect">
          <a:avLst>
            <a:gd name="adj" fmla="val 10000"/>
          </a:avLst>
        </a:prstGeom>
        <a:solidFill>
          <a:schemeClr val="accent4">
            <a:tint val="40000"/>
            <a:alpha val="90000"/>
            <a:hueOff val="6396622"/>
            <a:satOff val="-34034"/>
            <a:lumOff val="-1939"/>
            <a:alphaOff val="0"/>
          </a:schemeClr>
        </a:solidFill>
        <a:ln w="12700" cap="flat" cmpd="sng" algn="ctr">
          <a:solidFill>
            <a:schemeClr val="accent4">
              <a:tint val="40000"/>
              <a:alpha val="90000"/>
              <a:hueOff val="6396622"/>
              <a:satOff val="-34034"/>
              <a:lumOff val="-193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l" defTabSz="533400">
            <a:lnSpc>
              <a:spcPct val="90000"/>
            </a:lnSpc>
            <a:spcBef>
              <a:spcPct val="0"/>
            </a:spcBef>
            <a:spcAft>
              <a:spcPct val="35000"/>
            </a:spcAft>
          </a:pPr>
          <a:r>
            <a:rPr lang="es-ES" sz="1200" kern="1200" dirty="0" smtClean="0">
              <a:latin typeface="Tahoma" panose="020B0604030504040204" pitchFamily="34" charset="0"/>
              <a:ea typeface="Tahoma" panose="020B0604030504040204" pitchFamily="34" charset="0"/>
              <a:cs typeface="Tahoma" panose="020B0604030504040204" pitchFamily="34" charset="0"/>
            </a:rPr>
            <a:t>- Depresión</a:t>
          </a:r>
        </a:p>
        <a:p>
          <a:pPr lvl="0" algn="l" defTabSz="533400">
            <a:lnSpc>
              <a:spcPct val="90000"/>
            </a:lnSpc>
            <a:spcBef>
              <a:spcPct val="0"/>
            </a:spcBef>
            <a:spcAft>
              <a:spcPct val="35000"/>
            </a:spcAft>
          </a:pPr>
          <a:r>
            <a:rPr lang="es-ES" sz="1200" kern="1200" dirty="0" smtClean="0">
              <a:latin typeface="Tahoma" panose="020B0604030504040204" pitchFamily="34" charset="0"/>
              <a:ea typeface="Tahoma" panose="020B0604030504040204" pitchFamily="34" charset="0"/>
              <a:cs typeface="Tahoma" panose="020B0604030504040204" pitchFamily="34" charset="0"/>
            </a:rPr>
            <a:t>- Baja Autoestima</a:t>
          </a:r>
        </a:p>
        <a:p>
          <a:pPr lvl="0" algn="l" defTabSz="533400">
            <a:lnSpc>
              <a:spcPct val="90000"/>
            </a:lnSpc>
            <a:spcBef>
              <a:spcPct val="0"/>
            </a:spcBef>
            <a:spcAft>
              <a:spcPct val="35000"/>
            </a:spcAft>
          </a:pPr>
          <a:r>
            <a:rPr lang="es-ES" sz="1200" kern="1200" dirty="0" smtClean="0">
              <a:latin typeface="Tahoma" panose="020B0604030504040204" pitchFamily="34" charset="0"/>
              <a:ea typeface="Tahoma" panose="020B0604030504040204" pitchFamily="34" charset="0"/>
              <a:cs typeface="Tahoma" panose="020B0604030504040204" pitchFamily="34" charset="0"/>
            </a:rPr>
            <a:t>- Trastorno de personalidad</a:t>
          </a:r>
        </a:p>
        <a:p>
          <a:pPr lvl="0" algn="l" defTabSz="533400">
            <a:lnSpc>
              <a:spcPct val="90000"/>
            </a:lnSpc>
            <a:spcBef>
              <a:spcPct val="0"/>
            </a:spcBef>
            <a:spcAft>
              <a:spcPct val="35000"/>
            </a:spcAft>
          </a:pPr>
          <a:r>
            <a:rPr lang="es-ES" sz="1200" kern="1200" dirty="0" smtClean="0">
              <a:latin typeface="Tahoma" panose="020B0604030504040204" pitchFamily="34" charset="0"/>
              <a:ea typeface="Tahoma" panose="020B0604030504040204" pitchFamily="34" charset="0"/>
              <a:cs typeface="Tahoma" panose="020B0604030504040204" pitchFamily="34" charset="0"/>
            </a:rPr>
            <a:t>- Dificultad para expresar sentimientos</a:t>
          </a:r>
          <a:endParaRPr lang="es-ES" sz="1200" kern="1200" dirty="0">
            <a:latin typeface="Tahoma" panose="020B0604030504040204" pitchFamily="34" charset="0"/>
            <a:ea typeface="Tahoma" panose="020B0604030504040204" pitchFamily="34" charset="0"/>
            <a:cs typeface="Tahoma" panose="020B0604030504040204" pitchFamily="34" charset="0"/>
          </a:endParaRPr>
        </a:p>
      </dsp:txBody>
      <dsp:txXfrm>
        <a:off x="4817550" y="5920513"/>
        <a:ext cx="2030030" cy="1082433"/>
      </dsp:txXfrm>
    </dsp:sp>
    <dsp:sp modelId="{C00C5FF7-3058-489E-B569-60DA18902256}">
      <dsp:nvSpPr>
        <dsp:cNvPr id="0" name=""/>
        <dsp:cNvSpPr/>
      </dsp:nvSpPr>
      <dsp:spPr>
        <a:xfrm>
          <a:off x="7174890" y="3650725"/>
          <a:ext cx="2097382" cy="524345"/>
        </a:xfrm>
        <a:prstGeom prst="roundRect">
          <a:avLst>
            <a:gd name="adj" fmla="val 10000"/>
          </a:avLst>
        </a:prstGeom>
        <a:noFill/>
        <a:ln w="28575" cap="flat" cmpd="sng" algn="ctr">
          <a:solidFill>
            <a:srgbClr val="00A8A4"/>
          </a:solidFill>
          <a:prstDash val="sysDash"/>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s-ES" sz="2600" b="1" kern="1200" cap="none" spc="0" dirty="0" smtClean="0">
              <a:ln/>
              <a:solidFill>
                <a:schemeClr val="tx1"/>
              </a:solidFill>
              <a:effectLst/>
              <a:latin typeface="Berlin Sans FB Demi" panose="020E0802020502020306" pitchFamily="34" charset="0"/>
            </a:rPr>
            <a:t>Sexuales</a:t>
          </a:r>
          <a:endParaRPr lang="es-ES" sz="2600" kern="1200" dirty="0">
            <a:solidFill>
              <a:schemeClr val="tx1"/>
            </a:solidFill>
          </a:endParaRPr>
        </a:p>
      </dsp:txBody>
      <dsp:txXfrm>
        <a:off x="7190248" y="3666083"/>
        <a:ext cx="2066666" cy="493629"/>
      </dsp:txXfrm>
    </dsp:sp>
    <dsp:sp modelId="{852E9AEA-99D6-4FBB-855B-C6F5F3E19D7F}">
      <dsp:nvSpPr>
        <dsp:cNvPr id="0" name=""/>
        <dsp:cNvSpPr/>
      </dsp:nvSpPr>
      <dsp:spPr>
        <a:xfrm rot="5400000">
          <a:off x="8141424" y="4293504"/>
          <a:ext cx="164313" cy="91760"/>
        </a:xfrm>
        <a:prstGeom prst="rightArrow">
          <a:avLst>
            <a:gd name="adj1" fmla="val 66700"/>
            <a:gd name="adj2" fmla="val 50000"/>
          </a:avLst>
        </a:prstGeom>
        <a:solidFill>
          <a:schemeClr val="accent4">
            <a:hueOff val="6930461"/>
            <a:satOff val="-31979"/>
            <a:lumOff val="117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67E710A-9C77-4D6B-AE1F-3EE1E2A8676F}">
      <dsp:nvSpPr>
        <dsp:cNvPr id="0" name=""/>
        <dsp:cNvSpPr/>
      </dsp:nvSpPr>
      <dsp:spPr>
        <a:xfrm>
          <a:off x="7174890" y="4503698"/>
          <a:ext cx="2097382" cy="1134673"/>
        </a:xfrm>
        <a:prstGeom prst="roundRect">
          <a:avLst>
            <a:gd name="adj" fmla="val 10000"/>
          </a:avLst>
        </a:prstGeom>
        <a:solidFill>
          <a:schemeClr val="accent4">
            <a:tint val="40000"/>
            <a:alpha val="90000"/>
            <a:hueOff val="7675946"/>
            <a:satOff val="-40841"/>
            <a:lumOff val="-2327"/>
            <a:alphaOff val="0"/>
          </a:schemeClr>
        </a:solidFill>
        <a:ln w="12700" cap="flat" cmpd="sng" algn="ctr">
          <a:solidFill>
            <a:schemeClr val="accent4">
              <a:tint val="40000"/>
              <a:alpha val="90000"/>
              <a:hueOff val="7675946"/>
              <a:satOff val="-40841"/>
              <a:lumOff val="-232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just" defTabSz="533400">
            <a:lnSpc>
              <a:spcPct val="90000"/>
            </a:lnSpc>
            <a:spcBef>
              <a:spcPct val="0"/>
            </a:spcBef>
            <a:spcAft>
              <a:spcPct val="35000"/>
            </a:spcAft>
          </a:pPr>
          <a:r>
            <a:rPr lang="es-ES" sz="1200" kern="1200" dirty="0" smtClean="0">
              <a:latin typeface="Tahoma" panose="020B0604030504040204" pitchFamily="34" charset="0"/>
              <a:ea typeface="Tahoma" panose="020B0604030504040204" pitchFamily="34" charset="0"/>
              <a:cs typeface="Tahoma" panose="020B0604030504040204" pitchFamily="34" charset="0"/>
            </a:rPr>
            <a:t>- Conocimiento sexual precoz</a:t>
          </a:r>
        </a:p>
        <a:p>
          <a:pPr lvl="0" algn="just" defTabSz="533400">
            <a:lnSpc>
              <a:spcPct val="90000"/>
            </a:lnSpc>
            <a:spcBef>
              <a:spcPct val="0"/>
            </a:spcBef>
            <a:spcAft>
              <a:spcPct val="35000"/>
            </a:spcAft>
          </a:pPr>
          <a:r>
            <a:rPr lang="es-ES" sz="1200" kern="1200" dirty="0" smtClean="0">
              <a:latin typeface="Tahoma" panose="020B0604030504040204" pitchFamily="34" charset="0"/>
              <a:ea typeface="Tahoma" panose="020B0604030504040204" pitchFamily="34" charset="0"/>
              <a:cs typeface="Tahoma" panose="020B0604030504040204" pitchFamily="34" charset="0"/>
            </a:rPr>
            <a:t>- Problemas de identidad sexual</a:t>
          </a:r>
        </a:p>
        <a:p>
          <a:pPr lvl="0" algn="just" defTabSz="533400">
            <a:lnSpc>
              <a:spcPct val="90000"/>
            </a:lnSpc>
            <a:spcBef>
              <a:spcPct val="0"/>
            </a:spcBef>
            <a:spcAft>
              <a:spcPct val="35000"/>
            </a:spcAft>
          </a:pPr>
          <a:r>
            <a:rPr lang="es-ES" sz="1200" kern="1200" dirty="0" smtClean="0">
              <a:latin typeface="Tahoma" panose="020B0604030504040204" pitchFamily="34" charset="0"/>
              <a:ea typeface="Tahoma" panose="020B0604030504040204" pitchFamily="34" charset="0"/>
              <a:cs typeface="Tahoma" panose="020B0604030504040204" pitchFamily="34" charset="0"/>
            </a:rPr>
            <a:t>- Repetición de acciones </a:t>
          </a:r>
          <a:endParaRPr lang="es-ES" sz="1200" kern="1200" dirty="0">
            <a:latin typeface="Tahoma" panose="020B0604030504040204" pitchFamily="34" charset="0"/>
            <a:ea typeface="Tahoma" panose="020B0604030504040204" pitchFamily="34" charset="0"/>
            <a:cs typeface="Tahoma" panose="020B0604030504040204" pitchFamily="34" charset="0"/>
          </a:endParaRPr>
        </a:p>
      </dsp:txBody>
      <dsp:txXfrm>
        <a:off x="7208123" y="4536931"/>
        <a:ext cx="2030916" cy="1068207"/>
      </dsp:txXfrm>
    </dsp:sp>
    <dsp:sp modelId="{58C2F998-1989-4CB8-A7EE-C8082CE3CBD3}">
      <dsp:nvSpPr>
        <dsp:cNvPr id="0" name=""/>
        <dsp:cNvSpPr/>
      </dsp:nvSpPr>
      <dsp:spPr>
        <a:xfrm rot="5400000">
          <a:off x="8126030" y="5735923"/>
          <a:ext cx="195102" cy="91760"/>
        </a:xfrm>
        <a:prstGeom prst="rightArrow">
          <a:avLst>
            <a:gd name="adj1" fmla="val 66700"/>
            <a:gd name="adj2" fmla="val 50000"/>
          </a:avLst>
        </a:prstGeom>
        <a:solidFill>
          <a:schemeClr val="accent4">
            <a:hueOff val="8085538"/>
            <a:satOff val="-37308"/>
            <a:lumOff val="137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903C04D-7EBA-4A4A-85F8-83D4C6FA8314}">
      <dsp:nvSpPr>
        <dsp:cNvPr id="0" name=""/>
        <dsp:cNvSpPr/>
      </dsp:nvSpPr>
      <dsp:spPr>
        <a:xfrm>
          <a:off x="7174890" y="5925235"/>
          <a:ext cx="2097382" cy="957140"/>
        </a:xfrm>
        <a:prstGeom prst="roundRect">
          <a:avLst>
            <a:gd name="adj" fmla="val 10000"/>
          </a:avLst>
        </a:prstGeom>
        <a:solidFill>
          <a:schemeClr val="accent4">
            <a:tint val="40000"/>
            <a:alpha val="90000"/>
            <a:hueOff val="8955270"/>
            <a:satOff val="-47647"/>
            <a:lumOff val="-2714"/>
            <a:alphaOff val="0"/>
          </a:schemeClr>
        </a:solidFill>
        <a:ln w="12700" cap="flat" cmpd="sng" algn="ctr">
          <a:solidFill>
            <a:schemeClr val="accent4">
              <a:tint val="40000"/>
              <a:alpha val="90000"/>
              <a:hueOff val="8955270"/>
              <a:satOff val="-47647"/>
              <a:lumOff val="-271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l" defTabSz="533400">
            <a:lnSpc>
              <a:spcPct val="90000"/>
            </a:lnSpc>
            <a:spcBef>
              <a:spcPct val="0"/>
            </a:spcBef>
            <a:spcAft>
              <a:spcPct val="35000"/>
            </a:spcAft>
          </a:pPr>
          <a:r>
            <a:rPr lang="es-ES" sz="1200" kern="1200" dirty="0" smtClean="0">
              <a:latin typeface="Tahoma" panose="020B0604030504040204" pitchFamily="34" charset="0"/>
              <a:ea typeface="Tahoma" panose="020B0604030504040204" pitchFamily="34" charset="0"/>
              <a:cs typeface="Tahoma" panose="020B0604030504040204" pitchFamily="34" charset="0"/>
            </a:rPr>
            <a:t>-Compulsividad sexual</a:t>
          </a:r>
        </a:p>
        <a:p>
          <a:pPr lvl="0" algn="l" defTabSz="533400">
            <a:lnSpc>
              <a:spcPct val="90000"/>
            </a:lnSpc>
            <a:spcBef>
              <a:spcPct val="0"/>
            </a:spcBef>
            <a:spcAft>
              <a:spcPct val="35000"/>
            </a:spcAft>
          </a:pPr>
          <a:r>
            <a:rPr lang="es-ES" sz="1200" kern="1200" dirty="0" smtClean="0">
              <a:latin typeface="Tahoma" panose="020B0604030504040204" pitchFamily="34" charset="0"/>
              <a:ea typeface="Tahoma" panose="020B0604030504040204" pitchFamily="34" charset="0"/>
              <a:cs typeface="Tahoma" panose="020B0604030504040204" pitchFamily="34" charset="0"/>
            </a:rPr>
            <a:t>- Inicio de relaciones sexuales a temprana edad</a:t>
          </a:r>
        </a:p>
        <a:p>
          <a:pPr lvl="0" algn="l" defTabSz="533400">
            <a:lnSpc>
              <a:spcPct val="90000"/>
            </a:lnSpc>
            <a:spcBef>
              <a:spcPct val="0"/>
            </a:spcBef>
            <a:spcAft>
              <a:spcPct val="35000"/>
            </a:spcAft>
          </a:pPr>
          <a:r>
            <a:rPr lang="es-ES" sz="1200" kern="1200" dirty="0" smtClean="0">
              <a:latin typeface="Tahoma" panose="020B0604030504040204" pitchFamily="34" charset="0"/>
              <a:ea typeface="Tahoma" panose="020B0604030504040204" pitchFamily="34" charset="0"/>
              <a:cs typeface="Tahoma" panose="020B0604030504040204" pitchFamily="34" charset="0"/>
            </a:rPr>
            <a:t>- Fobia a una relación</a:t>
          </a:r>
          <a:endParaRPr lang="es-ES" sz="1200" kern="1200" dirty="0">
            <a:latin typeface="Tahoma" panose="020B0604030504040204" pitchFamily="34" charset="0"/>
            <a:ea typeface="Tahoma" panose="020B0604030504040204" pitchFamily="34" charset="0"/>
            <a:cs typeface="Tahoma" panose="020B0604030504040204" pitchFamily="34" charset="0"/>
          </a:endParaRPr>
        </a:p>
      </dsp:txBody>
      <dsp:txXfrm>
        <a:off x="7202924" y="5953269"/>
        <a:ext cx="2041314" cy="901072"/>
      </dsp:txXfrm>
    </dsp:sp>
    <dsp:sp modelId="{E75E060B-6946-4DA7-9725-DD0367FD68B5}">
      <dsp:nvSpPr>
        <dsp:cNvPr id="0" name=""/>
        <dsp:cNvSpPr/>
      </dsp:nvSpPr>
      <dsp:spPr>
        <a:xfrm>
          <a:off x="9565906" y="3650725"/>
          <a:ext cx="2097382" cy="524345"/>
        </a:xfrm>
        <a:prstGeom prst="roundRect">
          <a:avLst>
            <a:gd name="adj" fmla="val 10000"/>
          </a:avLst>
        </a:prstGeom>
        <a:solidFill>
          <a:schemeClr val="bg1"/>
        </a:solidFill>
        <a:ln w="28575" cap="flat" cmpd="sng" algn="ctr">
          <a:solidFill>
            <a:schemeClr val="accent5"/>
          </a:solidFill>
          <a:prstDash val="sysDash"/>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s-ES" sz="2600" b="1" kern="1200" cap="none" spc="0" dirty="0" smtClean="0">
              <a:ln/>
              <a:solidFill>
                <a:schemeClr val="tx1"/>
              </a:solidFill>
              <a:effectLst/>
              <a:latin typeface="Berlin Sans FB Demi" panose="020E0802020502020306" pitchFamily="34" charset="0"/>
            </a:rPr>
            <a:t>Sociales</a:t>
          </a:r>
          <a:endParaRPr lang="es-ES" sz="2600" kern="1200" dirty="0">
            <a:solidFill>
              <a:schemeClr val="tx1"/>
            </a:solidFill>
          </a:endParaRPr>
        </a:p>
      </dsp:txBody>
      <dsp:txXfrm>
        <a:off x="9581264" y="3666083"/>
        <a:ext cx="2066666" cy="493629"/>
      </dsp:txXfrm>
    </dsp:sp>
    <dsp:sp modelId="{241C5C9E-0DAC-43FA-818F-C08059DFE9D3}">
      <dsp:nvSpPr>
        <dsp:cNvPr id="0" name=""/>
        <dsp:cNvSpPr/>
      </dsp:nvSpPr>
      <dsp:spPr>
        <a:xfrm rot="5400000">
          <a:off x="10526198" y="4305989"/>
          <a:ext cx="176798" cy="91760"/>
        </a:xfrm>
        <a:prstGeom prst="rightArrow">
          <a:avLst>
            <a:gd name="adj1" fmla="val 66700"/>
            <a:gd name="adj2" fmla="val 50000"/>
          </a:avLst>
        </a:prstGeom>
        <a:solidFill>
          <a:schemeClr val="accent4">
            <a:hueOff val="9240615"/>
            <a:satOff val="-42638"/>
            <a:lumOff val="156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1F1CB22-F955-4FD9-A7D5-19ED960F58FC}">
      <dsp:nvSpPr>
        <dsp:cNvPr id="0" name=""/>
        <dsp:cNvSpPr/>
      </dsp:nvSpPr>
      <dsp:spPr>
        <a:xfrm>
          <a:off x="9565906" y="4528668"/>
          <a:ext cx="2097382" cy="1121827"/>
        </a:xfrm>
        <a:prstGeom prst="roundRect">
          <a:avLst>
            <a:gd name="adj" fmla="val 10000"/>
          </a:avLst>
        </a:prstGeom>
        <a:solidFill>
          <a:schemeClr val="accent4">
            <a:tint val="40000"/>
            <a:alpha val="90000"/>
            <a:hueOff val="10234594"/>
            <a:satOff val="-54454"/>
            <a:lumOff val="-3102"/>
            <a:alphaOff val="0"/>
          </a:schemeClr>
        </a:solidFill>
        <a:ln w="12700" cap="flat" cmpd="sng" algn="ctr">
          <a:solidFill>
            <a:schemeClr val="accent4">
              <a:tint val="40000"/>
              <a:alpha val="90000"/>
              <a:hueOff val="10234594"/>
              <a:satOff val="-54454"/>
              <a:lumOff val="-310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just" defTabSz="533400">
            <a:lnSpc>
              <a:spcPct val="90000"/>
            </a:lnSpc>
            <a:spcBef>
              <a:spcPct val="0"/>
            </a:spcBef>
            <a:spcAft>
              <a:spcPct val="35000"/>
            </a:spcAft>
          </a:pPr>
          <a:r>
            <a:rPr lang="es-ES" sz="1200" kern="1200" dirty="0" smtClean="0">
              <a:latin typeface="Tahoma" panose="020B0604030504040204" pitchFamily="34" charset="0"/>
              <a:ea typeface="Tahoma" panose="020B0604030504040204" pitchFamily="34" charset="0"/>
              <a:cs typeface="Tahoma" panose="020B0604030504040204" pitchFamily="34" charset="0"/>
            </a:rPr>
            <a:t>- Retraimiento social</a:t>
          </a:r>
        </a:p>
        <a:p>
          <a:pPr lvl="0" algn="l" defTabSz="533400">
            <a:lnSpc>
              <a:spcPct val="90000"/>
            </a:lnSpc>
            <a:spcBef>
              <a:spcPct val="0"/>
            </a:spcBef>
            <a:spcAft>
              <a:spcPct val="35000"/>
            </a:spcAft>
          </a:pPr>
          <a:r>
            <a:rPr lang="es-ES" sz="1200" kern="1200" dirty="0" smtClean="0">
              <a:latin typeface="Tahoma" panose="020B0604030504040204" pitchFamily="34" charset="0"/>
              <a:ea typeface="Tahoma" panose="020B0604030504040204" pitchFamily="34" charset="0"/>
              <a:cs typeface="Tahoma" panose="020B0604030504040204" pitchFamily="34" charset="0"/>
            </a:rPr>
            <a:t>- Conductas antisociales</a:t>
          </a:r>
        </a:p>
        <a:p>
          <a:pPr lvl="0" algn="l" defTabSz="533400">
            <a:lnSpc>
              <a:spcPct val="90000"/>
            </a:lnSpc>
            <a:spcBef>
              <a:spcPct val="0"/>
            </a:spcBef>
            <a:spcAft>
              <a:spcPct val="35000"/>
            </a:spcAft>
          </a:pPr>
          <a:r>
            <a:rPr lang="es-ES" sz="1200" kern="1200" dirty="0" smtClean="0">
              <a:latin typeface="Tahoma" panose="020B0604030504040204" pitchFamily="34" charset="0"/>
              <a:ea typeface="Tahoma" panose="020B0604030504040204" pitchFamily="34" charset="0"/>
              <a:cs typeface="Tahoma" panose="020B0604030504040204" pitchFamily="34" charset="0"/>
            </a:rPr>
            <a:t>- Miedo a determinadas personas, lugares</a:t>
          </a:r>
        </a:p>
        <a:p>
          <a:pPr lvl="0" algn="just" defTabSz="533400">
            <a:lnSpc>
              <a:spcPct val="90000"/>
            </a:lnSpc>
            <a:spcBef>
              <a:spcPct val="0"/>
            </a:spcBef>
            <a:spcAft>
              <a:spcPct val="35000"/>
            </a:spcAft>
          </a:pPr>
          <a:r>
            <a:rPr lang="es-ES" sz="1200" kern="1200" dirty="0" smtClean="0">
              <a:latin typeface="Tahoma" panose="020B0604030504040204" pitchFamily="34" charset="0"/>
              <a:ea typeface="Tahoma" panose="020B0604030504040204" pitchFamily="34" charset="0"/>
              <a:cs typeface="Tahoma" panose="020B0604030504040204" pitchFamily="34" charset="0"/>
            </a:rPr>
            <a:t>- Confusión de roles </a:t>
          </a:r>
          <a:endParaRPr lang="es-ES" sz="1200" kern="1200" dirty="0">
            <a:latin typeface="Tahoma" panose="020B0604030504040204" pitchFamily="34" charset="0"/>
            <a:ea typeface="Tahoma" panose="020B0604030504040204" pitchFamily="34" charset="0"/>
            <a:cs typeface="Tahoma" panose="020B0604030504040204" pitchFamily="34" charset="0"/>
          </a:endParaRPr>
        </a:p>
      </dsp:txBody>
      <dsp:txXfrm>
        <a:off x="9598763" y="4561525"/>
        <a:ext cx="2031668" cy="1056113"/>
      </dsp:txXfrm>
    </dsp:sp>
    <dsp:sp modelId="{1C7CE604-96FD-4C63-ABF2-2EF745B7B7DB}">
      <dsp:nvSpPr>
        <dsp:cNvPr id="0" name=""/>
        <dsp:cNvSpPr/>
      </dsp:nvSpPr>
      <dsp:spPr>
        <a:xfrm rot="5400000">
          <a:off x="10516469" y="5748623"/>
          <a:ext cx="196255" cy="91760"/>
        </a:xfrm>
        <a:prstGeom prst="rightArrow">
          <a:avLst>
            <a:gd name="adj1" fmla="val 66700"/>
            <a:gd name="adj2" fmla="val 50000"/>
          </a:avLst>
        </a:prstGeom>
        <a:solidFill>
          <a:schemeClr val="accent4">
            <a:hueOff val="10395692"/>
            <a:satOff val="-47968"/>
            <a:lumOff val="176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0B616E2-59F1-4B5A-B170-D41749D1E451}">
      <dsp:nvSpPr>
        <dsp:cNvPr id="0" name=""/>
        <dsp:cNvSpPr/>
      </dsp:nvSpPr>
      <dsp:spPr>
        <a:xfrm>
          <a:off x="9565906" y="5938511"/>
          <a:ext cx="2097382" cy="898193"/>
        </a:xfrm>
        <a:prstGeom prst="roundRect">
          <a:avLst>
            <a:gd name="adj" fmla="val 10000"/>
          </a:avLst>
        </a:prstGeom>
        <a:solidFill>
          <a:schemeClr val="accent4">
            <a:tint val="40000"/>
            <a:alpha val="90000"/>
            <a:hueOff val="11513918"/>
            <a:satOff val="-61261"/>
            <a:lumOff val="-3490"/>
            <a:alphaOff val="0"/>
          </a:schemeClr>
        </a:solidFill>
        <a:ln w="12700" cap="flat" cmpd="sng" algn="ctr">
          <a:solidFill>
            <a:schemeClr val="accent4">
              <a:tint val="40000"/>
              <a:alpha val="90000"/>
              <a:hueOff val="11513918"/>
              <a:satOff val="-61261"/>
              <a:lumOff val="-349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l" defTabSz="533400">
            <a:lnSpc>
              <a:spcPct val="90000"/>
            </a:lnSpc>
            <a:spcBef>
              <a:spcPct val="0"/>
            </a:spcBef>
            <a:spcAft>
              <a:spcPct val="35000"/>
            </a:spcAft>
          </a:pPr>
          <a:r>
            <a:rPr lang="es-ES" sz="1200" kern="1200" dirty="0" smtClean="0">
              <a:latin typeface="Tahoma" panose="020B0604030504040204" pitchFamily="34" charset="0"/>
              <a:ea typeface="Tahoma" panose="020B0604030504040204" pitchFamily="34" charset="0"/>
              <a:cs typeface="Tahoma" panose="020B0604030504040204" pitchFamily="34" charset="0"/>
            </a:rPr>
            <a:t>- Desconfianza</a:t>
          </a:r>
        </a:p>
        <a:p>
          <a:pPr lvl="0" algn="l" defTabSz="533400">
            <a:lnSpc>
              <a:spcPct val="90000"/>
            </a:lnSpc>
            <a:spcBef>
              <a:spcPct val="0"/>
            </a:spcBef>
            <a:spcAft>
              <a:spcPct val="35000"/>
            </a:spcAft>
          </a:pPr>
          <a:r>
            <a:rPr lang="es-ES" sz="1200" kern="1200" dirty="0" smtClean="0">
              <a:latin typeface="Tahoma" panose="020B0604030504040204" pitchFamily="34" charset="0"/>
              <a:ea typeface="Tahoma" panose="020B0604030504040204" pitchFamily="34" charset="0"/>
              <a:cs typeface="Tahoma" panose="020B0604030504040204" pitchFamily="34" charset="0"/>
            </a:rPr>
            <a:t>- Inestables</a:t>
          </a:r>
        </a:p>
        <a:p>
          <a:pPr lvl="0" algn="l" defTabSz="533400">
            <a:lnSpc>
              <a:spcPct val="90000"/>
            </a:lnSpc>
            <a:spcBef>
              <a:spcPct val="0"/>
            </a:spcBef>
            <a:spcAft>
              <a:spcPct val="35000"/>
            </a:spcAft>
          </a:pPr>
          <a:r>
            <a:rPr lang="es-ES" sz="1200" kern="1200" dirty="0" smtClean="0">
              <a:latin typeface="Tahoma" panose="020B0604030504040204" pitchFamily="34" charset="0"/>
              <a:ea typeface="Tahoma" panose="020B0604030504040204" pitchFamily="34" charset="0"/>
              <a:cs typeface="Tahoma" panose="020B0604030504040204" pitchFamily="34" charset="0"/>
            </a:rPr>
            <a:t>- Dificultad de crianza a sus hijos</a:t>
          </a:r>
          <a:endParaRPr lang="es-ES" sz="1200" kern="1200" dirty="0">
            <a:latin typeface="Tahoma" panose="020B0604030504040204" pitchFamily="34" charset="0"/>
            <a:ea typeface="Tahoma" panose="020B0604030504040204" pitchFamily="34" charset="0"/>
            <a:cs typeface="Tahoma" panose="020B0604030504040204" pitchFamily="34" charset="0"/>
          </a:endParaRPr>
        </a:p>
      </dsp:txBody>
      <dsp:txXfrm>
        <a:off x="9592213" y="5964818"/>
        <a:ext cx="2044768" cy="84557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19110A-AF58-4DCB-BF57-1C7AD108DC52}">
      <dsp:nvSpPr>
        <dsp:cNvPr id="0" name=""/>
        <dsp:cNvSpPr/>
      </dsp:nvSpPr>
      <dsp:spPr>
        <a:xfrm>
          <a:off x="704934" y="1598"/>
          <a:ext cx="1652961" cy="1322368"/>
        </a:xfrm>
        <a:prstGeom prst="rect">
          <a:avLst/>
        </a:prstGeom>
        <a:blipFill rotWithShape="1">
          <a:blip xmlns:r="http://schemas.openxmlformats.org/officeDocument/2006/relationships" r:embed="rId1"/>
          <a:stretch>
            <a:fillRect/>
          </a:stretch>
        </a:blipFill>
        <a:ln w="6350" cap="flat" cmpd="sng" algn="ctr">
          <a:solidFill>
            <a:schemeClr val="accent3">
              <a:shade val="80000"/>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46397D96-B48E-43B6-A8A4-C758FBD0131E}">
      <dsp:nvSpPr>
        <dsp:cNvPr id="0" name=""/>
        <dsp:cNvSpPr/>
      </dsp:nvSpPr>
      <dsp:spPr>
        <a:xfrm>
          <a:off x="853700" y="1191730"/>
          <a:ext cx="1471135" cy="462829"/>
        </a:xfrm>
        <a:prstGeom prst="wedgeRectCallout">
          <a:avLst>
            <a:gd name="adj1" fmla="val 20250"/>
            <a:gd name="adj2" fmla="val -60700"/>
          </a:avLst>
        </a:prstGeom>
        <a:solidFill>
          <a:schemeClr val="accent4">
            <a:lumMod val="20000"/>
            <a:lumOff val="80000"/>
          </a:schemeClr>
        </a:solidFill>
        <a:ln>
          <a:noFill/>
          <a:prstDash val="lgDashDot"/>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S" sz="1300" kern="1200" dirty="0" smtClean="0"/>
            <a:t>marcas</a:t>
          </a:r>
          <a:endParaRPr lang="es-ES" sz="1300" kern="1200" dirty="0"/>
        </a:p>
      </dsp:txBody>
      <dsp:txXfrm>
        <a:off x="853700" y="1191730"/>
        <a:ext cx="1471135" cy="462829"/>
      </dsp:txXfrm>
    </dsp:sp>
    <dsp:sp modelId="{C77C7499-533C-424C-B539-027C06C10F67}">
      <dsp:nvSpPr>
        <dsp:cNvPr id="0" name=""/>
        <dsp:cNvSpPr/>
      </dsp:nvSpPr>
      <dsp:spPr>
        <a:xfrm>
          <a:off x="2523191" y="1598"/>
          <a:ext cx="1360056" cy="1322368"/>
        </a:xfrm>
        <a:prstGeom prst="rect">
          <a:avLst/>
        </a:prstGeom>
        <a:blipFill rotWithShape="1">
          <a:blip xmlns:r="http://schemas.openxmlformats.org/officeDocument/2006/relationships" r:embed="rId2"/>
          <a:stretch>
            <a:fillRect/>
          </a:stretch>
        </a:blipFill>
        <a:ln w="6350" cap="flat" cmpd="sng" algn="ctr">
          <a:solidFill>
            <a:schemeClr val="accent3">
              <a:shade val="80000"/>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34169300-9EA5-4463-9296-5221A01D1547}">
      <dsp:nvSpPr>
        <dsp:cNvPr id="0" name=""/>
        <dsp:cNvSpPr/>
      </dsp:nvSpPr>
      <dsp:spPr>
        <a:xfrm>
          <a:off x="2525505" y="1191730"/>
          <a:ext cx="1471135" cy="462829"/>
        </a:xfrm>
        <a:prstGeom prst="wedgeRectCallout">
          <a:avLst>
            <a:gd name="adj1" fmla="val 20250"/>
            <a:gd name="adj2" fmla="val -60700"/>
          </a:avLst>
        </a:prstGeom>
        <a:solidFill>
          <a:schemeClr val="accent4">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S" sz="1300" kern="1200" dirty="0" smtClean="0"/>
            <a:t>tocamiento</a:t>
          </a:r>
          <a:endParaRPr lang="es-ES" sz="1300" kern="1200" dirty="0"/>
        </a:p>
      </dsp:txBody>
      <dsp:txXfrm>
        <a:off x="2525505" y="1191730"/>
        <a:ext cx="1471135" cy="462829"/>
      </dsp:txXfrm>
    </dsp:sp>
    <dsp:sp modelId="{EB3745F9-953D-46D3-B396-EDA0E695FC66}">
      <dsp:nvSpPr>
        <dsp:cNvPr id="0" name=""/>
        <dsp:cNvSpPr/>
      </dsp:nvSpPr>
      <dsp:spPr>
        <a:xfrm>
          <a:off x="4161936" y="1598"/>
          <a:ext cx="1652961" cy="1322368"/>
        </a:xfrm>
        <a:prstGeom prst="rect">
          <a:avLst/>
        </a:prstGeom>
        <a:blipFill rotWithShape="1">
          <a:blip xmlns:r="http://schemas.openxmlformats.org/officeDocument/2006/relationships" r:embed="rId3"/>
          <a:stretch>
            <a:fillRect/>
          </a:stretch>
        </a:blipFill>
        <a:ln w="6350" cap="flat" cmpd="sng" algn="ctr">
          <a:solidFill>
            <a:schemeClr val="accent3">
              <a:shade val="80000"/>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80DB25BB-2907-4776-84C7-F484B239CD67}">
      <dsp:nvSpPr>
        <dsp:cNvPr id="0" name=""/>
        <dsp:cNvSpPr/>
      </dsp:nvSpPr>
      <dsp:spPr>
        <a:xfrm>
          <a:off x="4310703" y="1191730"/>
          <a:ext cx="1471135" cy="462829"/>
        </a:xfrm>
        <a:prstGeom prst="wedgeRectCallout">
          <a:avLst>
            <a:gd name="adj1" fmla="val 20250"/>
            <a:gd name="adj2" fmla="val -60700"/>
          </a:avLst>
        </a:prstGeom>
        <a:gradFill flip="none" rotWithShape="0">
          <a:gsLst>
            <a:gs pos="0">
              <a:srgbClr val="FFCC00">
                <a:tint val="66000"/>
                <a:satMod val="160000"/>
              </a:srgbClr>
            </a:gs>
            <a:gs pos="50000">
              <a:srgbClr val="FFCC00">
                <a:tint val="44500"/>
                <a:satMod val="160000"/>
              </a:srgbClr>
            </a:gs>
            <a:gs pos="100000">
              <a:srgbClr val="FFCC00">
                <a:tint val="23500"/>
                <a:satMod val="160000"/>
              </a:srgbClr>
            </a:gs>
          </a:gsLst>
          <a:lin ang="2700000" scaled="1"/>
          <a:tileRect/>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S" sz="1300" kern="1200" dirty="0" smtClean="0"/>
            <a:t>Enfermarse </a:t>
          </a:r>
          <a:endParaRPr lang="es-ES" sz="1300" kern="1200" dirty="0"/>
        </a:p>
      </dsp:txBody>
      <dsp:txXfrm>
        <a:off x="4310703" y="1191730"/>
        <a:ext cx="1471135" cy="462829"/>
      </dsp:txXfrm>
    </dsp:sp>
    <dsp:sp modelId="{18C912FC-10CF-4594-BBDF-336BF3E1B0FB}">
      <dsp:nvSpPr>
        <dsp:cNvPr id="0" name=""/>
        <dsp:cNvSpPr/>
      </dsp:nvSpPr>
      <dsp:spPr>
        <a:xfrm>
          <a:off x="5980193" y="1598"/>
          <a:ext cx="1652961" cy="1322368"/>
        </a:xfrm>
        <a:prstGeom prst="rect">
          <a:avLst/>
        </a:prstGeom>
        <a:blipFill rotWithShape="1">
          <a:blip xmlns:r="http://schemas.openxmlformats.org/officeDocument/2006/relationships" r:embed="rId4"/>
          <a:stretch>
            <a:fillRect/>
          </a:stretch>
        </a:blipFill>
        <a:ln w="6350" cap="flat" cmpd="sng" algn="ctr">
          <a:solidFill>
            <a:schemeClr val="accent3">
              <a:shade val="80000"/>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9E268AAC-5BD3-4B5B-93AF-7E6450BED418}">
      <dsp:nvSpPr>
        <dsp:cNvPr id="0" name=""/>
        <dsp:cNvSpPr/>
      </dsp:nvSpPr>
      <dsp:spPr>
        <a:xfrm>
          <a:off x="6128960" y="1191730"/>
          <a:ext cx="1471135" cy="462829"/>
        </a:xfrm>
        <a:prstGeom prst="wedgeRectCallout">
          <a:avLst>
            <a:gd name="adj1" fmla="val 20250"/>
            <a:gd name="adj2" fmla="val -60700"/>
          </a:avLst>
        </a:prstGeom>
        <a:solidFill>
          <a:schemeClr val="accent4">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S" sz="1300" kern="1200" dirty="0" smtClean="0"/>
            <a:t>Pesadillas</a:t>
          </a:r>
          <a:endParaRPr lang="es-ES" sz="1300" kern="1200" dirty="0"/>
        </a:p>
      </dsp:txBody>
      <dsp:txXfrm>
        <a:off x="6128960" y="1191730"/>
        <a:ext cx="1471135" cy="462829"/>
      </dsp:txXfrm>
    </dsp:sp>
    <dsp:sp modelId="{0D219339-AD68-40DC-8816-AC2F31D17CBB}">
      <dsp:nvSpPr>
        <dsp:cNvPr id="0" name=""/>
        <dsp:cNvSpPr/>
      </dsp:nvSpPr>
      <dsp:spPr>
        <a:xfrm>
          <a:off x="771821" y="1819855"/>
          <a:ext cx="1297557" cy="1322368"/>
        </a:xfrm>
        <a:prstGeom prst="rect">
          <a:avLst/>
        </a:prstGeom>
        <a:blipFill rotWithShape="1">
          <a:blip xmlns:r="http://schemas.openxmlformats.org/officeDocument/2006/relationships" r:embed="rId5"/>
          <a:stretch>
            <a:fillRect/>
          </a:stretch>
        </a:blipFill>
        <a:ln w="6350" cap="flat" cmpd="sng" algn="ctr">
          <a:solidFill>
            <a:schemeClr val="accent3">
              <a:shade val="80000"/>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508499FF-38CB-4614-BA9D-C818DE288054}">
      <dsp:nvSpPr>
        <dsp:cNvPr id="0" name=""/>
        <dsp:cNvSpPr/>
      </dsp:nvSpPr>
      <dsp:spPr>
        <a:xfrm>
          <a:off x="706091" y="3009987"/>
          <a:ext cx="1471135" cy="462829"/>
        </a:xfrm>
        <a:prstGeom prst="wedgeRectCallout">
          <a:avLst>
            <a:gd name="adj1" fmla="val 20250"/>
            <a:gd name="adj2" fmla="val -60700"/>
          </a:avLst>
        </a:prstGeom>
        <a:solidFill>
          <a:schemeClr val="accent4">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S" sz="1300" kern="1200" dirty="0" smtClean="0"/>
            <a:t>Introvertidos</a:t>
          </a:r>
          <a:endParaRPr lang="es-ES" sz="1300" kern="1200" dirty="0"/>
        </a:p>
      </dsp:txBody>
      <dsp:txXfrm>
        <a:off x="706091" y="3009987"/>
        <a:ext cx="1471135" cy="462829"/>
      </dsp:txXfrm>
    </dsp:sp>
    <dsp:sp modelId="{DED437CB-7B68-486D-857B-F4BFF496FA5B}">
      <dsp:nvSpPr>
        <dsp:cNvPr id="0" name=""/>
        <dsp:cNvSpPr/>
      </dsp:nvSpPr>
      <dsp:spPr>
        <a:xfrm>
          <a:off x="2342522" y="1819855"/>
          <a:ext cx="1652961" cy="1322368"/>
        </a:xfrm>
        <a:prstGeom prst="rect">
          <a:avLst/>
        </a:prstGeom>
        <a:blipFill rotWithShape="1">
          <a:blip xmlns:r="http://schemas.openxmlformats.org/officeDocument/2006/relationships" r:embed="rId6"/>
          <a:stretch>
            <a:fillRect/>
          </a:stretch>
        </a:blipFill>
        <a:ln w="6350" cap="flat" cmpd="sng" algn="ctr">
          <a:solidFill>
            <a:schemeClr val="accent3">
              <a:shade val="80000"/>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2EEAF9CD-4976-4C2A-82FF-D74F1D203CF5}">
      <dsp:nvSpPr>
        <dsp:cNvPr id="0" name=""/>
        <dsp:cNvSpPr/>
      </dsp:nvSpPr>
      <dsp:spPr>
        <a:xfrm>
          <a:off x="2491289" y="3009987"/>
          <a:ext cx="1471135" cy="462829"/>
        </a:xfrm>
        <a:prstGeom prst="wedgeRectCallout">
          <a:avLst>
            <a:gd name="adj1" fmla="val 20250"/>
            <a:gd name="adj2" fmla="val -60700"/>
          </a:avLst>
        </a:prstGeom>
        <a:gradFill flip="none" rotWithShape="0">
          <a:gsLst>
            <a:gs pos="0">
              <a:schemeClr val="accent4">
                <a:tint val="66000"/>
                <a:satMod val="160000"/>
              </a:schemeClr>
            </a:gs>
            <a:gs pos="50000">
              <a:schemeClr val="accent4">
                <a:tint val="44500"/>
                <a:satMod val="160000"/>
              </a:schemeClr>
            </a:gs>
            <a:gs pos="100000">
              <a:schemeClr val="accent4">
                <a:tint val="23500"/>
                <a:satMod val="160000"/>
              </a:schemeClr>
            </a:gs>
          </a:gsLst>
          <a:lin ang="2700000" scaled="1"/>
          <a:tileRect/>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S" sz="1300" kern="1200" dirty="0" smtClean="0"/>
            <a:t>Bajo rendimiento académico </a:t>
          </a:r>
          <a:endParaRPr lang="es-ES" sz="1300" kern="1200" dirty="0"/>
        </a:p>
      </dsp:txBody>
      <dsp:txXfrm>
        <a:off x="2491289" y="3009987"/>
        <a:ext cx="1471135" cy="462829"/>
      </dsp:txXfrm>
    </dsp:sp>
    <dsp:sp modelId="{FA3A6361-B3A1-4108-A42D-423858E06C12}">
      <dsp:nvSpPr>
        <dsp:cNvPr id="0" name=""/>
        <dsp:cNvSpPr/>
      </dsp:nvSpPr>
      <dsp:spPr>
        <a:xfrm>
          <a:off x="4160779" y="1819855"/>
          <a:ext cx="1652961" cy="1322368"/>
        </a:xfrm>
        <a:prstGeom prst="rect">
          <a:avLst/>
        </a:prstGeom>
        <a:blipFill rotWithShape="1">
          <a:blip xmlns:r="http://schemas.openxmlformats.org/officeDocument/2006/relationships" r:embed="rId7"/>
          <a:stretch>
            <a:fillRect/>
          </a:stretch>
        </a:blipFill>
        <a:ln w="6350" cap="flat" cmpd="sng" algn="ctr">
          <a:solidFill>
            <a:schemeClr val="accent3">
              <a:shade val="80000"/>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9B42633F-2C2C-47D3-9387-1EB5D3D35433}">
      <dsp:nvSpPr>
        <dsp:cNvPr id="0" name=""/>
        <dsp:cNvSpPr/>
      </dsp:nvSpPr>
      <dsp:spPr>
        <a:xfrm>
          <a:off x="4309546" y="3009987"/>
          <a:ext cx="1471135" cy="462829"/>
        </a:xfrm>
        <a:prstGeom prst="wedgeRectCallout">
          <a:avLst>
            <a:gd name="adj1" fmla="val 20250"/>
            <a:gd name="adj2" fmla="val -60700"/>
          </a:avLst>
        </a:prstGeom>
        <a:gradFill flip="none" rotWithShape="0">
          <a:gsLst>
            <a:gs pos="0">
              <a:schemeClr val="accent4">
                <a:tint val="66000"/>
                <a:satMod val="160000"/>
              </a:schemeClr>
            </a:gs>
            <a:gs pos="50000">
              <a:schemeClr val="accent4">
                <a:tint val="44500"/>
                <a:satMod val="160000"/>
              </a:schemeClr>
            </a:gs>
            <a:gs pos="100000">
              <a:schemeClr val="accent4">
                <a:tint val="23500"/>
                <a:satMod val="160000"/>
              </a:schemeClr>
            </a:gs>
          </a:gsLst>
          <a:lin ang="2700000" scaled="1"/>
          <a:tileRect/>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S" sz="1300" kern="1200" dirty="0" smtClean="0"/>
            <a:t>Trastornos alimenticios </a:t>
          </a:r>
          <a:endParaRPr lang="es-ES" sz="1300" kern="1200" dirty="0"/>
        </a:p>
      </dsp:txBody>
      <dsp:txXfrm>
        <a:off x="4309546" y="3009987"/>
        <a:ext cx="1471135" cy="462829"/>
      </dsp:txXfrm>
    </dsp:sp>
    <dsp:sp modelId="{DD4115BC-BC7E-4EB2-936C-15D86682A390}">
      <dsp:nvSpPr>
        <dsp:cNvPr id="0" name=""/>
        <dsp:cNvSpPr/>
      </dsp:nvSpPr>
      <dsp:spPr>
        <a:xfrm>
          <a:off x="5979036" y="1819855"/>
          <a:ext cx="1652961" cy="1322368"/>
        </a:xfrm>
        <a:prstGeom prst="rect">
          <a:avLst/>
        </a:prstGeom>
        <a:blipFill rotWithShape="1">
          <a:blip xmlns:r="http://schemas.openxmlformats.org/officeDocument/2006/relationships" r:embed="rId8"/>
          <a:stretch>
            <a:fillRect/>
          </a:stretch>
        </a:blipFill>
        <a:ln w="6350" cap="flat" cmpd="sng" algn="ctr">
          <a:solidFill>
            <a:schemeClr val="accent3">
              <a:shade val="80000"/>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D53A3AE4-B459-414C-A407-EE8C76FB7583}">
      <dsp:nvSpPr>
        <dsp:cNvPr id="0" name=""/>
        <dsp:cNvSpPr/>
      </dsp:nvSpPr>
      <dsp:spPr>
        <a:xfrm>
          <a:off x="6127803" y="3009987"/>
          <a:ext cx="1471135" cy="462829"/>
        </a:xfrm>
        <a:prstGeom prst="wedgeRectCallout">
          <a:avLst>
            <a:gd name="adj1" fmla="val 20250"/>
            <a:gd name="adj2" fmla="val -60700"/>
          </a:avLst>
        </a:prstGeom>
        <a:gradFill flip="none" rotWithShape="0">
          <a:gsLst>
            <a:gs pos="0">
              <a:schemeClr val="accent4">
                <a:tint val="66000"/>
                <a:satMod val="160000"/>
              </a:schemeClr>
            </a:gs>
            <a:gs pos="50000">
              <a:schemeClr val="accent4">
                <a:tint val="44500"/>
                <a:satMod val="160000"/>
              </a:schemeClr>
            </a:gs>
            <a:gs pos="100000">
              <a:schemeClr val="accent4">
                <a:tint val="23500"/>
                <a:satMod val="160000"/>
              </a:schemeClr>
            </a:gs>
          </a:gsLst>
          <a:lin ang="2700000" scaled="1"/>
          <a:tileRect/>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S" sz="1300" kern="1200" dirty="0" smtClean="0"/>
            <a:t>Regresiones </a:t>
          </a:r>
          <a:endParaRPr lang="es-ES" sz="1300" kern="1200" dirty="0"/>
        </a:p>
      </dsp:txBody>
      <dsp:txXfrm>
        <a:off x="6127803" y="3009987"/>
        <a:ext cx="1471135" cy="462829"/>
      </dsp:txXfrm>
    </dsp:sp>
    <dsp:sp modelId="{1FEA7CC7-3030-42A3-A700-B6A9A24E40E3}">
      <dsp:nvSpPr>
        <dsp:cNvPr id="0" name=""/>
        <dsp:cNvSpPr/>
      </dsp:nvSpPr>
      <dsp:spPr>
        <a:xfrm>
          <a:off x="1524306" y="3638112"/>
          <a:ext cx="1652961" cy="1322368"/>
        </a:xfrm>
        <a:prstGeom prst="rect">
          <a:avLst/>
        </a:prstGeom>
        <a:blipFill rotWithShape="1">
          <a:blip xmlns:r="http://schemas.openxmlformats.org/officeDocument/2006/relationships" r:embed="rId9"/>
          <a:stretch>
            <a:fillRect/>
          </a:stretch>
        </a:blipFill>
        <a:ln w="6350" cap="flat" cmpd="sng" algn="ctr">
          <a:solidFill>
            <a:schemeClr val="accent3">
              <a:shade val="80000"/>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28C2BBA4-05A6-43DF-BD90-F27D437A4945}">
      <dsp:nvSpPr>
        <dsp:cNvPr id="0" name=""/>
        <dsp:cNvSpPr/>
      </dsp:nvSpPr>
      <dsp:spPr>
        <a:xfrm>
          <a:off x="1673073" y="4828244"/>
          <a:ext cx="1471135" cy="462829"/>
        </a:xfrm>
        <a:prstGeom prst="wedgeRectCallout">
          <a:avLst>
            <a:gd name="adj1" fmla="val 20250"/>
            <a:gd name="adj2" fmla="val -60700"/>
          </a:avLst>
        </a:prstGeom>
        <a:gradFill flip="none" rotWithShape="0">
          <a:gsLst>
            <a:gs pos="0">
              <a:schemeClr val="accent4">
                <a:tint val="66000"/>
                <a:satMod val="160000"/>
              </a:schemeClr>
            </a:gs>
            <a:gs pos="50000">
              <a:schemeClr val="accent4">
                <a:tint val="44500"/>
                <a:satMod val="160000"/>
              </a:schemeClr>
            </a:gs>
            <a:gs pos="100000">
              <a:schemeClr val="accent4">
                <a:tint val="23500"/>
                <a:satMod val="160000"/>
              </a:schemeClr>
            </a:gs>
          </a:gsLst>
          <a:lin ang="2700000" scaled="1"/>
          <a:tileRect/>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S" sz="1300" kern="1200" dirty="0" smtClean="0"/>
            <a:t>Enuresis, Encopresis</a:t>
          </a:r>
          <a:endParaRPr lang="es-ES" sz="1300" kern="1200" dirty="0"/>
        </a:p>
      </dsp:txBody>
      <dsp:txXfrm>
        <a:off x="1673073" y="4828244"/>
        <a:ext cx="1471135" cy="462829"/>
      </dsp:txXfrm>
    </dsp:sp>
    <dsp:sp modelId="{544A5E75-CB79-4049-9797-C23C75C95B5A}">
      <dsp:nvSpPr>
        <dsp:cNvPr id="0" name=""/>
        <dsp:cNvSpPr/>
      </dsp:nvSpPr>
      <dsp:spPr>
        <a:xfrm>
          <a:off x="3342563" y="3638112"/>
          <a:ext cx="1652961" cy="1322368"/>
        </a:xfrm>
        <a:prstGeom prst="rect">
          <a:avLst/>
        </a:prstGeom>
        <a:blipFill rotWithShape="1">
          <a:blip xmlns:r="http://schemas.openxmlformats.org/officeDocument/2006/relationships" r:embed="rId10"/>
          <a:stretch>
            <a:fillRect/>
          </a:stretch>
        </a:blipFill>
        <a:ln w="6350" cap="flat" cmpd="sng" algn="ctr">
          <a:solidFill>
            <a:schemeClr val="accent3">
              <a:shade val="80000"/>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970C7D74-5549-442F-957E-554191FB8B79}">
      <dsp:nvSpPr>
        <dsp:cNvPr id="0" name=""/>
        <dsp:cNvSpPr/>
      </dsp:nvSpPr>
      <dsp:spPr>
        <a:xfrm>
          <a:off x="3491330" y="4828244"/>
          <a:ext cx="1471135" cy="462829"/>
        </a:xfrm>
        <a:prstGeom prst="wedgeRectCallout">
          <a:avLst>
            <a:gd name="adj1" fmla="val 20250"/>
            <a:gd name="adj2" fmla="val -60700"/>
          </a:avLst>
        </a:prstGeom>
        <a:gradFill flip="none" rotWithShape="0">
          <a:gsLst>
            <a:gs pos="0">
              <a:schemeClr val="accent4">
                <a:tint val="66000"/>
                <a:satMod val="160000"/>
              </a:schemeClr>
            </a:gs>
            <a:gs pos="50000">
              <a:schemeClr val="accent4">
                <a:tint val="44500"/>
                <a:satMod val="160000"/>
              </a:schemeClr>
            </a:gs>
            <a:gs pos="100000">
              <a:schemeClr val="accent4">
                <a:tint val="23500"/>
                <a:satMod val="160000"/>
              </a:schemeClr>
            </a:gs>
          </a:gsLst>
          <a:lin ang="2700000" scaled="1"/>
          <a:tileRect/>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S" sz="1300" kern="1200" dirty="0" smtClean="0"/>
            <a:t>Evidencias del trauma</a:t>
          </a:r>
          <a:endParaRPr lang="es-ES" sz="1300" kern="1200" dirty="0"/>
        </a:p>
      </dsp:txBody>
      <dsp:txXfrm>
        <a:off x="3491330" y="4828244"/>
        <a:ext cx="1471135" cy="462829"/>
      </dsp:txXfrm>
    </dsp:sp>
    <dsp:sp modelId="{1D05AE30-649C-4E22-B7C3-5383AB4754FC}">
      <dsp:nvSpPr>
        <dsp:cNvPr id="0" name=""/>
        <dsp:cNvSpPr/>
      </dsp:nvSpPr>
      <dsp:spPr>
        <a:xfrm>
          <a:off x="5160821" y="3638112"/>
          <a:ext cx="1652961" cy="1322368"/>
        </a:xfrm>
        <a:prstGeom prst="rect">
          <a:avLst/>
        </a:prstGeom>
        <a:blipFill rotWithShape="1">
          <a:blip xmlns:r="http://schemas.openxmlformats.org/officeDocument/2006/relationships" r:embed="rId11"/>
          <a:stretch>
            <a:fillRect/>
          </a:stretch>
        </a:blipFill>
        <a:ln w="6350" cap="flat" cmpd="sng" algn="ctr">
          <a:solidFill>
            <a:schemeClr val="accent3">
              <a:shade val="80000"/>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8578448C-CA2E-46C0-8E0D-435F2DDD8C16}">
      <dsp:nvSpPr>
        <dsp:cNvPr id="0" name=""/>
        <dsp:cNvSpPr/>
      </dsp:nvSpPr>
      <dsp:spPr>
        <a:xfrm>
          <a:off x="5309587" y="4828244"/>
          <a:ext cx="1471135" cy="462829"/>
        </a:xfrm>
        <a:prstGeom prst="wedgeRectCallout">
          <a:avLst>
            <a:gd name="adj1" fmla="val 20250"/>
            <a:gd name="adj2" fmla="val -60700"/>
          </a:avLst>
        </a:prstGeom>
        <a:gradFill flip="none" rotWithShape="0">
          <a:gsLst>
            <a:gs pos="0">
              <a:schemeClr val="accent4">
                <a:tint val="66000"/>
                <a:satMod val="160000"/>
              </a:schemeClr>
            </a:gs>
            <a:gs pos="50000">
              <a:schemeClr val="accent4">
                <a:tint val="44500"/>
                <a:satMod val="160000"/>
              </a:schemeClr>
            </a:gs>
            <a:gs pos="100000">
              <a:schemeClr val="accent4">
                <a:tint val="23500"/>
                <a:satMod val="160000"/>
              </a:schemeClr>
            </a:gs>
          </a:gsLst>
          <a:lin ang="2700000" scaled="1"/>
          <a:tileRect/>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S" sz="1300" kern="1200" dirty="0" smtClean="0"/>
            <a:t>Dificultad para caminar</a:t>
          </a:r>
          <a:endParaRPr lang="es-ES" sz="1300" kern="1200" dirty="0"/>
        </a:p>
      </dsp:txBody>
      <dsp:txXfrm>
        <a:off x="5309587" y="4828244"/>
        <a:ext cx="1471135" cy="46282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61E3FC-5222-4D53-83AD-3D7111DA27CD}">
      <dsp:nvSpPr>
        <dsp:cNvPr id="0" name=""/>
        <dsp:cNvSpPr/>
      </dsp:nvSpPr>
      <dsp:spPr>
        <a:xfrm>
          <a:off x="150353" y="0"/>
          <a:ext cx="2060417" cy="863062"/>
        </a:xfrm>
        <a:prstGeom prst="roundRect">
          <a:avLst>
            <a:gd name="adj" fmla="val 10000"/>
          </a:avLst>
        </a:prstGeom>
        <a:solidFill>
          <a:schemeClr val="bg1"/>
        </a:solidFill>
        <a:ln w="28575" cap="flat" cmpd="sng" algn="ctr">
          <a:solidFill>
            <a:srgbClr val="0070C0"/>
          </a:solidFill>
          <a:prstDash val="sysDash"/>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s-ES" sz="2200" b="1" kern="1200" cap="none" spc="0" dirty="0" smtClean="0">
              <a:ln/>
              <a:solidFill>
                <a:schemeClr val="tx1"/>
              </a:solidFill>
              <a:effectLst/>
              <a:latin typeface="Berlin Sans FB Demi" panose="020E0802020502020306" pitchFamily="34" charset="0"/>
            </a:rPr>
            <a:t>    Detección</a:t>
          </a:r>
          <a:endParaRPr lang="es-ES" sz="2200" kern="1200" dirty="0">
            <a:solidFill>
              <a:schemeClr val="tx1"/>
            </a:solidFill>
          </a:endParaRPr>
        </a:p>
      </dsp:txBody>
      <dsp:txXfrm>
        <a:off x="175631" y="25278"/>
        <a:ext cx="2009861" cy="812506"/>
      </dsp:txXfrm>
    </dsp:sp>
    <dsp:sp modelId="{4FC7B1F7-5FEE-42D2-8110-2339BB8512D9}">
      <dsp:nvSpPr>
        <dsp:cNvPr id="0" name=""/>
        <dsp:cNvSpPr/>
      </dsp:nvSpPr>
      <dsp:spPr>
        <a:xfrm>
          <a:off x="2333044" y="298171"/>
          <a:ext cx="465664" cy="266719"/>
        </a:xfrm>
        <a:prstGeom prst="rightArrow">
          <a:avLst>
            <a:gd name="adj1" fmla="val 60000"/>
            <a:gd name="adj2" fmla="val 50000"/>
          </a:avLst>
        </a:prstGeom>
        <a:solidFill>
          <a:schemeClr val="bg1"/>
        </a:solidFill>
        <a:ln w="12700">
          <a:solidFill>
            <a:srgbClr val="0070C0"/>
          </a:solidFill>
          <a:prstDash val="solid"/>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s-ES" sz="2000" kern="1200" dirty="0"/>
        </a:p>
      </dsp:txBody>
      <dsp:txXfrm>
        <a:off x="2333044" y="351515"/>
        <a:ext cx="385648" cy="160031"/>
      </dsp:txXfrm>
    </dsp:sp>
    <dsp:sp modelId="{1BFB6E23-9292-43FE-98C4-34772AE575D9}">
      <dsp:nvSpPr>
        <dsp:cNvPr id="0" name=""/>
        <dsp:cNvSpPr/>
      </dsp:nvSpPr>
      <dsp:spPr>
        <a:xfrm>
          <a:off x="3079282" y="-74224"/>
          <a:ext cx="1339883" cy="1011510"/>
        </a:xfrm>
        <a:prstGeom prst="roundRect">
          <a:avLst>
            <a:gd name="adj" fmla="val 10000"/>
          </a:avLst>
        </a:prstGeom>
        <a:blipFill rotWithShape="0">
          <a:blip xmlns:r="http://schemas.openxmlformats.org/officeDocument/2006/relationships" r:embed="rId1"/>
          <a:stretch>
            <a:fillRect/>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63830" tIns="163830" rIns="163830" bIns="163830" numCol="1" spcCol="1270" anchor="ctr" anchorCtr="0">
          <a:noAutofit/>
        </a:bodyPr>
        <a:lstStyle/>
        <a:p>
          <a:pPr lvl="0" algn="ctr" defTabSz="1911350">
            <a:lnSpc>
              <a:spcPct val="90000"/>
            </a:lnSpc>
            <a:spcBef>
              <a:spcPct val="0"/>
            </a:spcBef>
            <a:spcAft>
              <a:spcPct val="35000"/>
            </a:spcAft>
          </a:pPr>
          <a:endParaRPr lang="es-ES" sz="4300" kern="1200" dirty="0"/>
        </a:p>
      </dsp:txBody>
      <dsp:txXfrm>
        <a:off x="3108908" y="-44598"/>
        <a:ext cx="1280631" cy="952258"/>
      </dsp:txXfrm>
    </dsp:sp>
    <dsp:sp modelId="{1FEF82BD-9FA7-498A-A7CB-1E9F668953BB}">
      <dsp:nvSpPr>
        <dsp:cNvPr id="0" name=""/>
        <dsp:cNvSpPr/>
      </dsp:nvSpPr>
      <dsp:spPr>
        <a:xfrm>
          <a:off x="4749380" y="290176"/>
          <a:ext cx="403450" cy="266719"/>
        </a:xfrm>
        <a:prstGeom prst="rightArrow">
          <a:avLst>
            <a:gd name="adj1" fmla="val 60000"/>
            <a:gd name="adj2" fmla="val 50000"/>
          </a:avLst>
        </a:prstGeom>
        <a:solidFill>
          <a:schemeClr val="bg1"/>
        </a:solidFill>
        <a:ln w="12700">
          <a:solidFill>
            <a:srgbClr val="0070C0"/>
          </a:solidFill>
          <a:prstDash val="solid"/>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S" sz="1100" kern="1200"/>
        </a:p>
      </dsp:txBody>
      <dsp:txXfrm>
        <a:off x="4749380" y="343520"/>
        <a:ext cx="323434" cy="160031"/>
      </dsp:txXfrm>
    </dsp:sp>
    <dsp:sp modelId="{EE269A1B-C497-4FEC-8D3E-3A644E2E8478}">
      <dsp:nvSpPr>
        <dsp:cNvPr id="0" name=""/>
        <dsp:cNvSpPr/>
      </dsp:nvSpPr>
      <dsp:spPr>
        <a:xfrm>
          <a:off x="5341039" y="0"/>
          <a:ext cx="2624703" cy="863062"/>
        </a:xfrm>
        <a:prstGeom prst="roundRect">
          <a:avLst>
            <a:gd name="adj" fmla="val 10000"/>
          </a:avLst>
        </a:prstGeom>
        <a:blipFill rotWithShape="0">
          <a:blip xmlns:r="http://schemas.openxmlformats.org/officeDocument/2006/relationships" r:embed="rId2"/>
          <a:stretch>
            <a:fillRect/>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endParaRPr lang="es-ES" sz="3700" kern="1200" dirty="0"/>
        </a:p>
      </dsp:txBody>
      <dsp:txXfrm>
        <a:off x="5366317" y="25278"/>
        <a:ext cx="2574147" cy="81250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61E3FC-5222-4D53-83AD-3D7111DA27CD}">
      <dsp:nvSpPr>
        <dsp:cNvPr id="0" name=""/>
        <dsp:cNvSpPr/>
      </dsp:nvSpPr>
      <dsp:spPr>
        <a:xfrm>
          <a:off x="0" y="0"/>
          <a:ext cx="2081478" cy="979231"/>
        </a:xfrm>
        <a:prstGeom prst="roundRect">
          <a:avLst>
            <a:gd name="adj" fmla="val 10000"/>
          </a:avLst>
        </a:prstGeom>
        <a:solidFill>
          <a:schemeClr val="bg1"/>
        </a:solidFill>
        <a:ln w="28575" cap="flat" cmpd="sng" algn="ctr">
          <a:solidFill>
            <a:srgbClr val="CC3300"/>
          </a:solidFill>
          <a:prstDash val="sysDash"/>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ES" sz="2200" b="1" kern="1200" cap="none" spc="0" dirty="0" smtClean="0">
              <a:ln/>
              <a:solidFill>
                <a:schemeClr val="tx1"/>
              </a:solidFill>
              <a:effectLst/>
              <a:latin typeface="Berlin Sans FB Demi" panose="020E0802020502020306" pitchFamily="34" charset="0"/>
            </a:rPr>
            <a:t> Intervención</a:t>
          </a:r>
        </a:p>
      </dsp:txBody>
      <dsp:txXfrm>
        <a:off x="28681" y="28681"/>
        <a:ext cx="2024116" cy="921869"/>
      </dsp:txXfrm>
    </dsp:sp>
    <dsp:sp modelId="{4FC7B1F7-5FEE-42D2-8110-2339BB8512D9}">
      <dsp:nvSpPr>
        <dsp:cNvPr id="0" name=""/>
        <dsp:cNvSpPr/>
      </dsp:nvSpPr>
      <dsp:spPr>
        <a:xfrm>
          <a:off x="2199257" y="356254"/>
          <a:ext cx="466762" cy="266722"/>
        </a:xfrm>
        <a:prstGeom prst="rightArrow">
          <a:avLst>
            <a:gd name="adj1" fmla="val 60000"/>
            <a:gd name="adj2" fmla="val 50000"/>
          </a:avLst>
        </a:prstGeom>
        <a:solidFill>
          <a:schemeClr val="bg1"/>
        </a:solidFill>
        <a:ln w="12700">
          <a:solidFill>
            <a:srgbClr val="CC3300"/>
          </a:solidFill>
          <a:prstDash val="solid"/>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S" sz="1100" kern="1200"/>
        </a:p>
      </dsp:txBody>
      <dsp:txXfrm>
        <a:off x="2199257" y="409598"/>
        <a:ext cx="386745" cy="160034"/>
      </dsp:txXfrm>
    </dsp:sp>
    <dsp:sp modelId="{0CD4CE94-E2A7-444A-96A4-6F232D9D487C}">
      <dsp:nvSpPr>
        <dsp:cNvPr id="0" name=""/>
        <dsp:cNvSpPr/>
      </dsp:nvSpPr>
      <dsp:spPr>
        <a:xfrm>
          <a:off x="2763343" y="-65301"/>
          <a:ext cx="1763998" cy="1109834"/>
        </a:xfrm>
        <a:prstGeom prst="roundRect">
          <a:avLst>
            <a:gd name="adj" fmla="val 10000"/>
          </a:avLst>
        </a:prstGeom>
        <a:blipFill rotWithShape="0">
          <a:blip xmlns:r="http://schemas.openxmlformats.org/officeDocument/2006/relationships" r:embed="rId1"/>
          <a:stretch>
            <a:fillRect/>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endParaRPr lang="es-ES" sz="3800" kern="1200" dirty="0"/>
        </a:p>
      </dsp:txBody>
      <dsp:txXfrm>
        <a:off x="2795849" y="-32795"/>
        <a:ext cx="1698986" cy="1044822"/>
      </dsp:txXfrm>
    </dsp:sp>
    <dsp:sp modelId="{D4B8A663-7C84-406C-8B39-EBCB03667996}">
      <dsp:nvSpPr>
        <dsp:cNvPr id="0" name=""/>
        <dsp:cNvSpPr/>
      </dsp:nvSpPr>
      <dsp:spPr>
        <a:xfrm>
          <a:off x="4604858" y="358722"/>
          <a:ext cx="430288" cy="266722"/>
        </a:xfrm>
        <a:prstGeom prst="rightArrow">
          <a:avLst>
            <a:gd name="adj1" fmla="val 60000"/>
            <a:gd name="adj2" fmla="val 50000"/>
          </a:avLst>
        </a:prstGeom>
        <a:solidFill>
          <a:schemeClr val="bg1"/>
        </a:solidFill>
        <a:ln w="12700">
          <a:solidFill>
            <a:srgbClr val="CC3300"/>
          </a:solidFill>
          <a:prstDash val="solid"/>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S" sz="1100" kern="1200"/>
        </a:p>
      </dsp:txBody>
      <dsp:txXfrm>
        <a:off x="4604858" y="412066"/>
        <a:ext cx="350271" cy="160034"/>
      </dsp:txXfrm>
    </dsp:sp>
    <dsp:sp modelId="{6EADA851-C2C8-48D7-B223-5453354AECC8}">
      <dsp:nvSpPr>
        <dsp:cNvPr id="0" name=""/>
        <dsp:cNvSpPr/>
      </dsp:nvSpPr>
      <dsp:spPr>
        <a:xfrm>
          <a:off x="5205218" y="-65301"/>
          <a:ext cx="1981638" cy="1109834"/>
        </a:xfrm>
        <a:prstGeom prst="roundRect">
          <a:avLst>
            <a:gd name="adj" fmla="val 10000"/>
          </a:avLst>
        </a:prstGeom>
        <a:blipFill rotWithShape="0">
          <a:blip xmlns:r="http://schemas.openxmlformats.org/officeDocument/2006/relationships" r:embed="rId2"/>
          <a:stretch>
            <a:fillRect/>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5260" tIns="175260" rIns="175260" bIns="175260" numCol="1" spcCol="1270" anchor="ctr" anchorCtr="0">
          <a:noAutofit/>
        </a:bodyPr>
        <a:lstStyle/>
        <a:p>
          <a:pPr lvl="0" algn="ctr" defTabSz="2044700">
            <a:lnSpc>
              <a:spcPct val="90000"/>
            </a:lnSpc>
            <a:spcBef>
              <a:spcPct val="0"/>
            </a:spcBef>
            <a:spcAft>
              <a:spcPct val="35000"/>
            </a:spcAft>
          </a:pPr>
          <a:endParaRPr lang="es-ES" sz="4600" kern="1200" dirty="0"/>
        </a:p>
      </dsp:txBody>
      <dsp:txXfrm>
        <a:off x="5237724" y="-32795"/>
        <a:ext cx="1916626" cy="1044822"/>
      </dsp:txXfrm>
    </dsp:sp>
    <dsp:sp modelId="{C2CDC010-7183-4431-BB9A-FBD2E7B3D281}">
      <dsp:nvSpPr>
        <dsp:cNvPr id="0" name=""/>
        <dsp:cNvSpPr/>
      </dsp:nvSpPr>
      <dsp:spPr>
        <a:xfrm>
          <a:off x="7311075" y="356254"/>
          <a:ext cx="383095" cy="266722"/>
        </a:xfrm>
        <a:prstGeom prst="rightArrow">
          <a:avLst>
            <a:gd name="adj1" fmla="val 60000"/>
            <a:gd name="adj2" fmla="val 50000"/>
          </a:avLst>
        </a:prstGeom>
        <a:solidFill>
          <a:schemeClr val="bg1"/>
        </a:solidFill>
        <a:ln w="12700">
          <a:solidFill>
            <a:srgbClr val="CC3300"/>
          </a:solidFill>
          <a:prstDash val="solid"/>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S" sz="1100" kern="1200"/>
        </a:p>
      </dsp:txBody>
      <dsp:txXfrm>
        <a:off x="7311075" y="409598"/>
        <a:ext cx="303078" cy="160034"/>
      </dsp:txXfrm>
    </dsp:sp>
    <dsp:sp modelId="{D1599B89-2060-4C04-9810-52A2457E5D19}">
      <dsp:nvSpPr>
        <dsp:cNvPr id="0" name=""/>
        <dsp:cNvSpPr/>
      </dsp:nvSpPr>
      <dsp:spPr>
        <a:xfrm>
          <a:off x="7799994" y="-65301"/>
          <a:ext cx="1678275" cy="1109834"/>
        </a:xfrm>
        <a:prstGeom prst="roundRect">
          <a:avLst>
            <a:gd name="adj" fmla="val 10000"/>
          </a:avLst>
        </a:prstGeom>
        <a:blipFill rotWithShape="0">
          <a:blip xmlns:r="http://schemas.openxmlformats.org/officeDocument/2006/relationships" r:embed="rId3"/>
          <a:stretch>
            <a:fillRect/>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5260" tIns="175260" rIns="175260" bIns="175260" numCol="1" spcCol="1270" anchor="ctr" anchorCtr="0">
          <a:noAutofit/>
        </a:bodyPr>
        <a:lstStyle/>
        <a:p>
          <a:pPr lvl="0" algn="ctr" defTabSz="2044700">
            <a:lnSpc>
              <a:spcPct val="90000"/>
            </a:lnSpc>
            <a:spcBef>
              <a:spcPct val="0"/>
            </a:spcBef>
            <a:spcAft>
              <a:spcPct val="35000"/>
            </a:spcAft>
          </a:pPr>
          <a:endParaRPr lang="es-ES" sz="4600" kern="1200" dirty="0"/>
        </a:p>
      </dsp:txBody>
      <dsp:txXfrm>
        <a:off x="7832500" y="-32795"/>
        <a:ext cx="1613263" cy="104482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61E3FC-5222-4D53-83AD-3D7111DA27CD}">
      <dsp:nvSpPr>
        <dsp:cNvPr id="0" name=""/>
        <dsp:cNvSpPr/>
      </dsp:nvSpPr>
      <dsp:spPr>
        <a:xfrm>
          <a:off x="0" y="0"/>
          <a:ext cx="2058422" cy="864001"/>
        </a:xfrm>
        <a:prstGeom prst="roundRect">
          <a:avLst>
            <a:gd name="adj" fmla="val 10000"/>
          </a:avLst>
        </a:prstGeom>
        <a:solidFill>
          <a:schemeClr val="bg1"/>
        </a:solidFill>
        <a:ln w="28575" cap="flat" cmpd="sng" algn="ctr">
          <a:solidFill>
            <a:schemeClr val="accent6">
              <a:lumMod val="75000"/>
            </a:schemeClr>
          </a:solidFill>
          <a:prstDash val="sysDash"/>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s-ES" sz="2200" b="1" kern="1200" cap="none" spc="0" dirty="0" smtClean="0">
              <a:ln/>
              <a:solidFill>
                <a:schemeClr val="tx1"/>
              </a:solidFill>
              <a:effectLst/>
              <a:latin typeface="Berlin Sans FB Demi" panose="020E0802020502020306" pitchFamily="34" charset="0"/>
            </a:rPr>
            <a:t>    Derivación</a:t>
          </a:r>
          <a:endParaRPr lang="es-ES" sz="2200" kern="1200" dirty="0">
            <a:solidFill>
              <a:schemeClr val="tx1"/>
            </a:solidFill>
          </a:endParaRPr>
        </a:p>
      </dsp:txBody>
      <dsp:txXfrm>
        <a:off x="25306" y="25306"/>
        <a:ext cx="2007810" cy="813389"/>
      </dsp:txXfrm>
    </dsp:sp>
    <dsp:sp modelId="{4FC7B1F7-5FEE-42D2-8110-2339BB8512D9}">
      <dsp:nvSpPr>
        <dsp:cNvPr id="0" name=""/>
        <dsp:cNvSpPr/>
      </dsp:nvSpPr>
      <dsp:spPr>
        <a:xfrm rot="90259">
          <a:off x="2182684" y="334840"/>
          <a:ext cx="475265" cy="266720"/>
        </a:xfrm>
        <a:prstGeom prst="rightArrow">
          <a:avLst>
            <a:gd name="adj1" fmla="val 60000"/>
            <a:gd name="adj2" fmla="val 50000"/>
          </a:avLst>
        </a:prstGeom>
        <a:solidFill>
          <a:schemeClr val="bg1"/>
        </a:solidFill>
        <a:ln w="12700">
          <a:solidFill>
            <a:schemeClr val="accent6">
              <a:lumMod val="75000"/>
            </a:schemeClr>
          </a:solidFill>
          <a:prstDash val="solid"/>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S" sz="1100" kern="1200"/>
        </a:p>
      </dsp:txBody>
      <dsp:txXfrm>
        <a:off x="2182698" y="387134"/>
        <a:ext cx="395249" cy="160032"/>
      </dsp:txXfrm>
    </dsp:sp>
    <dsp:sp modelId="{0CD4CE94-E2A7-444A-96A4-6F232D9D487C}">
      <dsp:nvSpPr>
        <dsp:cNvPr id="0" name=""/>
        <dsp:cNvSpPr/>
      </dsp:nvSpPr>
      <dsp:spPr>
        <a:xfrm>
          <a:off x="2736603" y="0"/>
          <a:ext cx="1701798" cy="998370"/>
        </a:xfrm>
        <a:prstGeom prst="roundRect">
          <a:avLst>
            <a:gd name="adj" fmla="val 10000"/>
          </a:avLst>
        </a:prstGeom>
        <a:blipFill rotWithShape="0">
          <a:blip xmlns:r="http://schemas.openxmlformats.org/officeDocument/2006/relationships" r:embed="rId1"/>
          <a:stretch>
            <a:fillRect/>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endParaRPr lang="es-ES" sz="3800" kern="1200" dirty="0"/>
        </a:p>
      </dsp:txBody>
      <dsp:txXfrm>
        <a:off x="2765844" y="29241"/>
        <a:ext cx="1643316" cy="939888"/>
      </dsp:txXfrm>
    </dsp:sp>
    <dsp:sp modelId="{D4B8A663-7C84-406C-8B39-EBCB03667996}">
      <dsp:nvSpPr>
        <dsp:cNvPr id="0" name=""/>
        <dsp:cNvSpPr/>
      </dsp:nvSpPr>
      <dsp:spPr>
        <a:xfrm>
          <a:off x="4647739" y="365824"/>
          <a:ext cx="401443" cy="266720"/>
        </a:xfrm>
        <a:prstGeom prst="rightArrow">
          <a:avLst>
            <a:gd name="adj1" fmla="val 60000"/>
            <a:gd name="adj2" fmla="val 50000"/>
          </a:avLst>
        </a:prstGeom>
        <a:solidFill>
          <a:schemeClr val="bg1"/>
        </a:solidFill>
        <a:ln w="12700">
          <a:solidFill>
            <a:schemeClr val="accent6">
              <a:lumMod val="75000"/>
            </a:schemeClr>
          </a:solidFill>
          <a:prstDash val="solid"/>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S" sz="1100" kern="1200"/>
        </a:p>
      </dsp:txBody>
      <dsp:txXfrm>
        <a:off x="4647739" y="419168"/>
        <a:ext cx="321427" cy="160032"/>
      </dsp:txXfrm>
    </dsp:sp>
    <dsp:sp modelId="{B6FEB26C-8A62-493B-81C8-3F36113822F6}">
      <dsp:nvSpPr>
        <dsp:cNvPr id="0" name=""/>
        <dsp:cNvSpPr/>
      </dsp:nvSpPr>
      <dsp:spPr>
        <a:xfrm>
          <a:off x="5234634" y="0"/>
          <a:ext cx="1939873" cy="998370"/>
        </a:xfrm>
        <a:prstGeom prst="roundRect">
          <a:avLst>
            <a:gd name="adj" fmla="val 10000"/>
          </a:avLst>
        </a:prstGeom>
        <a:blipFill rotWithShape="0">
          <a:blip xmlns:r="http://schemas.openxmlformats.org/officeDocument/2006/relationships" r:embed="rId2"/>
          <a:stretch>
            <a:fillRect/>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63830" tIns="163830" rIns="163830" bIns="163830" numCol="1" spcCol="1270" anchor="ctr" anchorCtr="0">
          <a:noAutofit/>
        </a:bodyPr>
        <a:lstStyle/>
        <a:p>
          <a:pPr lvl="0" algn="ctr" defTabSz="1911350">
            <a:lnSpc>
              <a:spcPct val="90000"/>
            </a:lnSpc>
            <a:spcBef>
              <a:spcPct val="0"/>
            </a:spcBef>
            <a:spcAft>
              <a:spcPct val="35000"/>
            </a:spcAft>
          </a:pPr>
          <a:endParaRPr lang="es-ES" sz="4300" kern="1200" dirty="0"/>
        </a:p>
      </dsp:txBody>
      <dsp:txXfrm>
        <a:off x="5263875" y="29241"/>
        <a:ext cx="1881391" cy="939888"/>
      </dsp:txXfrm>
    </dsp:sp>
    <dsp:sp modelId="{86A13AC5-55AE-4904-A887-97809E4F4C82}">
      <dsp:nvSpPr>
        <dsp:cNvPr id="0" name=""/>
        <dsp:cNvSpPr/>
      </dsp:nvSpPr>
      <dsp:spPr>
        <a:xfrm>
          <a:off x="7326775" y="365824"/>
          <a:ext cx="389686" cy="266720"/>
        </a:xfrm>
        <a:prstGeom prst="rightArrow">
          <a:avLst>
            <a:gd name="adj1" fmla="val 60000"/>
            <a:gd name="adj2" fmla="val 50000"/>
          </a:avLst>
        </a:prstGeom>
        <a:solidFill>
          <a:schemeClr val="bg1"/>
        </a:solidFill>
        <a:ln w="12700">
          <a:solidFill>
            <a:schemeClr val="accent6">
              <a:lumMod val="75000"/>
            </a:schemeClr>
          </a:solidFill>
          <a:prstDash val="solid"/>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S" sz="1100" kern="1200" dirty="0"/>
        </a:p>
      </dsp:txBody>
      <dsp:txXfrm>
        <a:off x="7326775" y="419168"/>
        <a:ext cx="309670" cy="160032"/>
      </dsp:txXfrm>
    </dsp:sp>
    <dsp:sp modelId="{EE269A1B-C497-4FEC-8D3E-3A644E2E8478}">
      <dsp:nvSpPr>
        <dsp:cNvPr id="0" name=""/>
        <dsp:cNvSpPr/>
      </dsp:nvSpPr>
      <dsp:spPr>
        <a:xfrm>
          <a:off x="7815261" y="0"/>
          <a:ext cx="1942766" cy="998370"/>
        </a:xfrm>
        <a:prstGeom prst="roundRect">
          <a:avLst>
            <a:gd name="adj" fmla="val 10000"/>
          </a:avLst>
        </a:prstGeom>
        <a:blipFill rotWithShape="0">
          <a:blip xmlns:r="http://schemas.openxmlformats.org/officeDocument/2006/relationships" r:embed="rId3"/>
          <a:stretch>
            <a:fillRect/>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63830" tIns="163830" rIns="163830" bIns="163830" numCol="1" spcCol="1270" anchor="ctr" anchorCtr="0">
          <a:noAutofit/>
        </a:bodyPr>
        <a:lstStyle/>
        <a:p>
          <a:pPr lvl="0" algn="ctr" defTabSz="1911350">
            <a:lnSpc>
              <a:spcPct val="90000"/>
            </a:lnSpc>
            <a:spcBef>
              <a:spcPct val="0"/>
            </a:spcBef>
            <a:spcAft>
              <a:spcPct val="35000"/>
            </a:spcAft>
          </a:pPr>
          <a:endParaRPr lang="es-ES" sz="4300" kern="1200" dirty="0"/>
        </a:p>
      </dsp:txBody>
      <dsp:txXfrm>
        <a:off x="7844502" y="29241"/>
        <a:ext cx="1884284" cy="93988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6.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1470F5-5E35-40DA-B86B-EBDF523D8FD7}" type="datetimeFigureOut">
              <a:rPr lang="es-CO" smtClean="0"/>
              <a:t>3/06/2019</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ABC929-3827-4367-A513-BA1FF99245BF}" type="slidenum">
              <a:rPr lang="es-CO" smtClean="0"/>
              <a:t>‹Nº›</a:t>
            </a:fld>
            <a:endParaRPr lang="es-CO"/>
          </a:p>
        </p:txBody>
      </p:sp>
    </p:spTree>
    <p:extLst>
      <p:ext uri="{BB962C8B-B14F-4D97-AF65-F5344CB8AC3E}">
        <p14:creationId xmlns:p14="http://schemas.microsoft.com/office/powerpoint/2010/main" val="26351061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BCABC929-3827-4367-A513-BA1FF99245BF}" type="slidenum">
              <a:rPr lang="es-CO" smtClean="0"/>
              <a:t>3</a:t>
            </a:fld>
            <a:endParaRPr lang="es-CO"/>
          </a:p>
        </p:txBody>
      </p:sp>
    </p:spTree>
    <p:extLst>
      <p:ext uri="{BB962C8B-B14F-4D97-AF65-F5344CB8AC3E}">
        <p14:creationId xmlns:p14="http://schemas.microsoft.com/office/powerpoint/2010/main" val="122486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BCABC929-3827-4367-A513-BA1FF99245BF}" type="slidenum">
              <a:rPr lang="es-CO" smtClean="0"/>
              <a:t>4</a:t>
            </a:fld>
            <a:endParaRPr lang="es-CO"/>
          </a:p>
        </p:txBody>
      </p:sp>
    </p:spTree>
    <p:extLst>
      <p:ext uri="{BB962C8B-B14F-4D97-AF65-F5344CB8AC3E}">
        <p14:creationId xmlns:p14="http://schemas.microsoft.com/office/powerpoint/2010/main" val="3785807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dirty="0" smtClean="0"/>
              <a:t>Traumas sexuales durante la infancia</a:t>
            </a:r>
            <a:r>
              <a:rPr lang="es-CO" baseline="0" dirty="0" smtClean="0"/>
              <a:t> </a:t>
            </a:r>
            <a:r>
              <a:rPr lang="es-CO" dirty="0" smtClean="0"/>
              <a:t> Apartados</a:t>
            </a:r>
            <a:r>
              <a:rPr lang="es-CO" baseline="0" dirty="0" smtClean="0"/>
              <a:t>, resultado de la represión convirtiéndolos en inconsciente/segunda vivencia/inconsciente que tenia acerca de su trauma/</a:t>
            </a:r>
            <a:r>
              <a:rPr lang="es-ES" dirty="0" smtClean="0"/>
              <a:t>sea escuchada una única vez en el proceso/</a:t>
            </a:r>
            <a:r>
              <a:rPr lang="es-CO" baseline="0" dirty="0" smtClean="0"/>
              <a:t>integridad personal</a:t>
            </a:r>
            <a:endParaRPr lang="es-CO" dirty="0" smtClean="0"/>
          </a:p>
        </p:txBody>
      </p:sp>
      <p:sp>
        <p:nvSpPr>
          <p:cNvPr id="4" name="Marcador de número de diapositiva 3"/>
          <p:cNvSpPr>
            <a:spLocks noGrp="1"/>
          </p:cNvSpPr>
          <p:nvPr>
            <p:ph type="sldNum" sz="quarter" idx="10"/>
          </p:nvPr>
        </p:nvSpPr>
        <p:spPr/>
        <p:txBody>
          <a:bodyPr/>
          <a:lstStyle/>
          <a:p>
            <a:fld id="{BCABC929-3827-4367-A513-BA1FF99245BF}" type="slidenum">
              <a:rPr lang="es-CO" smtClean="0"/>
              <a:t>7</a:t>
            </a:fld>
            <a:endParaRPr lang="es-CO"/>
          </a:p>
        </p:txBody>
      </p:sp>
    </p:spTree>
    <p:extLst>
      <p:ext uri="{BB962C8B-B14F-4D97-AF65-F5344CB8AC3E}">
        <p14:creationId xmlns:p14="http://schemas.microsoft.com/office/powerpoint/2010/main" val="4077890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dirty="0" smtClean="0"/>
              <a:t>Malos tratos que originen/un</a:t>
            </a:r>
            <a:r>
              <a:rPr lang="es-CO" baseline="0" dirty="0" smtClean="0"/>
              <a:t> niño es utilizado/interacción sin y su consentimiento</a:t>
            </a:r>
            <a:endParaRPr lang="es-CO" dirty="0" smtClean="0"/>
          </a:p>
          <a:p>
            <a:r>
              <a:rPr lang="es-CO" dirty="0" smtClean="0"/>
              <a:t> </a:t>
            </a:r>
            <a:endParaRPr lang="es-CO" dirty="0"/>
          </a:p>
        </p:txBody>
      </p:sp>
      <p:sp>
        <p:nvSpPr>
          <p:cNvPr id="4" name="Marcador de número de diapositiva 3"/>
          <p:cNvSpPr>
            <a:spLocks noGrp="1"/>
          </p:cNvSpPr>
          <p:nvPr>
            <p:ph type="sldNum" sz="quarter" idx="10"/>
          </p:nvPr>
        </p:nvSpPr>
        <p:spPr/>
        <p:txBody>
          <a:bodyPr/>
          <a:lstStyle/>
          <a:p>
            <a:fld id="{BCABC929-3827-4367-A513-BA1FF99245BF}" type="slidenum">
              <a:rPr lang="es-CO" smtClean="0"/>
              <a:t>8</a:t>
            </a:fld>
            <a:endParaRPr lang="es-CO"/>
          </a:p>
        </p:txBody>
      </p:sp>
    </p:spTree>
    <p:extLst>
      <p:ext uri="{BB962C8B-B14F-4D97-AF65-F5344CB8AC3E}">
        <p14:creationId xmlns:p14="http://schemas.microsoft.com/office/powerpoint/2010/main" val="20447039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BCABC929-3827-4367-A513-BA1FF99245BF}" type="slidenum">
              <a:rPr lang="es-CO" smtClean="0"/>
              <a:t>10</a:t>
            </a:fld>
            <a:endParaRPr lang="es-CO"/>
          </a:p>
        </p:txBody>
      </p:sp>
    </p:spTree>
    <p:extLst>
      <p:ext uri="{BB962C8B-B14F-4D97-AF65-F5344CB8AC3E}">
        <p14:creationId xmlns:p14="http://schemas.microsoft.com/office/powerpoint/2010/main" val="1468182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smtClean="0"/>
              <a:t>Investigadoras fue al lugar de los hechos a recolectar</a:t>
            </a:r>
            <a:r>
              <a:rPr lang="es-CO" baseline="0" dirty="0" smtClean="0"/>
              <a:t> información/</a:t>
            </a:r>
            <a:r>
              <a:rPr lang="es-CO" baseline="0" dirty="0" err="1" smtClean="0"/>
              <a:t>analis</a:t>
            </a:r>
            <a:r>
              <a:rPr lang="es-CO" baseline="0" dirty="0" smtClean="0"/>
              <a:t> de datos /analizar el conocimientos/confiabilidad del </a:t>
            </a:r>
            <a:r>
              <a:rPr lang="es-CO" baseline="0" dirty="0" err="1" smtClean="0"/>
              <a:t>instru</a:t>
            </a:r>
            <a:endParaRPr lang="es-CO" dirty="0"/>
          </a:p>
        </p:txBody>
      </p:sp>
      <p:sp>
        <p:nvSpPr>
          <p:cNvPr id="4" name="Marcador de número de diapositiva 3"/>
          <p:cNvSpPr>
            <a:spLocks noGrp="1"/>
          </p:cNvSpPr>
          <p:nvPr>
            <p:ph type="sldNum" sz="quarter" idx="10"/>
          </p:nvPr>
        </p:nvSpPr>
        <p:spPr/>
        <p:txBody>
          <a:bodyPr/>
          <a:lstStyle/>
          <a:p>
            <a:fld id="{BCABC929-3827-4367-A513-BA1FF99245BF}" type="slidenum">
              <a:rPr lang="es-CO" smtClean="0"/>
              <a:t>12</a:t>
            </a:fld>
            <a:endParaRPr lang="es-CO"/>
          </a:p>
        </p:txBody>
      </p:sp>
    </p:spTree>
    <p:extLst>
      <p:ext uri="{BB962C8B-B14F-4D97-AF65-F5344CB8AC3E}">
        <p14:creationId xmlns:p14="http://schemas.microsoft.com/office/powerpoint/2010/main" val="39264834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BCABC929-3827-4367-A513-BA1FF99245BF}" type="slidenum">
              <a:rPr lang="es-CO" smtClean="0"/>
              <a:t>17</a:t>
            </a:fld>
            <a:endParaRPr lang="es-CO"/>
          </a:p>
        </p:txBody>
      </p:sp>
    </p:spTree>
    <p:extLst>
      <p:ext uri="{BB962C8B-B14F-4D97-AF65-F5344CB8AC3E}">
        <p14:creationId xmlns:p14="http://schemas.microsoft.com/office/powerpoint/2010/main" val="40554901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CO"/>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s-CO"/>
          </a:p>
        </p:txBody>
      </p:sp>
      <p:sp>
        <p:nvSpPr>
          <p:cNvPr id="4" name="Marcador de fecha 3"/>
          <p:cNvSpPr>
            <a:spLocks noGrp="1"/>
          </p:cNvSpPr>
          <p:nvPr>
            <p:ph type="dt" sz="half" idx="10"/>
          </p:nvPr>
        </p:nvSpPr>
        <p:spPr/>
        <p:txBody>
          <a:bodyPr/>
          <a:lstStyle/>
          <a:p>
            <a:fld id="{DF258F7D-0C0B-46C6-8D79-BCC17AD35C40}" type="datetimeFigureOut">
              <a:rPr lang="es-CO" smtClean="0"/>
              <a:t>3/06/2019</a:t>
            </a:fld>
            <a:endParaRPr lang="es-CO" dirty="0"/>
          </a:p>
        </p:txBody>
      </p:sp>
      <p:sp>
        <p:nvSpPr>
          <p:cNvPr id="5" name="Marcador de pie de página 4"/>
          <p:cNvSpPr>
            <a:spLocks noGrp="1"/>
          </p:cNvSpPr>
          <p:nvPr>
            <p:ph type="ftr" sz="quarter" idx="11"/>
          </p:nvPr>
        </p:nvSpPr>
        <p:spPr/>
        <p:txBody>
          <a:bodyPr/>
          <a:lstStyle/>
          <a:p>
            <a:endParaRPr lang="es-CO" dirty="0"/>
          </a:p>
        </p:txBody>
      </p:sp>
      <p:sp>
        <p:nvSpPr>
          <p:cNvPr id="6" name="Marcador de número de diapositiva 5"/>
          <p:cNvSpPr>
            <a:spLocks noGrp="1"/>
          </p:cNvSpPr>
          <p:nvPr>
            <p:ph type="sldNum" sz="quarter" idx="12"/>
          </p:nvPr>
        </p:nvSpPr>
        <p:spPr/>
        <p:txBody>
          <a:bodyPr/>
          <a:lstStyle/>
          <a:p>
            <a:fld id="{EE4EA639-8538-4CE8-8976-641EFD51C15C}" type="slidenum">
              <a:rPr lang="es-CO" smtClean="0"/>
              <a:t>‹Nº›</a:t>
            </a:fld>
            <a:endParaRPr lang="es-CO" dirty="0"/>
          </a:p>
        </p:txBody>
      </p:sp>
    </p:spTree>
    <p:extLst>
      <p:ext uri="{BB962C8B-B14F-4D97-AF65-F5344CB8AC3E}">
        <p14:creationId xmlns:p14="http://schemas.microsoft.com/office/powerpoint/2010/main" val="33716607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O"/>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Marcador de fecha 3"/>
          <p:cNvSpPr>
            <a:spLocks noGrp="1"/>
          </p:cNvSpPr>
          <p:nvPr>
            <p:ph type="dt" sz="half" idx="10"/>
          </p:nvPr>
        </p:nvSpPr>
        <p:spPr/>
        <p:txBody>
          <a:bodyPr/>
          <a:lstStyle/>
          <a:p>
            <a:fld id="{DF258F7D-0C0B-46C6-8D79-BCC17AD35C40}" type="datetimeFigureOut">
              <a:rPr lang="es-CO" smtClean="0"/>
              <a:t>3/06/2019</a:t>
            </a:fld>
            <a:endParaRPr lang="es-CO" dirty="0"/>
          </a:p>
        </p:txBody>
      </p:sp>
      <p:sp>
        <p:nvSpPr>
          <p:cNvPr id="5" name="Marcador de pie de página 4"/>
          <p:cNvSpPr>
            <a:spLocks noGrp="1"/>
          </p:cNvSpPr>
          <p:nvPr>
            <p:ph type="ftr" sz="quarter" idx="11"/>
          </p:nvPr>
        </p:nvSpPr>
        <p:spPr/>
        <p:txBody>
          <a:bodyPr/>
          <a:lstStyle/>
          <a:p>
            <a:endParaRPr lang="es-CO" dirty="0"/>
          </a:p>
        </p:txBody>
      </p:sp>
      <p:sp>
        <p:nvSpPr>
          <p:cNvPr id="6" name="Marcador de número de diapositiva 5"/>
          <p:cNvSpPr>
            <a:spLocks noGrp="1"/>
          </p:cNvSpPr>
          <p:nvPr>
            <p:ph type="sldNum" sz="quarter" idx="12"/>
          </p:nvPr>
        </p:nvSpPr>
        <p:spPr/>
        <p:txBody>
          <a:bodyPr/>
          <a:lstStyle/>
          <a:p>
            <a:fld id="{EE4EA639-8538-4CE8-8976-641EFD51C15C}" type="slidenum">
              <a:rPr lang="es-CO" smtClean="0"/>
              <a:t>‹Nº›</a:t>
            </a:fld>
            <a:endParaRPr lang="es-CO" dirty="0"/>
          </a:p>
        </p:txBody>
      </p:sp>
    </p:spTree>
    <p:extLst>
      <p:ext uri="{BB962C8B-B14F-4D97-AF65-F5344CB8AC3E}">
        <p14:creationId xmlns:p14="http://schemas.microsoft.com/office/powerpoint/2010/main" val="982860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CO"/>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Marcador de fecha 3"/>
          <p:cNvSpPr>
            <a:spLocks noGrp="1"/>
          </p:cNvSpPr>
          <p:nvPr>
            <p:ph type="dt" sz="half" idx="10"/>
          </p:nvPr>
        </p:nvSpPr>
        <p:spPr/>
        <p:txBody>
          <a:bodyPr/>
          <a:lstStyle/>
          <a:p>
            <a:fld id="{DF258F7D-0C0B-46C6-8D79-BCC17AD35C40}" type="datetimeFigureOut">
              <a:rPr lang="es-CO" smtClean="0"/>
              <a:t>3/06/2019</a:t>
            </a:fld>
            <a:endParaRPr lang="es-CO" dirty="0"/>
          </a:p>
        </p:txBody>
      </p:sp>
      <p:sp>
        <p:nvSpPr>
          <p:cNvPr id="5" name="Marcador de pie de página 4"/>
          <p:cNvSpPr>
            <a:spLocks noGrp="1"/>
          </p:cNvSpPr>
          <p:nvPr>
            <p:ph type="ftr" sz="quarter" idx="11"/>
          </p:nvPr>
        </p:nvSpPr>
        <p:spPr/>
        <p:txBody>
          <a:bodyPr/>
          <a:lstStyle/>
          <a:p>
            <a:endParaRPr lang="es-CO" dirty="0"/>
          </a:p>
        </p:txBody>
      </p:sp>
      <p:sp>
        <p:nvSpPr>
          <p:cNvPr id="6" name="Marcador de número de diapositiva 5"/>
          <p:cNvSpPr>
            <a:spLocks noGrp="1"/>
          </p:cNvSpPr>
          <p:nvPr>
            <p:ph type="sldNum" sz="quarter" idx="12"/>
          </p:nvPr>
        </p:nvSpPr>
        <p:spPr/>
        <p:txBody>
          <a:bodyPr/>
          <a:lstStyle/>
          <a:p>
            <a:fld id="{EE4EA639-8538-4CE8-8976-641EFD51C15C}" type="slidenum">
              <a:rPr lang="es-CO" smtClean="0"/>
              <a:t>‹Nº›</a:t>
            </a:fld>
            <a:endParaRPr lang="es-CO" dirty="0"/>
          </a:p>
        </p:txBody>
      </p:sp>
    </p:spTree>
    <p:extLst>
      <p:ext uri="{BB962C8B-B14F-4D97-AF65-F5344CB8AC3E}">
        <p14:creationId xmlns:p14="http://schemas.microsoft.com/office/powerpoint/2010/main" val="2738102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O"/>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Marcador de fecha 3"/>
          <p:cNvSpPr>
            <a:spLocks noGrp="1"/>
          </p:cNvSpPr>
          <p:nvPr>
            <p:ph type="dt" sz="half" idx="10"/>
          </p:nvPr>
        </p:nvSpPr>
        <p:spPr/>
        <p:txBody>
          <a:bodyPr/>
          <a:lstStyle/>
          <a:p>
            <a:fld id="{DF258F7D-0C0B-46C6-8D79-BCC17AD35C40}" type="datetimeFigureOut">
              <a:rPr lang="es-CO" smtClean="0"/>
              <a:t>3/06/2019</a:t>
            </a:fld>
            <a:endParaRPr lang="es-CO" dirty="0"/>
          </a:p>
        </p:txBody>
      </p:sp>
      <p:sp>
        <p:nvSpPr>
          <p:cNvPr id="5" name="Marcador de pie de página 4"/>
          <p:cNvSpPr>
            <a:spLocks noGrp="1"/>
          </p:cNvSpPr>
          <p:nvPr>
            <p:ph type="ftr" sz="quarter" idx="11"/>
          </p:nvPr>
        </p:nvSpPr>
        <p:spPr/>
        <p:txBody>
          <a:bodyPr/>
          <a:lstStyle/>
          <a:p>
            <a:endParaRPr lang="es-CO" dirty="0"/>
          </a:p>
        </p:txBody>
      </p:sp>
      <p:sp>
        <p:nvSpPr>
          <p:cNvPr id="6" name="Marcador de número de diapositiva 5"/>
          <p:cNvSpPr>
            <a:spLocks noGrp="1"/>
          </p:cNvSpPr>
          <p:nvPr>
            <p:ph type="sldNum" sz="quarter" idx="12"/>
          </p:nvPr>
        </p:nvSpPr>
        <p:spPr/>
        <p:txBody>
          <a:bodyPr/>
          <a:lstStyle/>
          <a:p>
            <a:fld id="{EE4EA639-8538-4CE8-8976-641EFD51C15C}" type="slidenum">
              <a:rPr lang="es-CO" smtClean="0"/>
              <a:t>‹Nº›</a:t>
            </a:fld>
            <a:endParaRPr lang="es-CO" dirty="0"/>
          </a:p>
        </p:txBody>
      </p:sp>
    </p:spTree>
    <p:extLst>
      <p:ext uri="{BB962C8B-B14F-4D97-AF65-F5344CB8AC3E}">
        <p14:creationId xmlns:p14="http://schemas.microsoft.com/office/powerpoint/2010/main" val="12289555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CO"/>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fld id="{DF258F7D-0C0B-46C6-8D79-BCC17AD35C40}" type="datetimeFigureOut">
              <a:rPr lang="es-CO" smtClean="0"/>
              <a:t>3/06/2019</a:t>
            </a:fld>
            <a:endParaRPr lang="es-CO" dirty="0"/>
          </a:p>
        </p:txBody>
      </p:sp>
      <p:sp>
        <p:nvSpPr>
          <p:cNvPr id="5" name="Marcador de pie de página 4"/>
          <p:cNvSpPr>
            <a:spLocks noGrp="1"/>
          </p:cNvSpPr>
          <p:nvPr>
            <p:ph type="ftr" sz="quarter" idx="11"/>
          </p:nvPr>
        </p:nvSpPr>
        <p:spPr/>
        <p:txBody>
          <a:bodyPr/>
          <a:lstStyle/>
          <a:p>
            <a:endParaRPr lang="es-CO" dirty="0"/>
          </a:p>
        </p:txBody>
      </p:sp>
      <p:sp>
        <p:nvSpPr>
          <p:cNvPr id="6" name="Marcador de número de diapositiva 5"/>
          <p:cNvSpPr>
            <a:spLocks noGrp="1"/>
          </p:cNvSpPr>
          <p:nvPr>
            <p:ph type="sldNum" sz="quarter" idx="12"/>
          </p:nvPr>
        </p:nvSpPr>
        <p:spPr/>
        <p:txBody>
          <a:bodyPr/>
          <a:lstStyle/>
          <a:p>
            <a:fld id="{EE4EA639-8538-4CE8-8976-641EFD51C15C}" type="slidenum">
              <a:rPr lang="es-CO" smtClean="0"/>
              <a:t>‹Nº›</a:t>
            </a:fld>
            <a:endParaRPr lang="es-CO" dirty="0"/>
          </a:p>
        </p:txBody>
      </p:sp>
    </p:spTree>
    <p:extLst>
      <p:ext uri="{BB962C8B-B14F-4D97-AF65-F5344CB8AC3E}">
        <p14:creationId xmlns:p14="http://schemas.microsoft.com/office/powerpoint/2010/main" val="136640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O"/>
          </a:p>
        </p:txBody>
      </p:sp>
      <p:sp>
        <p:nvSpPr>
          <p:cNvPr id="3" name="Marcador de contenido 2"/>
          <p:cNvSpPr>
            <a:spLocks noGrp="1"/>
          </p:cNvSpPr>
          <p:nvPr>
            <p:ph sz="half" idx="1"/>
          </p:nvPr>
        </p:nvSpPr>
        <p:spPr>
          <a:xfrm>
            <a:off x="838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Marcador de contenido 3"/>
          <p:cNvSpPr>
            <a:spLocks noGrp="1"/>
          </p:cNvSpPr>
          <p:nvPr>
            <p:ph sz="half" idx="2"/>
          </p:nvPr>
        </p:nvSpPr>
        <p:spPr>
          <a:xfrm>
            <a:off x="6172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Marcador de fecha 4"/>
          <p:cNvSpPr>
            <a:spLocks noGrp="1"/>
          </p:cNvSpPr>
          <p:nvPr>
            <p:ph type="dt" sz="half" idx="10"/>
          </p:nvPr>
        </p:nvSpPr>
        <p:spPr/>
        <p:txBody>
          <a:bodyPr/>
          <a:lstStyle/>
          <a:p>
            <a:fld id="{DF258F7D-0C0B-46C6-8D79-BCC17AD35C40}" type="datetimeFigureOut">
              <a:rPr lang="es-CO" smtClean="0"/>
              <a:t>3/06/2019</a:t>
            </a:fld>
            <a:endParaRPr lang="es-CO" dirty="0"/>
          </a:p>
        </p:txBody>
      </p:sp>
      <p:sp>
        <p:nvSpPr>
          <p:cNvPr id="6" name="Marcador de pie de página 5"/>
          <p:cNvSpPr>
            <a:spLocks noGrp="1"/>
          </p:cNvSpPr>
          <p:nvPr>
            <p:ph type="ftr" sz="quarter" idx="11"/>
          </p:nvPr>
        </p:nvSpPr>
        <p:spPr/>
        <p:txBody>
          <a:bodyPr/>
          <a:lstStyle/>
          <a:p>
            <a:endParaRPr lang="es-CO" dirty="0"/>
          </a:p>
        </p:txBody>
      </p:sp>
      <p:sp>
        <p:nvSpPr>
          <p:cNvPr id="7" name="Marcador de número de diapositiva 6"/>
          <p:cNvSpPr>
            <a:spLocks noGrp="1"/>
          </p:cNvSpPr>
          <p:nvPr>
            <p:ph type="sldNum" sz="quarter" idx="12"/>
          </p:nvPr>
        </p:nvSpPr>
        <p:spPr/>
        <p:txBody>
          <a:bodyPr/>
          <a:lstStyle/>
          <a:p>
            <a:fld id="{EE4EA639-8538-4CE8-8976-641EFD51C15C}" type="slidenum">
              <a:rPr lang="es-CO" smtClean="0"/>
              <a:t>‹Nº›</a:t>
            </a:fld>
            <a:endParaRPr lang="es-CO" dirty="0"/>
          </a:p>
        </p:txBody>
      </p:sp>
    </p:spTree>
    <p:extLst>
      <p:ext uri="{BB962C8B-B14F-4D97-AF65-F5344CB8AC3E}">
        <p14:creationId xmlns:p14="http://schemas.microsoft.com/office/powerpoint/2010/main" val="7936320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CO"/>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7" name="Marcador de fecha 6"/>
          <p:cNvSpPr>
            <a:spLocks noGrp="1"/>
          </p:cNvSpPr>
          <p:nvPr>
            <p:ph type="dt" sz="half" idx="10"/>
          </p:nvPr>
        </p:nvSpPr>
        <p:spPr/>
        <p:txBody>
          <a:bodyPr/>
          <a:lstStyle/>
          <a:p>
            <a:fld id="{DF258F7D-0C0B-46C6-8D79-BCC17AD35C40}" type="datetimeFigureOut">
              <a:rPr lang="es-CO" smtClean="0"/>
              <a:t>3/06/2019</a:t>
            </a:fld>
            <a:endParaRPr lang="es-CO" dirty="0"/>
          </a:p>
        </p:txBody>
      </p:sp>
      <p:sp>
        <p:nvSpPr>
          <p:cNvPr id="8" name="Marcador de pie de página 7"/>
          <p:cNvSpPr>
            <a:spLocks noGrp="1"/>
          </p:cNvSpPr>
          <p:nvPr>
            <p:ph type="ftr" sz="quarter" idx="11"/>
          </p:nvPr>
        </p:nvSpPr>
        <p:spPr/>
        <p:txBody>
          <a:bodyPr/>
          <a:lstStyle/>
          <a:p>
            <a:endParaRPr lang="es-CO" dirty="0"/>
          </a:p>
        </p:txBody>
      </p:sp>
      <p:sp>
        <p:nvSpPr>
          <p:cNvPr id="9" name="Marcador de número de diapositiva 8"/>
          <p:cNvSpPr>
            <a:spLocks noGrp="1"/>
          </p:cNvSpPr>
          <p:nvPr>
            <p:ph type="sldNum" sz="quarter" idx="12"/>
          </p:nvPr>
        </p:nvSpPr>
        <p:spPr/>
        <p:txBody>
          <a:bodyPr/>
          <a:lstStyle/>
          <a:p>
            <a:fld id="{EE4EA639-8538-4CE8-8976-641EFD51C15C}" type="slidenum">
              <a:rPr lang="es-CO" smtClean="0"/>
              <a:t>‹Nº›</a:t>
            </a:fld>
            <a:endParaRPr lang="es-CO" dirty="0"/>
          </a:p>
        </p:txBody>
      </p:sp>
    </p:spTree>
    <p:extLst>
      <p:ext uri="{BB962C8B-B14F-4D97-AF65-F5344CB8AC3E}">
        <p14:creationId xmlns:p14="http://schemas.microsoft.com/office/powerpoint/2010/main" val="1914975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O"/>
          </a:p>
        </p:txBody>
      </p:sp>
      <p:sp>
        <p:nvSpPr>
          <p:cNvPr id="3" name="Marcador de fecha 2"/>
          <p:cNvSpPr>
            <a:spLocks noGrp="1"/>
          </p:cNvSpPr>
          <p:nvPr>
            <p:ph type="dt" sz="half" idx="10"/>
          </p:nvPr>
        </p:nvSpPr>
        <p:spPr/>
        <p:txBody>
          <a:bodyPr/>
          <a:lstStyle/>
          <a:p>
            <a:fld id="{DF258F7D-0C0B-46C6-8D79-BCC17AD35C40}" type="datetimeFigureOut">
              <a:rPr lang="es-CO" smtClean="0"/>
              <a:t>3/06/2019</a:t>
            </a:fld>
            <a:endParaRPr lang="es-CO" dirty="0"/>
          </a:p>
        </p:txBody>
      </p:sp>
      <p:sp>
        <p:nvSpPr>
          <p:cNvPr id="4" name="Marcador de pie de página 3"/>
          <p:cNvSpPr>
            <a:spLocks noGrp="1"/>
          </p:cNvSpPr>
          <p:nvPr>
            <p:ph type="ftr" sz="quarter" idx="11"/>
          </p:nvPr>
        </p:nvSpPr>
        <p:spPr/>
        <p:txBody>
          <a:bodyPr/>
          <a:lstStyle/>
          <a:p>
            <a:endParaRPr lang="es-CO" dirty="0"/>
          </a:p>
        </p:txBody>
      </p:sp>
      <p:sp>
        <p:nvSpPr>
          <p:cNvPr id="5" name="Marcador de número de diapositiva 4"/>
          <p:cNvSpPr>
            <a:spLocks noGrp="1"/>
          </p:cNvSpPr>
          <p:nvPr>
            <p:ph type="sldNum" sz="quarter" idx="12"/>
          </p:nvPr>
        </p:nvSpPr>
        <p:spPr/>
        <p:txBody>
          <a:bodyPr/>
          <a:lstStyle/>
          <a:p>
            <a:fld id="{EE4EA639-8538-4CE8-8976-641EFD51C15C}" type="slidenum">
              <a:rPr lang="es-CO" smtClean="0"/>
              <a:t>‹Nº›</a:t>
            </a:fld>
            <a:endParaRPr lang="es-CO" dirty="0"/>
          </a:p>
        </p:txBody>
      </p:sp>
    </p:spTree>
    <p:extLst>
      <p:ext uri="{BB962C8B-B14F-4D97-AF65-F5344CB8AC3E}">
        <p14:creationId xmlns:p14="http://schemas.microsoft.com/office/powerpoint/2010/main" val="3107867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DF258F7D-0C0B-46C6-8D79-BCC17AD35C40}" type="datetimeFigureOut">
              <a:rPr lang="es-CO" smtClean="0"/>
              <a:t>3/06/2019</a:t>
            </a:fld>
            <a:endParaRPr lang="es-CO" dirty="0"/>
          </a:p>
        </p:txBody>
      </p:sp>
      <p:sp>
        <p:nvSpPr>
          <p:cNvPr id="3" name="Marcador de pie de página 2"/>
          <p:cNvSpPr>
            <a:spLocks noGrp="1"/>
          </p:cNvSpPr>
          <p:nvPr>
            <p:ph type="ftr" sz="quarter" idx="11"/>
          </p:nvPr>
        </p:nvSpPr>
        <p:spPr/>
        <p:txBody>
          <a:bodyPr/>
          <a:lstStyle/>
          <a:p>
            <a:endParaRPr lang="es-CO" dirty="0"/>
          </a:p>
        </p:txBody>
      </p:sp>
      <p:sp>
        <p:nvSpPr>
          <p:cNvPr id="4" name="Marcador de número de diapositiva 3"/>
          <p:cNvSpPr>
            <a:spLocks noGrp="1"/>
          </p:cNvSpPr>
          <p:nvPr>
            <p:ph type="sldNum" sz="quarter" idx="12"/>
          </p:nvPr>
        </p:nvSpPr>
        <p:spPr/>
        <p:txBody>
          <a:bodyPr/>
          <a:lstStyle/>
          <a:p>
            <a:fld id="{EE4EA639-8538-4CE8-8976-641EFD51C15C}" type="slidenum">
              <a:rPr lang="es-CO" smtClean="0"/>
              <a:t>‹Nº›</a:t>
            </a:fld>
            <a:endParaRPr lang="es-CO" dirty="0"/>
          </a:p>
        </p:txBody>
      </p:sp>
    </p:spTree>
    <p:extLst>
      <p:ext uri="{BB962C8B-B14F-4D97-AF65-F5344CB8AC3E}">
        <p14:creationId xmlns:p14="http://schemas.microsoft.com/office/powerpoint/2010/main" val="3593472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CO"/>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DF258F7D-0C0B-46C6-8D79-BCC17AD35C40}" type="datetimeFigureOut">
              <a:rPr lang="es-CO" smtClean="0"/>
              <a:t>3/06/2019</a:t>
            </a:fld>
            <a:endParaRPr lang="es-CO" dirty="0"/>
          </a:p>
        </p:txBody>
      </p:sp>
      <p:sp>
        <p:nvSpPr>
          <p:cNvPr id="6" name="Marcador de pie de página 5"/>
          <p:cNvSpPr>
            <a:spLocks noGrp="1"/>
          </p:cNvSpPr>
          <p:nvPr>
            <p:ph type="ftr" sz="quarter" idx="11"/>
          </p:nvPr>
        </p:nvSpPr>
        <p:spPr/>
        <p:txBody>
          <a:bodyPr/>
          <a:lstStyle/>
          <a:p>
            <a:endParaRPr lang="es-CO" dirty="0"/>
          </a:p>
        </p:txBody>
      </p:sp>
      <p:sp>
        <p:nvSpPr>
          <p:cNvPr id="7" name="Marcador de número de diapositiva 6"/>
          <p:cNvSpPr>
            <a:spLocks noGrp="1"/>
          </p:cNvSpPr>
          <p:nvPr>
            <p:ph type="sldNum" sz="quarter" idx="12"/>
          </p:nvPr>
        </p:nvSpPr>
        <p:spPr/>
        <p:txBody>
          <a:bodyPr/>
          <a:lstStyle/>
          <a:p>
            <a:fld id="{EE4EA639-8538-4CE8-8976-641EFD51C15C}" type="slidenum">
              <a:rPr lang="es-CO" smtClean="0"/>
              <a:t>‹Nº›</a:t>
            </a:fld>
            <a:endParaRPr lang="es-CO" dirty="0"/>
          </a:p>
        </p:txBody>
      </p:sp>
    </p:spTree>
    <p:extLst>
      <p:ext uri="{BB962C8B-B14F-4D97-AF65-F5344CB8AC3E}">
        <p14:creationId xmlns:p14="http://schemas.microsoft.com/office/powerpoint/2010/main" val="879224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CO"/>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dirty="0"/>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DF258F7D-0C0B-46C6-8D79-BCC17AD35C40}" type="datetimeFigureOut">
              <a:rPr lang="es-CO" smtClean="0"/>
              <a:t>3/06/2019</a:t>
            </a:fld>
            <a:endParaRPr lang="es-CO" dirty="0"/>
          </a:p>
        </p:txBody>
      </p:sp>
      <p:sp>
        <p:nvSpPr>
          <p:cNvPr id="6" name="Marcador de pie de página 5"/>
          <p:cNvSpPr>
            <a:spLocks noGrp="1"/>
          </p:cNvSpPr>
          <p:nvPr>
            <p:ph type="ftr" sz="quarter" idx="11"/>
          </p:nvPr>
        </p:nvSpPr>
        <p:spPr/>
        <p:txBody>
          <a:bodyPr/>
          <a:lstStyle/>
          <a:p>
            <a:endParaRPr lang="es-CO" dirty="0"/>
          </a:p>
        </p:txBody>
      </p:sp>
      <p:sp>
        <p:nvSpPr>
          <p:cNvPr id="7" name="Marcador de número de diapositiva 6"/>
          <p:cNvSpPr>
            <a:spLocks noGrp="1"/>
          </p:cNvSpPr>
          <p:nvPr>
            <p:ph type="sldNum" sz="quarter" idx="12"/>
          </p:nvPr>
        </p:nvSpPr>
        <p:spPr/>
        <p:txBody>
          <a:bodyPr/>
          <a:lstStyle/>
          <a:p>
            <a:fld id="{EE4EA639-8538-4CE8-8976-641EFD51C15C}" type="slidenum">
              <a:rPr lang="es-CO" smtClean="0"/>
              <a:t>‹Nº›</a:t>
            </a:fld>
            <a:endParaRPr lang="es-CO" dirty="0"/>
          </a:p>
        </p:txBody>
      </p:sp>
    </p:spTree>
    <p:extLst>
      <p:ext uri="{BB962C8B-B14F-4D97-AF65-F5344CB8AC3E}">
        <p14:creationId xmlns:p14="http://schemas.microsoft.com/office/powerpoint/2010/main" val="26276107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CO"/>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258F7D-0C0B-46C6-8D79-BCC17AD35C40}" type="datetimeFigureOut">
              <a:rPr lang="es-CO" smtClean="0"/>
              <a:t>3/06/2019</a:t>
            </a:fld>
            <a:endParaRPr lang="es-CO" dirty="0"/>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dirty="0"/>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4EA639-8538-4CE8-8976-641EFD51C15C}" type="slidenum">
              <a:rPr lang="es-CO" smtClean="0"/>
              <a:t>‹Nº›</a:t>
            </a:fld>
            <a:endParaRPr lang="es-CO" dirty="0"/>
          </a:p>
        </p:txBody>
      </p:sp>
    </p:spTree>
    <p:extLst>
      <p:ext uri="{BB962C8B-B14F-4D97-AF65-F5344CB8AC3E}">
        <p14:creationId xmlns:p14="http://schemas.microsoft.com/office/powerpoint/2010/main" val="19436194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8.xml"/><Relationship Id="rId13" Type="http://schemas.openxmlformats.org/officeDocument/2006/relationships/diagramLayout" Target="../diagrams/layout9.xml"/><Relationship Id="rId18" Type="http://schemas.openxmlformats.org/officeDocument/2006/relationships/diagramLayout" Target="../diagrams/layout10.xml"/><Relationship Id="rId3" Type="http://schemas.openxmlformats.org/officeDocument/2006/relationships/diagramLayout" Target="../diagrams/layout7.xml"/><Relationship Id="rId21" Type="http://schemas.microsoft.com/office/2007/relationships/diagramDrawing" Target="../diagrams/drawing10.xml"/><Relationship Id="rId7" Type="http://schemas.openxmlformats.org/officeDocument/2006/relationships/diagramData" Target="../diagrams/data8.xml"/><Relationship Id="rId12" Type="http://schemas.openxmlformats.org/officeDocument/2006/relationships/diagramData" Target="../diagrams/data9.xml"/><Relationship Id="rId17" Type="http://schemas.openxmlformats.org/officeDocument/2006/relationships/diagramData" Target="../diagrams/data10.xml"/><Relationship Id="rId25" Type="http://schemas.openxmlformats.org/officeDocument/2006/relationships/image" Target="../media/image39.png"/><Relationship Id="rId2" Type="http://schemas.openxmlformats.org/officeDocument/2006/relationships/diagramData" Target="../diagrams/data7.xml"/><Relationship Id="rId16" Type="http://schemas.microsoft.com/office/2007/relationships/diagramDrawing" Target="../diagrams/drawing9.xml"/><Relationship Id="rId20" Type="http://schemas.openxmlformats.org/officeDocument/2006/relationships/diagramColors" Target="../diagrams/colors10.xml"/><Relationship Id="rId1" Type="http://schemas.openxmlformats.org/officeDocument/2006/relationships/slideLayout" Target="../slideLayouts/slideLayout7.xml"/><Relationship Id="rId6" Type="http://schemas.microsoft.com/office/2007/relationships/diagramDrawing" Target="../diagrams/drawing7.xml"/><Relationship Id="rId11" Type="http://schemas.microsoft.com/office/2007/relationships/diagramDrawing" Target="../diagrams/drawing8.xml"/><Relationship Id="rId24" Type="http://schemas.openxmlformats.org/officeDocument/2006/relationships/image" Target="../media/image38.png"/><Relationship Id="rId5" Type="http://schemas.openxmlformats.org/officeDocument/2006/relationships/diagramColors" Target="../diagrams/colors7.xml"/><Relationship Id="rId15" Type="http://schemas.openxmlformats.org/officeDocument/2006/relationships/diagramColors" Target="../diagrams/colors9.xml"/><Relationship Id="rId23" Type="http://schemas.microsoft.com/office/2007/relationships/hdphoto" Target="../media/hdphoto2.wdp"/><Relationship Id="rId10" Type="http://schemas.openxmlformats.org/officeDocument/2006/relationships/diagramColors" Target="../diagrams/colors8.xml"/><Relationship Id="rId19" Type="http://schemas.openxmlformats.org/officeDocument/2006/relationships/diagramQuickStyle" Target="../diagrams/quickStyle10.xml"/><Relationship Id="rId4" Type="http://schemas.openxmlformats.org/officeDocument/2006/relationships/diagramQuickStyle" Target="../diagrams/quickStyle7.xml"/><Relationship Id="rId9" Type="http://schemas.openxmlformats.org/officeDocument/2006/relationships/diagramQuickStyle" Target="../diagrams/quickStyle8.xml"/><Relationship Id="rId14" Type="http://schemas.openxmlformats.org/officeDocument/2006/relationships/diagramQuickStyle" Target="../diagrams/quickStyle9.xml"/><Relationship Id="rId22"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40.jfif"/><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jpeg"/></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44.png"/><Relationship Id="rId2" Type="http://schemas.openxmlformats.org/officeDocument/2006/relationships/diagramData" Target="../diagrams/data11.xml"/><Relationship Id="rId1" Type="http://schemas.openxmlformats.org/officeDocument/2006/relationships/slideLayout" Target="../slideLayouts/slideLayout7.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diagramLayout" Target="../diagrams/layout14.xml"/><Relationship Id="rId3" Type="http://schemas.openxmlformats.org/officeDocument/2006/relationships/diagramLayout" Target="../diagrams/layout13.xml"/><Relationship Id="rId7" Type="http://schemas.openxmlformats.org/officeDocument/2006/relationships/diagramData" Target="../diagrams/data14.xml"/><Relationship Id="rId12" Type="http://schemas.openxmlformats.org/officeDocument/2006/relationships/image" Target="../media/image51.png"/><Relationship Id="rId2" Type="http://schemas.openxmlformats.org/officeDocument/2006/relationships/diagramData" Target="../diagrams/data13.xml"/><Relationship Id="rId1" Type="http://schemas.openxmlformats.org/officeDocument/2006/relationships/slideLayout" Target="../slideLayouts/slideLayout7.xml"/><Relationship Id="rId6" Type="http://schemas.microsoft.com/office/2007/relationships/diagramDrawing" Target="../diagrams/drawing13.xml"/><Relationship Id="rId11" Type="http://schemas.microsoft.com/office/2007/relationships/diagramDrawing" Target="../diagrams/drawing14.xml"/><Relationship Id="rId5" Type="http://schemas.openxmlformats.org/officeDocument/2006/relationships/diagramColors" Target="../diagrams/colors13.xml"/><Relationship Id="rId10" Type="http://schemas.openxmlformats.org/officeDocument/2006/relationships/diagramColors" Target="../diagrams/colors14.xml"/><Relationship Id="rId4" Type="http://schemas.openxmlformats.org/officeDocument/2006/relationships/diagramQuickStyle" Target="../diagrams/quickStyle13.xml"/><Relationship Id="rId9" Type="http://schemas.openxmlformats.org/officeDocument/2006/relationships/diagramQuickStyle" Target="../diagrams/quickStyle14.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image" Target="../media/image54.jpeg"/><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jpeg"/><Relationship Id="rId10" Type="http://schemas.openxmlformats.org/officeDocument/2006/relationships/image" Target="../media/image62.jpeg"/><Relationship Id="rId4" Type="http://schemas.openxmlformats.org/officeDocument/2006/relationships/image" Target="../media/image56.jpeg"/><Relationship Id="rId9"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slide" Target="slide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diagramLayout" Target="../diagrams/layout1.xml"/><Relationship Id="rId7" Type="http://schemas.openxmlformats.org/officeDocument/2006/relationships/image" Target="../media/image6.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0.pn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 y="0"/>
            <a:ext cx="12286445" cy="6858000"/>
          </a:xfrm>
          <a:prstGeom prst="rect">
            <a:avLst/>
          </a:prstGeom>
        </p:spPr>
      </p:pic>
      <p:sp>
        <p:nvSpPr>
          <p:cNvPr id="3" name="Rectángulo 2"/>
          <p:cNvSpPr/>
          <p:nvPr/>
        </p:nvSpPr>
        <p:spPr>
          <a:xfrm>
            <a:off x="1672045" y="1326608"/>
            <a:ext cx="9836331" cy="5450851"/>
          </a:xfrm>
          <a:prstGeom prst="rect">
            <a:avLst/>
          </a:prstGeom>
        </p:spPr>
        <p:txBody>
          <a:bodyPr wrap="square">
            <a:spAutoFit/>
          </a:bodyPr>
          <a:lstStyle/>
          <a:p>
            <a:pPr algn="ctr"/>
            <a:r>
              <a:rPr lang="es-EC" b="1" dirty="0">
                <a:latin typeface="+mj-lt"/>
                <a:cs typeface="Arial" panose="020B0604020202020204" pitchFamily="34" charset="0"/>
              </a:rPr>
              <a:t>DEPARTAMENTO DE </a:t>
            </a:r>
            <a:r>
              <a:rPr lang="es-EC" b="1" dirty="0" smtClean="0">
                <a:latin typeface="+mj-lt"/>
                <a:cs typeface="Arial" panose="020B0604020202020204" pitchFamily="34" charset="0"/>
              </a:rPr>
              <a:t>CIENCIAS </a:t>
            </a:r>
            <a:r>
              <a:rPr lang="es-EC" b="1" dirty="0">
                <a:latin typeface="+mj-lt"/>
                <a:cs typeface="Arial" panose="020B0604020202020204" pitchFamily="34" charset="0"/>
              </a:rPr>
              <a:t>HUMANAS Y </a:t>
            </a:r>
            <a:r>
              <a:rPr lang="es-EC" b="1" dirty="0" smtClean="0">
                <a:latin typeface="+mj-lt"/>
                <a:cs typeface="Arial" panose="020B0604020202020204" pitchFamily="34" charset="0"/>
              </a:rPr>
              <a:t>SOCIALES</a:t>
            </a:r>
          </a:p>
          <a:p>
            <a:pPr algn="ctr"/>
            <a:endParaRPr lang="es-EC" b="1" dirty="0">
              <a:latin typeface="+mj-lt"/>
              <a:cs typeface="Arial" panose="020B0604020202020204" pitchFamily="34" charset="0"/>
            </a:endParaRPr>
          </a:p>
          <a:p>
            <a:pPr algn="ctr"/>
            <a:r>
              <a:rPr lang="es-EC" b="1" dirty="0">
                <a:latin typeface="+mj-lt"/>
                <a:cs typeface="Arial" panose="020B0604020202020204" pitchFamily="34" charset="0"/>
              </a:rPr>
              <a:t>CARRERA DE LICENCIATURA EN CIENCIAS DE LA EDUCACIÓN MENCIÓN EDUCACIÓN </a:t>
            </a:r>
            <a:r>
              <a:rPr lang="es-EC" b="1" dirty="0" smtClean="0">
                <a:latin typeface="+mj-lt"/>
                <a:cs typeface="Arial" panose="020B0604020202020204" pitchFamily="34" charset="0"/>
              </a:rPr>
              <a:t>INFANTIL</a:t>
            </a:r>
          </a:p>
          <a:p>
            <a:pPr algn="ctr"/>
            <a:endParaRPr lang="es-EC" b="1" dirty="0" smtClean="0">
              <a:latin typeface="+mj-lt"/>
              <a:cs typeface="Arial" panose="020B0604020202020204" pitchFamily="34" charset="0"/>
            </a:endParaRPr>
          </a:p>
          <a:p>
            <a:pPr algn="ctr"/>
            <a:r>
              <a:rPr lang="es-EC" b="1" dirty="0">
                <a:latin typeface="+mj-lt"/>
                <a:ea typeface="Calibri" panose="020F0502020204030204" pitchFamily="34" charset="0"/>
                <a:cs typeface="Arial" panose="020B0604020202020204" pitchFamily="34" charset="0"/>
              </a:rPr>
              <a:t>TRABAJO DE TITULACIÓN PREVIO A LA OBTENCIÓN DEL TÍTULO DE LICENCIADA EN CIENCIAS DE LA EDUCACIÓN MENCIÓN EDUCACIÓN INFANTIL</a:t>
            </a:r>
          </a:p>
          <a:p>
            <a:pPr algn="ctr"/>
            <a:endParaRPr lang="es-EC" b="1" dirty="0" smtClean="0">
              <a:effectLst>
                <a:outerShdw blurRad="38100" dist="38100" dir="2700000" algn="tl">
                  <a:srgbClr val="000000">
                    <a:alpha val="43137"/>
                  </a:srgbClr>
                </a:outerShdw>
              </a:effectLst>
              <a:latin typeface="+mj-lt"/>
              <a:cs typeface="Arial" panose="020B0604020202020204" pitchFamily="34" charset="0"/>
            </a:endParaRPr>
          </a:p>
          <a:p>
            <a:pPr indent="252095" algn="ctr">
              <a:lnSpc>
                <a:spcPct val="150000"/>
              </a:lnSpc>
              <a:spcAft>
                <a:spcPts val="0"/>
              </a:spcAft>
            </a:pPr>
            <a:r>
              <a:rPr lang="es-EC" sz="2000" b="1" dirty="0" smtClean="0">
                <a:effectLst>
                  <a:outerShdw blurRad="38100" dist="38100" dir="2700000" algn="tl">
                    <a:srgbClr val="000000">
                      <a:alpha val="43137"/>
                    </a:srgbClr>
                  </a:outerShdw>
                </a:effectLst>
                <a:latin typeface="+mj-lt"/>
              </a:rPr>
              <a:t>TEMA: </a:t>
            </a:r>
            <a:r>
              <a:rPr lang="es-EC" sz="2000" b="1" dirty="0">
                <a:effectLst>
                  <a:outerShdw blurRad="38100" dist="38100" dir="2700000" algn="tl">
                    <a:srgbClr val="000000">
                      <a:alpha val="43137"/>
                    </a:srgbClr>
                  </a:outerShdw>
                </a:effectLst>
                <a:latin typeface="+mj-lt"/>
              </a:rPr>
              <a:t>ANÁLISIS DEL MANEJO DIDÁCTICO QUE REALIZAN LOS DOCENTES DE PREPARATORIA EN LA PREVENCIÓN DEL ABUSO SEXUAL INFANTIL EN LAS ESCUELAS DEL CIRCUITO DE CHONTA PUNTA EN LA PROVINCIA DE NAPO EN EL PERIODO ESCOLAR 2018-2019.</a:t>
            </a:r>
            <a:endParaRPr lang="es-EC" sz="2000" b="1" dirty="0" smtClean="0">
              <a:effectLst>
                <a:outerShdw blurRad="38100" dist="38100" dir="2700000" algn="tl">
                  <a:srgbClr val="000000">
                    <a:alpha val="43137"/>
                  </a:srgbClr>
                </a:outerShdw>
              </a:effectLst>
              <a:latin typeface="+mj-lt"/>
              <a:ea typeface="Calibri" panose="020F0502020204030204" pitchFamily="34" charset="0"/>
              <a:cs typeface="Arial" panose="020B0604020202020204" pitchFamily="34" charset="0"/>
            </a:endParaRPr>
          </a:p>
          <a:p>
            <a:pPr indent="252095" algn="ctr">
              <a:lnSpc>
                <a:spcPct val="150000"/>
              </a:lnSpc>
              <a:spcAft>
                <a:spcPts val="0"/>
              </a:spcAft>
            </a:pPr>
            <a:r>
              <a:rPr lang="es-EC" b="1" dirty="0" smtClean="0">
                <a:latin typeface="+mj-lt"/>
              </a:rPr>
              <a:t>AUTORA:</a:t>
            </a:r>
          </a:p>
          <a:p>
            <a:pPr indent="252095" algn="ctr">
              <a:lnSpc>
                <a:spcPct val="150000"/>
              </a:lnSpc>
              <a:spcAft>
                <a:spcPts val="0"/>
              </a:spcAft>
            </a:pPr>
            <a:r>
              <a:rPr lang="es-EC" b="1" dirty="0" smtClean="0">
                <a:latin typeface="+mj-lt"/>
              </a:rPr>
              <a:t>VÁSQUEZ BELTRÁN, DIANA PAMELA</a:t>
            </a:r>
          </a:p>
          <a:p>
            <a:pPr indent="252095" algn="ctr">
              <a:lnSpc>
                <a:spcPct val="150000"/>
              </a:lnSpc>
              <a:spcAft>
                <a:spcPts val="0"/>
              </a:spcAft>
            </a:pPr>
            <a:endParaRPr lang="es-EC" b="1" dirty="0" smtClean="0">
              <a:latin typeface="+mj-lt"/>
              <a:ea typeface="Calibri" panose="020F0502020204030204" pitchFamily="34" charset="0"/>
              <a:cs typeface="Arial" panose="020B0604020202020204" pitchFamily="34" charset="0"/>
            </a:endParaRPr>
          </a:p>
          <a:p>
            <a:pPr indent="252095" algn="ctr">
              <a:lnSpc>
                <a:spcPct val="150000"/>
              </a:lnSpc>
              <a:spcAft>
                <a:spcPts val="0"/>
              </a:spcAft>
            </a:pPr>
            <a:r>
              <a:rPr lang="es-EC" b="1" dirty="0" smtClean="0">
                <a:latin typeface="+mj-lt"/>
                <a:ea typeface="Times New Roman" panose="02020603050405020304" pitchFamily="18" charset="0"/>
                <a:cs typeface="Times New Roman" panose="02020603050405020304" pitchFamily="18" charset="0"/>
              </a:rPr>
              <a:t> DIRECTOR: </a:t>
            </a:r>
          </a:p>
          <a:p>
            <a:pPr indent="252095" algn="ctr">
              <a:lnSpc>
                <a:spcPct val="150000"/>
              </a:lnSpc>
              <a:spcAft>
                <a:spcPts val="0"/>
              </a:spcAft>
            </a:pPr>
            <a:r>
              <a:rPr lang="es-EC" b="1" dirty="0" smtClean="0">
                <a:latin typeface="+mj-lt"/>
              </a:rPr>
              <a:t>Dr. </a:t>
            </a:r>
            <a:r>
              <a:rPr lang="es-EC" b="1" dirty="0">
                <a:latin typeface="+mj-lt"/>
              </a:rPr>
              <a:t>YÉPEZ HERRERA, EMERSON ROBERTO, PhD</a:t>
            </a:r>
            <a:endParaRPr lang="es-EC" b="1" dirty="0">
              <a:latin typeface="+mj-lt"/>
              <a:cs typeface="Arial" panose="020B0604020202020204" pitchFamily="34" charset="0"/>
            </a:endParaRPr>
          </a:p>
        </p:txBody>
      </p:sp>
    </p:spTree>
    <p:extLst>
      <p:ext uri="{BB962C8B-B14F-4D97-AF65-F5344CB8AC3E}">
        <p14:creationId xmlns:p14="http://schemas.microsoft.com/office/powerpoint/2010/main" val="29548640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p:cNvGraphicFramePr/>
          <p:nvPr>
            <p:extLst>
              <p:ext uri="{D42A27DB-BD31-4B8C-83A1-F6EECF244321}">
                <p14:modId xmlns:p14="http://schemas.microsoft.com/office/powerpoint/2010/main" val="3634101636"/>
              </p:ext>
            </p:extLst>
          </p:nvPr>
        </p:nvGraphicFramePr>
        <p:xfrm>
          <a:off x="1926955" y="1084882"/>
          <a:ext cx="8338089" cy="52926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Imagen 5"/>
          <p:cNvPicPr/>
          <p:nvPr/>
        </p:nvPicPr>
        <p:blipFill>
          <a:blip r:embed="rId8">
            <a:extLst>
              <a:ext uri="{28A0092B-C50C-407E-A947-70E740481C1C}">
                <a14:useLocalDpi xmlns:a14="http://schemas.microsoft.com/office/drawing/2010/main" val="0"/>
              </a:ext>
            </a:extLst>
          </a:blip>
          <a:srcRect/>
          <a:stretch>
            <a:fillRect/>
          </a:stretch>
        </p:blipFill>
        <p:spPr bwMode="auto">
          <a:xfrm>
            <a:off x="-6985" y="-123190"/>
            <a:ext cx="12198985" cy="1017905"/>
          </a:xfrm>
          <a:prstGeom prst="rect">
            <a:avLst/>
          </a:prstGeom>
          <a:noFill/>
        </p:spPr>
      </p:pic>
    </p:spTree>
    <p:extLst>
      <p:ext uri="{BB962C8B-B14F-4D97-AF65-F5344CB8AC3E}">
        <p14:creationId xmlns:p14="http://schemas.microsoft.com/office/powerpoint/2010/main" val="39917564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p:cNvGraphicFramePr/>
          <p:nvPr>
            <p:extLst>
              <p:ext uri="{D42A27DB-BD31-4B8C-83A1-F6EECF244321}">
                <p14:modId xmlns:p14="http://schemas.microsoft.com/office/powerpoint/2010/main" val="237431064"/>
              </p:ext>
            </p:extLst>
          </p:nvPr>
        </p:nvGraphicFramePr>
        <p:xfrm>
          <a:off x="268503" y="1288018"/>
          <a:ext cx="8036436" cy="8630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Diagrama 2"/>
          <p:cNvGraphicFramePr/>
          <p:nvPr>
            <p:extLst>
              <p:ext uri="{D42A27DB-BD31-4B8C-83A1-F6EECF244321}">
                <p14:modId xmlns:p14="http://schemas.microsoft.com/office/powerpoint/2010/main" val="354949629"/>
              </p:ext>
            </p:extLst>
          </p:nvPr>
        </p:nvGraphicFramePr>
        <p:xfrm>
          <a:off x="412194" y="2566217"/>
          <a:ext cx="9531906" cy="97923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7" name="Diagrama 6"/>
          <p:cNvGraphicFramePr/>
          <p:nvPr>
            <p:extLst>
              <p:ext uri="{D42A27DB-BD31-4B8C-83A1-F6EECF244321}">
                <p14:modId xmlns:p14="http://schemas.microsoft.com/office/powerpoint/2010/main" val="4062312585"/>
              </p:ext>
            </p:extLst>
          </p:nvPr>
        </p:nvGraphicFramePr>
        <p:xfrm>
          <a:off x="412193" y="3949622"/>
          <a:ext cx="9955329" cy="99837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8" name="Diagrama 7"/>
          <p:cNvGraphicFramePr/>
          <p:nvPr>
            <p:extLst>
              <p:ext uri="{D42A27DB-BD31-4B8C-83A1-F6EECF244321}">
                <p14:modId xmlns:p14="http://schemas.microsoft.com/office/powerpoint/2010/main" val="3329009050"/>
              </p:ext>
            </p:extLst>
          </p:nvPr>
        </p:nvGraphicFramePr>
        <p:xfrm>
          <a:off x="412192" y="5172890"/>
          <a:ext cx="7669233" cy="1356688"/>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pic>
        <p:nvPicPr>
          <p:cNvPr id="16" name="Imagen 15"/>
          <p:cNvPicPr>
            <a:picLocks noChangeAspect="1"/>
          </p:cNvPicPr>
          <p:nvPr/>
        </p:nvPicPr>
        <p:blipFill rotWithShape="1">
          <a:blip r:embed="rId22">
            <a:duotone>
              <a:prstClr val="black"/>
              <a:schemeClr val="accent5">
                <a:tint val="45000"/>
                <a:satMod val="400000"/>
              </a:schemeClr>
            </a:duotone>
            <a:extLst>
              <a:ext uri="{BEBA8EAE-BF5A-486C-A8C5-ECC9F3942E4B}">
                <a14:imgProps xmlns:a14="http://schemas.microsoft.com/office/drawing/2010/main">
                  <a14:imgLayer r:embed="rId23">
                    <a14:imgEffect>
                      <a14:backgroundRemoval t="0" b="100000" l="0" r="100000">
                        <a14:foregroundMark x1="13348" y1="22905" x2="13348" y2="22905"/>
                        <a14:foregroundMark x1="8096" y1="22905" x2="6783" y2="24022"/>
                        <a14:foregroundMark x1="5689" y1="29609" x2="5689" y2="29609"/>
                        <a14:foregroundMark x1="62363" y1="25140" x2="62363" y2="25140"/>
                        <a14:foregroundMark x1="62363" y1="66480" x2="62363" y2="66480"/>
                        <a14:foregroundMark x1="88403" y1="26816" x2="88403" y2="26816"/>
                        <a14:foregroundMark x1="64551" y1="44134" x2="64551" y2="44134"/>
                        <a14:foregroundMark x1="86871" y1="49721" x2="86871" y2="49721"/>
                        <a14:foregroundMark x1="89278" y1="81006" x2="89278" y2="81006"/>
                        <a14:foregroundMark x1="93217" y1="81006" x2="93217" y2="81006"/>
                        <a14:foregroundMark x1="78337" y1="40223" x2="78337" y2="40223"/>
                        <a14:foregroundMark x1="80088" y1="22905" x2="80088" y2="22905"/>
                        <a14:foregroundMark x1="80306" y1="19553" x2="80306" y2="19553"/>
                        <a14:foregroundMark x1="80306" y1="17318" x2="80306" y2="17318"/>
                        <a14:foregroundMark x1="83151" y1="13408" x2="83151" y2="13408"/>
                        <a14:foregroundMark x1="85120" y1="13408" x2="85120" y2="13408"/>
                        <a14:foregroundMark x1="85777" y1="13408" x2="85777" y2="13408"/>
                        <a14:foregroundMark x1="85996" y1="13408" x2="85996" y2="13408"/>
                        <a14:foregroundMark x1="91685" y1="25698" x2="91685" y2="25698"/>
                        <a14:foregroundMark x1="92341" y1="26816" x2="92341" y2="26816"/>
                        <a14:foregroundMark x1="92341" y1="29609" x2="92341" y2="29609"/>
                        <a14:foregroundMark x1="92123" y1="30168" x2="89934" y2="36313"/>
                        <a14:foregroundMark x1="89059" y1="38547" x2="86433" y2="42458"/>
                        <a14:foregroundMark x1="82057" y1="44134" x2="82057" y2="44134"/>
                        <a14:foregroundMark x1="81838" y1="43575" x2="81838" y2="43575"/>
                        <a14:foregroundMark x1="78337" y1="27374" x2="78337" y2="27374"/>
                        <a14:foregroundMark x1="78337" y1="27374" x2="78337" y2="27374"/>
                        <a14:foregroundMark x1="78337" y1="27374" x2="81182" y2="33520"/>
                        <a14:foregroundMark x1="87527" y1="37430" x2="90810" y2="38547"/>
                        <a14:foregroundMark x1="91685" y1="39665" x2="92560" y2="40223"/>
                        <a14:foregroundMark x1="92560" y1="40223" x2="92998" y2="42458"/>
                        <a14:foregroundMark x1="93217" y1="43575" x2="93217" y2="43575"/>
                        <a14:foregroundMark x1="93217" y1="43575" x2="93217" y2="43575"/>
                        <a14:foregroundMark x1="93217" y1="43575" x2="93217" y2="43575"/>
                        <a14:foregroundMark x1="92123" y1="49721" x2="91466" y2="53631"/>
                        <a14:foregroundMark x1="90810" y1="60335" x2="90591" y2="64246"/>
                        <a14:foregroundMark x1="90591" y1="64246" x2="90591" y2="64246"/>
                        <a14:foregroundMark x1="90591" y1="66480" x2="90591" y2="95531"/>
                        <a14:foregroundMark x1="68053" y1="68715" x2="68053" y2="68715"/>
                        <a14:foregroundMark x1="63457" y1="48045" x2="63457" y2="48045"/>
                        <a14:foregroundMark x1="63239" y1="81564" x2="63239" y2="81564"/>
                        <a14:foregroundMark x1="60175" y1="81564" x2="60175" y2="81564"/>
                        <a14:foregroundMark x1="58643" y1="80447" x2="58643" y2="80447"/>
                        <a14:foregroundMark x1="57330" y1="73184" x2="57330" y2="73184"/>
                        <a14:foregroundMark x1="57330" y1="73184" x2="57330" y2="73184"/>
                        <a14:foregroundMark x1="57330" y1="71508" x2="57330" y2="71508"/>
                        <a14:foregroundMark x1="57330" y1="69274" x2="57330" y2="69274"/>
                        <a14:foregroundMark x1="57330" y1="62011" x2="57330" y2="62011"/>
                        <a14:foregroundMark x1="58643" y1="39665" x2="58643" y2="39665"/>
                        <a14:foregroundMark x1="58643" y1="30168" x2="58643" y2="30168"/>
                        <a14:foregroundMark x1="56674" y1="21229" x2="56674" y2="21229"/>
                        <a14:foregroundMark x1="56674" y1="21229" x2="56674" y2="21229"/>
                        <a14:foregroundMark x1="86433" y1="73184" x2="86433" y2="76536"/>
                        <a14:foregroundMark x1="6565" y1="53631" x2="8096" y2="53631"/>
                        <a14:foregroundMark x1="10503" y1="27933" x2="10503" y2="27933"/>
                        <a14:foregroundMark x1="17287" y1="60894" x2="17287" y2="60894"/>
                        <a14:foregroundMark x1="17724" y1="62011" x2="17724" y2="62011"/>
                        <a14:foregroundMark x1="14880" y1="67039" x2="14004" y2="68715"/>
                        <a14:foregroundMark x1="11379" y1="71508" x2="9847" y2="74860"/>
                        <a14:foregroundMark x1="84026" y1="81564" x2="84026" y2="81564"/>
                        <a14:foregroundMark x1="94530" y1="77654" x2="94530" y2="77654"/>
                        <a14:foregroundMark x1="95624" y1="86592" x2="95624" y2="86592"/>
                        <a14:foregroundMark x1="95405" y1="70950" x2="95405" y2="70950"/>
                        <a14:foregroundMark x1="80306" y1="52514" x2="80306" y2="52514"/>
                      </a14:backgroundRemoval>
                    </a14:imgEffect>
                  </a14:imgLayer>
                </a14:imgProps>
              </a:ext>
            </a:extLst>
          </a:blip>
          <a:srcRect r="75762"/>
          <a:stretch/>
        </p:blipFill>
        <p:spPr>
          <a:xfrm>
            <a:off x="577265" y="1515290"/>
            <a:ext cx="194639" cy="339631"/>
          </a:xfrm>
          <a:prstGeom prst="rect">
            <a:avLst/>
          </a:prstGeom>
        </p:spPr>
      </p:pic>
      <p:pic>
        <p:nvPicPr>
          <p:cNvPr id="17" name="Imagen 16"/>
          <p:cNvPicPr>
            <a:picLocks noChangeAspect="1"/>
          </p:cNvPicPr>
          <p:nvPr/>
        </p:nvPicPr>
        <p:blipFill rotWithShape="1">
          <a:blip r:embed="rId24">
            <a:duotone>
              <a:prstClr val="black"/>
              <a:schemeClr val="accent6">
                <a:tint val="45000"/>
                <a:satMod val="400000"/>
              </a:schemeClr>
            </a:duotone>
            <a:extLst>
              <a:ext uri="{BEBA8EAE-BF5A-486C-A8C5-ECC9F3942E4B}">
                <a14:imgProps xmlns:a14="http://schemas.microsoft.com/office/drawing/2010/main">
                  <a14:imgLayer r:embed="rId23">
                    <a14:imgEffect>
                      <a14:backgroundRemoval t="0" b="100000" l="50109" r="100000"/>
                    </a14:imgEffect>
                  </a14:imgLayer>
                </a14:imgProps>
              </a:ext>
            </a:extLst>
          </a:blip>
          <a:srcRect l="49856" r="25536"/>
          <a:stretch/>
        </p:blipFill>
        <p:spPr>
          <a:xfrm>
            <a:off x="546143" y="4175189"/>
            <a:ext cx="197610" cy="339631"/>
          </a:xfrm>
          <a:prstGeom prst="rect">
            <a:avLst/>
          </a:prstGeom>
        </p:spPr>
      </p:pic>
      <p:pic>
        <p:nvPicPr>
          <p:cNvPr id="18" name="Imagen 17"/>
          <p:cNvPicPr>
            <a:picLocks noChangeAspect="1"/>
          </p:cNvPicPr>
          <p:nvPr/>
        </p:nvPicPr>
        <p:blipFill rotWithShape="1">
          <a:blip r:embed="rId22">
            <a:duotone>
              <a:schemeClr val="accent4">
                <a:shade val="45000"/>
                <a:satMod val="135000"/>
              </a:schemeClr>
              <a:prstClr val="white"/>
            </a:duotone>
            <a:extLst>
              <a:ext uri="{BEBA8EAE-BF5A-486C-A8C5-ECC9F3942E4B}">
                <a14:imgProps xmlns:a14="http://schemas.microsoft.com/office/drawing/2010/main">
                  <a14:imgLayer r:embed="rId23">
                    <a14:imgEffect>
                      <a14:backgroundRemoval t="0" b="100000" l="0" r="100000">
                        <a14:foregroundMark x1="13348" y1="22905" x2="13348" y2="22905"/>
                        <a14:foregroundMark x1="8096" y1="22905" x2="6783" y2="24022"/>
                        <a14:foregroundMark x1="5689" y1="29609" x2="5689" y2="29609"/>
                        <a14:foregroundMark x1="62363" y1="25140" x2="62363" y2="25140"/>
                        <a14:foregroundMark x1="62363" y1="66480" x2="62363" y2="66480"/>
                        <a14:foregroundMark x1="88403" y1="26816" x2="88403" y2="26816"/>
                        <a14:foregroundMark x1="64551" y1="44134" x2="64551" y2="44134"/>
                        <a14:foregroundMark x1="86871" y1="49721" x2="86871" y2="49721"/>
                        <a14:foregroundMark x1="89278" y1="81006" x2="89278" y2="81006"/>
                        <a14:foregroundMark x1="93217" y1="81006" x2="93217" y2="81006"/>
                        <a14:foregroundMark x1="78337" y1="40223" x2="78337" y2="40223"/>
                        <a14:foregroundMark x1="80088" y1="22905" x2="80088" y2="22905"/>
                        <a14:foregroundMark x1="80306" y1="19553" x2="80306" y2="19553"/>
                        <a14:foregroundMark x1="80306" y1="17318" x2="80306" y2="17318"/>
                        <a14:foregroundMark x1="83151" y1="13408" x2="83151" y2="13408"/>
                        <a14:foregroundMark x1="85120" y1="13408" x2="85120" y2="13408"/>
                        <a14:foregroundMark x1="85777" y1="13408" x2="85777" y2="13408"/>
                        <a14:foregroundMark x1="85996" y1="13408" x2="85996" y2="13408"/>
                        <a14:foregroundMark x1="91685" y1="25698" x2="91685" y2="25698"/>
                        <a14:foregroundMark x1="92341" y1="26816" x2="92341" y2="26816"/>
                        <a14:foregroundMark x1="92341" y1="29609" x2="92341" y2="29609"/>
                        <a14:foregroundMark x1="92123" y1="30168" x2="89934" y2="36313"/>
                        <a14:foregroundMark x1="89059" y1="38547" x2="86433" y2="42458"/>
                        <a14:foregroundMark x1="82057" y1="44134" x2="82057" y2="44134"/>
                        <a14:foregroundMark x1="81838" y1="43575" x2="81838" y2="43575"/>
                        <a14:foregroundMark x1="78337" y1="27374" x2="78337" y2="27374"/>
                        <a14:foregroundMark x1="78337" y1="27374" x2="78337" y2="27374"/>
                        <a14:foregroundMark x1="78337" y1="27374" x2="81182" y2="33520"/>
                        <a14:foregroundMark x1="87527" y1="37430" x2="90810" y2="38547"/>
                        <a14:foregroundMark x1="91685" y1="39665" x2="92560" y2="40223"/>
                        <a14:foregroundMark x1="92560" y1="40223" x2="92998" y2="42458"/>
                        <a14:foregroundMark x1="93217" y1="43575" x2="93217" y2="43575"/>
                        <a14:foregroundMark x1="93217" y1="43575" x2="93217" y2="43575"/>
                        <a14:foregroundMark x1="93217" y1="43575" x2="93217" y2="43575"/>
                        <a14:foregroundMark x1="92123" y1="49721" x2="91466" y2="53631"/>
                        <a14:foregroundMark x1="90810" y1="60335" x2="90591" y2="64246"/>
                        <a14:foregroundMark x1="90591" y1="64246" x2="90591" y2="64246"/>
                        <a14:foregroundMark x1="90591" y1="66480" x2="90591" y2="95531"/>
                        <a14:foregroundMark x1="68053" y1="68715" x2="68053" y2="68715"/>
                        <a14:foregroundMark x1="63457" y1="48045" x2="63457" y2="48045"/>
                        <a14:foregroundMark x1="63239" y1="81564" x2="63239" y2="81564"/>
                        <a14:foregroundMark x1="60175" y1="81564" x2="60175" y2="81564"/>
                        <a14:foregroundMark x1="58643" y1="80447" x2="58643" y2="80447"/>
                        <a14:foregroundMark x1="57330" y1="73184" x2="57330" y2="73184"/>
                        <a14:foregroundMark x1="57330" y1="73184" x2="57330" y2="73184"/>
                        <a14:foregroundMark x1="57330" y1="71508" x2="57330" y2="71508"/>
                        <a14:foregroundMark x1="57330" y1="69274" x2="57330" y2="69274"/>
                        <a14:foregroundMark x1="57330" y1="62011" x2="57330" y2="62011"/>
                        <a14:foregroundMark x1="58643" y1="39665" x2="58643" y2="39665"/>
                        <a14:foregroundMark x1="58643" y1="30168" x2="58643" y2="30168"/>
                        <a14:foregroundMark x1="56674" y1="21229" x2="56674" y2="21229"/>
                        <a14:foregroundMark x1="56674" y1="21229" x2="56674" y2="21229"/>
                        <a14:foregroundMark x1="86433" y1="73184" x2="86433" y2="76536"/>
                        <a14:foregroundMark x1="6565" y1="53631" x2="8096" y2="53631"/>
                        <a14:foregroundMark x1="10503" y1="27933" x2="10503" y2="27933"/>
                        <a14:foregroundMark x1="17287" y1="60894" x2="17287" y2="60894"/>
                        <a14:foregroundMark x1="17724" y1="62011" x2="17724" y2="62011"/>
                        <a14:foregroundMark x1="14880" y1="67039" x2="14004" y2="68715"/>
                        <a14:foregroundMark x1="11379" y1="71508" x2="9847" y2="74860"/>
                        <a14:foregroundMark x1="84026" y1="81564" x2="84026" y2="81564"/>
                        <a14:foregroundMark x1="94530" y1="77654" x2="94530" y2="77654"/>
                        <a14:foregroundMark x1="95624" y1="86592" x2="95624" y2="86592"/>
                        <a14:foregroundMark x1="95405" y1="70950" x2="95405" y2="70950"/>
                        <a14:foregroundMark x1="80306" y1="52514" x2="80306" y2="52514"/>
                      </a14:backgroundRemoval>
                    </a14:imgEffect>
                  </a14:imgLayer>
                </a14:imgProps>
              </a:ext>
            </a:extLst>
          </a:blip>
          <a:srcRect l="72768"/>
          <a:stretch/>
        </p:blipFill>
        <p:spPr>
          <a:xfrm>
            <a:off x="531339" y="5654191"/>
            <a:ext cx="218683" cy="339632"/>
          </a:xfrm>
          <a:prstGeom prst="rect">
            <a:avLst/>
          </a:prstGeom>
        </p:spPr>
      </p:pic>
      <p:pic>
        <p:nvPicPr>
          <p:cNvPr id="19" name="Imagen 18"/>
          <p:cNvPicPr>
            <a:picLocks noChangeAspect="1"/>
          </p:cNvPicPr>
          <p:nvPr/>
        </p:nvPicPr>
        <p:blipFill rotWithShape="1">
          <a:blip r:embed="rId22">
            <a:extLst>
              <a:ext uri="{BEBA8EAE-BF5A-486C-A8C5-ECC9F3942E4B}">
                <a14:imgProps xmlns:a14="http://schemas.microsoft.com/office/drawing/2010/main">
                  <a14:imgLayer r:embed="rId23">
                    <a14:imgEffect>
                      <a14:backgroundRemoval t="0" b="100000" l="0" r="100000">
                        <a14:foregroundMark x1="13348" y1="22905" x2="13348" y2="22905"/>
                        <a14:foregroundMark x1="8096" y1="22905" x2="6783" y2="24022"/>
                        <a14:foregroundMark x1="5689" y1="29609" x2="5689" y2="29609"/>
                        <a14:foregroundMark x1="62363" y1="25140" x2="62363" y2="25140"/>
                        <a14:foregroundMark x1="62363" y1="66480" x2="62363" y2="66480"/>
                        <a14:foregroundMark x1="88403" y1="26816" x2="88403" y2="26816"/>
                        <a14:foregroundMark x1="64551" y1="44134" x2="64551" y2="44134"/>
                        <a14:foregroundMark x1="86871" y1="49721" x2="86871" y2="49721"/>
                        <a14:foregroundMark x1="89278" y1="81006" x2="89278" y2="81006"/>
                        <a14:foregroundMark x1="93217" y1="81006" x2="93217" y2="81006"/>
                        <a14:foregroundMark x1="78337" y1="40223" x2="78337" y2="40223"/>
                        <a14:foregroundMark x1="80088" y1="22905" x2="80088" y2="22905"/>
                        <a14:foregroundMark x1="80306" y1="19553" x2="80306" y2="19553"/>
                        <a14:foregroundMark x1="80306" y1="17318" x2="80306" y2="17318"/>
                        <a14:foregroundMark x1="83151" y1="13408" x2="83151" y2="13408"/>
                        <a14:foregroundMark x1="85120" y1="13408" x2="85120" y2="13408"/>
                        <a14:foregroundMark x1="85777" y1="13408" x2="85777" y2="13408"/>
                        <a14:foregroundMark x1="85996" y1="13408" x2="85996" y2="13408"/>
                        <a14:foregroundMark x1="91685" y1="25698" x2="91685" y2="25698"/>
                        <a14:foregroundMark x1="92341" y1="26816" x2="92341" y2="26816"/>
                        <a14:foregroundMark x1="92341" y1="29609" x2="92341" y2="29609"/>
                        <a14:foregroundMark x1="92123" y1="30168" x2="89934" y2="36313"/>
                        <a14:foregroundMark x1="89059" y1="38547" x2="86433" y2="42458"/>
                        <a14:foregroundMark x1="82057" y1="44134" x2="82057" y2="44134"/>
                        <a14:foregroundMark x1="81838" y1="43575" x2="81838" y2="43575"/>
                        <a14:foregroundMark x1="78337" y1="27374" x2="78337" y2="27374"/>
                        <a14:foregroundMark x1="78337" y1="27374" x2="78337" y2="27374"/>
                        <a14:foregroundMark x1="78337" y1="27374" x2="81182" y2="33520"/>
                        <a14:foregroundMark x1="87527" y1="37430" x2="90810" y2="38547"/>
                        <a14:foregroundMark x1="91685" y1="39665" x2="92560" y2="40223"/>
                        <a14:foregroundMark x1="92560" y1="40223" x2="92998" y2="42458"/>
                        <a14:foregroundMark x1="93217" y1="43575" x2="93217" y2="43575"/>
                        <a14:foregroundMark x1="93217" y1="43575" x2="93217" y2="43575"/>
                        <a14:foregroundMark x1="93217" y1="43575" x2="93217" y2="43575"/>
                        <a14:foregroundMark x1="92123" y1="49721" x2="91466" y2="53631"/>
                        <a14:foregroundMark x1="90810" y1="60335" x2="90591" y2="64246"/>
                        <a14:foregroundMark x1="90591" y1="64246" x2="90591" y2="64246"/>
                        <a14:foregroundMark x1="90591" y1="66480" x2="90591" y2="95531"/>
                        <a14:foregroundMark x1="68053" y1="68715" x2="68053" y2="68715"/>
                        <a14:foregroundMark x1="63457" y1="48045" x2="63457" y2="48045"/>
                        <a14:foregroundMark x1="63239" y1="81564" x2="63239" y2="81564"/>
                        <a14:foregroundMark x1="60175" y1="81564" x2="60175" y2="81564"/>
                        <a14:foregroundMark x1="58643" y1="80447" x2="58643" y2="80447"/>
                        <a14:foregroundMark x1="57330" y1="73184" x2="57330" y2="73184"/>
                        <a14:foregroundMark x1="57330" y1="73184" x2="57330" y2="73184"/>
                        <a14:foregroundMark x1="57330" y1="71508" x2="57330" y2="71508"/>
                        <a14:foregroundMark x1="57330" y1="69274" x2="57330" y2="69274"/>
                        <a14:foregroundMark x1="57330" y1="62011" x2="57330" y2="62011"/>
                        <a14:foregroundMark x1="58643" y1="39665" x2="58643" y2="39665"/>
                        <a14:foregroundMark x1="58643" y1="30168" x2="58643" y2="30168"/>
                        <a14:foregroundMark x1="56674" y1="21229" x2="56674" y2="21229"/>
                        <a14:foregroundMark x1="56674" y1="21229" x2="56674" y2="21229"/>
                        <a14:foregroundMark x1="86433" y1="73184" x2="86433" y2="76536"/>
                        <a14:foregroundMark x1="6565" y1="53631" x2="8096" y2="53631"/>
                        <a14:foregroundMark x1="10503" y1="27933" x2="10503" y2="27933"/>
                        <a14:foregroundMark x1="17287" y1="60894" x2="17287" y2="60894"/>
                        <a14:foregroundMark x1="17724" y1="62011" x2="17724" y2="62011"/>
                        <a14:foregroundMark x1="14880" y1="67039" x2="14004" y2="68715"/>
                        <a14:foregroundMark x1="11379" y1="71508" x2="9847" y2="74860"/>
                        <a14:foregroundMark x1="84026" y1="81564" x2="84026" y2="81564"/>
                        <a14:foregroundMark x1="94530" y1="77654" x2="94530" y2="77654"/>
                        <a14:foregroundMark x1="95624" y1="86592" x2="95624" y2="86592"/>
                        <a14:foregroundMark x1="95405" y1="70950" x2="95405" y2="70950"/>
                        <a14:foregroundMark x1="80306" y1="52514" x2="80306" y2="52514"/>
                      </a14:backgroundRemoval>
                    </a14:imgEffect>
                  </a14:imgLayer>
                </a14:imgProps>
              </a:ext>
            </a:extLst>
          </a:blip>
          <a:srcRect l="24558" r="49334"/>
          <a:stretch/>
        </p:blipFill>
        <p:spPr>
          <a:xfrm>
            <a:off x="508356" y="2845726"/>
            <a:ext cx="209659" cy="339632"/>
          </a:xfrm>
          <a:prstGeom prst="rect">
            <a:avLst/>
          </a:prstGeom>
        </p:spPr>
      </p:pic>
      <p:sp>
        <p:nvSpPr>
          <p:cNvPr id="20" name="Rectángulo 19"/>
          <p:cNvSpPr/>
          <p:nvPr/>
        </p:nvSpPr>
        <p:spPr>
          <a:xfrm>
            <a:off x="7358407" y="1983548"/>
            <a:ext cx="528293" cy="261610"/>
          </a:xfrm>
          <a:prstGeom prst="rect">
            <a:avLst/>
          </a:prstGeom>
          <a:noFill/>
        </p:spPr>
        <p:txBody>
          <a:bodyPr wrap="square" lIns="91440" tIns="45720" rIns="91440" bIns="45720">
            <a:spAutoFit/>
          </a:bodyPr>
          <a:lstStyle/>
          <a:p>
            <a:pPr algn="ctr"/>
            <a:r>
              <a:rPr lang="es-ES" sz="1100" dirty="0" smtClean="0">
                <a:ln w="0"/>
                <a:effectLst>
                  <a:outerShdw blurRad="38100" dist="19050" dir="2700000" algn="tl" rotWithShape="0">
                    <a:schemeClr val="dk1">
                      <a:alpha val="40000"/>
                    </a:schemeClr>
                  </a:outerShdw>
                </a:effectLst>
              </a:rPr>
              <a:t>DECE</a:t>
            </a:r>
            <a:endParaRPr lang="es-ES" sz="1100" b="0" cap="none" spc="0" dirty="0">
              <a:ln w="0"/>
              <a:solidFill>
                <a:schemeClr val="tx1"/>
              </a:solidFill>
              <a:effectLst>
                <a:outerShdw blurRad="38100" dist="19050" dir="2700000" algn="tl" rotWithShape="0">
                  <a:schemeClr val="dk1">
                    <a:alpha val="40000"/>
                  </a:schemeClr>
                </a:outerShdw>
              </a:effectLst>
            </a:endParaRPr>
          </a:p>
        </p:txBody>
      </p:sp>
      <p:sp>
        <p:nvSpPr>
          <p:cNvPr id="21" name="Rectángulo 20"/>
          <p:cNvSpPr/>
          <p:nvPr/>
        </p:nvSpPr>
        <p:spPr>
          <a:xfrm>
            <a:off x="6457951" y="5908095"/>
            <a:ext cx="486119" cy="261610"/>
          </a:xfrm>
          <a:prstGeom prst="rect">
            <a:avLst/>
          </a:prstGeom>
          <a:noFill/>
        </p:spPr>
        <p:txBody>
          <a:bodyPr wrap="square" lIns="91440" tIns="45720" rIns="91440" bIns="45720">
            <a:spAutoFit/>
          </a:bodyPr>
          <a:lstStyle/>
          <a:p>
            <a:pPr algn="ctr"/>
            <a:r>
              <a:rPr lang="es-ES" sz="1100" dirty="0" smtClean="0">
                <a:ln w="0"/>
                <a:effectLst>
                  <a:outerShdw blurRad="38100" dist="19050" dir="2700000" algn="tl" rotWithShape="0">
                    <a:schemeClr val="dk1">
                      <a:alpha val="40000"/>
                    </a:schemeClr>
                  </a:outerShdw>
                </a:effectLst>
              </a:rPr>
              <a:t>DECE</a:t>
            </a:r>
            <a:endParaRPr lang="es-ES" sz="1100" b="0" cap="none" spc="0" dirty="0">
              <a:ln w="0"/>
              <a:solidFill>
                <a:schemeClr val="tx1"/>
              </a:solidFill>
              <a:effectLst>
                <a:outerShdw blurRad="38100" dist="19050" dir="2700000" algn="tl" rotWithShape="0">
                  <a:schemeClr val="dk1">
                    <a:alpha val="40000"/>
                  </a:schemeClr>
                </a:outerShdw>
              </a:effectLst>
            </a:endParaRPr>
          </a:p>
        </p:txBody>
      </p:sp>
      <p:pic>
        <p:nvPicPr>
          <p:cNvPr id="22" name="Imagen 21"/>
          <p:cNvPicPr/>
          <p:nvPr/>
        </p:nvPicPr>
        <p:blipFill>
          <a:blip r:embed="rId25">
            <a:extLst>
              <a:ext uri="{28A0092B-C50C-407E-A947-70E740481C1C}">
                <a14:useLocalDpi xmlns:a14="http://schemas.microsoft.com/office/drawing/2010/main" val="0"/>
              </a:ext>
            </a:extLst>
          </a:blip>
          <a:srcRect/>
          <a:stretch>
            <a:fillRect/>
          </a:stretch>
        </p:blipFill>
        <p:spPr bwMode="auto">
          <a:xfrm>
            <a:off x="-46458" y="-119996"/>
            <a:ext cx="12284710" cy="1012190"/>
          </a:xfrm>
          <a:prstGeom prst="rect">
            <a:avLst/>
          </a:prstGeom>
          <a:noFill/>
        </p:spPr>
      </p:pic>
    </p:spTree>
    <p:extLst>
      <p:ext uri="{BB962C8B-B14F-4D97-AF65-F5344CB8AC3E}">
        <p14:creationId xmlns:p14="http://schemas.microsoft.com/office/powerpoint/2010/main" val="18213874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31 Grupo"/>
          <p:cNvGrpSpPr/>
          <p:nvPr/>
        </p:nvGrpSpPr>
        <p:grpSpPr>
          <a:xfrm>
            <a:off x="762145" y="1315726"/>
            <a:ext cx="6264696" cy="4331762"/>
            <a:chOff x="539552" y="177358"/>
            <a:chExt cx="6264696" cy="4331762"/>
          </a:xfrm>
          <a:effectLst>
            <a:outerShdw blurRad="50800" dist="38100" dir="5400000" algn="t" rotWithShape="0">
              <a:prstClr val="black">
                <a:alpha val="40000"/>
              </a:prstClr>
            </a:outerShdw>
          </a:effectLst>
        </p:grpSpPr>
        <p:grpSp>
          <p:nvGrpSpPr>
            <p:cNvPr id="4" name="30 Grupo"/>
            <p:cNvGrpSpPr/>
            <p:nvPr/>
          </p:nvGrpSpPr>
          <p:grpSpPr>
            <a:xfrm>
              <a:off x="2031557" y="177358"/>
              <a:ext cx="4772691" cy="4331762"/>
              <a:chOff x="2031557" y="177358"/>
              <a:chExt cx="4772691" cy="4331762"/>
            </a:xfrm>
          </p:grpSpPr>
          <p:grpSp>
            <p:nvGrpSpPr>
              <p:cNvPr id="6" name="19 Grupo"/>
              <p:cNvGrpSpPr/>
              <p:nvPr/>
            </p:nvGrpSpPr>
            <p:grpSpPr>
              <a:xfrm>
                <a:off x="3063020" y="177358"/>
                <a:ext cx="3669220" cy="3011452"/>
                <a:chOff x="3063020" y="224435"/>
                <a:chExt cx="3669220" cy="3011452"/>
              </a:xfrm>
            </p:grpSpPr>
            <p:sp>
              <p:nvSpPr>
                <p:cNvPr id="19" name="9 Rectángulo"/>
                <p:cNvSpPr/>
                <p:nvPr/>
              </p:nvSpPr>
              <p:spPr>
                <a:xfrm>
                  <a:off x="4067944" y="490527"/>
                  <a:ext cx="2664296" cy="288032"/>
                </a:xfrm>
                <a:prstGeom prst="rect">
                  <a:avLst/>
                </a:prstGeom>
                <a:solidFill>
                  <a:schemeClr val="accent4"/>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s-EC" sz="1600" dirty="0" smtClean="0">
                      <a:solidFill>
                        <a:schemeClr val="bg2">
                          <a:lumMod val="10000"/>
                        </a:schemeClr>
                      </a:solidFill>
                      <a:latin typeface="Berlin Sans FB Demi" panose="020E0802020502020306" pitchFamily="34" charset="0"/>
                    </a:rPr>
                    <a:t>MODALIDAD</a:t>
                  </a:r>
                  <a:endParaRPr lang="es-ES" sz="1600" dirty="0">
                    <a:solidFill>
                      <a:schemeClr val="bg2">
                        <a:lumMod val="10000"/>
                      </a:schemeClr>
                    </a:solidFill>
                    <a:latin typeface="Berlin Sans FB Demi" panose="020E0802020502020306" pitchFamily="34" charset="0"/>
                  </a:endParaRPr>
                </a:p>
              </p:txBody>
            </p:sp>
            <p:sp>
              <p:nvSpPr>
                <p:cNvPr id="20" name="18 Rectángulo"/>
                <p:cNvSpPr/>
                <p:nvPr/>
              </p:nvSpPr>
              <p:spPr>
                <a:xfrm rot="18616640">
                  <a:off x="1701310" y="1586145"/>
                  <a:ext cx="3011452" cy="288032"/>
                </a:xfrm>
                <a:prstGeom prst="rect">
                  <a:avLst/>
                </a:prstGeom>
                <a:solidFill>
                  <a:schemeClr val="accent4"/>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s-ES" sz="1600" dirty="0">
                    <a:solidFill>
                      <a:schemeClr val="bg2">
                        <a:lumMod val="10000"/>
                      </a:schemeClr>
                    </a:solidFill>
                    <a:latin typeface="Bahnschrift Light" panose="020B0502040204020203" pitchFamily="34" charset="0"/>
                  </a:endParaRPr>
                </a:p>
              </p:txBody>
            </p:sp>
          </p:grpSp>
          <p:grpSp>
            <p:nvGrpSpPr>
              <p:cNvPr id="7" name="28 Grupo"/>
              <p:cNvGrpSpPr/>
              <p:nvPr/>
            </p:nvGrpSpPr>
            <p:grpSpPr>
              <a:xfrm>
                <a:off x="2031557" y="1268760"/>
                <a:ext cx="4700683" cy="1005705"/>
                <a:chOff x="2031557" y="1268760"/>
                <a:chExt cx="4700683" cy="1005705"/>
              </a:xfrm>
            </p:grpSpPr>
            <p:sp>
              <p:nvSpPr>
                <p:cNvPr id="17" name="10 Rectángulo"/>
                <p:cNvSpPr/>
                <p:nvPr/>
              </p:nvSpPr>
              <p:spPr>
                <a:xfrm>
                  <a:off x="4067944" y="1268760"/>
                  <a:ext cx="2664296" cy="288032"/>
                </a:xfrm>
                <a:prstGeom prst="rect">
                  <a:avLst/>
                </a:prstGeom>
                <a:solidFill>
                  <a:srgbClr val="00A8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dirty="0" smtClean="0">
                      <a:solidFill>
                        <a:schemeClr val="bg2">
                          <a:lumMod val="10000"/>
                        </a:schemeClr>
                      </a:solidFill>
                      <a:latin typeface="Berlin Sans FB Demi" panose="020E0802020502020306" pitchFamily="34" charset="0"/>
                    </a:rPr>
                    <a:t>ENFOQUE</a:t>
                  </a:r>
                  <a:endParaRPr lang="es-ES" sz="1600" dirty="0">
                    <a:solidFill>
                      <a:schemeClr val="bg2">
                        <a:lumMod val="10000"/>
                      </a:schemeClr>
                    </a:solidFill>
                    <a:latin typeface="Berlin Sans FB Demi" panose="020E0802020502020306" pitchFamily="34" charset="0"/>
                  </a:endParaRPr>
                </a:p>
              </p:txBody>
            </p:sp>
            <p:sp>
              <p:nvSpPr>
                <p:cNvPr id="18" name="20 Rectángulo"/>
                <p:cNvSpPr/>
                <p:nvPr/>
              </p:nvSpPr>
              <p:spPr>
                <a:xfrm rot="19238880">
                  <a:off x="2031557" y="1986433"/>
                  <a:ext cx="2381833" cy="288032"/>
                </a:xfrm>
                <a:prstGeom prst="rect">
                  <a:avLst/>
                </a:prstGeom>
                <a:solidFill>
                  <a:srgbClr val="00A8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dirty="0">
                    <a:solidFill>
                      <a:schemeClr val="bg2">
                        <a:lumMod val="10000"/>
                      </a:schemeClr>
                    </a:solidFill>
                    <a:latin typeface="Bahnschrift Light" panose="020B0502040204020203" pitchFamily="34" charset="0"/>
                  </a:endParaRPr>
                </a:p>
              </p:txBody>
            </p:sp>
          </p:grpSp>
          <p:grpSp>
            <p:nvGrpSpPr>
              <p:cNvPr id="8" name="27 Grupo"/>
              <p:cNvGrpSpPr/>
              <p:nvPr/>
            </p:nvGrpSpPr>
            <p:grpSpPr>
              <a:xfrm>
                <a:off x="2291868" y="2146711"/>
                <a:ext cx="4440372" cy="633042"/>
                <a:chOff x="2291868" y="2146711"/>
                <a:chExt cx="4440372" cy="633042"/>
              </a:xfrm>
              <a:solidFill>
                <a:srgbClr val="ED5C2F"/>
              </a:solidFill>
            </p:grpSpPr>
            <p:sp>
              <p:nvSpPr>
                <p:cNvPr id="15" name="11 Rectángulo"/>
                <p:cNvSpPr/>
                <p:nvPr/>
              </p:nvSpPr>
              <p:spPr>
                <a:xfrm>
                  <a:off x="4067944" y="2146711"/>
                  <a:ext cx="2664296" cy="288032"/>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dirty="0" smtClean="0">
                      <a:solidFill>
                        <a:schemeClr val="bg2">
                          <a:lumMod val="10000"/>
                        </a:schemeClr>
                      </a:solidFill>
                      <a:latin typeface="Berlin Sans FB Demi" panose="020E0802020502020306" pitchFamily="34" charset="0"/>
                    </a:rPr>
                    <a:t>TIPO</a:t>
                  </a:r>
                  <a:endParaRPr lang="es-ES" sz="1600" dirty="0">
                    <a:solidFill>
                      <a:schemeClr val="bg2">
                        <a:lumMod val="10000"/>
                      </a:schemeClr>
                    </a:solidFill>
                    <a:latin typeface="Berlin Sans FB Demi" panose="020E0802020502020306" pitchFamily="34" charset="0"/>
                  </a:endParaRPr>
                </a:p>
              </p:txBody>
            </p:sp>
            <p:sp>
              <p:nvSpPr>
                <p:cNvPr id="16" name="21 Rectángulo"/>
                <p:cNvSpPr/>
                <p:nvPr/>
              </p:nvSpPr>
              <p:spPr>
                <a:xfrm rot="20254417">
                  <a:off x="2291868" y="2491721"/>
                  <a:ext cx="1938452" cy="288032"/>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dirty="0">
                    <a:solidFill>
                      <a:schemeClr val="bg2">
                        <a:lumMod val="10000"/>
                      </a:schemeClr>
                    </a:solidFill>
                    <a:latin typeface="Bahnschrift Light" panose="020B0502040204020203" pitchFamily="34" charset="0"/>
                  </a:endParaRPr>
                </a:p>
              </p:txBody>
            </p:sp>
          </p:grpSp>
          <p:grpSp>
            <p:nvGrpSpPr>
              <p:cNvPr id="9" name="26 Grupo"/>
              <p:cNvGrpSpPr/>
              <p:nvPr/>
            </p:nvGrpSpPr>
            <p:grpSpPr>
              <a:xfrm>
                <a:off x="2350022" y="2996952"/>
                <a:ext cx="4382218" cy="288032"/>
                <a:chOff x="2350022" y="2996952"/>
                <a:chExt cx="4382218" cy="288032"/>
              </a:xfrm>
            </p:grpSpPr>
            <p:sp>
              <p:nvSpPr>
                <p:cNvPr id="13" name="12 Rectángulo"/>
                <p:cNvSpPr/>
                <p:nvPr/>
              </p:nvSpPr>
              <p:spPr>
                <a:xfrm>
                  <a:off x="4067944" y="2996952"/>
                  <a:ext cx="2664296" cy="288032"/>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600" dirty="0" smtClean="0">
                    <a:solidFill>
                      <a:schemeClr val="bg2">
                        <a:lumMod val="10000"/>
                      </a:schemeClr>
                    </a:solidFill>
                    <a:latin typeface="Berlin Sans FB Demi" panose="020E0802020502020306" pitchFamily="34" charset="0"/>
                  </a:endParaRPr>
                </a:p>
                <a:p>
                  <a:pPr algn="ctr"/>
                  <a:r>
                    <a:rPr lang="es-EC" sz="1600" dirty="0" smtClean="0">
                      <a:solidFill>
                        <a:schemeClr val="bg2">
                          <a:lumMod val="10000"/>
                        </a:schemeClr>
                      </a:solidFill>
                      <a:latin typeface="Berlin Sans FB Demi" panose="020E0802020502020306" pitchFamily="34" charset="0"/>
                    </a:rPr>
                    <a:t>INSTRUMENTO</a:t>
                  </a:r>
                  <a:endParaRPr lang="es-ES" sz="1600" dirty="0">
                    <a:solidFill>
                      <a:schemeClr val="bg2">
                        <a:lumMod val="10000"/>
                      </a:schemeClr>
                    </a:solidFill>
                    <a:latin typeface="Berlin Sans FB Demi" panose="020E0802020502020306" pitchFamily="34" charset="0"/>
                  </a:endParaRPr>
                </a:p>
                <a:p>
                  <a:pPr algn="ctr"/>
                  <a:endParaRPr lang="es-ES" sz="1600" dirty="0">
                    <a:solidFill>
                      <a:schemeClr val="bg2">
                        <a:lumMod val="10000"/>
                      </a:schemeClr>
                    </a:solidFill>
                    <a:latin typeface="Berlin Sans FB Demi" panose="020E0802020502020306" pitchFamily="34" charset="0"/>
                  </a:endParaRPr>
                </a:p>
              </p:txBody>
            </p:sp>
            <p:sp>
              <p:nvSpPr>
                <p:cNvPr id="14" name="24 Rectángulo"/>
                <p:cNvSpPr/>
                <p:nvPr/>
              </p:nvSpPr>
              <p:spPr>
                <a:xfrm>
                  <a:off x="2350022" y="2996952"/>
                  <a:ext cx="1938452" cy="288032"/>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dirty="0">
                    <a:solidFill>
                      <a:schemeClr val="bg2">
                        <a:lumMod val="10000"/>
                      </a:schemeClr>
                    </a:solidFill>
                    <a:latin typeface="Bahnschrift Light" panose="020B0502040204020203" pitchFamily="34" charset="0"/>
                  </a:endParaRPr>
                </a:p>
              </p:txBody>
            </p:sp>
          </p:grpSp>
          <p:grpSp>
            <p:nvGrpSpPr>
              <p:cNvPr id="10" name="29 Grupo"/>
              <p:cNvGrpSpPr/>
              <p:nvPr/>
            </p:nvGrpSpPr>
            <p:grpSpPr>
              <a:xfrm>
                <a:off x="2333881" y="3703226"/>
                <a:ext cx="4470367" cy="805894"/>
                <a:chOff x="2333881" y="3703226"/>
                <a:chExt cx="4470367" cy="805894"/>
              </a:xfrm>
              <a:solidFill>
                <a:srgbClr val="20B692"/>
              </a:solidFill>
            </p:grpSpPr>
            <p:sp>
              <p:nvSpPr>
                <p:cNvPr id="11" name="13 Rectángulo"/>
                <p:cNvSpPr/>
                <p:nvPr/>
              </p:nvSpPr>
              <p:spPr>
                <a:xfrm>
                  <a:off x="4139952" y="4221088"/>
                  <a:ext cx="2664296" cy="28803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dirty="0">
                    <a:solidFill>
                      <a:schemeClr val="bg2">
                        <a:lumMod val="10000"/>
                      </a:schemeClr>
                    </a:solidFill>
                    <a:latin typeface="Berlin Sans FB Demi" panose="020E0802020502020306" pitchFamily="34" charset="0"/>
                  </a:endParaRPr>
                </a:p>
              </p:txBody>
            </p:sp>
            <p:sp>
              <p:nvSpPr>
                <p:cNvPr id="12" name="25 Rectángulo"/>
                <p:cNvSpPr/>
                <p:nvPr/>
              </p:nvSpPr>
              <p:spPr>
                <a:xfrm rot="1909716">
                  <a:off x="2333881" y="3703226"/>
                  <a:ext cx="2046027" cy="28803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dirty="0">
                    <a:solidFill>
                      <a:schemeClr val="bg2">
                        <a:lumMod val="10000"/>
                      </a:schemeClr>
                    </a:solidFill>
                    <a:latin typeface="Bahnschrift Light" panose="020B0502040204020203" pitchFamily="34" charset="0"/>
                  </a:endParaRPr>
                </a:p>
              </p:txBody>
            </p:sp>
          </p:grpSp>
        </p:grpSp>
        <p:sp>
          <p:nvSpPr>
            <p:cNvPr id="5" name="33 Elipse"/>
            <p:cNvSpPr/>
            <p:nvPr/>
          </p:nvSpPr>
          <p:spPr>
            <a:xfrm>
              <a:off x="539552" y="2060848"/>
              <a:ext cx="2376264" cy="1872208"/>
            </a:xfrm>
            <a:prstGeom prst="ellipse">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2">
                    <a:lumMod val="10000"/>
                  </a:schemeClr>
                </a:solidFill>
                <a:latin typeface="Bahnschrift Light" panose="020B0502040204020203" pitchFamily="34" charset="0"/>
              </a:endParaRPr>
            </a:p>
          </p:txBody>
        </p:sp>
      </p:grpSp>
      <p:sp>
        <p:nvSpPr>
          <p:cNvPr id="21" name="CuadroTexto 20"/>
          <p:cNvSpPr txBox="1"/>
          <p:nvPr/>
        </p:nvSpPr>
        <p:spPr>
          <a:xfrm>
            <a:off x="7166928" y="1567235"/>
            <a:ext cx="3880021" cy="369332"/>
          </a:xfrm>
          <a:prstGeom prst="rect">
            <a:avLst/>
          </a:prstGeom>
          <a:noFill/>
        </p:spPr>
        <p:txBody>
          <a:bodyPr wrap="square" rtlCol="0">
            <a:spAutoFit/>
          </a:bodyPr>
          <a:lstStyle/>
          <a:p>
            <a:pPr marL="285750" indent="-285750">
              <a:buFont typeface="Wingdings" panose="05000000000000000000" pitchFamily="2" charset="2"/>
              <a:buChar char="Ø"/>
            </a:pPr>
            <a:r>
              <a:rPr lang="es-CO" dirty="0" smtClean="0">
                <a:latin typeface="Tahoma" panose="020B0604030504040204" pitchFamily="34" charset="0"/>
                <a:ea typeface="Tahoma" panose="020B0604030504040204" pitchFamily="34" charset="0"/>
                <a:cs typeface="Tahoma" panose="020B0604030504040204" pitchFamily="34" charset="0"/>
              </a:rPr>
              <a:t>De campo</a:t>
            </a:r>
            <a:endParaRPr lang="es-CO" dirty="0">
              <a:latin typeface="Tahoma" panose="020B0604030504040204" pitchFamily="34" charset="0"/>
              <a:ea typeface="Tahoma" panose="020B0604030504040204" pitchFamily="34" charset="0"/>
              <a:cs typeface="Tahoma" panose="020B0604030504040204" pitchFamily="34" charset="0"/>
            </a:endParaRPr>
          </a:p>
        </p:txBody>
      </p:sp>
      <p:sp>
        <p:nvSpPr>
          <p:cNvPr id="22" name="CuadroTexto 21"/>
          <p:cNvSpPr txBox="1"/>
          <p:nvPr/>
        </p:nvSpPr>
        <p:spPr>
          <a:xfrm>
            <a:off x="7166928" y="2402314"/>
            <a:ext cx="3880021" cy="369332"/>
          </a:xfrm>
          <a:prstGeom prst="rect">
            <a:avLst/>
          </a:prstGeom>
          <a:noFill/>
        </p:spPr>
        <p:txBody>
          <a:bodyPr wrap="square" rtlCol="0">
            <a:spAutoFit/>
          </a:bodyPr>
          <a:lstStyle/>
          <a:p>
            <a:pPr marL="285750" indent="-285750">
              <a:buFont typeface="Wingdings" panose="05000000000000000000" pitchFamily="2" charset="2"/>
              <a:buChar char="Ø"/>
            </a:pPr>
            <a:r>
              <a:rPr lang="es-CO" dirty="0" smtClean="0">
                <a:latin typeface="Tahoma" panose="020B0604030504040204" pitchFamily="34" charset="0"/>
                <a:ea typeface="Tahoma" panose="020B0604030504040204" pitchFamily="34" charset="0"/>
                <a:cs typeface="Tahoma" panose="020B0604030504040204" pitchFamily="34" charset="0"/>
              </a:rPr>
              <a:t>Cuantitativo </a:t>
            </a:r>
            <a:endParaRPr lang="es-CO" dirty="0">
              <a:latin typeface="Tahoma" panose="020B0604030504040204" pitchFamily="34" charset="0"/>
              <a:ea typeface="Tahoma" panose="020B0604030504040204" pitchFamily="34" charset="0"/>
              <a:cs typeface="Tahoma" panose="020B0604030504040204" pitchFamily="34" charset="0"/>
            </a:endParaRPr>
          </a:p>
        </p:txBody>
      </p:sp>
      <p:sp>
        <p:nvSpPr>
          <p:cNvPr id="23" name="CuadroTexto 22"/>
          <p:cNvSpPr txBox="1"/>
          <p:nvPr/>
        </p:nvSpPr>
        <p:spPr>
          <a:xfrm>
            <a:off x="7166929" y="3244429"/>
            <a:ext cx="1927654" cy="369332"/>
          </a:xfrm>
          <a:prstGeom prst="rect">
            <a:avLst/>
          </a:prstGeom>
          <a:noFill/>
        </p:spPr>
        <p:txBody>
          <a:bodyPr wrap="square" rtlCol="0">
            <a:spAutoFit/>
          </a:bodyPr>
          <a:lstStyle/>
          <a:p>
            <a:pPr marL="285750" indent="-285750">
              <a:buFont typeface="Wingdings" panose="05000000000000000000" pitchFamily="2" charset="2"/>
              <a:buChar char="Ø"/>
            </a:pPr>
            <a:r>
              <a:rPr lang="es-CO" dirty="0" smtClean="0">
                <a:latin typeface="Tahoma" panose="020B0604030504040204" pitchFamily="34" charset="0"/>
                <a:ea typeface="Tahoma" panose="020B0604030504040204" pitchFamily="34" charset="0"/>
                <a:cs typeface="Tahoma" panose="020B0604030504040204" pitchFamily="34" charset="0"/>
              </a:rPr>
              <a:t>Descriptivo </a:t>
            </a:r>
            <a:endParaRPr lang="es-CO" dirty="0">
              <a:latin typeface="Tahoma" panose="020B0604030504040204" pitchFamily="34" charset="0"/>
              <a:ea typeface="Tahoma" panose="020B0604030504040204" pitchFamily="34" charset="0"/>
              <a:cs typeface="Tahoma" panose="020B0604030504040204" pitchFamily="34" charset="0"/>
            </a:endParaRPr>
          </a:p>
        </p:txBody>
      </p:sp>
      <p:sp>
        <p:nvSpPr>
          <p:cNvPr id="24" name="Rectángulo 23"/>
          <p:cNvSpPr/>
          <p:nvPr/>
        </p:nvSpPr>
        <p:spPr>
          <a:xfrm>
            <a:off x="5138492" y="5347099"/>
            <a:ext cx="1075936" cy="338554"/>
          </a:xfrm>
          <a:prstGeom prst="rect">
            <a:avLst/>
          </a:prstGeom>
        </p:spPr>
        <p:txBody>
          <a:bodyPr wrap="none">
            <a:spAutoFit/>
          </a:bodyPr>
          <a:lstStyle/>
          <a:p>
            <a:r>
              <a:rPr lang="es-EC" sz="1600" dirty="0">
                <a:solidFill>
                  <a:schemeClr val="bg2">
                    <a:lumMod val="10000"/>
                  </a:schemeClr>
                </a:solidFill>
                <a:latin typeface="Berlin Sans FB Demi" panose="020E0802020502020306" pitchFamily="34" charset="0"/>
              </a:rPr>
              <a:t>MUESTRA</a:t>
            </a:r>
            <a:endParaRPr lang="es-CO" sz="1600" dirty="0"/>
          </a:p>
        </p:txBody>
      </p:sp>
      <p:sp>
        <p:nvSpPr>
          <p:cNvPr id="25" name="CuadroTexto 24"/>
          <p:cNvSpPr txBox="1"/>
          <p:nvPr/>
        </p:nvSpPr>
        <p:spPr>
          <a:xfrm>
            <a:off x="7166927" y="4126709"/>
            <a:ext cx="3583460" cy="369332"/>
          </a:xfrm>
          <a:prstGeom prst="rect">
            <a:avLst/>
          </a:prstGeom>
          <a:noFill/>
        </p:spPr>
        <p:txBody>
          <a:bodyPr wrap="square" rtlCol="0">
            <a:spAutoFit/>
          </a:bodyPr>
          <a:lstStyle/>
          <a:p>
            <a:pPr marL="285750" indent="-285750">
              <a:buFont typeface="Wingdings" panose="05000000000000000000" pitchFamily="2" charset="2"/>
              <a:buChar char="Ø"/>
            </a:pPr>
            <a:r>
              <a:rPr lang="es-CO" dirty="0" smtClean="0">
                <a:latin typeface="Tahoma" panose="020B0604030504040204" pitchFamily="34" charset="0"/>
                <a:ea typeface="Tahoma" panose="020B0604030504040204" pitchFamily="34" charset="0"/>
                <a:cs typeface="Tahoma" panose="020B0604030504040204" pitchFamily="34" charset="0"/>
              </a:rPr>
              <a:t>Cuestionario Pv1: </a:t>
            </a:r>
            <a:r>
              <a:rPr lang="es-CO" sz="1600" dirty="0" smtClean="0">
                <a:latin typeface="Tahoma" panose="020B0604030504040204" pitchFamily="34" charset="0"/>
                <a:ea typeface="Tahoma" panose="020B0604030504040204" pitchFamily="34" charset="0"/>
                <a:cs typeface="Tahoma" panose="020B0604030504040204" pitchFamily="34" charset="0"/>
              </a:rPr>
              <a:t>12 preguntas</a:t>
            </a:r>
            <a:endParaRPr lang="es-CO" sz="16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6" name="CuadroTexto 25"/>
          <p:cNvSpPr txBox="1"/>
          <p:nvPr/>
        </p:nvSpPr>
        <p:spPr>
          <a:xfrm>
            <a:off x="7269899" y="5329436"/>
            <a:ext cx="2829697" cy="369332"/>
          </a:xfrm>
          <a:prstGeom prst="rect">
            <a:avLst/>
          </a:prstGeom>
          <a:noFill/>
        </p:spPr>
        <p:txBody>
          <a:bodyPr wrap="square" rtlCol="0">
            <a:spAutoFit/>
          </a:bodyPr>
          <a:lstStyle/>
          <a:p>
            <a:pPr marL="285750" indent="-285750">
              <a:buFont typeface="Wingdings" panose="05000000000000000000" pitchFamily="2" charset="2"/>
              <a:buChar char="Ø"/>
            </a:pPr>
            <a:r>
              <a:rPr lang="es-CO" dirty="0" smtClean="0">
                <a:latin typeface="Tahoma" panose="020B0604030504040204" pitchFamily="34" charset="0"/>
                <a:ea typeface="Tahoma" panose="020B0604030504040204" pitchFamily="34" charset="0"/>
                <a:cs typeface="Tahoma" panose="020B0604030504040204" pitchFamily="34" charset="0"/>
              </a:rPr>
              <a:t>18 docentes</a:t>
            </a:r>
            <a:endParaRPr lang="es-CO" dirty="0">
              <a:latin typeface="Tahoma" panose="020B0604030504040204" pitchFamily="34" charset="0"/>
              <a:ea typeface="Tahoma" panose="020B0604030504040204" pitchFamily="34" charset="0"/>
              <a:cs typeface="Tahoma" panose="020B0604030504040204" pitchFamily="34" charset="0"/>
            </a:endParaRPr>
          </a:p>
        </p:txBody>
      </p:sp>
      <p:pic>
        <p:nvPicPr>
          <p:cNvPr id="29" name="Imagen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538" y="3096097"/>
            <a:ext cx="2650413" cy="1993568"/>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30" name="Imagen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05785" y="5123629"/>
            <a:ext cx="2914644" cy="1639488"/>
          </a:xfrm>
          <a:prstGeom prst="roundRect">
            <a:avLst>
              <a:gd name="adj" fmla="val 4167"/>
            </a:avLst>
          </a:prstGeom>
          <a:solidFill>
            <a:srgbClr val="FFFFFF"/>
          </a:solidFill>
          <a:ln w="7620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31" name="Imagen 30"/>
          <p:cNvPicPr/>
          <p:nvPr/>
        </p:nvPicPr>
        <p:blipFill>
          <a:blip r:embed="rId5">
            <a:extLst>
              <a:ext uri="{28A0092B-C50C-407E-A947-70E740481C1C}">
                <a14:useLocalDpi xmlns:a14="http://schemas.microsoft.com/office/drawing/2010/main" val="0"/>
              </a:ext>
            </a:extLst>
          </a:blip>
          <a:srcRect/>
          <a:stretch>
            <a:fillRect/>
          </a:stretch>
        </p:blipFill>
        <p:spPr bwMode="auto">
          <a:xfrm>
            <a:off x="-19050" y="-132883"/>
            <a:ext cx="12211050" cy="1127760"/>
          </a:xfrm>
          <a:prstGeom prst="rect">
            <a:avLst/>
          </a:prstGeom>
          <a:noFill/>
        </p:spPr>
      </p:pic>
    </p:spTree>
    <p:extLst>
      <p:ext uri="{BB962C8B-B14F-4D97-AF65-F5344CB8AC3E}">
        <p14:creationId xmlns:p14="http://schemas.microsoft.com/office/powerpoint/2010/main" val="17455224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0" name="Conector recto 39"/>
          <p:cNvCxnSpPr/>
          <p:nvPr/>
        </p:nvCxnSpPr>
        <p:spPr>
          <a:xfrm>
            <a:off x="5934887" y="699436"/>
            <a:ext cx="0" cy="6158564"/>
          </a:xfrm>
          <a:prstGeom prst="line">
            <a:avLst/>
          </a:prstGeom>
          <a:ln w="38100">
            <a:prstDash val="lgDashDotDot"/>
          </a:ln>
        </p:spPr>
        <p:style>
          <a:lnRef idx="3">
            <a:schemeClr val="accent4"/>
          </a:lnRef>
          <a:fillRef idx="0">
            <a:schemeClr val="accent4"/>
          </a:fillRef>
          <a:effectRef idx="2">
            <a:schemeClr val="accent4"/>
          </a:effectRef>
          <a:fontRef idx="minor">
            <a:schemeClr val="tx1"/>
          </a:fontRef>
        </p:style>
      </p:cxnSp>
      <p:graphicFrame>
        <p:nvGraphicFramePr>
          <p:cNvPr id="9" name="Gráfico 8"/>
          <p:cNvGraphicFramePr/>
          <p:nvPr>
            <p:extLst>
              <p:ext uri="{D42A27DB-BD31-4B8C-83A1-F6EECF244321}">
                <p14:modId xmlns:p14="http://schemas.microsoft.com/office/powerpoint/2010/main" val="1786142557"/>
              </p:ext>
            </p:extLst>
          </p:nvPr>
        </p:nvGraphicFramePr>
        <p:xfrm>
          <a:off x="889971" y="1206892"/>
          <a:ext cx="4003041" cy="3420000"/>
        </p:xfrm>
        <a:graphic>
          <a:graphicData uri="http://schemas.openxmlformats.org/drawingml/2006/chart">
            <c:chart xmlns:c="http://schemas.openxmlformats.org/drawingml/2006/chart" xmlns:r="http://schemas.openxmlformats.org/officeDocument/2006/relationships" r:id="rId2"/>
          </a:graphicData>
        </a:graphic>
      </p:graphicFrame>
      <p:sp>
        <p:nvSpPr>
          <p:cNvPr id="10" name="CuadroTexto 9"/>
          <p:cNvSpPr txBox="1"/>
          <p:nvPr/>
        </p:nvSpPr>
        <p:spPr>
          <a:xfrm>
            <a:off x="3581287" y="2187696"/>
            <a:ext cx="1716257" cy="261610"/>
          </a:xfrm>
          <a:prstGeom prst="rect">
            <a:avLst/>
          </a:prstGeom>
          <a:noFill/>
        </p:spPr>
        <p:txBody>
          <a:bodyPr wrap="square" rtlCol="0">
            <a:spAutoFit/>
          </a:bodyPr>
          <a:lstStyle/>
          <a:p>
            <a:r>
              <a:rPr lang="es-CO" sz="1050" dirty="0" smtClean="0">
                <a:solidFill>
                  <a:schemeClr val="tx1">
                    <a:lumMod val="75000"/>
                    <a:lumOff val="25000"/>
                  </a:schemeClr>
                </a:solidFill>
                <a:latin typeface="Arial Black" panose="020B0A04020102020204" pitchFamily="34" charset="0"/>
                <a:cs typeface="Arial" panose="020B0604020202020204" pitchFamily="34" charset="0"/>
              </a:rPr>
              <a:t>CONOCIMIENTO</a:t>
            </a:r>
            <a:endParaRPr lang="es-CO" sz="1050" dirty="0">
              <a:solidFill>
                <a:schemeClr val="tx1">
                  <a:lumMod val="75000"/>
                  <a:lumOff val="25000"/>
                </a:schemeClr>
              </a:solidFill>
              <a:latin typeface="Arial Black" panose="020B0A04020102020204" pitchFamily="34" charset="0"/>
              <a:cs typeface="Arial" panose="020B0604020202020204" pitchFamily="34" charset="0"/>
            </a:endParaRPr>
          </a:p>
        </p:txBody>
      </p:sp>
      <p:graphicFrame>
        <p:nvGraphicFramePr>
          <p:cNvPr id="5" name="Gráfico 4"/>
          <p:cNvGraphicFramePr/>
          <p:nvPr>
            <p:extLst>
              <p:ext uri="{D42A27DB-BD31-4B8C-83A1-F6EECF244321}">
                <p14:modId xmlns:p14="http://schemas.microsoft.com/office/powerpoint/2010/main" val="2544863798"/>
              </p:ext>
            </p:extLst>
          </p:nvPr>
        </p:nvGraphicFramePr>
        <p:xfrm>
          <a:off x="7061844" y="1206892"/>
          <a:ext cx="4003200" cy="3420000"/>
        </p:xfrm>
        <a:graphic>
          <a:graphicData uri="http://schemas.openxmlformats.org/drawingml/2006/chart">
            <c:chart xmlns:c="http://schemas.openxmlformats.org/drawingml/2006/chart" xmlns:r="http://schemas.openxmlformats.org/officeDocument/2006/relationships" r:id="rId3"/>
          </a:graphicData>
        </a:graphic>
      </p:graphicFrame>
      <p:sp>
        <p:nvSpPr>
          <p:cNvPr id="15" name="CuadroTexto 14"/>
          <p:cNvSpPr txBox="1"/>
          <p:nvPr/>
        </p:nvSpPr>
        <p:spPr>
          <a:xfrm>
            <a:off x="9674152" y="2056891"/>
            <a:ext cx="1716257" cy="261610"/>
          </a:xfrm>
          <a:prstGeom prst="rect">
            <a:avLst/>
          </a:prstGeom>
          <a:noFill/>
        </p:spPr>
        <p:txBody>
          <a:bodyPr wrap="square" rtlCol="0">
            <a:spAutoFit/>
          </a:bodyPr>
          <a:lstStyle/>
          <a:p>
            <a:r>
              <a:rPr lang="es-CO" sz="1050" dirty="0" smtClean="0">
                <a:solidFill>
                  <a:schemeClr val="tx1">
                    <a:lumMod val="75000"/>
                    <a:lumOff val="25000"/>
                  </a:schemeClr>
                </a:solidFill>
                <a:latin typeface="Arial Black" panose="020B0A04020102020204" pitchFamily="34" charset="0"/>
                <a:cs typeface="Arial" panose="020B0604020202020204" pitchFamily="34" charset="0"/>
              </a:rPr>
              <a:t>CONOCIMIENTO</a:t>
            </a:r>
            <a:endParaRPr lang="es-CO" sz="1050" dirty="0">
              <a:solidFill>
                <a:schemeClr val="tx1">
                  <a:lumMod val="75000"/>
                  <a:lumOff val="25000"/>
                </a:schemeClr>
              </a:solidFill>
              <a:latin typeface="Arial Black" panose="020B0A04020102020204" pitchFamily="34" charset="0"/>
              <a:cs typeface="Arial" panose="020B0604020202020204" pitchFamily="34" charset="0"/>
            </a:endParaRPr>
          </a:p>
        </p:txBody>
      </p:sp>
      <p:graphicFrame>
        <p:nvGraphicFramePr>
          <p:cNvPr id="3" name="Tabla 2"/>
          <p:cNvGraphicFramePr>
            <a:graphicFrameLocks noGrp="1"/>
          </p:cNvGraphicFramePr>
          <p:nvPr>
            <p:extLst>
              <p:ext uri="{D42A27DB-BD31-4B8C-83A1-F6EECF244321}">
                <p14:modId xmlns:p14="http://schemas.microsoft.com/office/powerpoint/2010/main" val="932175032"/>
              </p:ext>
            </p:extLst>
          </p:nvPr>
        </p:nvGraphicFramePr>
        <p:xfrm>
          <a:off x="332982" y="4932815"/>
          <a:ext cx="5085580" cy="1512470"/>
        </p:xfrm>
        <a:graphic>
          <a:graphicData uri="http://schemas.openxmlformats.org/drawingml/2006/table">
            <a:tbl>
              <a:tblPr firstRow="1" firstCol="1" bandRow="1">
                <a:tableStyleId>{C083E6E3-FA7D-4D7B-A595-EF9225AFEA82}</a:tableStyleId>
              </a:tblPr>
              <a:tblGrid>
                <a:gridCol w="907740">
                  <a:extLst>
                    <a:ext uri="{9D8B030D-6E8A-4147-A177-3AD203B41FA5}">
                      <a16:colId xmlns:a16="http://schemas.microsoft.com/office/drawing/2014/main" val="4277545889"/>
                    </a:ext>
                  </a:extLst>
                </a:gridCol>
                <a:gridCol w="1923260">
                  <a:extLst>
                    <a:ext uri="{9D8B030D-6E8A-4147-A177-3AD203B41FA5}">
                      <a16:colId xmlns:a16="http://schemas.microsoft.com/office/drawing/2014/main" val="3976571461"/>
                    </a:ext>
                  </a:extLst>
                </a:gridCol>
                <a:gridCol w="1142459">
                  <a:extLst>
                    <a:ext uri="{9D8B030D-6E8A-4147-A177-3AD203B41FA5}">
                      <a16:colId xmlns:a16="http://schemas.microsoft.com/office/drawing/2014/main" val="2230215266"/>
                    </a:ext>
                  </a:extLst>
                </a:gridCol>
                <a:gridCol w="1112121">
                  <a:extLst>
                    <a:ext uri="{9D8B030D-6E8A-4147-A177-3AD203B41FA5}">
                      <a16:colId xmlns:a16="http://schemas.microsoft.com/office/drawing/2014/main" val="3045007573"/>
                    </a:ext>
                  </a:extLst>
                </a:gridCol>
              </a:tblGrid>
              <a:tr h="355754">
                <a:tc>
                  <a:txBody>
                    <a:bodyPr/>
                    <a:lstStyle/>
                    <a:p>
                      <a:pPr>
                        <a:lnSpc>
                          <a:spcPct val="115000"/>
                        </a:lnSpc>
                        <a:spcAft>
                          <a:spcPts val="0"/>
                        </a:spcAft>
                      </a:pPr>
                      <a:r>
                        <a:rPr lang="es-EC" sz="1100" dirty="0">
                          <a:effectLst/>
                          <a:latin typeface="Tahoma" panose="020B0604030504040204" pitchFamily="34" charset="0"/>
                          <a:ea typeface="Tahoma" panose="020B0604030504040204" pitchFamily="34" charset="0"/>
                          <a:cs typeface="Tahoma" panose="020B0604030504040204" pitchFamily="34" charset="0"/>
                        </a:rPr>
                        <a:t>Aciertos</a:t>
                      </a:r>
                      <a:endParaRPr lang="es-CO" sz="14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a:lnSpc>
                          <a:spcPct val="115000"/>
                        </a:lnSpc>
                        <a:spcAft>
                          <a:spcPts val="0"/>
                        </a:spcAft>
                      </a:pPr>
                      <a:r>
                        <a:rPr lang="es-EC" sz="1100" dirty="0">
                          <a:effectLst/>
                          <a:latin typeface="Tahoma" panose="020B0604030504040204" pitchFamily="34" charset="0"/>
                          <a:ea typeface="Tahoma" panose="020B0604030504040204" pitchFamily="34" charset="0"/>
                          <a:cs typeface="Tahoma" panose="020B0604030504040204" pitchFamily="34" charset="0"/>
                        </a:rPr>
                        <a:t>Nivel de Conocimiento</a:t>
                      </a:r>
                      <a:endParaRPr lang="es-CO" sz="14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a:lnSpc>
                          <a:spcPct val="115000"/>
                        </a:lnSpc>
                        <a:spcAft>
                          <a:spcPts val="0"/>
                        </a:spcAft>
                      </a:pPr>
                      <a:r>
                        <a:rPr lang="es-EC" sz="1100" dirty="0">
                          <a:effectLst/>
                          <a:latin typeface="Tahoma" panose="020B0604030504040204" pitchFamily="34" charset="0"/>
                          <a:ea typeface="Tahoma" panose="020B0604030504040204" pitchFamily="34" charset="0"/>
                          <a:cs typeface="Tahoma" panose="020B0604030504040204" pitchFamily="34" charset="0"/>
                        </a:rPr>
                        <a:t>Frecuencia</a:t>
                      </a:r>
                      <a:endParaRPr lang="es-CO" sz="14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a:lnSpc>
                          <a:spcPct val="115000"/>
                        </a:lnSpc>
                        <a:spcAft>
                          <a:spcPts val="0"/>
                        </a:spcAft>
                      </a:pPr>
                      <a:r>
                        <a:rPr lang="es-EC" sz="1100">
                          <a:effectLst/>
                          <a:latin typeface="Tahoma" panose="020B0604030504040204" pitchFamily="34" charset="0"/>
                          <a:ea typeface="Tahoma" panose="020B0604030504040204" pitchFamily="34" charset="0"/>
                          <a:cs typeface="Tahoma" panose="020B0604030504040204" pitchFamily="34" charset="0"/>
                        </a:rPr>
                        <a:t>Porcentaje</a:t>
                      </a:r>
                      <a:endParaRPr lang="es-CO" sz="140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val="1693514950"/>
                  </a:ext>
                </a:extLst>
              </a:tr>
              <a:tr h="181942">
                <a:tc>
                  <a:txBody>
                    <a:bodyPr/>
                    <a:lstStyle/>
                    <a:p>
                      <a:pPr>
                        <a:lnSpc>
                          <a:spcPct val="115000"/>
                        </a:lnSpc>
                        <a:spcAft>
                          <a:spcPts val="0"/>
                        </a:spcAft>
                      </a:pPr>
                      <a:r>
                        <a:rPr lang="es-EC" sz="1100" dirty="0">
                          <a:effectLst/>
                          <a:latin typeface="Tahoma" panose="020B0604030504040204" pitchFamily="34" charset="0"/>
                          <a:ea typeface="Tahoma" panose="020B0604030504040204" pitchFamily="34" charset="0"/>
                          <a:cs typeface="Tahoma" panose="020B0604030504040204" pitchFamily="34" charset="0"/>
                        </a:rPr>
                        <a:t>5</a:t>
                      </a:r>
                      <a:endParaRPr lang="es-CO" sz="14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38100" marR="38100">
                        <a:lnSpc>
                          <a:spcPct val="115000"/>
                        </a:lnSpc>
                        <a:spcAft>
                          <a:spcPts val="0"/>
                        </a:spcAft>
                      </a:pPr>
                      <a:r>
                        <a:rPr lang="es-EC" sz="1100" dirty="0">
                          <a:effectLst/>
                          <a:latin typeface="Tahoma" panose="020B0604030504040204" pitchFamily="34" charset="0"/>
                          <a:ea typeface="Tahoma" panose="020B0604030504040204" pitchFamily="34" charset="0"/>
                          <a:cs typeface="Tahoma" panose="020B0604030504040204" pitchFamily="34" charset="0"/>
                        </a:rPr>
                        <a:t>Alto</a:t>
                      </a:r>
                      <a:endParaRPr lang="es-CO" sz="14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a:lnSpc>
                          <a:spcPct val="115000"/>
                        </a:lnSpc>
                        <a:spcAft>
                          <a:spcPts val="0"/>
                        </a:spcAft>
                      </a:pPr>
                      <a:r>
                        <a:rPr lang="es-EC" sz="1100">
                          <a:effectLst/>
                          <a:latin typeface="Tahoma" panose="020B0604030504040204" pitchFamily="34" charset="0"/>
                          <a:ea typeface="Tahoma" panose="020B0604030504040204" pitchFamily="34" charset="0"/>
                          <a:cs typeface="Tahoma" panose="020B0604030504040204" pitchFamily="34" charset="0"/>
                        </a:rPr>
                        <a:t>0</a:t>
                      </a:r>
                      <a:endParaRPr lang="es-CO" sz="140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a:lnSpc>
                          <a:spcPct val="115000"/>
                        </a:lnSpc>
                        <a:spcAft>
                          <a:spcPts val="0"/>
                        </a:spcAft>
                      </a:pPr>
                      <a:r>
                        <a:rPr lang="es-EC" sz="1100">
                          <a:effectLst/>
                          <a:latin typeface="Tahoma" panose="020B0604030504040204" pitchFamily="34" charset="0"/>
                          <a:ea typeface="Tahoma" panose="020B0604030504040204" pitchFamily="34" charset="0"/>
                          <a:cs typeface="Tahoma" panose="020B0604030504040204" pitchFamily="34" charset="0"/>
                        </a:rPr>
                        <a:t>0%</a:t>
                      </a:r>
                      <a:endParaRPr lang="es-CO" sz="140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val="664658415"/>
                  </a:ext>
                </a:extLst>
              </a:tr>
              <a:tr h="181942">
                <a:tc>
                  <a:txBody>
                    <a:bodyPr/>
                    <a:lstStyle/>
                    <a:p>
                      <a:pPr>
                        <a:lnSpc>
                          <a:spcPct val="115000"/>
                        </a:lnSpc>
                        <a:spcAft>
                          <a:spcPts val="0"/>
                        </a:spcAft>
                      </a:pPr>
                      <a:r>
                        <a:rPr lang="es-EC" sz="1100">
                          <a:effectLst/>
                          <a:latin typeface="Tahoma" panose="020B0604030504040204" pitchFamily="34" charset="0"/>
                          <a:ea typeface="Tahoma" panose="020B0604030504040204" pitchFamily="34" charset="0"/>
                          <a:cs typeface="Tahoma" panose="020B0604030504040204" pitchFamily="34" charset="0"/>
                        </a:rPr>
                        <a:t>4</a:t>
                      </a:r>
                      <a:endParaRPr lang="es-CO" sz="140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38100" marR="38100">
                        <a:lnSpc>
                          <a:spcPct val="115000"/>
                        </a:lnSpc>
                        <a:spcAft>
                          <a:spcPts val="0"/>
                        </a:spcAft>
                      </a:pPr>
                      <a:r>
                        <a:rPr lang="es-EC" sz="1100" dirty="0">
                          <a:effectLst/>
                          <a:latin typeface="Tahoma" panose="020B0604030504040204" pitchFamily="34" charset="0"/>
                          <a:ea typeface="Tahoma" panose="020B0604030504040204" pitchFamily="34" charset="0"/>
                          <a:cs typeface="Tahoma" panose="020B0604030504040204" pitchFamily="34" charset="0"/>
                        </a:rPr>
                        <a:t>Medio Alto</a:t>
                      </a:r>
                      <a:endParaRPr lang="es-CO" sz="14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a:lnSpc>
                          <a:spcPct val="115000"/>
                        </a:lnSpc>
                        <a:spcAft>
                          <a:spcPts val="0"/>
                        </a:spcAft>
                      </a:pPr>
                      <a:r>
                        <a:rPr lang="es-EC" sz="1100">
                          <a:effectLst/>
                          <a:latin typeface="Tahoma" panose="020B0604030504040204" pitchFamily="34" charset="0"/>
                          <a:ea typeface="Tahoma" panose="020B0604030504040204" pitchFamily="34" charset="0"/>
                          <a:cs typeface="Tahoma" panose="020B0604030504040204" pitchFamily="34" charset="0"/>
                        </a:rPr>
                        <a:t>0</a:t>
                      </a:r>
                      <a:endParaRPr lang="es-CO" sz="140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a:lnSpc>
                          <a:spcPct val="115000"/>
                        </a:lnSpc>
                        <a:spcAft>
                          <a:spcPts val="0"/>
                        </a:spcAft>
                      </a:pPr>
                      <a:r>
                        <a:rPr lang="es-EC" sz="1100">
                          <a:effectLst/>
                          <a:latin typeface="Tahoma" panose="020B0604030504040204" pitchFamily="34" charset="0"/>
                          <a:ea typeface="Tahoma" panose="020B0604030504040204" pitchFamily="34" charset="0"/>
                          <a:cs typeface="Tahoma" panose="020B0604030504040204" pitchFamily="34" charset="0"/>
                        </a:rPr>
                        <a:t>0%</a:t>
                      </a:r>
                      <a:endParaRPr lang="es-CO" sz="140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val="1458542980"/>
                  </a:ext>
                </a:extLst>
              </a:tr>
              <a:tr h="181942">
                <a:tc>
                  <a:txBody>
                    <a:bodyPr/>
                    <a:lstStyle/>
                    <a:p>
                      <a:pPr>
                        <a:lnSpc>
                          <a:spcPct val="115000"/>
                        </a:lnSpc>
                        <a:spcAft>
                          <a:spcPts val="0"/>
                        </a:spcAft>
                      </a:pPr>
                      <a:r>
                        <a:rPr lang="es-EC" sz="1100">
                          <a:effectLst/>
                          <a:latin typeface="Tahoma" panose="020B0604030504040204" pitchFamily="34" charset="0"/>
                          <a:ea typeface="Tahoma" panose="020B0604030504040204" pitchFamily="34" charset="0"/>
                          <a:cs typeface="Tahoma" panose="020B0604030504040204" pitchFamily="34" charset="0"/>
                        </a:rPr>
                        <a:t>3</a:t>
                      </a:r>
                      <a:endParaRPr lang="es-CO" sz="140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38100" marR="38100">
                        <a:lnSpc>
                          <a:spcPct val="115000"/>
                        </a:lnSpc>
                        <a:spcAft>
                          <a:spcPts val="0"/>
                        </a:spcAft>
                      </a:pPr>
                      <a:r>
                        <a:rPr lang="es-EC" sz="1100" dirty="0">
                          <a:effectLst/>
                          <a:latin typeface="Tahoma" panose="020B0604030504040204" pitchFamily="34" charset="0"/>
                          <a:ea typeface="Tahoma" panose="020B0604030504040204" pitchFamily="34" charset="0"/>
                          <a:cs typeface="Tahoma" panose="020B0604030504040204" pitchFamily="34" charset="0"/>
                        </a:rPr>
                        <a:t>Medio</a:t>
                      </a:r>
                      <a:endParaRPr lang="es-CO" sz="14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a:lnSpc>
                          <a:spcPct val="115000"/>
                        </a:lnSpc>
                        <a:spcAft>
                          <a:spcPts val="0"/>
                        </a:spcAft>
                      </a:pPr>
                      <a:r>
                        <a:rPr lang="es-EC" sz="1100" dirty="0">
                          <a:effectLst/>
                          <a:latin typeface="Tahoma" panose="020B0604030504040204" pitchFamily="34" charset="0"/>
                          <a:ea typeface="Tahoma" panose="020B0604030504040204" pitchFamily="34" charset="0"/>
                          <a:cs typeface="Tahoma" panose="020B0604030504040204" pitchFamily="34" charset="0"/>
                        </a:rPr>
                        <a:t>1</a:t>
                      </a:r>
                      <a:endParaRPr lang="es-CO" sz="14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a:lnSpc>
                          <a:spcPct val="115000"/>
                        </a:lnSpc>
                        <a:spcAft>
                          <a:spcPts val="0"/>
                        </a:spcAft>
                      </a:pPr>
                      <a:r>
                        <a:rPr lang="es-EC" sz="1100">
                          <a:effectLst/>
                          <a:latin typeface="Tahoma" panose="020B0604030504040204" pitchFamily="34" charset="0"/>
                          <a:ea typeface="Tahoma" panose="020B0604030504040204" pitchFamily="34" charset="0"/>
                          <a:cs typeface="Tahoma" panose="020B0604030504040204" pitchFamily="34" charset="0"/>
                        </a:rPr>
                        <a:t>6%</a:t>
                      </a:r>
                      <a:endParaRPr lang="es-CO" sz="140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val="1817870342"/>
                  </a:ext>
                </a:extLst>
              </a:tr>
              <a:tr h="181942">
                <a:tc>
                  <a:txBody>
                    <a:bodyPr/>
                    <a:lstStyle/>
                    <a:p>
                      <a:pPr>
                        <a:lnSpc>
                          <a:spcPct val="115000"/>
                        </a:lnSpc>
                        <a:spcAft>
                          <a:spcPts val="0"/>
                        </a:spcAft>
                      </a:pPr>
                      <a:r>
                        <a:rPr lang="es-EC" sz="1100">
                          <a:effectLst/>
                          <a:latin typeface="Tahoma" panose="020B0604030504040204" pitchFamily="34" charset="0"/>
                          <a:ea typeface="Tahoma" panose="020B0604030504040204" pitchFamily="34" charset="0"/>
                          <a:cs typeface="Tahoma" panose="020B0604030504040204" pitchFamily="34" charset="0"/>
                        </a:rPr>
                        <a:t>2</a:t>
                      </a:r>
                      <a:endParaRPr lang="es-CO" sz="140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38100" marR="38100">
                        <a:lnSpc>
                          <a:spcPct val="115000"/>
                        </a:lnSpc>
                        <a:spcAft>
                          <a:spcPts val="0"/>
                        </a:spcAft>
                      </a:pPr>
                      <a:r>
                        <a:rPr lang="es-EC" sz="1100" dirty="0">
                          <a:effectLst/>
                          <a:latin typeface="Tahoma" panose="020B0604030504040204" pitchFamily="34" charset="0"/>
                          <a:ea typeface="Tahoma" panose="020B0604030504040204" pitchFamily="34" charset="0"/>
                          <a:cs typeface="Tahoma" panose="020B0604030504040204" pitchFamily="34" charset="0"/>
                        </a:rPr>
                        <a:t>Bajo</a:t>
                      </a:r>
                      <a:endParaRPr lang="es-CO" sz="14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a:lnSpc>
                          <a:spcPct val="115000"/>
                        </a:lnSpc>
                        <a:spcAft>
                          <a:spcPts val="0"/>
                        </a:spcAft>
                      </a:pPr>
                      <a:r>
                        <a:rPr lang="es-EC" sz="1100" dirty="0">
                          <a:effectLst/>
                          <a:latin typeface="Tahoma" panose="020B0604030504040204" pitchFamily="34" charset="0"/>
                          <a:ea typeface="Tahoma" panose="020B0604030504040204" pitchFamily="34" charset="0"/>
                          <a:cs typeface="Tahoma" panose="020B0604030504040204" pitchFamily="34" charset="0"/>
                        </a:rPr>
                        <a:t>3</a:t>
                      </a:r>
                      <a:endParaRPr lang="es-CO" sz="14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a:lnSpc>
                          <a:spcPct val="115000"/>
                        </a:lnSpc>
                        <a:spcAft>
                          <a:spcPts val="0"/>
                        </a:spcAft>
                      </a:pPr>
                      <a:r>
                        <a:rPr lang="es-EC" sz="1100" dirty="0">
                          <a:effectLst/>
                          <a:latin typeface="Tahoma" panose="020B0604030504040204" pitchFamily="34" charset="0"/>
                          <a:ea typeface="Tahoma" panose="020B0604030504040204" pitchFamily="34" charset="0"/>
                          <a:cs typeface="Tahoma" panose="020B0604030504040204" pitchFamily="34" charset="0"/>
                        </a:rPr>
                        <a:t>17%</a:t>
                      </a:r>
                      <a:endParaRPr lang="es-CO" sz="14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val="1320956603"/>
                  </a:ext>
                </a:extLst>
              </a:tr>
              <a:tr h="181942">
                <a:tc>
                  <a:txBody>
                    <a:bodyPr/>
                    <a:lstStyle/>
                    <a:p>
                      <a:pPr>
                        <a:lnSpc>
                          <a:spcPct val="115000"/>
                        </a:lnSpc>
                        <a:spcAft>
                          <a:spcPts val="0"/>
                        </a:spcAft>
                      </a:pPr>
                      <a:r>
                        <a:rPr lang="es-EC" sz="1100">
                          <a:effectLst/>
                          <a:latin typeface="Tahoma" panose="020B0604030504040204" pitchFamily="34" charset="0"/>
                          <a:ea typeface="Tahoma" panose="020B0604030504040204" pitchFamily="34" charset="0"/>
                          <a:cs typeface="Tahoma" panose="020B0604030504040204" pitchFamily="34" charset="0"/>
                        </a:rPr>
                        <a:t>1</a:t>
                      </a:r>
                      <a:endParaRPr lang="es-CO" sz="140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38100" marR="38100">
                        <a:lnSpc>
                          <a:spcPct val="115000"/>
                        </a:lnSpc>
                        <a:spcAft>
                          <a:spcPts val="0"/>
                        </a:spcAft>
                      </a:pPr>
                      <a:r>
                        <a:rPr lang="es-EC" sz="1100">
                          <a:effectLst/>
                          <a:highlight>
                            <a:srgbClr val="FFFF00"/>
                          </a:highlight>
                          <a:latin typeface="Tahoma" panose="020B0604030504040204" pitchFamily="34" charset="0"/>
                          <a:ea typeface="Tahoma" panose="020B0604030504040204" pitchFamily="34" charset="0"/>
                          <a:cs typeface="Tahoma" panose="020B0604030504040204" pitchFamily="34" charset="0"/>
                        </a:rPr>
                        <a:t>Escaso</a:t>
                      </a:r>
                      <a:endParaRPr lang="es-CO" sz="140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a:lnSpc>
                          <a:spcPct val="115000"/>
                        </a:lnSpc>
                        <a:spcAft>
                          <a:spcPts val="0"/>
                        </a:spcAft>
                      </a:pPr>
                      <a:r>
                        <a:rPr lang="es-EC" sz="1100" dirty="0">
                          <a:effectLst/>
                          <a:highlight>
                            <a:srgbClr val="FFFF00"/>
                          </a:highlight>
                          <a:latin typeface="Tahoma" panose="020B0604030504040204" pitchFamily="34" charset="0"/>
                          <a:ea typeface="Tahoma" panose="020B0604030504040204" pitchFamily="34" charset="0"/>
                          <a:cs typeface="Tahoma" panose="020B0604030504040204" pitchFamily="34" charset="0"/>
                        </a:rPr>
                        <a:t>14</a:t>
                      </a:r>
                      <a:endParaRPr lang="es-CO" sz="14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a:lnSpc>
                          <a:spcPct val="115000"/>
                        </a:lnSpc>
                        <a:spcAft>
                          <a:spcPts val="0"/>
                        </a:spcAft>
                      </a:pPr>
                      <a:r>
                        <a:rPr lang="es-EC" sz="1100" dirty="0">
                          <a:effectLst/>
                          <a:latin typeface="Tahoma" panose="020B0604030504040204" pitchFamily="34" charset="0"/>
                          <a:ea typeface="Tahoma" panose="020B0604030504040204" pitchFamily="34" charset="0"/>
                          <a:cs typeface="Tahoma" panose="020B0604030504040204" pitchFamily="34" charset="0"/>
                        </a:rPr>
                        <a:t>78%</a:t>
                      </a:r>
                      <a:endParaRPr lang="es-CO" sz="14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val="1256594190"/>
                  </a:ext>
                </a:extLst>
              </a:tr>
              <a:tr h="181942">
                <a:tc gridSpan="2">
                  <a:txBody>
                    <a:bodyPr/>
                    <a:lstStyle/>
                    <a:p>
                      <a:pPr>
                        <a:lnSpc>
                          <a:spcPct val="115000"/>
                        </a:lnSpc>
                        <a:spcAft>
                          <a:spcPts val="0"/>
                        </a:spcAft>
                      </a:pPr>
                      <a:r>
                        <a:rPr lang="es-EC" sz="1100">
                          <a:effectLst/>
                          <a:latin typeface="Tahoma" panose="020B0604030504040204" pitchFamily="34" charset="0"/>
                          <a:ea typeface="Tahoma" panose="020B0604030504040204" pitchFamily="34" charset="0"/>
                          <a:cs typeface="Tahoma" panose="020B0604030504040204" pitchFamily="34" charset="0"/>
                        </a:rPr>
                        <a:t>                  TOTAL</a:t>
                      </a:r>
                      <a:endParaRPr lang="es-CO" sz="140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hMerge="1">
                  <a:txBody>
                    <a:bodyPr/>
                    <a:lstStyle/>
                    <a:p>
                      <a:endParaRPr lang="es-CO"/>
                    </a:p>
                  </a:txBody>
                  <a:tcPr/>
                </a:tc>
                <a:tc>
                  <a:txBody>
                    <a:bodyPr/>
                    <a:lstStyle/>
                    <a:p>
                      <a:pPr>
                        <a:lnSpc>
                          <a:spcPct val="115000"/>
                        </a:lnSpc>
                        <a:spcAft>
                          <a:spcPts val="0"/>
                        </a:spcAft>
                      </a:pPr>
                      <a:r>
                        <a:rPr lang="es-EC" sz="1100" dirty="0">
                          <a:effectLst/>
                          <a:latin typeface="Tahoma" panose="020B0604030504040204" pitchFamily="34" charset="0"/>
                          <a:ea typeface="Tahoma" panose="020B0604030504040204" pitchFamily="34" charset="0"/>
                          <a:cs typeface="Tahoma" panose="020B0604030504040204" pitchFamily="34" charset="0"/>
                        </a:rPr>
                        <a:t>18</a:t>
                      </a:r>
                      <a:endParaRPr lang="es-CO" sz="14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a:lnSpc>
                          <a:spcPct val="115000"/>
                        </a:lnSpc>
                        <a:spcAft>
                          <a:spcPts val="0"/>
                        </a:spcAft>
                      </a:pPr>
                      <a:r>
                        <a:rPr lang="es-EC" sz="1100" dirty="0">
                          <a:effectLst/>
                          <a:latin typeface="Tahoma" panose="020B0604030504040204" pitchFamily="34" charset="0"/>
                          <a:ea typeface="Tahoma" panose="020B0604030504040204" pitchFamily="34" charset="0"/>
                          <a:cs typeface="Tahoma" panose="020B0604030504040204" pitchFamily="34" charset="0"/>
                        </a:rPr>
                        <a:t>100%</a:t>
                      </a:r>
                      <a:endParaRPr lang="es-CO" sz="14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val="286379687"/>
                  </a:ext>
                </a:extLst>
              </a:tr>
            </a:tbl>
          </a:graphicData>
        </a:graphic>
      </p:graphicFrame>
      <p:graphicFrame>
        <p:nvGraphicFramePr>
          <p:cNvPr id="4" name="Tabla 3"/>
          <p:cNvGraphicFramePr>
            <a:graphicFrameLocks noGrp="1"/>
          </p:cNvGraphicFramePr>
          <p:nvPr>
            <p:extLst>
              <p:ext uri="{D42A27DB-BD31-4B8C-83A1-F6EECF244321}">
                <p14:modId xmlns:p14="http://schemas.microsoft.com/office/powerpoint/2010/main" val="3468015113"/>
              </p:ext>
            </p:extLst>
          </p:nvPr>
        </p:nvGraphicFramePr>
        <p:xfrm>
          <a:off x="6503634" y="4939130"/>
          <a:ext cx="5086800" cy="1483202"/>
        </p:xfrm>
        <a:graphic>
          <a:graphicData uri="http://schemas.openxmlformats.org/drawingml/2006/table">
            <a:tbl>
              <a:tblPr firstRow="1" firstCol="1" bandRow="1">
                <a:tableStyleId>{C083E6E3-FA7D-4D7B-A595-EF9225AFEA82}</a:tableStyleId>
              </a:tblPr>
              <a:tblGrid>
                <a:gridCol w="907958">
                  <a:extLst>
                    <a:ext uri="{9D8B030D-6E8A-4147-A177-3AD203B41FA5}">
                      <a16:colId xmlns:a16="http://schemas.microsoft.com/office/drawing/2014/main" val="276337448"/>
                    </a:ext>
                  </a:extLst>
                </a:gridCol>
                <a:gridCol w="1923721">
                  <a:extLst>
                    <a:ext uri="{9D8B030D-6E8A-4147-A177-3AD203B41FA5}">
                      <a16:colId xmlns:a16="http://schemas.microsoft.com/office/drawing/2014/main" val="1604870275"/>
                    </a:ext>
                  </a:extLst>
                </a:gridCol>
                <a:gridCol w="1142733">
                  <a:extLst>
                    <a:ext uri="{9D8B030D-6E8A-4147-A177-3AD203B41FA5}">
                      <a16:colId xmlns:a16="http://schemas.microsoft.com/office/drawing/2014/main" val="2790497425"/>
                    </a:ext>
                  </a:extLst>
                </a:gridCol>
                <a:gridCol w="1112388">
                  <a:extLst>
                    <a:ext uri="{9D8B030D-6E8A-4147-A177-3AD203B41FA5}">
                      <a16:colId xmlns:a16="http://schemas.microsoft.com/office/drawing/2014/main" val="3264020038"/>
                    </a:ext>
                  </a:extLst>
                </a:gridCol>
              </a:tblGrid>
              <a:tr h="211886">
                <a:tc>
                  <a:txBody>
                    <a:bodyPr/>
                    <a:lstStyle/>
                    <a:p>
                      <a:pPr>
                        <a:lnSpc>
                          <a:spcPct val="115000"/>
                        </a:lnSpc>
                        <a:spcAft>
                          <a:spcPts val="0"/>
                        </a:spcAft>
                      </a:pPr>
                      <a:r>
                        <a:rPr lang="es-EC" sz="1100" dirty="0">
                          <a:effectLst/>
                          <a:latin typeface="Tahoma" panose="020B0604030504040204" pitchFamily="34" charset="0"/>
                          <a:ea typeface="Tahoma" panose="020B0604030504040204" pitchFamily="34" charset="0"/>
                          <a:cs typeface="Tahoma" panose="020B0604030504040204" pitchFamily="34" charset="0"/>
                        </a:rPr>
                        <a:t>Aciertos</a:t>
                      </a:r>
                      <a:endParaRPr lang="es-CO" sz="11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a:lnSpc>
                          <a:spcPct val="115000"/>
                        </a:lnSpc>
                        <a:spcAft>
                          <a:spcPts val="0"/>
                        </a:spcAft>
                      </a:pPr>
                      <a:r>
                        <a:rPr lang="es-EC" sz="1100">
                          <a:effectLst/>
                          <a:latin typeface="Tahoma" panose="020B0604030504040204" pitchFamily="34" charset="0"/>
                          <a:ea typeface="Tahoma" panose="020B0604030504040204" pitchFamily="34" charset="0"/>
                          <a:cs typeface="Tahoma" panose="020B0604030504040204" pitchFamily="34" charset="0"/>
                        </a:rPr>
                        <a:t>Nivel de Conocimiento</a:t>
                      </a:r>
                      <a:endParaRPr lang="es-CO" sz="110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a:lnSpc>
                          <a:spcPct val="115000"/>
                        </a:lnSpc>
                        <a:spcAft>
                          <a:spcPts val="0"/>
                        </a:spcAft>
                      </a:pPr>
                      <a:r>
                        <a:rPr lang="es-EC" sz="1100" dirty="0">
                          <a:effectLst/>
                          <a:latin typeface="Tahoma" panose="020B0604030504040204" pitchFamily="34" charset="0"/>
                          <a:ea typeface="Tahoma" panose="020B0604030504040204" pitchFamily="34" charset="0"/>
                          <a:cs typeface="Tahoma" panose="020B0604030504040204" pitchFamily="34" charset="0"/>
                        </a:rPr>
                        <a:t>Frecuencia</a:t>
                      </a:r>
                      <a:endParaRPr lang="es-CO" sz="11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a:lnSpc>
                          <a:spcPct val="115000"/>
                        </a:lnSpc>
                        <a:spcAft>
                          <a:spcPts val="0"/>
                        </a:spcAft>
                      </a:pPr>
                      <a:r>
                        <a:rPr lang="es-EC" sz="1100">
                          <a:effectLst/>
                          <a:latin typeface="Tahoma" panose="020B0604030504040204" pitchFamily="34" charset="0"/>
                          <a:ea typeface="Tahoma" panose="020B0604030504040204" pitchFamily="34" charset="0"/>
                          <a:cs typeface="Tahoma" panose="020B0604030504040204" pitchFamily="34" charset="0"/>
                        </a:rPr>
                        <a:t>Porcentaje</a:t>
                      </a:r>
                      <a:endParaRPr lang="es-CO" sz="110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extLst>
                  <a:ext uri="{0D108BD9-81ED-4DB2-BD59-A6C34878D82A}">
                    <a16:rowId xmlns:a16="http://schemas.microsoft.com/office/drawing/2014/main" val="3490084116"/>
                  </a:ext>
                </a:extLst>
              </a:tr>
              <a:tr h="211886">
                <a:tc>
                  <a:txBody>
                    <a:bodyPr/>
                    <a:lstStyle/>
                    <a:p>
                      <a:pPr>
                        <a:lnSpc>
                          <a:spcPct val="115000"/>
                        </a:lnSpc>
                        <a:spcAft>
                          <a:spcPts val="0"/>
                        </a:spcAft>
                      </a:pPr>
                      <a:r>
                        <a:rPr lang="es-EC" sz="1100">
                          <a:effectLst/>
                          <a:latin typeface="Tahoma" panose="020B0604030504040204" pitchFamily="34" charset="0"/>
                          <a:ea typeface="Tahoma" panose="020B0604030504040204" pitchFamily="34" charset="0"/>
                          <a:cs typeface="Tahoma" panose="020B0604030504040204" pitchFamily="34" charset="0"/>
                        </a:rPr>
                        <a:t>5</a:t>
                      </a:r>
                      <a:endParaRPr lang="es-CO" sz="110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marL="38100" marR="38100">
                        <a:lnSpc>
                          <a:spcPct val="115000"/>
                        </a:lnSpc>
                        <a:spcAft>
                          <a:spcPts val="0"/>
                        </a:spcAft>
                      </a:pPr>
                      <a:r>
                        <a:rPr lang="es-EC" sz="1100" dirty="0">
                          <a:effectLst/>
                          <a:latin typeface="Tahoma" panose="020B0604030504040204" pitchFamily="34" charset="0"/>
                          <a:ea typeface="Tahoma" panose="020B0604030504040204" pitchFamily="34" charset="0"/>
                          <a:cs typeface="Tahoma" panose="020B0604030504040204" pitchFamily="34" charset="0"/>
                        </a:rPr>
                        <a:t>Alto</a:t>
                      </a:r>
                      <a:endParaRPr lang="es-CO" sz="11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marL="38100" marR="38100">
                        <a:lnSpc>
                          <a:spcPct val="115000"/>
                        </a:lnSpc>
                        <a:spcAft>
                          <a:spcPts val="0"/>
                        </a:spcAft>
                      </a:pPr>
                      <a:r>
                        <a:rPr lang="es-EC" sz="1100">
                          <a:effectLst/>
                          <a:latin typeface="Tahoma" panose="020B0604030504040204" pitchFamily="34" charset="0"/>
                          <a:ea typeface="Tahoma" panose="020B0604030504040204" pitchFamily="34" charset="0"/>
                          <a:cs typeface="Tahoma" panose="020B0604030504040204" pitchFamily="34" charset="0"/>
                        </a:rPr>
                        <a:t>0</a:t>
                      </a:r>
                      <a:endParaRPr lang="es-CO" sz="110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marL="38100" marR="38100">
                        <a:lnSpc>
                          <a:spcPct val="115000"/>
                        </a:lnSpc>
                        <a:spcAft>
                          <a:spcPts val="0"/>
                        </a:spcAft>
                      </a:pPr>
                      <a:r>
                        <a:rPr lang="es-EC" sz="1100">
                          <a:effectLst/>
                          <a:latin typeface="Tahoma" panose="020B0604030504040204" pitchFamily="34" charset="0"/>
                          <a:ea typeface="Tahoma" panose="020B0604030504040204" pitchFamily="34" charset="0"/>
                          <a:cs typeface="Tahoma" panose="020B0604030504040204" pitchFamily="34" charset="0"/>
                        </a:rPr>
                        <a:t>0%</a:t>
                      </a:r>
                      <a:endParaRPr lang="es-CO" sz="110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extLst>
                  <a:ext uri="{0D108BD9-81ED-4DB2-BD59-A6C34878D82A}">
                    <a16:rowId xmlns:a16="http://schemas.microsoft.com/office/drawing/2014/main" val="1098707130"/>
                  </a:ext>
                </a:extLst>
              </a:tr>
              <a:tr h="211886">
                <a:tc>
                  <a:txBody>
                    <a:bodyPr/>
                    <a:lstStyle/>
                    <a:p>
                      <a:pPr>
                        <a:lnSpc>
                          <a:spcPct val="115000"/>
                        </a:lnSpc>
                        <a:spcAft>
                          <a:spcPts val="0"/>
                        </a:spcAft>
                      </a:pPr>
                      <a:r>
                        <a:rPr lang="es-EC" sz="1100">
                          <a:effectLst/>
                          <a:latin typeface="Tahoma" panose="020B0604030504040204" pitchFamily="34" charset="0"/>
                          <a:ea typeface="Tahoma" panose="020B0604030504040204" pitchFamily="34" charset="0"/>
                          <a:cs typeface="Tahoma" panose="020B0604030504040204" pitchFamily="34" charset="0"/>
                        </a:rPr>
                        <a:t>4</a:t>
                      </a:r>
                      <a:endParaRPr lang="es-CO" sz="110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marL="38100" marR="38100">
                        <a:lnSpc>
                          <a:spcPct val="115000"/>
                        </a:lnSpc>
                        <a:spcAft>
                          <a:spcPts val="0"/>
                        </a:spcAft>
                      </a:pPr>
                      <a:r>
                        <a:rPr lang="es-EC" sz="1100" dirty="0">
                          <a:effectLst/>
                          <a:latin typeface="Tahoma" panose="020B0604030504040204" pitchFamily="34" charset="0"/>
                          <a:ea typeface="Tahoma" panose="020B0604030504040204" pitchFamily="34" charset="0"/>
                          <a:cs typeface="Tahoma" panose="020B0604030504040204" pitchFamily="34" charset="0"/>
                        </a:rPr>
                        <a:t>Medio Alto</a:t>
                      </a:r>
                      <a:endParaRPr lang="es-CO" sz="11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marL="38100" marR="38100">
                        <a:lnSpc>
                          <a:spcPct val="115000"/>
                        </a:lnSpc>
                        <a:spcAft>
                          <a:spcPts val="0"/>
                        </a:spcAft>
                      </a:pPr>
                      <a:r>
                        <a:rPr lang="es-EC" sz="1100">
                          <a:effectLst/>
                          <a:latin typeface="Tahoma" panose="020B0604030504040204" pitchFamily="34" charset="0"/>
                          <a:ea typeface="Tahoma" panose="020B0604030504040204" pitchFamily="34" charset="0"/>
                          <a:cs typeface="Tahoma" panose="020B0604030504040204" pitchFamily="34" charset="0"/>
                        </a:rPr>
                        <a:t>1</a:t>
                      </a:r>
                      <a:endParaRPr lang="es-CO" sz="110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marL="38100" marR="38100">
                        <a:lnSpc>
                          <a:spcPct val="115000"/>
                        </a:lnSpc>
                        <a:spcAft>
                          <a:spcPts val="0"/>
                        </a:spcAft>
                      </a:pPr>
                      <a:r>
                        <a:rPr lang="es-EC" sz="1100">
                          <a:effectLst/>
                          <a:latin typeface="Tahoma" panose="020B0604030504040204" pitchFamily="34" charset="0"/>
                          <a:ea typeface="Tahoma" panose="020B0604030504040204" pitchFamily="34" charset="0"/>
                          <a:cs typeface="Tahoma" panose="020B0604030504040204" pitchFamily="34" charset="0"/>
                        </a:rPr>
                        <a:t>6%</a:t>
                      </a:r>
                      <a:endParaRPr lang="es-CO" sz="110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extLst>
                  <a:ext uri="{0D108BD9-81ED-4DB2-BD59-A6C34878D82A}">
                    <a16:rowId xmlns:a16="http://schemas.microsoft.com/office/drawing/2014/main" val="45876202"/>
                  </a:ext>
                </a:extLst>
              </a:tr>
              <a:tr h="211886">
                <a:tc>
                  <a:txBody>
                    <a:bodyPr/>
                    <a:lstStyle/>
                    <a:p>
                      <a:pPr>
                        <a:lnSpc>
                          <a:spcPct val="115000"/>
                        </a:lnSpc>
                        <a:spcAft>
                          <a:spcPts val="0"/>
                        </a:spcAft>
                      </a:pPr>
                      <a:r>
                        <a:rPr lang="es-EC" sz="1100">
                          <a:effectLst/>
                          <a:latin typeface="Tahoma" panose="020B0604030504040204" pitchFamily="34" charset="0"/>
                          <a:ea typeface="Tahoma" panose="020B0604030504040204" pitchFamily="34" charset="0"/>
                          <a:cs typeface="Tahoma" panose="020B0604030504040204" pitchFamily="34" charset="0"/>
                        </a:rPr>
                        <a:t>3</a:t>
                      </a:r>
                      <a:endParaRPr lang="es-CO" sz="110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marL="38100" marR="38100">
                        <a:lnSpc>
                          <a:spcPct val="115000"/>
                        </a:lnSpc>
                        <a:spcAft>
                          <a:spcPts val="0"/>
                        </a:spcAft>
                      </a:pPr>
                      <a:r>
                        <a:rPr lang="es-EC" sz="1100">
                          <a:effectLst/>
                          <a:latin typeface="Tahoma" panose="020B0604030504040204" pitchFamily="34" charset="0"/>
                          <a:ea typeface="Tahoma" panose="020B0604030504040204" pitchFamily="34" charset="0"/>
                          <a:cs typeface="Tahoma" panose="020B0604030504040204" pitchFamily="34" charset="0"/>
                        </a:rPr>
                        <a:t>Medio</a:t>
                      </a:r>
                      <a:endParaRPr lang="es-CO" sz="110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marL="38100" marR="38100">
                        <a:lnSpc>
                          <a:spcPct val="115000"/>
                        </a:lnSpc>
                        <a:spcAft>
                          <a:spcPts val="0"/>
                        </a:spcAft>
                      </a:pPr>
                      <a:r>
                        <a:rPr lang="es-EC" sz="1100">
                          <a:effectLst/>
                          <a:latin typeface="Tahoma" panose="020B0604030504040204" pitchFamily="34" charset="0"/>
                          <a:ea typeface="Tahoma" panose="020B0604030504040204" pitchFamily="34" charset="0"/>
                          <a:cs typeface="Tahoma" panose="020B0604030504040204" pitchFamily="34" charset="0"/>
                        </a:rPr>
                        <a:t>3</a:t>
                      </a:r>
                      <a:endParaRPr lang="es-CO" sz="110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marL="38100" marR="38100">
                        <a:lnSpc>
                          <a:spcPct val="115000"/>
                        </a:lnSpc>
                        <a:spcAft>
                          <a:spcPts val="0"/>
                        </a:spcAft>
                      </a:pPr>
                      <a:r>
                        <a:rPr lang="es-EC" sz="1100">
                          <a:effectLst/>
                          <a:latin typeface="Tahoma" panose="020B0604030504040204" pitchFamily="34" charset="0"/>
                          <a:ea typeface="Tahoma" panose="020B0604030504040204" pitchFamily="34" charset="0"/>
                          <a:cs typeface="Tahoma" panose="020B0604030504040204" pitchFamily="34" charset="0"/>
                        </a:rPr>
                        <a:t>17%</a:t>
                      </a:r>
                      <a:endParaRPr lang="es-CO" sz="110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extLst>
                  <a:ext uri="{0D108BD9-81ED-4DB2-BD59-A6C34878D82A}">
                    <a16:rowId xmlns:a16="http://schemas.microsoft.com/office/drawing/2014/main" val="223888082"/>
                  </a:ext>
                </a:extLst>
              </a:tr>
              <a:tr h="211886">
                <a:tc>
                  <a:txBody>
                    <a:bodyPr/>
                    <a:lstStyle/>
                    <a:p>
                      <a:pPr>
                        <a:lnSpc>
                          <a:spcPct val="115000"/>
                        </a:lnSpc>
                        <a:spcAft>
                          <a:spcPts val="0"/>
                        </a:spcAft>
                      </a:pPr>
                      <a:r>
                        <a:rPr lang="es-EC" sz="1100">
                          <a:effectLst/>
                          <a:latin typeface="Tahoma" panose="020B0604030504040204" pitchFamily="34" charset="0"/>
                          <a:ea typeface="Tahoma" panose="020B0604030504040204" pitchFamily="34" charset="0"/>
                          <a:cs typeface="Tahoma" panose="020B0604030504040204" pitchFamily="34" charset="0"/>
                        </a:rPr>
                        <a:t>2</a:t>
                      </a:r>
                      <a:endParaRPr lang="es-CO" sz="110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marL="38100" marR="38100">
                        <a:lnSpc>
                          <a:spcPct val="115000"/>
                        </a:lnSpc>
                        <a:spcAft>
                          <a:spcPts val="0"/>
                        </a:spcAft>
                      </a:pPr>
                      <a:r>
                        <a:rPr lang="es-EC" sz="1100">
                          <a:effectLst/>
                          <a:latin typeface="Tahoma" panose="020B0604030504040204" pitchFamily="34" charset="0"/>
                          <a:ea typeface="Tahoma" panose="020B0604030504040204" pitchFamily="34" charset="0"/>
                          <a:cs typeface="Tahoma" panose="020B0604030504040204" pitchFamily="34" charset="0"/>
                        </a:rPr>
                        <a:t>Bajo</a:t>
                      </a:r>
                      <a:endParaRPr lang="es-CO" sz="110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marL="38100" marR="38100">
                        <a:lnSpc>
                          <a:spcPct val="115000"/>
                        </a:lnSpc>
                        <a:spcAft>
                          <a:spcPts val="0"/>
                        </a:spcAft>
                      </a:pPr>
                      <a:r>
                        <a:rPr lang="es-EC" sz="1100" dirty="0">
                          <a:effectLst/>
                          <a:latin typeface="Tahoma" panose="020B0604030504040204" pitchFamily="34" charset="0"/>
                          <a:ea typeface="Tahoma" panose="020B0604030504040204" pitchFamily="34" charset="0"/>
                          <a:cs typeface="Tahoma" panose="020B0604030504040204" pitchFamily="34" charset="0"/>
                        </a:rPr>
                        <a:t>4</a:t>
                      </a:r>
                      <a:endParaRPr lang="es-CO" sz="11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marL="38100" marR="38100">
                        <a:lnSpc>
                          <a:spcPct val="115000"/>
                        </a:lnSpc>
                        <a:spcAft>
                          <a:spcPts val="0"/>
                        </a:spcAft>
                      </a:pPr>
                      <a:r>
                        <a:rPr lang="es-EC" sz="1100">
                          <a:effectLst/>
                          <a:latin typeface="Tahoma" panose="020B0604030504040204" pitchFamily="34" charset="0"/>
                          <a:ea typeface="Tahoma" panose="020B0604030504040204" pitchFamily="34" charset="0"/>
                          <a:cs typeface="Tahoma" panose="020B0604030504040204" pitchFamily="34" charset="0"/>
                        </a:rPr>
                        <a:t>22%</a:t>
                      </a:r>
                      <a:endParaRPr lang="es-CO" sz="110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extLst>
                  <a:ext uri="{0D108BD9-81ED-4DB2-BD59-A6C34878D82A}">
                    <a16:rowId xmlns:a16="http://schemas.microsoft.com/office/drawing/2014/main" val="4169726901"/>
                  </a:ext>
                </a:extLst>
              </a:tr>
              <a:tr h="211886">
                <a:tc>
                  <a:txBody>
                    <a:bodyPr/>
                    <a:lstStyle/>
                    <a:p>
                      <a:pPr>
                        <a:lnSpc>
                          <a:spcPct val="115000"/>
                        </a:lnSpc>
                        <a:spcAft>
                          <a:spcPts val="0"/>
                        </a:spcAft>
                      </a:pPr>
                      <a:r>
                        <a:rPr lang="es-EC" sz="1100" dirty="0">
                          <a:effectLst/>
                          <a:latin typeface="Tahoma" panose="020B0604030504040204" pitchFamily="34" charset="0"/>
                          <a:ea typeface="Tahoma" panose="020B0604030504040204" pitchFamily="34" charset="0"/>
                          <a:cs typeface="Tahoma" panose="020B0604030504040204" pitchFamily="34" charset="0"/>
                        </a:rPr>
                        <a:t>1</a:t>
                      </a:r>
                      <a:endParaRPr lang="es-CO" sz="11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marL="38100" marR="38100">
                        <a:lnSpc>
                          <a:spcPct val="115000"/>
                        </a:lnSpc>
                        <a:spcAft>
                          <a:spcPts val="0"/>
                        </a:spcAft>
                      </a:pPr>
                      <a:r>
                        <a:rPr lang="es-EC" sz="1100">
                          <a:effectLst/>
                          <a:highlight>
                            <a:srgbClr val="FFFF00"/>
                          </a:highlight>
                          <a:latin typeface="Tahoma" panose="020B0604030504040204" pitchFamily="34" charset="0"/>
                          <a:ea typeface="Tahoma" panose="020B0604030504040204" pitchFamily="34" charset="0"/>
                          <a:cs typeface="Tahoma" panose="020B0604030504040204" pitchFamily="34" charset="0"/>
                        </a:rPr>
                        <a:t>Escaso</a:t>
                      </a:r>
                      <a:endParaRPr lang="es-CO" sz="110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marR="38100">
                        <a:lnSpc>
                          <a:spcPct val="115000"/>
                        </a:lnSpc>
                        <a:spcAft>
                          <a:spcPts val="0"/>
                        </a:spcAft>
                      </a:pPr>
                      <a:r>
                        <a:rPr lang="es-EC" sz="1100" dirty="0">
                          <a:effectLst/>
                          <a:highlight>
                            <a:srgbClr val="FFFF00"/>
                          </a:highlight>
                          <a:latin typeface="Tahoma" panose="020B0604030504040204" pitchFamily="34" charset="0"/>
                          <a:ea typeface="Tahoma" panose="020B0604030504040204" pitchFamily="34" charset="0"/>
                          <a:cs typeface="Tahoma" panose="020B0604030504040204" pitchFamily="34" charset="0"/>
                        </a:rPr>
                        <a:t>10</a:t>
                      </a:r>
                      <a:endParaRPr lang="es-CO" sz="11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marL="38100" marR="38100">
                        <a:lnSpc>
                          <a:spcPct val="115000"/>
                        </a:lnSpc>
                        <a:spcAft>
                          <a:spcPts val="0"/>
                        </a:spcAft>
                      </a:pPr>
                      <a:r>
                        <a:rPr lang="es-EC" sz="1100">
                          <a:effectLst/>
                          <a:latin typeface="Tahoma" panose="020B0604030504040204" pitchFamily="34" charset="0"/>
                          <a:ea typeface="Tahoma" panose="020B0604030504040204" pitchFamily="34" charset="0"/>
                          <a:cs typeface="Tahoma" panose="020B0604030504040204" pitchFamily="34" charset="0"/>
                        </a:rPr>
                        <a:t>56%</a:t>
                      </a:r>
                      <a:endParaRPr lang="es-CO" sz="110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extLst>
                  <a:ext uri="{0D108BD9-81ED-4DB2-BD59-A6C34878D82A}">
                    <a16:rowId xmlns:a16="http://schemas.microsoft.com/office/drawing/2014/main" val="1645270658"/>
                  </a:ext>
                </a:extLst>
              </a:tr>
              <a:tr h="211886">
                <a:tc gridSpan="2">
                  <a:txBody>
                    <a:bodyPr/>
                    <a:lstStyle/>
                    <a:p>
                      <a:pPr>
                        <a:lnSpc>
                          <a:spcPct val="115000"/>
                        </a:lnSpc>
                        <a:spcAft>
                          <a:spcPts val="0"/>
                        </a:spcAft>
                      </a:pPr>
                      <a:r>
                        <a:rPr lang="es-EC" sz="1100">
                          <a:effectLst/>
                          <a:latin typeface="Tahoma" panose="020B0604030504040204" pitchFamily="34" charset="0"/>
                          <a:ea typeface="Tahoma" panose="020B0604030504040204" pitchFamily="34" charset="0"/>
                          <a:cs typeface="Tahoma" panose="020B0604030504040204" pitchFamily="34" charset="0"/>
                        </a:rPr>
                        <a:t>                   TOTAL</a:t>
                      </a:r>
                      <a:endParaRPr lang="es-CO" sz="110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hMerge="1">
                  <a:txBody>
                    <a:bodyPr/>
                    <a:lstStyle/>
                    <a:p>
                      <a:endParaRPr lang="es-CO"/>
                    </a:p>
                  </a:txBody>
                  <a:tcPr/>
                </a:tc>
                <a:tc>
                  <a:txBody>
                    <a:bodyPr/>
                    <a:lstStyle/>
                    <a:p>
                      <a:pPr>
                        <a:lnSpc>
                          <a:spcPct val="115000"/>
                        </a:lnSpc>
                        <a:spcAft>
                          <a:spcPts val="0"/>
                        </a:spcAft>
                      </a:pPr>
                      <a:r>
                        <a:rPr lang="es-EC" sz="1100" dirty="0">
                          <a:effectLst/>
                          <a:latin typeface="Tahoma" panose="020B0604030504040204" pitchFamily="34" charset="0"/>
                          <a:ea typeface="Tahoma" panose="020B0604030504040204" pitchFamily="34" charset="0"/>
                          <a:cs typeface="Tahoma" panose="020B0604030504040204" pitchFamily="34" charset="0"/>
                        </a:rPr>
                        <a:t>18</a:t>
                      </a:r>
                      <a:endParaRPr lang="es-CO" sz="11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a:lnSpc>
                          <a:spcPct val="115000"/>
                        </a:lnSpc>
                        <a:spcAft>
                          <a:spcPts val="0"/>
                        </a:spcAft>
                      </a:pPr>
                      <a:r>
                        <a:rPr lang="es-EC" sz="1100" dirty="0">
                          <a:effectLst/>
                          <a:latin typeface="Tahoma" panose="020B0604030504040204" pitchFamily="34" charset="0"/>
                          <a:ea typeface="Tahoma" panose="020B0604030504040204" pitchFamily="34" charset="0"/>
                          <a:cs typeface="Tahoma" panose="020B0604030504040204" pitchFamily="34" charset="0"/>
                        </a:rPr>
                        <a:t>100%</a:t>
                      </a:r>
                      <a:endParaRPr lang="es-CO" sz="11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extLst>
                  <a:ext uri="{0D108BD9-81ED-4DB2-BD59-A6C34878D82A}">
                    <a16:rowId xmlns:a16="http://schemas.microsoft.com/office/drawing/2014/main" val="2200186816"/>
                  </a:ext>
                </a:extLst>
              </a:tr>
            </a:tbl>
          </a:graphicData>
        </a:graphic>
      </p:graphicFrame>
      <p:pic>
        <p:nvPicPr>
          <p:cNvPr id="2" name="Imagen 1"/>
          <p:cNvPicPr>
            <a:picLocks noChangeAspect="1"/>
          </p:cNvPicPr>
          <p:nvPr/>
        </p:nvPicPr>
        <p:blipFill>
          <a:blip r:embed="rId4"/>
          <a:stretch>
            <a:fillRect/>
          </a:stretch>
        </p:blipFill>
        <p:spPr>
          <a:xfrm>
            <a:off x="0" y="-142877"/>
            <a:ext cx="12241829" cy="1121761"/>
          </a:xfrm>
          <a:prstGeom prst="rect">
            <a:avLst/>
          </a:prstGeom>
        </p:spPr>
      </p:pic>
    </p:spTree>
    <p:extLst>
      <p:ext uri="{BB962C8B-B14F-4D97-AF65-F5344CB8AC3E}">
        <p14:creationId xmlns:p14="http://schemas.microsoft.com/office/powerpoint/2010/main" val="38683989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Conector recto 6"/>
          <p:cNvCxnSpPr/>
          <p:nvPr/>
        </p:nvCxnSpPr>
        <p:spPr>
          <a:xfrm>
            <a:off x="6222270" y="660249"/>
            <a:ext cx="0" cy="6158564"/>
          </a:xfrm>
          <a:prstGeom prst="line">
            <a:avLst/>
          </a:prstGeom>
          <a:ln w="38100">
            <a:prstDash val="lgDashDotDot"/>
          </a:ln>
        </p:spPr>
        <p:style>
          <a:lnRef idx="3">
            <a:schemeClr val="accent4"/>
          </a:lnRef>
          <a:fillRef idx="0">
            <a:schemeClr val="accent4"/>
          </a:fillRef>
          <a:effectRef idx="2">
            <a:schemeClr val="accent4"/>
          </a:effectRef>
          <a:fontRef idx="minor">
            <a:schemeClr val="tx1"/>
          </a:fontRef>
        </p:style>
      </p:cxnSp>
      <p:sp>
        <p:nvSpPr>
          <p:cNvPr id="12" name="Rectángulo 11"/>
          <p:cNvSpPr/>
          <p:nvPr/>
        </p:nvSpPr>
        <p:spPr>
          <a:xfrm>
            <a:off x="6476556" y="1384716"/>
            <a:ext cx="5319375" cy="1002775"/>
          </a:xfrm>
          <a:prstGeom prst="rect">
            <a:avLst/>
          </a:prstGeom>
        </p:spPr>
        <p:txBody>
          <a:bodyPr wrap="square">
            <a:spAutoFit/>
          </a:bodyPr>
          <a:lstStyle/>
          <a:p>
            <a:pPr lvl="0" algn="just">
              <a:lnSpc>
                <a:spcPct val="107000"/>
              </a:lnSpc>
              <a:spcAft>
                <a:spcPts val="800"/>
              </a:spcAft>
            </a:pPr>
            <a:r>
              <a:rPr lang="es-EC" sz="1400" b="1" dirty="0" smtClean="0">
                <a:latin typeface="Arial" panose="020B0604020202020204" pitchFamily="34" charset="0"/>
                <a:ea typeface="Calibri" panose="020F0502020204030204" pitchFamily="34" charset="0"/>
                <a:cs typeface="Times New Roman" panose="02020603050405020304" pitchFamily="18" charset="0"/>
              </a:rPr>
              <a:t>Realiza </a:t>
            </a:r>
            <a:r>
              <a:rPr lang="es-EC" sz="1400" b="1" dirty="0">
                <a:latin typeface="Arial" panose="020B0604020202020204" pitchFamily="34" charset="0"/>
                <a:ea typeface="Calibri" panose="020F0502020204030204" pitchFamily="34" charset="0"/>
                <a:cs typeface="Times New Roman" panose="02020603050405020304" pitchFamily="18" charset="0"/>
              </a:rPr>
              <a:t>un eje trasversal en su planificación para trabajar la cultura de la prevención sobre abuso sexual en el aula a parte de las establecidas en el currículo de Educación, con el fin de que el niño logre identificar las señales de alerta?</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0" name="Gráfico 9"/>
          <p:cNvGraphicFramePr/>
          <p:nvPr>
            <p:extLst>
              <p:ext uri="{D42A27DB-BD31-4B8C-83A1-F6EECF244321}">
                <p14:modId xmlns:p14="http://schemas.microsoft.com/office/powerpoint/2010/main" val="1914717805"/>
              </p:ext>
            </p:extLst>
          </p:nvPr>
        </p:nvGraphicFramePr>
        <p:xfrm>
          <a:off x="1042443" y="1232917"/>
          <a:ext cx="4003200" cy="3420000"/>
        </p:xfrm>
        <a:graphic>
          <a:graphicData uri="http://schemas.openxmlformats.org/drawingml/2006/chart">
            <c:chart xmlns:c="http://schemas.openxmlformats.org/drawingml/2006/chart" xmlns:r="http://schemas.openxmlformats.org/officeDocument/2006/relationships" r:id="rId2"/>
          </a:graphicData>
        </a:graphic>
      </p:graphicFrame>
      <p:sp>
        <p:nvSpPr>
          <p:cNvPr id="11" name="CuadroTexto 10"/>
          <p:cNvSpPr txBox="1"/>
          <p:nvPr/>
        </p:nvSpPr>
        <p:spPr>
          <a:xfrm>
            <a:off x="3620586" y="2125881"/>
            <a:ext cx="1716257" cy="261610"/>
          </a:xfrm>
          <a:prstGeom prst="rect">
            <a:avLst/>
          </a:prstGeom>
          <a:noFill/>
        </p:spPr>
        <p:txBody>
          <a:bodyPr wrap="square" rtlCol="0">
            <a:spAutoFit/>
          </a:bodyPr>
          <a:lstStyle/>
          <a:p>
            <a:r>
              <a:rPr lang="es-CO" sz="1050" dirty="0" smtClean="0">
                <a:solidFill>
                  <a:schemeClr val="tx1">
                    <a:lumMod val="75000"/>
                    <a:lumOff val="25000"/>
                  </a:schemeClr>
                </a:solidFill>
                <a:latin typeface="Arial Black" panose="020B0A04020102020204" pitchFamily="34" charset="0"/>
                <a:cs typeface="Arial" panose="020B0604020202020204" pitchFamily="34" charset="0"/>
              </a:rPr>
              <a:t>CONOCIMIENTO</a:t>
            </a:r>
            <a:endParaRPr lang="es-CO" sz="1050" dirty="0">
              <a:solidFill>
                <a:schemeClr val="tx1">
                  <a:lumMod val="75000"/>
                  <a:lumOff val="25000"/>
                </a:schemeClr>
              </a:solidFill>
              <a:latin typeface="Arial Black" panose="020B0A04020102020204" pitchFamily="34" charset="0"/>
              <a:cs typeface="Arial" panose="020B0604020202020204" pitchFamily="34" charset="0"/>
            </a:endParaRPr>
          </a:p>
        </p:txBody>
      </p:sp>
      <p:graphicFrame>
        <p:nvGraphicFramePr>
          <p:cNvPr id="13" name="Gráfico 12"/>
          <p:cNvGraphicFramePr/>
          <p:nvPr>
            <p:extLst>
              <p:ext uri="{D42A27DB-BD31-4B8C-83A1-F6EECF244321}">
                <p14:modId xmlns:p14="http://schemas.microsoft.com/office/powerpoint/2010/main" val="1061855601"/>
              </p:ext>
            </p:extLst>
          </p:nvPr>
        </p:nvGraphicFramePr>
        <p:xfrm>
          <a:off x="7398898" y="3040568"/>
          <a:ext cx="4003200" cy="3420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Tabla 2"/>
          <p:cNvGraphicFramePr>
            <a:graphicFrameLocks noGrp="1"/>
          </p:cNvGraphicFramePr>
          <p:nvPr>
            <p:extLst>
              <p:ext uri="{D42A27DB-BD31-4B8C-83A1-F6EECF244321}">
                <p14:modId xmlns:p14="http://schemas.microsoft.com/office/powerpoint/2010/main" val="2056749218"/>
              </p:ext>
            </p:extLst>
          </p:nvPr>
        </p:nvGraphicFramePr>
        <p:xfrm>
          <a:off x="551870" y="4948568"/>
          <a:ext cx="5086800" cy="1512000"/>
        </p:xfrm>
        <a:graphic>
          <a:graphicData uri="http://schemas.openxmlformats.org/drawingml/2006/table">
            <a:tbl>
              <a:tblPr firstRow="1" firstCol="1" bandRow="1">
                <a:tableStyleId>{C083E6E3-FA7D-4D7B-A595-EF9225AFEA82}</a:tableStyleId>
              </a:tblPr>
              <a:tblGrid>
                <a:gridCol w="907958">
                  <a:extLst>
                    <a:ext uri="{9D8B030D-6E8A-4147-A177-3AD203B41FA5}">
                      <a16:colId xmlns:a16="http://schemas.microsoft.com/office/drawing/2014/main" val="3120668279"/>
                    </a:ext>
                  </a:extLst>
                </a:gridCol>
                <a:gridCol w="1923721">
                  <a:extLst>
                    <a:ext uri="{9D8B030D-6E8A-4147-A177-3AD203B41FA5}">
                      <a16:colId xmlns:a16="http://schemas.microsoft.com/office/drawing/2014/main" val="3800864010"/>
                    </a:ext>
                  </a:extLst>
                </a:gridCol>
                <a:gridCol w="1142733">
                  <a:extLst>
                    <a:ext uri="{9D8B030D-6E8A-4147-A177-3AD203B41FA5}">
                      <a16:colId xmlns:a16="http://schemas.microsoft.com/office/drawing/2014/main" val="4021794963"/>
                    </a:ext>
                  </a:extLst>
                </a:gridCol>
                <a:gridCol w="1112388">
                  <a:extLst>
                    <a:ext uri="{9D8B030D-6E8A-4147-A177-3AD203B41FA5}">
                      <a16:colId xmlns:a16="http://schemas.microsoft.com/office/drawing/2014/main" val="1901152078"/>
                    </a:ext>
                  </a:extLst>
                </a:gridCol>
              </a:tblGrid>
              <a:tr h="216000">
                <a:tc>
                  <a:txBody>
                    <a:bodyPr/>
                    <a:lstStyle/>
                    <a:p>
                      <a:pPr>
                        <a:lnSpc>
                          <a:spcPct val="115000"/>
                        </a:lnSpc>
                        <a:spcAft>
                          <a:spcPts val="0"/>
                        </a:spcAft>
                      </a:pPr>
                      <a:r>
                        <a:rPr lang="es-EC" sz="1100">
                          <a:effectLst/>
                          <a:latin typeface="Tahoma" panose="020B0604030504040204" pitchFamily="34" charset="0"/>
                          <a:ea typeface="Tahoma" panose="020B0604030504040204" pitchFamily="34" charset="0"/>
                          <a:cs typeface="Tahoma" panose="020B0604030504040204" pitchFamily="34" charset="0"/>
                        </a:rPr>
                        <a:t>Aciertos</a:t>
                      </a:r>
                      <a:endParaRPr lang="es-CO" sz="110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a:lnSpc>
                          <a:spcPct val="115000"/>
                        </a:lnSpc>
                        <a:spcAft>
                          <a:spcPts val="0"/>
                        </a:spcAft>
                      </a:pPr>
                      <a:r>
                        <a:rPr lang="es-EC" sz="1100">
                          <a:effectLst/>
                          <a:latin typeface="Tahoma" panose="020B0604030504040204" pitchFamily="34" charset="0"/>
                          <a:ea typeface="Tahoma" panose="020B0604030504040204" pitchFamily="34" charset="0"/>
                          <a:cs typeface="Tahoma" panose="020B0604030504040204" pitchFamily="34" charset="0"/>
                        </a:rPr>
                        <a:t>Nivel de Conocimiento</a:t>
                      </a:r>
                      <a:endParaRPr lang="es-CO" sz="110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a:lnSpc>
                          <a:spcPct val="115000"/>
                        </a:lnSpc>
                        <a:spcAft>
                          <a:spcPts val="0"/>
                        </a:spcAft>
                      </a:pPr>
                      <a:r>
                        <a:rPr lang="es-EC" sz="1100">
                          <a:effectLst/>
                          <a:latin typeface="Tahoma" panose="020B0604030504040204" pitchFamily="34" charset="0"/>
                          <a:ea typeface="Tahoma" panose="020B0604030504040204" pitchFamily="34" charset="0"/>
                          <a:cs typeface="Tahoma" panose="020B0604030504040204" pitchFamily="34" charset="0"/>
                        </a:rPr>
                        <a:t>Frecuencia</a:t>
                      </a:r>
                      <a:endParaRPr lang="es-CO" sz="110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a:lnSpc>
                          <a:spcPct val="115000"/>
                        </a:lnSpc>
                        <a:spcAft>
                          <a:spcPts val="0"/>
                        </a:spcAft>
                      </a:pPr>
                      <a:r>
                        <a:rPr lang="es-EC" sz="1100" dirty="0">
                          <a:effectLst/>
                          <a:latin typeface="Tahoma" panose="020B0604030504040204" pitchFamily="34" charset="0"/>
                          <a:ea typeface="Tahoma" panose="020B0604030504040204" pitchFamily="34" charset="0"/>
                          <a:cs typeface="Tahoma" panose="020B0604030504040204" pitchFamily="34" charset="0"/>
                        </a:rPr>
                        <a:t>Porcentaje</a:t>
                      </a:r>
                      <a:endParaRPr lang="es-CO" sz="11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extLst>
                  <a:ext uri="{0D108BD9-81ED-4DB2-BD59-A6C34878D82A}">
                    <a16:rowId xmlns:a16="http://schemas.microsoft.com/office/drawing/2014/main" val="343115677"/>
                  </a:ext>
                </a:extLst>
              </a:tr>
              <a:tr h="216000">
                <a:tc>
                  <a:txBody>
                    <a:bodyPr/>
                    <a:lstStyle/>
                    <a:p>
                      <a:pPr>
                        <a:lnSpc>
                          <a:spcPct val="115000"/>
                        </a:lnSpc>
                        <a:spcAft>
                          <a:spcPts val="0"/>
                        </a:spcAft>
                      </a:pPr>
                      <a:r>
                        <a:rPr lang="es-EC" sz="1100">
                          <a:effectLst/>
                          <a:latin typeface="Tahoma" panose="020B0604030504040204" pitchFamily="34" charset="0"/>
                          <a:ea typeface="Tahoma" panose="020B0604030504040204" pitchFamily="34" charset="0"/>
                          <a:cs typeface="Tahoma" panose="020B0604030504040204" pitchFamily="34" charset="0"/>
                        </a:rPr>
                        <a:t>5</a:t>
                      </a:r>
                      <a:endParaRPr lang="es-CO" sz="110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marL="38100" marR="38100">
                        <a:lnSpc>
                          <a:spcPct val="115000"/>
                        </a:lnSpc>
                        <a:spcAft>
                          <a:spcPts val="0"/>
                        </a:spcAft>
                      </a:pPr>
                      <a:r>
                        <a:rPr lang="es-EC" sz="1100">
                          <a:effectLst/>
                          <a:latin typeface="Tahoma" panose="020B0604030504040204" pitchFamily="34" charset="0"/>
                          <a:ea typeface="Tahoma" panose="020B0604030504040204" pitchFamily="34" charset="0"/>
                          <a:cs typeface="Tahoma" panose="020B0604030504040204" pitchFamily="34" charset="0"/>
                        </a:rPr>
                        <a:t>Alto</a:t>
                      </a:r>
                      <a:endParaRPr lang="es-CO" sz="110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marL="38100" marR="38100">
                        <a:lnSpc>
                          <a:spcPct val="115000"/>
                        </a:lnSpc>
                        <a:spcAft>
                          <a:spcPts val="0"/>
                        </a:spcAft>
                      </a:pPr>
                      <a:r>
                        <a:rPr lang="es-EC" sz="1100" dirty="0">
                          <a:effectLst/>
                          <a:latin typeface="Tahoma" panose="020B0604030504040204" pitchFamily="34" charset="0"/>
                          <a:ea typeface="Tahoma" panose="020B0604030504040204" pitchFamily="34" charset="0"/>
                          <a:cs typeface="Tahoma" panose="020B0604030504040204" pitchFamily="34" charset="0"/>
                        </a:rPr>
                        <a:t>1</a:t>
                      </a:r>
                      <a:endParaRPr lang="es-CO" sz="11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marL="38100" marR="38100">
                        <a:lnSpc>
                          <a:spcPct val="115000"/>
                        </a:lnSpc>
                        <a:spcAft>
                          <a:spcPts val="0"/>
                        </a:spcAft>
                      </a:pPr>
                      <a:r>
                        <a:rPr lang="es-EC" sz="1100">
                          <a:effectLst/>
                          <a:latin typeface="Tahoma" panose="020B0604030504040204" pitchFamily="34" charset="0"/>
                          <a:ea typeface="Tahoma" panose="020B0604030504040204" pitchFamily="34" charset="0"/>
                          <a:cs typeface="Tahoma" panose="020B0604030504040204" pitchFamily="34" charset="0"/>
                        </a:rPr>
                        <a:t>6%</a:t>
                      </a:r>
                      <a:endParaRPr lang="es-CO" sz="110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extLst>
                  <a:ext uri="{0D108BD9-81ED-4DB2-BD59-A6C34878D82A}">
                    <a16:rowId xmlns:a16="http://schemas.microsoft.com/office/drawing/2014/main" val="4135046552"/>
                  </a:ext>
                </a:extLst>
              </a:tr>
              <a:tr h="216000">
                <a:tc>
                  <a:txBody>
                    <a:bodyPr/>
                    <a:lstStyle/>
                    <a:p>
                      <a:pPr>
                        <a:lnSpc>
                          <a:spcPct val="115000"/>
                        </a:lnSpc>
                        <a:spcAft>
                          <a:spcPts val="0"/>
                        </a:spcAft>
                      </a:pPr>
                      <a:r>
                        <a:rPr lang="es-EC" sz="1100" dirty="0">
                          <a:effectLst/>
                          <a:latin typeface="Tahoma" panose="020B0604030504040204" pitchFamily="34" charset="0"/>
                          <a:ea typeface="Tahoma" panose="020B0604030504040204" pitchFamily="34" charset="0"/>
                          <a:cs typeface="Tahoma" panose="020B0604030504040204" pitchFamily="34" charset="0"/>
                        </a:rPr>
                        <a:t>4</a:t>
                      </a:r>
                      <a:endParaRPr lang="es-CO" sz="11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marL="38100" marR="38100">
                        <a:lnSpc>
                          <a:spcPct val="115000"/>
                        </a:lnSpc>
                        <a:spcAft>
                          <a:spcPts val="0"/>
                        </a:spcAft>
                      </a:pPr>
                      <a:r>
                        <a:rPr lang="es-EC" sz="1100">
                          <a:effectLst/>
                          <a:latin typeface="Tahoma" panose="020B0604030504040204" pitchFamily="34" charset="0"/>
                          <a:ea typeface="Tahoma" panose="020B0604030504040204" pitchFamily="34" charset="0"/>
                          <a:cs typeface="Tahoma" panose="020B0604030504040204" pitchFamily="34" charset="0"/>
                        </a:rPr>
                        <a:t>Medio Alto</a:t>
                      </a:r>
                      <a:endParaRPr lang="es-CO" sz="110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marL="38100" marR="38100">
                        <a:lnSpc>
                          <a:spcPct val="115000"/>
                        </a:lnSpc>
                        <a:spcAft>
                          <a:spcPts val="0"/>
                        </a:spcAft>
                      </a:pPr>
                      <a:r>
                        <a:rPr lang="es-EC" sz="1100">
                          <a:effectLst/>
                          <a:latin typeface="Tahoma" panose="020B0604030504040204" pitchFamily="34" charset="0"/>
                          <a:ea typeface="Tahoma" panose="020B0604030504040204" pitchFamily="34" charset="0"/>
                          <a:cs typeface="Tahoma" panose="020B0604030504040204" pitchFamily="34" charset="0"/>
                        </a:rPr>
                        <a:t>1</a:t>
                      </a:r>
                      <a:endParaRPr lang="es-CO" sz="110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marL="38100" marR="38100">
                        <a:lnSpc>
                          <a:spcPct val="115000"/>
                        </a:lnSpc>
                        <a:spcAft>
                          <a:spcPts val="0"/>
                        </a:spcAft>
                      </a:pPr>
                      <a:r>
                        <a:rPr lang="es-EC" sz="1100">
                          <a:effectLst/>
                          <a:latin typeface="Tahoma" panose="020B0604030504040204" pitchFamily="34" charset="0"/>
                          <a:ea typeface="Tahoma" panose="020B0604030504040204" pitchFamily="34" charset="0"/>
                          <a:cs typeface="Tahoma" panose="020B0604030504040204" pitchFamily="34" charset="0"/>
                        </a:rPr>
                        <a:t>6%</a:t>
                      </a:r>
                      <a:endParaRPr lang="es-CO" sz="110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extLst>
                  <a:ext uri="{0D108BD9-81ED-4DB2-BD59-A6C34878D82A}">
                    <a16:rowId xmlns:a16="http://schemas.microsoft.com/office/drawing/2014/main" val="69080072"/>
                  </a:ext>
                </a:extLst>
              </a:tr>
              <a:tr h="216000">
                <a:tc>
                  <a:txBody>
                    <a:bodyPr/>
                    <a:lstStyle/>
                    <a:p>
                      <a:pPr>
                        <a:lnSpc>
                          <a:spcPct val="115000"/>
                        </a:lnSpc>
                        <a:spcAft>
                          <a:spcPts val="0"/>
                        </a:spcAft>
                      </a:pPr>
                      <a:r>
                        <a:rPr lang="es-EC" sz="1100">
                          <a:effectLst/>
                          <a:latin typeface="Tahoma" panose="020B0604030504040204" pitchFamily="34" charset="0"/>
                          <a:ea typeface="Tahoma" panose="020B0604030504040204" pitchFamily="34" charset="0"/>
                          <a:cs typeface="Tahoma" panose="020B0604030504040204" pitchFamily="34" charset="0"/>
                        </a:rPr>
                        <a:t>3</a:t>
                      </a:r>
                      <a:endParaRPr lang="es-CO" sz="110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marL="38100" marR="38100">
                        <a:lnSpc>
                          <a:spcPct val="115000"/>
                        </a:lnSpc>
                        <a:spcAft>
                          <a:spcPts val="0"/>
                        </a:spcAft>
                      </a:pPr>
                      <a:r>
                        <a:rPr lang="es-EC" sz="1100">
                          <a:effectLst/>
                          <a:latin typeface="Tahoma" panose="020B0604030504040204" pitchFamily="34" charset="0"/>
                          <a:ea typeface="Tahoma" panose="020B0604030504040204" pitchFamily="34" charset="0"/>
                          <a:cs typeface="Tahoma" panose="020B0604030504040204" pitchFamily="34" charset="0"/>
                        </a:rPr>
                        <a:t>Medio</a:t>
                      </a:r>
                      <a:endParaRPr lang="es-CO" sz="110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marL="38100" marR="38100">
                        <a:lnSpc>
                          <a:spcPct val="115000"/>
                        </a:lnSpc>
                        <a:spcAft>
                          <a:spcPts val="0"/>
                        </a:spcAft>
                      </a:pPr>
                      <a:r>
                        <a:rPr lang="es-EC" sz="1100">
                          <a:effectLst/>
                          <a:latin typeface="Tahoma" panose="020B0604030504040204" pitchFamily="34" charset="0"/>
                          <a:ea typeface="Tahoma" panose="020B0604030504040204" pitchFamily="34" charset="0"/>
                          <a:cs typeface="Tahoma" panose="020B0604030504040204" pitchFamily="34" charset="0"/>
                        </a:rPr>
                        <a:t>0</a:t>
                      </a:r>
                      <a:endParaRPr lang="es-CO" sz="110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marL="38100" marR="38100">
                        <a:lnSpc>
                          <a:spcPct val="115000"/>
                        </a:lnSpc>
                        <a:spcAft>
                          <a:spcPts val="0"/>
                        </a:spcAft>
                      </a:pPr>
                      <a:r>
                        <a:rPr lang="es-EC" sz="1100">
                          <a:effectLst/>
                          <a:latin typeface="Tahoma" panose="020B0604030504040204" pitchFamily="34" charset="0"/>
                          <a:ea typeface="Tahoma" panose="020B0604030504040204" pitchFamily="34" charset="0"/>
                          <a:cs typeface="Tahoma" panose="020B0604030504040204" pitchFamily="34" charset="0"/>
                        </a:rPr>
                        <a:t>0%</a:t>
                      </a:r>
                      <a:endParaRPr lang="es-CO" sz="110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extLst>
                  <a:ext uri="{0D108BD9-81ED-4DB2-BD59-A6C34878D82A}">
                    <a16:rowId xmlns:a16="http://schemas.microsoft.com/office/drawing/2014/main" val="2909281370"/>
                  </a:ext>
                </a:extLst>
              </a:tr>
              <a:tr h="216000">
                <a:tc>
                  <a:txBody>
                    <a:bodyPr/>
                    <a:lstStyle/>
                    <a:p>
                      <a:pPr>
                        <a:lnSpc>
                          <a:spcPct val="115000"/>
                        </a:lnSpc>
                        <a:spcAft>
                          <a:spcPts val="0"/>
                        </a:spcAft>
                      </a:pPr>
                      <a:r>
                        <a:rPr lang="es-EC" sz="1100">
                          <a:effectLst/>
                          <a:latin typeface="Tahoma" panose="020B0604030504040204" pitchFamily="34" charset="0"/>
                          <a:ea typeface="Tahoma" panose="020B0604030504040204" pitchFamily="34" charset="0"/>
                          <a:cs typeface="Tahoma" panose="020B0604030504040204" pitchFamily="34" charset="0"/>
                        </a:rPr>
                        <a:t>2</a:t>
                      </a:r>
                      <a:endParaRPr lang="es-CO" sz="110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marL="38100" marR="38100">
                        <a:lnSpc>
                          <a:spcPct val="115000"/>
                        </a:lnSpc>
                        <a:spcAft>
                          <a:spcPts val="0"/>
                        </a:spcAft>
                      </a:pPr>
                      <a:r>
                        <a:rPr lang="es-EC" sz="1100">
                          <a:effectLst/>
                          <a:latin typeface="Tahoma" panose="020B0604030504040204" pitchFamily="34" charset="0"/>
                          <a:ea typeface="Tahoma" panose="020B0604030504040204" pitchFamily="34" charset="0"/>
                          <a:cs typeface="Tahoma" panose="020B0604030504040204" pitchFamily="34" charset="0"/>
                        </a:rPr>
                        <a:t>Bajo</a:t>
                      </a:r>
                      <a:endParaRPr lang="es-CO" sz="110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marL="38100" marR="38100">
                        <a:lnSpc>
                          <a:spcPct val="115000"/>
                        </a:lnSpc>
                        <a:spcAft>
                          <a:spcPts val="0"/>
                        </a:spcAft>
                      </a:pPr>
                      <a:r>
                        <a:rPr lang="es-EC" sz="1100">
                          <a:effectLst/>
                          <a:latin typeface="Tahoma" panose="020B0604030504040204" pitchFamily="34" charset="0"/>
                          <a:ea typeface="Tahoma" panose="020B0604030504040204" pitchFamily="34" charset="0"/>
                          <a:cs typeface="Tahoma" panose="020B0604030504040204" pitchFamily="34" charset="0"/>
                        </a:rPr>
                        <a:t>5</a:t>
                      </a:r>
                      <a:endParaRPr lang="es-CO" sz="110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marL="38100" marR="38100">
                        <a:lnSpc>
                          <a:spcPct val="115000"/>
                        </a:lnSpc>
                        <a:spcAft>
                          <a:spcPts val="0"/>
                        </a:spcAft>
                      </a:pPr>
                      <a:r>
                        <a:rPr lang="es-EC" sz="1100">
                          <a:effectLst/>
                          <a:latin typeface="Tahoma" panose="020B0604030504040204" pitchFamily="34" charset="0"/>
                          <a:ea typeface="Tahoma" panose="020B0604030504040204" pitchFamily="34" charset="0"/>
                          <a:cs typeface="Tahoma" panose="020B0604030504040204" pitchFamily="34" charset="0"/>
                        </a:rPr>
                        <a:t>28%</a:t>
                      </a:r>
                      <a:endParaRPr lang="es-CO" sz="110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extLst>
                  <a:ext uri="{0D108BD9-81ED-4DB2-BD59-A6C34878D82A}">
                    <a16:rowId xmlns:a16="http://schemas.microsoft.com/office/drawing/2014/main" val="3600459813"/>
                  </a:ext>
                </a:extLst>
              </a:tr>
              <a:tr h="216000">
                <a:tc>
                  <a:txBody>
                    <a:bodyPr/>
                    <a:lstStyle/>
                    <a:p>
                      <a:pPr>
                        <a:lnSpc>
                          <a:spcPct val="115000"/>
                        </a:lnSpc>
                        <a:spcAft>
                          <a:spcPts val="0"/>
                        </a:spcAft>
                      </a:pPr>
                      <a:r>
                        <a:rPr lang="es-EC" sz="1100">
                          <a:effectLst/>
                          <a:latin typeface="Tahoma" panose="020B0604030504040204" pitchFamily="34" charset="0"/>
                          <a:ea typeface="Tahoma" panose="020B0604030504040204" pitchFamily="34" charset="0"/>
                          <a:cs typeface="Tahoma" panose="020B0604030504040204" pitchFamily="34" charset="0"/>
                        </a:rPr>
                        <a:t>1</a:t>
                      </a:r>
                      <a:endParaRPr lang="es-CO" sz="110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marL="38100" marR="38100">
                        <a:lnSpc>
                          <a:spcPct val="115000"/>
                        </a:lnSpc>
                        <a:spcAft>
                          <a:spcPts val="0"/>
                        </a:spcAft>
                      </a:pPr>
                      <a:r>
                        <a:rPr lang="es-EC" sz="1100">
                          <a:effectLst/>
                          <a:highlight>
                            <a:srgbClr val="FFFF00"/>
                          </a:highlight>
                          <a:latin typeface="Tahoma" panose="020B0604030504040204" pitchFamily="34" charset="0"/>
                          <a:ea typeface="Tahoma" panose="020B0604030504040204" pitchFamily="34" charset="0"/>
                          <a:cs typeface="Tahoma" panose="020B0604030504040204" pitchFamily="34" charset="0"/>
                        </a:rPr>
                        <a:t>Escaso</a:t>
                      </a:r>
                      <a:endParaRPr lang="es-CO" sz="110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marR="38100">
                        <a:lnSpc>
                          <a:spcPct val="115000"/>
                        </a:lnSpc>
                        <a:spcAft>
                          <a:spcPts val="0"/>
                        </a:spcAft>
                      </a:pPr>
                      <a:r>
                        <a:rPr lang="es-EC" sz="1100" dirty="0">
                          <a:effectLst/>
                          <a:highlight>
                            <a:srgbClr val="FFFF00"/>
                          </a:highlight>
                          <a:latin typeface="Tahoma" panose="020B0604030504040204" pitchFamily="34" charset="0"/>
                          <a:ea typeface="Tahoma" panose="020B0604030504040204" pitchFamily="34" charset="0"/>
                          <a:cs typeface="Tahoma" panose="020B0604030504040204" pitchFamily="34" charset="0"/>
                        </a:rPr>
                        <a:t>11</a:t>
                      </a:r>
                      <a:endParaRPr lang="es-CO" sz="11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marL="38100" marR="38100">
                        <a:lnSpc>
                          <a:spcPct val="115000"/>
                        </a:lnSpc>
                        <a:spcAft>
                          <a:spcPts val="0"/>
                        </a:spcAft>
                      </a:pPr>
                      <a:r>
                        <a:rPr lang="es-EC" sz="1100">
                          <a:effectLst/>
                          <a:latin typeface="Tahoma" panose="020B0604030504040204" pitchFamily="34" charset="0"/>
                          <a:ea typeface="Tahoma" panose="020B0604030504040204" pitchFamily="34" charset="0"/>
                          <a:cs typeface="Tahoma" panose="020B0604030504040204" pitchFamily="34" charset="0"/>
                        </a:rPr>
                        <a:t>61%</a:t>
                      </a:r>
                      <a:endParaRPr lang="es-CO" sz="110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extLst>
                  <a:ext uri="{0D108BD9-81ED-4DB2-BD59-A6C34878D82A}">
                    <a16:rowId xmlns:a16="http://schemas.microsoft.com/office/drawing/2014/main" val="1661054280"/>
                  </a:ext>
                </a:extLst>
              </a:tr>
              <a:tr h="216000">
                <a:tc gridSpan="2">
                  <a:txBody>
                    <a:bodyPr/>
                    <a:lstStyle/>
                    <a:p>
                      <a:pPr>
                        <a:lnSpc>
                          <a:spcPct val="115000"/>
                        </a:lnSpc>
                        <a:spcAft>
                          <a:spcPts val="0"/>
                        </a:spcAft>
                      </a:pPr>
                      <a:r>
                        <a:rPr lang="es-EC" sz="1100" dirty="0">
                          <a:effectLst/>
                          <a:latin typeface="Tahoma" panose="020B0604030504040204" pitchFamily="34" charset="0"/>
                          <a:ea typeface="Tahoma" panose="020B0604030504040204" pitchFamily="34" charset="0"/>
                          <a:cs typeface="Tahoma" panose="020B0604030504040204" pitchFamily="34" charset="0"/>
                        </a:rPr>
                        <a:t>                  TOTAL</a:t>
                      </a:r>
                      <a:endParaRPr lang="es-CO" sz="11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hMerge="1">
                  <a:txBody>
                    <a:bodyPr/>
                    <a:lstStyle/>
                    <a:p>
                      <a:endParaRPr lang="es-CO"/>
                    </a:p>
                  </a:txBody>
                  <a:tcPr/>
                </a:tc>
                <a:tc>
                  <a:txBody>
                    <a:bodyPr/>
                    <a:lstStyle/>
                    <a:p>
                      <a:pPr>
                        <a:lnSpc>
                          <a:spcPct val="115000"/>
                        </a:lnSpc>
                        <a:spcAft>
                          <a:spcPts val="0"/>
                        </a:spcAft>
                      </a:pPr>
                      <a:r>
                        <a:rPr lang="es-EC" sz="1100">
                          <a:effectLst/>
                          <a:latin typeface="Tahoma" panose="020B0604030504040204" pitchFamily="34" charset="0"/>
                          <a:ea typeface="Tahoma" panose="020B0604030504040204" pitchFamily="34" charset="0"/>
                          <a:cs typeface="Tahoma" panose="020B0604030504040204" pitchFamily="34" charset="0"/>
                        </a:rPr>
                        <a:t>18</a:t>
                      </a:r>
                      <a:endParaRPr lang="es-CO" sz="110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a:lnSpc>
                          <a:spcPct val="115000"/>
                        </a:lnSpc>
                        <a:spcAft>
                          <a:spcPts val="0"/>
                        </a:spcAft>
                      </a:pPr>
                      <a:r>
                        <a:rPr lang="es-EC" sz="1100" dirty="0">
                          <a:effectLst/>
                          <a:latin typeface="Tahoma" panose="020B0604030504040204" pitchFamily="34" charset="0"/>
                          <a:ea typeface="Tahoma" panose="020B0604030504040204" pitchFamily="34" charset="0"/>
                          <a:cs typeface="Tahoma" panose="020B0604030504040204" pitchFamily="34" charset="0"/>
                        </a:rPr>
                        <a:t>100%</a:t>
                      </a:r>
                      <a:endParaRPr lang="es-CO" sz="11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extLst>
                  <a:ext uri="{0D108BD9-81ED-4DB2-BD59-A6C34878D82A}">
                    <a16:rowId xmlns:a16="http://schemas.microsoft.com/office/drawing/2014/main" val="3195902408"/>
                  </a:ext>
                </a:extLst>
              </a:tr>
            </a:tbl>
          </a:graphicData>
        </a:graphic>
      </p:graphicFrame>
      <p:pic>
        <p:nvPicPr>
          <p:cNvPr id="14" name="Imagen 13"/>
          <p:cNvPicPr>
            <a:picLocks noChangeAspect="1"/>
          </p:cNvPicPr>
          <p:nvPr/>
        </p:nvPicPr>
        <p:blipFill>
          <a:blip r:embed="rId4"/>
          <a:stretch>
            <a:fillRect/>
          </a:stretch>
        </p:blipFill>
        <p:spPr>
          <a:xfrm>
            <a:off x="0" y="-128589"/>
            <a:ext cx="12241829" cy="1121761"/>
          </a:xfrm>
          <a:prstGeom prst="rect">
            <a:avLst/>
          </a:prstGeom>
        </p:spPr>
      </p:pic>
    </p:spTree>
    <p:extLst>
      <p:ext uri="{BB962C8B-B14F-4D97-AF65-F5344CB8AC3E}">
        <p14:creationId xmlns:p14="http://schemas.microsoft.com/office/powerpoint/2010/main" val="34511239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áfico 1"/>
          <p:cNvGraphicFramePr/>
          <p:nvPr>
            <p:extLst>
              <p:ext uri="{D42A27DB-BD31-4B8C-83A1-F6EECF244321}">
                <p14:modId xmlns:p14="http://schemas.microsoft.com/office/powerpoint/2010/main" val="3598544018"/>
              </p:ext>
            </p:extLst>
          </p:nvPr>
        </p:nvGraphicFramePr>
        <p:xfrm>
          <a:off x="2076338" y="2489982"/>
          <a:ext cx="8333754" cy="3770235"/>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ángulo 5"/>
          <p:cNvSpPr/>
          <p:nvPr/>
        </p:nvSpPr>
        <p:spPr>
          <a:xfrm>
            <a:off x="527539" y="1168105"/>
            <a:ext cx="10456984" cy="605935"/>
          </a:xfrm>
          <a:prstGeom prst="rect">
            <a:avLst/>
          </a:prstGeom>
        </p:spPr>
        <p:txBody>
          <a:bodyPr wrap="square">
            <a:spAutoFit/>
          </a:bodyPr>
          <a:lstStyle/>
          <a:p>
            <a:pPr lvl="0" algn="just">
              <a:lnSpc>
                <a:spcPct val="107000"/>
              </a:lnSpc>
              <a:spcAft>
                <a:spcPts val="800"/>
              </a:spcAft>
            </a:pPr>
            <a:r>
              <a:rPr lang="es-EC" sz="1600" b="1" dirty="0">
                <a:latin typeface="Arial" panose="020B0604020202020204" pitchFamily="34" charset="0"/>
                <a:ea typeface="Calibri" panose="020F0502020204030204" pitchFamily="34" charset="0"/>
                <a:cs typeface="Times New Roman" panose="02020603050405020304" pitchFamily="18" charset="0"/>
              </a:rPr>
              <a:t>¿En su formación como docente ha recibido algún aprendizaje sobre cómo prevenir o detectar un caso de abuso sexual infantil?</a:t>
            </a:r>
            <a:endParaRPr lang="es-CO" sz="16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agen 4"/>
          <p:cNvPicPr>
            <a:picLocks noChangeAspect="1"/>
          </p:cNvPicPr>
          <p:nvPr/>
        </p:nvPicPr>
        <p:blipFill>
          <a:blip r:embed="rId3"/>
          <a:stretch>
            <a:fillRect/>
          </a:stretch>
        </p:blipFill>
        <p:spPr>
          <a:xfrm>
            <a:off x="0" y="-142877"/>
            <a:ext cx="12241829" cy="1121761"/>
          </a:xfrm>
          <a:prstGeom prst="rect">
            <a:avLst/>
          </a:prstGeom>
        </p:spPr>
      </p:pic>
    </p:spTree>
    <p:extLst>
      <p:ext uri="{BB962C8B-B14F-4D97-AF65-F5344CB8AC3E}">
        <p14:creationId xmlns:p14="http://schemas.microsoft.com/office/powerpoint/2010/main" val="31722271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p:cNvGraphicFramePr/>
          <p:nvPr>
            <p:extLst>
              <p:ext uri="{D42A27DB-BD31-4B8C-83A1-F6EECF244321}">
                <p14:modId xmlns:p14="http://schemas.microsoft.com/office/powerpoint/2010/main" val="541210449"/>
              </p:ext>
            </p:extLst>
          </p:nvPr>
        </p:nvGraphicFramePr>
        <p:xfrm>
          <a:off x="2140284" y="1744579"/>
          <a:ext cx="8086558" cy="45359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n 3"/>
          <p:cNvPicPr/>
          <p:nvPr/>
        </p:nvPicPr>
        <p:blipFill>
          <a:blip r:embed="rId7">
            <a:extLst>
              <a:ext uri="{28A0092B-C50C-407E-A947-70E740481C1C}">
                <a14:useLocalDpi xmlns:a14="http://schemas.microsoft.com/office/drawing/2010/main" val="0"/>
              </a:ext>
            </a:extLst>
          </a:blip>
          <a:srcRect/>
          <a:stretch>
            <a:fillRect/>
          </a:stretch>
        </p:blipFill>
        <p:spPr bwMode="auto">
          <a:xfrm>
            <a:off x="0" y="-132397"/>
            <a:ext cx="12235815" cy="1122045"/>
          </a:xfrm>
          <a:prstGeom prst="rect">
            <a:avLst/>
          </a:prstGeom>
          <a:noFill/>
        </p:spPr>
      </p:pic>
    </p:spTree>
    <p:extLst>
      <p:ext uri="{BB962C8B-B14F-4D97-AF65-F5344CB8AC3E}">
        <p14:creationId xmlns:p14="http://schemas.microsoft.com/office/powerpoint/2010/main" val="3033504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p:cNvGraphicFramePr/>
          <p:nvPr>
            <p:extLst>
              <p:ext uri="{D42A27DB-BD31-4B8C-83A1-F6EECF244321}">
                <p14:modId xmlns:p14="http://schemas.microsoft.com/office/powerpoint/2010/main" val="3754687127"/>
              </p:ext>
            </p:extLst>
          </p:nvPr>
        </p:nvGraphicFramePr>
        <p:xfrm>
          <a:off x="601579" y="1345281"/>
          <a:ext cx="10587789" cy="50073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magen 3"/>
          <p:cNvPicPr/>
          <p:nvPr/>
        </p:nvPicPr>
        <p:blipFill>
          <a:blip r:embed="rId8">
            <a:extLst>
              <a:ext uri="{28A0092B-C50C-407E-A947-70E740481C1C}">
                <a14:useLocalDpi xmlns:a14="http://schemas.microsoft.com/office/drawing/2010/main" val="0"/>
              </a:ext>
            </a:extLst>
          </a:blip>
          <a:srcRect/>
          <a:stretch>
            <a:fillRect/>
          </a:stretch>
        </p:blipFill>
        <p:spPr bwMode="auto">
          <a:xfrm>
            <a:off x="0" y="-132398"/>
            <a:ext cx="12235815" cy="1122045"/>
          </a:xfrm>
          <a:prstGeom prst="rect">
            <a:avLst/>
          </a:prstGeom>
          <a:noFill/>
        </p:spPr>
      </p:pic>
    </p:spTree>
    <p:extLst>
      <p:ext uri="{BB962C8B-B14F-4D97-AF65-F5344CB8AC3E}">
        <p14:creationId xmlns:p14="http://schemas.microsoft.com/office/powerpoint/2010/main" val="1805543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srcRect l="38102" t="26809" r="37856" b="18092"/>
          <a:stretch/>
        </p:blipFill>
        <p:spPr>
          <a:xfrm>
            <a:off x="4070855" y="685819"/>
            <a:ext cx="4704348" cy="6158564"/>
          </a:xfrm>
          <a:prstGeom prst="rect">
            <a:avLst/>
          </a:prstGeom>
        </p:spPr>
      </p:pic>
      <p:sp>
        <p:nvSpPr>
          <p:cNvPr id="6" name="Rectángulo 5"/>
          <p:cNvSpPr/>
          <p:nvPr/>
        </p:nvSpPr>
        <p:spPr>
          <a:xfrm>
            <a:off x="909690" y="2216425"/>
            <a:ext cx="2469811" cy="2585323"/>
          </a:xfrm>
          <a:prstGeom prst="rect">
            <a:avLst/>
          </a:prstGeom>
        </p:spPr>
        <p:txBody>
          <a:bodyPr wrap="square">
            <a:spAutoFit/>
          </a:bodyPr>
          <a:lstStyle/>
          <a:p>
            <a:pPr algn="just">
              <a:lnSpc>
                <a:spcPct val="150000"/>
              </a:lnSpc>
              <a:spcAft>
                <a:spcPts val="800"/>
              </a:spcAft>
            </a:pPr>
            <a:r>
              <a:rPr lang="es-EC" dirty="0">
                <a:latin typeface="Franklin Gothic Medium Cond" panose="020B0606030402020204" pitchFamily="34" charset="0"/>
                <a:ea typeface="Calibri" panose="020F0502020204030204" pitchFamily="34" charset="0"/>
                <a:cs typeface="Arial" panose="020B0604020202020204" pitchFamily="34" charset="0"/>
              </a:rPr>
              <a:t>Informar a los docentes del circuito de Chonta Punta sobre la prevención del abuso sexual infantil, mediante charlas informativas</a:t>
            </a:r>
            <a:r>
              <a:rPr lang="es-EC" sz="1400" dirty="0">
                <a:latin typeface="Franklin Gothic Medium Cond" panose="020B0606030402020204" pitchFamily="34" charset="0"/>
                <a:ea typeface="Calibri" panose="020F0502020204030204" pitchFamily="34" charset="0"/>
                <a:cs typeface="Arial" panose="020B0604020202020204" pitchFamily="34" charset="0"/>
              </a:rPr>
              <a:t>.</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Flecha derecha 6"/>
          <p:cNvSpPr/>
          <p:nvPr/>
        </p:nvSpPr>
        <p:spPr>
          <a:xfrm>
            <a:off x="346820" y="2328889"/>
            <a:ext cx="514350" cy="314325"/>
          </a:xfrm>
          <a:prstGeom prst="rightArrow">
            <a:avLst/>
          </a:prstGeom>
          <a:solidFill>
            <a:srgbClr val="FFC000"/>
          </a:solidFill>
          <a:ln>
            <a:noFill/>
            <a:prstDash val="dash"/>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CO"/>
          </a:p>
        </p:txBody>
      </p:sp>
      <p:grpSp>
        <p:nvGrpSpPr>
          <p:cNvPr id="8" name="Group 19"/>
          <p:cNvGrpSpPr>
            <a:grpSpLocks/>
          </p:cNvGrpSpPr>
          <p:nvPr/>
        </p:nvGrpSpPr>
        <p:grpSpPr bwMode="auto">
          <a:xfrm rot="16200000">
            <a:off x="-3353946" y="3334238"/>
            <a:ext cx="6858000" cy="189524"/>
            <a:chOff x="107213400" y="106070400"/>
            <a:chExt cx="3428999" cy="914398"/>
          </a:xfrm>
        </p:grpSpPr>
        <p:sp>
          <p:nvSpPr>
            <p:cNvPr id="9" name="Rectangle 20" hidden="1"/>
            <p:cNvSpPr>
              <a:spLocks noChangeArrowheads="1"/>
            </p:cNvSpPr>
            <p:nvPr/>
          </p:nvSpPr>
          <p:spPr bwMode="auto">
            <a:xfrm>
              <a:off x="107213400" y="106070400"/>
              <a:ext cx="3428999" cy="914394"/>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CO" dirty="0"/>
            </a:p>
          </p:txBody>
        </p:sp>
        <p:sp>
          <p:nvSpPr>
            <p:cNvPr id="10" name="Rectangle 21"/>
            <p:cNvSpPr>
              <a:spLocks noChangeArrowheads="1"/>
            </p:cNvSpPr>
            <p:nvPr/>
          </p:nvSpPr>
          <p:spPr bwMode="auto">
            <a:xfrm>
              <a:off x="107213400" y="106070400"/>
              <a:ext cx="228599" cy="914398"/>
            </a:xfrm>
            <a:prstGeom prst="rect">
              <a:avLst/>
            </a:prstGeom>
            <a:solidFill>
              <a:srgbClr val="92D050"/>
            </a:solidFill>
            <a:ln w="0" algn="in">
              <a:no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CO" dirty="0"/>
            </a:p>
          </p:txBody>
        </p:sp>
        <p:sp>
          <p:nvSpPr>
            <p:cNvPr id="11" name="Rectangle 22"/>
            <p:cNvSpPr>
              <a:spLocks noChangeArrowheads="1"/>
            </p:cNvSpPr>
            <p:nvPr/>
          </p:nvSpPr>
          <p:spPr bwMode="auto">
            <a:xfrm>
              <a:off x="107441999" y="106070400"/>
              <a:ext cx="228599" cy="914398"/>
            </a:xfrm>
            <a:prstGeom prst="rect">
              <a:avLst/>
            </a:prstGeom>
            <a:solidFill>
              <a:srgbClr val="FFCC33"/>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CO" dirty="0"/>
            </a:p>
          </p:txBody>
        </p:sp>
        <p:sp>
          <p:nvSpPr>
            <p:cNvPr id="12" name="Rectangle 23"/>
            <p:cNvSpPr>
              <a:spLocks noChangeArrowheads="1"/>
            </p:cNvSpPr>
            <p:nvPr/>
          </p:nvSpPr>
          <p:spPr bwMode="auto">
            <a:xfrm>
              <a:off x="107670598" y="106070400"/>
              <a:ext cx="228600" cy="914398"/>
            </a:xfrm>
            <a:prstGeom prst="rect">
              <a:avLst/>
            </a:prstGeom>
            <a:solidFill>
              <a:srgbClr val="CC0033"/>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CO" dirty="0"/>
            </a:p>
          </p:txBody>
        </p:sp>
        <p:sp>
          <p:nvSpPr>
            <p:cNvPr id="13" name="Rectangle 24"/>
            <p:cNvSpPr>
              <a:spLocks noChangeArrowheads="1"/>
            </p:cNvSpPr>
            <p:nvPr/>
          </p:nvSpPr>
          <p:spPr bwMode="auto">
            <a:xfrm>
              <a:off x="107899198" y="106070400"/>
              <a:ext cx="228599" cy="914398"/>
            </a:xfrm>
            <a:prstGeom prst="rect">
              <a:avLst/>
            </a:prstGeom>
            <a:solidFill>
              <a:srgbClr val="92D050"/>
            </a:solidFill>
            <a:ln w="0" algn="in">
              <a:no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CO" dirty="0"/>
            </a:p>
          </p:txBody>
        </p:sp>
        <p:sp>
          <p:nvSpPr>
            <p:cNvPr id="14" name="Rectangle 25"/>
            <p:cNvSpPr>
              <a:spLocks noChangeArrowheads="1"/>
            </p:cNvSpPr>
            <p:nvPr/>
          </p:nvSpPr>
          <p:spPr bwMode="auto">
            <a:xfrm>
              <a:off x="108127797" y="106070400"/>
              <a:ext cx="228599" cy="914398"/>
            </a:xfrm>
            <a:prstGeom prst="rect">
              <a:avLst/>
            </a:prstGeom>
            <a:solidFill>
              <a:srgbClr val="FFCC33"/>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CO" dirty="0"/>
            </a:p>
          </p:txBody>
        </p:sp>
        <p:sp>
          <p:nvSpPr>
            <p:cNvPr id="15" name="Rectangle 26"/>
            <p:cNvSpPr>
              <a:spLocks noChangeArrowheads="1"/>
            </p:cNvSpPr>
            <p:nvPr/>
          </p:nvSpPr>
          <p:spPr bwMode="auto">
            <a:xfrm>
              <a:off x="108356396" y="106070400"/>
              <a:ext cx="228599" cy="914398"/>
            </a:xfrm>
            <a:prstGeom prst="rect">
              <a:avLst/>
            </a:prstGeom>
            <a:solidFill>
              <a:srgbClr val="CC0033"/>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CO" dirty="0"/>
            </a:p>
          </p:txBody>
        </p:sp>
        <p:sp>
          <p:nvSpPr>
            <p:cNvPr id="16" name="Rectangle 27"/>
            <p:cNvSpPr>
              <a:spLocks noChangeArrowheads="1"/>
            </p:cNvSpPr>
            <p:nvPr/>
          </p:nvSpPr>
          <p:spPr bwMode="auto">
            <a:xfrm>
              <a:off x="108584995" y="106070400"/>
              <a:ext cx="228600" cy="914398"/>
            </a:xfrm>
            <a:prstGeom prst="rect">
              <a:avLst/>
            </a:prstGeom>
            <a:solidFill>
              <a:srgbClr val="92D050"/>
            </a:solidFill>
            <a:ln w="0" algn="in">
              <a:no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CO" dirty="0"/>
            </a:p>
          </p:txBody>
        </p:sp>
        <p:sp>
          <p:nvSpPr>
            <p:cNvPr id="17" name="Rectangle 28"/>
            <p:cNvSpPr>
              <a:spLocks noChangeArrowheads="1"/>
            </p:cNvSpPr>
            <p:nvPr/>
          </p:nvSpPr>
          <p:spPr bwMode="auto">
            <a:xfrm>
              <a:off x="108813595" y="106070400"/>
              <a:ext cx="228599" cy="914398"/>
            </a:xfrm>
            <a:prstGeom prst="rect">
              <a:avLst/>
            </a:prstGeom>
            <a:solidFill>
              <a:srgbClr val="FFCC33"/>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CO" dirty="0"/>
            </a:p>
          </p:txBody>
        </p:sp>
        <p:sp>
          <p:nvSpPr>
            <p:cNvPr id="18" name="Rectangle 29"/>
            <p:cNvSpPr>
              <a:spLocks noChangeArrowheads="1"/>
            </p:cNvSpPr>
            <p:nvPr/>
          </p:nvSpPr>
          <p:spPr bwMode="auto">
            <a:xfrm>
              <a:off x="109042194" y="106070400"/>
              <a:ext cx="228599" cy="914398"/>
            </a:xfrm>
            <a:prstGeom prst="rect">
              <a:avLst/>
            </a:prstGeom>
            <a:solidFill>
              <a:srgbClr val="CC0033"/>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CO" dirty="0"/>
            </a:p>
          </p:txBody>
        </p:sp>
        <p:sp>
          <p:nvSpPr>
            <p:cNvPr id="19" name="Rectangle 30"/>
            <p:cNvSpPr>
              <a:spLocks noChangeArrowheads="1"/>
            </p:cNvSpPr>
            <p:nvPr/>
          </p:nvSpPr>
          <p:spPr bwMode="auto">
            <a:xfrm>
              <a:off x="109270793" y="106070400"/>
              <a:ext cx="228599" cy="914398"/>
            </a:xfrm>
            <a:prstGeom prst="rect">
              <a:avLst/>
            </a:prstGeom>
            <a:solidFill>
              <a:srgbClr val="92D050"/>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CO" dirty="0"/>
            </a:p>
          </p:txBody>
        </p:sp>
        <p:sp>
          <p:nvSpPr>
            <p:cNvPr id="20" name="Rectangle 31"/>
            <p:cNvSpPr>
              <a:spLocks noChangeArrowheads="1"/>
            </p:cNvSpPr>
            <p:nvPr/>
          </p:nvSpPr>
          <p:spPr bwMode="auto">
            <a:xfrm>
              <a:off x="109499392" y="106070400"/>
              <a:ext cx="228600" cy="914398"/>
            </a:xfrm>
            <a:prstGeom prst="rect">
              <a:avLst/>
            </a:prstGeom>
            <a:solidFill>
              <a:srgbClr val="FFCC33"/>
            </a:solidFill>
            <a:ln w="0" algn="in">
              <a:no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CO" dirty="0"/>
            </a:p>
          </p:txBody>
        </p:sp>
        <p:sp>
          <p:nvSpPr>
            <p:cNvPr id="21" name="Rectangle 32"/>
            <p:cNvSpPr>
              <a:spLocks noChangeArrowheads="1"/>
            </p:cNvSpPr>
            <p:nvPr/>
          </p:nvSpPr>
          <p:spPr bwMode="auto">
            <a:xfrm>
              <a:off x="109727992" y="106070400"/>
              <a:ext cx="228599" cy="914398"/>
            </a:xfrm>
            <a:prstGeom prst="rect">
              <a:avLst/>
            </a:prstGeom>
            <a:solidFill>
              <a:srgbClr val="CC0033"/>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CO" dirty="0"/>
            </a:p>
          </p:txBody>
        </p:sp>
        <p:sp>
          <p:nvSpPr>
            <p:cNvPr id="22" name="Rectangle 33"/>
            <p:cNvSpPr>
              <a:spLocks noChangeArrowheads="1"/>
            </p:cNvSpPr>
            <p:nvPr/>
          </p:nvSpPr>
          <p:spPr bwMode="auto">
            <a:xfrm>
              <a:off x="109956591" y="106070400"/>
              <a:ext cx="228599" cy="914398"/>
            </a:xfrm>
            <a:prstGeom prst="rect">
              <a:avLst/>
            </a:prstGeom>
            <a:solidFill>
              <a:srgbClr val="92D050"/>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CO" dirty="0"/>
            </a:p>
          </p:txBody>
        </p:sp>
        <p:sp>
          <p:nvSpPr>
            <p:cNvPr id="23" name="Rectangle 34"/>
            <p:cNvSpPr>
              <a:spLocks noChangeArrowheads="1"/>
            </p:cNvSpPr>
            <p:nvPr/>
          </p:nvSpPr>
          <p:spPr bwMode="auto">
            <a:xfrm>
              <a:off x="110185190" y="106070400"/>
              <a:ext cx="228599" cy="914398"/>
            </a:xfrm>
            <a:prstGeom prst="rect">
              <a:avLst/>
            </a:prstGeom>
            <a:solidFill>
              <a:srgbClr val="FFCC33"/>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CO" dirty="0"/>
            </a:p>
          </p:txBody>
        </p:sp>
        <p:sp>
          <p:nvSpPr>
            <p:cNvPr id="24" name="Rectangle 35"/>
            <p:cNvSpPr>
              <a:spLocks noChangeArrowheads="1"/>
            </p:cNvSpPr>
            <p:nvPr/>
          </p:nvSpPr>
          <p:spPr bwMode="auto">
            <a:xfrm>
              <a:off x="110413789" y="106070400"/>
              <a:ext cx="228600" cy="914398"/>
            </a:xfrm>
            <a:prstGeom prst="rect">
              <a:avLst/>
            </a:prstGeom>
            <a:solidFill>
              <a:srgbClr val="CC0033"/>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CO" dirty="0"/>
            </a:p>
          </p:txBody>
        </p:sp>
      </p:grpSp>
      <p:pic>
        <p:nvPicPr>
          <p:cNvPr id="25" name="Imagen 24"/>
          <p:cNvPicPr/>
          <p:nvPr/>
        </p:nvPicPr>
        <p:blipFill>
          <a:blip r:embed="rId3">
            <a:extLst>
              <a:ext uri="{28A0092B-C50C-407E-A947-70E740481C1C}">
                <a14:useLocalDpi xmlns:a14="http://schemas.microsoft.com/office/drawing/2010/main" val="0"/>
              </a:ext>
            </a:extLst>
          </a:blip>
          <a:srcRect/>
          <a:stretch>
            <a:fillRect/>
          </a:stretch>
        </p:blipFill>
        <p:spPr bwMode="auto">
          <a:xfrm>
            <a:off x="-43815" y="-207628"/>
            <a:ext cx="12235815" cy="1122045"/>
          </a:xfrm>
          <a:prstGeom prst="rect">
            <a:avLst/>
          </a:prstGeom>
          <a:noFill/>
        </p:spPr>
      </p:pic>
      <p:pic>
        <p:nvPicPr>
          <p:cNvPr id="2" name="Imagen 1"/>
          <p:cNvPicPr>
            <a:picLocks noChangeAspect="1"/>
          </p:cNvPicPr>
          <p:nvPr/>
        </p:nvPicPr>
        <p:blipFill>
          <a:blip r:embed="rId4"/>
          <a:stretch>
            <a:fillRect/>
          </a:stretch>
        </p:blipFill>
        <p:spPr>
          <a:xfrm>
            <a:off x="861170" y="1088207"/>
            <a:ext cx="6139204" cy="1066892"/>
          </a:xfrm>
          <a:prstGeom prst="rect">
            <a:avLst/>
          </a:prstGeom>
        </p:spPr>
      </p:pic>
    </p:spTree>
    <p:extLst>
      <p:ext uri="{BB962C8B-B14F-4D97-AF65-F5344CB8AC3E}">
        <p14:creationId xmlns:p14="http://schemas.microsoft.com/office/powerpoint/2010/main" val="8945932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9"/>
          <p:cNvGrpSpPr>
            <a:grpSpLocks/>
          </p:cNvGrpSpPr>
          <p:nvPr/>
        </p:nvGrpSpPr>
        <p:grpSpPr bwMode="auto">
          <a:xfrm rot="16200000">
            <a:off x="-3353946" y="3334238"/>
            <a:ext cx="6858000" cy="189524"/>
            <a:chOff x="107213400" y="106070400"/>
            <a:chExt cx="3428999" cy="914398"/>
          </a:xfrm>
        </p:grpSpPr>
        <p:sp>
          <p:nvSpPr>
            <p:cNvPr id="10" name="Rectangle 20" hidden="1"/>
            <p:cNvSpPr>
              <a:spLocks noChangeArrowheads="1"/>
            </p:cNvSpPr>
            <p:nvPr/>
          </p:nvSpPr>
          <p:spPr bwMode="auto">
            <a:xfrm>
              <a:off x="107213400" y="106070400"/>
              <a:ext cx="3428999" cy="914394"/>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CO" dirty="0"/>
            </a:p>
          </p:txBody>
        </p:sp>
        <p:sp>
          <p:nvSpPr>
            <p:cNvPr id="11" name="Rectangle 21"/>
            <p:cNvSpPr>
              <a:spLocks noChangeArrowheads="1"/>
            </p:cNvSpPr>
            <p:nvPr/>
          </p:nvSpPr>
          <p:spPr bwMode="auto">
            <a:xfrm>
              <a:off x="107213400" y="106070400"/>
              <a:ext cx="228599" cy="914398"/>
            </a:xfrm>
            <a:prstGeom prst="rect">
              <a:avLst/>
            </a:prstGeom>
            <a:solidFill>
              <a:srgbClr val="92D050"/>
            </a:solidFill>
            <a:ln w="0" algn="in">
              <a:no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CO" dirty="0"/>
            </a:p>
          </p:txBody>
        </p:sp>
        <p:sp>
          <p:nvSpPr>
            <p:cNvPr id="12" name="Rectangle 22"/>
            <p:cNvSpPr>
              <a:spLocks noChangeArrowheads="1"/>
            </p:cNvSpPr>
            <p:nvPr/>
          </p:nvSpPr>
          <p:spPr bwMode="auto">
            <a:xfrm>
              <a:off x="107441999" y="106070400"/>
              <a:ext cx="228599" cy="914398"/>
            </a:xfrm>
            <a:prstGeom prst="rect">
              <a:avLst/>
            </a:prstGeom>
            <a:solidFill>
              <a:srgbClr val="FFCC33"/>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CO" dirty="0"/>
            </a:p>
          </p:txBody>
        </p:sp>
        <p:sp>
          <p:nvSpPr>
            <p:cNvPr id="13" name="Rectangle 23"/>
            <p:cNvSpPr>
              <a:spLocks noChangeArrowheads="1"/>
            </p:cNvSpPr>
            <p:nvPr/>
          </p:nvSpPr>
          <p:spPr bwMode="auto">
            <a:xfrm>
              <a:off x="107670598" y="106070400"/>
              <a:ext cx="228600" cy="914398"/>
            </a:xfrm>
            <a:prstGeom prst="rect">
              <a:avLst/>
            </a:prstGeom>
            <a:solidFill>
              <a:srgbClr val="CC0033"/>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CO" dirty="0"/>
            </a:p>
          </p:txBody>
        </p:sp>
        <p:sp>
          <p:nvSpPr>
            <p:cNvPr id="14" name="Rectangle 24"/>
            <p:cNvSpPr>
              <a:spLocks noChangeArrowheads="1"/>
            </p:cNvSpPr>
            <p:nvPr/>
          </p:nvSpPr>
          <p:spPr bwMode="auto">
            <a:xfrm>
              <a:off x="107899198" y="106070400"/>
              <a:ext cx="228599" cy="914398"/>
            </a:xfrm>
            <a:prstGeom prst="rect">
              <a:avLst/>
            </a:prstGeom>
            <a:solidFill>
              <a:srgbClr val="92D050"/>
            </a:solidFill>
            <a:ln w="0" algn="in">
              <a:no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CO" dirty="0"/>
            </a:p>
          </p:txBody>
        </p:sp>
        <p:sp>
          <p:nvSpPr>
            <p:cNvPr id="15" name="Rectangle 25"/>
            <p:cNvSpPr>
              <a:spLocks noChangeArrowheads="1"/>
            </p:cNvSpPr>
            <p:nvPr/>
          </p:nvSpPr>
          <p:spPr bwMode="auto">
            <a:xfrm>
              <a:off x="108127797" y="106070400"/>
              <a:ext cx="228599" cy="914398"/>
            </a:xfrm>
            <a:prstGeom prst="rect">
              <a:avLst/>
            </a:prstGeom>
            <a:solidFill>
              <a:srgbClr val="FFCC33"/>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CO" dirty="0"/>
            </a:p>
          </p:txBody>
        </p:sp>
        <p:sp>
          <p:nvSpPr>
            <p:cNvPr id="16" name="Rectangle 26"/>
            <p:cNvSpPr>
              <a:spLocks noChangeArrowheads="1"/>
            </p:cNvSpPr>
            <p:nvPr/>
          </p:nvSpPr>
          <p:spPr bwMode="auto">
            <a:xfrm>
              <a:off x="108356396" y="106070400"/>
              <a:ext cx="228599" cy="914398"/>
            </a:xfrm>
            <a:prstGeom prst="rect">
              <a:avLst/>
            </a:prstGeom>
            <a:solidFill>
              <a:srgbClr val="CC0033"/>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CO" dirty="0"/>
            </a:p>
          </p:txBody>
        </p:sp>
        <p:sp>
          <p:nvSpPr>
            <p:cNvPr id="17" name="Rectangle 27"/>
            <p:cNvSpPr>
              <a:spLocks noChangeArrowheads="1"/>
            </p:cNvSpPr>
            <p:nvPr/>
          </p:nvSpPr>
          <p:spPr bwMode="auto">
            <a:xfrm>
              <a:off x="108584995" y="106070400"/>
              <a:ext cx="228600" cy="914398"/>
            </a:xfrm>
            <a:prstGeom prst="rect">
              <a:avLst/>
            </a:prstGeom>
            <a:solidFill>
              <a:srgbClr val="92D050"/>
            </a:solidFill>
            <a:ln w="0" algn="in">
              <a:no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CO" dirty="0"/>
            </a:p>
          </p:txBody>
        </p:sp>
        <p:sp>
          <p:nvSpPr>
            <p:cNvPr id="18" name="Rectangle 28"/>
            <p:cNvSpPr>
              <a:spLocks noChangeArrowheads="1"/>
            </p:cNvSpPr>
            <p:nvPr/>
          </p:nvSpPr>
          <p:spPr bwMode="auto">
            <a:xfrm>
              <a:off x="108813595" y="106070400"/>
              <a:ext cx="228599" cy="914398"/>
            </a:xfrm>
            <a:prstGeom prst="rect">
              <a:avLst/>
            </a:prstGeom>
            <a:solidFill>
              <a:srgbClr val="FFCC33"/>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CO" dirty="0"/>
            </a:p>
          </p:txBody>
        </p:sp>
        <p:sp>
          <p:nvSpPr>
            <p:cNvPr id="19" name="Rectangle 29"/>
            <p:cNvSpPr>
              <a:spLocks noChangeArrowheads="1"/>
            </p:cNvSpPr>
            <p:nvPr/>
          </p:nvSpPr>
          <p:spPr bwMode="auto">
            <a:xfrm>
              <a:off x="109042194" y="106070400"/>
              <a:ext cx="228599" cy="914398"/>
            </a:xfrm>
            <a:prstGeom prst="rect">
              <a:avLst/>
            </a:prstGeom>
            <a:solidFill>
              <a:srgbClr val="CC0033"/>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CO" dirty="0"/>
            </a:p>
          </p:txBody>
        </p:sp>
        <p:sp>
          <p:nvSpPr>
            <p:cNvPr id="20" name="Rectangle 30"/>
            <p:cNvSpPr>
              <a:spLocks noChangeArrowheads="1"/>
            </p:cNvSpPr>
            <p:nvPr/>
          </p:nvSpPr>
          <p:spPr bwMode="auto">
            <a:xfrm>
              <a:off x="109270793" y="106070400"/>
              <a:ext cx="228599" cy="914398"/>
            </a:xfrm>
            <a:prstGeom prst="rect">
              <a:avLst/>
            </a:prstGeom>
            <a:solidFill>
              <a:srgbClr val="92D050"/>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CO" dirty="0"/>
            </a:p>
          </p:txBody>
        </p:sp>
        <p:sp>
          <p:nvSpPr>
            <p:cNvPr id="21" name="Rectangle 31"/>
            <p:cNvSpPr>
              <a:spLocks noChangeArrowheads="1"/>
            </p:cNvSpPr>
            <p:nvPr/>
          </p:nvSpPr>
          <p:spPr bwMode="auto">
            <a:xfrm>
              <a:off x="109499392" y="106070400"/>
              <a:ext cx="228600" cy="914398"/>
            </a:xfrm>
            <a:prstGeom prst="rect">
              <a:avLst/>
            </a:prstGeom>
            <a:solidFill>
              <a:srgbClr val="FFCC33"/>
            </a:solidFill>
            <a:ln w="0" algn="in">
              <a:no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CO" dirty="0"/>
            </a:p>
          </p:txBody>
        </p:sp>
        <p:sp>
          <p:nvSpPr>
            <p:cNvPr id="22" name="Rectangle 32"/>
            <p:cNvSpPr>
              <a:spLocks noChangeArrowheads="1"/>
            </p:cNvSpPr>
            <p:nvPr/>
          </p:nvSpPr>
          <p:spPr bwMode="auto">
            <a:xfrm>
              <a:off x="109727992" y="106070400"/>
              <a:ext cx="228599" cy="914398"/>
            </a:xfrm>
            <a:prstGeom prst="rect">
              <a:avLst/>
            </a:prstGeom>
            <a:solidFill>
              <a:srgbClr val="CC0033"/>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CO" dirty="0"/>
            </a:p>
          </p:txBody>
        </p:sp>
        <p:sp>
          <p:nvSpPr>
            <p:cNvPr id="23" name="Rectangle 33"/>
            <p:cNvSpPr>
              <a:spLocks noChangeArrowheads="1"/>
            </p:cNvSpPr>
            <p:nvPr/>
          </p:nvSpPr>
          <p:spPr bwMode="auto">
            <a:xfrm>
              <a:off x="109956591" y="106070400"/>
              <a:ext cx="228599" cy="914398"/>
            </a:xfrm>
            <a:prstGeom prst="rect">
              <a:avLst/>
            </a:prstGeom>
            <a:solidFill>
              <a:srgbClr val="92D050"/>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CO" dirty="0"/>
            </a:p>
          </p:txBody>
        </p:sp>
        <p:sp>
          <p:nvSpPr>
            <p:cNvPr id="24" name="Rectangle 34"/>
            <p:cNvSpPr>
              <a:spLocks noChangeArrowheads="1"/>
            </p:cNvSpPr>
            <p:nvPr/>
          </p:nvSpPr>
          <p:spPr bwMode="auto">
            <a:xfrm>
              <a:off x="110185190" y="106070400"/>
              <a:ext cx="228599" cy="914398"/>
            </a:xfrm>
            <a:prstGeom prst="rect">
              <a:avLst/>
            </a:prstGeom>
            <a:solidFill>
              <a:srgbClr val="FFCC33"/>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CO" dirty="0"/>
            </a:p>
          </p:txBody>
        </p:sp>
        <p:sp>
          <p:nvSpPr>
            <p:cNvPr id="25" name="Rectangle 35"/>
            <p:cNvSpPr>
              <a:spLocks noChangeArrowheads="1"/>
            </p:cNvSpPr>
            <p:nvPr/>
          </p:nvSpPr>
          <p:spPr bwMode="auto">
            <a:xfrm>
              <a:off x="110413789" y="106070400"/>
              <a:ext cx="228600" cy="914398"/>
            </a:xfrm>
            <a:prstGeom prst="rect">
              <a:avLst/>
            </a:prstGeom>
            <a:solidFill>
              <a:srgbClr val="CC0033"/>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CO" dirty="0"/>
            </a:p>
          </p:txBody>
        </p:sp>
      </p:grpSp>
      <p:grpSp>
        <p:nvGrpSpPr>
          <p:cNvPr id="26" name="Grupo 25"/>
          <p:cNvGrpSpPr/>
          <p:nvPr/>
        </p:nvGrpSpPr>
        <p:grpSpPr>
          <a:xfrm rot="11354783">
            <a:off x="10358843" y="5000359"/>
            <a:ext cx="1476105" cy="1750422"/>
            <a:chOff x="0" y="-10577"/>
            <a:chExt cx="1123243" cy="1375046"/>
          </a:xfrm>
        </p:grpSpPr>
        <p:sp>
          <p:nvSpPr>
            <p:cNvPr id="27" name="Elipse 26"/>
            <p:cNvSpPr/>
            <p:nvPr/>
          </p:nvSpPr>
          <p:spPr>
            <a:xfrm>
              <a:off x="56271" y="168813"/>
              <a:ext cx="506095" cy="48450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CO" dirty="0"/>
            </a:p>
          </p:txBody>
        </p:sp>
        <p:sp>
          <p:nvSpPr>
            <p:cNvPr id="28" name="Elipse 27"/>
            <p:cNvSpPr/>
            <p:nvPr/>
          </p:nvSpPr>
          <p:spPr>
            <a:xfrm>
              <a:off x="0" y="801859"/>
              <a:ext cx="589915" cy="56261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CO" dirty="0"/>
            </a:p>
          </p:txBody>
        </p:sp>
        <p:sp>
          <p:nvSpPr>
            <p:cNvPr id="29" name="Elipse 28"/>
            <p:cNvSpPr/>
            <p:nvPr/>
          </p:nvSpPr>
          <p:spPr>
            <a:xfrm>
              <a:off x="687633" y="-10577"/>
              <a:ext cx="435610" cy="419100"/>
            </a:xfrm>
            <a:prstGeom prst="ellipse">
              <a:avLst/>
            </a:prstGeom>
            <a:solidFill>
              <a:srgbClr val="CC33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CO" dirty="0"/>
            </a:p>
          </p:txBody>
        </p:sp>
      </p:grpSp>
      <p:pic>
        <p:nvPicPr>
          <p:cNvPr id="30" name="Imagen 29"/>
          <p:cNvPicPr>
            <a:picLocks noChangeAspect="1"/>
          </p:cNvPicPr>
          <p:nvPr/>
        </p:nvPicPr>
        <p:blipFill rotWithShape="1">
          <a:blip r:embed="rId2"/>
          <a:srcRect l="21596" t="16797" r="47328" b="12695"/>
          <a:stretch/>
        </p:blipFill>
        <p:spPr>
          <a:xfrm>
            <a:off x="3257549" y="20"/>
            <a:ext cx="5376200" cy="6857980"/>
          </a:xfrm>
          <a:prstGeom prst="rect">
            <a:avLst/>
          </a:prstGeom>
        </p:spPr>
      </p:pic>
      <p:pic>
        <p:nvPicPr>
          <p:cNvPr id="2" name="Imagen 1"/>
          <p:cNvPicPr>
            <a:picLocks noChangeAspect="1"/>
          </p:cNvPicPr>
          <p:nvPr/>
        </p:nvPicPr>
        <p:blipFill>
          <a:blip r:embed="rId3"/>
          <a:stretch>
            <a:fillRect/>
          </a:stretch>
        </p:blipFill>
        <p:spPr>
          <a:xfrm>
            <a:off x="655745" y="725405"/>
            <a:ext cx="3365284" cy="835224"/>
          </a:xfrm>
          <a:prstGeom prst="rect">
            <a:avLst/>
          </a:prstGeom>
        </p:spPr>
      </p:pic>
    </p:spTree>
    <p:extLst>
      <p:ext uri="{BB962C8B-B14F-4D97-AF65-F5344CB8AC3E}">
        <p14:creationId xmlns:p14="http://schemas.microsoft.com/office/powerpoint/2010/main" val="26112745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Resultado de imagen para frases motivacionales de educadores"/>
          <p:cNvPicPr>
            <a:picLocks noChangeAspect="1" noChangeArrowheads="1"/>
          </p:cNvPicPr>
          <p:nvPr/>
        </p:nvPicPr>
        <p:blipFill rotWithShape="1">
          <a:blip r:embed="rId2">
            <a:extLst>
              <a:ext uri="{28A0092B-C50C-407E-A947-70E740481C1C}">
                <a14:useLocalDpi xmlns:a14="http://schemas.microsoft.com/office/drawing/2010/main" val="0"/>
              </a:ext>
            </a:extLst>
          </a:blip>
          <a:srcRect b="14882"/>
          <a:stretch/>
        </p:blipFill>
        <p:spPr bwMode="auto">
          <a:xfrm>
            <a:off x="900113" y="437006"/>
            <a:ext cx="10501312" cy="5766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80927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ángulo 61"/>
          <p:cNvSpPr/>
          <p:nvPr/>
        </p:nvSpPr>
        <p:spPr>
          <a:xfrm>
            <a:off x="901766" y="1368687"/>
            <a:ext cx="2896819" cy="369332"/>
          </a:xfrm>
          <a:prstGeom prst="rect">
            <a:avLst/>
          </a:prstGeom>
        </p:spPr>
        <p:txBody>
          <a:bodyPr wrap="none">
            <a:spAutoFit/>
          </a:bodyPr>
          <a:lstStyle/>
          <a:p>
            <a:r>
              <a:rPr lang="es-EC" dirty="0" smtClean="0">
                <a:latin typeface="Franklin Gothic Medium Cond" panose="020B0606030402020204" pitchFamily="34" charset="0"/>
                <a:ea typeface="Calibri" panose="020F0502020204030204" pitchFamily="34" charset="0"/>
                <a:cs typeface="Arial" panose="020B0604020202020204" pitchFamily="34" charset="0"/>
              </a:rPr>
              <a:t>Aprendizaje </a:t>
            </a:r>
            <a:r>
              <a:rPr lang="es-EC" dirty="0">
                <a:latin typeface="Franklin Gothic Medium Cond" panose="020B0606030402020204" pitchFamily="34" charset="0"/>
                <a:ea typeface="Calibri" panose="020F0502020204030204" pitchFamily="34" charset="0"/>
                <a:cs typeface="Arial" panose="020B0604020202020204" pitchFamily="34" charset="0"/>
              </a:rPr>
              <a:t>activo-participativo </a:t>
            </a:r>
            <a:endParaRPr lang="es-CO" dirty="0"/>
          </a:p>
        </p:txBody>
      </p:sp>
      <p:graphicFrame>
        <p:nvGraphicFramePr>
          <p:cNvPr id="63" name="Diagrama 62"/>
          <p:cNvGraphicFramePr/>
          <p:nvPr>
            <p:extLst>
              <p:ext uri="{D42A27DB-BD31-4B8C-83A1-F6EECF244321}">
                <p14:modId xmlns:p14="http://schemas.microsoft.com/office/powerpoint/2010/main" val="59285980"/>
              </p:ext>
            </p:extLst>
          </p:nvPr>
        </p:nvGraphicFramePr>
        <p:xfrm>
          <a:off x="2071629" y="1465690"/>
          <a:ext cx="7550674" cy="33622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4" name="Diagrama 63"/>
          <p:cNvGraphicFramePr/>
          <p:nvPr>
            <p:extLst>
              <p:ext uri="{D42A27DB-BD31-4B8C-83A1-F6EECF244321}">
                <p14:modId xmlns:p14="http://schemas.microsoft.com/office/powerpoint/2010/main" val="2168228539"/>
              </p:ext>
            </p:extLst>
          </p:nvPr>
        </p:nvGraphicFramePr>
        <p:xfrm>
          <a:off x="2328864" y="3787223"/>
          <a:ext cx="7487309" cy="344627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65" name="Imagen 64"/>
          <p:cNvPicPr/>
          <p:nvPr/>
        </p:nvPicPr>
        <p:blipFill>
          <a:blip r:embed="rId12">
            <a:extLst>
              <a:ext uri="{28A0092B-C50C-407E-A947-70E740481C1C}">
                <a14:useLocalDpi xmlns:a14="http://schemas.microsoft.com/office/drawing/2010/main" val="0"/>
              </a:ext>
            </a:extLst>
          </a:blip>
          <a:srcRect/>
          <a:stretch>
            <a:fillRect/>
          </a:stretch>
        </p:blipFill>
        <p:spPr bwMode="auto">
          <a:xfrm>
            <a:off x="641350" y="441980"/>
            <a:ext cx="4651375" cy="878205"/>
          </a:xfrm>
          <a:prstGeom prst="rect">
            <a:avLst/>
          </a:prstGeom>
          <a:noFill/>
        </p:spPr>
      </p:pic>
      <p:grpSp>
        <p:nvGrpSpPr>
          <p:cNvPr id="66" name="Grupo 65"/>
          <p:cNvGrpSpPr/>
          <p:nvPr/>
        </p:nvGrpSpPr>
        <p:grpSpPr>
          <a:xfrm rot="11354783">
            <a:off x="10358843" y="5000359"/>
            <a:ext cx="1476105" cy="1750422"/>
            <a:chOff x="0" y="-10577"/>
            <a:chExt cx="1123243" cy="1375046"/>
          </a:xfrm>
        </p:grpSpPr>
        <p:sp>
          <p:nvSpPr>
            <p:cNvPr id="67" name="Elipse 66"/>
            <p:cNvSpPr/>
            <p:nvPr/>
          </p:nvSpPr>
          <p:spPr>
            <a:xfrm>
              <a:off x="56271" y="168813"/>
              <a:ext cx="506095" cy="48450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CO" dirty="0"/>
            </a:p>
          </p:txBody>
        </p:sp>
        <p:sp>
          <p:nvSpPr>
            <p:cNvPr id="68" name="Elipse 67"/>
            <p:cNvSpPr/>
            <p:nvPr/>
          </p:nvSpPr>
          <p:spPr>
            <a:xfrm>
              <a:off x="0" y="801859"/>
              <a:ext cx="589915" cy="56261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CO" dirty="0"/>
            </a:p>
          </p:txBody>
        </p:sp>
        <p:sp>
          <p:nvSpPr>
            <p:cNvPr id="69" name="Elipse 68"/>
            <p:cNvSpPr/>
            <p:nvPr/>
          </p:nvSpPr>
          <p:spPr>
            <a:xfrm>
              <a:off x="687633" y="-10577"/>
              <a:ext cx="435610" cy="419100"/>
            </a:xfrm>
            <a:prstGeom prst="ellipse">
              <a:avLst/>
            </a:prstGeom>
            <a:solidFill>
              <a:srgbClr val="CC33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CO" dirty="0"/>
            </a:p>
          </p:txBody>
        </p:sp>
      </p:grpSp>
      <p:grpSp>
        <p:nvGrpSpPr>
          <p:cNvPr id="70" name="Group 19"/>
          <p:cNvGrpSpPr>
            <a:grpSpLocks/>
          </p:cNvGrpSpPr>
          <p:nvPr/>
        </p:nvGrpSpPr>
        <p:grpSpPr bwMode="auto">
          <a:xfrm rot="16200000">
            <a:off x="-3353946" y="3334238"/>
            <a:ext cx="6858000" cy="189524"/>
            <a:chOff x="107213400" y="106070400"/>
            <a:chExt cx="3428999" cy="914398"/>
          </a:xfrm>
        </p:grpSpPr>
        <p:sp>
          <p:nvSpPr>
            <p:cNvPr id="71" name="Rectangle 20" hidden="1"/>
            <p:cNvSpPr>
              <a:spLocks noChangeArrowheads="1"/>
            </p:cNvSpPr>
            <p:nvPr/>
          </p:nvSpPr>
          <p:spPr bwMode="auto">
            <a:xfrm>
              <a:off x="107213400" y="106070400"/>
              <a:ext cx="3428999" cy="914394"/>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CO" dirty="0"/>
            </a:p>
          </p:txBody>
        </p:sp>
        <p:sp>
          <p:nvSpPr>
            <p:cNvPr id="72" name="Rectangle 21"/>
            <p:cNvSpPr>
              <a:spLocks noChangeArrowheads="1"/>
            </p:cNvSpPr>
            <p:nvPr/>
          </p:nvSpPr>
          <p:spPr bwMode="auto">
            <a:xfrm>
              <a:off x="107213400" y="106070400"/>
              <a:ext cx="228599" cy="914398"/>
            </a:xfrm>
            <a:prstGeom prst="rect">
              <a:avLst/>
            </a:prstGeom>
            <a:solidFill>
              <a:srgbClr val="92D050"/>
            </a:solidFill>
            <a:ln w="0" algn="in">
              <a:no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CO" dirty="0"/>
            </a:p>
          </p:txBody>
        </p:sp>
        <p:sp>
          <p:nvSpPr>
            <p:cNvPr id="73" name="Rectangle 22"/>
            <p:cNvSpPr>
              <a:spLocks noChangeArrowheads="1"/>
            </p:cNvSpPr>
            <p:nvPr/>
          </p:nvSpPr>
          <p:spPr bwMode="auto">
            <a:xfrm>
              <a:off x="107441999" y="106070400"/>
              <a:ext cx="228599" cy="914398"/>
            </a:xfrm>
            <a:prstGeom prst="rect">
              <a:avLst/>
            </a:prstGeom>
            <a:solidFill>
              <a:srgbClr val="FFCC33"/>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CO" dirty="0"/>
            </a:p>
          </p:txBody>
        </p:sp>
        <p:sp>
          <p:nvSpPr>
            <p:cNvPr id="74" name="Rectangle 23"/>
            <p:cNvSpPr>
              <a:spLocks noChangeArrowheads="1"/>
            </p:cNvSpPr>
            <p:nvPr/>
          </p:nvSpPr>
          <p:spPr bwMode="auto">
            <a:xfrm>
              <a:off x="107670598" y="106070400"/>
              <a:ext cx="228600" cy="914398"/>
            </a:xfrm>
            <a:prstGeom prst="rect">
              <a:avLst/>
            </a:prstGeom>
            <a:solidFill>
              <a:srgbClr val="CC0033"/>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CO" dirty="0"/>
            </a:p>
          </p:txBody>
        </p:sp>
        <p:sp>
          <p:nvSpPr>
            <p:cNvPr id="75" name="Rectangle 24"/>
            <p:cNvSpPr>
              <a:spLocks noChangeArrowheads="1"/>
            </p:cNvSpPr>
            <p:nvPr/>
          </p:nvSpPr>
          <p:spPr bwMode="auto">
            <a:xfrm>
              <a:off x="107899198" y="106070400"/>
              <a:ext cx="228599" cy="914398"/>
            </a:xfrm>
            <a:prstGeom prst="rect">
              <a:avLst/>
            </a:prstGeom>
            <a:solidFill>
              <a:srgbClr val="92D050"/>
            </a:solidFill>
            <a:ln w="0" algn="in">
              <a:no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CO" dirty="0"/>
            </a:p>
          </p:txBody>
        </p:sp>
        <p:sp>
          <p:nvSpPr>
            <p:cNvPr id="76" name="Rectangle 25"/>
            <p:cNvSpPr>
              <a:spLocks noChangeArrowheads="1"/>
            </p:cNvSpPr>
            <p:nvPr/>
          </p:nvSpPr>
          <p:spPr bwMode="auto">
            <a:xfrm>
              <a:off x="108127797" y="106070400"/>
              <a:ext cx="228599" cy="914398"/>
            </a:xfrm>
            <a:prstGeom prst="rect">
              <a:avLst/>
            </a:prstGeom>
            <a:solidFill>
              <a:srgbClr val="FFCC33"/>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CO" dirty="0"/>
            </a:p>
          </p:txBody>
        </p:sp>
        <p:sp>
          <p:nvSpPr>
            <p:cNvPr id="77" name="Rectangle 26"/>
            <p:cNvSpPr>
              <a:spLocks noChangeArrowheads="1"/>
            </p:cNvSpPr>
            <p:nvPr/>
          </p:nvSpPr>
          <p:spPr bwMode="auto">
            <a:xfrm>
              <a:off x="108356396" y="106070400"/>
              <a:ext cx="228599" cy="914398"/>
            </a:xfrm>
            <a:prstGeom prst="rect">
              <a:avLst/>
            </a:prstGeom>
            <a:solidFill>
              <a:srgbClr val="CC0033"/>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CO" dirty="0"/>
            </a:p>
          </p:txBody>
        </p:sp>
        <p:sp>
          <p:nvSpPr>
            <p:cNvPr id="78" name="Rectangle 27"/>
            <p:cNvSpPr>
              <a:spLocks noChangeArrowheads="1"/>
            </p:cNvSpPr>
            <p:nvPr/>
          </p:nvSpPr>
          <p:spPr bwMode="auto">
            <a:xfrm>
              <a:off x="108584995" y="106070400"/>
              <a:ext cx="228600" cy="914398"/>
            </a:xfrm>
            <a:prstGeom prst="rect">
              <a:avLst/>
            </a:prstGeom>
            <a:solidFill>
              <a:srgbClr val="92D050"/>
            </a:solidFill>
            <a:ln w="0" algn="in">
              <a:no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CO" dirty="0"/>
            </a:p>
          </p:txBody>
        </p:sp>
        <p:sp>
          <p:nvSpPr>
            <p:cNvPr id="79" name="Rectangle 28"/>
            <p:cNvSpPr>
              <a:spLocks noChangeArrowheads="1"/>
            </p:cNvSpPr>
            <p:nvPr/>
          </p:nvSpPr>
          <p:spPr bwMode="auto">
            <a:xfrm>
              <a:off x="108813595" y="106070400"/>
              <a:ext cx="228599" cy="914398"/>
            </a:xfrm>
            <a:prstGeom prst="rect">
              <a:avLst/>
            </a:prstGeom>
            <a:solidFill>
              <a:srgbClr val="FFCC33"/>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CO" dirty="0"/>
            </a:p>
          </p:txBody>
        </p:sp>
        <p:sp>
          <p:nvSpPr>
            <p:cNvPr id="80" name="Rectangle 29"/>
            <p:cNvSpPr>
              <a:spLocks noChangeArrowheads="1"/>
            </p:cNvSpPr>
            <p:nvPr/>
          </p:nvSpPr>
          <p:spPr bwMode="auto">
            <a:xfrm>
              <a:off x="109042194" y="106070400"/>
              <a:ext cx="228599" cy="914398"/>
            </a:xfrm>
            <a:prstGeom prst="rect">
              <a:avLst/>
            </a:prstGeom>
            <a:solidFill>
              <a:srgbClr val="CC0033"/>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CO" dirty="0"/>
            </a:p>
          </p:txBody>
        </p:sp>
        <p:sp>
          <p:nvSpPr>
            <p:cNvPr id="81" name="Rectangle 30"/>
            <p:cNvSpPr>
              <a:spLocks noChangeArrowheads="1"/>
            </p:cNvSpPr>
            <p:nvPr/>
          </p:nvSpPr>
          <p:spPr bwMode="auto">
            <a:xfrm>
              <a:off x="109270793" y="106070400"/>
              <a:ext cx="228599" cy="914398"/>
            </a:xfrm>
            <a:prstGeom prst="rect">
              <a:avLst/>
            </a:prstGeom>
            <a:solidFill>
              <a:srgbClr val="92D050"/>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CO" dirty="0"/>
            </a:p>
          </p:txBody>
        </p:sp>
        <p:sp>
          <p:nvSpPr>
            <p:cNvPr id="82" name="Rectangle 31"/>
            <p:cNvSpPr>
              <a:spLocks noChangeArrowheads="1"/>
            </p:cNvSpPr>
            <p:nvPr/>
          </p:nvSpPr>
          <p:spPr bwMode="auto">
            <a:xfrm>
              <a:off x="109499392" y="106070400"/>
              <a:ext cx="228600" cy="914398"/>
            </a:xfrm>
            <a:prstGeom prst="rect">
              <a:avLst/>
            </a:prstGeom>
            <a:solidFill>
              <a:srgbClr val="FFCC33"/>
            </a:solidFill>
            <a:ln w="0" algn="in">
              <a:no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CO" dirty="0"/>
            </a:p>
          </p:txBody>
        </p:sp>
        <p:sp>
          <p:nvSpPr>
            <p:cNvPr id="83" name="Rectangle 32"/>
            <p:cNvSpPr>
              <a:spLocks noChangeArrowheads="1"/>
            </p:cNvSpPr>
            <p:nvPr/>
          </p:nvSpPr>
          <p:spPr bwMode="auto">
            <a:xfrm>
              <a:off x="109727992" y="106070400"/>
              <a:ext cx="228599" cy="914398"/>
            </a:xfrm>
            <a:prstGeom prst="rect">
              <a:avLst/>
            </a:prstGeom>
            <a:solidFill>
              <a:srgbClr val="CC0033"/>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CO" dirty="0"/>
            </a:p>
          </p:txBody>
        </p:sp>
        <p:sp>
          <p:nvSpPr>
            <p:cNvPr id="84" name="Rectangle 33"/>
            <p:cNvSpPr>
              <a:spLocks noChangeArrowheads="1"/>
            </p:cNvSpPr>
            <p:nvPr/>
          </p:nvSpPr>
          <p:spPr bwMode="auto">
            <a:xfrm>
              <a:off x="109956591" y="106070400"/>
              <a:ext cx="228599" cy="914398"/>
            </a:xfrm>
            <a:prstGeom prst="rect">
              <a:avLst/>
            </a:prstGeom>
            <a:solidFill>
              <a:srgbClr val="92D050"/>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CO" dirty="0"/>
            </a:p>
          </p:txBody>
        </p:sp>
        <p:sp>
          <p:nvSpPr>
            <p:cNvPr id="85" name="Rectangle 34"/>
            <p:cNvSpPr>
              <a:spLocks noChangeArrowheads="1"/>
            </p:cNvSpPr>
            <p:nvPr/>
          </p:nvSpPr>
          <p:spPr bwMode="auto">
            <a:xfrm>
              <a:off x="110185190" y="106070400"/>
              <a:ext cx="228599" cy="914398"/>
            </a:xfrm>
            <a:prstGeom prst="rect">
              <a:avLst/>
            </a:prstGeom>
            <a:solidFill>
              <a:srgbClr val="FFCC33"/>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CO" dirty="0"/>
            </a:p>
          </p:txBody>
        </p:sp>
        <p:sp>
          <p:nvSpPr>
            <p:cNvPr id="86" name="Rectangle 35"/>
            <p:cNvSpPr>
              <a:spLocks noChangeArrowheads="1"/>
            </p:cNvSpPr>
            <p:nvPr/>
          </p:nvSpPr>
          <p:spPr bwMode="auto">
            <a:xfrm>
              <a:off x="110413789" y="106070400"/>
              <a:ext cx="228600" cy="914398"/>
            </a:xfrm>
            <a:prstGeom prst="rect">
              <a:avLst/>
            </a:prstGeom>
            <a:solidFill>
              <a:srgbClr val="CC0033"/>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CO" dirty="0"/>
            </a:p>
          </p:txBody>
        </p:sp>
      </p:grpSp>
    </p:spTree>
    <p:extLst>
      <p:ext uri="{BB962C8B-B14F-4D97-AF65-F5344CB8AC3E}">
        <p14:creationId xmlns:p14="http://schemas.microsoft.com/office/powerpoint/2010/main" val="26949835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p:cNvGrpSpPr/>
          <p:nvPr/>
        </p:nvGrpSpPr>
        <p:grpSpPr>
          <a:xfrm rot="11033945">
            <a:off x="10468907" y="5077927"/>
            <a:ext cx="1486092" cy="1558667"/>
            <a:chOff x="0" y="0"/>
            <a:chExt cx="1109864" cy="1255338"/>
          </a:xfrm>
        </p:grpSpPr>
        <p:sp>
          <p:nvSpPr>
            <p:cNvPr id="6" name="Elipse 5">
              <a:hlinkClick r:id="" action="ppaction://noaction"/>
            </p:cNvPr>
            <p:cNvSpPr/>
            <p:nvPr/>
          </p:nvSpPr>
          <p:spPr>
            <a:xfrm>
              <a:off x="83127" y="110837"/>
              <a:ext cx="506095" cy="48450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CO"/>
            </a:p>
          </p:txBody>
        </p:sp>
        <p:sp>
          <p:nvSpPr>
            <p:cNvPr id="7" name="Elipse 6">
              <a:hlinkClick r:id="" action="ppaction://noaction"/>
            </p:cNvPr>
            <p:cNvSpPr/>
            <p:nvPr/>
          </p:nvSpPr>
          <p:spPr>
            <a:xfrm>
              <a:off x="0" y="692728"/>
              <a:ext cx="589915" cy="56261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CO"/>
            </a:p>
          </p:txBody>
        </p:sp>
        <p:sp>
          <p:nvSpPr>
            <p:cNvPr id="8" name="Elipse 7">
              <a:hlinkClick r:id="" action="ppaction://noaction"/>
            </p:cNvPr>
            <p:cNvSpPr/>
            <p:nvPr/>
          </p:nvSpPr>
          <p:spPr>
            <a:xfrm>
              <a:off x="674254" y="0"/>
              <a:ext cx="435610" cy="419100"/>
            </a:xfrm>
            <a:prstGeom prst="ellipse">
              <a:avLst/>
            </a:prstGeom>
            <a:solidFill>
              <a:srgbClr val="CC33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CO"/>
            </a:p>
          </p:txBody>
        </p:sp>
      </p:grpSp>
      <p:grpSp>
        <p:nvGrpSpPr>
          <p:cNvPr id="9" name="Group 19"/>
          <p:cNvGrpSpPr>
            <a:grpSpLocks/>
          </p:cNvGrpSpPr>
          <p:nvPr/>
        </p:nvGrpSpPr>
        <p:grpSpPr bwMode="auto">
          <a:xfrm rot="16200000">
            <a:off x="-3347647" y="3334238"/>
            <a:ext cx="6858000" cy="189524"/>
            <a:chOff x="107213400" y="106070400"/>
            <a:chExt cx="3428999" cy="914398"/>
          </a:xfrm>
        </p:grpSpPr>
        <p:sp>
          <p:nvSpPr>
            <p:cNvPr id="10" name="Rectangle 20" hidden="1"/>
            <p:cNvSpPr>
              <a:spLocks noChangeArrowheads="1"/>
            </p:cNvSpPr>
            <p:nvPr/>
          </p:nvSpPr>
          <p:spPr bwMode="auto">
            <a:xfrm>
              <a:off x="107213400" y="106070400"/>
              <a:ext cx="3428999" cy="914394"/>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CO" dirty="0"/>
            </a:p>
          </p:txBody>
        </p:sp>
        <p:sp>
          <p:nvSpPr>
            <p:cNvPr id="11" name="Rectangle 21"/>
            <p:cNvSpPr>
              <a:spLocks noChangeArrowheads="1"/>
            </p:cNvSpPr>
            <p:nvPr/>
          </p:nvSpPr>
          <p:spPr bwMode="auto">
            <a:xfrm>
              <a:off x="107213400" y="106070400"/>
              <a:ext cx="228599" cy="914398"/>
            </a:xfrm>
            <a:prstGeom prst="rect">
              <a:avLst/>
            </a:prstGeom>
            <a:solidFill>
              <a:srgbClr val="92D050"/>
            </a:solidFill>
            <a:ln w="0" algn="in">
              <a:no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CO" dirty="0"/>
            </a:p>
          </p:txBody>
        </p:sp>
        <p:sp>
          <p:nvSpPr>
            <p:cNvPr id="12" name="Rectangle 22"/>
            <p:cNvSpPr>
              <a:spLocks noChangeArrowheads="1"/>
            </p:cNvSpPr>
            <p:nvPr/>
          </p:nvSpPr>
          <p:spPr bwMode="auto">
            <a:xfrm>
              <a:off x="107441999" y="106070400"/>
              <a:ext cx="228599" cy="914398"/>
            </a:xfrm>
            <a:prstGeom prst="rect">
              <a:avLst/>
            </a:prstGeom>
            <a:solidFill>
              <a:srgbClr val="FFCC33"/>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CO" dirty="0"/>
            </a:p>
          </p:txBody>
        </p:sp>
        <p:sp>
          <p:nvSpPr>
            <p:cNvPr id="13" name="Rectangle 23"/>
            <p:cNvSpPr>
              <a:spLocks noChangeArrowheads="1"/>
            </p:cNvSpPr>
            <p:nvPr/>
          </p:nvSpPr>
          <p:spPr bwMode="auto">
            <a:xfrm>
              <a:off x="107670598" y="106070400"/>
              <a:ext cx="228600" cy="914398"/>
            </a:xfrm>
            <a:prstGeom prst="rect">
              <a:avLst/>
            </a:prstGeom>
            <a:solidFill>
              <a:srgbClr val="CC0033"/>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CO" dirty="0"/>
            </a:p>
          </p:txBody>
        </p:sp>
        <p:sp>
          <p:nvSpPr>
            <p:cNvPr id="14" name="Rectangle 24"/>
            <p:cNvSpPr>
              <a:spLocks noChangeArrowheads="1"/>
            </p:cNvSpPr>
            <p:nvPr/>
          </p:nvSpPr>
          <p:spPr bwMode="auto">
            <a:xfrm>
              <a:off x="107899198" y="106070400"/>
              <a:ext cx="228599" cy="914398"/>
            </a:xfrm>
            <a:prstGeom prst="rect">
              <a:avLst/>
            </a:prstGeom>
            <a:solidFill>
              <a:srgbClr val="92D050"/>
            </a:solidFill>
            <a:ln w="0" algn="in">
              <a:no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CO" dirty="0"/>
            </a:p>
          </p:txBody>
        </p:sp>
        <p:sp>
          <p:nvSpPr>
            <p:cNvPr id="15" name="Rectangle 25"/>
            <p:cNvSpPr>
              <a:spLocks noChangeArrowheads="1"/>
            </p:cNvSpPr>
            <p:nvPr/>
          </p:nvSpPr>
          <p:spPr bwMode="auto">
            <a:xfrm>
              <a:off x="108127797" y="106070400"/>
              <a:ext cx="228599" cy="914398"/>
            </a:xfrm>
            <a:prstGeom prst="rect">
              <a:avLst/>
            </a:prstGeom>
            <a:solidFill>
              <a:srgbClr val="FFCC33"/>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CO" dirty="0"/>
            </a:p>
          </p:txBody>
        </p:sp>
        <p:sp>
          <p:nvSpPr>
            <p:cNvPr id="16" name="Rectangle 26"/>
            <p:cNvSpPr>
              <a:spLocks noChangeArrowheads="1"/>
            </p:cNvSpPr>
            <p:nvPr/>
          </p:nvSpPr>
          <p:spPr bwMode="auto">
            <a:xfrm>
              <a:off x="108356396" y="106070400"/>
              <a:ext cx="228599" cy="914398"/>
            </a:xfrm>
            <a:prstGeom prst="rect">
              <a:avLst/>
            </a:prstGeom>
            <a:solidFill>
              <a:srgbClr val="CC0033"/>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CO" dirty="0"/>
            </a:p>
          </p:txBody>
        </p:sp>
        <p:sp>
          <p:nvSpPr>
            <p:cNvPr id="17" name="Rectangle 27"/>
            <p:cNvSpPr>
              <a:spLocks noChangeArrowheads="1"/>
            </p:cNvSpPr>
            <p:nvPr/>
          </p:nvSpPr>
          <p:spPr bwMode="auto">
            <a:xfrm>
              <a:off x="108584995" y="106070400"/>
              <a:ext cx="228600" cy="914398"/>
            </a:xfrm>
            <a:prstGeom prst="rect">
              <a:avLst/>
            </a:prstGeom>
            <a:solidFill>
              <a:srgbClr val="92D050"/>
            </a:solidFill>
            <a:ln w="0" algn="in">
              <a:no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CO" dirty="0"/>
            </a:p>
          </p:txBody>
        </p:sp>
        <p:sp>
          <p:nvSpPr>
            <p:cNvPr id="18" name="Rectangle 28"/>
            <p:cNvSpPr>
              <a:spLocks noChangeArrowheads="1"/>
            </p:cNvSpPr>
            <p:nvPr/>
          </p:nvSpPr>
          <p:spPr bwMode="auto">
            <a:xfrm>
              <a:off x="108813595" y="106070400"/>
              <a:ext cx="228599" cy="914398"/>
            </a:xfrm>
            <a:prstGeom prst="rect">
              <a:avLst/>
            </a:prstGeom>
            <a:solidFill>
              <a:srgbClr val="FFCC33"/>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CO" dirty="0"/>
            </a:p>
          </p:txBody>
        </p:sp>
        <p:sp>
          <p:nvSpPr>
            <p:cNvPr id="19" name="Rectangle 29"/>
            <p:cNvSpPr>
              <a:spLocks noChangeArrowheads="1"/>
            </p:cNvSpPr>
            <p:nvPr/>
          </p:nvSpPr>
          <p:spPr bwMode="auto">
            <a:xfrm>
              <a:off x="109042194" y="106070400"/>
              <a:ext cx="228599" cy="914398"/>
            </a:xfrm>
            <a:prstGeom prst="rect">
              <a:avLst/>
            </a:prstGeom>
            <a:solidFill>
              <a:srgbClr val="CC0033"/>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CO" dirty="0"/>
            </a:p>
          </p:txBody>
        </p:sp>
        <p:sp>
          <p:nvSpPr>
            <p:cNvPr id="20" name="Rectangle 30"/>
            <p:cNvSpPr>
              <a:spLocks noChangeArrowheads="1"/>
            </p:cNvSpPr>
            <p:nvPr/>
          </p:nvSpPr>
          <p:spPr bwMode="auto">
            <a:xfrm>
              <a:off x="109270793" y="106070400"/>
              <a:ext cx="228599" cy="914398"/>
            </a:xfrm>
            <a:prstGeom prst="rect">
              <a:avLst/>
            </a:prstGeom>
            <a:solidFill>
              <a:srgbClr val="92D050"/>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CO" dirty="0"/>
            </a:p>
          </p:txBody>
        </p:sp>
        <p:sp>
          <p:nvSpPr>
            <p:cNvPr id="21" name="Rectangle 31"/>
            <p:cNvSpPr>
              <a:spLocks noChangeArrowheads="1"/>
            </p:cNvSpPr>
            <p:nvPr/>
          </p:nvSpPr>
          <p:spPr bwMode="auto">
            <a:xfrm>
              <a:off x="109499392" y="106070400"/>
              <a:ext cx="228600" cy="914398"/>
            </a:xfrm>
            <a:prstGeom prst="rect">
              <a:avLst/>
            </a:prstGeom>
            <a:solidFill>
              <a:srgbClr val="FFCC33"/>
            </a:solidFill>
            <a:ln w="0" algn="in">
              <a:no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CO" dirty="0"/>
            </a:p>
          </p:txBody>
        </p:sp>
        <p:sp>
          <p:nvSpPr>
            <p:cNvPr id="22" name="Rectangle 32"/>
            <p:cNvSpPr>
              <a:spLocks noChangeArrowheads="1"/>
            </p:cNvSpPr>
            <p:nvPr/>
          </p:nvSpPr>
          <p:spPr bwMode="auto">
            <a:xfrm>
              <a:off x="109727992" y="106070400"/>
              <a:ext cx="228599" cy="914398"/>
            </a:xfrm>
            <a:prstGeom prst="rect">
              <a:avLst/>
            </a:prstGeom>
            <a:solidFill>
              <a:srgbClr val="CC0033"/>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CO" dirty="0"/>
            </a:p>
          </p:txBody>
        </p:sp>
        <p:sp>
          <p:nvSpPr>
            <p:cNvPr id="23" name="Rectangle 33"/>
            <p:cNvSpPr>
              <a:spLocks noChangeArrowheads="1"/>
            </p:cNvSpPr>
            <p:nvPr/>
          </p:nvSpPr>
          <p:spPr bwMode="auto">
            <a:xfrm>
              <a:off x="109956591" y="106070400"/>
              <a:ext cx="228599" cy="914398"/>
            </a:xfrm>
            <a:prstGeom prst="rect">
              <a:avLst/>
            </a:prstGeom>
            <a:solidFill>
              <a:srgbClr val="92D050"/>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CO" dirty="0"/>
            </a:p>
          </p:txBody>
        </p:sp>
        <p:sp>
          <p:nvSpPr>
            <p:cNvPr id="24" name="Rectangle 34"/>
            <p:cNvSpPr>
              <a:spLocks noChangeArrowheads="1"/>
            </p:cNvSpPr>
            <p:nvPr/>
          </p:nvSpPr>
          <p:spPr bwMode="auto">
            <a:xfrm>
              <a:off x="110185190" y="106070400"/>
              <a:ext cx="228599" cy="914398"/>
            </a:xfrm>
            <a:prstGeom prst="rect">
              <a:avLst/>
            </a:prstGeom>
            <a:solidFill>
              <a:srgbClr val="FFCC33"/>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CO" dirty="0"/>
            </a:p>
          </p:txBody>
        </p:sp>
        <p:sp>
          <p:nvSpPr>
            <p:cNvPr id="25" name="Rectangle 35"/>
            <p:cNvSpPr>
              <a:spLocks noChangeArrowheads="1"/>
            </p:cNvSpPr>
            <p:nvPr/>
          </p:nvSpPr>
          <p:spPr bwMode="auto">
            <a:xfrm>
              <a:off x="110413789" y="106070400"/>
              <a:ext cx="228600" cy="914398"/>
            </a:xfrm>
            <a:prstGeom prst="rect">
              <a:avLst/>
            </a:prstGeom>
            <a:solidFill>
              <a:srgbClr val="CC0033"/>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CO" dirty="0"/>
            </a:p>
          </p:txBody>
        </p:sp>
      </p:grpSp>
      <p:pic>
        <p:nvPicPr>
          <p:cNvPr id="3" name="Imagen 2"/>
          <p:cNvPicPr>
            <a:picLocks noChangeAspect="1"/>
          </p:cNvPicPr>
          <p:nvPr/>
        </p:nvPicPr>
        <p:blipFill>
          <a:blip r:embed="rId2"/>
          <a:stretch>
            <a:fillRect/>
          </a:stretch>
        </p:blipFill>
        <p:spPr>
          <a:xfrm>
            <a:off x="863373" y="6279165"/>
            <a:ext cx="5613458" cy="832402"/>
          </a:xfrm>
          <a:prstGeom prst="rect">
            <a:avLst/>
          </a:prstGeom>
        </p:spPr>
      </p:pic>
      <p:pic>
        <p:nvPicPr>
          <p:cNvPr id="2" name="Imagen 1"/>
          <p:cNvPicPr>
            <a:picLocks noChangeAspect="1"/>
          </p:cNvPicPr>
          <p:nvPr/>
        </p:nvPicPr>
        <p:blipFill>
          <a:blip r:embed="rId3"/>
          <a:stretch>
            <a:fillRect/>
          </a:stretch>
        </p:blipFill>
        <p:spPr>
          <a:xfrm>
            <a:off x="3160505" y="82193"/>
            <a:ext cx="6328196" cy="6779340"/>
          </a:xfrm>
          <a:prstGeom prst="rect">
            <a:avLst/>
          </a:prstGeom>
        </p:spPr>
      </p:pic>
    </p:spTree>
    <p:extLst>
      <p:ext uri="{BB962C8B-B14F-4D97-AF65-F5344CB8AC3E}">
        <p14:creationId xmlns:p14="http://schemas.microsoft.com/office/powerpoint/2010/main" val="36434388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8556"/>
            <a:ext cx="2578400" cy="241572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sultado de imagen para niÃ±os abuso sexual infant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87334">
            <a:off x="8820300" y="-133674"/>
            <a:ext cx="3330554" cy="29741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esultado de imagen para niÃ±os abuso sexual infanti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0152" y="212069"/>
            <a:ext cx="3002348" cy="3990963"/>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6" name="Picture 2" descr="Imagen relacionad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859" y="5002816"/>
            <a:ext cx="5162396" cy="2264761"/>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Imagen relacionad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3075" y="5002815"/>
            <a:ext cx="5727032" cy="2264761"/>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Resultado de imagen para frase en contra del abuso sexual infantil"/>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0940"/>
          <a:stretch/>
        </p:blipFill>
        <p:spPr bwMode="auto">
          <a:xfrm>
            <a:off x="8622632" y="2309954"/>
            <a:ext cx="2914131" cy="2022696"/>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Imagen relacionad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70401" y="19396"/>
            <a:ext cx="2196842" cy="2058238"/>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p:cNvSpPr/>
          <p:nvPr/>
        </p:nvSpPr>
        <p:spPr>
          <a:xfrm>
            <a:off x="0" y="4453943"/>
            <a:ext cx="12192000" cy="523220"/>
          </a:xfrm>
          <a:prstGeom prst="rect">
            <a:avLst/>
          </a:prstGeom>
          <a:ln w="38100">
            <a:solidFill>
              <a:srgbClr val="C00000"/>
            </a:solidFill>
            <a:prstDash val="lgDash"/>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a:r>
              <a:rPr lang="es-ES" sz="2800" b="1" dirty="0" smtClean="0">
                <a:solidFill>
                  <a:srgbClr val="2B2A29"/>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t>
            </a:r>
            <a:r>
              <a:rPr lang="es-ES" sz="2800" b="1" dirty="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La educación es la vacuna contra la violencia." </a:t>
            </a:r>
            <a:r>
              <a:rPr lang="es-ES" sz="2000" b="1" dirty="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(Edward James Olmos</a:t>
            </a:r>
            <a:r>
              <a:rPr lang="es-ES" sz="2400" b="1" dirty="0" smtClean="0">
                <a:solidFill>
                  <a:schemeClr val="tx1"/>
                </a:solidFill>
                <a:effectLst>
                  <a:outerShdw blurRad="38100" dist="38100" dir="2700000" algn="tl">
                    <a:srgbClr val="000000">
                      <a:alpha val="43137"/>
                    </a:srgbClr>
                  </a:outerShdw>
                </a:effectLst>
                <a:latin typeface="Open Sans"/>
              </a:rPr>
              <a:t>)</a:t>
            </a:r>
            <a:endParaRPr lang="es-CO" sz="2400" dirty="0">
              <a:solidFill>
                <a:schemeClr val="tx1"/>
              </a:solidFill>
              <a:effectLst>
                <a:outerShdw blurRad="38100" dist="38100" dir="2700000" algn="tl">
                  <a:srgbClr val="000000">
                    <a:alpha val="43137"/>
                  </a:srgbClr>
                </a:outerShdw>
              </a:effectLst>
            </a:endParaRPr>
          </a:p>
        </p:txBody>
      </p:sp>
      <p:pic>
        <p:nvPicPr>
          <p:cNvPr id="1026" name="Picture 2" descr="Imagen relacionad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063" y="2418316"/>
            <a:ext cx="2072072" cy="1901271"/>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Imagen relacionada"/>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32507" y="2134794"/>
            <a:ext cx="3134736" cy="2197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67834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Picture 2" descr="Imagen relacion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26" y="677998"/>
            <a:ext cx="12192000" cy="619996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CuadroTexto 4"/>
          <p:cNvSpPr txBox="1"/>
          <p:nvPr/>
        </p:nvSpPr>
        <p:spPr>
          <a:xfrm>
            <a:off x="6891160" y="4870699"/>
            <a:ext cx="1744394" cy="1600438"/>
          </a:xfrm>
          <a:prstGeom prst="rect">
            <a:avLst/>
          </a:prstGeom>
          <a:noFill/>
          <a:ln w="28575">
            <a:solidFill>
              <a:srgbClr val="FF0066"/>
            </a:solidFill>
            <a:prstDash val="dash"/>
          </a:ln>
        </p:spPr>
        <p:txBody>
          <a:bodyPr wrap="square" rtlCol="0">
            <a:spAutoFit/>
          </a:bodyPr>
          <a:lstStyle/>
          <a:p>
            <a:pPr algn="ctr"/>
            <a:r>
              <a:rPr lang="es-EC" sz="1400" b="1" dirty="0" smtClean="0"/>
              <a:t>Tanzania</a:t>
            </a:r>
            <a:endParaRPr lang="es-EC" sz="1400" b="1" dirty="0"/>
          </a:p>
          <a:p>
            <a:pPr algn="ctr"/>
            <a:r>
              <a:rPr lang="es-EC" sz="1400" b="1" dirty="0"/>
              <a:t>Kenia </a:t>
            </a:r>
          </a:p>
          <a:p>
            <a:pPr algn="ctr"/>
            <a:r>
              <a:rPr lang="es-EC" sz="1400" b="1" dirty="0"/>
              <a:t>Zimbabue </a:t>
            </a:r>
          </a:p>
          <a:p>
            <a:pPr algn="ctr"/>
            <a:r>
              <a:rPr lang="es-EC" sz="1400" dirty="0"/>
              <a:t>1 de cada 3 niñas y </a:t>
            </a:r>
          </a:p>
          <a:p>
            <a:pPr algn="ctr"/>
            <a:r>
              <a:rPr lang="es-EC" sz="1400" dirty="0"/>
              <a:t>1 de cada 6 niños ha sufrido alguna forma de abuso sexual</a:t>
            </a:r>
            <a:endParaRPr lang="es-CO" sz="1400" dirty="0"/>
          </a:p>
        </p:txBody>
      </p:sp>
      <p:sp>
        <p:nvSpPr>
          <p:cNvPr id="7" name="CuadroTexto 6"/>
          <p:cNvSpPr txBox="1"/>
          <p:nvPr/>
        </p:nvSpPr>
        <p:spPr>
          <a:xfrm>
            <a:off x="26126" y="3254763"/>
            <a:ext cx="1744394" cy="738664"/>
          </a:xfrm>
          <a:prstGeom prst="rect">
            <a:avLst/>
          </a:prstGeom>
          <a:noFill/>
          <a:ln w="28575">
            <a:solidFill>
              <a:srgbClr val="0070C0"/>
            </a:solidFill>
            <a:prstDash val="dash"/>
          </a:ln>
        </p:spPr>
        <p:txBody>
          <a:bodyPr wrap="square" rtlCol="0">
            <a:spAutoFit/>
          </a:bodyPr>
          <a:lstStyle/>
          <a:p>
            <a:pPr algn="ctr"/>
            <a:r>
              <a:rPr lang="es-CO" sz="1400" b="1" dirty="0" smtClean="0"/>
              <a:t>EEUU. </a:t>
            </a:r>
            <a:r>
              <a:rPr lang="es-CO" sz="1400" dirty="0" smtClean="0"/>
              <a:t>25% en adolescentes</a:t>
            </a:r>
          </a:p>
          <a:p>
            <a:pPr algn="ctr"/>
            <a:r>
              <a:rPr lang="es-CO" sz="1400" dirty="0" smtClean="0"/>
              <a:t>10% en niños</a:t>
            </a:r>
            <a:endParaRPr lang="es-CO" sz="1400" dirty="0"/>
          </a:p>
        </p:txBody>
      </p:sp>
      <p:sp>
        <p:nvSpPr>
          <p:cNvPr id="6" name="Flecha doblada 5"/>
          <p:cNvSpPr/>
          <p:nvPr/>
        </p:nvSpPr>
        <p:spPr>
          <a:xfrm>
            <a:off x="1278152" y="3029367"/>
            <a:ext cx="520504" cy="225396"/>
          </a:xfrm>
          <a:prstGeom prst="bentArrow">
            <a:avLst>
              <a:gd name="adj1" fmla="val 16892"/>
              <a:gd name="adj2" fmla="val 25000"/>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solidFill>
                <a:schemeClr val="tx1"/>
              </a:solidFill>
            </a:endParaRPr>
          </a:p>
        </p:txBody>
      </p:sp>
      <p:sp>
        <p:nvSpPr>
          <p:cNvPr id="9" name="CuadroTexto 8"/>
          <p:cNvSpPr txBox="1"/>
          <p:nvPr/>
        </p:nvSpPr>
        <p:spPr>
          <a:xfrm>
            <a:off x="179869" y="4319012"/>
            <a:ext cx="1744394" cy="1169551"/>
          </a:xfrm>
          <a:prstGeom prst="rect">
            <a:avLst/>
          </a:prstGeom>
          <a:noFill/>
          <a:ln w="28575">
            <a:solidFill>
              <a:srgbClr val="C00000"/>
            </a:solidFill>
            <a:prstDash val="dash"/>
          </a:ln>
        </p:spPr>
        <p:txBody>
          <a:bodyPr wrap="square" rtlCol="0">
            <a:spAutoFit/>
          </a:bodyPr>
          <a:lstStyle/>
          <a:p>
            <a:pPr algn="ctr"/>
            <a:r>
              <a:rPr lang="es-EC" sz="1400" b="1" dirty="0" smtClean="0"/>
              <a:t>México</a:t>
            </a:r>
            <a:r>
              <a:rPr lang="es-EC" sz="1400" dirty="0" smtClean="0"/>
              <a:t> #1 </a:t>
            </a:r>
          </a:p>
          <a:p>
            <a:pPr algn="ctr"/>
            <a:r>
              <a:rPr lang="es-EC" sz="1400" dirty="0" smtClean="0"/>
              <a:t> Materia </a:t>
            </a:r>
            <a:r>
              <a:rPr lang="es-EC" sz="1400" dirty="0"/>
              <a:t>de abuso sexual, violencia física y homicidio de menores de 14 años</a:t>
            </a:r>
            <a:endParaRPr lang="es-CO" sz="1100" dirty="0"/>
          </a:p>
        </p:txBody>
      </p:sp>
      <p:sp>
        <p:nvSpPr>
          <p:cNvPr id="10" name="Flecha doblada 9"/>
          <p:cNvSpPr/>
          <p:nvPr/>
        </p:nvSpPr>
        <p:spPr>
          <a:xfrm>
            <a:off x="1742384" y="3993427"/>
            <a:ext cx="499404" cy="347751"/>
          </a:xfrm>
          <a:prstGeom prst="bentArrow">
            <a:avLst>
              <a:gd name="adj1" fmla="val 16892"/>
              <a:gd name="adj2" fmla="val 25000"/>
              <a:gd name="adj3" fmla="val 25000"/>
              <a:gd name="adj4" fmla="val 437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solidFill>
                <a:schemeClr val="tx1"/>
              </a:solidFill>
            </a:endParaRPr>
          </a:p>
        </p:txBody>
      </p:sp>
      <p:sp>
        <p:nvSpPr>
          <p:cNvPr id="11" name="CuadroTexto 10"/>
          <p:cNvSpPr txBox="1"/>
          <p:nvPr/>
        </p:nvSpPr>
        <p:spPr>
          <a:xfrm>
            <a:off x="3841657" y="2343182"/>
            <a:ext cx="1580606" cy="738664"/>
          </a:xfrm>
          <a:prstGeom prst="rect">
            <a:avLst/>
          </a:prstGeom>
          <a:noFill/>
          <a:ln w="28575">
            <a:solidFill>
              <a:srgbClr val="FF6600"/>
            </a:solidFill>
            <a:prstDash val="dash"/>
          </a:ln>
        </p:spPr>
        <p:txBody>
          <a:bodyPr wrap="square" rtlCol="0">
            <a:spAutoFit/>
          </a:bodyPr>
          <a:lstStyle/>
          <a:p>
            <a:pPr algn="ctr"/>
            <a:r>
              <a:rPr lang="es-EC" sz="1400" b="1" dirty="0" smtClean="0"/>
              <a:t>España </a:t>
            </a:r>
          </a:p>
          <a:p>
            <a:pPr algn="ctr"/>
            <a:r>
              <a:rPr lang="es-EC" sz="1400" dirty="0" smtClean="0"/>
              <a:t>15,2% hombres</a:t>
            </a:r>
          </a:p>
          <a:p>
            <a:pPr algn="ctr"/>
            <a:r>
              <a:rPr lang="es-EC" sz="1400" dirty="0" smtClean="0"/>
              <a:t>22,5% mujeres</a:t>
            </a:r>
          </a:p>
        </p:txBody>
      </p:sp>
      <p:sp>
        <p:nvSpPr>
          <p:cNvPr id="13" name="CuadroTexto 12">
            <a:hlinkClick r:id="rId4" action="ppaction://hlinksldjump"/>
          </p:cNvPr>
          <p:cNvSpPr txBox="1"/>
          <p:nvPr/>
        </p:nvSpPr>
        <p:spPr>
          <a:xfrm>
            <a:off x="4031565" y="5411096"/>
            <a:ext cx="2347963" cy="954107"/>
          </a:xfrm>
          <a:prstGeom prst="rect">
            <a:avLst/>
          </a:prstGeom>
          <a:noFill/>
          <a:ln w="28575">
            <a:solidFill>
              <a:srgbClr val="FFCC00"/>
            </a:solidFill>
            <a:prstDash val="dash"/>
          </a:ln>
        </p:spPr>
        <p:txBody>
          <a:bodyPr wrap="square" rtlCol="0">
            <a:spAutoFit/>
          </a:bodyPr>
          <a:lstStyle/>
          <a:p>
            <a:pPr algn="ctr"/>
            <a:r>
              <a:rPr lang="es-EC" sz="1400" b="1" dirty="0" smtClean="0"/>
              <a:t>Ecuador</a:t>
            </a:r>
          </a:p>
          <a:p>
            <a:pPr algn="ctr"/>
            <a:r>
              <a:rPr lang="es-ES" sz="1400" dirty="0" smtClean="0"/>
              <a:t>1 de cada 10  mujeres fue victima de abuso sexual cuando fue niña</a:t>
            </a:r>
          </a:p>
        </p:txBody>
      </p:sp>
      <p:sp>
        <p:nvSpPr>
          <p:cNvPr id="17" name="CuadroTexto 16"/>
          <p:cNvSpPr txBox="1"/>
          <p:nvPr/>
        </p:nvSpPr>
        <p:spPr>
          <a:xfrm>
            <a:off x="2113337" y="5320737"/>
            <a:ext cx="1221377" cy="1169551"/>
          </a:xfrm>
          <a:prstGeom prst="rect">
            <a:avLst/>
          </a:prstGeom>
          <a:noFill/>
          <a:ln w="28575">
            <a:solidFill>
              <a:srgbClr val="006600"/>
            </a:solidFill>
            <a:prstDash val="dash"/>
          </a:ln>
        </p:spPr>
        <p:txBody>
          <a:bodyPr wrap="square" rtlCol="0">
            <a:spAutoFit/>
          </a:bodyPr>
          <a:lstStyle/>
          <a:p>
            <a:r>
              <a:rPr lang="es-EC" sz="1400" b="1" dirty="0" smtClean="0">
                <a:ea typeface="Calibri" panose="020F0502020204030204" pitchFamily="34" charset="0"/>
              </a:rPr>
              <a:t>Colombia</a:t>
            </a:r>
          </a:p>
          <a:p>
            <a:r>
              <a:rPr lang="es-EC" sz="1400" dirty="0" smtClean="0">
                <a:ea typeface="Calibri" panose="020F0502020204030204" pitchFamily="34" charset="0"/>
              </a:rPr>
              <a:t>Edad de inicio de abuso:</a:t>
            </a:r>
          </a:p>
          <a:p>
            <a:r>
              <a:rPr lang="es-EC" sz="1400" dirty="0" smtClean="0">
                <a:ea typeface="Calibri" panose="020F0502020204030204" pitchFamily="34" charset="0"/>
              </a:rPr>
              <a:t>-8 y 12 años</a:t>
            </a:r>
          </a:p>
          <a:p>
            <a:r>
              <a:rPr lang="es-EC" sz="1400" dirty="0" smtClean="0">
                <a:ea typeface="Calibri" panose="020F0502020204030204" pitchFamily="34" charset="0"/>
              </a:rPr>
              <a:t>-6 y 7 años</a:t>
            </a:r>
            <a:endParaRPr lang="es-CO" sz="1400" dirty="0"/>
          </a:p>
        </p:txBody>
      </p:sp>
      <p:sp>
        <p:nvSpPr>
          <p:cNvPr id="15" name="Flecha doblada 14"/>
          <p:cNvSpPr/>
          <p:nvPr/>
        </p:nvSpPr>
        <p:spPr>
          <a:xfrm>
            <a:off x="2599510" y="4506687"/>
            <a:ext cx="418012" cy="798994"/>
          </a:xfrm>
          <a:prstGeom prst="bentArrow">
            <a:avLst>
              <a:gd name="adj1" fmla="val 11957"/>
              <a:gd name="adj2" fmla="val 25030"/>
              <a:gd name="adj3" fmla="val 29348"/>
              <a:gd name="adj4" fmla="val 19837"/>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solidFill>
                <a:schemeClr val="tx1"/>
              </a:solidFill>
            </a:endParaRPr>
          </a:p>
        </p:txBody>
      </p:sp>
      <p:sp>
        <p:nvSpPr>
          <p:cNvPr id="21" name="Flecha doblada hacia arriba 20"/>
          <p:cNvSpPr/>
          <p:nvPr/>
        </p:nvSpPr>
        <p:spPr>
          <a:xfrm rot="16200000">
            <a:off x="3619845" y="4400441"/>
            <a:ext cx="704881" cy="1319348"/>
          </a:xfrm>
          <a:prstGeom prst="bentUpArrow">
            <a:avLst>
              <a:gd name="adj1" fmla="val 10175"/>
              <a:gd name="adj2" fmla="val 12816"/>
              <a:gd name="adj3" fmla="val 29614"/>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solidFill>
                <a:srgbClr val="FFC000"/>
              </a:solidFill>
            </a:endParaRPr>
          </a:p>
        </p:txBody>
      </p:sp>
      <p:sp>
        <p:nvSpPr>
          <p:cNvPr id="25" name="CuadroTexto 24"/>
          <p:cNvSpPr txBox="1"/>
          <p:nvPr/>
        </p:nvSpPr>
        <p:spPr>
          <a:xfrm>
            <a:off x="4900748" y="1220342"/>
            <a:ext cx="2286000" cy="523220"/>
          </a:xfrm>
          <a:prstGeom prst="rect">
            <a:avLst/>
          </a:prstGeom>
          <a:noFill/>
          <a:ln w="28575">
            <a:solidFill>
              <a:srgbClr val="003366"/>
            </a:solidFill>
            <a:prstDash val="dash"/>
          </a:ln>
        </p:spPr>
        <p:txBody>
          <a:bodyPr wrap="square" rtlCol="0">
            <a:spAutoFit/>
          </a:bodyPr>
          <a:lstStyle/>
          <a:p>
            <a:pPr algn="ctr"/>
            <a:r>
              <a:rPr lang="es-EC" sz="1400" b="1" dirty="0" smtClean="0">
                <a:ea typeface="Calibri" panose="020F0502020204030204" pitchFamily="34" charset="0"/>
              </a:rPr>
              <a:t>EUROPA</a:t>
            </a:r>
          </a:p>
          <a:p>
            <a:r>
              <a:rPr lang="es-EC" sz="1400" dirty="0" smtClean="0">
                <a:ea typeface="Calibri" panose="020F0502020204030204" pitchFamily="34" charset="0"/>
              </a:rPr>
              <a:t>20% de los niños sufren ASI</a:t>
            </a:r>
            <a:endParaRPr lang="es-CO" sz="1400" dirty="0"/>
          </a:p>
        </p:txBody>
      </p:sp>
      <p:sp>
        <p:nvSpPr>
          <p:cNvPr id="27" name="CuadroTexto 26"/>
          <p:cNvSpPr txBox="1"/>
          <p:nvPr/>
        </p:nvSpPr>
        <p:spPr>
          <a:xfrm>
            <a:off x="9091750" y="3217341"/>
            <a:ext cx="2666863" cy="523220"/>
          </a:xfrm>
          <a:prstGeom prst="rect">
            <a:avLst/>
          </a:prstGeom>
          <a:noFill/>
          <a:ln w="28575">
            <a:solidFill>
              <a:srgbClr val="33CC33"/>
            </a:solidFill>
            <a:prstDash val="dash"/>
          </a:ln>
        </p:spPr>
        <p:txBody>
          <a:bodyPr wrap="square" rtlCol="0">
            <a:spAutoFit/>
          </a:bodyPr>
          <a:lstStyle/>
          <a:p>
            <a:pPr algn="ctr"/>
            <a:r>
              <a:rPr lang="es-ES" sz="1400" b="1" i="0" dirty="0" smtClean="0">
                <a:effectLst/>
              </a:rPr>
              <a:t>China</a:t>
            </a:r>
            <a:endParaRPr lang="es-ES" sz="1400" i="0" dirty="0" smtClean="0">
              <a:effectLst/>
            </a:endParaRPr>
          </a:p>
          <a:p>
            <a:pPr algn="ctr"/>
            <a:r>
              <a:rPr lang="es-ES" sz="1400" dirty="0" smtClean="0"/>
              <a:t>9</a:t>
            </a:r>
            <a:r>
              <a:rPr lang="es-ES" sz="1400" i="0" dirty="0" smtClean="0">
                <a:effectLst/>
              </a:rPr>
              <a:t>% abuso sexual </a:t>
            </a:r>
          </a:p>
        </p:txBody>
      </p:sp>
      <p:pic>
        <p:nvPicPr>
          <p:cNvPr id="3" name="Imagen 2"/>
          <p:cNvPicPr>
            <a:picLocks noChangeAspect="1"/>
          </p:cNvPicPr>
          <p:nvPr/>
        </p:nvPicPr>
        <p:blipFill>
          <a:blip r:embed="rId5"/>
          <a:stretch>
            <a:fillRect/>
          </a:stretch>
        </p:blipFill>
        <p:spPr>
          <a:xfrm>
            <a:off x="-1057" y="-144049"/>
            <a:ext cx="12193057" cy="1231499"/>
          </a:xfrm>
          <a:prstGeom prst="rect">
            <a:avLst/>
          </a:prstGeom>
        </p:spPr>
      </p:pic>
    </p:spTree>
    <p:extLst>
      <p:ext uri="{BB962C8B-B14F-4D97-AF65-F5344CB8AC3E}">
        <p14:creationId xmlns:p14="http://schemas.microsoft.com/office/powerpoint/2010/main" val="5568029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wambra.ec/wp-content/uploads/2018/03/infografias-n%CC%83in%CC%83as-WEB-03-450x38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2742" y="1598866"/>
            <a:ext cx="5465451" cy="472457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a 1"/>
          <p:cNvGraphicFramePr>
            <a:graphicFrameLocks noGrp="1"/>
          </p:cNvGraphicFramePr>
          <p:nvPr>
            <p:extLst>
              <p:ext uri="{D42A27DB-BD31-4B8C-83A1-F6EECF244321}">
                <p14:modId xmlns:p14="http://schemas.microsoft.com/office/powerpoint/2010/main" val="2593436124"/>
              </p:ext>
            </p:extLst>
          </p:nvPr>
        </p:nvGraphicFramePr>
        <p:xfrm>
          <a:off x="1187426" y="1598866"/>
          <a:ext cx="4177524" cy="4572000"/>
        </p:xfrm>
        <a:graphic>
          <a:graphicData uri="http://schemas.openxmlformats.org/drawingml/2006/table">
            <a:tbl>
              <a:tblPr firstRow="1" bandRow="1">
                <a:tableStyleId>{68D230F3-CF80-4859-8CE7-A43EE81993B5}</a:tableStyleId>
              </a:tblPr>
              <a:tblGrid>
                <a:gridCol w="1392508">
                  <a:extLst>
                    <a:ext uri="{9D8B030D-6E8A-4147-A177-3AD203B41FA5}">
                      <a16:colId xmlns:a16="http://schemas.microsoft.com/office/drawing/2014/main" val="1030563833"/>
                    </a:ext>
                  </a:extLst>
                </a:gridCol>
                <a:gridCol w="1392508">
                  <a:extLst>
                    <a:ext uri="{9D8B030D-6E8A-4147-A177-3AD203B41FA5}">
                      <a16:colId xmlns:a16="http://schemas.microsoft.com/office/drawing/2014/main" val="39217682"/>
                    </a:ext>
                  </a:extLst>
                </a:gridCol>
                <a:gridCol w="1392508">
                  <a:extLst>
                    <a:ext uri="{9D8B030D-6E8A-4147-A177-3AD203B41FA5}">
                      <a16:colId xmlns:a16="http://schemas.microsoft.com/office/drawing/2014/main" val="2047361153"/>
                    </a:ext>
                  </a:extLst>
                </a:gridCol>
              </a:tblGrid>
              <a:tr h="302180">
                <a:tc>
                  <a:txBody>
                    <a:bodyPr/>
                    <a:lstStyle/>
                    <a:p>
                      <a:pPr algn="ctr"/>
                      <a:r>
                        <a:rPr lang="es-CO" dirty="0" smtClean="0"/>
                        <a:t>Provincia</a:t>
                      </a:r>
                      <a:endParaRPr lang="es-CO" dirty="0"/>
                    </a:p>
                  </a:txBody>
                  <a:tcPr/>
                </a:tc>
                <a:tc>
                  <a:txBody>
                    <a:bodyPr/>
                    <a:lstStyle/>
                    <a:p>
                      <a:pPr algn="ctr"/>
                      <a:r>
                        <a:rPr lang="es-CO" dirty="0" smtClean="0"/>
                        <a:t>Casos</a:t>
                      </a:r>
                      <a:endParaRPr lang="es-CO" dirty="0"/>
                    </a:p>
                  </a:txBody>
                  <a:tcPr/>
                </a:tc>
                <a:tc>
                  <a:txBody>
                    <a:bodyPr/>
                    <a:lstStyle/>
                    <a:p>
                      <a:pPr algn="ctr"/>
                      <a:r>
                        <a:rPr lang="es-CO" dirty="0" smtClean="0"/>
                        <a:t>Porcentaje</a:t>
                      </a:r>
                      <a:endParaRPr lang="es-CO" dirty="0"/>
                    </a:p>
                  </a:txBody>
                  <a:tcPr/>
                </a:tc>
                <a:extLst>
                  <a:ext uri="{0D108BD9-81ED-4DB2-BD59-A6C34878D82A}">
                    <a16:rowId xmlns:a16="http://schemas.microsoft.com/office/drawing/2014/main" val="2584357275"/>
                  </a:ext>
                </a:extLst>
              </a:tr>
              <a:tr h="302180">
                <a:tc>
                  <a:txBody>
                    <a:bodyPr/>
                    <a:lstStyle/>
                    <a:p>
                      <a:r>
                        <a:rPr lang="es-CO" dirty="0" smtClean="0"/>
                        <a:t>Guayas</a:t>
                      </a:r>
                      <a:endParaRPr lang="es-CO" dirty="0"/>
                    </a:p>
                  </a:txBody>
                  <a:tcPr/>
                </a:tc>
                <a:tc>
                  <a:txBody>
                    <a:bodyPr/>
                    <a:lstStyle/>
                    <a:p>
                      <a:pPr algn="ctr"/>
                      <a:r>
                        <a:rPr lang="es-CO" dirty="0" smtClean="0"/>
                        <a:t>41</a:t>
                      </a:r>
                      <a:endParaRPr lang="es-CO" dirty="0"/>
                    </a:p>
                  </a:txBody>
                  <a:tcPr/>
                </a:tc>
                <a:tc>
                  <a:txBody>
                    <a:bodyPr/>
                    <a:lstStyle/>
                    <a:p>
                      <a:pPr algn="ctr"/>
                      <a:r>
                        <a:rPr lang="es-CO" dirty="0" smtClean="0"/>
                        <a:t>18,14%</a:t>
                      </a:r>
                      <a:endParaRPr lang="es-CO" dirty="0"/>
                    </a:p>
                  </a:txBody>
                  <a:tcPr/>
                </a:tc>
                <a:extLst>
                  <a:ext uri="{0D108BD9-81ED-4DB2-BD59-A6C34878D82A}">
                    <a16:rowId xmlns:a16="http://schemas.microsoft.com/office/drawing/2014/main" val="3605572585"/>
                  </a:ext>
                </a:extLst>
              </a:tr>
              <a:tr h="302180">
                <a:tc>
                  <a:txBody>
                    <a:bodyPr/>
                    <a:lstStyle/>
                    <a:p>
                      <a:r>
                        <a:rPr lang="es-CO" dirty="0" smtClean="0"/>
                        <a:t>Pichincha</a:t>
                      </a:r>
                      <a:endParaRPr lang="es-CO" dirty="0"/>
                    </a:p>
                  </a:txBody>
                  <a:tcPr/>
                </a:tc>
                <a:tc>
                  <a:txBody>
                    <a:bodyPr/>
                    <a:lstStyle/>
                    <a:p>
                      <a:pPr algn="ctr"/>
                      <a:r>
                        <a:rPr lang="es-CO" dirty="0" smtClean="0"/>
                        <a:t>29</a:t>
                      </a:r>
                      <a:endParaRPr lang="es-CO" dirty="0"/>
                    </a:p>
                  </a:txBody>
                  <a:tcPr/>
                </a:tc>
                <a:tc>
                  <a:txBody>
                    <a:bodyPr/>
                    <a:lstStyle/>
                    <a:p>
                      <a:pPr algn="ctr"/>
                      <a:r>
                        <a:rPr lang="es-CO" dirty="0" smtClean="0"/>
                        <a:t>12.83%</a:t>
                      </a:r>
                      <a:endParaRPr lang="es-CO" dirty="0"/>
                    </a:p>
                  </a:txBody>
                  <a:tcPr/>
                </a:tc>
                <a:extLst>
                  <a:ext uri="{0D108BD9-81ED-4DB2-BD59-A6C34878D82A}">
                    <a16:rowId xmlns:a16="http://schemas.microsoft.com/office/drawing/2014/main" val="2713908386"/>
                  </a:ext>
                </a:extLst>
              </a:tr>
              <a:tr h="302180">
                <a:tc>
                  <a:txBody>
                    <a:bodyPr/>
                    <a:lstStyle/>
                    <a:p>
                      <a:r>
                        <a:rPr lang="es-CO" dirty="0" smtClean="0"/>
                        <a:t>Manabí</a:t>
                      </a:r>
                      <a:endParaRPr lang="es-CO" dirty="0"/>
                    </a:p>
                  </a:txBody>
                  <a:tcPr/>
                </a:tc>
                <a:tc>
                  <a:txBody>
                    <a:bodyPr/>
                    <a:lstStyle/>
                    <a:p>
                      <a:pPr algn="ctr"/>
                      <a:r>
                        <a:rPr lang="es-CO" dirty="0" smtClean="0"/>
                        <a:t>27</a:t>
                      </a:r>
                      <a:endParaRPr lang="es-CO" dirty="0"/>
                    </a:p>
                  </a:txBody>
                  <a:tcPr/>
                </a:tc>
                <a:tc>
                  <a:txBody>
                    <a:bodyPr/>
                    <a:lstStyle/>
                    <a:p>
                      <a:pPr algn="ctr"/>
                      <a:r>
                        <a:rPr lang="es-CO" dirty="0" smtClean="0"/>
                        <a:t>11.95%</a:t>
                      </a:r>
                      <a:endParaRPr lang="es-CO" dirty="0"/>
                    </a:p>
                  </a:txBody>
                  <a:tcPr/>
                </a:tc>
                <a:extLst>
                  <a:ext uri="{0D108BD9-81ED-4DB2-BD59-A6C34878D82A}">
                    <a16:rowId xmlns:a16="http://schemas.microsoft.com/office/drawing/2014/main" val="1305583643"/>
                  </a:ext>
                </a:extLst>
              </a:tr>
              <a:tr h="302180">
                <a:tc>
                  <a:txBody>
                    <a:bodyPr/>
                    <a:lstStyle/>
                    <a:p>
                      <a:r>
                        <a:rPr lang="es-CO" dirty="0" smtClean="0"/>
                        <a:t>Santo Domingo de los Tsáchilas</a:t>
                      </a:r>
                      <a:endParaRPr lang="es-CO" dirty="0"/>
                    </a:p>
                  </a:txBody>
                  <a:tcPr/>
                </a:tc>
                <a:tc>
                  <a:txBody>
                    <a:bodyPr/>
                    <a:lstStyle/>
                    <a:p>
                      <a:pPr algn="ctr"/>
                      <a:r>
                        <a:rPr lang="es-CO" dirty="0" smtClean="0"/>
                        <a:t>19</a:t>
                      </a:r>
                      <a:endParaRPr lang="es-CO" dirty="0"/>
                    </a:p>
                  </a:txBody>
                  <a:tcPr/>
                </a:tc>
                <a:tc>
                  <a:txBody>
                    <a:bodyPr/>
                    <a:lstStyle/>
                    <a:p>
                      <a:pPr algn="ctr"/>
                      <a:r>
                        <a:rPr lang="es-CO" dirty="0" smtClean="0"/>
                        <a:t>8,41%</a:t>
                      </a:r>
                      <a:endParaRPr lang="es-CO" dirty="0"/>
                    </a:p>
                  </a:txBody>
                  <a:tcPr/>
                </a:tc>
                <a:extLst>
                  <a:ext uri="{0D108BD9-81ED-4DB2-BD59-A6C34878D82A}">
                    <a16:rowId xmlns:a16="http://schemas.microsoft.com/office/drawing/2014/main" val="1479515325"/>
                  </a:ext>
                </a:extLst>
              </a:tr>
              <a:tr h="302180">
                <a:tc>
                  <a:txBody>
                    <a:bodyPr/>
                    <a:lstStyle/>
                    <a:p>
                      <a:r>
                        <a:rPr lang="es-CO" dirty="0" smtClean="0"/>
                        <a:t>Los Ríos</a:t>
                      </a:r>
                      <a:endParaRPr lang="es-CO" dirty="0"/>
                    </a:p>
                  </a:txBody>
                  <a:tcPr/>
                </a:tc>
                <a:tc>
                  <a:txBody>
                    <a:bodyPr/>
                    <a:lstStyle/>
                    <a:p>
                      <a:pPr algn="ctr"/>
                      <a:r>
                        <a:rPr lang="es-CO" dirty="0" smtClean="0"/>
                        <a:t>16</a:t>
                      </a:r>
                      <a:endParaRPr lang="es-CO" dirty="0"/>
                    </a:p>
                  </a:txBody>
                  <a:tcPr/>
                </a:tc>
                <a:tc>
                  <a:txBody>
                    <a:bodyPr/>
                    <a:lstStyle/>
                    <a:p>
                      <a:pPr algn="ctr"/>
                      <a:r>
                        <a:rPr lang="es-CO" dirty="0" smtClean="0"/>
                        <a:t>7,08%</a:t>
                      </a:r>
                      <a:endParaRPr lang="es-CO" dirty="0"/>
                    </a:p>
                  </a:txBody>
                  <a:tcPr/>
                </a:tc>
                <a:extLst>
                  <a:ext uri="{0D108BD9-81ED-4DB2-BD59-A6C34878D82A}">
                    <a16:rowId xmlns:a16="http://schemas.microsoft.com/office/drawing/2014/main" val="1937108003"/>
                  </a:ext>
                </a:extLst>
              </a:tr>
              <a:tr h="302180">
                <a:tc>
                  <a:txBody>
                    <a:bodyPr/>
                    <a:lstStyle/>
                    <a:p>
                      <a:r>
                        <a:rPr lang="es-CO" dirty="0" smtClean="0"/>
                        <a:t>Sucumbíos</a:t>
                      </a:r>
                      <a:endParaRPr lang="es-CO" dirty="0"/>
                    </a:p>
                  </a:txBody>
                  <a:tcPr/>
                </a:tc>
                <a:tc>
                  <a:txBody>
                    <a:bodyPr/>
                    <a:lstStyle/>
                    <a:p>
                      <a:pPr algn="ctr"/>
                      <a:r>
                        <a:rPr lang="es-CO" dirty="0" smtClean="0"/>
                        <a:t>14</a:t>
                      </a:r>
                      <a:endParaRPr lang="es-CO" dirty="0"/>
                    </a:p>
                  </a:txBody>
                  <a:tcPr/>
                </a:tc>
                <a:tc>
                  <a:txBody>
                    <a:bodyPr/>
                    <a:lstStyle/>
                    <a:p>
                      <a:pPr algn="ctr"/>
                      <a:r>
                        <a:rPr lang="es-CO" dirty="0" smtClean="0"/>
                        <a:t>6,19%</a:t>
                      </a:r>
                      <a:endParaRPr lang="es-CO" dirty="0"/>
                    </a:p>
                  </a:txBody>
                  <a:tcPr/>
                </a:tc>
                <a:extLst>
                  <a:ext uri="{0D108BD9-81ED-4DB2-BD59-A6C34878D82A}">
                    <a16:rowId xmlns:a16="http://schemas.microsoft.com/office/drawing/2014/main" val="2513520980"/>
                  </a:ext>
                </a:extLst>
              </a:tr>
              <a:tr h="302180">
                <a:tc>
                  <a:txBody>
                    <a:bodyPr/>
                    <a:lstStyle/>
                    <a:p>
                      <a:r>
                        <a:rPr lang="es-CO" dirty="0" smtClean="0"/>
                        <a:t>El Oro</a:t>
                      </a:r>
                      <a:endParaRPr lang="es-CO" dirty="0"/>
                    </a:p>
                  </a:txBody>
                  <a:tcPr/>
                </a:tc>
                <a:tc>
                  <a:txBody>
                    <a:bodyPr/>
                    <a:lstStyle/>
                    <a:p>
                      <a:pPr algn="ctr"/>
                      <a:r>
                        <a:rPr lang="es-CO" dirty="0" smtClean="0"/>
                        <a:t>12</a:t>
                      </a:r>
                      <a:endParaRPr lang="es-CO" dirty="0"/>
                    </a:p>
                  </a:txBody>
                  <a:tcPr/>
                </a:tc>
                <a:tc>
                  <a:txBody>
                    <a:bodyPr/>
                    <a:lstStyle/>
                    <a:p>
                      <a:pPr algn="ctr"/>
                      <a:r>
                        <a:rPr lang="es-CO" dirty="0" smtClean="0"/>
                        <a:t>5,31%</a:t>
                      </a:r>
                      <a:endParaRPr lang="es-CO" dirty="0"/>
                    </a:p>
                  </a:txBody>
                  <a:tcPr/>
                </a:tc>
                <a:extLst>
                  <a:ext uri="{0D108BD9-81ED-4DB2-BD59-A6C34878D82A}">
                    <a16:rowId xmlns:a16="http://schemas.microsoft.com/office/drawing/2014/main" val="2205034693"/>
                  </a:ext>
                </a:extLst>
              </a:tr>
              <a:tr h="302180">
                <a:tc>
                  <a:txBody>
                    <a:bodyPr/>
                    <a:lstStyle/>
                    <a:p>
                      <a:r>
                        <a:rPr lang="es-CO" dirty="0" smtClean="0"/>
                        <a:t>Esmeraldas</a:t>
                      </a:r>
                      <a:endParaRPr lang="es-CO" dirty="0"/>
                    </a:p>
                  </a:txBody>
                  <a:tcPr/>
                </a:tc>
                <a:tc>
                  <a:txBody>
                    <a:bodyPr/>
                    <a:lstStyle/>
                    <a:p>
                      <a:pPr algn="ctr"/>
                      <a:r>
                        <a:rPr lang="es-CO" dirty="0" smtClean="0"/>
                        <a:t>9</a:t>
                      </a:r>
                      <a:endParaRPr lang="es-CO" dirty="0"/>
                    </a:p>
                  </a:txBody>
                  <a:tcPr/>
                </a:tc>
                <a:tc>
                  <a:txBody>
                    <a:bodyPr/>
                    <a:lstStyle/>
                    <a:p>
                      <a:pPr algn="ctr"/>
                      <a:r>
                        <a:rPr lang="es-CO" dirty="0" smtClean="0"/>
                        <a:t>3,98%</a:t>
                      </a:r>
                      <a:endParaRPr lang="es-CO" dirty="0"/>
                    </a:p>
                  </a:txBody>
                  <a:tcPr/>
                </a:tc>
                <a:extLst>
                  <a:ext uri="{0D108BD9-81ED-4DB2-BD59-A6C34878D82A}">
                    <a16:rowId xmlns:a16="http://schemas.microsoft.com/office/drawing/2014/main" val="2439270018"/>
                  </a:ext>
                </a:extLst>
              </a:tr>
              <a:tr h="302180">
                <a:tc>
                  <a:txBody>
                    <a:bodyPr/>
                    <a:lstStyle/>
                    <a:p>
                      <a:r>
                        <a:rPr lang="es-CO" dirty="0" smtClean="0"/>
                        <a:t>Loja</a:t>
                      </a:r>
                      <a:endParaRPr lang="es-CO" dirty="0"/>
                    </a:p>
                  </a:txBody>
                  <a:tcPr/>
                </a:tc>
                <a:tc>
                  <a:txBody>
                    <a:bodyPr/>
                    <a:lstStyle/>
                    <a:p>
                      <a:pPr algn="ctr"/>
                      <a:r>
                        <a:rPr lang="es-CO" dirty="0" smtClean="0"/>
                        <a:t>9</a:t>
                      </a:r>
                      <a:endParaRPr lang="es-CO" dirty="0"/>
                    </a:p>
                  </a:txBody>
                  <a:tcPr/>
                </a:tc>
                <a:tc>
                  <a:txBody>
                    <a:bodyPr/>
                    <a:lstStyle/>
                    <a:p>
                      <a:pPr algn="ctr"/>
                      <a:r>
                        <a:rPr lang="es-CO" dirty="0" smtClean="0"/>
                        <a:t>3,98%</a:t>
                      </a:r>
                      <a:endParaRPr lang="es-CO" dirty="0"/>
                    </a:p>
                  </a:txBody>
                  <a:tcPr/>
                </a:tc>
                <a:extLst>
                  <a:ext uri="{0D108BD9-81ED-4DB2-BD59-A6C34878D82A}">
                    <a16:rowId xmlns:a16="http://schemas.microsoft.com/office/drawing/2014/main" val="3525293496"/>
                  </a:ext>
                </a:extLst>
              </a:tr>
              <a:tr h="302180">
                <a:tc>
                  <a:txBody>
                    <a:bodyPr/>
                    <a:lstStyle/>
                    <a:p>
                      <a:r>
                        <a:rPr lang="es-CO" dirty="0" smtClean="0"/>
                        <a:t>Cotopaxi</a:t>
                      </a:r>
                      <a:endParaRPr lang="es-CO" dirty="0"/>
                    </a:p>
                  </a:txBody>
                  <a:tcPr/>
                </a:tc>
                <a:tc>
                  <a:txBody>
                    <a:bodyPr/>
                    <a:lstStyle/>
                    <a:p>
                      <a:pPr algn="ctr"/>
                      <a:r>
                        <a:rPr lang="es-CO" dirty="0" smtClean="0"/>
                        <a:t>7</a:t>
                      </a:r>
                      <a:endParaRPr lang="es-CO" dirty="0"/>
                    </a:p>
                  </a:txBody>
                  <a:tcPr/>
                </a:tc>
                <a:tc>
                  <a:txBody>
                    <a:bodyPr/>
                    <a:lstStyle/>
                    <a:p>
                      <a:pPr algn="ctr"/>
                      <a:r>
                        <a:rPr lang="es-CO" dirty="0" smtClean="0"/>
                        <a:t>3,10%</a:t>
                      </a:r>
                      <a:endParaRPr lang="es-CO" dirty="0"/>
                    </a:p>
                  </a:txBody>
                  <a:tcPr/>
                </a:tc>
                <a:extLst>
                  <a:ext uri="{0D108BD9-81ED-4DB2-BD59-A6C34878D82A}">
                    <a16:rowId xmlns:a16="http://schemas.microsoft.com/office/drawing/2014/main" val="3066854628"/>
                  </a:ext>
                </a:extLst>
              </a:tr>
            </a:tbl>
          </a:graphicData>
        </a:graphic>
      </p:graphicFrame>
      <p:sp>
        <p:nvSpPr>
          <p:cNvPr id="22" name="Rectángulo 21"/>
          <p:cNvSpPr/>
          <p:nvPr/>
        </p:nvSpPr>
        <p:spPr>
          <a:xfrm>
            <a:off x="1273215" y="6283660"/>
            <a:ext cx="4005943" cy="538609"/>
          </a:xfrm>
          <a:prstGeom prst="rect">
            <a:avLst/>
          </a:prstGeom>
        </p:spPr>
        <p:txBody>
          <a:bodyPr wrap="square">
            <a:spAutoFit/>
          </a:bodyPr>
          <a:lstStyle/>
          <a:p>
            <a:pPr algn="ctr" fontAlgn="base"/>
            <a:r>
              <a:rPr lang="es-ES" sz="1050" b="1" dirty="0">
                <a:latin typeface="arial" panose="020B0604020202020204" pitchFamily="34" charset="0"/>
              </a:rPr>
              <a:t>Fuente</a:t>
            </a:r>
            <a:r>
              <a:rPr lang="es-ES" sz="1050" dirty="0">
                <a:latin typeface="arial" panose="020B0604020202020204" pitchFamily="34" charset="0"/>
              </a:rPr>
              <a:t>: Comisión de Estadísticas de Violencia de Fiscalía</a:t>
            </a:r>
            <a:endParaRPr lang="es-ES" sz="1050" dirty="0">
              <a:latin typeface="Raleway"/>
            </a:endParaRPr>
          </a:p>
          <a:p>
            <a:pPr algn="ctr" fontAlgn="base"/>
            <a:r>
              <a:rPr lang="es-ES" sz="1050" dirty="0">
                <a:latin typeface="arial" panose="020B0604020202020204" pitchFamily="34" charset="0"/>
              </a:rPr>
              <a:t>Elaborado por Dirección de Política Criminal</a:t>
            </a:r>
            <a:r>
              <a:rPr lang="es-ES" dirty="0">
                <a:solidFill>
                  <a:srgbClr val="333333"/>
                </a:solidFill>
                <a:latin typeface="arial" panose="020B0604020202020204" pitchFamily="34" charset="0"/>
              </a:rPr>
              <a:t> </a:t>
            </a:r>
            <a:endParaRPr lang="es-ES" b="0" i="0" dirty="0">
              <a:solidFill>
                <a:srgbClr val="333333"/>
              </a:solidFill>
              <a:effectLst/>
              <a:latin typeface="Raleway"/>
            </a:endParaRPr>
          </a:p>
        </p:txBody>
      </p:sp>
      <p:sp>
        <p:nvSpPr>
          <p:cNvPr id="23" name="Rectángulo 22"/>
          <p:cNvSpPr/>
          <p:nvPr/>
        </p:nvSpPr>
        <p:spPr>
          <a:xfrm>
            <a:off x="935349" y="404350"/>
            <a:ext cx="5277393" cy="707886"/>
          </a:xfrm>
          <a:prstGeom prst="rect">
            <a:avLst/>
          </a:prstGeom>
        </p:spPr>
        <p:txBody>
          <a:bodyPr wrap="square">
            <a:spAutoFit/>
          </a:bodyPr>
          <a:lstStyle/>
          <a:p>
            <a:r>
              <a:rPr lang="es-ES" sz="2000" b="1" dirty="0">
                <a:solidFill>
                  <a:srgbClr val="333333"/>
                </a:solidFill>
                <a:latin typeface="Arial" panose="020B0604020202020204" pitchFamily="34" charset="0"/>
                <a:cs typeface="Arial" panose="020B0604020202020204" pitchFamily="34" charset="0"/>
              </a:rPr>
              <a:t>Denuncias de violación contra niños y niñas de menos de 10 </a:t>
            </a:r>
            <a:r>
              <a:rPr lang="es-ES" sz="2000" b="1" dirty="0" smtClean="0">
                <a:solidFill>
                  <a:srgbClr val="333333"/>
                </a:solidFill>
                <a:latin typeface="Arial" panose="020B0604020202020204" pitchFamily="34" charset="0"/>
                <a:cs typeface="Arial" panose="020B0604020202020204" pitchFamily="34" charset="0"/>
              </a:rPr>
              <a:t>años (2017)</a:t>
            </a:r>
            <a:endParaRPr lang="es-CO"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92103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p:cNvGraphicFramePr/>
          <p:nvPr>
            <p:extLst>
              <p:ext uri="{D42A27DB-BD31-4B8C-83A1-F6EECF244321}">
                <p14:modId xmlns:p14="http://schemas.microsoft.com/office/powerpoint/2010/main" val="3834559217"/>
              </p:ext>
            </p:extLst>
          </p:nvPr>
        </p:nvGraphicFramePr>
        <p:xfrm>
          <a:off x="2461414" y="1438764"/>
          <a:ext cx="7492483" cy="47332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1" name="Imagen 40"/>
          <p:cNvPicPr>
            <a:picLocks noChangeAspect="1"/>
          </p:cNvPicPr>
          <p:nvPr/>
        </p:nvPicPr>
        <p:blipFill rotWithShape="1">
          <a:blip r:embed="rId7">
            <a:extLst>
              <a:ext uri="{BEBA8EAE-BF5A-486C-A8C5-ECC9F3942E4B}">
                <a14:imgProps xmlns:a14="http://schemas.microsoft.com/office/drawing/2010/main">
                  <a14:imgLayer r:embed="rId8">
                    <a14:imgEffect>
                      <a14:backgroundRemoval t="0" b="99377" l="0" r="99125">
                        <a14:foregroundMark x1="56000" y1="90343" x2="56000" y2="90343"/>
                        <a14:foregroundMark x1="29250" y1="88162" x2="29250" y2="88162"/>
                        <a14:foregroundMark x1="6750" y1="87850" x2="6750" y2="87850"/>
                        <a14:foregroundMark x1="12500" y1="90966" x2="12500" y2="90966"/>
                        <a14:foregroundMark x1="1000" y1="89097" x2="1000" y2="89097"/>
                      </a14:backgroundRemoval>
                    </a14:imgEffect>
                  </a14:imgLayer>
                </a14:imgProps>
              </a:ext>
              <a:ext uri="{28A0092B-C50C-407E-A947-70E740481C1C}">
                <a14:useLocalDpi xmlns:a14="http://schemas.microsoft.com/office/drawing/2010/main" val="0"/>
              </a:ext>
            </a:extLst>
          </a:blip>
          <a:srcRect l="26185"/>
          <a:stretch/>
        </p:blipFill>
        <p:spPr>
          <a:xfrm>
            <a:off x="6415360" y="3691352"/>
            <a:ext cx="6057344" cy="3292712"/>
          </a:xfrm>
          <a:prstGeom prst="rect">
            <a:avLst/>
          </a:prstGeom>
        </p:spPr>
      </p:pic>
      <p:sp>
        <p:nvSpPr>
          <p:cNvPr id="3" name="Rectángulo 2"/>
          <p:cNvSpPr/>
          <p:nvPr/>
        </p:nvSpPr>
        <p:spPr>
          <a:xfrm flipH="1">
            <a:off x="863037" y="214640"/>
            <a:ext cx="587725" cy="6138219"/>
          </a:xfrm>
          <a:prstGeom prst="rect">
            <a:avLst/>
          </a:prstGeom>
          <a:noFill/>
        </p:spPr>
        <p:txBody>
          <a:bodyPr vert="wordArtVert" wrap="none" lIns="91440" tIns="45720" rIns="91440" bIns="45720" anchor="b">
            <a:spAutoFit/>
            <a:scene3d>
              <a:camera prst="orthographicFront"/>
              <a:lightRig rig="soft" dir="t">
                <a:rot lat="0" lon="0" rev="15600000"/>
              </a:lightRig>
            </a:scene3d>
            <a:sp3d extrusionH="57150" prstMaterial="softEdge">
              <a:bevelT w="25400" h="38100"/>
            </a:sp3d>
          </a:bodyPr>
          <a:lstStyle/>
          <a:p>
            <a:pPr algn="ctr"/>
            <a:r>
              <a:rPr lang="es-ES" sz="2400" b="1" dirty="0" smtClean="0">
                <a:ln/>
                <a:solidFill>
                  <a:srgbClr val="C00000"/>
                </a:solidFill>
                <a:latin typeface="Berlin Sans FB Demi" panose="020E0802020502020306" pitchFamily="34" charset="0"/>
              </a:rPr>
              <a:t>DATOS MUNDIALES</a:t>
            </a:r>
            <a:endParaRPr lang="es-ES" sz="2400" b="1" dirty="0">
              <a:ln/>
              <a:solidFill>
                <a:srgbClr val="C00000"/>
              </a:solidFill>
              <a:latin typeface="Berlin Sans FB Demi" panose="020E0802020502020306" pitchFamily="34" charset="0"/>
            </a:endParaRPr>
          </a:p>
        </p:txBody>
      </p:sp>
    </p:spTree>
    <p:extLst>
      <p:ext uri="{BB962C8B-B14F-4D97-AF65-F5344CB8AC3E}">
        <p14:creationId xmlns:p14="http://schemas.microsoft.com/office/powerpoint/2010/main" val="35725189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p:cNvGraphicFramePr/>
          <p:nvPr>
            <p:extLst>
              <p:ext uri="{D42A27DB-BD31-4B8C-83A1-F6EECF244321}">
                <p14:modId xmlns:p14="http://schemas.microsoft.com/office/powerpoint/2010/main" val="271877241"/>
              </p:ext>
            </p:extLst>
          </p:nvPr>
        </p:nvGraphicFramePr>
        <p:xfrm>
          <a:off x="1201783" y="2991394"/>
          <a:ext cx="9405257" cy="33631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3" name="Rectángulo 22"/>
          <p:cNvSpPr/>
          <p:nvPr/>
        </p:nvSpPr>
        <p:spPr>
          <a:xfrm>
            <a:off x="711925" y="1165606"/>
            <a:ext cx="10384971" cy="1015663"/>
          </a:xfrm>
          <a:prstGeom prst="rect">
            <a:avLst/>
          </a:prstGeom>
        </p:spPr>
        <p:txBody>
          <a:bodyPr wrap="square">
            <a:spAutoFit/>
          </a:bodyPr>
          <a:lstStyle/>
          <a:p>
            <a:pPr marL="342900" indent="-342900" algn="just">
              <a:lnSpc>
                <a:spcPct val="150000"/>
              </a:lnSpc>
              <a:spcAft>
                <a:spcPts val="0"/>
              </a:spcAft>
              <a:buFont typeface="Wingdings" panose="05000000000000000000" pitchFamily="2" charset="2"/>
              <a:buChar char="Ø"/>
              <a:tabLst>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 pos="5029200" algn="l"/>
                <a:tab pos="5257800" algn="l"/>
                <a:tab pos="5486400" algn="l"/>
                <a:tab pos="5715000" algn="l"/>
                <a:tab pos="5943600" algn="l"/>
                <a:tab pos="6172200" algn="l"/>
                <a:tab pos="6400800" algn="l"/>
                <a:tab pos="6629400" algn="l"/>
                <a:tab pos="6858000" algn="l"/>
                <a:tab pos="7086600" algn="l"/>
                <a:tab pos="7315200" algn="l"/>
              </a:tabLst>
            </a:pPr>
            <a:r>
              <a:rPr lang="es-EC" sz="2000" dirty="0">
                <a:latin typeface="Franklin Gothic Medium Cond" panose="020B0606030402020204" pitchFamily="34" charset="0"/>
                <a:ea typeface="Calibri" panose="020F0502020204030204" pitchFamily="34" charset="0"/>
                <a:cs typeface="Times New Roman" panose="02020603050405020304" pitchFamily="18" charset="0"/>
              </a:rPr>
              <a:t>Investigar el manejo didáctico que aplican los docentes de preparatoria para la prevención del </a:t>
            </a:r>
            <a:r>
              <a:rPr lang="es-EC" sz="2000" dirty="0" smtClean="0">
                <a:latin typeface="Franklin Gothic Medium Cond" panose="020B0606030402020204" pitchFamily="34" charset="0"/>
                <a:ea typeface="Calibri" panose="020F0502020204030204" pitchFamily="34" charset="0"/>
                <a:cs typeface="Times New Roman" panose="02020603050405020304" pitchFamily="18" charset="0"/>
              </a:rPr>
              <a:t>Abuso </a:t>
            </a:r>
            <a:r>
              <a:rPr lang="es-EC" sz="2000" dirty="0">
                <a:latin typeface="Franklin Gothic Medium Cond" panose="020B0606030402020204" pitchFamily="34" charset="0"/>
                <a:ea typeface="Calibri" panose="020F0502020204030204" pitchFamily="34" charset="0"/>
                <a:cs typeface="Times New Roman" panose="02020603050405020304" pitchFamily="18" charset="0"/>
              </a:rPr>
              <a:t>S</a:t>
            </a:r>
            <a:r>
              <a:rPr lang="es-EC" sz="2000" dirty="0" smtClean="0">
                <a:latin typeface="Franklin Gothic Medium Cond" panose="020B0606030402020204" pitchFamily="34" charset="0"/>
                <a:ea typeface="Calibri" panose="020F0502020204030204" pitchFamily="34" charset="0"/>
                <a:cs typeface="Times New Roman" panose="02020603050405020304" pitchFamily="18" charset="0"/>
              </a:rPr>
              <a:t>exual </a:t>
            </a:r>
            <a:r>
              <a:rPr lang="es-EC" sz="2000" dirty="0">
                <a:latin typeface="Franklin Gothic Medium Cond" panose="020B0606030402020204" pitchFamily="34" charset="0"/>
                <a:ea typeface="Calibri" panose="020F0502020204030204" pitchFamily="34" charset="0"/>
                <a:cs typeface="Times New Roman" panose="02020603050405020304" pitchFamily="18" charset="0"/>
              </a:rPr>
              <a:t>I</a:t>
            </a:r>
            <a:r>
              <a:rPr lang="es-EC" sz="2000" dirty="0" smtClean="0">
                <a:latin typeface="Franklin Gothic Medium Cond" panose="020B0606030402020204" pitchFamily="34" charset="0"/>
                <a:ea typeface="Calibri" panose="020F0502020204030204" pitchFamily="34" charset="0"/>
                <a:cs typeface="Times New Roman" panose="02020603050405020304" pitchFamily="18" charset="0"/>
              </a:rPr>
              <a:t>nfantil </a:t>
            </a:r>
            <a:r>
              <a:rPr lang="es-EC" sz="2000" dirty="0">
                <a:latin typeface="Franklin Gothic Medium Cond" panose="020B0606030402020204" pitchFamily="34" charset="0"/>
                <a:ea typeface="Calibri" panose="020F0502020204030204" pitchFamily="34" charset="0"/>
                <a:cs typeface="Times New Roman" panose="02020603050405020304" pitchFamily="18" charset="0"/>
              </a:rPr>
              <a:t>dentro del aula en las escuelas del circuito de Chonta </a:t>
            </a:r>
            <a:r>
              <a:rPr lang="es-EC" sz="2000" dirty="0" smtClean="0">
                <a:latin typeface="Franklin Gothic Medium Cond" panose="020B0606030402020204" pitchFamily="34" charset="0"/>
                <a:ea typeface="Calibri" panose="020F0502020204030204" pitchFamily="34" charset="0"/>
                <a:cs typeface="Times New Roman" panose="02020603050405020304" pitchFamily="18" charset="0"/>
              </a:rPr>
              <a:t>Punta</a:t>
            </a:r>
            <a:r>
              <a:rPr lang="es-EC" sz="2000" dirty="0">
                <a:latin typeface="Franklin Gothic Medium Cond" panose="020B0606030402020204" pitchFamily="34" charset="0"/>
                <a:ea typeface="Calibri" panose="020F0502020204030204" pitchFamily="34" charset="0"/>
                <a:cs typeface="Times New Roman" panose="02020603050405020304" pitchFamily="18" charset="0"/>
              </a:rPr>
              <a:t>.</a:t>
            </a:r>
            <a:endParaRPr lang="es-CO" dirty="0">
              <a:effectLst/>
              <a:latin typeface="Franklin Gothic Medium Cond" panose="020B0606030402020204" pitchFamily="34" charset="0"/>
              <a:ea typeface="Calibri" panose="020F0502020204030204" pitchFamily="34" charset="0"/>
              <a:cs typeface="Times New Roman" panose="02020603050405020304" pitchFamily="18" charset="0"/>
            </a:endParaRPr>
          </a:p>
        </p:txBody>
      </p:sp>
      <p:pic>
        <p:nvPicPr>
          <p:cNvPr id="3" name="Imagen 2"/>
          <p:cNvPicPr>
            <a:picLocks noChangeAspect="1"/>
          </p:cNvPicPr>
          <p:nvPr/>
        </p:nvPicPr>
        <p:blipFill>
          <a:blip r:embed="rId7"/>
          <a:stretch>
            <a:fillRect/>
          </a:stretch>
        </p:blipFill>
        <p:spPr>
          <a:xfrm>
            <a:off x="3321" y="-163814"/>
            <a:ext cx="12260119" cy="1243692"/>
          </a:xfrm>
          <a:prstGeom prst="rect">
            <a:avLst/>
          </a:prstGeom>
        </p:spPr>
      </p:pic>
    </p:spTree>
    <p:extLst>
      <p:ext uri="{BB962C8B-B14F-4D97-AF65-F5344CB8AC3E}">
        <p14:creationId xmlns:p14="http://schemas.microsoft.com/office/powerpoint/2010/main" val="19237559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p:cNvGraphicFramePr/>
          <p:nvPr>
            <p:extLst>
              <p:ext uri="{D42A27DB-BD31-4B8C-83A1-F6EECF244321}">
                <p14:modId xmlns:p14="http://schemas.microsoft.com/office/powerpoint/2010/main" val="1228466657"/>
              </p:ext>
            </p:extLst>
          </p:nvPr>
        </p:nvGraphicFramePr>
        <p:xfrm>
          <a:off x="576942" y="1096014"/>
          <a:ext cx="10672354" cy="61395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Imagen 4"/>
          <p:cNvPicPr>
            <a:picLocks noChangeAspect="1"/>
          </p:cNvPicPr>
          <p:nvPr/>
        </p:nvPicPr>
        <p:blipFill>
          <a:blip r:embed="rId8"/>
          <a:stretch>
            <a:fillRect/>
          </a:stretch>
        </p:blipFill>
        <p:spPr>
          <a:xfrm>
            <a:off x="0" y="-149773"/>
            <a:ext cx="12193057" cy="1231499"/>
          </a:xfrm>
          <a:prstGeom prst="rect">
            <a:avLst/>
          </a:prstGeom>
        </p:spPr>
      </p:pic>
    </p:spTree>
    <p:extLst>
      <p:ext uri="{BB962C8B-B14F-4D97-AF65-F5344CB8AC3E}">
        <p14:creationId xmlns:p14="http://schemas.microsoft.com/office/powerpoint/2010/main" val="3299753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p:cNvGraphicFramePr/>
          <p:nvPr>
            <p:extLst>
              <p:ext uri="{D42A27DB-BD31-4B8C-83A1-F6EECF244321}">
                <p14:modId xmlns:p14="http://schemas.microsoft.com/office/powerpoint/2010/main" val="2047188136"/>
              </p:ext>
            </p:extLst>
          </p:nvPr>
        </p:nvGraphicFramePr>
        <p:xfrm>
          <a:off x="1265138" y="-20372"/>
          <a:ext cx="9959330" cy="68783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4" name="Group 19"/>
          <p:cNvGrpSpPr>
            <a:grpSpLocks/>
          </p:cNvGrpSpPr>
          <p:nvPr/>
        </p:nvGrpSpPr>
        <p:grpSpPr bwMode="auto">
          <a:xfrm rot="16200000">
            <a:off x="-3353946" y="3334238"/>
            <a:ext cx="6858000" cy="189524"/>
            <a:chOff x="107213400" y="106070400"/>
            <a:chExt cx="3428999" cy="914398"/>
          </a:xfrm>
        </p:grpSpPr>
        <p:sp>
          <p:nvSpPr>
            <p:cNvPr id="25" name="Rectangle 20" hidden="1"/>
            <p:cNvSpPr>
              <a:spLocks noChangeArrowheads="1"/>
            </p:cNvSpPr>
            <p:nvPr/>
          </p:nvSpPr>
          <p:spPr bwMode="auto">
            <a:xfrm>
              <a:off x="107213400" y="106070400"/>
              <a:ext cx="3428999" cy="914394"/>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CO" dirty="0"/>
            </a:p>
          </p:txBody>
        </p:sp>
        <p:sp>
          <p:nvSpPr>
            <p:cNvPr id="26" name="Rectangle 21"/>
            <p:cNvSpPr>
              <a:spLocks noChangeArrowheads="1"/>
            </p:cNvSpPr>
            <p:nvPr/>
          </p:nvSpPr>
          <p:spPr bwMode="auto">
            <a:xfrm>
              <a:off x="107213400" y="106070400"/>
              <a:ext cx="228599" cy="914398"/>
            </a:xfrm>
            <a:prstGeom prst="rect">
              <a:avLst/>
            </a:prstGeom>
            <a:solidFill>
              <a:srgbClr val="92D050"/>
            </a:solidFill>
            <a:ln w="0" algn="in">
              <a:no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CO" dirty="0"/>
            </a:p>
          </p:txBody>
        </p:sp>
        <p:sp>
          <p:nvSpPr>
            <p:cNvPr id="27" name="Rectangle 22"/>
            <p:cNvSpPr>
              <a:spLocks noChangeArrowheads="1"/>
            </p:cNvSpPr>
            <p:nvPr/>
          </p:nvSpPr>
          <p:spPr bwMode="auto">
            <a:xfrm>
              <a:off x="107441999" y="106070400"/>
              <a:ext cx="228599" cy="914398"/>
            </a:xfrm>
            <a:prstGeom prst="rect">
              <a:avLst/>
            </a:prstGeom>
            <a:solidFill>
              <a:srgbClr val="FFCC33"/>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CO" dirty="0"/>
            </a:p>
          </p:txBody>
        </p:sp>
        <p:sp>
          <p:nvSpPr>
            <p:cNvPr id="28" name="Rectangle 23"/>
            <p:cNvSpPr>
              <a:spLocks noChangeArrowheads="1"/>
            </p:cNvSpPr>
            <p:nvPr/>
          </p:nvSpPr>
          <p:spPr bwMode="auto">
            <a:xfrm>
              <a:off x="107670598" y="106070400"/>
              <a:ext cx="228600" cy="914398"/>
            </a:xfrm>
            <a:prstGeom prst="rect">
              <a:avLst/>
            </a:prstGeom>
            <a:solidFill>
              <a:srgbClr val="CC0033"/>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CO" dirty="0"/>
            </a:p>
          </p:txBody>
        </p:sp>
        <p:sp>
          <p:nvSpPr>
            <p:cNvPr id="29" name="Rectangle 24"/>
            <p:cNvSpPr>
              <a:spLocks noChangeArrowheads="1"/>
            </p:cNvSpPr>
            <p:nvPr/>
          </p:nvSpPr>
          <p:spPr bwMode="auto">
            <a:xfrm>
              <a:off x="107899198" y="106070400"/>
              <a:ext cx="228599" cy="914398"/>
            </a:xfrm>
            <a:prstGeom prst="rect">
              <a:avLst/>
            </a:prstGeom>
            <a:solidFill>
              <a:srgbClr val="92D050"/>
            </a:solidFill>
            <a:ln w="0" algn="in">
              <a:no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CO" dirty="0"/>
            </a:p>
          </p:txBody>
        </p:sp>
        <p:sp>
          <p:nvSpPr>
            <p:cNvPr id="30" name="Rectangle 25"/>
            <p:cNvSpPr>
              <a:spLocks noChangeArrowheads="1"/>
            </p:cNvSpPr>
            <p:nvPr/>
          </p:nvSpPr>
          <p:spPr bwMode="auto">
            <a:xfrm>
              <a:off x="108127797" y="106070400"/>
              <a:ext cx="228599" cy="914398"/>
            </a:xfrm>
            <a:prstGeom prst="rect">
              <a:avLst/>
            </a:prstGeom>
            <a:solidFill>
              <a:srgbClr val="FFCC33"/>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CO" dirty="0"/>
            </a:p>
          </p:txBody>
        </p:sp>
        <p:sp>
          <p:nvSpPr>
            <p:cNvPr id="31" name="Rectangle 26"/>
            <p:cNvSpPr>
              <a:spLocks noChangeArrowheads="1"/>
            </p:cNvSpPr>
            <p:nvPr/>
          </p:nvSpPr>
          <p:spPr bwMode="auto">
            <a:xfrm>
              <a:off x="108356396" y="106070400"/>
              <a:ext cx="228599" cy="914398"/>
            </a:xfrm>
            <a:prstGeom prst="rect">
              <a:avLst/>
            </a:prstGeom>
            <a:solidFill>
              <a:srgbClr val="CC0033"/>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CO" dirty="0"/>
            </a:p>
          </p:txBody>
        </p:sp>
        <p:sp>
          <p:nvSpPr>
            <p:cNvPr id="32" name="Rectangle 27"/>
            <p:cNvSpPr>
              <a:spLocks noChangeArrowheads="1"/>
            </p:cNvSpPr>
            <p:nvPr/>
          </p:nvSpPr>
          <p:spPr bwMode="auto">
            <a:xfrm>
              <a:off x="108584995" y="106070400"/>
              <a:ext cx="228600" cy="914398"/>
            </a:xfrm>
            <a:prstGeom prst="rect">
              <a:avLst/>
            </a:prstGeom>
            <a:solidFill>
              <a:srgbClr val="92D050"/>
            </a:solidFill>
            <a:ln w="0" algn="in">
              <a:no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CO" dirty="0"/>
            </a:p>
          </p:txBody>
        </p:sp>
        <p:sp>
          <p:nvSpPr>
            <p:cNvPr id="33" name="Rectangle 28"/>
            <p:cNvSpPr>
              <a:spLocks noChangeArrowheads="1"/>
            </p:cNvSpPr>
            <p:nvPr/>
          </p:nvSpPr>
          <p:spPr bwMode="auto">
            <a:xfrm>
              <a:off x="108813595" y="106070400"/>
              <a:ext cx="228599" cy="914398"/>
            </a:xfrm>
            <a:prstGeom prst="rect">
              <a:avLst/>
            </a:prstGeom>
            <a:solidFill>
              <a:srgbClr val="FFCC33"/>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CO" dirty="0"/>
            </a:p>
          </p:txBody>
        </p:sp>
        <p:sp>
          <p:nvSpPr>
            <p:cNvPr id="34" name="Rectangle 29"/>
            <p:cNvSpPr>
              <a:spLocks noChangeArrowheads="1"/>
            </p:cNvSpPr>
            <p:nvPr/>
          </p:nvSpPr>
          <p:spPr bwMode="auto">
            <a:xfrm>
              <a:off x="109042194" y="106070400"/>
              <a:ext cx="228599" cy="914398"/>
            </a:xfrm>
            <a:prstGeom prst="rect">
              <a:avLst/>
            </a:prstGeom>
            <a:solidFill>
              <a:srgbClr val="CC0033"/>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CO" dirty="0"/>
            </a:p>
          </p:txBody>
        </p:sp>
        <p:sp>
          <p:nvSpPr>
            <p:cNvPr id="35" name="Rectangle 30"/>
            <p:cNvSpPr>
              <a:spLocks noChangeArrowheads="1"/>
            </p:cNvSpPr>
            <p:nvPr/>
          </p:nvSpPr>
          <p:spPr bwMode="auto">
            <a:xfrm>
              <a:off x="109270793" y="106070400"/>
              <a:ext cx="228599" cy="914398"/>
            </a:xfrm>
            <a:prstGeom prst="rect">
              <a:avLst/>
            </a:prstGeom>
            <a:solidFill>
              <a:srgbClr val="92D050"/>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CO" dirty="0"/>
            </a:p>
          </p:txBody>
        </p:sp>
        <p:sp>
          <p:nvSpPr>
            <p:cNvPr id="36" name="Rectangle 31"/>
            <p:cNvSpPr>
              <a:spLocks noChangeArrowheads="1"/>
            </p:cNvSpPr>
            <p:nvPr/>
          </p:nvSpPr>
          <p:spPr bwMode="auto">
            <a:xfrm>
              <a:off x="109499392" y="106070400"/>
              <a:ext cx="228600" cy="914398"/>
            </a:xfrm>
            <a:prstGeom prst="rect">
              <a:avLst/>
            </a:prstGeom>
            <a:solidFill>
              <a:srgbClr val="FFCC33"/>
            </a:solidFill>
            <a:ln w="0" algn="in">
              <a:no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CO" dirty="0"/>
            </a:p>
          </p:txBody>
        </p:sp>
        <p:sp>
          <p:nvSpPr>
            <p:cNvPr id="37" name="Rectangle 32"/>
            <p:cNvSpPr>
              <a:spLocks noChangeArrowheads="1"/>
            </p:cNvSpPr>
            <p:nvPr/>
          </p:nvSpPr>
          <p:spPr bwMode="auto">
            <a:xfrm>
              <a:off x="109727992" y="106070400"/>
              <a:ext cx="228599" cy="914398"/>
            </a:xfrm>
            <a:prstGeom prst="rect">
              <a:avLst/>
            </a:prstGeom>
            <a:solidFill>
              <a:srgbClr val="CC0033"/>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CO" dirty="0"/>
            </a:p>
          </p:txBody>
        </p:sp>
        <p:sp>
          <p:nvSpPr>
            <p:cNvPr id="38" name="Rectangle 33"/>
            <p:cNvSpPr>
              <a:spLocks noChangeArrowheads="1"/>
            </p:cNvSpPr>
            <p:nvPr/>
          </p:nvSpPr>
          <p:spPr bwMode="auto">
            <a:xfrm>
              <a:off x="109956591" y="106070400"/>
              <a:ext cx="228599" cy="914398"/>
            </a:xfrm>
            <a:prstGeom prst="rect">
              <a:avLst/>
            </a:prstGeom>
            <a:solidFill>
              <a:srgbClr val="92D050"/>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CO" dirty="0"/>
            </a:p>
          </p:txBody>
        </p:sp>
        <p:sp>
          <p:nvSpPr>
            <p:cNvPr id="39" name="Rectangle 34"/>
            <p:cNvSpPr>
              <a:spLocks noChangeArrowheads="1"/>
            </p:cNvSpPr>
            <p:nvPr/>
          </p:nvSpPr>
          <p:spPr bwMode="auto">
            <a:xfrm>
              <a:off x="110185190" y="106070400"/>
              <a:ext cx="228599" cy="914398"/>
            </a:xfrm>
            <a:prstGeom prst="rect">
              <a:avLst/>
            </a:prstGeom>
            <a:solidFill>
              <a:srgbClr val="FFCC33"/>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CO" dirty="0"/>
            </a:p>
          </p:txBody>
        </p:sp>
        <p:sp>
          <p:nvSpPr>
            <p:cNvPr id="57" name="Rectangle 35"/>
            <p:cNvSpPr>
              <a:spLocks noChangeArrowheads="1"/>
            </p:cNvSpPr>
            <p:nvPr/>
          </p:nvSpPr>
          <p:spPr bwMode="auto">
            <a:xfrm>
              <a:off x="110413789" y="106070400"/>
              <a:ext cx="228600" cy="914398"/>
            </a:xfrm>
            <a:prstGeom prst="rect">
              <a:avLst/>
            </a:prstGeom>
            <a:solidFill>
              <a:srgbClr val="CC0033"/>
            </a:solidFill>
            <a:ln>
              <a:noFill/>
            </a:ln>
            <a:effectLst/>
            <a:extLs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CO" dirty="0"/>
            </a:p>
          </p:txBody>
        </p:sp>
      </p:grpSp>
    </p:spTree>
    <p:extLst>
      <p:ext uri="{BB962C8B-B14F-4D97-AF65-F5344CB8AC3E}">
        <p14:creationId xmlns:p14="http://schemas.microsoft.com/office/powerpoint/2010/main" val="24185985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p:cNvGraphicFramePr/>
          <p:nvPr>
            <p:extLst/>
          </p:nvPr>
        </p:nvGraphicFramePr>
        <p:xfrm>
          <a:off x="317471" y="-1697142"/>
          <a:ext cx="11665131" cy="104894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ángulo 2"/>
          <p:cNvSpPr/>
          <p:nvPr/>
        </p:nvSpPr>
        <p:spPr>
          <a:xfrm>
            <a:off x="0" y="0"/>
            <a:ext cx="12192000" cy="769441"/>
          </a:xfrm>
          <a:prstGeom prst="rect">
            <a:avLst/>
          </a:prstGeom>
          <a:gradFill flip="none" rotWithShape="1">
            <a:gsLst>
              <a:gs pos="52000">
                <a:schemeClr val="bg1">
                  <a:lumMod val="95000"/>
                </a:schemeClr>
              </a:gs>
              <a:gs pos="0">
                <a:schemeClr val="accent6"/>
              </a:gs>
              <a:gs pos="100000">
                <a:schemeClr val="accent4"/>
              </a:gs>
            </a:gsLst>
            <a:lin ang="13500000" scaled="1"/>
            <a:tileRect/>
          </a:gradFill>
        </p:spPr>
        <p:txBody>
          <a:bodyPr wrap="square" lIns="91440" tIns="45720" rIns="91440" bIns="45720">
            <a:spAutoFit/>
          </a:bodyPr>
          <a:lstStyle/>
          <a:p>
            <a:pPr algn="ctr"/>
            <a:r>
              <a:rPr lang="es-ES" sz="4400" dirty="0" smtClean="0">
                <a:ln w="0"/>
                <a:effectLst>
                  <a:outerShdw blurRad="38100" dist="19050" dir="2700000" algn="tl" rotWithShape="0">
                    <a:schemeClr val="dk1">
                      <a:alpha val="40000"/>
                    </a:schemeClr>
                  </a:outerShdw>
                </a:effectLst>
                <a:latin typeface="Abigail Print" panose="02000606000000020004" pitchFamily="2" charset="0"/>
              </a:rPr>
              <a:t>Consecuencias del Abuso Sexual Infantil</a:t>
            </a:r>
            <a:endParaRPr lang="es-ES" sz="4400" b="0" cap="none" spc="0" dirty="0">
              <a:ln w="0"/>
              <a:solidFill>
                <a:schemeClr val="tx1"/>
              </a:solidFill>
              <a:effectLst>
                <a:outerShdw blurRad="38100" dist="19050" dir="2700000" algn="tl" rotWithShape="0">
                  <a:schemeClr val="dk1">
                    <a:alpha val="40000"/>
                  </a:schemeClr>
                </a:outerShdw>
              </a:effectLst>
              <a:latin typeface="Abigail Print" panose="02000606000000020004" pitchFamily="2" charset="0"/>
            </a:endParaRPr>
          </a:p>
        </p:txBody>
      </p:sp>
      <p:sp>
        <p:nvSpPr>
          <p:cNvPr id="4" name="Rectángulo 3"/>
          <p:cNvSpPr/>
          <p:nvPr/>
        </p:nvSpPr>
        <p:spPr>
          <a:xfrm rot="16200000">
            <a:off x="-604459" y="3137779"/>
            <a:ext cx="1474528" cy="369332"/>
          </a:xfrm>
          <a:prstGeom prst="rect">
            <a:avLst/>
          </a:prstGeom>
          <a:noFill/>
        </p:spPr>
        <p:txBody>
          <a:bodyPr wrap="square" lIns="91440" tIns="45720" rIns="91440" bIns="45720">
            <a:spAutoFit/>
          </a:bodyPr>
          <a:lstStyle/>
          <a:p>
            <a:pPr algn="ctr"/>
            <a:r>
              <a:rPr lang="es-ES" b="0" cap="none" spc="0" dirty="0" smtClean="0">
                <a:ln w="0"/>
                <a:solidFill>
                  <a:schemeClr val="tx1"/>
                </a:solidFill>
                <a:effectLst>
                  <a:glow rad="63500">
                    <a:schemeClr val="accent4">
                      <a:satMod val="175000"/>
                      <a:alpha val="40000"/>
                    </a:schemeClr>
                  </a:glow>
                  <a:outerShdw blurRad="38100" dist="19050" dir="2700000" algn="tl" rotWithShape="0">
                    <a:schemeClr val="dk1">
                      <a:alpha val="40000"/>
                    </a:schemeClr>
                  </a:outerShdw>
                </a:effectLst>
              </a:rPr>
              <a:t>Corto plazo</a:t>
            </a:r>
            <a:endParaRPr lang="es-ES" b="0" cap="none" spc="0" dirty="0">
              <a:ln w="0"/>
              <a:solidFill>
                <a:schemeClr val="tx1"/>
              </a:solidFill>
              <a:effectLst>
                <a:glow rad="63500">
                  <a:schemeClr val="accent4">
                    <a:satMod val="175000"/>
                    <a:alpha val="40000"/>
                  </a:schemeClr>
                </a:glow>
                <a:outerShdw blurRad="38100" dist="19050" dir="2700000" algn="tl" rotWithShape="0">
                  <a:schemeClr val="dk1">
                    <a:alpha val="40000"/>
                  </a:schemeClr>
                </a:outerShdw>
              </a:effectLst>
            </a:endParaRPr>
          </a:p>
        </p:txBody>
      </p:sp>
      <p:sp>
        <p:nvSpPr>
          <p:cNvPr id="5" name="Rectángulo 4"/>
          <p:cNvSpPr/>
          <p:nvPr/>
        </p:nvSpPr>
        <p:spPr>
          <a:xfrm rot="5400000">
            <a:off x="-490825" y="4740032"/>
            <a:ext cx="1332412" cy="369332"/>
          </a:xfrm>
          <a:prstGeom prst="rect">
            <a:avLst/>
          </a:prstGeom>
          <a:noFill/>
        </p:spPr>
        <p:txBody>
          <a:bodyPr wrap="square" lIns="91440" tIns="45720" rIns="91440" bIns="45720">
            <a:spAutoFit/>
          </a:bodyPr>
          <a:lstStyle/>
          <a:p>
            <a:pPr algn="ctr"/>
            <a:r>
              <a:rPr lang="es-ES" b="0" cap="none" spc="0" dirty="0" smtClean="0">
                <a:ln w="0"/>
                <a:solidFill>
                  <a:schemeClr val="tx1"/>
                </a:solidFill>
                <a:effectLst>
                  <a:glow rad="63500">
                    <a:schemeClr val="accent2">
                      <a:satMod val="175000"/>
                      <a:alpha val="40000"/>
                    </a:schemeClr>
                  </a:glow>
                  <a:outerShdw blurRad="38100" dist="19050" dir="2700000" algn="tl" rotWithShape="0">
                    <a:schemeClr val="dk1">
                      <a:alpha val="40000"/>
                    </a:schemeClr>
                  </a:outerShdw>
                </a:effectLst>
              </a:rPr>
              <a:t>Largo plazo</a:t>
            </a:r>
            <a:endParaRPr lang="es-ES" b="0" cap="none" spc="0" dirty="0">
              <a:ln w="0"/>
              <a:solidFill>
                <a:schemeClr val="tx1"/>
              </a:solidFill>
              <a:effectLst>
                <a:glow rad="63500">
                  <a:schemeClr val="accent2">
                    <a:satMod val="175000"/>
                    <a:alpha val="40000"/>
                  </a:schemeClr>
                </a:glow>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097368298"/>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6502</TotalTime>
  <Words>1181</Words>
  <Application>Microsoft Office PowerPoint</Application>
  <PresentationFormat>Panorámica</PresentationFormat>
  <Paragraphs>307</Paragraphs>
  <Slides>22</Slides>
  <Notes>7</Notes>
  <HiddenSlides>0</HiddenSlides>
  <MMClips>0</MMClips>
  <ScaleCrop>false</ScaleCrop>
  <HeadingPairs>
    <vt:vector size="6" baseType="variant">
      <vt:variant>
        <vt:lpstr>Fuentes usadas</vt:lpstr>
      </vt:variant>
      <vt:variant>
        <vt:i4>15</vt:i4>
      </vt:variant>
      <vt:variant>
        <vt:lpstr>Tema</vt:lpstr>
      </vt:variant>
      <vt:variant>
        <vt:i4>1</vt:i4>
      </vt:variant>
      <vt:variant>
        <vt:lpstr>Títulos de diapositiva</vt:lpstr>
      </vt:variant>
      <vt:variant>
        <vt:i4>22</vt:i4>
      </vt:variant>
    </vt:vector>
  </HeadingPairs>
  <TitlesOfParts>
    <vt:vector size="38" baseType="lpstr">
      <vt:lpstr>Abigail Print</vt:lpstr>
      <vt:lpstr>arial</vt:lpstr>
      <vt:lpstr>arial</vt:lpstr>
      <vt:lpstr>Arial Black</vt:lpstr>
      <vt:lpstr>Bahnschrift Light</vt:lpstr>
      <vt:lpstr>Berlin Sans FB Demi</vt:lpstr>
      <vt:lpstr>Calibri</vt:lpstr>
      <vt:lpstr>Calibri Light</vt:lpstr>
      <vt:lpstr>Franklin Gothic Demi Cond</vt:lpstr>
      <vt:lpstr>Franklin Gothic Medium Cond</vt:lpstr>
      <vt:lpstr>Open Sans</vt:lpstr>
      <vt:lpstr>Raleway</vt:lpstr>
      <vt:lpstr>Tahoma</vt:lpstr>
      <vt:lpstr>Times New Roman</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Pame Vásquez</dc:creator>
  <cp:lastModifiedBy>Pame Vásquez</cp:lastModifiedBy>
  <cp:revision>234</cp:revision>
  <dcterms:created xsi:type="dcterms:W3CDTF">2019-04-11T15:48:37Z</dcterms:created>
  <dcterms:modified xsi:type="dcterms:W3CDTF">2019-06-03T16:37:46Z</dcterms:modified>
</cp:coreProperties>
</file>