
<file path=[Content_Types].xml><?xml version="1.0" encoding="utf-8"?>
<Types xmlns="http://schemas.openxmlformats.org/package/2006/content-types">
  <Default Extension="png" ContentType="image/png"/>
  <Default Extension="tmp"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62" r:id="rId3"/>
    <p:sldId id="263" r:id="rId4"/>
    <p:sldId id="265" r:id="rId5"/>
    <p:sldId id="266" r:id="rId6"/>
    <p:sldId id="267" r:id="rId7"/>
    <p:sldId id="264" r:id="rId8"/>
    <p:sldId id="258" r:id="rId9"/>
    <p:sldId id="260" r:id="rId10"/>
    <p:sldId id="261" r:id="rId11"/>
    <p:sldId id="268" r:id="rId12"/>
    <p:sldId id="271" r:id="rId13"/>
    <p:sldId id="272" r:id="rId14"/>
    <p:sldId id="273" r:id="rId15"/>
    <p:sldId id="278" r:id="rId16"/>
    <p:sldId id="274" r:id="rId17"/>
    <p:sldId id="275" r:id="rId18"/>
    <p:sldId id="276" r:id="rId19"/>
    <p:sldId id="277" r:id="rId20"/>
    <p:sldId id="279" r:id="rId21"/>
    <p:sldId id="280" r:id="rId22"/>
    <p:sldId id="270" r:id="rId23"/>
    <p:sldId id="282" r:id="rId24"/>
    <p:sldId id="283" r:id="rId25"/>
    <p:sldId id="284" r:id="rId26"/>
    <p:sldId id="285" r:id="rId27"/>
    <p:sldId id="288" r:id="rId28"/>
    <p:sldId id="286" r:id="rId29"/>
    <p:sldId id="287" r:id="rId30"/>
    <p:sldId id="295" r:id="rId31"/>
    <p:sldId id="289" r:id="rId32"/>
    <p:sldId id="290" r:id="rId33"/>
    <p:sldId id="291" r:id="rId34"/>
    <p:sldId id="292" r:id="rId35"/>
    <p:sldId id="293" r:id="rId36"/>
    <p:sldId id="294" r:id="rId37"/>
    <p:sldId id="296" r:id="rId38"/>
    <p:sldId id="297" r:id="rId39"/>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Estilo claro 3 - Acento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diagrams/_rels/data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iagrams/_rels/drawing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image" Target="../media/image14.png"/><Relationship Id="rId4" Type="http://schemas.openxmlformats.org/officeDocument/2006/relationships/image" Target="../media/image1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6C70C2-32FD-4C3F-BEBD-9E9ED76C05C0}"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en-US"/>
        </a:p>
      </dgm:t>
    </dgm:pt>
    <dgm:pt modelId="{74AE82AF-3A13-4BBF-99CB-CD50265B79D7}">
      <dgm:prSet phldrT="[Text]"/>
      <dgm:spPr/>
      <dgm:t>
        <a:bodyPr/>
        <a:lstStyle/>
        <a:p>
          <a:r>
            <a:rPr lang="es-EC" b="1" dirty="0">
              <a:latin typeface="Times New Roman" panose="02020603050405020304" pitchFamily="18" charset="0"/>
              <a:cs typeface="Times New Roman" panose="02020603050405020304" pitchFamily="18" charset="0"/>
            </a:rPr>
            <a:t>Objetivo General</a:t>
          </a:r>
          <a:endParaRPr lang="en-US" dirty="0">
            <a:latin typeface="Times New Roman" panose="02020603050405020304" pitchFamily="18" charset="0"/>
            <a:cs typeface="Times New Roman" panose="02020603050405020304" pitchFamily="18" charset="0"/>
          </a:endParaRPr>
        </a:p>
      </dgm:t>
    </dgm:pt>
    <dgm:pt modelId="{1D3A524B-5F6A-44B6-9D00-978682F9F87B}" type="parTrans" cxnId="{D0F70B41-FCA3-41B7-B4FF-4E446BFA1AAD}">
      <dgm:prSet/>
      <dgm:spPr/>
      <dgm:t>
        <a:bodyPr/>
        <a:lstStyle/>
        <a:p>
          <a:endParaRPr lang="en-US"/>
        </a:p>
      </dgm:t>
    </dgm:pt>
    <dgm:pt modelId="{F29C0E5C-998E-43FD-9465-2511EF55599E}" type="sibTrans" cxnId="{D0F70B41-FCA3-41B7-B4FF-4E446BFA1AAD}">
      <dgm:prSet/>
      <dgm:spPr/>
      <dgm:t>
        <a:bodyPr/>
        <a:lstStyle/>
        <a:p>
          <a:endParaRPr lang="en-US"/>
        </a:p>
      </dgm:t>
    </dgm:pt>
    <dgm:pt modelId="{194DBC11-F858-4EAE-B259-4AD4019466C6}">
      <dgm:prSet phldrT="[Text]"/>
      <dgm:spPr/>
      <dgm:t>
        <a:bodyPr/>
        <a:lstStyle/>
        <a:p>
          <a:r>
            <a:rPr lang="es-EC" dirty="0" smtClean="0">
              <a:latin typeface="Times New Roman" panose="02020603050405020304" pitchFamily="18" charset="0"/>
              <a:cs typeface="Times New Roman" panose="02020603050405020304" pitchFamily="18" charset="0"/>
            </a:rPr>
            <a:t>Implementar un Plan de Emergencias que permita prevenir y controlar los riesgos de origen natural en la unidad educativa “Oscar Efrén Reyes”, con el fin de precautelar la integridad física de la comunidad estudiantil y de los bienes de la unidad educativa.</a:t>
          </a:r>
          <a:endParaRPr lang="en-US" dirty="0">
            <a:latin typeface="Times New Roman" panose="02020603050405020304" pitchFamily="18" charset="0"/>
            <a:cs typeface="Times New Roman" panose="02020603050405020304" pitchFamily="18" charset="0"/>
          </a:endParaRPr>
        </a:p>
      </dgm:t>
    </dgm:pt>
    <dgm:pt modelId="{3F23FAEF-D9BF-40E3-AA4F-78E708C76A4D}" type="parTrans" cxnId="{559FDED1-563A-429F-92EE-AE44B09433FD}">
      <dgm:prSet/>
      <dgm:spPr/>
      <dgm:t>
        <a:bodyPr/>
        <a:lstStyle/>
        <a:p>
          <a:endParaRPr lang="en-US"/>
        </a:p>
      </dgm:t>
    </dgm:pt>
    <dgm:pt modelId="{37929367-ECAB-4A7F-9B80-B7C85C2DA45D}" type="sibTrans" cxnId="{559FDED1-563A-429F-92EE-AE44B09433FD}">
      <dgm:prSet/>
      <dgm:spPr/>
      <dgm:t>
        <a:bodyPr/>
        <a:lstStyle/>
        <a:p>
          <a:endParaRPr lang="en-US"/>
        </a:p>
      </dgm:t>
    </dgm:pt>
    <dgm:pt modelId="{A59A72BA-4A09-40ED-859D-F498C2FE7FA4}">
      <dgm:prSet phldrT="[Text]"/>
      <dgm:spPr/>
      <dgm:t>
        <a:bodyPr/>
        <a:lstStyle/>
        <a:p>
          <a:r>
            <a:rPr lang="en-US" b="1" dirty="0">
              <a:latin typeface="Times New Roman" panose="02020603050405020304" pitchFamily="18" charset="0"/>
              <a:cs typeface="Times New Roman" panose="02020603050405020304" pitchFamily="18" charset="0"/>
            </a:rPr>
            <a:t>Objetivos Específicos</a:t>
          </a:r>
        </a:p>
      </dgm:t>
    </dgm:pt>
    <dgm:pt modelId="{DC629920-67A4-46D7-930C-C62077B57849}" type="parTrans" cxnId="{4A4BC07D-B8D0-45ED-88F1-17DE5A063F86}">
      <dgm:prSet/>
      <dgm:spPr/>
      <dgm:t>
        <a:bodyPr/>
        <a:lstStyle/>
        <a:p>
          <a:endParaRPr lang="en-US"/>
        </a:p>
      </dgm:t>
    </dgm:pt>
    <dgm:pt modelId="{015BE838-C0D4-4C33-99D6-D58FF7699B50}" type="sibTrans" cxnId="{4A4BC07D-B8D0-45ED-88F1-17DE5A063F86}">
      <dgm:prSet/>
      <dgm:spPr/>
      <dgm:t>
        <a:bodyPr/>
        <a:lstStyle/>
        <a:p>
          <a:endParaRPr lang="en-US"/>
        </a:p>
      </dgm:t>
    </dgm:pt>
    <dgm:pt modelId="{96E4F07E-7F81-43DD-99A7-F88366896E35}">
      <dgm:prSet phldrT="[Text]"/>
      <dgm:spPr/>
      <dgm:t>
        <a:bodyPr/>
        <a:lstStyle/>
        <a:p>
          <a:r>
            <a:rPr lang="es-EC" dirty="0" smtClean="0">
              <a:latin typeface="Times New Roman" panose="02020603050405020304" pitchFamily="18" charset="0"/>
              <a:cs typeface="Times New Roman" panose="02020603050405020304" pitchFamily="18" charset="0"/>
            </a:rPr>
            <a:t>Establecer el contexto interno y externo de la Unidad Educativa Oscar Efrén Reyes.</a:t>
          </a:r>
          <a:endParaRPr lang="en-US" dirty="0">
            <a:latin typeface="Times New Roman" panose="02020603050405020304" pitchFamily="18" charset="0"/>
            <a:cs typeface="Times New Roman" panose="02020603050405020304" pitchFamily="18" charset="0"/>
          </a:endParaRPr>
        </a:p>
      </dgm:t>
    </dgm:pt>
    <dgm:pt modelId="{02425D7E-06C9-4A01-9E1E-C1BCFEF683E5}" type="parTrans" cxnId="{E832B3A5-DD29-4EB4-85EA-3C79F91C432A}">
      <dgm:prSet/>
      <dgm:spPr/>
      <dgm:t>
        <a:bodyPr/>
        <a:lstStyle/>
        <a:p>
          <a:endParaRPr lang="en-US"/>
        </a:p>
      </dgm:t>
    </dgm:pt>
    <dgm:pt modelId="{79C1BB61-5B59-40FE-9682-102F141493D0}" type="sibTrans" cxnId="{E832B3A5-DD29-4EB4-85EA-3C79F91C432A}">
      <dgm:prSet/>
      <dgm:spPr/>
      <dgm:t>
        <a:bodyPr/>
        <a:lstStyle/>
        <a:p>
          <a:endParaRPr lang="en-US"/>
        </a:p>
      </dgm:t>
    </dgm:pt>
    <dgm:pt modelId="{C0B0BD75-8562-4F5B-945A-B1DCE347CFD0}">
      <dgm:prSet/>
      <dgm:spPr/>
      <dgm:t>
        <a:bodyPr/>
        <a:lstStyle/>
        <a:p>
          <a:r>
            <a:rPr lang="es-EC" dirty="0" smtClean="0">
              <a:latin typeface="Times New Roman" panose="02020603050405020304" pitchFamily="18" charset="0"/>
              <a:cs typeface="Times New Roman" panose="02020603050405020304" pitchFamily="18" charset="0"/>
            </a:rPr>
            <a:t>Establecer los riesgos de origen natural que puedan afectar a la Unidad Educativa Oscar Efrén Reyes.</a:t>
          </a:r>
          <a:endParaRPr lang="es-EC" dirty="0">
            <a:latin typeface="Times New Roman" panose="02020603050405020304" pitchFamily="18" charset="0"/>
            <a:cs typeface="Times New Roman" panose="02020603050405020304" pitchFamily="18" charset="0"/>
          </a:endParaRPr>
        </a:p>
      </dgm:t>
    </dgm:pt>
    <dgm:pt modelId="{E5523E37-EF23-4F21-A39A-EDAEB81A9180}" type="parTrans" cxnId="{9DACE0B7-124A-481A-9E87-AF1CF281255B}">
      <dgm:prSet/>
      <dgm:spPr/>
      <dgm:t>
        <a:bodyPr/>
        <a:lstStyle/>
        <a:p>
          <a:endParaRPr lang="es-EC"/>
        </a:p>
      </dgm:t>
    </dgm:pt>
    <dgm:pt modelId="{642B4935-94C2-4613-9AB7-7F47B667F694}" type="sibTrans" cxnId="{9DACE0B7-124A-481A-9E87-AF1CF281255B}">
      <dgm:prSet/>
      <dgm:spPr/>
      <dgm:t>
        <a:bodyPr/>
        <a:lstStyle/>
        <a:p>
          <a:endParaRPr lang="es-EC"/>
        </a:p>
      </dgm:t>
    </dgm:pt>
    <dgm:pt modelId="{78D3389E-118A-4267-8168-D90D01621FB1}">
      <dgm:prSet/>
      <dgm:spPr/>
      <dgm:t>
        <a:bodyPr/>
        <a:lstStyle/>
        <a:p>
          <a:r>
            <a:rPr lang="es-EC" dirty="0" smtClean="0">
              <a:latin typeface="Times New Roman" panose="02020603050405020304" pitchFamily="18" charset="0"/>
              <a:cs typeface="Times New Roman" panose="02020603050405020304" pitchFamily="18" charset="0"/>
            </a:rPr>
            <a:t>Determinar la disponibilidad de los recursos para enfrentar los riesgos de origen natural que pueden afectar a la Unidad Educativa Oscar Efrén Reyes.</a:t>
          </a:r>
          <a:endParaRPr lang="es-EC" dirty="0">
            <a:latin typeface="Times New Roman" panose="02020603050405020304" pitchFamily="18" charset="0"/>
            <a:cs typeface="Times New Roman" panose="02020603050405020304" pitchFamily="18" charset="0"/>
          </a:endParaRPr>
        </a:p>
      </dgm:t>
    </dgm:pt>
    <dgm:pt modelId="{06FBADA4-DF7C-4624-85F5-51E01D22005B}" type="parTrans" cxnId="{13FB7C58-A422-4F75-A1EB-CCBA1AD69F94}">
      <dgm:prSet/>
      <dgm:spPr/>
      <dgm:t>
        <a:bodyPr/>
        <a:lstStyle/>
        <a:p>
          <a:endParaRPr lang="es-EC"/>
        </a:p>
      </dgm:t>
    </dgm:pt>
    <dgm:pt modelId="{473557E5-0831-4A0B-AC3F-6B48BF4473BE}" type="sibTrans" cxnId="{13FB7C58-A422-4F75-A1EB-CCBA1AD69F94}">
      <dgm:prSet/>
      <dgm:spPr/>
      <dgm:t>
        <a:bodyPr/>
        <a:lstStyle/>
        <a:p>
          <a:endParaRPr lang="es-EC"/>
        </a:p>
      </dgm:t>
    </dgm:pt>
    <dgm:pt modelId="{03912DCD-5EFC-4DE1-91EC-71001DB99329}">
      <dgm:prSet/>
      <dgm:spPr/>
      <dgm:t>
        <a:bodyPr/>
        <a:lstStyle/>
        <a:p>
          <a:r>
            <a:rPr lang="es-EC" dirty="0" smtClean="0">
              <a:latin typeface="Times New Roman" panose="02020603050405020304" pitchFamily="18" charset="0"/>
              <a:cs typeface="Times New Roman" panose="02020603050405020304" pitchFamily="18" charset="0"/>
            </a:rPr>
            <a:t>Determinar los requerimientos para enfrentar los riesgos de origen natural que pueden afectar a la Unidad Educativa Oscar Efrén Reyes.</a:t>
          </a:r>
          <a:endParaRPr lang="es-EC" dirty="0">
            <a:latin typeface="Times New Roman" panose="02020603050405020304" pitchFamily="18" charset="0"/>
            <a:cs typeface="Times New Roman" panose="02020603050405020304" pitchFamily="18" charset="0"/>
          </a:endParaRPr>
        </a:p>
      </dgm:t>
    </dgm:pt>
    <dgm:pt modelId="{73F0D270-BF85-472B-A66F-D2D60393CA37}" type="parTrans" cxnId="{D964A743-396B-4099-A25F-6A2E22B1447B}">
      <dgm:prSet/>
      <dgm:spPr/>
      <dgm:t>
        <a:bodyPr/>
        <a:lstStyle/>
        <a:p>
          <a:endParaRPr lang="es-EC"/>
        </a:p>
      </dgm:t>
    </dgm:pt>
    <dgm:pt modelId="{5AF7DC06-6440-47BC-BCBD-8AD11689B777}" type="sibTrans" cxnId="{D964A743-396B-4099-A25F-6A2E22B1447B}">
      <dgm:prSet/>
      <dgm:spPr/>
      <dgm:t>
        <a:bodyPr/>
        <a:lstStyle/>
        <a:p>
          <a:endParaRPr lang="es-EC"/>
        </a:p>
      </dgm:t>
    </dgm:pt>
    <dgm:pt modelId="{ED70E057-583D-484E-8D07-04F9A0F08151}">
      <dgm:prSet/>
      <dgm:spPr/>
      <dgm:t>
        <a:bodyPr/>
        <a:lstStyle/>
        <a:p>
          <a:r>
            <a:rPr lang="es-EC" dirty="0" smtClean="0">
              <a:latin typeface="Times New Roman" panose="02020603050405020304" pitchFamily="18" charset="0"/>
              <a:cs typeface="Times New Roman" panose="02020603050405020304" pitchFamily="18" charset="0"/>
            </a:rPr>
            <a:t>Formular el tratamiento de los riesgos de origen natural, mediante el Diseño de un Plan de Emergencias en la Unidad Educativa Oscar Efrén Reyes. </a:t>
          </a:r>
          <a:endParaRPr lang="es-EC" dirty="0">
            <a:latin typeface="Times New Roman" panose="02020603050405020304" pitchFamily="18" charset="0"/>
            <a:cs typeface="Times New Roman" panose="02020603050405020304" pitchFamily="18" charset="0"/>
          </a:endParaRPr>
        </a:p>
      </dgm:t>
    </dgm:pt>
    <dgm:pt modelId="{6DFA7A95-D167-40A1-906E-7A9AA9A74F37}" type="parTrans" cxnId="{3B4C4804-8934-40E3-9BB0-BCE08B22313F}">
      <dgm:prSet/>
      <dgm:spPr/>
      <dgm:t>
        <a:bodyPr/>
        <a:lstStyle/>
        <a:p>
          <a:endParaRPr lang="es-EC"/>
        </a:p>
      </dgm:t>
    </dgm:pt>
    <dgm:pt modelId="{DC8899D5-5530-4550-94A7-40C12306EC62}" type="sibTrans" cxnId="{3B4C4804-8934-40E3-9BB0-BCE08B22313F}">
      <dgm:prSet/>
      <dgm:spPr/>
      <dgm:t>
        <a:bodyPr/>
        <a:lstStyle/>
        <a:p>
          <a:endParaRPr lang="es-EC"/>
        </a:p>
      </dgm:t>
    </dgm:pt>
    <dgm:pt modelId="{EE508198-E2DD-458A-9E99-F3B9F599081F}" type="pres">
      <dgm:prSet presAssocID="{1E6C70C2-32FD-4C3F-BEBD-9E9ED76C05C0}" presName="Name0" presStyleCnt="0">
        <dgm:presLayoutVars>
          <dgm:dir/>
          <dgm:animLvl val="lvl"/>
          <dgm:resizeHandles val="exact"/>
        </dgm:presLayoutVars>
      </dgm:prSet>
      <dgm:spPr/>
      <dgm:t>
        <a:bodyPr/>
        <a:lstStyle/>
        <a:p>
          <a:endParaRPr lang="es-EC"/>
        </a:p>
      </dgm:t>
    </dgm:pt>
    <dgm:pt modelId="{B11ABFC1-138A-46B6-B8F0-09A14F6F4815}" type="pres">
      <dgm:prSet presAssocID="{74AE82AF-3A13-4BBF-99CB-CD50265B79D7}" presName="linNode" presStyleCnt="0"/>
      <dgm:spPr/>
      <dgm:t>
        <a:bodyPr/>
        <a:lstStyle/>
        <a:p>
          <a:endParaRPr lang="es-EC"/>
        </a:p>
      </dgm:t>
    </dgm:pt>
    <dgm:pt modelId="{CB3638B4-DF6C-4C23-89CC-283A53328C60}" type="pres">
      <dgm:prSet presAssocID="{74AE82AF-3A13-4BBF-99CB-CD50265B79D7}" presName="parentText" presStyleLbl="node1" presStyleIdx="0" presStyleCnt="2" custScaleX="79021" custScaleY="33344">
        <dgm:presLayoutVars>
          <dgm:chMax val="1"/>
          <dgm:bulletEnabled val="1"/>
        </dgm:presLayoutVars>
      </dgm:prSet>
      <dgm:spPr/>
      <dgm:t>
        <a:bodyPr/>
        <a:lstStyle/>
        <a:p>
          <a:endParaRPr lang="es-EC"/>
        </a:p>
      </dgm:t>
    </dgm:pt>
    <dgm:pt modelId="{125770F7-8E0B-4BFD-B9A0-4C74648A63DB}" type="pres">
      <dgm:prSet presAssocID="{74AE82AF-3A13-4BBF-99CB-CD50265B79D7}" presName="descendantText" presStyleLbl="alignAccFollowNode1" presStyleIdx="0" presStyleCnt="2" custScaleX="184286" custScaleY="38691">
        <dgm:presLayoutVars>
          <dgm:bulletEnabled val="1"/>
        </dgm:presLayoutVars>
      </dgm:prSet>
      <dgm:spPr/>
      <dgm:t>
        <a:bodyPr/>
        <a:lstStyle/>
        <a:p>
          <a:endParaRPr lang="es-EC"/>
        </a:p>
      </dgm:t>
    </dgm:pt>
    <dgm:pt modelId="{6BFF99BB-543E-4268-82AD-0C86DF789922}" type="pres">
      <dgm:prSet presAssocID="{F29C0E5C-998E-43FD-9465-2511EF55599E}" presName="sp" presStyleCnt="0"/>
      <dgm:spPr/>
      <dgm:t>
        <a:bodyPr/>
        <a:lstStyle/>
        <a:p>
          <a:endParaRPr lang="es-EC"/>
        </a:p>
      </dgm:t>
    </dgm:pt>
    <dgm:pt modelId="{C3520725-AE57-460F-8A5D-1CE78BCED272}" type="pres">
      <dgm:prSet presAssocID="{A59A72BA-4A09-40ED-859D-F498C2FE7FA4}" presName="linNode" presStyleCnt="0"/>
      <dgm:spPr/>
      <dgm:t>
        <a:bodyPr/>
        <a:lstStyle/>
        <a:p>
          <a:endParaRPr lang="es-EC"/>
        </a:p>
      </dgm:t>
    </dgm:pt>
    <dgm:pt modelId="{1BE6203B-4369-4421-9685-CE6F372A4FCB}" type="pres">
      <dgm:prSet presAssocID="{A59A72BA-4A09-40ED-859D-F498C2FE7FA4}" presName="parentText" presStyleLbl="node1" presStyleIdx="1" presStyleCnt="2" custScaleX="63388" custScaleY="56817">
        <dgm:presLayoutVars>
          <dgm:chMax val="1"/>
          <dgm:bulletEnabled val="1"/>
        </dgm:presLayoutVars>
      </dgm:prSet>
      <dgm:spPr/>
      <dgm:t>
        <a:bodyPr/>
        <a:lstStyle/>
        <a:p>
          <a:endParaRPr lang="es-EC"/>
        </a:p>
      </dgm:t>
    </dgm:pt>
    <dgm:pt modelId="{EDC4E519-AF9C-439A-B2C4-2AF63A47A9F4}" type="pres">
      <dgm:prSet presAssocID="{A59A72BA-4A09-40ED-859D-F498C2FE7FA4}" presName="descendantText" presStyleLbl="alignAccFollowNode1" presStyleIdx="1" presStyleCnt="2" custScaleX="141851" custScaleY="64905">
        <dgm:presLayoutVars>
          <dgm:bulletEnabled val="1"/>
        </dgm:presLayoutVars>
      </dgm:prSet>
      <dgm:spPr/>
      <dgm:t>
        <a:bodyPr/>
        <a:lstStyle/>
        <a:p>
          <a:endParaRPr lang="es-EC"/>
        </a:p>
      </dgm:t>
    </dgm:pt>
  </dgm:ptLst>
  <dgm:cxnLst>
    <dgm:cxn modelId="{E832B3A5-DD29-4EB4-85EA-3C79F91C432A}" srcId="{A59A72BA-4A09-40ED-859D-F498C2FE7FA4}" destId="{96E4F07E-7F81-43DD-99A7-F88366896E35}" srcOrd="0" destOrd="0" parTransId="{02425D7E-06C9-4A01-9E1E-C1BCFEF683E5}" sibTransId="{79C1BB61-5B59-40FE-9682-102F141493D0}"/>
    <dgm:cxn modelId="{559FDED1-563A-429F-92EE-AE44B09433FD}" srcId="{74AE82AF-3A13-4BBF-99CB-CD50265B79D7}" destId="{194DBC11-F858-4EAE-B259-4AD4019466C6}" srcOrd="0" destOrd="0" parTransId="{3F23FAEF-D9BF-40E3-AA4F-78E708C76A4D}" sibTransId="{37929367-ECAB-4A7F-9B80-B7C85C2DA45D}"/>
    <dgm:cxn modelId="{29D82226-B70C-473D-B193-EFFCC97A3B17}" type="presOf" srcId="{1E6C70C2-32FD-4C3F-BEBD-9E9ED76C05C0}" destId="{EE508198-E2DD-458A-9E99-F3B9F599081F}" srcOrd="0" destOrd="0" presId="urn:microsoft.com/office/officeart/2005/8/layout/vList5"/>
    <dgm:cxn modelId="{78BB9B0C-1F72-422C-93A7-DDF862F08DC0}" type="presOf" srcId="{78D3389E-118A-4267-8168-D90D01621FB1}" destId="{EDC4E519-AF9C-439A-B2C4-2AF63A47A9F4}" srcOrd="0" destOrd="2" presId="urn:microsoft.com/office/officeart/2005/8/layout/vList5"/>
    <dgm:cxn modelId="{A7FB4ADC-F917-41E1-A1D5-D739E524E595}" type="presOf" srcId="{C0B0BD75-8562-4F5B-945A-B1DCE347CFD0}" destId="{EDC4E519-AF9C-439A-B2C4-2AF63A47A9F4}" srcOrd="0" destOrd="1" presId="urn:microsoft.com/office/officeart/2005/8/layout/vList5"/>
    <dgm:cxn modelId="{3B4C4804-8934-40E3-9BB0-BCE08B22313F}" srcId="{A59A72BA-4A09-40ED-859D-F498C2FE7FA4}" destId="{ED70E057-583D-484E-8D07-04F9A0F08151}" srcOrd="4" destOrd="0" parTransId="{6DFA7A95-D167-40A1-906E-7A9AA9A74F37}" sibTransId="{DC8899D5-5530-4550-94A7-40C12306EC62}"/>
    <dgm:cxn modelId="{693A4F87-C512-409C-9BA7-0353562D3B24}" type="presOf" srcId="{96E4F07E-7F81-43DD-99A7-F88366896E35}" destId="{EDC4E519-AF9C-439A-B2C4-2AF63A47A9F4}" srcOrd="0" destOrd="0" presId="urn:microsoft.com/office/officeart/2005/8/layout/vList5"/>
    <dgm:cxn modelId="{4A4BC07D-B8D0-45ED-88F1-17DE5A063F86}" srcId="{1E6C70C2-32FD-4C3F-BEBD-9E9ED76C05C0}" destId="{A59A72BA-4A09-40ED-859D-F498C2FE7FA4}" srcOrd="1" destOrd="0" parTransId="{DC629920-67A4-46D7-930C-C62077B57849}" sibTransId="{015BE838-C0D4-4C33-99D6-D58FF7699B50}"/>
    <dgm:cxn modelId="{2BC56E8D-8DFC-4522-8475-98287B666372}" type="presOf" srcId="{ED70E057-583D-484E-8D07-04F9A0F08151}" destId="{EDC4E519-AF9C-439A-B2C4-2AF63A47A9F4}" srcOrd="0" destOrd="4" presId="urn:microsoft.com/office/officeart/2005/8/layout/vList5"/>
    <dgm:cxn modelId="{44B1626F-B828-4486-B4CE-14E943C2E61C}" type="presOf" srcId="{74AE82AF-3A13-4BBF-99CB-CD50265B79D7}" destId="{CB3638B4-DF6C-4C23-89CC-283A53328C60}" srcOrd="0" destOrd="0" presId="urn:microsoft.com/office/officeart/2005/8/layout/vList5"/>
    <dgm:cxn modelId="{FD761EEC-4A85-494F-8B8F-71419F3C5D7C}" type="presOf" srcId="{194DBC11-F858-4EAE-B259-4AD4019466C6}" destId="{125770F7-8E0B-4BFD-B9A0-4C74648A63DB}" srcOrd="0" destOrd="0" presId="urn:microsoft.com/office/officeart/2005/8/layout/vList5"/>
    <dgm:cxn modelId="{D68508B3-BF9F-4A25-898C-6A6846866552}" type="presOf" srcId="{A59A72BA-4A09-40ED-859D-F498C2FE7FA4}" destId="{1BE6203B-4369-4421-9685-CE6F372A4FCB}" srcOrd="0" destOrd="0" presId="urn:microsoft.com/office/officeart/2005/8/layout/vList5"/>
    <dgm:cxn modelId="{9DACE0B7-124A-481A-9E87-AF1CF281255B}" srcId="{A59A72BA-4A09-40ED-859D-F498C2FE7FA4}" destId="{C0B0BD75-8562-4F5B-945A-B1DCE347CFD0}" srcOrd="1" destOrd="0" parTransId="{E5523E37-EF23-4F21-A39A-EDAEB81A9180}" sibTransId="{642B4935-94C2-4613-9AB7-7F47B667F694}"/>
    <dgm:cxn modelId="{13FB7C58-A422-4F75-A1EB-CCBA1AD69F94}" srcId="{A59A72BA-4A09-40ED-859D-F498C2FE7FA4}" destId="{78D3389E-118A-4267-8168-D90D01621FB1}" srcOrd="2" destOrd="0" parTransId="{06FBADA4-DF7C-4624-85F5-51E01D22005B}" sibTransId="{473557E5-0831-4A0B-AC3F-6B48BF4473BE}"/>
    <dgm:cxn modelId="{D0F70B41-FCA3-41B7-B4FF-4E446BFA1AAD}" srcId="{1E6C70C2-32FD-4C3F-BEBD-9E9ED76C05C0}" destId="{74AE82AF-3A13-4BBF-99CB-CD50265B79D7}" srcOrd="0" destOrd="0" parTransId="{1D3A524B-5F6A-44B6-9D00-978682F9F87B}" sibTransId="{F29C0E5C-998E-43FD-9465-2511EF55599E}"/>
    <dgm:cxn modelId="{D1F109FF-49BD-4FFC-A34C-2E26FB2E4F5E}" type="presOf" srcId="{03912DCD-5EFC-4DE1-91EC-71001DB99329}" destId="{EDC4E519-AF9C-439A-B2C4-2AF63A47A9F4}" srcOrd="0" destOrd="3" presId="urn:microsoft.com/office/officeart/2005/8/layout/vList5"/>
    <dgm:cxn modelId="{D964A743-396B-4099-A25F-6A2E22B1447B}" srcId="{A59A72BA-4A09-40ED-859D-F498C2FE7FA4}" destId="{03912DCD-5EFC-4DE1-91EC-71001DB99329}" srcOrd="3" destOrd="0" parTransId="{73F0D270-BF85-472B-A66F-D2D60393CA37}" sibTransId="{5AF7DC06-6440-47BC-BCBD-8AD11689B777}"/>
    <dgm:cxn modelId="{ED791BF1-B659-4BB9-BB40-085F7FDE94AB}" type="presParOf" srcId="{EE508198-E2DD-458A-9E99-F3B9F599081F}" destId="{B11ABFC1-138A-46B6-B8F0-09A14F6F4815}" srcOrd="0" destOrd="0" presId="urn:microsoft.com/office/officeart/2005/8/layout/vList5"/>
    <dgm:cxn modelId="{D2B04445-5F1D-4AE2-8335-9EF5528398C4}" type="presParOf" srcId="{B11ABFC1-138A-46B6-B8F0-09A14F6F4815}" destId="{CB3638B4-DF6C-4C23-89CC-283A53328C60}" srcOrd="0" destOrd="0" presId="urn:microsoft.com/office/officeart/2005/8/layout/vList5"/>
    <dgm:cxn modelId="{761B4FEC-9F8A-45C2-BFFE-A80A1357CF74}" type="presParOf" srcId="{B11ABFC1-138A-46B6-B8F0-09A14F6F4815}" destId="{125770F7-8E0B-4BFD-B9A0-4C74648A63DB}" srcOrd="1" destOrd="0" presId="urn:microsoft.com/office/officeart/2005/8/layout/vList5"/>
    <dgm:cxn modelId="{02B79199-215E-41B2-91C0-7C3B407724BF}" type="presParOf" srcId="{EE508198-E2DD-458A-9E99-F3B9F599081F}" destId="{6BFF99BB-543E-4268-82AD-0C86DF789922}" srcOrd="1" destOrd="0" presId="urn:microsoft.com/office/officeart/2005/8/layout/vList5"/>
    <dgm:cxn modelId="{8A382445-DA1B-48DB-ACF9-A3524DD1EC7B}" type="presParOf" srcId="{EE508198-E2DD-458A-9E99-F3B9F599081F}" destId="{C3520725-AE57-460F-8A5D-1CE78BCED272}" srcOrd="2" destOrd="0" presId="urn:microsoft.com/office/officeart/2005/8/layout/vList5"/>
    <dgm:cxn modelId="{800E5CA5-C8E9-4971-B4BD-FC83700070DB}" type="presParOf" srcId="{C3520725-AE57-460F-8A5D-1CE78BCED272}" destId="{1BE6203B-4369-4421-9685-CE6F372A4FCB}" srcOrd="0" destOrd="0" presId="urn:microsoft.com/office/officeart/2005/8/layout/vList5"/>
    <dgm:cxn modelId="{33D8A97D-983A-4BB9-9CA8-7C9EBB604F03}" type="presParOf" srcId="{C3520725-AE57-460F-8A5D-1CE78BCED272}" destId="{EDC4E519-AF9C-439A-B2C4-2AF63A47A9F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B7994B7-A334-40FF-A2FA-84061846D69B}"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s-EC"/>
        </a:p>
      </dgm:t>
    </dgm:pt>
    <dgm:pt modelId="{7F5997F0-72F0-4D35-ABF9-5A897E1325E5}">
      <dgm:prSet phldrT="[Texto]" custT="1"/>
      <dgm:spPr/>
      <dgm:t>
        <a:bodyPr/>
        <a:lstStyle/>
        <a:p>
          <a:r>
            <a:rPr lang="es-EC" sz="4000" b="1" dirty="0" smtClean="0">
              <a:latin typeface="Times New Roman" panose="02020603050405020304" pitchFamily="18" charset="0"/>
              <a:cs typeface="Times New Roman" panose="02020603050405020304" pitchFamily="18" charset="0"/>
            </a:rPr>
            <a:t>MARCO LEGAL</a:t>
          </a:r>
          <a:endParaRPr lang="es-EC" sz="4000" b="1" dirty="0">
            <a:latin typeface="Times New Roman" panose="02020603050405020304" pitchFamily="18" charset="0"/>
            <a:cs typeface="Times New Roman" panose="02020603050405020304" pitchFamily="18" charset="0"/>
          </a:endParaRPr>
        </a:p>
      </dgm:t>
    </dgm:pt>
    <dgm:pt modelId="{E5C764FC-FC40-41DF-AE67-2AE524A736C7}" type="parTrans" cxnId="{FC315F55-312A-43E9-975A-ADAF46D4EA0D}">
      <dgm:prSet/>
      <dgm:spPr/>
      <dgm:t>
        <a:bodyPr/>
        <a:lstStyle/>
        <a:p>
          <a:endParaRPr lang="es-EC" sz="2400" b="1"/>
        </a:p>
      </dgm:t>
    </dgm:pt>
    <dgm:pt modelId="{E096F263-E71E-4189-A896-FA7FF9D613EF}" type="sibTrans" cxnId="{FC315F55-312A-43E9-975A-ADAF46D4EA0D}">
      <dgm:prSet/>
      <dgm:spPr/>
      <dgm:t>
        <a:bodyPr/>
        <a:lstStyle/>
        <a:p>
          <a:endParaRPr lang="es-EC" sz="2400" b="1"/>
        </a:p>
      </dgm:t>
    </dgm:pt>
    <dgm:pt modelId="{4DAFC9E3-08C2-4C99-85DF-A9639781D7DD}">
      <dgm:prSet phldrT="[Texto]" custT="1"/>
      <dgm:spPr/>
      <dgm:t>
        <a:bodyPr/>
        <a:lstStyle/>
        <a:p>
          <a:r>
            <a:rPr lang="es-EC" sz="1600" b="1" dirty="0" smtClean="0">
              <a:latin typeface="Times New Roman" panose="02020603050405020304" pitchFamily="18" charset="0"/>
              <a:cs typeface="Times New Roman" panose="02020603050405020304" pitchFamily="18" charset="0"/>
            </a:rPr>
            <a:t>Constitución de la República del Ecuador</a:t>
          </a:r>
          <a:endParaRPr lang="es-EC" sz="1600" b="1" dirty="0">
            <a:latin typeface="Times New Roman" panose="02020603050405020304" pitchFamily="18" charset="0"/>
            <a:cs typeface="Times New Roman" panose="02020603050405020304" pitchFamily="18" charset="0"/>
          </a:endParaRPr>
        </a:p>
      </dgm:t>
    </dgm:pt>
    <dgm:pt modelId="{54F790C6-10A9-4692-9097-3F305F87985E}" type="parTrans" cxnId="{E3AB84F1-7740-4294-81BF-7051F4E382AD}">
      <dgm:prSet/>
      <dgm:spPr/>
      <dgm:t>
        <a:bodyPr/>
        <a:lstStyle/>
        <a:p>
          <a:endParaRPr lang="es-EC" sz="2400" b="1"/>
        </a:p>
      </dgm:t>
    </dgm:pt>
    <dgm:pt modelId="{05CD2783-B14A-406D-B887-11A28862AF33}" type="sibTrans" cxnId="{E3AB84F1-7740-4294-81BF-7051F4E382AD}">
      <dgm:prSet/>
      <dgm:spPr/>
      <dgm:t>
        <a:bodyPr/>
        <a:lstStyle/>
        <a:p>
          <a:endParaRPr lang="es-EC" sz="2400" b="1"/>
        </a:p>
      </dgm:t>
    </dgm:pt>
    <dgm:pt modelId="{A598BA73-7760-43F3-A970-5C7038F39D62}">
      <dgm:prSet custT="1"/>
      <dgm:spPr/>
      <dgm:t>
        <a:bodyPr/>
        <a:lstStyle/>
        <a:p>
          <a:r>
            <a:rPr lang="es-EC" sz="1600" b="1" dirty="0" smtClean="0">
              <a:latin typeface="Times New Roman" panose="02020603050405020304" pitchFamily="18" charset="0"/>
              <a:cs typeface="Times New Roman" panose="02020603050405020304" pitchFamily="18" charset="0"/>
            </a:rPr>
            <a:t>Ley de Seguridad Pública y del Estado</a:t>
          </a:r>
          <a:endParaRPr lang="es-EC" sz="1600" b="1" dirty="0">
            <a:latin typeface="Times New Roman" panose="02020603050405020304" pitchFamily="18" charset="0"/>
            <a:cs typeface="Times New Roman" panose="02020603050405020304" pitchFamily="18" charset="0"/>
          </a:endParaRPr>
        </a:p>
      </dgm:t>
    </dgm:pt>
    <dgm:pt modelId="{D39C7D74-9864-48A6-B2E1-EFB7734F7A0C}" type="parTrans" cxnId="{1F66E2B2-118E-4027-B700-17034C18686D}">
      <dgm:prSet/>
      <dgm:spPr/>
      <dgm:t>
        <a:bodyPr/>
        <a:lstStyle/>
        <a:p>
          <a:endParaRPr lang="es-EC" sz="2400" b="1"/>
        </a:p>
      </dgm:t>
    </dgm:pt>
    <dgm:pt modelId="{724B1972-EC72-497A-8ECD-A7721A6DA34A}" type="sibTrans" cxnId="{1F66E2B2-118E-4027-B700-17034C18686D}">
      <dgm:prSet/>
      <dgm:spPr/>
      <dgm:t>
        <a:bodyPr/>
        <a:lstStyle/>
        <a:p>
          <a:endParaRPr lang="es-EC" sz="2400" b="1"/>
        </a:p>
      </dgm:t>
    </dgm:pt>
    <dgm:pt modelId="{1B750E9D-27EB-4438-8DB5-F0A873474837}">
      <dgm:prSet custT="1"/>
      <dgm:spPr/>
      <dgm:t>
        <a:bodyPr/>
        <a:lstStyle/>
        <a:p>
          <a:r>
            <a:rPr lang="es-EC" sz="1600" b="1" dirty="0" smtClean="0">
              <a:latin typeface="Times New Roman" panose="02020603050405020304" pitchFamily="18" charset="0"/>
              <a:cs typeface="Times New Roman" panose="02020603050405020304" pitchFamily="18" charset="0"/>
            </a:rPr>
            <a:t>Plan Nacional de Desarrollo (2017-2021)</a:t>
          </a:r>
          <a:endParaRPr lang="es-EC" sz="1600" b="1" dirty="0">
            <a:latin typeface="Times New Roman" panose="02020603050405020304" pitchFamily="18" charset="0"/>
            <a:cs typeface="Times New Roman" panose="02020603050405020304" pitchFamily="18" charset="0"/>
          </a:endParaRPr>
        </a:p>
      </dgm:t>
    </dgm:pt>
    <dgm:pt modelId="{37953187-FB2F-4F6E-B1CD-8E3C1A196332}" type="parTrans" cxnId="{91D8D29A-B93F-48B3-996F-CC70EF88D8FC}">
      <dgm:prSet/>
      <dgm:spPr/>
      <dgm:t>
        <a:bodyPr/>
        <a:lstStyle/>
        <a:p>
          <a:endParaRPr lang="es-EC" sz="2400" b="1"/>
        </a:p>
      </dgm:t>
    </dgm:pt>
    <dgm:pt modelId="{358496AE-B281-4923-ABD8-394EE7F0A88D}" type="sibTrans" cxnId="{91D8D29A-B93F-48B3-996F-CC70EF88D8FC}">
      <dgm:prSet/>
      <dgm:spPr/>
      <dgm:t>
        <a:bodyPr/>
        <a:lstStyle/>
        <a:p>
          <a:endParaRPr lang="es-EC" sz="2400" b="1"/>
        </a:p>
      </dgm:t>
    </dgm:pt>
    <dgm:pt modelId="{BA63BD1C-1F16-48D4-B62B-2CABC70C9BF1}">
      <dgm:prSet custT="1"/>
      <dgm:spPr/>
      <dgm:t>
        <a:bodyPr/>
        <a:lstStyle/>
        <a:p>
          <a:r>
            <a:rPr lang="es-EC" sz="1600" b="1" dirty="0" smtClean="0">
              <a:latin typeface="Times New Roman" panose="02020603050405020304" pitchFamily="18" charset="0"/>
              <a:cs typeface="Times New Roman" panose="02020603050405020304" pitchFamily="18" charset="0"/>
            </a:rPr>
            <a:t>Código de la Niñez y la Adolescencia</a:t>
          </a:r>
        </a:p>
      </dgm:t>
    </dgm:pt>
    <dgm:pt modelId="{53211FDA-E041-4B3C-82F0-60D17C5F2F87}" type="parTrans" cxnId="{89FE6CFE-B837-4904-8353-378AEC2B5DB2}">
      <dgm:prSet/>
      <dgm:spPr/>
      <dgm:t>
        <a:bodyPr/>
        <a:lstStyle/>
        <a:p>
          <a:endParaRPr lang="es-EC" sz="2400" b="1"/>
        </a:p>
      </dgm:t>
    </dgm:pt>
    <dgm:pt modelId="{E82A536F-0798-4BEF-92E4-5A56F723DDC7}" type="sibTrans" cxnId="{89FE6CFE-B837-4904-8353-378AEC2B5DB2}">
      <dgm:prSet/>
      <dgm:spPr/>
      <dgm:t>
        <a:bodyPr/>
        <a:lstStyle/>
        <a:p>
          <a:endParaRPr lang="es-EC" sz="2400" b="1"/>
        </a:p>
      </dgm:t>
    </dgm:pt>
    <dgm:pt modelId="{59197E5E-EE2B-4791-8F71-F8A3C36D2EA1}">
      <dgm:prSet custT="1"/>
      <dgm:spPr/>
      <dgm:t>
        <a:bodyPr/>
        <a:lstStyle/>
        <a:p>
          <a:r>
            <a:rPr lang="es-EC" sz="1600" b="1" dirty="0" smtClean="0">
              <a:latin typeface="Times New Roman" panose="02020603050405020304" pitchFamily="18" charset="0"/>
              <a:cs typeface="Times New Roman" panose="02020603050405020304" pitchFamily="18" charset="0"/>
            </a:rPr>
            <a:t>Ley Orgánica de Educación Intercultural (2011)</a:t>
          </a:r>
        </a:p>
      </dgm:t>
    </dgm:pt>
    <dgm:pt modelId="{506EC181-CADA-487A-ACB6-192B4F4CA1F0}" type="parTrans" cxnId="{681CF4C6-31A2-4A53-AD0C-E8EFAEE81219}">
      <dgm:prSet/>
      <dgm:spPr/>
      <dgm:t>
        <a:bodyPr/>
        <a:lstStyle/>
        <a:p>
          <a:endParaRPr lang="es-EC" sz="2400" b="1"/>
        </a:p>
      </dgm:t>
    </dgm:pt>
    <dgm:pt modelId="{4E37008E-BC74-47AE-8C6B-074965CDBB28}" type="sibTrans" cxnId="{681CF4C6-31A2-4A53-AD0C-E8EFAEE81219}">
      <dgm:prSet/>
      <dgm:spPr/>
      <dgm:t>
        <a:bodyPr/>
        <a:lstStyle/>
        <a:p>
          <a:endParaRPr lang="es-EC" sz="2400" b="1"/>
        </a:p>
      </dgm:t>
    </dgm:pt>
    <dgm:pt modelId="{17ACBD6F-CEE7-44F8-9F18-8A1801A286D7}">
      <dgm:prSet custT="1"/>
      <dgm:spPr/>
      <dgm:t>
        <a:bodyPr/>
        <a:lstStyle/>
        <a:p>
          <a:r>
            <a:rPr lang="es-EC" sz="1600" b="1" dirty="0" smtClean="0">
              <a:latin typeface="Times New Roman" panose="02020603050405020304" pitchFamily="18" charset="0"/>
              <a:cs typeface="Times New Roman" panose="02020603050405020304" pitchFamily="18" charset="0"/>
            </a:rPr>
            <a:t>Reglamento General a la Ley Orgánica de Educación Intercultural (2014)</a:t>
          </a:r>
        </a:p>
      </dgm:t>
    </dgm:pt>
    <dgm:pt modelId="{FFCBDF28-031E-4D6A-9B87-A210B014193A}" type="parTrans" cxnId="{E813F5F4-423B-4F7D-B490-A66AE8708583}">
      <dgm:prSet/>
      <dgm:spPr/>
      <dgm:t>
        <a:bodyPr/>
        <a:lstStyle/>
        <a:p>
          <a:endParaRPr lang="es-EC" sz="2400" b="1"/>
        </a:p>
      </dgm:t>
    </dgm:pt>
    <dgm:pt modelId="{E1D84DF0-3B78-4288-93EF-39A337D2323B}" type="sibTrans" cxnId="{E813F5F4-423B-4F7D-B490-A66AE8708583}">
      <dgm:prSet/>
      <dgm:spPr/>
      <dgm:t>
        <a:bodyPr/>
        <a:lstStyle/>
        <a:p>
          <a:endParaRPr lang="es-EC" sz="2400" b="1"/>
        </a:p>
      </dgm:t>
    </dgm:pt>
    <dgm:pt modelId="{2F01789A-81A8-48F8-A618-41C294FB7293}">
      <dgm:prSet custT="1"/>
      <dgm:spPr/>
      <dgm:t>
        <a:bodyPr/>
        <a:lstStyle/>
        <a:p>
          <a:r>
            <a:rPr lang="es-EC" sz="1600" b="1" dirty="0" smtClean="0">
              <a:latin typeface="Times New Roman" panose="02020603050405020304" pitchFamily="18" charset="0"/>
              <a:cs typeface="Times New Roman" panose="02020603050405020304" pitchFamily="18" charset="0"/>
            </a:rPr>
            <a:t>Reglamento de prevención, mitigación y protección contra incendios (2008)</a:t>
          </a:r>
        </a:p>
      </dgm:t>
    </dgm:pt>
    <dgm:pt modelId="{F87B1CB5-131E-41CA-B97C-DCC5EC4477C8}" type="parTrans" cxnId="{42E47736-9F27-4485-ADB7-B38681092F58}">
      <dgm:prSet/>
      <dgm:spPr/>
      <dgm:t>
        <a:bodyPr/>
        <a:lstStyle/>
        <a:p>
          <a:endParaRPr lang="es-EC" sz="2400" b="1"/>
        </a:p>
      </dgm:t>
    </dgm:pt>
    <dgm:pt modelId="{CCFC02CA-C4A0-4EEC-853F-FFA2B841BBB4}" type="sibTrans" cxnId="{42E47736-9F27-4485-ADB7-B38681092F58}">
      <dgm:prSet/>
      <dgm:spPr/>
      <dgm:t>
        <a:bodyPr/>
        <a:lstStyle/>
        <a:p>
          <a:endParaRPr lang="es-EC" sz="2400" b="1"/>
        </a:p>
      </dgm:t>
    </dgm:pt>
    <dgm:pt modelId="{E25205A1-14B1-4A3A-B728-816FCCC22366}" type="pres">
      <dgm:prSet presAssocID="{7B7994B7-A334-40FF-A2FA-84061846D69B}" presName="composite" presStyleCnt="0">
        <dgm:presLayoutVars>
          <dgm:chMax val="1"/>
          <dgm:dir/>
          <dgm:resizeHandles val="exact"/>
        </dgm:presLayoutVars>
      </dgm:prSet>
      <dgm:spPr/>
      <dgm:t>
        <a:bodyPr/>
        <a:lstStyle/>
        <a:p>
          <a:endParaRPr lang="es-EC"/>
        </a:p>
      </dgm:t>
    </dgm:pt>
    <dgm:pt modelId="{B1497723-D0D1-47D7-8E4C-CF3975C9EC25}" type="pres">
      <dgm:prSet presAssocID="{7B7994B7-A334-40FF-A2FA-84061846D69B}" presName="radial" presStyleCnt="0">
        <dgm:presLayoutVars>
          <dgm:animLvl val="ctr"/>
        </dgm:presLayoutVars>
      </dgm:prSet>
      <dgm:spPr/>
    </dgm:pt>
    <dgm:pt modelId="{CEEB8A10-6061-4E64-AECA-F1395C895BDE}" type="pres">
      <dgm:prSet presAssocID="{7F5997F0-72F0-4D35-ABF9-5A897E1325E5}" presName="centerShape" presStyleLbl="vennNode1" presStyleIdx="0" presStyleCnt="8" custScaleX="98022" custScaleY="68902"/>
      <dgm:spPr/>
      <dgm:t>
        <a:bodyPr/>
        <a:lstStyle/>
        <a:p>
          <a:endParaRPr lang="es-EC"/>
        </a:p>
      </dgm:t>
    </dgm:pt>
    <dgm:pt modelId="{46BD05B3-142B-47FE-A012-6DD636DA0335}" type="pres">
      <dgm:prSet presAssocID="{4DAFC9E3-08C2-4C99-85DF-A9639781D7DD}" presName="node" presStyleLbl="vennNode1" presStyleIdx="1" presStyleCnt="8" custScaleX="111312" custScaleY="86599" custRadScaleRad="105553" custRadScaleInc="9552">
        <dgm:presLayoutVars>
          <dgm:bulletEnabled val="1"/>
        </dgm:presLayoutVars>
      </dgm:prSet>
      <dgm:spPr/>
      <dgm:t>
        <a:bodyPr/>
        <a:lstStyle/>
        <a:p>
          <a:endParaRPr lang="es-EC"/>
        </a:p>
      </dgm:t>
    </dgm:pt>
    <dgm:pt modelId="{63907969-4C85-49AC-808D-136C3E57F355}" type="pres">
      <dgm:prSet presAssocID="{A598BA73-7760-43F3-A970-5C7038F39D62}" presName="node" presStyleLbl="vennNode1" presStyleIdx="2" presStyleCnt="8" custScaleX="101057" custScaleY="98077" custRadScaleRad="128703" custRadScaleInc="12821">
        <dgm:presLayoutVars>
          <dgm:bulletEnabled val="1"/>
        </dgm:presLayoutVars>
      </dgm:prSet>
      <dgm:spPr/>
      <dgm:t>
        <a:bodyPr/>
        <a:lstStyle/>
        <a:p>
          <a:endParaRPr lang="es-EC"/>
        </a:p>
      </dgm:t>
    </dgm:pt>
    <dgm:pt modelId="{67E44AE4-2D2E-4535-A50E-D137AF2640CF}" type="pres">
      <dgm:prSet presAssocID="{1B750E9D-27EB-4438-8DB5-F0A873474837}" presName="node" presStyleLbl="vennNode1" presStyleIdx="3" presStyleCnt="8" custScaleX="115361" custScaleY="110874" custRadScaleRad="132644" custRadScaleInc="-4569">
        <dgm:presLayoutVars>
          <dgm:bulletEnabled val="1"/>
        </dgm:presLayoutVars>
      </dgm:prSet>
      <dgm:spPr/>
      <dgm:t>
        <a:bodyPr/>
        <a:lstStyle/>
        <a:p>
          <a:endParaRPr lang="es-EC"/>
        </a:p>
      </dgm:t>
    </dgm:pt>
    <dgm:pt modelId="{86D832A3-714D-435F-BF8B-2C144FB5A3B5}" type="pres">
      <dgm:prSet presAssocID="{BA63BD1C-1F16-48D4-B62B-2CABC70C9BF1}" presName="node" presStyleLbl="vennNode1" presStyleIdx="4" presStyleCnt="8" custScaleX="119575" custScaleY="109052" custRadScaleRad="103358" custRadScaleInc="-8461">
        <dgm:presLayoutVars>
          <dgm:bulletEnabled val="1"/>
        </dgm:presLayoutVars>
      </dgm:prSet>
      <dgm:spPr/>
      <dgm:t>
        <a:bodyPr/>
        <a:lstStyle/>
        <a:p>
          <a:endParaRPr lang="es-EC"/>
        </a:p>
      </dgm:t>
    </dgm:pt>
    <dgm:pt modelId="{58D9B02E-DD1F-4F88-B9AF-64B10E6DC078}" type="pres">
      <dgm:prSet presAssocID="{59197E5E-EE2B-4791-8F71-F8A3C36D2EA1}" presName="node" presStyleLbl="vennNode1" presStyleIdx="5" presStyleCnt="8" custScaleX="134791" custScaleY="114936" custRadScaleRad="112339" custRadScaleInc="13433">
        <dgm:presLayoutVars>
          <dgm:bulletEnabled val="1"/>
        </dgm:presLayoutVars>
      </dgm:prSet>
      <dgm:spPr/>
      <dgm:t>
        <a:bodyPr/>
        <a:lstStyle/>
        <a:p>
          <a:endParaRPr lang="es-EC"/>
        </a:p>
      </dgm:t>
    </dgm:pt>
    <dgm:pt modelId="{5F23E170-06C0-42E6-804A-A08515824CD5}" type="pres">
      <dgm:prSet presAssocID="{17ACBD6F-CEE7-44F8-9F18-8A1801A286D7}" presName="node" presStyleLbl="vennNode1" presStyleIdx="6" presStyleCnt="8" custScaleX="139725" custScaleY="116827" custRadScaleRad="156377" custRadScaleInc="-269">
        <dgm:presLayoutVars>
          <dgm:bulletEnabled val="1"/>
        </dgm:presLayoutVars>
      </dgm:prSet>
      <dgm:spPr/>
      <dgm:t>
        <a:bodyPr/>
        <a:lstStyle/>
        <a:p>
          <a:endParaRPr lang="es-EC"/>
        </a:p>
      </dgm:t>
    </dgm:pt>
    <dgm:pt modelId="{666C9F55-090A-464E-825B-701EC5C3A64A}" type="pres">
      <dgm:prSet presAssocID="{2F01789A-81A8-48F8-A618-41C294FB7293}" presName="node" presStyleLbl="vennNode1" presStyleIdx="7" presStyleCnt="8" custScaleX="149416" custScaleY="113451" custRadScaleRad="148731" custRadScaleInc="-19226">
        <dgm:presLayoutVars>
          <dgm:bulletEnabled val="1"/>
        </dgm:presLayoutVars>
      </dgm:prSet>
      <dgm:spPr/>
      <dgm:t>
        <a:bodyPr/>
        <a:lstStyle/>
        <a:p>
          <a:endParaRPr lang="es-EC"/>
        </a:p>
      </dgm:t>
    </dgm:pt>
  </dgm:ptLst>
  <dgm:cxnLst>
    <dgm:cxn modelId="{89FE6CFE-B837-4904-8353-378AEC2B5DB2}" srcId="{7F5997F0-72F0-4D35-ABF9-5A897E1325E5}" destId="{BA63BD1C-1F16-48D4-B62B-2CABC70C9BF1}" srcOrd="3" destOrd="0" parTransId="{53211FDA-E041-4B3C-82F0-60D17C5F2F87}" sibTransId="{E82A536F-0798-4BEF-92E4-5A56F723DDC7}"/>
    <dgm:cxn modelId="{E3AB84F1-7740-4294-81BF-7051F4E382AD}" srcId="{7F5997F0-72F0-4D35-ABF9-5A897E1325E5}" destId="{4DAFC9E3-08C2-4C99-85DF-A9639781D7DD}" srcOrd="0" destOrd="0" parTransId="{54F790C6-10A9-4692-9097-3F305F87985E}" sibTransId="{05CD2783-B14A-406D-B887-11A28862AF33}"/>
    <dgm:cxn modelId="{FC315F55-312A-43E9-975A-ADAF46D4EA0D}" srcId="{7B7994B7-A334-40FF-A2FA-84061846D69B}" destId="{7F5997F0-72F0-4D35-ABF9-5A897E1325E5}" srcOrd="0" destOrd="0" parTransId="{E5C764FC-FC40-41DF-AE67-2AE524A736C7}" sibTransId="{E096F263-E71E-4189-A896-FA7FF9D613EF}"/>
    <dgm:cxn modelId="{BB402BDE-4CA0-4690-A317-7DBC79DEA9C3}" type="presOf" srcId="{1B750E9D-27EB-4438-8DB5-F0A873474837}" destId="{67E44AE4-2D2E-4535-A50E-D137AF2640CF}" srcOrd="0" destOrd="0" presId="urn:microsoft.com/office/officeart/2005/8/layout/radial3"/>
    <dgm:cxn modelId="{1F66E2B2-118E-4027-B700-17034C18686D}" srcId="{7F5997F0-72F0-4D35-ABF9-5A897E1325E5}" destId="{A598BA73-7760-43F3-A970-5C7038F39D62}" srcOrd="1" destOrd="0" parTransId="{D39C7D74-9864-48A6-B2E1-EFB7734F7A0C}" sibTransId="{724B1972-EC72-497A-8ECD-A7721A6DA34A}"/>
    <dgm:cxn modelId="{21E7E59D-A96D-45F0-9C7C-E9BC05031378}" type="presOf" srcId="{7B7994B7-A334-40FF-A2FA-84061846D69B}" destId="{E25205A1-14B1-4A3A-B728-816FCCC22366}" srcOrd="0" destOrd="0" presId="urn:microsoft.com/office/officeart/2005/8/layout/radial3"/>
    <dgm:cxn modelId="{D317A88E-F849-4407-9887-2EE469659228}" type="presOf" srcId="{17ACBD6F-CEE7-44F8-9F18-8A1801A286D7}" destId="{5F23E170-06C0-42E6-804A-A08515824CD5}" srcOrd="0" destOrd="0" presId="urn:microsoft.com/office/officeart/2005/8/layout/radial3"/>
    <dgm:cxn modelId="{C4E860FC-931F-4580-9C90-712D16C81843}" type="presOf" srcId="{59197E5E-EE2B-4791-8F71-F8A3C36D2EA1}" destId="{58D9B02E-DD1F-4F88-B9AF-64B10E6DC078}" srcOrd="0" destOrd="0" presId="urn:microsoft.com/office/officeart/2005/8/layout/radial3"/>
    <dgm:cxn modelId="{681CF4C6-31A2-4A53-AD0C-E8EFAEE81219}" srcId="{7F5997F0-72F0-4D35-ABF9-5A897E1325E5}" destId="{59197E5E-EE2B-4791-8F71-F8A3C36D2EA1}" srcOrd="4" destOrd="0" parTransId="{506EC181-CADA-487A-ACB6-192B4F4CA1F0}" sibTransId="{4E37008E-BC74-47AE-8C6B-074965CDBB28}"/>
    <dgm:cxn modelId="{A84AB131-CB90-4163-BB01-24969FACC3CB}" type="presOf" srcId="{A598BA73-7760-43F3-A970-5C7038F39D62}" destId="{63907969-4C85-49AC-808D-136C3E57F355}" srcOrd="0" destOrd="0" presId="urn:microsoft.com/office/officeart/2005/8/layout/radial3"/>
    <dgm:cxn modelId="{42E47736-9F27-4485-ADB7-B38681092F58}" srcId="{7F5997F0-72F0-4D35-ABF9-5A897E1325E5}" destId="{2F01789A-81A8-48F8-A618-41C294FB7293}" srcOrd="6" destOrd="0" parTransId="{F87B1CB5-131E-41CA-B97C-DCC5EC4477C8}" sibTransId="{CCFC02CA-C4A0-4EEC-853F-FFA2B841BBB4}"/>
    <dgm:cxn modelId="{0C46A1D5-FB48-42D9-97D0-442E48A7A45D}" type="presOf" srcId="{2F01789A-81A8-48F8-A618-41C294FB7293}" destId="{666C9F55-090A-464E-825B-701EC5C3A64A}" srcOrd="0" destOrd="0" presId="urn:microsoft.com/office/officeart/2005/8/layout/radial3"/>
    <dgm:cxn modelId="{39D2A36D-9F15-4981-9BA2-432B87A256D5}" type="presOf" srcId="{7F5997F0-72F0-4D35-ABF9-5A897E1325E5}" destId="{CEEB8A10-6061-4E64-AECA-F1395C895BDE}" srcOrd="0" destOrd="0" presId="urn:microsoft.com/office/officeart/2005/8/layout/radial3"/>
    <dgm:cxn modelId="{E813F5F4-423B-4F7D-B490-A66AE8708583}" srcId="{7F5997F0-72F0-4D35-ABF9-5A897E1325E5}" destId="{17ACBD6F-CEE7-44F8-9F18-8A1801A286D7}" srcOrd="5" destOrd="0" parTransId="{FFCBDF28-031E-4D6A-9B87-A210B014193A}" sibTransId="{E1D84DF0-3B78-4288-93EF-39A337D2323B}"/>
    <dgm:cxn modelId="{03F2CEED-5356-4E90-A167-C97400251774}" type="presOf" srcId="{4DAFC9E3-08C2-4C99-85DF-A9639781D7DD}" destId="{46BD05B3-142B-47FE-A012-6DD636DA0335}" srcOrd="0" destOrd="0" presId="urn:microsoft.com/office/officeart/2005/8/layout/radial3"/>
    <dgm:cxn modelId="{91D8D29A-B93F-48B3-996F-CC70EF88D8FC}" srcId="{7F5997F0-72F0-4D35-ABF9-5A897E1325E5}" destId="{1B750E9D-27EB-4438-8DB5-F0A873474837}" srcOrd="2" destOrd="0" parTransId="{37953187-FB2F-4F6E-B1CD-8E3C1A196332}" sibTransId="{358496AE-B281-4923-ABD8-394EE7F0A88D}"/>
    <dgm:cxn modelId="{08E0C49F-0302-4DDE-BDFD-B89539CC9230}" type="presOf" srcId="{BA63BD1C-1F16-48D4-B62B-2CABC70C9BF1}" destId="{86D832A3-714D-435F-BF8B-2C144FB5A3B5}" srcOrd="0" destOrd="0" presId="urn:microsoft.com/office/officeart/2005/8/layout/radial3"/>
    <dgm:cxn modelId="{47E73646-9B80-4032-95AD-CCB2B372B4FB}" type="presParOf" srcId="{E25205A1-14B1-4A3A-B728-816FCCC22366}" destId="{B1497723-D0D1-47D7-8E4C-CF3975C9EC25}" srcOrd="0" destOrd="0" presId="urn:microsoft.com/office/officeart/2005/8/layout/radial3"/>
    <dgm:cxn modelId="{440B0F73-8466-43E4-A3A2-3573A1E03EAC}" type="presParOf" srcId="{B1497723-D0D1-47D7-8E4C-CF3975C9EC25}" destId="{CEEB8A10-6061-4E64-AECA-F1395C895BDE}" srcOrd="0" destOrd="0" presId="urn:microsoft.com/office/officeart/2005/8/layout/radial3"/>
    <dgm:cxn modelId="{D2018944-AD03-4D05-909F-299EA8A54AE1}" type="presParOf" srcId="{B1497723-D0D1-47D7-8E4C-CF3975C9EC25}" destId="{46BD05B3-142B-47FE-A012-6DD636DA0335}" srcOrd="1" destOrd="0" presId="urn:microsoft.com/office/officeart/2005/8/layout/radial3"/>
    <dgm:cxn modelId="{3FE2BAF1-312D-4EB2-8385-DBDEF80BC856}" type="presParOf" srcId="{B1497723-D0D1-47D7-8E4C-CF3975C9EC25}" destId="{63907969-4C85-49AC-808D-136C3E57F355}" srcOrd="2" destOrd="0" presId="urn:microsoft.com/office/officeart/2005/8/layout/radial3"/>
    <dgm:cxn modelId="{07226FDD-EDC9-421B-B323-457AFC94CB29}" type="presParOf" srcId="{B1497723-D0D1-47D7-8E4C-CF3975C9EC25}" destId="{67E44AE4-2D2E-4535-A50E-D137AF2640CF}" srcOrd="3" destOrd="0" presId="urn:microsoft.com/office/officeart/2005/8/layout/radial3"/>
    <dgm:cxn modelId="{34771706-F3E7-4184-A122-77715E279B59}" type="presParOf" srcId="{B1497723-D0D1-47D7-8E4C-CF3975C9EC25}" destId="{86D832A3-714D-435F-BF8B-2C144FB5A3B5}" srcOrd="4" destOrd="0" presId="urn:microsoft.com/office/officeart/2005/8/layout/radial3"/>
    <dgm:cxn modelId="{065D86C2-FE61-4E06-BF0A-93B30095955E}" type="presParOf" srcId="{B1497723-D0D1-47D7-8E4C-CF3975C9EC25}" destId="{58D9B02E-DD1F-4F88-B9AF-64B10E6DC078}" srcOrd="5" destOrd="0" presId="urn:microsoft.com/office/officeart/2005/8/layout/radial3"/>
    <dgm:cxn modelId="{E229068D-0178-4EEF-8EFB-B07551C2AC71}" type="presParOf" srcId="{B1497723-D0D1-47D7-8E4C-CF3975C9EC25}" destId="{5F23E170-06C0-42E6-804A-A08515824CD5}" srcOrd="6" destOrd="0" presId="urn:microsoft.com/office/officeart/2005/8/layout/radial3"/>
    <dgm:cxn modelId="{38718CC6-BC8C-47BA-AB4D-53083994D585}" type="presParOf" srcId="{B1497723-D0D1-47D7-8E4C-CF3975C9EC25}" destId="{666C9F55-090A-464E-825B-701EC5C3A64A}" srcOrd="7" destOrd="0" presId="urn:microsoft.com/office/officeart/2005/8/layout/radial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EBDDC12-B948-4AB0-93A7-A3108C790AA3}" type="doc">
      <dgm:prSet loTypeId="urn:microsoft.com/office/officeart/2005/8/layout/vList3" loCatId="picture" qsTypeId="urn:microsoft.com/office/officeart/2005/8/quickstyle/simple1" qsCatId="simple" csTypeId="urn:microsoft.com/office/officeart/2005/8/colors/accent1_2" csCatId="accent1" phldr="1"/>
      <dgm:spPr/>
    </dgm:pt>
    <dgm:pt modelId="{B408FA24-C3BF-4487-A6F7-207A98AF65D1}">
      <dgm:prSet phldrT="[Texto]" custT="1"/>
      <dgm:spPr/>
      <dgm:t>
        <a:bodyPr/>
        <a:lstStyle/>
        <a:p>
          <a:pPr algn="ctr"/>
          <a:r>
            <a:rPr lang="es-EC" sz="2800" dirty="0" smtClean="0">
              <a:latin typeface="Times New Roman" panose="02020603050405020304" pitchFamily="18" charset="0"/>
              <a:cs typeface="Times New Roman" panose="02020603050405020304" pitchFamily="18" charset="0"/>
            </a:rPr>
            <a:t>Observación</a:t>
          </a:r>
          <a:endParaRPr lang="es-EC" sz="2800" dirty="0">
            <a:latin typeface="Times New Roman" panose="02020603050405020304" pitchFamily="18" charset="0"/>
            <a:cs typeface="Times New Roman" panose="02020603050405020304" pitchFamily="18" charset="0"/>
          </a:endParaRPr>
        </a:p>
      </dgm:t>
    </dgm:pt>
    <dgm:pt modelId="{6DA2A0AA-BEFE-4151-AB34-BA97508FFB1A}" type="parTrans" cxnId="{2CCBC639-06A8-40B2-8C01-9959485335A1}">
      <dgm:prSet/>
      <dgm:spPr/>
      <dgm:t>
        <a:bodyPr/>
        <a:lstStyle/>
        <a:p>
          <a:endParaRPr lang="es-EC" sz="2800"/>
        </a:p>
      </dgm:t>
    </dgm:pt>
    <dgm:pt modelId="{D301D6F5-A6EA-4867-9685-D71A2BC78844}" type="sibTrans" cxnId="{2CCBC639-06A8-40B2-8C01-9959485335A1}">
      <dgm:prSet/>
      <dgm:spPr/>
      <dgm:t>
        <a:bodyPr/>
        <a:lstStyle/>
        <a:p>
          <a:endParaRPr lang="es-EC" sz="2800"/>
        </a:p>
      </dgm:t>
    </dgm:pt>
    <dgm:pt modelId="{91F3630F-EA40-4900-9649-DA8FC8D64F33}">
      <dgm:prSet phldrT="[Texto]" custT="1"/>
      <dgm:spPr/>
      <dgm:t>
        <a:bodyPr/>
        <a:lstStyle/>
        <a:p>
          <a:r>
            <a:rPr lang="es-EC" sz="2800" dirty="0" smtClean="0">
              <a:latin typeface="Times New Roman" panose="02020603050405020304" pitchFamily="18" charset="0"/>
              <a:cs typeface="Times New Roman" panose="02020603050405020304" pitchFamily="18" charset="0"/>
            </a:rPr>
            <a:t>Entrevista</a:t>
          </a:r>
          <a:endParaRPr lang="es-EC" sz="2800" dirty="0">
            <a:latin typeface="Times New Roman" panose="02020603050405020304" pitchFamily="18" charset="0"/>
            <a:cs typeface="Times New Roman" panose="02020603050405020304" pitchFamily="18" charset="0"/>
          </a:endParaRPr>
        </a:p>
      </dgm:t>
    </dgm:pt>
    <dgm:pt modelId="{288CAAA3-54B5-43EE-AC2D-56DCCEF084D8}" type="parTrans" cxnId="{1326755E-6C12-4328-B3B6-175092183578}">
      <dgm:prSet/>
      <dgm:spPr/>
      <dgm:t>
        <a:bodyPr/>
        <a:lstStyle/>
        <a:p>
          <a:endParaRPr lang="es-EC" sz="2800"/>
        </a:p>
      </dgm:t>
    </dgm:pt>
    <dgm:pt modelId="{BEFFA470-CF1E-4791-95D6-3BF37049D142}" type="sibTrans" cxnId="{1326755E-6C12-4328-B3B6-175092183578}">
      <dgm:prSet/>
      <dgm:spPr/>
      <dgm:t>
        <a:bodyPr/>
        <a:lstStyle/>
        <a:p>
          <a:endParaRPr lang="es-EC" sz="2800"/>
        </a:p>
      </dgm:t>
    </dgm:pt>
    <dgm:pt modelId="{4DE63DA6-E26E-473D-8B39-91EA6393D2B1}">
      <dgm:prSet phldrT="[Texto]" custT="1"/>
      <dgm:spPr/>
      <dgm:t>
        <a:bodyPr/>
        <a:lstStyle/>
        <a:p>
          <a:pPr algn="l"/>
          <a:r>
            <a:rPr lang="es-EC" sz="2800" dirty="0" smtClean="0">
              <a:latin typeface="Times New Roman" panose="02020603050405020304" pitchFamily="18" charset="0"/>
              <a:cs typeface="Times New Roman" panose="02020603050405020304" pitchFamily="18" charset="0"/>
            </a:rPr>
            <a:t>        Encuesta</a:t>
          </a:r>
          <a:endParaRPr lang="es-EC" sz="2800" dirty="0">
            <a:latin typeface="Times New Roman" panose="02020603050405020304" pitchFamily="18" charset="0"/>
            <a:cs typeface="Times New Roman" panose="02020603050405020304" pitchFamily="18" charset="0"/>
          </a:endParaRPr>
        </a:p>
      </dgm:t>
    </dgm:pt>
    <dgm:pt modelId="{66B302AD-8FA7-4A6E-8E33-79FF74C2F494}" type="parTrans" cxnId="{9ED39215-200F-4A7E-A1B4-C344898352FD}">
      <dgm:prSet/>
      <dgm:spPr/>
      <dgm:t>
        <a:bodyPr/>
        <a:lstStyle/>
        <a:p>
          <a:endParaRPr lang="es-EC" sz="2800"/>
        </a:p>
      </dgm:t>
    </dgm:pt>
    <dgm:pt modelId="{63437F42-0E8F-4CE5-B149-046E928B8FF7}" type="sibTrans" cxnId="{9ED39215-200F-4A7E-A1B4-C344898352FD}">
      <dgm:prSet/>
      <dgm:spPr/>
      <dgm:t>
        <a:bodyPr/>
        <a:lstStyle/>
        <a:p>
          <a:endParaRPr lang="es-EC" sz="2800"/>
        </a:p>
      </dgm:t>
    </dgm:pt>
    <dgm:pt modelId="{E34F384E-5921-46D8-AC96-C961960B34A4}">
      <dgm:prSet phldrT="[Texto]" custT="1"/>
      <dgm:spPr/>
      <dgm:t>
        <a:bodyPr/>
        <a:lstStyle/>
        <a:p>
          <a:r>
            <a:rPr lang="es-EC" sz="2800" dirty="0" smtClean="0">
              <a:latin typeface="Times New Roman" panose="02020603050405020304" pitchFamily="18" charset="0"/>
              <a:cs typeface="Times New Roman" panose="02020603050405020304" pitchFamily="18" charset="0"/>
            </a:rPr>
            <a:t>Estudio de seguridad</a:t>
          </a:r>
          <a:endParaRPr lang="es-EC" sz="2800" dirty="0">
            <a:latin typeface="Times New Roman" panose="02020603050405020304" pitchFamily="18" charset="0"/>
            <a:cs typeface="Times New Roman" panose="02020603050405020304" pitchFamily="18" charset="0"/>
          </a:endParaRPr>
        </a:p>
      </dgm:t>
    </dgm:pt>
    <dgm:pt modelId="{10A95CE3-6CC8-4C51-AA20-E26D94167E0B}" type="parTrans" cxnId="{543323D2-43DF-42B7-BDB4-DBB28F1590F2}">
      <dgm:prSet/>
      <dgm:spPr/>
      <dgm:t>
        <a:bodyPr/>
        <a:lstStyle/>
        <a:p>
          <a:endParaRPr lang="es-EC" sz="2800"/>
        </a:p>
      </dgm:t>
    </dgm:pt>
    <dgm:pt modelId="{6ACC23F8-66F0-4A67-89FB-315CD8D04226}" type="sibTrans" cxnId="{543323D2-43DF-42B7-BDB4-DBB28F1590F2}">
      <dgm:prSet/>
      <dgm:spPr/>
      <dgm:t>
        <a:bodyPr/>
        <a:lstStyle/>
        <a:p>
          <a:endParaRPr lang="es-EC" sz="2800"/>
        </a:p>
      </dgm:t>
    </dgm:pt>
    <dgm:pt modelId="{46F0BA67-887F-4234-B811-7F6375AE9262}" type="pres">
      <dgm:prSet presAssocID="{EEBDDC12-B948-4AB0-93A7-A3108C790AA3}" presName="linearFlow" presStyleCnt="0">
        <dgm:presLayoutVars>
          <dgm:dir/>
          <dgm:resizeHandles val="exact"/>
        </dgm:presLayoutVars>
      </dgm:prSet>
      <dgm:spPr/>
    </dgm:pt>
    <dgm:pt modelId="{8D492136-7893-4833-A431-E41D743214D7}" type="pres">
      <dgm:prSet presAssocID="{B408FA24-C3BF-4487-A6F7-207A98AF65D1}" presName="composite" presStyleCnt="0"/>
      <dgm:spPr/>
    </dgm:pt>
    <dgm:pt modelId="{B31CFB5B-7915-40D8-BD07-ECF40CB4BEC8}" type="pres">
      <dgm:prSet presAssocID="{B408FA24-C3BF-4487-A6F7-207A98AF65D1}" presName="imgShp" presStyleLbl="fgImgPlace1" presStyleIdx="0" presStyleCnt="4" custScaleX="128005" custScaleY="129671"/>
      <dgm:spPr>
        <a:blipFill rotWithShape="1">
          <a:blip xmlns:r="http://schemas.openxmlformats.org/officeDocument/2006/relationships" r:embed="rId1"/>
          <a:stretch>
            <a:fillRect/>
          </a:stretch>
        </a:blipFill>
      </dgm:spPr>
      <dgm:t>
        <a:bodyPr/>
        <a:lstStyle/>
        <a:p>
          <a:endParaRPr lang="es-EC"/>
        </a:p>
      </dgm:t>
    </dgm:pt>
    <dgm:pt modelId="{9BD854AE-066E-4B3F-B04C-2FE829D496BE}" type="pres">
      <dgm:prSet presAssocID="{B408FA24-C3BF-4487-A6F7-207A98AF65D1}" presName="txShp" presStyleLbl="node1" presStyleIdx="0" presStyleCnt="4">
        <dgm:presLayoutVars>
          <dgm:bulletEnabled val="1"/>
        </dgm:presLayoutVars>
      </dgm:prSet>
      <dgm:spPr/>
      <dgm:t>
        <a:bodyPr/>
        <a:lstStyle/>
        <a:p>
          <a:endParaRPr lang="es-EC"/>
        </a:p>
      </dgm:t>
    </dgm:pt>
    <dgm:pt modelId="{FF1FB321-21C0-474A-8A3C-D0E7BD50477C}" type="pres">
      <dgm:prSet presAssocID="{D301D6F5-A6EA-4867-9685-D71A2BC78844}" presName="spacing" presStyleCnt="0"/>
      <dgm:spPr/>
    </dgm:pt>
    <dgm:pt modelId="{802E69E9-34A4-407D-A2A2-4F401861FB56}" type="pres">
      <dgm:prSet presAssocID="{91F3630F-EA40-4900-9649-DA8FC8D64F33}" presName="composite" presStyleCnt="0"/>
      <dgm:spPr/>
    </dgm:pt>
    <dgm:pt modelId="{4A5B15DE-6CA0-4737-9226-169BD818F831}" type="pres">
      <dgm:prSet presAssocID="{91F3630F-EA40-4900-9649-DA8FC8D64F33}" presName="imgShp" presStyleLbl="fgImgPlace1" presStyleIdx="1" presStyleCnt="4" custScaleX="146848" custScaleY="119696"/>
      <dgm:spPr>
        <a:blipFill rotWithShape="1">
          <a:blip xmlns:r="http://schemas.openxmlformats.org/officeDocument/2006/relationships" r:embed="rId2"/>
          <a:stretch>
            <a:fillRect/>
          </a:stretch>
        </a:blipFill>
      </dgm:spPr>
    </dgm:pt>
    <dgm:pt modelId="{823FC263-C702-4C66-AF10-ED49E6BF2346}" type="pres">
      <dgm:prSet presAssocID="{91F3630F-EA40-4900-9649-DA8FC8D64F33}" presName="txShp" presStyleLbl="node1" presStyleIdx="1" presStyleCnt="4">
        <dgm:presLayoutVars>
          <dgm:bulletEnabled val="1"/>
        </dgm:presLayoutVars>
      </dgm:prSet>
      <dgm:spPr/>
      <dgm:t>
        <a:bodyPr/>
        <a:lstStyle/>
        <a:p>
          <a:endParaRPr lang="es-EC"/>
        </a:p>
      </dgm:t>
    </dgm:pt>
    <dgm:pt modelId="{E3FAB148-CB2B-4A06-8B9E-1C2949A9C741}" type="pres">
      <dgm:prSet presAssocID="{BEFFA470-CF1E-4791-95D6-3BF37049D142}" presName="spacing" presStyleCnt="0"/>
      <dgm:spPr/>
    </dgm:pt>
    <dgm:pt modelId="{F744D34B-402E-4128-9FA5-0CCFFD6A0952}" type="pres">
      <dgm:prSet presAssocID="{4DE63DA6-E26E-473D-8B39-91EA6393D2B1}" presName="composite" presStyleCnt="0"/>
      <dgm:spPr/>
    </dgm:pt>
    <dgm:pt modelId="{FFD8BA41-B247-4CB6-AE1C-AF98132B2EF2}" type="pres">
      <dgm:prSet presAssocID="{4DE63DA6-E26E-473D-8B39-91EA6393D2B1}" presName="imgShp" presStyleLbl="fgImgPlace1" presStyleIdx="2" presStyleCnt="4" custScaleX="111130" custScaleY="106430"/>
      <dgm:spPr>
        <a:blipFill rotWithShape="1">
          <a:blip xmlns:r="http://schemas.openxmlformats.org/officeDocument/2006/relationships" r:embed="rId3"/>
          <a:stretch>
            <a:fillRect/>
          </a:stretch>
        </a:blipFill>
      </dgm:spPr>
    </dgm:pt>
    <dgm:pt modelId="{A3E26FC6-C501-485F-86F1-AC564242E459}" type="pres">
      <dgm:prSet presAssocID="{4DE63DA6-E26E-473D-8B39-91EA6393D2B1}" presName="txShp" presStyleLbl="node1" presStyleIdx="2" presStyleCnt="4">
        <dgm:presLayoutVars>
          <dgm:bulletEnabled val="1"/>
        </dgm:presLayoutVars>
      </dgm:prSet>
      <dgm:spPr/>
      <dgm:t>
        <a:bodyPr/>
        <a:lstStyle/>
        <a:p>
          <a:endParaRPr lang="es-EC"/>
        </a:p>
      </dgm:t>
    </dgm:pt>
    <dgm:pt modelId="{3B40F7B5-5BE2-43D7-AE69-65870C0BC901}" type="pres">
      <dgm:prSet presAssocID="{63437F42-0E8F-4CE5-B149-046E928B8FF7}" presName="spacing" presStyleCnt="0"/>
      <dgm:spPr/>
    </dgm:pt>
    <dgm:pt modelId="{BEDF4A11-113F-4572-98A7-E5CF900DA459}" type="pres">
      <dgm:prSet presAssocID="{E34F384E-5921-46D8-AC96-C961960B34A4}" presName="composite" presStyleCnt="0"/>
      <dgm:spPr/>
    </dgm:pt>
    <dgm:pt modelId="{C02B2D49-9846-4C8B-862C-333A2848E288}" type="pres">
      <dgm:prSet presAssocID="{E34F384E-5921-46D8-AC96-C961960B34A4}" presName="imgShp" presStyleLbl="fgImgPlace1" presStyleIdx="3" presStyleCnt="4" custScaleX="129385" custScaleY="115103"/>
      <dgm:spPr>
        <a:blipFill rotWithShape="1">
          <a:blip xmlns:r="http://schemas.openxmlformats.org/officeDocument/2006/relationships" r:embed="rId4"/>
          <a:stretch>
            <a:fillRect/>
          </a:stretch>
        </a:blipFill>
      </dgm:spPr>
    </dgm:pt>
    <dgm:pt modelId="{B31EB78D-6137-4343-B26D-67D22EF9C54A}" type="pres">
      <dgm:prSet presAssocID="{E34F384E-5921-46D8-AC96-C961960B34A4}" presName="txShp" presStyleLbl="node1" presStyleIdx="3" presStyleCnt="4">
        <dgm:presLayoutVars>
          <dgm:bulletEnabled val="1"/>
        </dgm:presLayoutVars>
      </dgm:prSet>
      <dgm:spPr/>
      <dgm:t>
        <a:bodyPr/>
        <a:lstStyle/>
        <a:p>
          <a:endParaRPr lang="es-EC"/>
        </a:p>
      </dgm:t>
    </dgm:pt>
  </dgm:ptLst>
  <dgm:cxnLst>
    <dgm:cxn modelId="{E0281C0F-F7D8-49FD-8160-F405C3EA30CD}" type="presOf" srcId="{E34F384E-5921-46D8-AC96-C961960B34A4}" destId="{B31EB78D-6137-4343-B26D-67D22EF9C54A}" srcOrd="0" destOrd="0" presId="urn:microsoft.com/office/officeart/2005/8/layout/vList3"/>
    <dgm:cxn modelId="{543323D2-43DF-42B7-BDB4-DBB28F1590F2}" srcId="{EEBDDC12-B948-4AB0-93A7-A3108C790AA3}" destId="{E34F384E-5921-46D8-AC96-C961960B34A4}" srcOrd="3" destOrd="0" parTransId="{10A95CE3-6CC8-4C51-AA20-E26D94167E0B}" sibTransId="{6ACC23F8-66F0-4A67-89FB-315CD8D04226}"/>
    <dgm:cxn modelId="{D385DD79-C01B-48AA-B333-0DDD750780C8}" type="presOf" srcId="{B408FA24-C3BF-4487-A6F7-207A98AF65D1}" destId="{9BD854AE-066E-4B3F-B04C-2FE829D496BE}" srcOrd="0" destOrd="0" presId="urn:microsoft.com/office/officeart/2005/8/layout/vList3"/>
    <dgm:cxn modelId="{D65844C0-D5DC-4D99-9C61-FA4F3328A39E}" type="presOf" srcId="{91F3630F-EA40-4900-9649-DA8FC8D64F33}" destId="{823FC263-C702-4C66-AF10-ED49E6BF2346}" srcOrd="0" destOrd="0" presId="urn:microsoft.com/office/officeart/2005/8/layout/vList3"/>
    <dgm:cxn modelId="{DA6008F7-DC30-4841-82A8-E780D71C45A7}" type="presOf" srcId="{4DE63DA6-E26E-473D-8B39-91EA6393D2B1}" destId="{A3E26FC6-C501-485F-86F1-AC564242E459}" srcOrd="0" destOrd="0" presId="urn:microsoft.com/office/officeart/2005/8/layout/vList3"/>
    <dgm:cxn modelId="{1326755E-6C12-4328-B3B6-175092183578}" srcId="{EEBDDC12-B948-4AB0-93A7-A3108C790AA3}" destId="{91F3630F-EA40-4900-9649-DA8FC8D64F33}" srcOrd="1" destOrd="0" parTransId="{288CAAA3-54B5-43EE-AC2D-56DCCEF084D8}" sibTransId="{BEFFA470-CF1E-4791-95D6-3BF37049D142}"/>
    <dgm:cxn modelId="{2CCBC639-06A8-40B2-8C01-9959485335A1}" srcId="{EEBDDC12-B948-4AB0-93A7-A3108C790AA3}" destId="{B408FA24-C3BF-4487-A6F7-207A98AF65D1}" srcOrd="0" destOrd="0" parTransId="{6DA2A0AA-BEFE-4151-AB34-BA97508FFB1A}" sibTransId="{D301D6F5-A6EA-4867-9685-D71A2BC78844}"/>
    <dgm:cxn modelId="{9ED39215-200F-4A7E-A1B4-C344898352FD}" srcId="{EEBDDC12-B948-4AB0-93A7-A3108C790AA3}" destId="{4DE63DA6-E26E-473D-8B39-91EA6393D2B1}" srcOrd="2" destOrd="0" parTransId="{66B302AD-8FA7-4A6E-8E33-79FF74C2F494}" sibTransId="{63437F42-0E8F-4CE5-B149-046E928B8FF7}"/>
    <dgm:cxn modelId="{93FEC7A9-2724-408C-A54F-529B8EB6FFC2}" type="presOf" srcId="{EEBDDC12-B948-4AB0-93A7-A3108C790AA3}" destId="{46F0BA67-887F-4234-B811-7F6375AE9262}" srcOrd="0" destOrd="0" presId="urn:microsoft.com/office/officeart/2005/8/layout/vList3"/>
    <dgm:cxn modelId="{3AF0FF42-F90D-49CD-9FC8-38C0791E7D08}" type="presParOf" srcId="{46F0BA67-887F-4234-B811-7F6375AE9262}" destId="{8D492136-7893-4833-A431-E41D743214D7}" srcOrd="0" destOrd="0" presId="urn:microsoft.com/office/officeart/2005/8/layout/vList3"/>
    <dgm:cxn modelId="{76C48D89-8C3A-48C9-9D43-F0F0AF72EF5A}" type="presParOf" srcId="{8D492136-7893-4833-A431-E41D743214D7}" destId="{B31CFB5B-7915-40D8-BD07-ECF40CB4BEC8}" srcOrd="0" destOrd="0" presId="urn:microsoft.com/office/officeart/2005/8/layout/vList3"/>
    <dgm:cxn modelId="{8BCEF417-0741-4C72-A624-AA26E196D13D}" type="presParOf" srcId="{8D492136-7893-4833-A431-E41D743214D7}" destId="{9BD854AE-066E-4B3F-B04C-2FE829D496BE}" srcOrd="1" destOrd="0" presId="urn:microsoft.com/office/officeart/2005/8/layout/vList3"/>
    <dgm:cxn modelId="{10E21CB9-D31E-402A-9BF1-A86BB8FF91C4}" type="presParOf" srcId="{46F0BA67-887F-4234-B811-7F6375AE9262}" destId="{FF1FB321-21C0-474A-8A3C-D0E7BD50477C}" srcOrd="1" destOrd="0" presId="urn:microsoft.com/office/officeart/2005/8/layout/vList3"/>
    <dgm:cxn modelId="{DE33AAC8-C560-4A7E-8CC8-C3557D315FED}" type="presParOf" srcId="{46F0BA67-887F-4234-B811-7F6375AE9262}" destId="{802E69E9-34A4-407D-A2A2-4F401861FB56}" srcOrd="2" destOrd="0" presId="urn:microsoft.com/office/officeart/2005/8/layout/vList3"/>
    <dgm:cxn modelId="{4B0E6682-695E-4F38-AFCF-5D779550C120}" type="presParOf" srcId="{802E69E9-34A4-407D-A2A2-4F401861FB56}" destId="{4A5B15DE-6CA0-4737-9226-169BD818F831}" srcOrd="0" destOrd="0" presId="urn:microsoft.com/office/officeart/2005/8/layout/vList3"/>
    <dgm:cxn modelId="{31F301B6-349C-4FAF-BFA5-62DA50FC5EF8}" type="presParOf" srcId="{802E69E9-34A4-407D-A2A2-4F401861FB56}" destId="{823FC263-C702-4C66-AF10-ED49E6BF2346}" srcOrd="1" destOrd="0" presId="urn:microsoft.com/office/officeart/2005/8/layout/vList3"/>
    <dgm:cxn modelId="{2D496F17-0A5D-4BF4-B5A7-CAB6BBCE0F2E}" type="presParOf" srcId="{46F0BA67-887F-4234-B811-7F6375AE9262}" destId="{E3FAB148-CB2B-4A06-8B9E-1C2949A9C741}" srcOrd="3" destOrd="0" presId="urn:microsoft.com/office/officeart/2005/8/layout/vList3"/>
    <dgm:cxn modelId="{7B8D85D7-6464-4DC8-B527-BEEE3AF3E07E}" type="presParOf" srcId="{46F0BA67-887F-4234-B811-7F6375AE9262}" destId="{F744D34B-402E-4128-9FA5-0CCFFD6A0952}" srcOrd="4" destOrd="0" presId="urn:microsoft.com/office/officeart/2005/8/layout/vList3"/>
    <dgm:cxn modelId="{93CDB329-9DB0-4BF2-96F5-9F5A30E51234}" type="presParOf" srcId="{F744D34B-402E-4128-9FA5-0CCFFD6A0952}" destId="{FFD8BA41-B247-4CB6-AE1C-AF98132B2EF2}" srcOrd="0" destOrd="0" presId="urn:microsoft.com/office/officeart/2005/8/layout/vList3"/>
    <dgm:cxn modelId="{6D9DB9B2-E9D5-4755-AC6C-97F5B34D2336}" type="presParOf" srcId="{F744D34B-402E-4128-9FA5-0CCFFD6A0952}" destId="{A3E26FC6-C501-485F-86F1-AC564242E459}" srcOrd="1" destOrd="0" presId="urn:microsoft.com/office/officeart/2005/8/layout/vList3"/>
    <dgm:cxn modelId="{28454348-11B8-469F-9E73-1DB0DCA26383}" type="presParOf" srcId="{46F0BA67-887F-4234-B811-7F6375AE9262}" destId="{3B40F7B5-5BE2-43D7-AE69-65870C0BC901}" srcOrd="5" destOrd="0" presId="urn:microsoft.com/office/officeart/2005/8/layout/vList3"/>
    <dgm:cxn modelId="{D9308CEA-2F4E-41CF-861E-E52331044E06}" type="presParOf" srcId="{46F0BA67-887F-4234-B811-7F6375AE9262}" destId="{BEDF4A11-113F-4572-98A7-E5CF900DA459}" srcOrd="6" destOrd="0" presId="urn:microsoft.com/office/officeart/2005/8/layout/vList3"/>
    <dgm:cxn modelId="{EA64E925-B405-4306-89EE-31364E266AA1}" type="presParOf" srcId="{BEDF4A11-113F-4572-98A7-E5CF900DA459}" destId="{C02B2D49-9846-4C8B-862C-333A2848E288}" srcOrd="0" destOrd="0" presId="urn:microsoft.com/office/officeart/2005/8/layout/vList3"/>
    <dgm:cxn modelId="{F5A28B6D-5FC0-430A-8D33-5DF61A1AFF6C}" type="presParOf" srcId="{BEDF4A11-113F-4572-98A7-E5CF900DA459}" destId="{B31EB78D-6137-4343-B26D-67D22EF9C54A}"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E6C70C2-32FD-4C3F-BEBD-9E9ED76C05C0}" type="doc">
      <dgm:prSet loTypeId="urn:microsoft.com/office/officeart/2005/8/layout/vList5" loCatId="list" qsTypeId="urn:microsoft.com/office/officeart/2005/8/quickstyle/simple5" qsCatId="simple" csTypeId="urn:microsoft.com/office/officeart/2005/8/colors/accent1_2" csCatId="accent1" phldr="1"/>
      <dgm:spPr/>
      <dgm:t>
        <a:bodyPr/>
        <a:lstStyle/>
        <a:p>
          <a:endParaRPr lang="en-US"/>
        </a:p>
      </dgm:t>
    </dgm:pt>
    <dgm:pt modelId="{74AE82AF-3A13-4BBF-99CB-CD50265B79D7}">
      <dgm:prSet phldrT="[Text]"/>
      <dgm:spPr/>
      <dgm:t>
        <a:bodyPr/>
        <a:lstStyle/>
        <a:p>
          <a:r>
            <a:rPr lang="es-EC" b="1" dirty="0">
              <a:latin typeface="Times New Roman" panose="02020603050405020304" pitchFamily="18" charset="0"/>
              <a:cs typeface="Times New Roman" panose="02020603050405020304" pitchFamily="18" charset="0"/>
            </a:rPr>
            <a:t>Objetivo General</a:t>
          </a:r>
          <a:endParaRPr lang="en-US" dirty="0">
            <a:latin typeface="Times New Roman" panose="02020603050405020304" pitchFamily="18" charset="0"/>
            <a:cs typeface="Times New Roman" panose="02020603050405020304" pitchFamily="18" charset="0"/>
          </a:endParaRPr>
        </a:p>
      </dgm:t>
    </dgm:pt>
    <dgm:pt modelId="{1D3A524B-5F6A-44B6-9D00-978682F9F87B}" type="parTrans" cxnId="{D0F70B41-FCA3-41B7-B4FF-4E446BFA1AAD}">
      <dgm:prSet/>
      <dgm:spPr/>
      <dgm:t>
        <a:bodyPr/>
        <a:lstStyle/>
        <a:p>
          <a:endParaRPr lang="en-US"/>
        </a:p>
      </dgm:t>
    </dgm:pt>
    <dgm:pt modelId="{F29C0E5C-998E-43FD-9465-2511EF55599E}" type="sibTrans" cxnId="{D0F70B41-FCA3-41B7-B4FF-4E446BFA1AAD}">
      <dgm:prSet/>
      <dgm:spPr/>
      <dgm:t>
        <a:bodyPr/>
        <a:lstStyle/>
        <a:p>
          <a:endParaRPr lang="en-US"/>
        </a:p>
      </dgm:t>
    </dgm:pt>
    <dgm:pt modelId="{194DBC11-F858-4EAE-B259-4AD4019466C6}">
      <dgm:prSet phldrT="[Text]"/>
      <dgm:spPr/>
      <dgm:t>
        <a:bodyPr/>
        <a:lstStyle/>
        <a:p>
          <a:r>
            <a:rPr lang="es-EC" dirty="0" smtClean="0">
              <a:latin typeface="Times New Roman" panose="02020603050405020304" pitchFamily="18" charset="0"/>
              <a:cs typeface="Times New Roman" panose="02020603050405020304" pitchFamily="18" charset="0"/>
            </a:rPr>
            <a:t>Desarrollar y establecer medidas o procedimientos de seguridad que permitan prevenir y controlar los riesgos de origen natural en la unidad educativa Oscar Efrén Reyes, con el fin de precautelar la integridad física de la comunidad estudiantil y de los bienes de la unidad educativa..</a:t>
          </a:r>
          <a:endParaRPr lang="en-US" dirty="0">
            <a:latin typeface="Times New Roman" panose="02020603050405020304" pitchFamily="18" charset="0"/>
            <a:cs typeface="Times New Roman" panose="02020603050405020304" pitchFamily="18" charset="0"/>
          </a:endParaRPr>
        </a:p>
      </dgm:t>
    </dgm:pt>
    <dgm:pt modelId="{3F23FAEF-D9BF-40E3-AA4F-78E708C76A4D}" type="parTrans" cxnId="{559FDED1-563A-429F-92EE-AE44B09433FD}">
      <dgm:prSet/>
      <dgm:spPr/>
      <dgm:t>
        <a:bodyPr/>
        <a:lstStyle/>
        <a:p>
          <a:endParaRPr lang="en-US"/>
        </a:p>
      </dgm:t>
    </dgm:pt>
    <dgm:pt modelId="{37929367-ECAB-4A7F-9B80-B7C85C2DA45D}" type="sibTrans" cxnId="{559FDED1-563A-429F-92EE-AE44B09433FD}">
      <dgm:prSet/>
      <dgm:spPr/>
      <dgm:t>
        <a:bodyPr/>
        <a:lstStyle/>
        <a:p>
          <a:endParaRPr lang="en-US"/>
        </a:p>
      </dgm:t>
    </dgm:pt>
    <dgm:pt modelId="{A59A72BA-4A09-40ED-859D-F498C2FE7FA4}">
      <dgm:prSet phldrT="[Text]"/>
      <dgm:spPr/>
      <dgm:t>
        <a:bodyPr/>
        <a:lstStyle/>
        <a:p>
          <a:r>
            <a:rPr lang="en-US" b="1" dirty="0">
              <a:latin typeface="Times New Roman" panose="02020603050405020304" pitchFamily="18" charset="0"/>
              <a:cs typeface="Times New Roman" panose="02020603050405020304" pitchFamily="18" charset="0"/>
            </a:rPr>
            <a:t>Objetivos Específicos</a:t>
          </a:r>
        </a:p>
      </dgm:t>
    </dgm:pt>
    <dgm:pt modelId="{DC629920-67A4-46D7-930C-C62077B57849}" type="parTrans" cxnId="{4A4BC07D-B8D0-45ED-88F1-17DE5A063F86}">
      <dgm:prSet/>
      <dgm:spPr/>
      <dgm:t>
        <a:bodyPr/>
        <a:lstStyle/>
        <a:p>
          <a:endParaRPr lang="en-US"/>
        </a:p>
      </dgm:t>
    </dgm:pt>
    <dgm:pt modelId="{015BE838-C0D4-4C33-99D6-D58FF7699B50}" type="sibTrans" cxnId="{4A4BC07D-B8D0-45ED-88F1-17DE5A063F86}">
      <dgm:prSet/>
      <dgm:spPr/>
      <dgm:t>
        <a:bodyPr/>
        <a:lstStyle/>
        <a:p>
          <a:endParaRPr lang="en-US"/>
        </a:p>
      </dgm:t>
    </dgm:pt>
    <dgm:pt modelId="{96E4F07E-7F81-43DD-99A7-F88366896E35}">
      <dgm:prSet phldrT="[Text]"/>
      <dgm:spPr/>
      <dgm:t>
        <a:bodyPr/>
        <a:lstStyle/>
        <a:p>
          <a:r>
            <a:rPr lang="es-EC" dirty="0" smtClean="0">
              <a:latin typeface="Times New Roman" panose="02020603050405020304" pitchFamily="18" charset="0"/>
              <a:cs typeface="Times New Roman" panose="02020603050405020304" pitchFamily="18" charset="0"/>
            </a:rPr>
            <a:t>Identificar los riesgos de origen natural que pueden afectar a la unidad educativa Oscar Efrén Reyes.</a:t>
          </a:r>
          <a:endParaRPr lang="en-US" dirty="0">
            <a:latin typeface="Times New Roman" panose="02020603050405020304" pitchFamily="18" charset="0"/>
            <a:cs typeface="Times New Roman" panose="02020603050405020304" pitchFamily="18" charset="0"/>
          </a:endParaRPr>
        </a:p>
      </dgm:t>
    </dgm:pt>
    <dgm:pt modelId="{02425D7E-06C9-4A01-9E1E-C1BCFEF683E5}" type="parTrans" cxnId="{E832B3A5-DD29-4EB4-85EA-3C79F91C432A}">
      <dgm:prSet/>
      <dgm:spPr/>
      <dgm:t>
        <a:bodyPr/>
        <a:lstStyle/>
        <a:p>
          <a:endParaRPr lang="en-US"/>
        </a:p>
      </dgm:t>
    </dgm:pt>
    <dgm:pt modelId="{79C1BB61-5B59-40FE-9682-102F141493D0}" type="sibTrans" cxnId="{E832B3A5-DD29-4EB4-85EA-3C79F91C432A}">
      <dgm:prSet/>
      <dgm:spPr/>
      <dgm:t>
        <a:bodyPr/>
        <a:lstStyle/>
        <a:p>
          <a:endParaRPr lang="en-US"/>
        </a:p>
      </dgm:t>
    </dgm:pt>
    <dgm:pt modelId="{5D4A807D-DA3D-40F9-9E09-FBEAFC268FBB}">
      <dgm:prSet/>
      <dgm:spPr/>
      <dgm:t>
        <a:bodyPr/>
        <a:lstStyle/>
        <a:p>
          <a:r>
            <a:rPr lang="es-EC" dirty="0" smtClean="0">
              <a:latin typeface="Times New Roman" panose="02020603050405020304" pitchFamily="18" charset="0"/>
              <a:cs typeface="Times New Roman" panose="02020603050405020304" pitchFamily="18" charset="0"/>
            </a:rPr>
            <a:t>Determinar las acciones y responsabilidades  de toda la comunidad estudiantil en caso de presentarse una emergencia en la institución (antes, durante y después).</a:t>
          </a:r>
          <a:endParaRPr lang="es-EC" dirty="0">
            <a:latin typeface="Times New Roman" panose="02020603050405020304" pitchFamily="18" charset="0"/>
            <a:cs typeface="Times New Roman" panose="02020603050405020304" pitchFamily="18" charset="0"/>
          </a:endParaRPr>
        </a:p>
      </dgm:t>
    </dgm:pt>
    <dgm:pt modelId="{0017D9B7-868D-49D8-99C4-75CD49C5BBCD}" type="parTrans" cxnId="{5E1F1B82-7EA4-42D8-A5EB-5BFA71316C79}">
      <dgm:prSet/>
      <dgm:spPr/>
      <dgm:t>
        <a:bodyPr/>
        <a:lstStyle/>
        <a:p>
          <a:endParaRPr lang="es-EC"/>
        </a:p>
      </dgm:t>
    </dgm:pt>
    <dgm:pt modelId="{41D46BD8-272C-4551-BEFF-8BB297FB6EF2}" type="sibTrans" cxnId="{5E1F1B82-7EA4-42D8-A5EB-5BFA71316C79}">
      <dgm:prSet/>
      <dgm:spPr/>
      <dgm:t>
        <a:bodyPr/>
        <a:lstStyle/>
        <a:p>
          <a:endParaRPr lang="es-EC"/>
        </a:p>
      </dgm:t>
    </dgm:pt>
    <dgm:pt modelId="{E67EE116-90B5-4485-BEC9-FEFDF623FAC6}">
      <dgm:prSet/>
      <dgm:spPr/>
      <dgm:t>
        <a:bodyPr/>
        <a:lstStyle/>
        <a:p>
          <a:r>
            <a:rPr lang="es-EC" dirty="0" smtClean="0">
              <a:latin typeface="Times New Roman" panose="02020603050405020304" pitchFamily="18" charset="0"/>
              <a:cs typeface="Times New Roman" panose="02020603050405020304" pitchFamily="18" charset="0"/>
            </a:rPr>
            <a:t>Determinar la disponibilidad de los recursos para enfrentar los riesgos de origen natural que pueden afectar a la Unidad Educativa Oscar Efrén Reyes.</a:t>
          </a:r>
          <a:endParaRPr lang="es-EC" dirty="0">
            <a:latin typeface="Times New Roman" panose="02020603050405020304" pitchFamily="18" charset="0"/>
            <a:cs typeface="Times New Roman" panose="02020603050405020304" pitchFamily="18" charset="0"/>
          </a:endParaRPr>
        </a:p>
      </dgm:t>
    </dgm:pt>
    <dgm:pt modelId="{04714F4D-CC03-4820-9AE1-652097778AB3}" type="parTrans" cxnId="{B9BC446A-163E-468F-835C-AAEFE243A6E1}">
      <dgm:prSet/>
      <dgm:spPr/>
      <dgm:t>
        <a:bodyPr/>
        <a:lstStyle/>
        <a:p>
          <a:endParaRPr lang="es-EC"/>
        </a:p>
      </dgm:t>
    </dgm:pt>
    <dgm:pt modelId="{FAA0DED3-88D9-447D-B630-BC7A851B3BC6}" type="sibTrans" cxnId="{B9BC446A-163E-468F-835C-AAEFE243A6E1}">
      <dgm:prSet/>
      <dgm:spPr/>
      <dgm:t>
        <a:bodyPr/>
        <a:lstStyle/>
        <a:p>
          <a:endParaRPr lang="es-EC"/>
        </a:p>
      </dgm:t>
    </dgm:pt>
    <dgm:pt modelId="{7A865E8D-FB2B-427C-8613-CC334533AB42}">
      <dgm:prSet/>
      <dgm:spPr/>
      <dgm:t>
        <a:bodyPr/>
        <a:lstStyle/>
        <a:p>
          <a:r>
            <a:rPr lang="es-EC" dirty="0" smtClean="0">
              <a:latin typeface="Times New Roman" panose="02020603050405020304" pitchFamily="18" charset="0"/>
              <a:cs typeface="Times New Roman" panose="02020603050405020304" pitchFamily="18" charset="0"/>
            </a:rPr>
            <a:t>Incrementar la cultura de seguridad en la unidad educativa Oscar Efrén Reyes.</a:t>
          </a:r>
          <a:endParaRPr lang="es-EC" dirty="0">
            <a:latin typeface="Times New Roman" panose="02020603050405020304" pitchFamily="18" charset="0"/>
            <a:cs typeface="Times New Roman" panose="02020603050405020304" pitchFamily="18" charset="0"/>
          </a:endParaRPr>
        </a:p>
      </dgm:t>
    </dgm:pt>
    <dgm:pt modelId="{998433F4-2914-4DE8-92B1-6FF984EC4474}" type="parTrans" cxnId="{B3D33E16-046E-48D5-8D26-DFE71D62A959}">
      <dgm:prSet/>
      <dgm:spPr/>
    </dgm:pt>
    <dgm:pt modelId="{23FDD630-8937-4D2E-9C72-359021009A18}" type="sibTrans" cxnId="{B3D33E16-046E-48D5-8D26-DFE71D62A959}">
      <dgm:prSet/>
      <dgm:spPr/>
    </dgm:pt>
    <dgm:pt modelId="{EE508198-E2DD-458A-9E99-F3B9F599081F}" type="pres">
      <dgm:prSet presAssocID="{1E6C70C2-32FD-4C3F-BEBD-9E9ED76C05C0}" presName="Name0" presStyleCnt="0">
        <dgm:presLayoutVars>
          <dgm:dir/>
          <dgm:animLvl val="lvl"/>
          <dgm:resizeHandles val="exact"/>
        </dgm:presLayoutVars>
      </dgm:prSet>
      <dgm:spPr/>
      <dgm:t>
        <a:bodyPr/>
        <a:lstStyle/>
        <a:p>
          <a:endParaRPr lang="es-EC"/>
        </a:p>
      </dgm:t>
    </dgm:pt>
    <dgm:pt modelId="{B11ABFC1-138A-46B6-B8F0-09A14F6F4815}" type="pres">
      <dgm:prSet presAssocID="{74AE82AF-3A13-4BBF-99CB-CD50265B79D7}" presName="linNode" presStyleCnt="0"/>
      <dgm:spPr/>
      <dgm:t>
        <a:bodyPr/>
        <a:lstStyle/>
        <a:p>
          <a:endParaRPr lang="es-EC"/>
        </a:p>
      </dgm:t>
    </dgm:pt>
    <dgm:pt modelId="{CB3638B4-DF6C-4C23-89CC-283A53328C60}" type="pres">
      <dgm:prSet presAssocID="{74AE82AF-3A13-4BBF-99CB-CD50265B79D7}" presName="parentText" presStyleLbl="node1" presStyleIdx="0" presStyleCnt="2" custScaleX="79021" custScaleY="33344">
        <dgm:presLayoutVars>
          <dgm:chMax val="1"/>
          <dgm:bulletEnabled val="1"/>
        </dgm:presLayoutVars>
      </dgm:prSet>
      <dgm:spPr/>
      <dgm:t>
        <a:bodyPr/>
        <a:lstStyle/>
        <a:p>
          <a:endParaRPr lang="es-EC"/>
        </a:p>
      </dgm:t>
    </dgm:pt>
    <dgm:pt modelId="{125770F7-8E0B-4BFD-B9A0-4C74648A63DB}" type="pres">
      <dgm:prSet presAssocID="{74AE82AF-3A13-4BBF-99CB-CD50265B79D7}" presName="descendantText" presStyleLbl="alignAccFollowNode1" presStyleIdx="0" presStyleCnt="2" custScaleX="184286" custScaleY="38691">
        <dgm:presLayoutVars>
          <dgm:bulletEnabled val="1"/>
        </dgm:presLayoutVars>
      </dgm:prSet>
      <dgm:spPr/>
      <dgm:t>
        <a:bodyPr/>
        <a:lstStyle/>
        <a:p>
          <a:endParaRPr lang="es-EC"/>
        </a:p>
      </dgm:t>
    </dgm:pt>
    <dgm:pt modelId="{6BFF99BB-543E-4268-82AD-0C86DF789922}" type="pres">
      <dgm:prSet presAssocID="{F29C0E5C-998E-43FD-9465-2511EF55599E}" presName="sp" presStyleCnt="0"/>
      <dgm:spPr/>
      <dgm:t>
        <a:bodyPr/>
        <a:lstStyle/>
        <a:p>
          <a:endParaRPr lang="es-EC"/>
        </a:p>
      </dgm:t>
    </dgm:pt>
    <dgm:pt modelId="{C3520725-AE57-460F-8A5D-1CE78BCED272}" type="pres">
      <dgm:prSet presAssocID="{A59A72BA-4A09-40ED-859D-F498C2FE7FA4}" presName="linNode" presStyleCnt="0"/>
      <dgm:spPr/>
      <dgm:t>
        <a:bodyPr/>
        <a:lstStyle/>
        <a:p>
          <a:endParaRPr lang="es-EC"/>
        </a:p>
      </dgm:t>
    </dgm:pt>
    <dgm:pt modelId="{1BE6203B-4369-4421-9685-CE6F372A4FCB}" type="pres">
      <dgm:prSet presAssocID="{A59A72BA-4A09-40ED-859D-F498C2FE7FA4}" presName="parentText" presStyleLbl="node1" presStyleIdx="1" presStyleCnt="2" custScaleX="63388" custScaleY="56817">
        <dgm:presLayoutVars>
          <dgm:chMax val="1"/>
          <dgm:bulletEnabled val="1"/>
        </dgm:presLayoutVars>
      </dgm:prSet>
      <dgm:spPr/>
      <dgm:t>
        <a:bodyPr/>
        <a:lstStyle/>
        <a:p>
          <a:endParaRPr lang="es-EC"/>
        </a:p>
      </dgm:t>
    </dgm:pt>
    <dgm:pt modelId="{EDC4E519-AF9C-439A-B2C4-2AF63A47A9F4}" type="pres">
      <dgm:prSet presAssocID="{A59A72BA-4A09-40ED-859D-F498C2FE7FA4}" presName="descendantText" presStyleLbl="alignAccFollowNode1" presStyleIdx="1" presStyleCnt="2" custScaleX="141851" custScaleY="64905">
        <dgm:presLayoutVars>
          <dgm:bulletEnabled val="1"/>
        </dgm:presLayoutVars>
      </dgm:prSet>
      <dgm:spPr/>
      <dgm:t>
        <a:bodyPr/>
        <a:lstStyle/>
        <a:p>
          <a:endParaRPr lang="es-EC"/>
        </a:p>
      </dgm:t>
    </dgm:pt>
  </dgm:ptLst>
  <dgm:cxnLst>
    <dgm:cxn modelId="{E832B3A5-DD29-4EB4-85EA-3C79F91C432A}" srcId="{A59A72BA-4A09-40ED-859D-F498C2FE7FA4}" destId="{96E4F07E-7F81-43DD-99A7-F88366896E35}" srcOrd="0" destOrd="0" parTransId="{02425D7E-06C9-4A01-9E1E-C1BCFEF683E5}" sibTransId="{79C1BB61-5B59-40FE-9682-102F141493D0}"/>
    <dgm:cxn modelId="{894345C0-ABB4-4515-B51B-F7AD14F4FAC6}" type="presOf" srcId="{1E6C70C2-32FD-4C3F-BEBD-9E9ED76C05C0}" destId="{EE508198-E2DD-458A-9E99-F3B9F599081F}" srcOrd="0" destOrd="0" presId="urn:microsoft.com/office/officeart/2005/8/layout/vList5"/>
    <dgm:cxn modelId="{5E1F1B82-7EA4-42D8-A5EB-5BFA71316C79}" srcId="{A59A72BA-4A09-40ED-859D-F498C2FE7FA4}" destId="{5D4A807D-DA3D-40F9-9E09-FBEAFC268FBB}" srcOrd="1" destOrd="0" parTransId="{0017D9B7-868D-49D8-99C4-75CD49C5BBCD}" sibTransId="{41D46BD8-272C-4551-BEFF-8BB297FB6EF2}"/>
    <dgm:cxn modelId="{48ECBE69-FFB2-41E3-9658-124C8D7ABFA4}" type="presOf" srcId="{96E4F07E-7F81-43DD-99A7-F88366896E35}" destId="{EDC4E519-AF9C-439A-B2C4-2AF63A47A9F4}" srcOrd="0" destOrd="0" presId="urn:microsoft.com/office/officeart/2005/8/layout/vList5"/>
    <dgm:cxn modelId="{4A4BC07D-B8D0-45ED-88F1-17DE5A063F86}" srcId="{1E6C70C2-32FD-4C3F-BEBD-9E9ED76C05C0}" destId="{A59A72BA-4A09-40ED-859D-F498C2FE7FA4}" srcOrd="1" destOrd="0" parTransId="{DC629920-67A4-46D7-930C-C62077B57849}" sibTransId="{015BE838-C0D4-4C33-99D6-D58FF7699B50}"/>
    <dgm:cxn modelId="{42F411F1-72FA-489A-88E2-2C341C49AD15}" type="presOf" srcId="{74AE82AF-3A13-4BBF-99CB-CD50265B79D7}" destId="{CB3638B4-DF6C-4C23-89CC-283A53328C60}" srcOrd="0" destOrd="0" presId="urn:microsoft.com/office/officeart/2005/8/layout/vList5"/>
    <dgm:cxn modelId="{D0F70B41-FCA3-41B7-B4FF-4E446BFA1AAD}" srcId="{1E6C70C2-32FD-4C3F-BEBD-9E9ED76C05C0}" destId="{74AE82AF-3A13-4BBF-99CB-CD50265B79D7}" srcOrd="0" destOrd="0" parTransId="{1D3A524B-5F6A-44B6-9D00-978682F9F87B}" sibTransId="{F29C0E5C-998E-43FD-9465-2511EF55599E}"/>
    <dgm:cxn modelId="{B9BC446A-163E-468F-835C-AAEFE243A6E1}" srcId="{A59A72BA-4A09-40ED-859D-F498C2FE7FA4}" destId="{E67EE116-90B5-4485-BEC9-FEFDF623FAC6}" srcOrd="2" destOrd="0" parTransId="{04714F4D-CC03-4820-9AE1-652097778AB3}" sibTransId="{FAA0DED3-88D9-447D-B630-BC7A851B3BC6}"/>
    <dgm:cxn modelId="{DE176917-58D1-4938-9981-4C3BA64168FD}" type="presOf" srcId="{7A865E8D-FB2B-427C-8613-CC334533AB42}" destId="{EDC4E519-AF9C-439A-B2C4-2AF63A47A9F4}" srcOrd="0" destOrd="3" presId="urn:microsoft.com/office/officeart/2005/8/layout/vList5"/>
    <dgm:cxn modelId="{559FDED1-563A-429F-92EE-AE44B09433FD}" srcId="{74AE82AF-3A13-4BBF-99CB-CD50265B79D7}" destId="{194DBC11-F858-4EAE-B259-4AD4019466C6}" srcOrd="0" destOrd="0" parTransId="{3F23FAEF-D9BF-40E3-AA4F-78E708C76A4D}" sibTransId="{37929367-ECAB-4A7F-9B80-B7C85C2DA45D}"/>
    <dgm:cxn modelId="{433A88D9-C608-4E3D-B630-95DB491DE6E5}" type="presOf" srcId="{194DBC11-F858-4EAE-B259-4AD4019466C6}" destId="{125770F7-8E0B-4BFD-B9A0-4C74648A63DB}" srcOrd="0" destOrd="0" presId="urn:microsoft.com/office/officeart/2005/8/layout/vList5"/>
    <dgm:cxn modelId="{231B2898-60C2-48BC-BA11-542EE669D995}" type="presOf" srcId="{5D4A807D-DA3D-40F9-9E09-FBEAFC268FBB}" destId="{EDC4E519-AF9C-439A-B2C4-2AF63A47A9F4}" srcOrd="0" destOrd="1" presId="urn:microsoft.com/office/officeart/2005/8/layout/vList5"/>
    <dgm:cxn modelId="{5158444D-236B-4D39-8C10-74B443B5C301}" type="presOf" srcId="{E67EE116-90B5-4485-BEC9-FEFDF623FAC6}" destId="{EDC4E519-AF9C-439A-B2C4-2AF63A47A9F4}" srcOrd="0" destOrd="2" presId="urn:microsoft.com/office/officeart/2005/8/layout/vList5"/>
    <dgm:cxn modelId="{EBDD0DC8-CD27-4502-B67C-2305D9FD88D9}" type="presOf" srcId="{A59A72BA-4A09-40ED-859D-F498C2FE7FA4}" destId="{1BE6203B-4369-4421-9685-CE6F372A4FCB}" srcOrd="0" destOrd="0" presId="urn:microsoft.com/office/officeart/2005/8/layout/vList5"/>
    <dgm:cxn modelId="{B3D33E16-046E-48D5-8D26-DFE71D62A959}" srcId="{A59A72BA-4A09-40ED-859D-F498C2FE7FA4}" destId="{7A865E8D-FB2B-427C-8613-CC334533AB42}" srcOrd="3" destOrd="0" parTransId="{998433F4-2914-4DE8-92B1-6FF984EC4474}" sibTransId="{23FDD630-8937-4D2E-9C72-359021009A18}"/>
    <dgm:cxn modelId="{98CF39C1-D9C3-4DD2-962D-9DFE0335C37C}" type="presParOf" srcId="{EE508198-E2DD-458A-9E99-F3B9F599081F}" destId="{B11ABFC1-138A-46B6-B8F0-09A14F6F4815}" srcOrd="0" destOrd="0" presId="urn:microsoft.com/office/officeart/2005/8/layout/vList5"/>
    <dgm:cxn modelId="{6B49CC69-83D4-4DB1-9B13-8C0D02AE708A}" type="presParOf" srcId="{B11ABFC1-138A-46B6-B8F0-09A14F6F4815}" destId="{CB3638B4-DF6C-4C23-89CC-283A53328C60}" srcOrd="0" destOrd="0" presId="urn:microsoft.com/office/officeart/2005/8/layout/vList5"/>
    <dgm:cxn modelId="{D4A8D585-2FEC-431C-82C1-0E45CDD64215}" type="presParOf" srcId="{B11ABFC1-138A-46B6-B8F0-09A14F6F4815}" destId="{125770F7-8E0B-4BFD-B9A0-4C74648A63DB}" srcOrd="1" destOrd="0" presId="urn:microsoft.com/office/officeart/2005/8/layout/vList5"/>
    <dgm:cxn modelId="{5C86031F-9CB0-44B3-8222-255F665CFFC5}" type="presParOf" srcId="{EE508198-E2DD-458A-9E99-F3B9F599081F}" destId="{6BFF99BB-543E-4268-82AD-0C86DF789922}" srcOrd="1" destOrd="0" presId="urn:microsoft.com/office/officeart/2005/8/layout/vList5"/>
    <dgm:cxn modelId="{925991D5-2375-471B-BE2A-E1E9FEBBF93F}" type="presParOf" srcId="{EE508198-E2DD-458A-9E99-F3B9F599081F}" destId="{C3520725-AE57-460F-8A5D-1CE78BCED272}" srcOrd="2" destOrd="0" presId="urn:microsoft.com/office/officeart/2005/8/layout/vList5"/>
    <dgm:cxn modelId="{659C28F6-4857-4286-958D-D12FF1A995C5}" type="presParOf" srcId="{C3520725-AE57-460F-8A5D-1CE78BCED272}" destId="{1BE6203B-4369-4421-9685-CE6F372A4FCB}" srcOrd="0" destOrd="0" presId="urn:microsoft.com/office/officeart/2005/8/layout/vList5"/>
    <dgm:cxn modelId="{DA1F03E3-4062-4A95-866C-6F8B165FA2FA}" type="presParOf" srcId="{C3520725-AE57-460F-8A5D-1CE78BCED272}" destId="{EDC4E519-AF9C-439A-B2C4-2AF63A47A9F4}"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109048F1-A959-4A51-ACBE-ABF93C8CC8C1}" type="doc">
      <dgm:prSet loTypeId="urn:microsoft.com/office/officeart/2005/8/layout/orgChart1" loCatId="hierarchy" qsTypeId="urn:microsoft.com/office/officeart/2005/8/quickstyle/simple2" qsCatId="simple" csTypeId="urn:microsoft.com/office/officeart/2005/8/colors/accent1_3" csCatId="accent1" phldr="1"/>
      <dgm:spPr/>
      <dgm:t>
        <a:bodyPr/>
        <a:lstStyle/>
        <a:p>
          <a:endParaRPr lang="es-EC"/>
        </a:p>
      </dgm:t>
    </dgm:pt>
    <dgm:pt modelId="{C9F25DC4-694B-413E-BDB6-F7971FB14EAF}">
      <dgm:prSet phldrT="[Texto]" custT="1"/>
      <dgm:spPr/>
      <dgm:t>
        <a:bodyPr/>
        <a:lstStyle/>
        <a:p>
          <a:r>
            <a:rPr lang="es-EC" sz="1200" dirty="0">
              <a:solidFill>
                <a:sysClr val="windowText" lastClr="000000"/>
              </a:solidFill>
              <a:latin typeface="Times New Roman" panose="02020603050405020304" pitchFamily="18" charset="0"/>
              <a:cs typeface="Times New Roman" panose="02020603050405020304" pitchFamily="18" charset="0"/>
            </a:rPr>
            <a:t>Director General de Emergencias Representante Legal </a:t>
          </a:r>
        </a:p>
        <a:p>
          <a:r>
            <a:rPr lang="es-EC" sz="1200" dirty="0">
              <a:solidFill>
                <a:sysClr val="windowText" lastClr="000000"/>
              </a:solidFill>
              <a:latin typeface="Times New Roman" panose="02020603050405020304" pitchFamily="18" charset="0"/>
              <a:cs typeface="Times New Roman" panose="02020603050405020304" pitchFamily="18" charset="0"/>
            </a:rPr>
            <a:t>DRA. LIGIA OLALLA</a:t>
          </a:r>
        </a:p>
      </dgm:t>
    </dgm:pt>
    <dgm:pt modelId="{EA703601-D6A1-41B9-98E3-7C7CE012DED4}" type="parTrans" cxnId="{279A3076-DE3E-402A-BD27-B85DAB02BBCE}">
      <dgm:prSet/>
      <dgm:spPr/>
      <dgm:t>
        <a:bodyPr/>
        <a:lstStyle/>
        <a:p>
          <a:endParaRPr lang="es-EC" sz="1200">
            <a:solidFill>
              <a:sysClr val="windowText" lastClr="000000"/>
            </a:solidFill>
            <a:latin typeface="Times New Roman" panose="02020603050405020304" pitchFamily="18" charset="0"/>
            <a:cs typeface="Times New Roman" panose="02020603050405020304" pitchFamily="18" charset="0"/>
          </a:endParaRPr>
        </a:p>
      </dgm:t>
    </dgm:pt>
    <dgm:pt modelId="{9C13E711-E3FA-4793-83DC-8E0331308C1A}" type="sibTrans" cxnId="{279A3076-DE3E-402A-BD27-B85DAB02BBCE}">
      <dgm:prSet/>
      <dgm:spPr/>
      <dgm:t>
        <a:bodyPr/>
        <a:lstStyle/>
        <a:p>
          <a:endParaRPr lang="es-EC" sz="1200">
            <a:solidFill>
              <a:sysClr val="windowText" lastClr="000000"/>
            </a:solidFill>
            <a:latin typeface="Times New Roman" panose="02020603050405020304" pitchFamily="18" charset="0"/>
            <a:cs typeface="Times New Roman" panose="02020603050405020304" pitchFamily="18" charset="0"/>
          </a:endParaRPr>
        </a:p>
      </dgm:t>
    </dgm:pt>
    <dgm:pt modelId="{6C00BBE2-13BA-425E-9DA8-A8575D1A976F}">
      <dgm:prSet phldrT="[Texto]" custT="1"/>
      <dgm:spPr/>
      <dgm:t>
        <a:bodyPr/>
        <a:lstStyle/>
        <a:p>
          <a:r>
            <a:rPr lang="es-EC" sz="1200" dirty="0">
              <a:solidFill>
                <a:sysClr val="windowText" lastClr="000000"/>
              </a:solidFill>
              <a:latin typeface="Times New Roman" panose="02020603050405020304" pitchFamily="18" charset="0"/>
              <a:cs typeface="Times New Roman" panose="02020603050405020304" pitchFamily="18" charset="0"/>
            </a:rPr>
            <a:t>Jefe de Brigadas </a:t>
          </a:r>
        </a:p>
        <a:p>
          <a:r>
            <a:rPr lang="es-EC" sz="1200" dirty="0">
              <a:solidFill>
                <a:sysClr val="windowText" lastClr="000000"/>
              </a:solidFill>
              <a:latin typeface="Times New Roman" panose="02020603050405020304" pitchFamily="18" charset="0"/>
              <a:cs typeface="Times New Roman" panose="02020603050405020304" pitchFamily="18" charset="0"/>
            </a:rPr>
            <a:t>MSC. MARIA ZAPATA</a:t>
          </a:r>
        </a:p>
      </dgm:t>
    </dgm:pt>
    <dgm:pt modelId="{EE40A515-A1B7-4175-A3CA-62B858F3C21F}" type="parTrans" cxnId="{B946AFBF-6CFE-4ACA-A86C-244629A11001}">
      <dgm:prSet/>
      <dgm:spPr/>
      <dgm:t>
        <a:bodyPr/>
        <a:lstStyle/>
        <a:p>
          <a:endParaRPr lang="es-EC" sz="1200">
            <a:solidFill>
              <a:sysClr val="windowText" lastClr="000000"/>
            </a:solidFill>
            <a:latin typeface="Times New Roman" panose="02020603050405020304" pitchFamily="18" charset="0"/>
            <a:cs typeface="Times New Roman" panose="02020603050405020304" pitchFamily="18" charset="0"/>
          </a:endParaRPr>
        </a:p>
      </dgm:t>
    </dgm:pt>
    <dgm:pt modelId="{A636ECE0-C7C2-4E14-A877-AF5B13F4B06A}" type="sibTrans" cxnId="{B946AFBF-6CFE-4ACA-A86C-244629A11001}">
      <dgm:prSet/>
      <dgm:spPr/>
      <dgm:t>
        <a:bodyPr/>
        <a:lstStyle/>
        <a:p>
          <a:endParaRPr lang="es-EC" sz="1200">
            <a:solidFill>
              <a:sysClr val="windowText" lastClr="000000"/>
            </a:solidFill>
            <a:latin typeface="Times New Roman" panose="02020603050405020304" pitchFamily="18" charset="0"/>
            <a:cs typeface="Times New Roman" panose="02020603050405020304" pitchFamily="18" charset="0"/>
          </a:endParaRPr>
        </a:p>
      </dgm:t>
    </dgm:pt>
    <dgm:pt modelId="{B6B9705E-D093-4900-9CE3-B11E24F2FAB6}">
      <dgm:prSet phldrT="[Texto]" custT="1"/>
      <dgm:spPr/>
      <dgm:t>
        <a:bodyPr/>
        <a:lstStyle/>
        <a:p>
          <a:r>
            <a:rPr lang="es-EC" sz="1200" dirty="0">
              <a:solidFill>
                <a:sysClr val="windowText" lastClr="000000"/>
              </a:solidFill>
              <a:latin typeface="Times New Roman" panose="02020603050405020304" pitchFamily="18" charset="0"/>
              <a:cs typeface="Times New Roman" panose="02020603050405020304" pitchFamily="18" charset="0"/>
            </a:rPr>
            <a:t>Brigada Contra Incendios</a:t>
          </a:r>
        </a:p>
      </dgm:t>
    </dgm:pt>
    <dgm:pt modelId="{08DF364B-A7D3-4815-A6E3-C785242D4BD7}" type="parTrans" cxnId="{AD9CB6DB-A2C9-41BC-BD5A-A1C088DA1FAE}">
      <dgm:prSet/>
      <dgm:spPr/>
      <dgm:t>
        <a:bodyPr/>
        <a:lstStyle/>
        <a:p>
          <a:endParaRPr lang="es-EC" sz="1200">
            <a:solidFill>
              <a:sysClr val="windowText" lastClr="000000"/>
            </a:solidFill>
            <a:latin typeface="Times New Roman" panose="02020603050405020304" pitchFamily="18" charset="0"/>
            <a:cs typeface="Times New Roman" panose="02020603050405020304" pitchFamily="18" charset="0"/>
          </a:endParaRPr>
        </a:p>
      </dgm:t>
    </dgm:pt>
    <dgm:pt modelId="{9A1610E1-7007-4CD9-960E-9EA0F47A5EA9}" type="sibTrans" cxnId="{AD9CB6DB-A2C9-41BC-BD5A-A1C088DA1FAE}">
      <dgm:prSet/>
      <dgm:spPr/>
      <dgm:t>
        <a:bodyPr/>
        <a:lstStyle/>
        <a:p>
          <a:endParaRPr lang="es-EC" sz="1200">
            <a:solidFill>
              <a:sysClr val="windowText" lastClr="000000"/>
            </a:solidFill>
            <a:latin typeface="Times New Roman" panose="02020603050405020304" pitchFamily="18" charset="0"/>
            <a:cs typeface="Times New Roman" panose="02020603050405020304" pitchFamily="18" charset="0"/>
          </a:endParaRPr>
        </a:p>
      </dgm:t>
    </dgm:pt>
    <dgm:pt modelId="{232A01F6-0721-4C78-B2B3-7A43487B8701}">
      <dgm:prSet phldrT="[Texto]" custT="1"/>
      <dgm:spPr/>
      <dgm:t>
        <a:bodyPr/>
        <a:lstStyle/>
        <a:p>
          <a:r>
            <a:rPr lang="es-EC" sz="1200" dirty="0">
              <a:solidFill>
                <a:sysClr val="windowText" lastClr="000000"/>
              </a:solidFill>
              <a:latin typeface="Times New Roman" panose="02020603050405020304" pitchFamily="18" charset="0"/>
              <a:cs typeface="Times New Roman" panose="02020603050405020304" pitchFamily="18" charset="0"/>
            </a:rPr>
            <a:t>Brigada de Evacuación</a:t>
          </a:r>
        </a:p>
      </dgm:t>
    </dgm:pt>
    <dgm:pt modelId="{44838CB5-0771-451D-9295-BE9F720FF8FA}" type="parTrans" cxnId="{2F617A27-8905-4EE2-B6D1-2A3CD206B55A}">
      <dgm:prSet/>
      <dgm:spPr/>
      <dgm:t>
        <a:bodyPr/>
        <a:lstStyle/>
        <a:p>
          <a:endParaRPr lang="es-EC" sz="1200">
            <a:solidFill>
              <a:sysClr val="windowText" lastClr="000000"/>
            </a:solidFill>
            <a:latin typeface="Times New Roman" panose="02020603050405020304" pitchFamily="18" charset="0"/>
            <a:cs typeface="Times New Roman" panose="02020603050405020304" pitchFamily="18" charset="0"/>
          </a:endParaRPr>
        </a:p>
      </dgm:t>
    </dgm:pt>
    <dgm:pt modelId="{C9F17958-6B1A-444D-8517-285A8060674A}" type="sibTrans" cxnId="{2F617A27-8905-4EE2-B6D1-2A3CD206B55A}">
      <dgm:prSet/>
      <dgm:spPr/>
      <dgm:t>
        <a:bodyPr/>
        <a:lstStyle/>
        <a:p>
          <a:endParaRPr lang="es-EC" sz="1200">
            <a:solidFill>
              <a:sysClr val="windowText" lastClr="000000"/>
            </a:solidFill>
            <a:latin typeface="Times New Roman" panose="02020603050405020304" pitchFamily="18" charset="0"/>
            <a:cs typeface="Times New Roman" panose="02020603050405020304" pitchFamily="18" charset="0"/>
          </a:endParaRPr>
        </a:p>
      </dgm:t>
    </dgm:pt>
    <dgm:pt modelId="{71912881-0119-429E-AC41-54D7F4B20B6A}">
      <dgm:prSet phldrT="[Texto]" custT="1"/>
      <dgm:spPr/>
      <dgm:t>
        <a:bodyPr/>
        <a:lstStyle/>
        <a:p>
          <a:r>
            <a:rPr lang="es-EC" sz="1200" dirty="0">
              <a:solidFill>
                <a:sysClr val="windowText" lastClr="000000"/>
              </a:solidFill>
              <a:latin typeface="Times New Roman" panose="02020603050405020304" pitchFamily="18" charset="0"/>
              <a:cs typeface="Times New Roman" panose="02020603050405020304" pitchFamily="18" charset="0"/>
            </a:rPr>
            <a:t>Brigada de Primeros Auxilios</a:t>
          </a:r>
        </a:p>
      </dgm:t>
    </dgm:pt>
    <dgm:pt modelId="{776BD84A-34D7-4D9E-A6E5-3020828DF641}" type="parTrans" cxnId="{D229D8A7-FC81-437A-9683-247316A3FB93}">
      <dgm:prSet/>
      <dgm:spPr/>
      <dgm:t>
        <a:bodyPr/>
        <a:lstStyle/>
        <a:p>
          <a:endParaRPr lang="es-EC" sz="1200">
            <a:solidFill>
              <a:sysClr val="windowText" lastClr="000000"/>
            </a:solidFill>
            <a:latin typeface="Times New Roman" panose="02020603050405020304" pitchFamily="18" charset="0"/>
            <a:cs typeface="Times New Roman" panose="02020603050405020304" pitchFamily="18" charset="0"/>
          </a:endParaRPr>
        </a:p>
      </dgm:t>
    </dgm:pt>
    <dgm:pt modelId="{4B17B63D-B039-4643-831F-2739C3596F48}" type="sibTrans" cxnId="{D229D8A7-FC81-437A-9683-247316A3FB93}">
      <dgm:prSet/>
      <dgm:spPr/>
      <dgm:t>
        <a:bodyPr/>
        <a:lstStyle/>
        <a:p>
          <a:endParaRPr lang="es-EC" sz="1200">
            <a:solidFill>
              <a:sysClr val="windowText" lastClr="000000"/>
            </a:solidFill>
            <a:latin typeface="Times New Roman" panose="02020603050405020304" pitchFamily="18" charset="0"/>
            <a:cs typeface="Times New Roman" panose="02020603050405020304" pitchFamily="18" charset="0"/>
          </a:endParaRPr>
        </a:p>
      </dgm:t>
    </dgm:pt>
    <dgm:pt modelId="{0A1CC8FE-A285-4E9A-988D-49A0A8BF1985}">
      <dgm:prSet phldrT="[Texto]" custT="1"/>
      <dgm:spPr/>
      <dgm:t>
        <a:bodyPr/>
        <a:lstStyle/>
        <a:p>
          <a:r>
            <a:rPr lang="es-EC" sz="1200" dirty="0">
              <a:solidFill>
                <a:sysClr val="windowText" lastClr="000000"/>
              </a:solidFill>
              <a:latin typeface="Times New Roman" panose="02020603050405020304" pitchFamily="18" charset="0"/>
              <a:cs typeface="Times New Roman" panose="02020603050405020304" pitchFamily="18" charset="0"/>
            </a:rPr>
            <a:t>Brigada  de Comunicación</a:t>
          </a:r>
        </a:p>
      </dgm:t>
    </dgm:pt>
    <dgm:pt modelId="{E9F00E50-8A2C-4847-984D-616113A8D7F5}" type="parTrans" cxnId="{66E3D6DD-64EA-4CC8-96E3-0C108E95E0D1}">
      <dgm:prSet/>
      <dgm:spPr/>
      <dgm:t>
        <a:bodyPr/>
        <a:lstStyle/>
        <a:p>
          <a:endParaRPr lang="es-EC" sz="1200">
            <a:solidFill>
              <a:sysClr val="windowText" lastClr="000000"/>
            </a:solidFill>
            <a:latin typeface="Times New Roman" panose="02020603050405020304" pitchFamily="18" charset="0"/>
            <a:cs typeface="Times New Roman" panose="02020603050405020304" pitchFamily="18" charset="0"/>
          </a:endParaRPr>
        </a:p>
      </dgm:t>
    </dgm:pt>
    <dgm:pt modelId="{FDE9E10C-78BB-4E38-B2E5-1187D3F9D0A1}" type="sibTrans" cxnId="{66E3D6DD-64EA-4CC8-96E3-0C108E95E0D1}">
      <dgm:prSet/>
      <dgm:spPr/>
      <dgm:t>
        <a:bodyPr/>
        <a:lstStyle/>
        <a:p>
          <a:endParaRPr lang="es-EC" sz="1200">
            <a:solidFill>
              <a:sysClr val="windowText" lastClr="000000"/>
            </a:solidFill>
            <a:latin typeface="Times New Roman" panose="02020603050405020304" pitchFamily="18" charset="0"/>
            <a:cs typeface="Times New Roman" panose="02020603050405020304" pitchFamily="18" charset="0"/>
          </a:endParaRPr>
        </a:p>
      </dgm:t>
    </dgm:pt>
    <dgm:pt modelId="{C44BC616-3EA5-43FB-BD87-7BF70CFC5EF1}">
      <dgm:prSet phldrT="[Texto]" custT="1"/>
      <dgm:spPr/>
      <dgm:t>
        <a:bodyPr/>
        <a:lstStyle/>
        <a:p>
          <a:r>
            <a:rPr lang="es-EC" sz="1200" dirty="0">
              <a:solidFill>
                <a:sysClr val="windowText" lastClr="000000"/>
              </a:solidFill>
              <a:latin typeface="Times New Roman" panose="02020603050405020304" pitchFamily="18" charset="0"/>
              <a:cs typeface="Times New Roman" panose="02020603050405020304" pitchFamily="18" charset="0"/>
            </a:rPr>
            <a:t>Brigada de Seguridad</a:t>
          </a:r>
        </a:p>
      </dgm:t>
    </dgm:pt>
    <dgm:pt modelId="{6BF8A56A-7229-4B92-8339-737124DA93B1}" type="parTrans" cxnId="{FD5E99E2-0CEA-4484-9843-541CE312004C}">
      <dgm:prSet/>
      <dgm:spPr/>
      <dgm:t>
        <a:bodyPr/>
        <a:lstStyle/>
        <a:p>
          <a:endParaRPr lang="es-EC" sz="1200">
            <a:solidFill>
              <a:sysClr val="windowText" lastClr="000000"/>
            </a:solidFill>
            <a:latin typeface="Times New Roman" panose="02020603050405020304" pitchFamily="18" charset="0"/>
            <a:cs typeface="Times New Roman" panose="02020603050405020304" pitchFamily="18" charset="0"/>
          </a:endParaRPr>
        </a:p>
      </dgm:t>
    </dgm:pt>
    <dgm:pt modelId="{D7DDD2B2-F3C4-415B-A09D-82A9026A6958}" type="sibTrans" cxnId="{FD5E99E2-0CEA-4484-9843-541CE312004C}">
      <dgm:prSet/>
      <dgm:spPr/>
      <dgm:t>
        <a:bodyPr/>
        <a:lstStyle/>
        <a:p>
          <a:endParaRPr lang="es-EC" sz="1200">
            <a:solidFill>
              <a:sysClr val="windowText" lastClr="000000"/>
            </a:solidFill>
            <a:latin typeface="Times New Roman" panose="02020603050405020304" pitchFamily="18" charset="0"/>
            <a:cs typeface="Times New Roman" panose="02020603050405020304" pitchFamily="18" charset="0"/>
          </a:endParaRPr>
        </a:p>
      </dgm:t>
    </dgm:pt>
    <dgm:pt modelId="{F86304DD-E95B-4D84-A733-D3572867E108}" type="pres">
      <dgm:prSet presAssocID="{109048F1-A959-4A51-ACBE-ABF93C8CC8C1}" presName="hierChild1" presStyleCnt="0">
        <dgm:presLayoutVars>
          <dgm:orgChart val="1"/>
          <dgm:chPref val="1"/>
          <dgm:dir/>
          <dgm:animOne val="branch"/>
          <dgm:animLvl val="lvl"/>
          <dgm:resizeHandles/>
        </dgm:presLayoutVars>
      </dgm:prSet>
      <dgm:spPr/>
      <dgm:t>
        <a:bodyPr/>
        <a:lstStyle/>
        <a:p>
          <a:endParaRPr lang="es-EC"/>
        </a:p>
      </dgm:t>
    </dgm:pt>
    <dgm:pt modelId="{B446BEE9-30C7-49EE-8E68-0B9F6BBE6567}" type="pres">
      <dgm:prSet presAssocID="{C9F25DC4-694B-413E-BDB6-F7971FB14EAF}" presName="hierRoot1" presStyleCnt="0">
        <dgm:presLayoutVars>
          <dgm:hierBranch val="init"/>
        </dgm:presLayoutVars>
      </dgm:prSet>
      <dgm:spPr/>
    </dgm:pt>
    <dgm:pt modelId="{62A53084-B3C7-404A-BBA5-D63A53EA1275}" type="pres">
      <dgm:prSet presAssocID="{C9F25DC4-694B-413E-BDB6-F7971FB14EAF}" presName="rootComposite1" presStyleCnt="0"/>
      <dgm:spPr/>
    </dgm:pt>
    <dgm:pt modelId="{97191398-377C-425E-814C-409A1AB8EA49}" type="pres">
      <dgm:prSet presAssocID="{C9F25DC4-694B-413E-BDB6-F7971FB14EAF}" presName="rootText1" presStyleLbl="node0" presStyleIdx="0" presStyleCnt="1" custScaleX="273877" custScaleY="122481">
        <dgm:presLayoutVars>
          <dgm:chPref val="3"/>
        </dgm:presLayoutVars>
      </dgm:prSet>
      <dgm:spPr/>
      <dgm:t>
        <a:bodyPr/>
        <a:lstStyle/>
        <a:p>
          <a:endParaRPr lang="es-EC"/>
        </a:p>
      </dgm:t>
    </dgm:pt>
    <dgm:pt modelId="{8829E7AD-E1BA-4E9B-BE87-F5B8AAA712C9}" type="pres">
      <dgm:prSet presAssocID="{C9F25DC4-694B-413E-BDB6-F7971FB14EAF}" presName="rootConnector1" presStyleLbl="node1" presStyleIdx="0" presStyleCnt="0"/>
      <dgm:spPr/>
      <dgm:t>
        <a:bodyPr/>
        <a:lstStyle/>
        <a:p>
          <a:endParaRPr lang="es-EC"/>
        </a:p>
      </dgm:t>
    </dgm:pt>
    <dgm:pt modelId="{E45646E9-EE04-401B-A00F-B1510DE8B8E7}" type="pres">
      <dgm:prSet presAssocID="{C9F25DC4-694B-413E-BDB6-F7971FB14EAF}" presName="hierChild2" presStyleCnt="0"/>
      <dgm:spPr/>
    </dgm:pt>
    <dgm:pt modelId="{731825B5-7F13-457D-BF3D-D1B2E23EFA15}" type="pres">
      <dgm:prSet presAssocID="{EE40A515-A1B7-4175-A3CA-62B858F3C21F}" presName="Name37" presStyleLbl="parChTrans1D2" presStyleIdx="0" presStyleCnt="1"/>
      <dgm:spPr/>
      <dgm:t>
        <a:bodyPr/>
        <a:lstStyle/>
        <a:p>
          <a:endParaRPr lang="es-EC"/>
        </a:p>
      </dgm:t>
    </dgm:pt>
    <dgm:pt modelId="{18352A4C-9AED-48A0-920C-7E31F4FB99CC}" type="pres">
      <dgm:prSet presAssocID="{6C00BBE2-13BA-425E-9DA8-A8575D1A976F}" presName="hierRoot2" presStyleCnt="0">
        <dgm:presLayoutVars>
          <dgm:hierBranch/>
        </dgm:presLayoutVars>
      </dgm:prSet>
      <dgm:spPr/>
    </dgm:pt>
    <dgm:pt modelId="{EB504314-7F9A-44CE-9434-6A2E1FC0BAB6}" type="pres">
      <dgm:prSet presAssocID="{6C00BBE2-13BA-425E-9DA8-A8575D1A976F}" presName="rootComposite" presStyleCnt="0"/>
      <dgm:spPr/>
    </dgm:pt>
    <dgm:pt modelId="{8122C891-CF2F-4793-BCFF-1DB0B82DE8DB}" type="pres">
      <dgm:prSet presAssocID="{6C00BBE2-13BA-425E-9DA8-A8575D1A976F}" presName="rootText" presStyleLbl="node2" presStyleIdx="0" presStyleCnt="1" custScaleX="161520">
        <dgm:presLayoutVars>
          <dgm:chPref val="3"/>
        </dgm:presLayoutVars>
      </dgm:prSet>
      <dgm:spPr/>
      <dgm:t>
        <a:bodyPr/>
        <a:lstStyle/>
        <a:p>
          <a:endParaRPr lang="es-EC"/>
        </a:p>
      </dgm:t>
    </dgm:pt>
    <dgm:pt modelId="{932EEBB3-FA2C-4C73-871E-08E2CC8339C0}" type="pres">
      <dgm:prSet presAssocID="{6C00BBE2-13BA-425E-9DA8-A8575D1A976F}" presName="rootConnector" presStyleLbl="node2" presStyleIdx="0" presStyleCnt="1"/>
      <dgm:spPr/>
      <dgm:t>
        <a:bodyPr/>
        <a:lstStyle/>
        <a:p>
          <a:endParaRPr lang="es-EC"/>
        </a:p>
      </dgm:t>
    </dgm:pt>
    <dgm:pt modelId="{E3723FCA-94C9-4E3C-8439-18A42C06613A}" type="pres">
      <dgm:prSet presAssocID="{6C00BBE2-13BA-425E-9DA8-A8575D1A976F}" presName="hierChild4" presStyleCnt="0"/>
      <dgm:spPr/>
    </dgm:pt>
    <dgm:pt modelId="{D647EC60-8F41-42DF-B173-E0CB0024AB2C}" type="pres">
      <dgm:prSet presAssocID="{E9F00E50-8A2C-4847-984D-616113A8D7F5}" presName="Name35" presStyleLbl="parChTrans1D3" presStyleIdx="0" presStyleCnt="5"/>
      <dgm:spPr/>
      <dgm:t>
        <a:bodyPr/>
        <a:lstStyle/>
        <a:p>
          <a:endParaRPr lang="es-EC"/>
        </a:p>
      </dgm:t>
    </dgm:pt>
    <dgm:pt modelId="{58265051-EF6C-43BD-BEB6-C7F19D20AD4F}" type="pres">
      <dgm:prSet presAssocID="{0A1CC8FE-A285-4E9A-988D-49A0A8BF1985}" presName="hierRoot2" presStyleCnt="0">
        <dgm:presLayoutVars>
          <dgm:hierBranch val="init"/>
        </dgm:presLayoutVars>
      </dgm:prSet>
      <dgm:spPr/>
    </dgm:pt>
    <dgm:pt modelId="{931DC32D-3D50-4BD6-894E-7A070E35C319}" type="pres">
      <dgm:prSet presAssocID="{0A1CC8FE-A285-4E9A-988D-49A0A8BF1985}" presName="rootComposite" presStyleCnt="0"/>
      <dgm:spPr/>
    </dgm:pt>
    <dgm:pt modelId="{5F4904E3-647C-427A-BDAF-70DD97D01365}" type="pres">
      <dgm:prSet presAssocID="{0A1CC8FE-A285-4E9A-988D-49A0A8BF1985}" presName="rootText" presStyleLbl="node3" presStyleIdx="0" presStyleCnt="5">
        <dgm:presLayoutVars>
          <dgm:chPref val="3"/>
        </dgm:presLayoutVars>
      </dgm:prSet>
      <dgm:spPr/>
      <dgm:t>
        <a:bodyPr/>
        <a:lstStyle/>
        <a:p>
          <a:endParaRPr lang="es-EC"/>
        </a:p>
      </dgm:t>
    </dgm:pt>
    <dgm:pt modelId="{238258CB-D7E0-4514-8D5E-930A5B8FCD5A}" type="pres">
      <dgm:prSet presAssocID="{0A1CC8FE-A285-4E9A-988D-49A0A8BF1985}" presName="rootConnector" presStyleLbl="node3" presStyleIdx="0" presStyleCnt="5"/>
      <dgm:spPr/>
      <dgm:t>
        <a:bodyPr/>
        <a:lstStyle/>
        <a:p>
          <a:endParaRPr lang="es-EC"/>
        </a:p>
      </dgm:t>
    </dgm:pt>
    <dgm:pt modelId="{E6E1A202-9F9D-4DEF-8E26-604BE6D1DFEE}" type="pres">
      <dgm:prSet presAssocID="{0A1CC8FE-A285-4E9A-988D-49A0A8BF1985}" presName="hierChild4" presStyleCnt="0"/>
      <dgm:spPr/>
    </dgm:pt>
    <dgm:pt modelId="{63B330EC-12BE-4525-ACDE-5B5111663A87}" type="pres">
      <dgm:prSet presAssocID="{0A1CC8FE-A285-4E9A-988D-49A0A8BF1985}" presName="hierChild5" presStyleCnt="0"/>
      <dgm:spPr/>
    </dgm:pt>
    <dgm:pt modelId="{14B94DCC-D8CA-4161-85CE-1E5E5D5A9C95}" type="pres">
      <dgm:prSet presAssocID="{08DF364B-A7D3-4815-A6E3-C785242D4BD7}" presName="Name35" presStyleLbl="parChTrans1D3" presStyleIdx="1" presStyleCnt="5"/>
      <dgm:spPr/>
      <dgm:t>
        <a:bodyPr/>
        <a:lstStyle/>
        <a:p>
          <a:endParaRPr lang="es-EC"/>
        </a:p>
      </dgm:t>
    </dgm:pt>
    <dgm:pt modelId="{862460F7-AAA4-465C-9017-4BB0E1665977}" type="pres">
      <dgm:prSet presAssocID="{B6B9705E-D093-4900-9CE3-B11E24F2FAB6}" presName="hierRoot2" presStyleCnt="0">
        <dgm:presLayoutVars>
          <dgm:hierBranch val="init"/>
        </dgm:presLayoutVars>
      </dgm:prSet>
      <dgm:spPr/>
    </dgm:pt>
    <dgm:pt modelId="{BB8EBD10-D572-45B6-8E8C-A133639F4FCB}" type="pres">
      <dgm:prSet presAssocID="{B6B9705E-D093-4900-9CE3-B11E24F2FAB6}" presName="rootComposite" presStyleCnt="0"/>
      <dgm:spPr/>
    </dgm:pt>
    <dgm:pt modelId="{ADC8C7E6-DF61-43AD-A90B-4BE7F56414E0}" type="pres">
      <dgm:prSet presAssocID="{B6B9705E-D093-4900-9CE3-B11E24F2FAB6}" presName="rootText" presStyleLbl="node3" presStyleIdx="1" presStyleCnt="5">
        <dgm:presLayoutVars>
          <dgm:chPref val="3"/>
        </dgm:presLayoutVars>
      </dgm:prSet>
      <dgm:spPr/>
      <dgm:t>
        <a:bodyPr/>
        <a:lstStyle/>
        <a:p>
          <a:endParaRPr lang="es-EC"/>
        </a:p>
      </dgm:t>
    </dgm:pt>
    <dgm:pt modelId="{3289E42E-52AA-40B5-BC19-BCB01B8AC170}" type="pres">
      <dgm:prSet presAssocID="{B6B9705E-D093-4900-9CE3-B11E24F2FAB6}" presName="rootConnector" presStyleLbl="node3" presStyleIdx="1" presStyleCnt="5"/>
      <dgm:spPr/>
      <dgm:t>
        <a:bodyPr/>
        <a:lstStyle/>
        <a:p>
          <a:endParaRPr lang="es-EC"/>
        </a:p>
      </dgm:t>
    </dgm:pt>
    <dgm:pt modelId="{9E13EB44-908A-4844-BB8D-D8BCB008394B}" type="pres">
      <dgm:prSet presAssocID="{B6B9705E-D093-4900-9CE3-B11E24F2FAB6}" presName="hierChild4" presStyleCnt="0"/>
      <dgm:spPr/>
    </dgm:pt>
    <dgm:pt modelId="{B6CA3B67-A4A8-4EF7-B69A-313329C8CD33}" type="pres">
      <dgm:prSet presAssocID="{B6B9705E-D093-4900-9CE3-B11E24F2FAB6}" presName="hierChild5" presStyleCnt="0"/>
      <dgm:spPr/>
    </dgm:pt>
    <dgm:pt modelId="{4B9B500F-BB94-430B-91F0-46A9107ECFC1}" type="pres">
      <dgm:prSet presAssocID="{44838CB5-0771-451D-9295-BE9F720FF8FA}" presName="Name35" presStyleLbl="parChTrans1D3" presStyleIdx="2" presStyleCnt="5"/>
      <dgm:spPr/>
      <dgm:t>
        <a:bodyPr/>
        <a:lstStyle/>
        <a:p>
          <a:endParaRPr lang="es-EC"/>
        </a:p>
      </dgm:t>
    </dgm:pt>
    <dgm:pt modelId="{2BCDB835-7C64-4E37-AD0F-4623338D4B13}" type="pres">
      <dgm:prSet presAssocID="{232A01F6-0721-4C78-B2B3-7A43487B8701}" presName="hierRoot2" presStyleCnt="0">
        <dgm:presLayoutVars>
          <dgm:hierBranch val="init"/>
        </dgm:presLayoutVars>
      </dgm:prSet>
      <dgm:spPr/>
    </dgm:pt>
    <dgm:pt modelId="{A60D7BFB-5784-49A0-B8F5-CBA189DE9B51}" type="pres">
      <dgm:prSet presAssocID="{232A01F6-0721-4C78-B2B3-7A43487B8701}" presName="rootComposite" presStyleCnt="0"/>
      <dgm:spPr/>
    </dgm:pt>
    <dgm:pt modelId="{A1C131D4-98D5-4D61-95B9-DBB77F88F453}" type="pres">
      <dgm:prSet presAssocID="{232A01F6-0721-4C78-B2B3-7A43487B8701}" presName="rootText" presStyleLbl="node3" presStyleIdx="2" presStyleCnt="5">
        <dgm:presLayoutVars>
          <dgm:chPref val="3"/>
        </dgm:presLayoutVars>
      </dgm:prSet>
      <dgm:spPr/>
      <dgm:t>
        <a:bodyPr/>
        <a:lstStyle/>
        <a:p>
          <a:endParaRPr lang="es-EC"/>
        </a:p>
      </dgm:t>
    </dgm:pt>
    <dgm:pt modelId="{E21A5F50-B0F5-4BB9-8E5D-C2B3E336234B}" type="pres">
      <dgm:prSet presAssocID="{232A01F6-0721-4C78-B2B3-7A43487B8701}" presName="rootConnector" presStyleLbl="node3" presStyleIdx="2" presStyleCnt="5"/>
      <dgm:spPr/>
      <dgm:t>
        <a:bodyPr/>
        <a:lstStyle/>
        <a:p>
          <a:endParaRPr lang="es-EC"/>
        </a:p>
      </dgm:t>
    </dgm:pt>
    <dgm:pt modelId="{B3473335-517C-4F23-8739-80BCFCA02954}" type="pres">
      <dgm:prSet presAssocID="{232A01F6-0721-4C78-B2B3-7A43487B8701}" presName="hierChild4" presStyleCnt="0"/>
      <dgm:spPr/>
    </dgm:pt>
    <dgm:pt modelId="{695F98F2-F7F1-4714-9232-5F2F19933D35}" type="pres">
      <dgm:prSet presAssocID="{232A01F6-0721-4C78-B2B3-7A43487B8701}" presName="hierChild5" presStyleCnt="0"/>
      <dgm:spPr/>
    </dgm:pt>
    <dgm:pt modelId="{0E4D8126-BE0C-4148-AF16-5A2905A974EB}" type="pres">
      <dgm:prSet presAssocID="{776BD84A-34D7-4D9E-A6E5-3020828DF641}" presName="Name35" presStyleLbl="parChTrans1D3" presStyleIdx="3" presStyleCnt="5"/>
      <dgm:spPr/>
      <dgm:t>
        <a:bodyPr/>
        <a:lstStyle/>
        <a:p>
          <a:endParaRPr lang="es-EC"/>
        </a:p>
      </dgm:t>
    </dgm:pt>
    <dgm:pt modelId="{CBB171EE-3F24-4112-94D7-BFC5FC879F55}" type="pres">
      <dgm:prSet presAssocID="{71912881-0119-429E-AC41-54D7F4B20B6A}" presName="hierRoot2" presStyleCnt="0">
        <dgm:presLayoutVars>
          <dgm:hierBranch val="init"/>
        </dgm:presLayoutVars>
      </dgm:prSet>
      <dgm:spPr/>
    </dgm:pt>
    <dgm:pt modelId="{58B6A31D-8BCC-419E-98F8-27B25A3C18B4}" type="pres">
      <dgm:prSet presAssocID="{71912881-0119-429E-AC41-54D7F4B20B6A}" presName="rootComposite" presStyleCnt="0"/>
      <dgm:spPr/>
    </dgm:pt>
    <dgm:pt modelId="{6B0F481F-2E9D-46E8-AF52-B381A5F4C399}" type="pres">
      <dgm:prSet presAssocID="{71912881-0119-429E-AC41-54D7F4B20B6A}" presName="rootText" presStyleLbl="node3" presStyleIdx="3" presStyleCnt="5">
        <dgm:presLayoutVars>
          <dgm:chPref val="3"/>
        </dgm:presLayoutVars>
      </dgm:prSet>
      <dgm:spPr/>
      <dgm:t>
        <a:bodyPr/>
        <a:lstStyle/>
        <a:p>
          <a:endParaRPr lang="es-EC"/>
        </a:p>
      </dgm:t>
    </dgm:pt>
    <dgm:pt modelId="{AEC2B5D3-24E0-4583-9A3F-57432B674032}" type="pres">
      <dgm:prSet presAssocID="{71912881-0119-429E-AC41-54D7F4B20B6A}" presName="rootConnector" presStyleLbl="node3" presStyleIdx="3" presStyleCnt="5"/>
      <dgm:spPr/>
      <dgm:t>
        <a:bodyPr/>
        <a:lstStyle/>
        <a:p>
          <a:endParaRPr lang="es-EC"/>
        </a:p>
      </dgm:t>
    </dgm:pt>
    <dgm:pt modelId="{B9AB1720-016D-40F8-AE12-16BACCC2C55C}" type="pres">
      <dgm:prSet presAssocID="{71912881-0119-429E-AC41-54D7F4B20B6A}" presName="hierChild4" presStyleCnt="0"/>
      <dgm:spPr/>
    </dgm:pt>
    <dgm:pt modelId="{0E64A5D9-9A25-46BD-9F79-81A89C67F186}" type="pres">
      <dgm:prSet presAssocID="{71912881-0119-429E-AC41-54D7F4B20B6A}" presName="hierChild5" presStyleCnt="0"/>
      <dgm:spPr/>
    </dgm:pt>
    <dgm:pt modelId="{41945776-2E68-4273-8679-0351107F4AA7}" type="pres">
      <dgm:prSet presAssocID="{6BF8A56A-7229-4B92-8339-737124DA93B1}" presName="Name35" presStyleLbl="parChTrans1D3" presStyleIdx="4" presStyleCnt="5"/>
      <dgm:spPr/>
      <dgm:t>
        <a:bodyPr/>
        <a:lstStyle/>
        <a:p>
          <a:endParaRPr lang="es-EC"/>
        </a:p>
      </dgm:t>
    </dgm:pt>
    <dgm:pt modelId="{AF8DBCCA-3078-47B6-8936-2A897264177B}" type="pres">
      <dgm:prSet presAssocID="{C44BC616-3EA5-43FB-BD87-7BF70CFC5EF1}" presName="hierRoot2" presStyleCnt="0">
        <dgm:presLayoutVars>
          <dgm:hierBranch val="init"/>
        </dgm:presLayoutVars>
      </dgm:prSet>
      <dgm:spPr/>
    </dgm:pt>
    <dgm:pt modelId="{EFE30D74-9F92-4B3E-AECA-D286C99A644C}" type="pres">
      <dgm:prSet presAssocID="{C44BC616-3EA5-43FB-BD87-7BF70CFC5EF1}" presName="rootComposite" presStyleCnt="0"/>
      <dgm:spPr/>
    </dgm:pt>
    <dgm:pt modelId="{42EDFDFE-741B-4BD5-AB78-8A22DCCF85C5}" type="pres">
      <dgm:prSet presAssocID="{C44BC616-3EA5-43FB-BD87-7BF70CFC5EF1}" presName="rootText" presStyleLbl="node3" presStyleIdx="4" presStyleCnt="5">
        <dgm:presLayoutVars>
          <dgm:chPref val="3"/>
        </dgm:presLayoutVars>
      </dgm:prSet>
      <dgm:spPr/>
      <dgm:t>
        <a:bodyPr/>
        <a:lstStyle/>
        <a:p>
          <a:endParaRPr lang="es-EC"/>
        </a:p>
      </dgm:t>
    </dgm:pt>
    <dgm:pt modelId="{2FE9CC7B-111A-4F39-851A-7ABA0FB2D9FB}" type="pres">
      <dgm:prSet presAssocID="{C44BC616-3EA5-43FB-BD87-7BF70CFC5EF1}" presName="rootConnector" presStyleLbl="node3" presStyleIdx="4" presStyleCnt="5"/>
      <dgm:spPr/>
      <dgm:t>
        <a:bodyPr/>
        <a:lstStyle/>
        <a:p>
          <a:endParaRPr lang="es-EC"/>
        </a:p>
      </dgm:t>
    </dgm:pt>
    <dgm:pt modelId="{1A986AE5-6731-40A9-9148-5F071C000CA6}" type="pres">
      <dgm:prSet presAssocID="{C44BC616-3EA5-43FB-BD87-7BF70CFC5EF1}" presName="hierChild4" presStyleCnt="0"/>
      <dgm:spPr/>
    </dgm:pt>
    <dgm:pt modelId="{94A312D9-0C71-46D5-9AB3-94E3845EB0EC}" type="pres">
      <dgm:prSet presAssocID="{C44BC616-3EA5-43FB-BD87-7BF70CFC5EF1}" presName="hierChild5" presStyleCnt="0"/>
      <dgm:spPr/>
    </dgm:pt>
    <dgm:pt modelId="{E478851A-C83D-488A-8BAE-DC81F7F2C50B}" type="pres">
      <dgm:prSet presAssocID="{6C00BBE2-13BA-425E-9DA8-A8575D1A976F}" presName="hierChild5" presStyleCnt="0"/>
      <dgm:spPr/>
    </dgm:pt>
    <dgm:pt modelId="{5036B0C3-39EA-4D30-8C91-D45F3100DE7C}" type="pres">
      <dgm:prSet presAssocID="{C9F25DC4-694B-413E-BDB6-F7971FB14EAF}" presName="hierChild3" presStyleCnt="0"/>
      <dgm:spPr/>
    </dgm:pt>
  </dgm:ptLst>
  <dgm:cxnLst>
    <dgm:cxn modelId="{86C1381F-C0D6-4A5E-BD6E-94B2920917F9}" type="presOf" srcId="{0A1CC8FE-A285-4E9A-988D-49A0A8BF1985}" destId="{5F4904E3-647C-427A-BDAF-70DD97D01365}" srcOrd="0" destOrd="0" presId="urn:microsoft.com/office/officeart/2005/8/layout/orgChart1"/>
    <dgm:cxn modelId="{AD9CB6DB-A2C9-41BC-BD5A-A1C088DA1FAE}" srcId="{6C00BBE2-13BA-425E-9DA8-A8575D1A976F}" destId="{B6B9705E-D093-4900-9CE3-B11E24F2FAB6}" srcOrd="1" destOrd="0" parTransId="{08DF364B-A7D3-4815-A6E3-C785242D4BD7}" sibTransId="{9A1610E1-7007-4CD9-960E-9EA0F47A5EA9}"/>
    <dgm:cxn modelId="{EF6E295F-1129-4AE9-871F-85E4861F5707}" type="presOf" srcId="{232A01F6-0721-4C78-B2B3-7A43487B8701}" destId="{E21A5F50-B0F5-4BB9-8E5D-C2B3E336234B}" srcOrd="1" destOrd="0" presId="urn:microsoft.com/office/officeart/2005/8/layout/orgChart1"/>
    <dgm:cxn modelId="{96A59B0E-03F2-4685-8918-9D8DA0BB65E4}" type="presOf" srcId="{6C00BBE2-13BA-425E-9DA8-A8575D1A976F}" destId="{8122C891-CF2F-4793-BCFF-1DB0B82DE8DB}" srcOrd="0" destOrd="0" presId="urn:microsoft.com/office/officeart/2005/8/layout/orgChart1"/>
    <dgm:cxn modelId="{575C5C2E-BE70-47E7-B615-75CCEC072946}" type="presOf" srcId="{232A01F6-0721-4C78-B2B3-7A43487B8701}" destId="{A1C131D4-98D5-4D61-95B9-DBB77F88F453}" srcOrd="0" destOrd="0" presId="urn:microsoft.com/office/officeart/2005/8/layout/orgChart1"/>
    <dgm:cxn modelId="{FB2F56B4-CA79-49F6-B7E3-8939C9EAA83C}" type="presOf" srcId="{B6B9705E-D093-4900-9CE3-B11E24F2FAB6}" destId="{ADC8C7E6-DF61-43AD-A90B-4BE7F56414E0}" srcOrd="0" destOrd="0" presId="urn:microsoft.com/office/officeart/2005/8/layout/orgChart1"/>
    <dgm:cxn modelId="{B946AFBF-6CFE-4ACA-A86C-244629A11001}" srcId="{C9F25DC4-694B-413E-BDB6-F7971FB14EAF}" destId="{6C00BBE2-13BA-425E-9DA8-A8575D1A976F}" srcOrd="0" destOrd="0" parTransId="{EE40A515-A1B7-4175-A3CA-62B858F3C21F}" sibTransId="{A636ECE0-C7C2-4E14-A877-AF5B13F4B06A}"/>
    <dgm:cxn modelId="{68186803-329D-47C5-B9F3-23C142C1F130}" type="presOf" srcId="{E9F00E50-8A2C-4847-984D-616113A8D7F5}" destId="{D647EC60-8F41-42DF-B173-E0CB0024AB2C}" srcOrd="0" destOrd="0" presId="urn:microsoft.com/office/officeart/2005/8/layout/orgChart1"/>
    <dgm:cxn modelId="{65338AC8-87B8-4227-ABD9-60345D34DDB4}" type="presOf" srcId="{109048F1-A959-4A51-ACBE-ABF93C8CC8C1}" destId="{F86304DD-E95B-4D84-A733-D3572867E108}" srcOrd="0" destOrd="0" presId="urn:microsoft.com/office/officeart/2005/8/layout/orgChart1"/>
    <dgm:cxn modelId="{D229D8A7-FC81-437A-9683-247316A3FB93}" srcId="{6C00BBE2-13BA-425E-9DA8-A8575D1A976F}" destId="{71912881-0119-429E-AC41-54D7F4B20B6A}" srcOrd="3" destOrd="0" parTransId="{776BD84A-34D7-4D9E-A6E5-3020828DF641}" sibTransId="{4B17B63D-B039-4643-831F-2739C3596F48}"/>
    <dgm:cxn modelId="{2F617A27-8905-4EE2-B6D1-2A3CD206B55A}" srcId="{6C00BBE2-13BA-425E-9DA8-A8575D1A976F}" destId="{232A01F6-0721-4C78-B2B3-7A43487B8701}" srcOrd="2" destOrd="0" parTransId="{44838CB5-0771-451D-9295-BE9F720FF8FA}" sibTransId="{C9F17958-6B1A-444D-8517-285A8060674A}"/>
    <dgm:cxn modelId="{66E3D6DD-64EA-4CC8-96E3-0C108E95E0D1}" srcId="{6C00BBE2-13BA-425E-9DA8-A8575D1A976F}" destId="{0A1CC8FE-A285-4E9A-988D-49A0A8BF1985}" srcOrd="0" destOrd="0" parTransId="{E9F00E50-8A2C-4847-984D-616113A8D7F5}" sibTransId="{FDE9E10C-78BB-4E38-B2E5-1187D3F9D0A1}"/>
    <dgm:cxn modelId="{6AB7C748-26AF-4922-A680-9A7F6CB80015}" type="presOf" srcId="{EE40A515-A1B7-4175-A3CA-62B858F3C21F}" destId="{731825B5-7F13-457D-BF3D-D1B2E23EFA15}" srcOrd="0" destOrd="0" presId="urn:microsoft.com/office/officeart/2005/8/layout/orgChart1"/>
    <dgm:cxn modelId="{9CAB6362-251C-42F5-9ED8-11295F342A1F}" type="presOf" srcId="{71912881-0119-429E-AC41-54D7F4B20B6A}" destId="{6B0F481F-2E9D-46E8-AF52-B381A5F4C399}" srcOrd="0" destOrd="0" presId="urn:microsoft.com/office/officeart/2005/8/layout/orgChart1"/>
    <dgm:cxn modelId="{5A0500FA-76EB-40A8-88D3-698FEE24347A}" type="presOf" srcId="{6BF8A56A-7229-4B92-8339-737124DA93B1}" destId="{41945776-2E68-4273-8679-0351107F4AA7}" srcOrd="0" destOrd="0" presId="urn:microsoft.com/office/officeart/2005/8/layout/orgChart1"/>
    <dgm:cxn modelId="{54B5E522-A7AF-46FE-97E8-9FFFA6A13DDC}" type="presOf" srcId="{0A1CC8FE-A285-4E9A-988D-49A0A8BF1985}" destId="{238258CB-D7E0-4514-8D5E-930A5B8FCD5A}" srcOrd="1" destOrd="0" presId="urn:microsoft.com/office/officeart/2005/8/layout/orgChart1"/>
    <dgm:cxn modelId="{4841E0D1-2756-4BF9-B87D-38AD6CC08F12}" type="presOf" srcId="{C9F25DC4-694B-413E-BDB6-F7971FB14EAF}" destId="{97191398-377C-425E-814C-409A1AB8EA49}" srcOrd="0" destOrd="0" presId="urn:microsoft.com/office/officeart/2005/8/layout/orgChart1"/>
    <dgm:cxn modelId="{92631EF5-4E81-465C-9287-1C20AD624F14}" type="presOf" srcId="{C44BC616-3EA5-43FB-BD87-7BF70CFC5EF1}" destId="{42EDFDFE-741B-4BD5-AB78-8A22DCCF85C5}" srcOrd="0" destOrd="0" presId="urn:microsoft.com/office/officeart/2005/8/layout/orgChart1"/>
    <dgm:cxn modelId="{FD5E99E2-0CEA-4484-9843-541CE312004C}" srcId="{6C00BBE2-13BA-425E-9DA8-A8575D1A976F}" destId="{C44BC616-3EA5-43FB-BD87-7BF70CFC5EF1}" srcOrd="4" destOrd="0" parTransId="{6BF8A56A-7229-4B92-8339-737124DA93B1}" sibTransId="{D7DDD2B2-F3C4-415B-A09D-82A9026A6958}"/>
    <dgm:cxn modelId="{88EA66FE-DBD0-49A5-87FA-34126D8F2015}" type="presOf" srcId="{C9F25DC4-694B-413E-BDB6-F7971FB14EAF}" destId="{8829E7AD-E1BA-4E9B-BE87-F5B8AAA712C9}" srcOrd="1" destOrd="0" presId="urn:microsoft.com/office/officeart/2005/8/layout/orgChart1"/>
    <dgm:cxn modelId="{295D4744-36B5-422A-BAE6-730FBE95CC48}" type="presOf" srcId="{B6B9705E-D093-4900-9CE3-B11E24F2FAB6}" destId="{3289E42E-52AA-40B5-BC19-BCB01B8AC170}" srcOrd="1" destOrd="0" presId="urn:microsoft.com/office/officeart/2005/8/layout/orgChart1"/>
    <dgm:cxn modelId="{6640630C-5889-4790-AABF-914E924004E0}" type="presOf" srcId="{6C00BBE2-13BA-425E-9DA8-A8575D1A976F}" destId="{932EEBB3-FA2C-4C73-871E-08E2CC8339C0}" srcOrd="1" destOrd="0" presId="urn:microsoft.com/office/officeart/2005/8/layout/orgChart1"/>
    <dgm:cxn modelId="{BCDCF833-D480-4E65-89BF-85CA86CCF432}" type="presOf" srcId="{44838CB5-0771-451D-9295-BE9F720FF8FA}" destId="{4B9B500F-BB94-430B-91F0-46A9107ECFC1}" srcOrd="0" destOrd="0" presId="urn:microsoft.com/office/officeart/2005/8/layout/orgChart1"/>
    <dgm:cxn modelId="{C5413A6F-C51D-434A-95AE-92EC89C5D988}" type="presOf" srcId="{C44BC616-3EA5-43FB-BD87-7BF70CFC5EF1}" destId="{2FE9CC7B-111A-4F39-851A-7ABA0FB2D9FB}" srcOrd="1" destOrd="0" presId="urn:microsoft.com/office/officeart/2005/8/layout/orgChart1"/>
    <dgm:cxn modelId="{A2B037B0-9EB1-415B-84F1-F2B5032B6C91}" type="presOf" srcId="{776BD84A-34D7-4D9E-A6E5-3020828DF641}" destId="{0E4D8126-BE0C-4148-AF16-5A2905A974EB}" srcOrd="0" destOrd="0" presId="urn:microsoft.com/office/officeart/2005/8/layout/orgChart1"/>
    <dgm:cxn modelId="{5D8DDB39-D3D4-49CB-ACE8-ED3297765A0B}" type="presOf" srcId="{71912881-0119-429E-AC41-54D7F4B20B6A}" destId="{AEC2B5D3-24E0-4583-9A3F-57432B674032}" srcOrd="1" destOrd="0" presId="urn:microsoft.com/office/officeart/2005/8/layout/orgChart1"/>
    <dgm:cxn modelId="{978D4B97-1B68-4496-BC38-F2FC32DF2582}" type="presOf" srcId="{08DF364B-A7D3-4815-A6E3-C785242D4BD7}" destId="{14B94DCC-D8CA-4161-85CE-1E5E5D5A9C95}" srcOrd="0" destOrd="0" presId="urn:microsoft.com/office/officeart/2005/8/layout/orgChart1"/>
    <dgm:cxn modelId="{279A3076-DE3E-402A-BD27-B85DAB02BBCE}" srcId="{109048F1-A959-4A51-ACBE-ABF93C8CC8C1}" destId="{C9F25DC4-694B-413E-BDB6-F7971FB14EAF}" srcOrd="0" destOrd="0" parTransId="{EA703601-D6A1-41B9-98E3-7C7CE012DED4}" sibTransId="{9C13E711-E3FA-4793-83DC-8E0331308C1A}"/>
    <dgm:cxn modelId="{4713D7C7-EAB3-4F3D-8820-8B64B4803BE5}" type="presParOf" srcId="{F86304DD-E95B-4D84-A733-D3572867E108}" destId="{B446BEE9-30C7-49EE-8E68-0B9F6BBE6567}" srcOrd="0" destOrd="0" presId="urn:microsoft.com/office/officeart/2005/8/layout/orgChart1"/>
    <dgm:cxn modelId="{235C609A-1CE0-4C42-BF9D-AB8388A8EA07}" type="presParOf" srcId="{B446BEE9-30C7-49EE-8E68-0B9F6BBE6567}" destId="{62A53084-B3C7-404A-BBA5-D63A53EA1275}" srcOrd="0" destOrd="0" presId="urn:microsoft.com/office/officeart/2005/8/layout/orgChart1"/>
    <dgm:cxn modelId="{C5C73ED7-E8AF-40DC-84FE-AD8880C30B40}" type="presParOf" srcId="{62A53084-B3C7-404A-BBA5-D63A53EA1275}" destId="{97191398-377C-425E-814C-409A1AB8EA49}" srcOrd="0" destOrd="0" presId="urn:microsoft.com/office/officeart/2005/8/layout/orgChart1"/>
    <dgm:cxn modelId="{34F69419-DBFE-4584-B4D7-E685901E0170}" type="presParOf" srcId="{62A53084-B3C7-404A-BBA5-D63A53EA1275}" destId="{8829E7AD-E1BA-4E9B-BE87-F5B8AAA712C9}" srcOrd="1" destOrd="0" presId="urn:microsoft.com/office/officeart/2005/8/layout/orgChart1"/>
    <dgm:cxn modelId="{77A179AD-6480-491C-A7B9-EFDA979ECBDB}" type="presParOf" srcId="{B446BEE9-30C7-49EE-8E68-0B9F6BBE6567}" destId="{E45646E9-EE04-401B-A00F-B1510DE8B8E7}" srcOrd="1" destOrd="0" presId="urn:microsoft.com/office/officeart/2005/8/layout/orgChart1"/>
    <dgm:cxn modelId="{6F742025-9BAA-4895-A9EC-3E70337638BB}" type="presParOf" srcId="{E45646E9-EE04-401B-A00F-B1510DE8B8E7}" destId="{731825B5-7F13-457D-BF3D-D1B2E23EFA15}" srcOrd="0" destOrd="0" presId="urn:microsoft.com/office/officeart/2005/8/layout/orgChart1"/>
    <dgm:cxn modelId="{7825C750-C3E1-49A0-96E2-BA60C1A31350}" type="presParOf" srcId="{E45646E9-EE04-401B-A00F-B1510DE8B8E7}" destId="{18352A4C-9AED-48A0-920C-7E31F4FB99CC}" srcOrd="1" destOrd="0" presId="urn:microsoft.com/office/officeart/2005/8/layout/orgChart1"/>
    <dgm:cxn modelId="{B89EEC67-48BC-445E-B848-8B774123EB97}" type="presParOf" srcId="{18352A4C-9AED-48A0-920C-7E31F4FB99CC}" destId="{EB504314-7F9A-44CE-9434-6A2E1FC0BAB6}" srcOrd="0" destOrd="0" presId="urn:microsoft.com/office/officeart/2005/8/layout/orgChart1"/>
    <dgm:cxn modelId="{EEDC4D96-9A7B-440E-AE3C-8CAC78C98E78}" type="presParOf" srcId="{EB504314-7F9A-44CE-9434-6A2E1FC0BAB6}" destId="{8122C891-CF2F-4793-BCFF-1DB0B82DE8DB}" srcOrd="0" destOrd="0" presId="urn:microsoft.com/office/officeart/2005/8/layout/orgChart1"/>
    <dgm:cxn modelId="{FF624E19-5DC7-481D-99E1-7A01C0BF60D2}" type="presParOf" srcId="{EB504314-7F9A-44CE-9434-6A2E1FC0BAB6}" destId="{932EEBB3-FA2C-4C73-871E-08E2CC8339C0}" srcOrd="1" destOrd="0" presId="urn:microsoft.com/office/officeart/2005/8/layout/orgChart1"/>
    <dgm:cxn modelId="{F16AEF49-C4C1-4349-9D60-8B2D3C6C970C}" type="presParOf" srcId="{18352A4C-9AED-48A0-920C-7E31F4FB99CC}" destId="{E3723FCA-94C9-4E3C-8439-18A42C06613A}" srcOrd="1" destOrd="0" presId="urn:microsoft.com/office/officeart/2005/8/layout/orgChart1"/>
    <dgm:cxn modelId="{EB20E453-CF0C-45A4-9928-DEC5638D4BEC}" type="presParOf" srcId="{E3723FCA-94C9-4E3C-8439-18A42C06613A}" destId="{D647EC60-8F41-42DF-B173-E0CB0024AB2C}" srcOrd="0" destOrd="0" presId="urn:microsoft.com/office/officeart/2005/8/layout/orgChart1"/>
    <dgm:cxn modelId="{0685D85A-D389-46C4-B4D2-D3D87BEB8B03}" type="presParOf" srcId="{E3723FCA-94C9-4E3C-8439-18A42C06613A}" destId="{58265051-EF6C-43BD-BEB6-C7F19D20AD4F}" srcOrd="1" destOrd="0" presId="urn:microsoft.com/office/officeart/2005/8/layout/orgChart1"/>
    <dgm:cxn modelId="{F0EE735F-850D-4DE0-9EF1-74EAA105107F}" type="presParOf" srcId="{58265051-EF6C-43BD-BEB6-C7F19D20AD4F}" destId="{931DC32D-3D50-4BD6-894E-7A070E35C319}" srcOrd="0" destOrd="0" presId="urn:microsoft.com/office/officeart/2005/8/layout/orgChart1"/>
    <dgm:cxn modelId="{8EE62474-C4A3-4BF5-8EC9-3B6B462E7344}" type="presParOf" srcId="{931DC32D-3D50-4BD6-894E-7A070E35C319}" destId="{5F4904E3-647C-427A-BDAF-70DD97D01365}" srcOrd="0" destOrd="0" presId="urn:microsoft.com/office/officeart/2005/8/layout/orgChart1"/>
    <dgm:cxn modelId="{3D5C283C-FF6A-4126-8B8B-E85A36C54889}" type="presParOf" srcId="{931DC32D-3D50-4BD6-894E-7A070E35C319}" destId="{238258CB-D7E0-4514-8D5E-930A5B8FCD5A}" srcOrd="1" destOrd="0" presId="urn:microsoft.com/office/officeart/2005/8/layout/orgChart1"/>
    <dgm:cxn modelId="{424DB146-64FF-4B80-9EA3-DAD8610DBD9B}" type="presParOf" srcId="{58265051-EF6C-43BD-BEB6-C7F19D20AD4F}" destId="{E6E1A202-9F9D-4DEF-8E26-604BE6D1DFEE}" srcOrd="1" destOrd="0" presId="urn:microsoft.com/office/officeart/2005/8/layout/orgChart1"/>
    <dgm:cxn modelId="{F56C0378-9921-4D22-8C43-8BFA5C753C4D}" type="presParOf" srcId="{58265051-EF6C-43BD-BEB6-C7F19D20AD4F}" destId="{63B330EC-12BE-4525-ACDE-5B5111663A87}" srcOrd="2" destOrd="0" presId="urn:microsoft.com/office/officeart/2005/8/layout/orgChart1"/>
    <dgm:cxn modelId="{B77136EF-C94D-4239-8166-EBE4361CCCD1}" type="presParOf" srcId="{E3723FCA-94C9-4E3C-8439-18A42C06613A}" destId="{14B94DCC-D8CA-4161-85CE-1E5E5D5A9C95}" srcOrd="2" destOrd="0" presId="urn:microsoft.com/office/officeart/2005/8/layout/orgChart1"/>
    <dgm:cxn modelId="{88FF17B2-0296-4955-8AD9-6695819AF5C5}" type="presParOf" srcId="{E3723FCA-94C9-4E3C-8439-18A42C06613A}" destId="{862460F7-AAA4-465C-9017-4BB0E1665977}" srcOrd="3" destOrd="0" presId="urn:microsoft.com/office/officeart/2005/8/layout/orgChart1"/>
    <dgm:cxn modelId="{F2A00F09-959B-49C6-903A-EFC61F2EDB00}" type="presParOf" srcId="{862460F7-AAA4-465C-9017-4BB0E1665977}" destId="{BB8EBD10-D572-45B6-8E8C-A133639F4FCB}" srcOrd="0" destOrd="0" presId="urn:microsoft.com/office/officeart/2005/8/layout/orgChart1"/>
    <dgm:cxn modelId="{2C642378-FD13-4DEB-A2AF-BA7EE1E325E8}" type="presParOf" srcId="{BB8EBD10-D572-45B6-8E8C-A133639F4FCB}" destId="{ADC8C7E6-DF61-43AD-A90B-4BE7F56414E0}" srcOrd="0" destOrd="0" presId="urn:microsoft.com/office/officeart/2005/8/layout/orgChart1"/>
    <dgm:cxn modelId="{FBE7E6F5-B5F0-4FE4-A5AB-3B16D8C3884F}" type="presParOf" srcId="{BB8EBD10-D572-45B6-8E8C-A133639F4FCB}" destId="{3289E42E-52AA-40B5-BC19-BCB01B8AC170}" srcOrd="1" destOrd="0" presId="urn:microsoft.com/office/officeart/2005/8/layout/orgChart1"/>
    <dgm:cxn modelId="{3E6B0E68-F330-4255-A657-FC42C6D2367D}" type="presParOf" srcId="{862460F7-AAA4-465C-9017-4BB0E1665977}" destId="{9E13EB44-908A-4844-BB8D-D8BCB008394B}" srcOrd="1" destOrd="0" presId="urn:microsoft.com/office/officeart/2005/8/layout/orgChart1"/>
    <dgm:cxn modelId="{4651A9B0-C32C-402E-A9DC-EAE16C2B7E05}" type="presParOf" srcId="{862460F7-AAA4-465C-9017-4BB0E1665977}" destId="{B6CA3B67-A4A8-4EF7-B69A-313329C8CD33}" srcOrd="2" destOrd="0" presId="urn:microsoft.com/office/officeart/2005/8/layout/orgChart1"/>
    <dgm:cxn modelId="{FA9F6D31-5C6B-4425-B651-FBB29E48FAAB}" type="presParOf" srcId="{E3723FCA-94C9-4E3C-8439-18A42C06613A}" destId="{4B9B500F-BB94-430B-91F0-46A9107ECFC1}" srcOrd="4" destOrd="0" presId="urn:microsoft.com/office/officeart/2005/8/layout/orgChart1"/>
    <dgm:cxn modelId="{E28EE3E6-929B-4ED3-B3AC-655DFA82A9B9}" type="presParOf" srcId="{E3723FCA-94C9-4E3C-8439-18A42C06613A}" destId="{2BCDB835-7C64-4E37-AD0F-4623338D4B13}" srcOrd="5" destOrd="0" presId="urn:microsoft.com/office/officeart/2005/8/layout/orgChart1"/>
    <dgm:cxn modelId="{5008382B-E8B4-4042-8146-51416C564ECA}" type="presParOf" srcId="{2BCDB835-7C64-4E37-AD0F-4623338D4B13}" destId="{A60D7BFB-5784-49A0-B8F5-CBA189DE9B51}" srcOrd="0" destOrd="0" presId="urn:microsoft.com/office/officeart/2005/8/layout/orgChart1"/>
    <dgm:cxn modelId="{11044EF5-AFFB-413D-A77C-85736F588B4D}" type="presParOf" srcId="{A60D7BFB-5784-49A0-B8F5-CBA189DE9B51}" destId="{A1C131D4-98D5-4D61-95B9-DBB77F88F453}" srcOrd="0" destOrd="0" presId="urn:microsoft.com/office/officeart/2005/8/layout/orgChart1"/>
    <dgm:cxn modelId="{CE201CB8-3A58-4D6F-8F9C-2837C14C5479}" type="presParOf" srcId="{A60D7BFB-5784-49A0-B8F5-CBA189DE9B51}" destId="{E21A5F50-B0F5-4BB9-8E5D-C2B3E336234B}" srcOrd="1" destOrd="0" presId="urn:microsoft.com/office/officeart/2005/8/layout/orgChart1"/>
    <dgm:cxn modelId="{EE38695C-1AA5-43E9-84D0-84343DAF273C}" type="presParOf" srcId="{2BCDB835-7C64-4E37-AD0F-4623338D4B13}" destId="{B3473335-517C-4F23-8739-80BCFCA02954}" srcOrd="1" destOrd="0" presId="urn:microsoft.com/office/officeart/2005/8/layout/orgChart1"/>
    <dgm:cxn modelId="{34E2FDC2-B3C2-4157-820F-18EE709A1891}" type="presParOf" srcId="{2BCDB835-7C64-4E37-AD0F-4623338D4B13}" destId="{695F98F2-F7F1-4714-9232-5F2F19933D35}" srcOrd="2" destOrd="0" presId="urn:microsoft.com/office/officeart/2005/8/layout/orgChart1"/>
    <dgm:cxn modelId="{D032C0C6-C1DE-42A3-BEF3-E3A596142118}" type="presParOf" srcId="{E3723FCA-94C9-4E3C-8439-18A42C06613A}" destId="{0E4D8126-BE0C-4148-AF16-5A2905A974EB}" srcOrd="6" destOrd="0" presId="urn:microsoft.com/office/officeart/2005/8/layout/orgChart1"/>
    <dgm:cxn modelId="{9B57F63F-68B2-4CC7-B08A-AE5FF6877E04}" type="presParOf" srcId="{E3723FCA-94C9-4E3C-8439-18A42C06613A}" destId="{CBB171EE-3F24-4112-94D7-BFC5FC879F55}" srcOrd="7" destOrd="0" presId="urn:microsoft.com/office/officeart/2005/8/layout/orgChart1"/>
    <dgm:cxn modelId="{EB281AC5-F4C3-4A90-868B-55B4058CC1D7}" type="presParOf" srcId="{CBB171EE-3F24-4112-94D7-BFC5FC879F55}" destId="{58B6A31D-8BCC-419E-98F8-27B25A3C18B4}" srcOrd="0" destOrd="0" presId="urn:microsoft.com/office/officeart/2005/8/layout/orgChart1"/>
    <dgm:cxn modelId="{7078C800-6FFA-4A9B-B18A-15E539264734}" type="presParOf" srcId="{58B6A31D-8BCC-419E-98F8-27B25A3C18B4}" destId="{6B0F481F-2E9D-46E8-AF52-B381A5F4C399}" srcOrd="0" destOrd="0" presId="urn:microsoft.com/office/officeart/2005/8/layout/orgChart1"/>
    <dgm:cxn modelId="{B76DE5C7-7B8D-4F4F-884C-0E4B3ECB7197}" type="presParOf" srcId="{58B6A31D-8BCC-419E-98F8-27B25A3C18B4}" destId="{AEC2B5D3-24E0-4583-9A3F-57432B674032}" srcOrd="1" destOrd="0" presId="urn:microsoft.com/office/officeart/2005/8/layout/orgChart1"/>
    <dgm:cxn modelId="{62A2B761-B580-4729-8BB7-0AB15C9664BA}" type="presParOf" srcId="{CBB171EE-3F24-4112-94D7-BFC5FC879F55}" destId="{B9AB1720-016D-40F8-AE12-16BACCC2C55C}" srcOrd="1" destOrd="0" presId="urn:microsoft.com/office/officeart/2005/8/layout/orgChart1"/>
    <dgm:cxn modelId="{9A096FB4-AB20-4BB2-85BB-415539682D7F}" type="presParOf" srcId="{CBB171EE-3F24-4112-94D7-BFC5FC879F55}" destId="{0E64A5D9-9A25-46BD-9F79-81A89C67F186}" srcOrd="2" destOrd="0" presId="urn:microsoft.com/office/officeart/2005/8/layout/orgChart1"/>
    <dgm:cxn modelId="{E49E9CD0-57F6-4236-B2A5-347A83CD051C}" type="presParOf" srcId="{E3723FCA-94C9-4E3C-8439-18A42C06613A}" destId="{41945776-2E68-4273-8679-0351107F4AA7}" srcOrd="8" destOrd="0" presId="urn:microsoft.com/office/officeart/2005/8/layout/orgChart1"/>
    <dgm:cxn modelId="{8E00133E-7BDF-4787-871B-D771C52A528F}" type="presParOf" srcId="{E3723FCA-94C9-4E3C-8439-18A42C06613A}" destId="{AF8DBCCA-3078-47B6-8936-2A897264177B}" srcOrd="9" destOrd="0" presId="urn:microsoft.com/office/officeart/2005/8/layout/orgChart1"/>
    <dgm:cxn modelId="{7F5EA4D7-41E8-43B1-B784-812CC5C72007}" type="presParOf" srcId="{AF8DBCCA-3078-47B6-8936-2A897264177B}" destId="{EFE30D74-9F92-4B3E-AECA-D286C99A644C}" srcOrd="0" destOrd="0" presId="urn:microsoft.com/office/officeart/2005/8/layout/orgChart1"/>
    <dgm:cxn modelId="{6A1917EE-1086-4B57-95A9-56B4CDB01F86}" type="presParOf" srcId="{EFE30D74-9F92-4B3E-AECA-D286C99A644C}" destId="{42EDFDFE-741B-4BD5-AB78-8A22DCCF85C5}" srcOrd="0" destOrd="0" presId="urn:microsoft.com/office/officeart/2005/8/layout/orgChart1"/>
    <dgm:cxn modelId="{F9BD4C34-BBF1-4EB8-B6CE-F5DD946323FD}" type="presParOf" srcId="{EFE30D74-9F92-4B3E-AECA-D286C99A644C}" destId="{2FE9CC7B-111A-4F39-851A-7ABA0FB2D9FB}" srcOrd="1" destOrd="0" presId="urn:microsoft.com/office/officeart/2005/8/layout/orgChart1"/>
    <dgm:cxn modelId="{F948B19D-5D42-47AF-BA2B-969A46ACAFDD}" type="presParOf" srcId="{AF8DBCCA-3078-47B6-8936-2A897264177B}" destId="{1A986AE5-6731-40A9-9148-5F071C000CA6}" srcOrd="1" destOrd="0" presId="urn:microsoft.com/office/officeart/2005/8/layout/orgChart1"/>
    <dgm:cxn modelId="{0BD3D445-98D9-4CE5-A026-206D84B32397}" type="presParOf" srcId="{AF8DBCCA-3078-47B6-8936-2A897264177B}" destId="{94A312D9-0C71-46D5-9AB3-94E3845EB0EC}" srcOrd="2" destOrd="0" presId="urn:microsoft.com/office/officeart/2005/8/layout/orgChart1"/>
    <dgm:cxn modelId="{CFDC790C-9F29-468E-9515-5A2BE20D0997}" type="presParOf" srcId="{18352A4C-9AED-48A0-920C-7E31F4FB99CC}" destId="{E478851A-C83D-488A-8BAE-DC81F7F2C50B}" srcOrd="2" destOrd="0" presId="urn:microsoft.com/office/officeart/2005/8/layout/orgChart1"/>
    <dgm:cxn modelId="{6AF955F5-A20A-46A2-854D-87B83C73651C}" type="presParOf" srcId="{B446BEE9-30C7-49EE-8E68-0B9F6BBE6567}" destId="{5036B0C3-39EA-4D30-8C91-D45F3100DE7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421A9DB-3185-4126-B37F-B38DA4BC3260}" type="doc">
      <dgm:prSet loTypeId="urn:microsoft.com/office/officeart/2005/8/layout/vProcess5" loCatId="process" qsTypeId="urn:microsoft.com/office/officeart/2005/8/quickstyle/simple5" qsCatId="simple" csTypeId="urn:microsoft.com/office/officeart/2005/8/colors/accent1_2" csCatId="accent1" phldr="1"/>
      <dgm:spPr/>
      <dgm:t>
        <a:bodyPr/>
        <a:lstStyle/>
        <a:p>
          <a:endParaRPr lang="es-EC"/>
        </a:p>
      </dgm:t>
    </dgm:pt>
    <dgm:pt modelId="{BC1836BA-5085-43B1-8348-8B56B56CC438}">
      <dgm:prSet phldrT="[Texto]" custT="1"/>
      <dgm:spPr/>
      <dgm:t>
        <a:bodyPr/>
        <a:lstStyle/>
        <a:p>
          <a:pPr algn="just"/>
          <a:r>
            <a:rPr lang="es-EC" sz="2000" b="0" dirty="0" smtClean="0">
              <a:latin typeface="Times New Roman" panose="02020603050405020304" pitchFamily="18" charset="0"/>
              <a:cs typeface="Times New Roman" panose="02020603050405020304" pitchFamily="18" charset="0"/>
            </a:rPr>
            <a:t>Programación de implantación del sistema de señalización para evacuar, prohibición, advertencia e información</a:t>
          </a:r>
          <a:endParaRPr lang="es-EC" sz="2000" b="0" dirty="0">
            <a:latin typeface="Times New Roman" panose="02020603050405020304" pitchFamily="18" charset="0"/>
            <a:cs typeface="Times New Roman" panose="02020603050405020304" pitchFamily="18" charset="0"/>
          </a:endParaRPr>
        </a:p>
      </dgm:t>
    </dgm:pt>
    <dgm:pt modelId="{51C6D3CC-2ACF-4516-BA4E-219022AC725D}" type="parTrans" cxnId="{0F10638C-0F4A-4F55-A1A1-E9BA52D1D754}">
      <dgm:prSet/>
      <dgm:spPr/>
      <dgm:t>
        <a:bodyPr/>
        <a:lstStyle/>
        <a:p>
          <a:pPr algn="just"/>
          <a:endParaRPr lang="es-EC" sz="2000" b="0">
            <a:latin typeface="Times New Roman" panose="02020603050405020304" pitchFamily="18" charset="0"/>
            <a:cs typeface="Times New Roman" panose="02020603050405020304" pitchFamily="18" charset="0"/>
          </a:endParaRPr>
        </a:p>
      </dgm:t>
    </dgm:pt>
    <dgm:pt modelId="{D0EF10E1-037B-4995-B87B-C69637FBC3CF}" type="sibTrans" cxnId="{0F10638C-0F4A-4F55-A1A1-E9BA52D1D754}">
      <dgm:prSet custT="1"/>
      <dgm:spPr/>
      <dgm:t>
        <a:bodyPr/>
        <a:lstStyle/>
        <a:p>
          <a:pPr algn="just"/>
          <a:endParaRPr lang="es-EC" sz="2000" b="0" dirty="0">
            <a:latin typeface="Times New Roman" panose="02020603050405020304" pitchFamily="18" charset="0"/>
            <a:cs typeface="Times New Roman" panose="02020603050405020304" pitchFamily="18" charset="0"/>
          </a:endParaRPr>
        </a:p>
      </dgm:t>
    </dgm:pt>
    <dgm:pt modelId="{EDBCCDF7-6943-43FD-9067-635860177C99}">
      <dgm:prSet custT="1"/>
      <dgm:spPr/>
      <dgm:t>
        <a:bodyPr/>
        <a:lstStyle/>
        <a:p>
          <a:pPr algn="just"/>
          <a:r>
            <a:rPr lang="es-EC" sz="2000" b="0" dirty="0" smtClean="0">
              <a:latin typeface="Times New Roman" panose="02020603050405020304" pitchFamily="18" charset="0"/>
              <a:cs typeface="Times New Roman" panose="02020603050405020304" pitchFamily="18" charset="0"/>
            </a:rPr>
            <a:t>Implementación de carteles informativos</a:t>
          </a:r>
          <a:endParaRPr lang="es-EC" sz="2000" b="0" dirty="0">
            <a:latin typeface="Times New Roman" panose="02020603050405020304" pitchFamily="18" charset="0"/>
            <a:cs typeface="Times New Roman" panose="02020603050405020304" pitchFamily="18" charset="0"/>
          </a:endParaRPr>
        </a:p>
      </dgm:t>
    </dgm:pt>
    <dgm:pt modelId="{EEE5E396-FF3A-4016-972D-14A1493EF25B}" type="parTrans" cxnId="{FC081498-6C79-4C7E-AD99-A16FCE28319F}">
      <dgm:prSet/>
      <dgm:spPr/>
      <dgm:t>
        <a:bodyPr/>
        <a:lstStyle/>
        <a:p>
          <a:pPr algn="just"/>
          <a:endParaRPr lang="es-EC" sz="2000" b="0">
            <a:latin typeface="Times New Roman" panose="02020603050405020304" pitchFamily="18" charset="0"/>
            <a:cs typeface="Times New Roman" panose="02020603050405020304" pitchFamily="18" charset="0"/>
          </a:endParaRPr>
        </a:p>
      </dgm:t>
    </dgm:pt>
    <dgm:pt modelId="{EBB8A948-5F0C-4CE8-810E-CCFC01657860}" type="sibTrans" cxnId="{FC081498-6C79-4C7E-AD99-A16FCE28319F}">
      <dgm:prSet custT="1"/>
      <dgm:spPr/>
      <dgm:t>
        <a:bodyPr/>
        <a:lstStyle/>
        <a:p>
          <a:pPr algn="just"/>
          <a:endParaRPr lang="es-EC" sz="2000" b="0" dirty="0">
            <a:latin typeface="Times New Roman" panose="02020603050405020304" pitchFamily="18" charset="0"/>
            <a:cs typeface="Times New Roman" panose="02020603050405020304" pitchFamily="18" charset="0"/>
          </a:endParaRPr>
        </a:p>
      </dgm:t>
    </dgm:pt>
    <dgm:pt modelId="{6EB39D53-B343-4997-9996-008D470EFEFD}">
      <dgm:prSet custT="1"/>
      <dgm:spPr/>
      <dgm:t>
        <a:bodyPr/>
        <a:lstStyle/>
        <a:p>
          <a:pPr algn="just"/>
          <a:r>
            <a:rPr lang="es-EC" sz="2000" b="0" dirty="0" smtClean="0">
              <a:latin typeface="Times New Roman" panose="02020603050405020304" pitchFamily="18" charset="0"/>
              <a:cs typeface="Times New Roman" panose="02020603050405020304" pitchFamily="18" charset="0"/>
            </a:rPr>
            <a:t>Programación de capacitación del plan</a:t>
          </a:r>
          <a:endParaRPr lang="es-EC" sz="2000" b="0" dirty="0">
            <a:latin typeface="Times New Roman" panose="02020603050405020304" pitchFamily="18" charset="0"/>
            <a:cs typeface="Times New Roman" panose="02020603050405020304" pitchFamily="18" charset="0"/>
          </a:endParaRPr>
        </a:p>
      </dgm:t>
    </dgm:pt>
    <dgm:pt modelId="{F77A6F14-E4E5-4D00-B6FD-55CCA9DB4398}" type="parTrans" cxnId="{048B043E-F51E-43E0-BA1F-F669E561F19C}">
      <dgm:prSet/>
      <dgm:spPr/>
      <dgm:t>
        <a:bodyPr/>
        <a:lstStyle/>
        <a:p>
          <a:pPr algn="just"/>
          <a:endParaRPr lang="es-EC" sz="2000" b="0">
            <a:latin typeface="Times New Roman" panose="02020603050405020304" pitchFamily="18" charset="0"/>
            <a:cs typeface="Times New Roman" panose="02020603050405020304" pitchFamily="18" charset="0"/>
          </a:endParaRPr>
        </a:p>
      </dgm:t>
    </dgm:pt>
    <dgm:pt modelId="{39E5483E-DD17-4C7A-AA4C-F66D529DF0CE}" type="sibTrans" cxnId="{048B043E-F51E-43E0-BA1F-F669E561F19C}">
      <dgm:prSet custT="1"/>
      <dgm:spPr/>
      <dgm:t>
        <a:bodyPr/>
        <a:lstStyle/>
        <a:p>
          <a:pPr algn="just"/>
          <a:endParaRPr lang="es-EC" sz="2000" b="0" dirty="0">
            <a:latin typeface="Times New Roman" panose="02020603050405020304" pitchFamily="18" charset="0"/>
            <a:cs typeface="Times New Roman" panose="02020603050405020304" pitchFamily="18" charset="0"/>
          </a:endParaRPr>
        </a:p>
      </dgm:t>
    </dgm:pt>
    <dgm:pt modelId="{0331A6F7-133E-426C-9839-C30D569880E3}">
      <dgm:prSet custT="1"/>
      <dgm:spPr/>
      <dgm:t>
        <a:bodyPr/>
        <a:lstStyle/>
        <a:p>
          <a:pPr algn="just"/>
          <a:r>
            <a:rPr lang="es-EC" sz="2000" b="0" dirty="0" smtClean="0">
              <a:latin typeface="Times New Roman" panose="02020603050405020304" pitchFamily="18" charset="0"/>
              <a:cs typeface="Times New Roman" panose="02020603050405020304" pitchFamily="18" charset="0"/>
            </a:rPr>
            <a:t>Programación de prácticas y simulacros.</a:t>
          </a:r>
          <a:endParaRPr lang="es-EC" sz="2000" b="0" dirty="0">
            <a:latin typeface="Times New Roman" panose="02020603050405020304" pitchFamily="18" charset="0"/>
            <a:cs typeface="Times New Roman" panose="02020603050405020304" pitchFamily="18" charset="0"/>
          </a:endParaRPr>
        </a:p>
      </dgm:t>
    </dgm:pt>
    <dgm:pt modelId="{39B9C0C8-6729-4D97-A1D8-C43E0A7F8D93}" type="parTrans" cxnId="{288EFA75-A24E-490C-8FCD-B730F0717F21}">
      <dgm:prSet/>
      <dgm:spPr/>
      <dgm:t>
        <a:bodyPr/>
        <a:lstStyle/>
        <a:p>
          <a:pPr algn="just"/>
          <a:endParaRPr lang="es-EC" sz="2000" b="0">
            <a:latin typeface="Times New Roman" panose="02020603050405020304" pitchFamily="18" charset="0"/>
            <a:cs typeface="Times New Roman" panose="02020603050405020304" pitchFamily="18" charset="0"/>
          </a:endParaRPr>
        </a:p>
      </dgm:t>
    </dgm:pt>
    <dgm:pt modelId="{504C5CF4-3DD7-43C7-B0E7-CA55E063446C}" type="sibTrans" cxnId="{288EFA75-A24E-490C-8FCD-B730F0717F21}">
      <dgm:prSet/>
      <dgm:spPr/>
      <dgm:t>
        <a:bodyPr/>
        <a:lstStyle/>
        <a:p>
          <a:pPr algn="just"/>
          <a:endParaRPr lang="es-EC" sz="2000" b="0">
            <a:latin typeface="Times New Roman" panose="02020603050405020304" pitchFamily="18" charset="0"/>
            <a:cs typeface="Times New Roman" panose="02020603050405020304" pitchFamily="18" charset="0"/>
          </a:endParaRPr>
        </a:p>
      </dgm:t>
    </dgm:pt>
    <dgm:pt modelId="{12BDB0DB-EEED-4FDE-9FFA-D38CC9DD0DBB}" type="pres">
      <dgm:prSet presAssocID="{A421A9DB-3185-4126-B37F-B38DA4BC3260}" presName="outerComposite" presStyleCnt="0">
        <dgm:presLayoutVars>
          <dgm:chMax val="5"/>
          <dgm:dir/>
          <dgm:resizeHandles val="exact"/>
        </dgm:presLayoutVars>
      </dgm:prSet>
      <dgm:spPr/>
      <dgm:t>
        <a:bodyPr/>
        <a:lstStyle/>
        <a:p>
          <a:endParaRPr lang="es-EC"/>
        </a:p>
      </dgm:t>
    </dgm:pt>
    <dgm:pt modelId="{B6B4E3C3-8379-45D3-B934-63839E29E090}" type="pres">
      <dgm:prSet presAssocID="{A421A9DB-3185-4126-B37F-B38DA4BC3260}" presName="dummyMaxCanvas" presStyleCnt="0">
        <dgm:presLayoutVars/>
      </dgm:prSet>
      <dgm:spPr/>
    </dgm:pt>
    <dgm:pt modelId="{9759BA4B-8830-4173-8560-B5D19BC8EF81}" type="pres">
      <dgm:prSet presAssocID="{A421A9DB-3185-4126-B37F-B38DA4BC3260}" presName="FourNodes_1" presStyleLbl="node1" presStyleIdx="0" presStyleCnt="4">
        <dgm:presLayoutVars>
          <dgm:bulletEnabled val="1"/>
        </dgm:presLayoutVars>
      </dgm:prSet>
      <dgm:spPr/>
      <dgm:t>
        <a:bodyPr/>
        <a:lstStyle/>
        <a:p>
          <a:endParaRPr lang="es-EC"/>
        </a:p>
      </dgm:t>
    </dgm:pt>
    <dgm:pt modelId="{5103B648-AC26-459D-AFE0-B5F6F938C6A2}" type="pres">
      <dgm:prSet presAssocID="{A421A9DB-3185-4126-B37F-B38DA4BC3260}" presName="FourNodes_2" presStyleLbl="node1" presStyleIdx="1" presStyleCnt="4">
        <dgm:presLayoutVars>
          <dgm:bulletEnabled val="1"/>
        </dgm:presLayoutVars>
      </dgm:prSet>
      <dgm:spPr/>
      <dgm:t>
        <a:bodyPr/>
        <a:lstStyle/>
        <a:p>
          <a:endParaRPr lang="es-EC"/>
        </a:p>
      </dgm:t>
    </dgm:pt>
    <dgm:pt modelId="{A1E2C172-5632-485C-8C72-DFDCD1A82A89}" type="pres">
      <dgm:prSet presAssocID="{A421A9DB-3185-4126-B37F-B38DA4BC3260}" presName="FourNodes_3" presStyleLbl="node1" presStyleIdx="2" presStyleCnt="4">
        <dgm:presLayoutVars>
          <dgm:bulletEnabled val="1"/>
        </dgm:presLayoutVars>
      </dgm:prSet>
      <dgm:spPr/>
      <dgm:t>
        <a:bodyPr/>
        <a:lstStyle/>
        <a:p>
          <a:endParaRPr lang="es-EC"/>
        </a:p>
      </dgm:t>
    </dgm:pt>
    <dgm:pt modelId="{5134F351-87B2-48EB-A1C1-C61A7AD818D4}" type="pres">
      <dgm:prSet presAssocID="{A421A9DB-3185-4126-B37F-B38DA4BC3260}" presName="FourNodes_4" presStyleLbl="node1" presStyleIdx="3" presStyleCnt="4">
        <dgm:presLayoutVars>
          <dgm:bulletEnabled val="1"/>
        </dgm:presLayoutVars>
      </dgm:prSet>
      <dgm:spPr/>
      <dgm:t>
        <a:bodyPr/>
        <a:lstStyle/>
        <a:p>
          <a:endParaRPr lang="es-EC"/>
        </a:p>
      </dgm:t>
    </dgm:pt>
    <dgm:pt modelId="{A45E96C1-9B21-4EE6-920D-823DDC16A1EC}" type="pres">
      <dgm:prSet presAssocID="{A421A9DB-3185-4126-B37F-B38DA4BC3260}" presName="FourConn_1-2" presStyleLbl="fgAccFollowNode1" presStyleIdx="0" presStyleCnt="3">
        <dgm:presLayoutVars>
          <dgm:bulletEnabled val="1"/>
        </dgm:presLayoutVars>
      </dgm:prSet>
      <dgm:spPr/>
      <dgm:t>
        <a:bodyPr/>
        <a:lstStyle/>
        <a:p>
          <a:endParaRPr lang="es-EC"/>
        </a:p>
      </dgm:t>
    </dgm:pt>
    <dgm:pt modelId="{7C6BF74B-E1ED-410B-986A-190447C46EAB}" type="pres">
      <dgm:prSet presAssocID="{A421A9DB-3185-4126-B37F-B38DA4BC3260}" presName="FourConn_2-3" presStyleLbl="fgAccFollowNode1" presStyleIdx="1" presStyleCnt="3">
        <dgm:presLayoutVars>
          <dgm:bulletEnabled val="1"/>
        </dgm:presLayoutVars>
      </dgm:prSet>
      <dgm:spPr/>
      <dgm:t>
        <a:bodyPr/>
        <a:lstStyle/>
        <a:p>
          <a:endParaRPr lang="es-EC"/>
        </a:p>
      </dgm:t>
    </dgm:pt>
    <dgm:pt modelId="{266CC146-DF63-4C93-8A40-0369A2B55C3A}" type="pres">
      <dgm:prSet presAssocID="{A421A9DB-3185-4126-B37F-B38DA4BC3260}" presName="FourConn_3-4" presStyleLbl="fgAccFollowNode1" presStyleIdx="2" presStyleCnt="3">
        <dgm:presLayoutVars>
          <dgm:bulletEnabled val="1"/>
        </dgm:presLayoutVars>
      </dgm:prSet>
      <dgm:spPr/>
      <dgm:t>
        <a:bodyPr/>
        <a:lstStyle/>
        <a:p>
          <a:endParaRPr lang="es-EC"/>
        </a:p>
      </dgm:t>
    </dgm:pt>
    <dgm:pt modelId="{ADDD2672-9978-4E9A-917B-EEE17B792E35}" type="pres">
      <dgm:prSet presAssocID="{A421A9DB-3185-4126-B37F-B38DA4BC3260}" presName="FourNodes_1_text" presStyleLbl="node1" presStyleIdx="3" presStyleCnt="4">
        <dgm:presLayoutVars>
          <dgm:bulletEnabled val="1"/>
        </dgm:presLayoutVars>
      </dgm:prSet>
      <dgm:spPr/>
      <dgm:t>
        <a:bodyPr/>
        <a:lstStyle/>
        <a:p>
          <a:endParaRPr lang="es-EC"/>
        </a:p>
      </dgm:t>
    </dgm:pt>
    <dgm:pt modelId="{3A611BAF-1137-4D91-AF16-BBA7972E281D}" type="pres">
      <dgm:prSet presAssocID="{A421A9DB-3185-4126-B37F-B38DA4BC3260}" presName="FourNodes_2_text" presStyleLbl="node1" presStyleIdx="3" presStyleCnt="4">
        <dgm:presLayoutVars>
          <dgm:bulletEnabled val="1"/>
        </dgm:presLayoutVars>
      </dgm:prSet>
      <dgm:spPr/>
      <dgm:t>
        <a:bodyPr/>
        <a:lstStyle/>
        <a:p>
          <a:endParaRPr lang="es-EC"/>
        </a:p>
      </dgm:t>
    </dgm:pt>
    <dgm:pt modelId="{46167B3F-E88E-46FE-BB19-221AFC48BD77}" type="pres">
      <dgm:prSet presAssocID="{A421A9DB-3185-4126-B37F-B38DA4BC3260}" presName="FourNodes_3_text" presStyleLbl="node1" presStyleIdx="3" presStyleCnt="4">
        <dgm:presLayoutVars>
          <dgm:bulletEnabled val="1"/>
        </dgm:presLayoutVars>
      </dgm:prSet>
      <dgm:spPr/>
      <dgm:t>
        <a:bodyPr/>
        <a:lstStyle/>
        <a:p>
          <a:endParaRPr lang="es-EC"/>
        </a:p>
      </dgm:t>
    </dgm:pt>
    <dgm:pt modelId="{1FB4564D-38DD-4B8C-9F32-486779C0F898}" type="pres">
      <dgm:prSet presAssocID="{A421A9DB-3185-4126-B37F-B38DA4BC3260}" presName="FourNodes_4_text" presStyleLbl="node1" presStyleIdx="3" presStyleCnt="4">
        <dgm:presLayoutVars>
          <dgm:bulletEnabled val="1"/>
        </dgm:presLayoutVars>
      </dgm:prSet>
      <dgm:spPr/>
      <dgm:t>
        <a:bodyPr/>
        <a:lstStyle/>
        <a:p>
          <a:endParaRPr lang="es-EC"/>
        </a:p>
      </dgm:t>
    </dgm:pt>
  </dgm:ptLst>
  <dgm:cxnLst>
    <dgm:cxn modelId="{B61AE182-14C9-4966-B64C-8AF800C3EF4C}" type="presOf" srcId="{6EB39D53-B343-4997-9996-008D470EFEFD}" destId="{46167B3F-E88E-46FE-BB19-221AFC48BD77}" srcOrd="1" destOrd="0" presId="urn:microsoft.com/office/officeart/2005/8/layout/vProcess5"/>
    <dgm:cxn modelId="{F370EB7A-048E-459E-A616-BF46E40C29C9}" type="presOf" srcId="{6EB39D53-B343-4997-9996-008D470EFEFD}" destId="{A1E2C172-5632-485C-8C72-DFDCD1A82A89}" srcOrd="0" destOrd="0" presId="urn:microsoft.com/office/officeart/2005/8/layout/vProcess5"/>
    <dgm:cxn modelId="{5A591F83-F75C-4046-B9B0-8DB28DB18C4E}" type="presOf" srcId="{D0EF10E1-037B-4995-B87B-C69637FBC3CF}" destId="{A45E96C1-9B21-4EE6-920D-823DDC16A1EC}" srcOrd="0" destOrd="0" presId="urn:microsoft.com/office/officeart/2005/8/layout/vProcess5"/>
    <dgm:cxn modelId="{A9A408F7-5454-4390-AF16-FB7FD1CC62AD}" type="presOf" srcId="{A421A9DB-3185-4126-B37F-B38DA4BC3260}" destId="{12BDB0DB-EEED-4FDE-9FFA-D38CC9DD0DBB}" srcOrd="0" destOrd="0" presId="urn:microsoft.com/office/officeart/2005/8/layout/vProcess5"/>
    <dgm:cxn modelId="{C999E354-0488-4DA0-963C-9FC12E2FB870}" type="presOf" srcId="{39E5483E-DD17-4C7A-AA4C-F66D529DF0CE}" destId="{266CC146-DF63-4C93-8A40-0369A2B55C3A}" srcOrd="0" destOrd="0" presId="urn:microsoft.com/office/officeart/2005/8/layout/vProcess5"/>
    <dgm:cxn modelId="{C40CC272-9F37-4CCF-9C0D-82738799AF1C}" type="presOf" srcId="{BC1836BA-5085-43B1-8348-8B56B56CC438}" destId="{9759BA4B-8830-4173-8560-B5D19BC8EF81}" srcOrd="0" destOrd="0" presId="urn:microsoft.com/office/officeart/2005/8/layout/vProcess5"/>
    <dgm:cxn modelId="{57C4DD17-8AA5-435D-912E-41A21842EEC6}" type="presOf" srcId="{EDBCCDF7-6943-43FD-9067-635860177C99}" destId="{3A611BAF-1137-4D91-AF16-BBA7972E281D}" srcOrd="1" destOrd="0" presId="urn:microsoft.com/office/officeart/2005/8/layout/vProcess5"/>
    <dgm:cxn modelId="{71A6480C-B251-4050-8887-2DCB893D7C16}" type="presOf" srcId="{EBB8A948-5F0C-4CE8-810E-CCFC01657860}" destId="{7C6BF74B-E1ED-410B-986A-190447C46EAB}" srcOrd="0" destOrd="0" presId="urn:microsoft.com/office/officeart/2005/8/layout/vProcess5"/>
    <dgm:cxn modelId="{0F10638C-0F4A-4F55-A1A1-E9BA52D1D754}" srcId="{A421A9DB-3185-4126-B37F-B38DA4BC3260}" destId="{BC1836BA-5085-43B1-8348-8B56B56CC438}" srcOrd="0" destOrd="0" parTransId="{51C6D3CC-2ACF-4516-BA4E-219022AC725D}" sibTransId="{D0EF10E1-037B-4995-B87B-C69637FBC3CF}"/>
    <dgm:cxn modelId="{36C8121B-F640-45EB-BBAB-DE51BF9ABA9D}" type="presOf" srcId="{0331A6F7-133E-426C-9839-C30D569880E3}" destId="{5134F351-87B2-48EB-A1C1-C61A7AD818D4}" srcOrd="0" destOrd="0" presId="urn:microsoft.com/office/officeart/2005/8/layout/vProcess5"/>
    <dgm:cxn modelId="{6B4052B2-6D9D-491A-B33F-1B062C36A976}" type="presOf" srcId="{EDBCCDF7-6943-43FD-9067-635860177C99}" destId="{5103B648-AC26-459D-AFE0-B5F6F938C6A2}" srcOrd="0" destOrd="0" presId="urn:microsoft.com/office/officeart/2005/8/layout/vProcess5"/>
    <dgm:cxn modelId="{048B043E-F51E-43E0-BA1F-F669E561F19C}" srcId="{A421A9DB-3185-4126-B37F-B38DA4BC3260}" destId="{6EB39D53-B343-4997-9996-008D470EFEFD}" srcOrd="2" destOrd="0" parTransId="{F77A6F14-E4E5-4D00-B6FD-55CCA9DB4398}" sibTransId="{39E5483E-DD17-4C7A-AA4C-F66D529DF0CE}"/>
    <dgm:cxn modelId="{FC081498-6C79-4C7E-AD99-A16FCE28319F}" srcId="{A421A9DB-3185-4126-B37F-B38DA4BC3260}" destId="{EDBCCDF7-6943-43FD-9067-635860177C99}" srcOrd="1" destOrd="0" parTransId="{EEE5E396-FF3A-4016-972D-14A1493EF25B}" sibTransId="{EBB8A948-5F0C-4CE8-810E-CCFC01657860}"/>
    <dgm:cxn modelId="{B59D4FE5-40B9-44DC-89BF-159F65C8EC97}" type="presOf" srcId="{0331A6F7-133E-426C-9839-C30D569880E3}" destId="{1FB4564D-38DD-4B8C-9F32-486779C0F898}" srcOrd="1" destOrd="0" presId="urn:microsoft.com/office/officeart/2005/8/layout/vProcess5"/>
    <dgm:cxn modelId="{6BD6DFDA-804B-426C-814B-BDC709CD2211}" type="presOf" srcId="{BC1836BA-5085-43B1-8348-8B56B56CC438}" destId="{ADDD2672-9978-4E9A-917B-EEE17B792E35}" srcOrd="1" destOrd="0" presId="urn:microsoft.com/office/officeart/2005/8/layout/vProcess5"/>
    <dgm:cxn modelId="{288EFA75-A24E-490C-8FCD-B730F0717F21}" srcId="{A421A9DB-3185-4126-B37F-B38DA4BC3260}" destId="{0331A6F7-133E-426C-9839-C30D569880E3}" srcOrd="3" destOrd="0" parTransId="{39B9C0C8-6729-4D97-A1D8-C43E0A7F8D93}" sibTransId="{504C5CF4-3DD7-43C7-B0E7-CA55E063446C}"/>
    <dgm:cxn modelId="{0E538FEC-561C-416B-A1AC-85A311C0D292}" type="presParOf" srcId="{12BDB0DB-EEED-4FDE-9FFA-D38CC9DD0DBB}" destId="{B6B4E3C3-8379-45D3-B934-63839E29E090}" srcOrd="0" destOrd="0" presId="urn:microsoft.com/office/officeart/2005/8/layout/vProcess5"/>
    <dgm:cxn modelId="{DCBAE908-600C-49A7-A297-0D903073B55F}" type="presParOf" srcId="{12BDB0DB-EEED-4FDE-9FFA-D38CC9DD0DBB}" destId="{9759BA4B-8830-4173-8560-B5D19BC8EF81}" srcOrd="1" destOrd="0" presId="urn:microsoft.com/office/officeart/2005/8/layout/vProcess5"/>
    <dgm:cxn modelId="{FAFB1ED4-1C14-4555-BAB7-BA1EA44BBC2A}" type="presParOf" srcId="{12BDB0DB-EEED-4FDE-9FFA-D38CC9DD0DBB}" destId="{5103B648-AC26-459D-AFE0-B5F6F938C6A2}" srcOrd="2" destOrd="0" presId="urn:microsoft.com/office/officeart/2005/8/layout/vProcess5"/>
    <dgm:cxn modelId="{9F465CF3-81F9-411F-8A70-5EF1048812FC}" type="presParOf" srcId="{12BDB0DB-EEED-4FDE-9FFA-D38CC9DD0DBB}" destId="{A1E2C172-5632-485C-8C72-DFDCD1A82A89}" srcOrd="3" destOrd="0" presId="urn:microsoft.com/office/officeart/2005/8/layout/vProcess5"/>
    <dgm:cxn modelId="{BA7AA529-CFA5-453B-AEB7-7645CAC1AE82}" type="presParOf" srcId="{12BDB0DB-EEED-4FDE-9FFA-D38CC9DD0DBB}" destId="{5134F351-87B2-48EB-A1C1-C61A7AD818D4}" srcOrd="4" destOrd="0" presId="urn:microsoft.com/office/officeart/2005/8/layout/vProcess5"/>
    <dgm:cxn modelId="{A96F134D-7F04-45D1-A774-F10E188B3726}" type="presParOf" srcId="{12BDB0DB-EEED-4FDE-9FFA-D38CC9DD0DBB}" destId="{A45E96C1-9B21-4EE6-920D-823DDC16A1EC}" srcOrd="5" destOrd="0" presId="urn:microsoft.com/office/officeart/2005/8/layout/vProcess5"/>
    <dgm:cxn modelId="{027640C3-7681-497C-9D37-CC416D1E8FB8}" type="presParOf" srcId="{12BDB0DB-EEED-4FDE-9FFA-D38CC9DD0DBB}" destId="{7C6BF74B-E1ED-410B-986A-190447C46EAB}" srcOrd="6" destOrd="0" presId="urn:microsoft.com/office/officeart/2005/8/layout/vProcess5"/>
    <dgm:cxn modelId="{24A3235F-CDA7-4F29-B4B6-EE52AC14CF5B}" type="presParOf" srcId="{12BDB0DB-EEED-4FDE-9FFA-D38CC9DD0DBB}" destId="{266CC146-DF63-4C93-8A40-0369A2B55C3A}" srcOrd="7" destOrd="0" presId="urn:microsoft.com/office/officeart/2005/8/layout/vProcess5"/>
    <dgm:cxn modelId="{28E7E323-BB29-4837-8032-DBA09141545E}" type="presParOf" srcId="{12BDB0DB-EEED-4FDE-9FFA-D38CC9DD0DBB}" destId="{ADDD2672-9978-4E9A-917B-EEE17B792E35}" srcOrd="8" destOrd="0" presId="urn:microsoft.com/office/officeart/2005/8/layout/vProcess5"/>
    <dgm:cxn modelId="{570C0AD5-AB5D-45D9-8F75-471C62E62CBB}" type="presParOf" srcId="{12BDB0DB-EEED-4FDE-9FFA-D38CC9DD0DBB}" destId="{3A611BAF-1137-4D91-AF16-BBA7972E281D}" srcOrd="9" destOrd="0" presId="urn:microsoft.com/office/officeart/2005/8/layout/vProcess5"/>
    <dgm:cxn modelId="{EF88A7B1-BF0E-41E0-AE8D-9A372A0AA6B2}" type="presParOf" srcId="{12BDB0DB-EEED-4FDE-9FFA-D38CC9DD0DBB}" destId="{46167B3F-E88E-46FE-BB19-221AFC48BD77}" srcOrd="10" destOrd="0" presId="urn:microsoft.com/office/officeart/2005/8/layout/vProcess5"/>
    <dgm:cxn modelId="{72FEDFA0-E532-4BC8-8591-028CCBA449CE}" type="presParOf" srcId="{12BDB0DB-EEED-4FDE-9FFA-D38CC9DD0DBB}" destId="{1FB4564D-38DD-4B8C-9F32-486779C0F898}"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770F7-8E0B-4BFD-B9A0-4C74648A63DB}">
      <dsp:nvSpPr>
        <dsp:cNvPr id="0" name=""/>
        <dsp:cNvSpPr/>
      </dsp:nvSpPr>
      <dsp:spPr>
        <a:xfrm rot="5400000">
          <a:off x="5604605" y="-3307127"/>
          <a:ext cx="1689209" cy="869804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s-EC" sz="1900" kern="1200" dirty="0" smtClean="0">
              <a:latin typeface="Times New Roman" panose="02020603050405020304" pitchFamily="18" charset="0"/>
              <a:cs typeface="Times New Roman" panose="02020603050405020304" pitchFamily="18" charset="0"/>
            </a:rPr>
            <a:t>Implementar un Plan de Emergencias que permita prevenir y controlar los riesgos de origen natural en la unidad educativa “Oscar Efrén Reyes”, con el fin de precautelar la integridad física de la comunidad estudiantil y de los bienes de la unidad educativa.</a:t>
          </a:r>
          <a:endParaRPr lang="en-US" sz="1900" kern="1200" dirty="0">
            <a:latin typeface="Times New Roman" panose="02020603050405020304" pitchFamily="18" charset="0"/>
            <a:cs typeface="Times New Roman" panose="02020603050405020304" pitchFamily="18" charset="0"/>
          </a:endParaRPr>
        </a:p>
      </dsp:txBody>
      <dsp:txXfrm rot="-5400000">
        <a:off x="2100188" y="279750"/>
        <a:ext cx="8615583" cy="1524289"/>
      </dsp:txXfrm>
    </dsp:sp>
    <dsp:sp modelId="{CB3638B4-DF6C-4C23-89CC-283A53328C60}">
      <dsp:nvSpPr>
        <dsp:cNvPr id="0" name=""/>
        <dsp:cNvSpPr/>
      </dsp:nvSpPr>
      <dsp:spPr>
        <a:xfrm>
          <a:off x="2242" y="132041"/>
          <a:ext cx="2097945" cy="1819706"/>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s-EC" sz="2800" b="1" kern="1200" dirty="0">
              <a:latin typeface="Times New Roman" panose="02020603050405020304" pitchFamily="18" charset="0"/>
              <a:cs typeface="Times New Roman" panose="02020603050405020304" pitchFamily="18" charset="0"/>
            </a:rPr>
            <a:t>Objetivo General</a:t>
          </a:r>
          <a:endParaRPr lang="en-US" sz="2800" kern="1200" dirty="0">
            <a:latin typeface="Times New Roman" panose="02020603050405020304" pitchFamily="18" charset="0"/>
            <a:cs typeface="Times New Roman" panose="02020603050405020304" pitchFamily="18" charset="0"/>
          </a:endParaRPr>
        </a:p>
      </dsp:txBody>
      <dsp:txXfrm>
        <a:off x="91073" y="220872"/>
        <a:ext cx="1920283" cy="1642044"/>
      </dsp:txXfrm>
    </dsp:sp>
    <dsp:sp modelId="{EDC4E519-AF9C-439A-B2C4-2AF63A47A9F4}">
      <dsp:nvSpPr>
        <dsp:cNvPr id="0" name=""/>
        <dsp:cNvSpPr/>
      </dsp:nvSpPr>
      <dsp:spPr>
        <a:xfrm rot="5400000">
          <a:off x="5069617" y="-540010"/>
          <a:ext cx="2833686" cy="862996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72390" tIns="36195" rIns="72390" bIns="36195" numCol="1" spcCol="1270" anchor="ctr" anchorCtr="0">
          <a:noAutofit/>
        </a:bodyPr>
        <a:lstStyle/>
        <a:p>
          <a:pPr marL="171450" lvl="1" indent="-171450" algn="l" defTabSz="844550">
            <a:lnSpc>
              <a:spcPct val="90000"/>
            </a:lnSpc>
            <a:spcBef>
              <a:spcPct val="0"/>
            </a:spcBef>
            <a:spcAft>
              <a:spcPct val="15000"/>
            </a:spcAft>
            <a:buChar char="••"/>
          </a:pPr>
          <a:r>
            <a:rPr lang="es-EC" sz="1900" kern="1200" dirty="0" smtClean="0">
              <a:latin typeface="Times New Roman" panose="02020603050405020304" pitchFamily="18" charset="0"/>
              <a:cs typeface="Times New Roman" panose="02020603050405020304" pitchFamily="18" charset="0"/>
            </a:rPr>
            <a:t>Establecer el contexto interno y externo de la Unidad Educativa Oscar Efrén Reyes.</a:t>
          </a:r>
          <a:endParaRPr lang="en-US" sz="1900" kern="1200" dirty="0">
            <a:latin typeface="Times New Roman" panose="02020603050405020304" pitchFamily="18" charset="0"/>
            <a:cs typeface="Times New Roman" panose="02020603050405020304" pitchFamily="18" charset="0"/>
          </a:endParaRPr>
        </a:p>
        <a:p>
          <a:pPr marL="171450" lvl="1" indent="-171450" algn="l" defTabSz="844550">
            <a:lnSpc>
              <a:spcPct val="90000"/>
            </a:lnSpc>
            <a:spcBef>
              <a:spcPct val="0"/>
            </a:spcBef>
            <a:spcAft>
              <a:spcPct val="15000"/>
            </a:spcAft>
            <a:buChar char="••"/>
          </a:pPr>
          <a:r>
            <a:rPr lang="es-EC" sz="1900" kern="1200" dirty="0" smtClean="0">
              <a:latin typeface="Times New Roman" panose="02020603050405020304" pitchFamily="18" charset="0"/>
              <a:cs typeface="Times New Roman" panose="02020603050405020304" pitchFamily="18" charset="0"/>
            </a:rPr>
            <a:t>Establecer los riesgos de origen natural que puedan afectar a la Unidad Educativa Oscar Efrén Reyes.</a:t>
          </a:r>
          <a:endParaRPr lang="es-EC" sz="1900" kern="1200" dirty="0">
            <a:latin typeface="Times New Roman" panose="02020603050405020304" pitchFamily="18" charset="0"/>
            <a:cs typeface="Times New Roman" panose="02020603050405020304" pitchFamily="18" charset="0"/>
          </a:endParaRPr>
        </a:p>
        <a:p>
          <a:pPr marL="171450" lvl="1" indent="-171450" algn="l" defTabSz="844550">
            <a:lnSpc>
              <a:spcPct val="90000"/>
            </a:lnSpc>
            <a:spcBef>
              <a:spcPct val="0"/>
            </a:spcBef>
            <a:spcAft>
              <a:spcPct val="15000"/>
            </a:spcAft>
            <a:buChar char="••"/>
          </a:pPr>
          <a:r>
            <a:rPr lang="es-EC" sz="1900" kern="1200" dirty="0" smtClean="0">
              <a:latin typeface="Times New Roman" panose="02020603050405020304" pitchFamily="18" charset="0"/>
              <a:cs typeface="Times New Roman" panose="02020603050405020304" pitchFamily="18" charset="0"/>
            </a:rPr>
            <a:t>Determinar la disponibilidad de los recursos para enfrentar los riesgos de origen natural que pueden afectar a la Unidad Educativa Oscar Efrén Reyes.</a:t>
          </a:r>
          <a:endParaRPr lang="es-EC" sz="1900" kern="1200" dirty="0">
            <a:latin typeface="Times New Roman" panose="02020603050405020304" pitchFamily="18" charset="0"/>
            <a:cs typeface="Times New Roman" panose="02020603050405020304" pitchFamily="18" charset="0"/>
          </a:endParaRPr>
        </a:p>
        <a:p>
          <a:pPr marL="171450" lvl="1" indent="-171450" algn="l" defTabSz="844550">
            <a:lnSpc>
              <a:spcPct val="90000"/>
            </a:lnSpc>
            <a:spcBef>
              <a:spcPct val="0"/>
            </a:spcBef>
            <a:spcAft>
              <a:spcPct val="15000"/>
            </a:spcAft>
            <a:buChar char="••"/>
          </a:pPr>
          <a:r>
            <a:rPr lang="es-EC" sz="1900" kern="1200" smtClean="0">
              <a:latin typeface="Times New Roman" panose="02020603050405020304" pitchFamily="18" charset="0"/>
              <a:cs typeface="Times New Roman" panose="02020603050405020304" pitchFamily="18" charset="0"/>
            </a:rPr>
            <a:t>Determinar los requerimientos para enfrentar los riesgos de origen natural que pueden afectar a la Unidad Educativa Oscar Efrén Reyes.</a:t>
          </a:r>
          <a:endParaRPr lang="es-EC" sz="1900" kern="1200">
            <a:latin typeface="Times New Roman" panose="02020603050405020304" pitchFamily="18" charset="0"/>
            <a:cs typeface="Times New Roman" panose="02020603050405020304" pitchFamily="18" charset="0"/>
          </a:endParaRPr>
        </a:p>
        <a:p>
          <a:pPr marL="171450" lvl="1" indent="-171450" algn="l" defTabSz="844550">
            <a:lnSpc>
              <a:spcPct val="90000"/>
            </a:lnSpc>
            <a:spcBef>
              <a:spcPct val="0"/>
            </a:spcBef>
            <a:spcAft>
              <a:spcPct val="15000"/>
            </a:spcAft>
            <a:buChar char="••"/>
          </a:pPr>
          <a:r>
            <a:rPr lang="es-EC" sz="1900" kern="1200" dirty="0" smtClean="0">
              <a:latin typeface="Times New Roman" panose="02020603050405020304" pitchFamily="18" charset="0"/>
              <a:cs typeface="Times New Roman" panose="02020603050405020304" pitchFamily="18" charset="0"/>
            </a:rPr>
            <a:t>Formular el tratamiento de los riesgos de origen natural, mediante el Diseño de un Plan de Emergencias en la Unidad Educativa Oscar Efrén Reyes. </a:t>
          </a:r>
          <a:endParaRPr lang="es-EC" sz="1900" kern="1200" dirty="0">
            <a:latin typeface="Times New Roman" panose="02020603050405020304" pitchFamily="18" charset="0"/>
            <a:cs typeface="Times New Roman" panose="02020603050405020304" pitchFamily="18" charset="0"/>
          </a:endParaRPr>
        </a:p>
      </dsp:txBody>
      <dsp:txXfrm rot="-5400000">
        <a:off x="2171476" y="2496460"/>
        <a:ext cx="8491640" cy="2557028"/>
      </dsp:txXfrm>
    </dsp:sp>
    <dsp:sp modelId="{1BE6203B-4369-4421-9685-CE6F372A4FCB}">
      <dsp:nvSpPr>
        <dsp:cNvPr id="0" name=""/>
        <dsp:cNvSpPr/>
      </dsp:nvSpPr>
      <dsp:spPr>
        <a:xfrm>
          <a:off x="2242" y="2224616"/>
          <a:ext cx="2169234" cy="3100715"/>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Objetivos Específicos</a:t>
          </a:r>
        </a:p>
      </dsp:txBody>
      <dsp:txXfrm>
        <a:off x="108135" y="2330509"/>
        <a:ext cx="1957448" cy="288892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EEB8A10-6061-4E64-AECA-F1395C895BDE}">
      <dsp:nvSpPr>
        <dsp:cNvPr id="0" name=""/>
        <dsp:cNvSpPr/>
      </dsp:nvSpPr>
      <dsp:spPr>
        <a:xfrm>
          <a:off x="3892494" y="1647450"/>
          <a:ext cx="3000790" cy="2109327"/>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0800" tIns="50800" rIns="50800" bIns="50800" numCol="1" spcCol="1270" anchor="ctr" anchorCtr="0">
          <a:noAutofit/>
        </a:bodyPr>
        <a:lstStyle/>
        <a:p>
          <a:pPr lvl="0" algn="ctr" defTabSz="1778000">
            <a:lnSpc>
              <a:spcPct val="90000"/>
            </a:lnSpc>
            <a:spcBef>
              <a:spcPct val="0"/>
            </a:spcBef>
            <a:spcAft>
              <a:spcPct val="35000"/>
            </a:spcAft>
          </a:pPr>
          <a:r>
            <a:rPr lang="es-EC" sz="4000" b="1" kern="1200" dirty="0" smtClean="0">
              <a:latin typeface="Times New Roman" panose="02020603050405020304" pitchFamily="18" charset="0"/>
              <a:cs typeface="Times New Roman" panose="02020603050405020304" pitchFamily="18" charset="0"/>
            </a:rPr>
            <a:t>MARCO LEGAL</a:t>
          </a:r>
          <a:endParaRPr lang="es-EC" sz="4000" b="1" kern="1200" dirty="0">
            <a:latin typeface="Times New Roman" panose="02020603050405020304" pitchFamily="18" charset="0"/>
            <a:cs typeface="Times New Roman" panose="02020603050405020304" pitchFamily="18" charset="0"/>
          </a:endParaRPr>
        </a:p>
      </dsp:txBody>
      <dsp:txXfrm>
        <a:off x="4331950" y="1956354"/>
        <a:ext cx="2121878" cy="1491519"/>
      </dsp:txXfrm>
    </dsp:sp>
    <dsp:sp modelId="{46BD05B3-142B-47FE-A012-6DD636DA0335}">
      <dsp:nvSpPr>
        <dsp:cNvPr id="0" name=""/>
        <dsp:cNvSpPr/>
      </dsp:nvSpPr>
      <dsp:spPr>
        <a:xfrm>
          <a:off x="4721283" y="0"/>
          <a:ext cx="1703821" cy="1325546"/>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smtClean="0">
              <a:latin typeface="Times New Roman" panose="02020603050405020304" pitchFamily="18" charset="0"/>
              <a:cs typeface="Times New Roman" panose="02020603050405020304" pitchFamily="18" charset="0"/>
            </a:rPr>
            <a:t>Constitución de la República del Ecuador</a:t>
          </a:r>
          <a:endParaRPr lang="es-EC" sz="1600" b="1" kern="1200" dirty="0">
            <a:latin typeface="Times New Roman" panose="02020603050405020304" pitchFamily="18" charset="0"/>
            <a:cs typeface="Times New Roman" panose="02020603050405020304" pitchFamily="18" charset="0"/>
          </a:endParaRPr>
        </a:p>
      </dsp:txBody>
      <dsp:txXfrm>
        <a:off x="4970802" y="194122"/>
        <a:ext cx="1204783" cy="937302"/>
      </dsp:txXfrm>
    </dsp:sp>
    <dsp:sp modelId="{63907969-4C85-49AC-808D-136C3E57F355}">
      <dsp:nvSpPr>
        <dsp:cNvPr id="0" name=""/>
        <dsp:cNvSpPr/>
      </dsp:nvSpPr>
      <dsp:spPr>
        <a:xfrm>
          <a:off x="6797203" y="591867"/>
          <a:ext cx="1546851" cy="1501237"/>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smtClean="0">
              <a:latin typeface="Times New Roman" panose="02020603050405020304" pitchFamily="18" charset="0"/>
              <a:cs typeface="Times New Roman" panose="02020603050405020304" pitchFamily="18" charset="0"/>
            </a:rPr>
            <a:t>Ley de Seguridad Pública y del Estado</a:t>
          </a:r>
          <a:endParaRPr lang="es-EC" sz="1600" b="1" kern="1200" dirty="0">
            <a:latin typeface="Times New Roman" panose="02020603050405020304" pitchFamily="18" charset="0"/>
            <a:cs typeface="Times New Roman" panose="02020603050405020304" pitchFamily="18" charset="0"/>
          </a:endParaRPr>
        </a:p>
      </dsp:txBody>
      <dsp:txXfrm>
        <a:off x="7023734" y="811718"/>
        <a:ext cx="1093789" cy="1061535"/>
      </dsp:txXfrm>
    </dsp:sp>
    <dsp:sp modelId="{67E44AE4-2D2E-4535-A50E-D137AF2640CF}">
      <dsp:nvSpPr>
        <dsp:cNvPr id="0" name=""/>
        <dsp:cNvSpPr/>
      </dsp:nvSpPr>
      <dsp:spPr>
        <a:xfrm>
          <a:off x="7111556" y="2336073"/>
          <a:ext cx="1765798" cy="1697117"/>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smtClean="0">
              <a:latin typeface="Times New Roman" panose="02020603050405020304" pitchFamily="18" charset="0"/>
              <a:cs typeface="Times New Roman" panose="02020603050405020304" pitchFamily="18" charset="0"/>
            </a:rPr>
            <a:t>Plan Nacional de Desarrollo (2017-2021)</a:t>
          </a:r>
          <a:endParaRPr lang="es-EC" sz="1600" b="1" kern="1200" dirty="0">
            <a:latin typeface="Times New Roman" panose="02020603050405020304" pitchFamily="18" charset="0"/>
            <a:cs typeface="Times New Roman" panose="02020603050405020304" pitchFamily="18" charset="0"/>
          </a:endParaRPr>
        </a:p>
      </dsp:txBody>
      <dsp:txXfrm>
        <a:off x="7370151" y="2584610"/>
        <a:ext cx="1248608" cy="1200043"/>
      </dsp:txXfrm>
    </dsp:sp>
    <dsp:sp modelId="{86D832A3-714D-435F-BF8B-2C144FB5A3B5}">
      <dsp:nvSpPr>
        <dsp:cNvPr id="0" name=""/>
        <dsp:cNvSpPr/>
      </dsp:nvSpPr>
      <dsp:spPr>
        <a:xfrm>
          <a:off x="5510658" y="3651843"/>
          <a:ext cx="1830300" cy="1669228"/>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smtClean="0">
              <a:latin typeface="Times New Roman" panose="02020603050405020304" pitchFamily="18" charset="0"/>
              <a:cs typeface="Times New Roman" panose="02020603050405020304" pitchFamily="18" charset="0"/>
            </a:rPr>
            <a:t>Código de la Niñez y la Adolescencia</a:t>
          </a:r>
        </a:p>
      </dsp:txBody>
      <dsp:txXfrm>
        <a:off x="5778699" y="3896296"/>
        <a:ext cx="1294218" cy="1180322"/>
      </dsp:txXfrm>
    </dsp:sp>
    <dsp:sp modelId="{58D9B02E-DD1F-4F88-B9AF-64B10E6DC078}">
      <dsp:nvSpPr>
        <dsp:cNvPr id="0" name=""/>
        <dsp:cNvSpPr/>
      </dsp:nvSpPr>
      <dsp:spPr>
        <a:xfrm>
          <a:off x="3153208" y="3664264"/>
          <a:ext cx="2063207" cy="1759292"/>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smtClean="0">
              <a:latin typeface="Times New Roman" panose="02020603050405020304" pitchFamily="18" charset="0"/>
              <a:cs typeface="Times New Roman" panose="02020603050405020304" pitchFamily="18" charset="0"/>
            </a:rPr>
            <a:t>Ley Orgánica de Educación Intercultural (2011)</a:t>
          </a:r>
        </a:p>
      </dsp:txBody>
      <dsp:txXfrm>
        <a:off x="3455358" y="3921906"/>
        <a:ext cx="1458907" cy="1244008"/>
      </dsp:txXfrm>
    </dsp:sp>
    <dsp:sp modelId="{5F23E170-06C0-42E6-804A-A08515824CD5}">
      <dsp:nvSpPr>
        <dsp:cNvPr id="0" name=""/>
        <dsp:cNvSpPr/>
      </dsp:nvSpPr>
      <dsp:spPr>
        <a:xfrm>
          <a:off x="1284065" y="2509456"/>
          <a:ext cx="2138731" cy="1788238"/>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smtClean="0">
              <a:latin typeface="Times New Roman" panose="02020603050405020304" pitchFamily="18" charset="0"/>
              <a:cs typeface="Times New Roman" panose="02020603050405020304" pitchFamily="18" charset="0"/>
            </a:rPr>
            <a:t>Reglamento General a la Ley Orgánica de Educación Intercultural (2014)</a:t>
          </a:r>
        </a:p>
      </dsp:txBody>
      <dsp:txXfrm>
        <a:off x="1597275" y="2771337"/>
        <a:ext cx="1512311" cy="1264476"/>
      </dsp:txXfrm>
    </dsp:sp>
    <dsp:sp modelId="{666C9F55-090A-464E-825B-701EC5C3A64A}">
      <dsp:nvSpPr>
        <dsp:cNvPr id="0" name=""/>
        <dsp:cNvSpPr/>
      </dsp:nvSpPr>
      <dsp:spPr>
        <a:xfrm>
          <a:off x="1646606" y="409827"/>
          <a:ext cx="2287068" cy="1736562"/>
        </a:xfrm>
        <a:prstGeom prst="ellipse">
          <a:avLst/>
        </a:prstGeom>
        <a:solidFill>
          <a:schemeClr val="accent1">
            <a:alpha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s-EC" sz="1600" b="1" kern="1200" dirty="0" smtClean="0">
              <a:latin typeface="Times New Roman" panose="02020603050405020304" pitchFamily="18" charset="0"/>
              <a:cs typeface="Times New Roman" panose="02020603050405020304" pitchFamily="18" charset="0"/>
            </a:rPr>
            <a:t>Reglamento de prevención, mitigación y protección contra incendios (2008)</a:t>
          </a:r>
        </a:p>
      </dsp:txBody>
      <dsp:txXfrm>
        <a:off x="1981539" y="664141"/>
        <a:ext cx="1617202" cy="12279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D854AE-066E-4B3F-B04C-2FE829D496BE}">
      <dsp:nvSpPr>
        <dsp:cNvPr id="0" name=""/>
        <dsp:cNvSpPr/>
      </dsp:nvSpPr>
      <dsp:spPr>
        <a:xfrm rot="10800000">
          <a:off x="1498859" y="122175"/>
          <a:ext cx="4917897" cy="812908"/>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470" tIns="106680" rIns="199136" bIns="106680" numCol="1" spcCol="1270" anchor="ctr" anchorCtr="0">
          <a:noAutofit/>
        </a:bodyPr>
        <a:lstStyle/>
        <a:p>
          <a:pPr lvl="0" algn="ctr" defTabSz="1244600">
            <a:lnSpc>
              <a:spcPct val="90000"/>
            </a:lnSpc>
            <a:spcBef>
              <a:spcPct val="0"/>
            </a:spcBef>
            <a:spcAft>
              <a:spcPct val="35000"/>
            </a:spcAft>
          </a:pPr>
          <a:r>
            <a:rPr lang="es-EC" sz="2800" kern="1200" dirty="0" smtClean="0">
              <a:latin typeface="Times New Roman" panose="02020603050405020304" pitchFamily="18" charset="0"/>
              <a:cs typeface="Times New Roman" panose="02020603050405020304" pitchFamily="18" charset="0"/>
            </a:rPr>
            <a:t>Observación</a:t>
          </a:r>
          <a:endParaRPr lang="es-EC" sz="2800" kern="1200" dirty="0">
            <a:latin typeface="Times New Roman" panose="02020603050405020304" pitchFamily="18" charset="0"/>
            <a:cs typeface="Times New Roman" panose="02020603050405020304" pitchFamily="18" charset="0"/>
          </a:endParaRPr>
        </a:p>
      </dsp:txBody>
      <dsp:txXfrm rot="10800000">
        <a:off x="1702086" y="122175"/>
        <a:ext cx="4714670" cy="812908"/>
      </dsp:txXfrm>
    </dsp:sp>
    <dsp:sp modelId="{B31CFB5B-7915-40D8-BD07-ECF40CB4BEC8}">
      <dsp:nvSpPr>
        <dsp:cNvPr id="0" name=""/>
        <dsp:cNvSpPr/>
      </dsp:nvSpPr>
      <dsp:spPr>
        <a:xfrm>
          <a:off x="978577" y="1576"/>
          <a:ext cx="1040564" cy="1054107"/>
        </a:xfrm>
        <a:prstGeom prst="ellipse">
          <a:avLst/>
        </a:prstGeom>
        <a:blipFill rotWithShape="1">
          <a:blip xmlns:r="http://schemas.openxmlformats.org/officeDocument/2006/relationships" r:embed="rId1"/>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23FC263-C702-4C66-AF10-ED49E6BF2346}">
      <dsp:nvSpPr>
        <dsp:cNvPr id="0" name=""/>
        <dsp:cNvSpPr/>
      </dsp:nvSpPr>
      <dsp:spPr>
        <a:xfrm rot="10800000">
          <a:off x="1537153" y="1378398"/>
          <a:ext cx="4917897" cy="812908"/>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470" tIns="106680" rIns="199136" bIns="106680" numCol="1" spcCol="1270" anchor="ctr" anchorCtr="0">
          <a:noAutofit/>
        </a:bodyPr>
        <a:lstStyle/>
        <a:p>
          <a:pPr lvl="0" algn="ctr" defTabSz="1244600">
            <a:lnSpc>
              <a:spcPct val="90000"/>
            </a:lnSpc>
            <a:spcBef>
              <a:spcPct val="0"/>
            </a:spcBef>
            <a:spcAft>
              <a:spcPct val="35000"/>
            </a:spcAft>
          </a:pPr>
          <a:r>
            <a:rPr lang="es-EC" sz="2800" kern="1200" dirty="0" smtClean="0">
              <a:latin typeface="Times New Roman" panose="02020603050405020304" pitchFamily="18" charset="0"/>
              <a:cs typeface="Times New Roman" panose="02020603050405020304" pitchFamily="18" charset="0"/>
            </a:rPr>
            <a:t>Entrevista</a:t>
          </a:r>
          <a:endParaRPr lang="es-EC" sz="2800" kern="1200" dirty="0">
            <a:latin typeface="Times New Roman" panose="02020603050405020304" pitchFamily="18" charset="0"/>
            <a:cs typeface="Times New Roman" panose="02020603050405020304" pitchFamily="18" charset="0"/>
          </a:endParaRPr>
        </a:p>
      </dsp:txBody>
      <dsp:txXfrm rot="10800000">
        <a:off x="1740380" y="1378398"/>
        <a:ext cx="4714670" cy="812908"/>
      </dsp:txXfrm>
    </dsp:sp>
    <dsp:sp modelId="{4A5B15DE-6CA0-4737-9226-169BD818F831}">
      <dsp:nvSpPr>
        <dsp:cNvPr id="0" name=""/>
        <dsp:cNvSpPr/>
      </dsp:nvSpPr>
      <dsp:spPr>
        <a:xfrm>
          <a:off x="940283" y="1298343"/>
          <a:ext cx="1193740" cy="973019"/>
        </a:xfrm>
        <a:prstGeom prst="ellipse">
          <a:avLst/>
        </a:prstGeom>
        <a:blipFill rotWithShape="1">
          <a:blip xmlns:r="http://schemas.openxmlformats.org/officeDocument/2006/relationships" r:embed="rId2"/>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3E26FC6-C501-485F-86F1-AC564242E459}">
      <dsp:nvSpPr>
        <dsp:cNvPr id="0" name=""/>
        <dsp:cNvSpPr/>
      </dsp:nvSpPr>
      <dsp:spPr>
        <a:xfrm rot="10800000">
          <a:off x="1464564" y="2540157"/>
          <a:ext cx="4917897" cy="812908"/>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470" tIns="106680" rIns="199136" bIns="106680" numCol="1" spcCol="1270" anchor="ctr" anchorCtr="0">
          <a:noAutofit/>
        </a:bodyPr>
        <a:lstStyle/>
        <a:p>
          <a:pPr lvl="0" algn="l" defTabSz="1244600">
            <a:lnSpc>
              <a:spcPct val="90000"/>
            </a:lnSpc>
            <a:spcBef>
              <a:spcPct val="0"/>
            </a:spcBef>
            <a:spcAft>
              <a:spcPct val="35000"/>
            </a:spcAft>
          </a:pPr>
          <a:r>
            <a:rPr lang="es-EC" sz="2800" kern="1200" dirty="0" smtClean="0">
              <a:latin typeface="Times New Roman" panose="02020603050405020304" pitchFamily="18" charset="0"/>
              <a:cs typeface="Times New Roman" panose="02020603050405020304" pitchFamily="18" charset="0"/>
            </a:rPr>
            <a:t>        Encuesta</a:t>
          </a:r>
          <a:endParaRPr lang="es-EC" sz="2800" kern="1200" dirty="0">
            <a:latin typeface="Times New Roman" panose="02020603050405020304" pitchFamily="18" charset="0"/>
            <a:cs typeface="Times New Roman" panose="02020603050405020304" pitchFamily="18" charset="0"/>
          </a:endParaRPr>
        </a:p>
      </dsp:txBody>
      <dsp:txXfrm rot="10800000">
        <a:off x="1667791" y="2540157"/>
        <a:ext cx="4714670" cy="812908"/>
      </dsp:txXfrm>
    </dsp:sp>
    <dsp:sp modelId="{FFD8BA41-B247-4CB6-AE1C-AF98132B2EF2}">
      <dsp:nvSpPr>
        <dsp:cNvPr id="0" name=""/>
        <dsp:cNvSpPr/>
      </dsp:nvSpPr>
      <dsp:spPr>
        <a:xfrm>
          <a:off x="1012872" y="2514022"/>
          <a:ext cx="903385" cy="865179"/>
        </a:xfrm>
        <a:prstGeom prst="ellipse">
          <a:avLst/>
        </a:prstGeom>
        <a:blipFill rotWithShape="1">
          <a:blip xmlns:r="http://schemas.openxmlformats.org/officeDocument/2006/relationships" r:embed="rId3"/>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1EB78D-6137-4343-B26D-67D22EF9C54A}">
      <dsp:nvSpPr>
        <dsp:cNvPr id="0" name=""/>
        <dsp:cNvSpPr/>
      </dsp:nvSpPr>
      <dsp:spPr>
        <a:xfrm rot="10800000">
          <a:off x="1501664" y="3683247"/>
          <a:ext cx="4917897" cy="812908"/>
        </a:xfrm>
        <a:prstGeom prst="homePlat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8470" tIns="106680" rIns="199136" bIns="106680" numCol="1" spcCol="1270" anchor="ctr" anchorCtr="0">
          <a:noAutofit/>
        </a:bodyPr>
        <a:lstStyle/>
        <a:p>
          <a:pPr lvl="0" algn="ctr" defTabSz="1244600">
            <a:lnSpc>
              <a:spcPct val="90000"/>
            </a:lnSpc>
            <a:spcBef>
              <a:spcPct val="0"/>
            </a:spcBef>
            <a:spcAft>
              <a:spcPct val="35000"/>
            </a:spcAft>
          </a:pPr>
          <a:r>
            <a:rPr lang="es-EC" sz="2800" kern="1200" dirty="0" smtClean="0">
              <a:latin typeface="Times New Roman" panose="02020603050405020304" pitchFamily="18" charset="0"/>
              <a:cs typeface="Times New Roman" panose="02020603050405020304" pitchFamily="18" charset="0"/>
            </a:rPr>
            <a:t>Estudio de seguridad</a:t>
          </a:r>
          <a:endParaRPr lang="es-EC" sz="2800" kern="1200" dirty="0">
            <a:latin typeface="Times New Roman" panose="02020603050405020304" pitchFamily="18" charset="0"/>
            <a:cs typeface="Times New Roman" panose="02020603050405020304" pitchFamily="18" charset="0"/>
          </a:endParaRPr>
        </a:p>
      </dsp:txBody>
      <dsp:txXfrm rot="10800000">
        <a:off x="1704891" y="3683247"/>
        <a:ext cx="4714670" cy="812908"/>
      </dsp:txXfrm>
    </dsp:sp>
    <dsp:sp modelId="{C02B2D49-9846-4C8B-862C-333A2848E288}">
      <dsp:nvSpPr>
        <dsp:cNvPr id="0" name=""/>
        <dsp:cNvSpPr/>
      </dsp:nvSpPr>
      <dsp:spPr>
        <a:xfrm>
          <a:off x="975772" y="3621860"/>
          <a:ext cx="1051782" cy="935682"/>
        </a:xfrm>
        <a:prstGeom prst="ellipse">
          <a:avLst/>
        </a:prstGeom>
        <a:blipFill rotWithShape="1">
          <a:blip xmlns:r="http://schemas.openxmlformats.org/officeDocument/2006/relationships" r:embed="rId4"/>
          <a:stretch>
            <a:fillRect/>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5770F7-8E0B-4BFD-B9A0-4C74648A63DB}">
      <dsp:nvSpPr>
        <dsp:cNvPr id="0" name=""/>
        <dsp:cNvSpPr/>
      </dsp:nvSpPr>
      <dsp:spPr>
        <a:xfrm rot="5400000">
          <a:off x="5604605" y="-3307127"/>
          <a:ext cx="1689209" cy="8698043"/>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s-EC" sz="2000" kern="1200" dirty="0" smtClean="0">
              <a:latin typeface="Times New Roman" panose="02020603050405020304" pitchFamily="18" charset="0"/>
              <a:cs typeface="Times New Roman" panose="02020603050405020304" pitchFamily="18" charset="0"/>
            </a:rPr>
            <a:t>Desarrollar y establecer medidas o procedimientos de seguridad que permitan prevenir y controlar los riesgos de origen natural en la unidad educativa Oscar Efrén Reyes, con el fin de precautelar la integridad física de la comunidad estudiantil y de los bienes de la unidad educativa..</a:t>
          </a:r>
          <a:endParaRPr lang="en-US" sz="2000" kern="1200" dirty="0">
            <a:latin typeface="Times New Roman" panose="02020603050405020304" pitchFamily="18" charset="0"/>
            <a:cs typeface="Times New Roman" panose="02020603050405020304" pitchFamily="18" charset="0"/>
          </a:endParaRPr>
        </a:p>
      </dsp:txBody>
      <dsp:txXfrm rot="-5400000">
        <a:off x="2100188" y="279750"/>
        <a:ext cx="8615583" cy="1524289"/>
      </dsp:txXfrm>
    </dsp:sp>
    <dsp:sp modelId="{CB3638B4-DF6C-4C23-89CC-283A53328C60}">
      <dsp:nvSpPr>
        <dsp:cNvPr id="0" name=""/>
        <dsp:cNvSpPr/>
      </dsp:nvSpPr>
      <dsp:spPr>
        <a:xfrm>
          <a:off x="2242" y="132041"/>
          <a:ext cx="2097945" cy="1819706"/>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s-EC" sz="2800" b="1" kern="1200" dirty="0">
              <a:latin typeface="Times New Roman" panose="02020603050405020304" pitchFamily="18" charset="0"/>
              <a:cs typeface="Times New Roman" panose="02020603050405020304" pitchFamily="18" charset="0"/>
            </a:rPr>
            <a:t>Objetivo General</a:t>
          </a:r>
          <a:endParaRPr lang="en-US" sz="2800" kern="1200" dirty="0">
            <a:latin typeface="Times New Roman" panose="02020603050405020304" pitchFamily="18" charset="0"/>
            <a:cs typeface="Times New Roman" panose="02020603050405020304" pitchFamily="18" charset="0"/>
          </a:endParaRPr>
        </a:p>
      </dsp:txBody>
      <dsp:txXfrm>
        <a:off x="91073" y="220872"/>
        <a:ext cx="1920283" cy="1642044"/>
      </dsp:txXfrm>
    </dsp:sp>
    <dsp:sp modelId="{EDC4E519-AF9C-439A-B2C4-2AF63A47A9F4}">
      <dsp:nvSpPr>
        <dsp:cNvPr id="0" name=""/>
        <dsp:cNvSpPr/>
      </dsp:nvSpPr>
      <dsp:spPr>
        <a:xfrm rot="5400000">
          <a:off x="5069617" y="-540010"/>
          <a:ext cx="2833686" cy="8629969"/>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76200" tIns="38100" rIns="76200" bIns="38100" numCol="1" spcCol="1270" anchor="ctr" anchorCtr="0">
          <a:noAutofit/>
        </a:bodyPr>
        <a:lstStyle/>
        <a:p>
          <a:pPr marL="228600" lvl="1" indent="-228600" algn="l" defTabSz="889000">
            <a:lnSpc>
              <a:spcPct val="90000"/>
            </a:lnSpc>
            <a:spcBef>
              <a:spcPct val="0"/>
            </a:spcBef>
            <a:spcAft>
              <a:spcPct val="15000"/>
            </a:spcAft>
            <a:buChar char="••"/>
          </a:pPr>
          <a:r>
            <a:rPr lang="es-EC" sz="2000" kern="1200" dirty="0" smtClean="0">
              <a:latin typeface="Times New Roman" panose="02020603050405020304" pitchFamily="18" charset="0"/>
              <a:cs typeface="Times New Roman" panose="02020603050405020304" pitchFamily="18" charset="0"/>
            </a:rPr>
            <a:t>Identificar los riesgos de origen natural que pueden afectar a la unidad educativa Oscar Efrén Reyes.</a:t>
          </a:r>
          <a:endParaRPr lang="en-US"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s-EC" sz="2000" kern="1200" dirty="0" smtClean="0">
              <a:latin typeface="Times New Roman" panose="02020603050405020304" pitchFamily="18" charset="0"/>
              <a:cs typeface="Times New Roman" panose="02020603050405020304" pitchFamily="18" charset="0"/>
            </a:rPr>
            <a:t>Determinar las acciones y responsabilidades  de toda la comunidad estudiantil en caso de presentarse una emergencia en la institución (antes, durante y después).</a:t>
          </a:r>
          <a:endParaRPr lang="es-EC"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s-EC" sz="2000" kern="1200" dirty="0" smtClean="0">
              <a:latin typeface="Times New Roman" panose="02020603050405020304" pitchFamily="18" charset="0"/>
              <a:cs typeface="Times New Roman" panose="02020603050405020304" pitchFamily="18" charset="0"/>
            </a:rPr>
            <a:t>Determinar la disponibilidad de los recursos para enfrentar los riesgos de origen natural que pueden afectar a la Unidad Educativa Oscar Efrén Reyes.</a:t>
          </a:r>
          <a:endParaRPr lang="es-EC" sz="2000" kern="1200" dirty="0">
            <a:latin typeface="Times New Roman" panose="02020603050405020304" pitchFamily="18" charset="0"/>
            <a:cs typeface="Times New Roman" panose="02020603050405020304" pitchFamily="18" charset="0"/>
          </a:endParaRPr>
        </a:p>
        <a:p>
          <a:pPr marL="228600" lvl="1" indent="-228600" algn="l" defTabSz="889000">
            <a:lnSpc>
              <a:spcPct val="90000"/>
            </a:lnSpc>
            <a:spcBef>
              <a:spcPct val="0"/>
            </a:spcBef>
            <a:spcAft>
              <a:spcPct val="15000"/>
            </a:spcAft>
            <a:buChar char="••"/>
          </a:pPr>
          <a:r>
            <a:rPr lang="es-EC" sz="2000" kern="1200" dirty="0" smtClean="0">
              <a:latin typeface="Times New Roman" panose="02020603050405020304" pitchFamily="18" charset="0"/>
              <a:cs typeface="Times New Roman" panose="02020603050405020304" pitchFamily="18" charset="0"/>
            </a:rPr>
            <a:t>Incrementar la cultura de seguridad en la unidad educativa Oscar Efrén Reyes.</a:t>
          </a:r>
          <a:endParaRPr lang="es-EC" sz="2000" kern="1200" dirty="0">
            <a:latin typeface="Times New Roman" panose="02020603050405020304" pitchFamily="18" charset="0"/>
            <a:cs typeface="Times New Roman" panose="02020603050405020304" pitchFamily="18" charset="0"/>
          </a:endParaRPr>
        </a:p>
      </dsp:txBody>
      <dsp:txXfrm rot="-5400000">
        <a:off x="2171476" y="2496460"/>
        <a:ext cx="8491640" cy="2557028"/>
      </dsp:txXfrm>
    </dsp:sp>
    <dsp:sp modelId="{1BE6203B-4369-4421-9685-CE6F372A4FCB}">
      <dsp:nvSpPr>
        <dsp:cNvPr id="0" name=""/>
        <dsp:cNvSpPr/>
      </dsp:nvSpPr>
      <dsp:spPr>
        <a:xfrm>
          <a:off x="2242" y="2224616"/>
          <a:ext cx="2169234" cy="3100715"/>
        </a:xfrm>
        <a:prstGeom prst="roundRect">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106680" tIns="53340" rIns="106680" bIns="53340" numCol="1" spcCol="1270" anchor="ctr" anchorCtr="0">
          <a:noAutofit/>
        </a:bodyPr>
        <a:lstStyle/>
        <a:p>
          <a:pPr lvl="0" algn="ctr" defTabSz="1244600">
            <a:lnSpc>
              <a:spcPct val="90000"/>
            </a:lnSpc>
            <a:spcBef>
              <a:spcPct val="0"/>
            </a:spcBef>
            <a:spcAft>
              <a:spcPct val="35000"/>
            </a:spcAft>
          </a:pPr>
          <a:r>
            <a:rPr lang="en-US" sz="2800" b="1" kern="1200" dirty="0">
              <a:latin typeface="Times New Roman" panose="02020603050405020304" pitchFamily="18" charset="0"/>
              <a:cs typeface="Times New Roman" panose="02020603050405020304" pitchFamily="18" charset="0"/>
            </a:rPr>
            <a:t>Objetivos Específicos</a:t>
          </a:r>
        </a:p>
      </dsp:txBody>
      <dsp:txXfrm>
        <a:off x="108135" y="2330509"/>
        <a:ext cx="1957448" cy="288892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945776-2E68-4273-8679-0351107F4AA7}">
      <dsp:nvSpPr>
        <dsp:cNvPr id="0" name=""/>
        <dsp:cNvSpPr/>
      </dsp:nvSpPr>
      <dsp:spPr>
        <a:xfrm>
          <a:off x="2962274" y="1605982"/>
          <a:ext cx="2454616" cy="213003"/>
        </a:xfrm>
        <a:custGeom>
          <a:avLst/>
          <a:gdLst/>
          <a:ahLst/>
          <a:cxnLst/>
          <a:rect l="0" t="0" r="0" b="0"/>
          <a:pathLst>
            <a:path>
              <a:moveTo>
                <a:pt x="0" y="0"/>
              </a:moveTo>
              <a:lnTo>
                <a:pt x="0" y="106501"/>
              </a:lnTo>
              <a:lnTo>
                <a:pt x="2454616" y="106501"/>
              </a:lnTo>
              <a:lnTo>
                <a:pt x="2454616" y="213003"/>
              </a:lnTo>
            </a:path>
          </a:pathLst>
        </a:custGeom>
        <a:noFill/>
        <a:ln w="15875"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4D8126-BE0C-4148-AF16-5A2905A974EB}">
      <dsp:nvSpPr>
        <dsp:cNvPr id="0" name=""/>
        <dsp:cNvSpPr/>
      </dsp:nvSpPr>
      <dsp:spPr>
        <a:xfrm>
          <a:off x="2962274" y="1605982"/>
          <a:ext cx="1227308" cy="213003"/>
        </a:xfrm>
        <a:custGeom>
          <a:avLst/>
          <a:gdLst/>
          <a:ahLst/>
          <a:cxnLst/>
          <a:rect l="0" t="0" r="0" b="0"/>
          <a:pathLst>
            <a:path>
              <a:moveTo>
                <a:pt x="0" y="0"/>
              </a:moveTo>
              <a:lnTo>
                <a:pt x="0" y="106501"/>
              </a:lnTo>
              <a:lnTo>
                <a:pt x="1227308" y="106501"/>
              </a:lnTo>
              <a:lnTo>
                <a:pt x="1227308" y="213003"/>
              </a:lnTo>
            </a:path>
          </a:pathLst>
        </a:custGeom>
        <a:noFill/>
        <a:ln w="15875"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9B500F-BB94-430B-91F0-46A9107ECFC1}">
      <dsp:nvSpPr>
        <dsp:cNvPr id="0" name=""/>
        <dsp:cNvSpPr/>
      </dsp:nvSpPr>
      <dsp:spPr>
        <a:xfrm>
          <a:off x="2916554" y="1605982"/>
          <a:ext cx="91440" cy="213003"/>
        </a:xfrm>
        <a:custGeom>
          <a:avLst/>
          <a:gdLst/>
          <a:ahLst/>
          <a:cxnLst/>
          <a:rect l="0" t="0" r="0" b="0"/>
          <a:pathLst>
            <a:path>
              <a:moveTo>
                <a:pt x="45720" y="0"/>
              </a:moveTo>
              <a:lnTo>
                <a:pt x="45720" y="213003"/>
              </a:lnTo>
            </a:path>
          </a:pathLst>
        </a:custGeom>
        <a:noFill/>
        <a:ln w="15875"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B94DCC-D8CA-4161-85CE-1E5E5D5A9C95}">
      <dsp:nvSpPr>
        <dsp:cNvPr id="0" name=""/>
        <dsp:cNvSpPr/>
      </dsp:nvSpPr>
      <dsp:spPr>
        <a:xfrm>
          <a:off x="1734966" y="1605982"/>
          <a:ext cx="1227308" cy="213003"/>
        </a:xfrm>
        <a:custGeom>
          <a:avLst/>
          <a:gdLst/>
          <a:ahLst/>
          <a:cxnLst/>
          <a:rect l="0" t="0" r="0" b="0"/>
          <a:pathLst>
            <a:path>
              <a:moveTo>
                <a:pt x="1227308" y="0"/>
              </a:moveTo>
              <a:lnTo>
                <a:pt x="1227308" y="106501"/>
              </a:lnTo>
              <a:lnTo>
                <a:pt x="0" y="106501"/>
              </a:lnTo>
              <a:lnTo>
                <a:pt x="0" y="213003"/>
              </a:lnTo>
            </a:path>
          </a:pathLst>
        </a:custGeom>
        <a:noFill/>
        <a:ln w="15875"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647EC60-8F41-42DF-B173-E0CB0024AB2C}">
      <dsp:nvSpPr>
        <dsp:cNvPr id="0" name=""/>
        <dsp:cNvSpPr/>
      </dsp:nvSpPr>
      <dsp:spPr>
        <a:xfrm>
          <a:off x="507658" y="1605982"/>
          <a:ext cx="2454616" cy="213003"/>
        </a:xfrm>
        <a:custGeom>
          <a:avLst/>
          <a:gdLst/>
          <a:ahLst/>
          <a:cxnLst/>
          <a:rect l="0" t="0" r="0" b="0"/>
          <a:pathLst>
            <a:path>
              <a:moveTo>
                <a:pt x="2454616" y="0"/>
              </a:moveTo>
              <a:lnTo>
                <a:pt x="2454616" y="106501"/>
              </a:lnTo>
              <a:lnTo>
                <a:pt x="0" y="106501"/>
              </a:lnTo>
              <a:lnTo>
                <a:pt x="0" y="213003"/>
              </a:lnTo>
            </a:path>
          </a:pathLst>
        </a:custGeom>
        <a:noFill/>
        <a:ln w="15875" cap="flat" cmpd="sng" algn="ctr">
          <a:solidFill>
            <a:schemeClr val="accent1">
              <a:tint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31825B5-7F13-457D-BF3D-D1B2E23EFA15}">
      <dsp:nvSpPr>
        <dsp:cNvPr id="0" name=""/>
        <dsp:cNvSpPr/>
      </dsp:nvSpPr>
      <dsp:spPr>
        <a:xfrm>
          <a:off x="2916554" y="885826"/>
          <a:ext cx="91440" cy="213003"/>
        </a:xfrm>
        <a:custGeom>
          <a:avLst/>
          <a:gdLst/>
          <a:ahLst/>
          <a:cxnLst/>
          <a:rect l="0" t="0" r="0" b="0"/>
          <a:pathLst>
            <a:path>
              <a:moveTo>
                <a:pt x="45720" y="0"/>
              </a:moveTo>
              <a:lnTo>
                <a:pt x="45720" y="213003"/>
              </a:lnTo>
            </a:path>
          </a:pathLst>
        </a:custGeom>
        <a:noFill/>
        <a:ln w="15875" cap="flat" cmpd="sng" algn="ctr">
          <a:solidFill>
            <a:schemeClr val="accent1">
              <a:tint val="99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191398-377C-425E-814C-409A1AB8EA49}">
      <dsp:nvSpPr>
        <dsp:cNvPr id="0" name=""/>
        <dsp:cNvSpPr/>
      </dsp:nvSpPr>
      <dsp:spPr>
        <a:xfrm>
          <a:off x="1573301" y="264661"/>
          <a:ext cx="2777946" cy="621165"/>
        </a:xfrm>
        <a:prstGeom prst="rect">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a:solidFill>
                <a:sysClr val="windowText" lastClr="000000"/>
              </a:solidFill>
              <a:latin typeface="Times New Roman" panose="02020603050405020304" pitchFamily="18" charset="0"/>
              <a:cs typeface="Times New Roman" panose="02020603050405020304" pitchFamily="18" charset="0"/>
            </a:rPr>
            <a:t>Director General de Emergencias Representante Legal </a:t>
          </a:r>
        </a:p>
        <a:p>
          <a:pPr lvl="0" algn="ctr" defTabSz="533400">
            <a:lnSpc>
              <a:spcPct val="90000"/>
            </a:lnSpc>
            <a:spcBef>
              <a:spcPct val="0"/>
            </a:spcBef>
            <a:spcAft>
              <a:spcPct val="35000"/>
            </a:spcAft>
          </a:pPr>
          <a:r>
            <a:rPr lang="es-EC" sz="1200" kern="1200" dirty="0">
              <a:solidFill>
                <a:sysClr val="windowText" lastClr="000000"/>
              </a:solidFill>
              <a:latin typeface="Times New Roman" panose="02020603050405020304" pitchFamily="18" charset="0"/>
              <a:cs typeface="Times New Roman" panose="02020603050405020304" pitchFamily="18" charset="0"/>
            </a:rPr>
            <a:t>DRA. LIGIA OLALLA</a:t>
          </a:r>
        </a:p>
      </dsp:txBody>
      <dsp:txXfrm>
        <a:off x="1573301" y="264661"/>
        <a:ext cx="2777946" cy="621165"/>
      </dsp:txXfrm>
    </dsp:sp>
    <dsp:sp modelId="{8122C891-CF2F-4793-BCFF-1DB0B82DE8DB}">
      <dsp:nvSpPr>
        <dsp:cNvPr id="0" name=""/>
        <dsp:cNvSpPr/>
      </dsp:nvSpPr>
      <dsp:spPr>
        <a:xfrm>
          <a:off x="2143122" y="1098830"/>
          <a:ext cx="1638304" cy="507152"/>
        </a:xfrm>
        <a:prstGeom prst="rect">
          <a:avLst/>
        </a:prstGeom>
        <a:solidFill>
          <a:schemeClr val="accent1">
            <a:tint val="99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a:solidFill>
                <a:sysClr val="windowText" lastClr="000000"/>
              </a:solidFill>
              <a:latin typeface="Times New Roman" panose="02020603050405020304" pitchFamily="18" charset="0"/>
              <a:cs typeface="Times New Roman" panose="02020603050405020304" pitchFamily="18" charset="0"/>
            </a:rPr>
            <a:t>Jefe de Brigadas </a:t>
          </a:r>
        </a:p>
        <a:p>
          <a:pPr lvl="0" algn="ctr" defTabSz="533400">
            <a:lnSpc>
              <a:spcPct val="90000"/>
            </a:lnSpc>
            <a:spcBef>
              <a:spcPct val="0"/>
            </a:spcBef>
            <a:spcAft>
              <a:spcPct val="35000"/>
            </a:spcAft>
          </a:pPr>
          <a:r>
            <a:rPr lang="es-EC" sz="1200" kern="1200">
              <a:solidFill>
                <a:sysClr val="windowText" lastClr="000000"/>
              </a:solidFill>
              <a:latin typeface="Times New Roman" panose="02020603050405020304" pitchFamily="18" charset="0"/>
              <a:cs typeface="Times New Roman" panose="02020603050405020304" pitchFamily="18" charset="0"/>
            </a:rPr>
            <a:t>MSC. MARIA ZAPATA</a:t>
          </a:r>
        </a:p>
      </dsp:txBody>
      <dsp:txXfrm>
        <a:off x="2143122" y="1098830"/>
        <a:ext cx="1638304" cy="507152"/>
      </dsp:txXfrm>
    </dsp:sp>
    <dsp:sp modelId="{5F4904E3-647C-427A-BDAF-70DD97D01365}">
      <dsp:nvSpPr>
        <dsp:cNvPr id="0" name=""/>
        <dsp:cNvSpPr/>
      </dsp:nvSpPr>
      <dsp:spPr>
        <a:xfrm>
          <a:off x="506" y="1818986"/>
          <a:ext cx="1014304" cy="507152"/>
        </a:xfrm>
        <a:prstGeom prst="rect">
          <a:avLst/>
        </a:prstGeom>
        <a:solidFill>
          <a:schemeClr val="accent1">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a:solidFill>
                <a:sysClr val="windowText" lastClr="000000"/>
              </a:solidFill>
              <a:latin typeface="Times New Roman" panose="02020603050405020304" pitchFamily="18" charset="0"/>
              <a:cs typeface="Times New Roman" panose="02020603050405020304" pitchFamily="18" charset="0"/>
            </a:rPr>
            <a:t>Brigada  de Comunicación</a:t>
          </a:r>
        </a:p>
      </dsp:txBody>
      <dsp:txXfrm>
        <a:off x="506" y="1818986"/>
        <a:ext cx="1014304" cy="507152"/>
      </dsp:txXfrm>
    </dsp:sp>
    <dsp:sp modelId="{ADC8C7E6-DF61-43AD-A90B-4BE7F56414E0}">
      <dsp:nvSpPr>
        <dsp:cNvPr id="0" name=""/>
        <dsp:cNvSpPr/>
      </dsp:nvSpPr>
      <dsp:spPr>
        <a:xfrm>
          <a:off x="1227814" y="1818986"/>
          <a:ext cx="1014304" cy="507152"/>
        </a:xfrm>
        <a:prstGeom prst="rect">
          <a:avLst/>
        </a:prstGeom>
        <a:solidFill>
          <a:schemeClr val="accent1">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a:solidFill>
                <a:sysClr val="windowText" lastClr="000000"/>
              </a:solidFill>
              <a:latin typeface="Times New Roman" panose="02020603050405020304" pitchFamily="18" charset="0"/>
              <a:cs typeface="Times New Roman" panose="02020603050405020304" pitchFamily="18" charset="0"/>
            </a:rPr>
            <a:t>Brigada Contra Incendios</a:t>
          </a:r>
        </a:p>
      </dsp:txBody>
      <dsp:txXfrm>
        <a:off x="1227814" y="1818986"/>
        <a:ext cx="1014304" cy="507152"/>
      </dsp:txXfrm>
    </dsp:sp>
    <dsp:sp modelId="{A1C131D4-98D5-4D61-95B9-DBB77F88F453}">
      <dsp:nvSpPr>
        <dsp:cNvPr id="0" name=""/>
        <dsp:cNvSpPr/>
      </dsp:nvSpPr>
      <dsp:spPr>
        <a:xfrm>
          <a:off x="2455122" y="1818986"/>
          <a:ext cx="1014304" cy="507152"/>
        </a:xfrm>
        <a:prstGeom prst="rect">
          <a:avLst/>
        </a:prstGeom>
        <a:solidFill>
          <a:schemeClr val="accent1">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a:solidFill>
                <a:sysClr val="windowText" lastClr="000000"/>
              </a:solidFill>
              <a:latin typeface="Times New Roman" panose="02020603050405020304" pitchFamily="18" charset="0"/>
              <a:cs typeface="Times New Roman" panose="02020603050405020304" pitchFamily="18" charset="0"/>
            </a:rPr>
            <a:t>Brigada de Evacuación</a:t>
          </a:r>
        </a:p>
      </dsp:txBody>
      <dsp:txXfrm>
        <a:off x="2455122" y="1818986"/>
        <a:ext cx="1014304" cy="507152"/>
      </dsp:txXfrm>
    </dsp:sp>
    <dsp:sp modelId="{6B0F481F-2E9D-46E8-AF52-B381A5F4C399}">
      <dsp:nvSpPr>
        <dsp:cNvPr id="0" name=""/>
        <dsp:cNvSpPr/>
      </dsp:nvSpPr>
      <dsp:spPr>
        <a:xfrm>
          <a:off x="3682431" y="1818986"/>
          <a:ext cx="1014304" cy="507152"/>
        </a:xfrm>
        <a:prstGeom prst="rect">
          <a:avLst/>
        </a:prstGeom>
        <a:solidFill>
          <a:schemeClr val="accent1">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a:solidFill>
                <a:sysClr val="windowText" lastClr="000000"/>
              </a:solidFill>
              <a:latin typeface="Times New Roman" panose="02020603050405020304" pitchFamily="18" charset="0"/>
              <a:cs typeface="Times New Roman" panose="02020603050405020304" pitchFamily="18" charset="0"/>
            </a:rPr>
            <a:t>Brigada de Primeros Auxilios</a:t>
          </a:r>
        </a:p>
      </dsp:txBody>
      <dsp:txXfrm>
        <a:off x="3682431" y="1818986"/>
        <a:ext cx="1014304" cy="507152"/>
      </dsp:txXfrm>
    </dsp:sp>
    <dsp:sp modelId="{42EDFDFE-741B-4BD5-AB78-8A22DCCF85C5}">
      <dsp:nvSpPr>
        <dsp:cNvPr id="0" name=""/>
        <dsp:cNvSpPr/>
      </dsp:nvSpPr>
      <dsp:spPr>
        <a:xfrm>
          <a:off x="4909739" y="1818986"/>
          <a:ext cx="1014304" cy="507152"/>
        </a:xfrm>
        <a:prstGeom prst="rect">
          <a:avLst/>
        </a:prstGeom>
        <a:solidFill>
          <a:schemeClr val="accent1">
            <a:tint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a:solidFill>
                <a:sysClr val="windowText" lastClr="000000"/>
              </a:solidFill>
              <a:latin typeface="Times New Roman" panose="02020603050405020304" pitchFamily="18" charset="0"/>
              <a:cs typeface="Times New Roman" panose="02020603050405020304" pitchFamily="18" charset="0"/>
            </a:rPr>
            <a:t>Brigada de Seguridad</a:t>
          </a:r>
        </a:p>
      </dsp:txBody>
      <dsp:txXfrm>
        <a:off x="4909739" y="1818986"/>
        <a:ext cx="1014304" cy="50715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59BA4B-8830-4173-8560-B5D19BC8EF81}">
      <dsp:nvSpPr>
        <dsp:cNvPr id="0" name=""/>
        <dsp:cNvSpPr/>
      </dsp:nvSpPr>
      <dsp:spPr>
        <a:xfrm>
          <a:off x="0" y="0"/>
          <a:ext cx="6502400" cy="1052931"/>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C" sz="2000" b="0" kern="1200" dirty="0" smtClean="0">
              <a:latin typeface="Times New Roman" panose="02020603050405020304" pitchFamily="18" charset="0"/>
              <a:cs typeface="Times New Roman" panose="02020603050405020304" pitchFamily="18" charset="0"/>
            </a:rPr>
            <a:t>Programación de implantación del sistema de señalización para evacuar, prohibición, advertencia e información</a:t>
          </a:r>
          <a:endParaRPr lang="es-EC" sz="2000" b="0" kern="1200" dirty="0">
            <a:latin typeface="Times New Roman" panose="02020603050405020304" pitchFamily="18" charset="0"/>
            <a:cs typeface="Times New Roman" panose="02020603050405020304" pitchFamily="18" charset="0"/>
          </a:endParaRPr>
        </a:p>
      </dsp:txBody>
      <dsp:txXfrm>
        <a:off x="30839" y="30839"/>
        <a:ext cx="5277233" cy="991253"/>
      </dsp:txXfrm>
    </dsp:sp>
    <dsp:sp modelId="{5103B648-AC26-459D-AFE0-B5F6F938C6A2}">
      <dsp:nvSpPr>
        <dsp:cNvPr id="0" name=""/>
        <dsp:cNvSpPr/>
      </dsp:nvSpPr>
      <dsp:spPr>
        <a:xfrm>
          <a:off x="544575" y="1244373"/>
          <a:ext cx="6502400" cy="1052931"/>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C" sz="2000" b="0" kern="1200" dirty="0" smtClean="0">
              <a:latin typeface="Times New Roman" panose="02020603050405020304" pitchFamily="18" charset="0"/>
              <a:cs typeface="Times New Roman" panose="02020603050405020304" pitchFamily="18" charset="0"/>
            </a:rPr>
            <a:t>Implementación de carteles informativos</a:t>
          </a:r>
          <a:endParaRPr lang="es-EC" sz="2000" b="0" kern="1200" dirty="0">
            <a:latin typeface="Times New Roman" panose="02020603050405020304" pitchFamily="18" charset="0"/>
            <a:cs typeface="Times New Roman" panose="02020603050405020304" pitchFamily="18" charset="0"/>
          </a:endParaRPr>
        </a:p>
      </dsp:txBody>
      <dsp:txXfrm>
        <a:off x="575414" y="1275212"/>
        <a:ext cx="5211740" cy="991253"/>
      </dsp:txXfrm>
    </dsp:sp>
    <dsp:sp modelId="{A1E2C172-5632-485C-8C72-DFDCD1A82A89}">
      <dsp:nvSpPr>
        <dsp:cNvPr id="0" name=""/>
        <dsp:cNvSpPr/>
      </dsp:nvSpPr>
      <dsp:spPr>
        <a:xfrm>
          <a:off x="1081024" y="2488746"/>
          <a:ext cx="6502400" cy="1052931"/>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C" sz="2000" b="0" kern="1200" dirty="0" smtClean="0">
              <a:latin typeface="Times New Roman" panose="02020603050405020304" pitchFamily="18" charset="0"/>
              <a:cs typeface="Times New Roman" panose="02020603050405020304" pitchFamily="18" charset="0"/>
            </a:rPr>
            <a:t>Programación de capacitación del plan</a:t>
          </a:r>
          <a:endParaRPr lang="es-EC" sz="2000" b="0" kern="1200" dirty="0">
            <a:latin typeface="Times New Roman" panose="02020603050405020304" pitchFamily="18" charset="0"/>
            <a:cs typeface="Times New Roman" panose="02020603050405020304" pitchFamily="18" charset="0"/>
          </a:endParaRPr>
        </a:p>
      </dsp:txBody>
      <dsp:txXfrm>
        <a:off x="1111863" y="2519585"/>
        <a:ext cx="5219868" cy="991253"/>
      </dsp:txXfrm>
    </dsp:sp>
    <dsp:sp modelId="{5134F351-87B2-48EB-A1C1-C61A7AD818D4}">
      <dsp:nvSpPr>
        <dsp:cNvPr id="0" name=""/>
        <dsp:cNvSpPr/>
      </dsp:nvSpPr>
      <dsp:spPr>
        <a:xfrm>
          <a:off x="1625599" y="3733119"/>
          <a:ext cx="6502400" cy="1052931"/>
        </a:xfrm>
        <a:prstGeom prst="roundRect">
          <a:avLst>
            <a:gd name="adj" fmla="val 10000"/>
          </a:avLst>
        </a:prstGeom>
        <a:gradFill rotWithShape="0">
          <a:gsLst>
            <a:gs pos="0">
              <a:schemeClr val="accent1">
                <a:hueOff val="0"/>
                <a:satOff val="0"/>
                <a:lumOff val="0"/>
                <a:alphaOff val="0"/>
                <a:shade val="85000"/>
                <a:satMod val="130000"/>
              </a:schemeClr>
            </a:gs>
            <a:gs pos="34000">
              <a:schemeClr val="accent1">
                <a:hueOff val="0"/>
                <a:satOff val="0"/>
                <a:lumOff val="0"/>
                <a:alphaOff val="0"/>
                <a:shade val="87000"/>
                <a:satMod val="125000"/>
              </a:schemeClr>
            </a:gs>
            <a:gs pos="70000">
              <a:schemeClr val="accent1">
                <a:hueOff val="0"/>
                <a:satOff val="0"/>
                <a:lumOff val="0"/>
                <a:alphaOff val="0"/>
                <a:tint val="100000"/>
                <a:shade val="90000"/>
                <a:satMod val="130000"/>
              </a:schemeClr>
            </a:gs>
            <a:gs pos="100000">
              <a:schemeClr val="accent1">
                <a:hueOff val="0"/>
                <a:satOff val="0"/>
                <a:lumOff val="0"/>
                <a:alphaOff val="0"/>
                <a:tint val="100000"/>
                <a:shade val="100000"/>
                <a:satMod val="110000"/>
              </a:schemeClr>
            </a:gs>
          </a:gsLst>
          <a:path path="circle">
            <a:fillToRect l="100000" t="100000" r="100000" b="100000"/>
          </a:path>
        </a:gradFill>
        <a:ln>
          <a:noFill/>
        </a:ln>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dsp:spPr>
      <dsp:style>
        <a:lnRef idx="0">
          <a:scrgbClr r="0" g="0" b="0"/>
        </a:lnRef>
        <a:fillRef idx="3">
          <a:scrgbClr r="0" g="0" b="0"/>
        </a:fillRef>
        <a:effectRef idx="3">
          <a:scrgbClr r="0" g="0" b="0"/>
        </a:effectRef>
        <a:fontRef idx="minor">
          <a:schemeClr val="lt1"/>
        </a:fontRef>
      </dsp:style>
      <dsp:txBody>
        <a:bodyPr spcFirstLastPara="0" vert="horz" wrap="square" lIns="76200" tIns="76200" rIns="76200" bIns="76200" numCol="1" spcCol="1270" anchor="ctr" anchorCtr="0">
          <a:noAutofit/>
        </a:bodyPr>
        <a:lstStyle/>
        <a:p>
          <a:pPr lvl="0" algn="just" defTabSz="889000">
            <a:lnSpc>
              <a:spcPct val="90000"/>
            </a:lnSpc>
            <a:spcBef>
              <a:spcPct val="0"/>
            </a:spcBef>
            <a:spcAft>
              <a:spcPct val="35000"/>
            </a:spcAft>
          </a:pPr>
          <a:r>
            <a:rPr lang="es-EC" sz="2000" b="0" kern="1200" dirty="0" smtClean="0">
              <a:latin typeface="Times New Roman" panose="02020603050405020304" pitchFamily="18" charset="0"/>
              <a:cs typeface="Times New Roman" panose="02020603050405020304" pitchFamily="18" charset="0"/>
            </a:rPr>
            <a:t>Programación de prácticas y simulacros.</a:t>
          </a:r>
          <a:endParaRPr lang="es-EC" sz="2000" b="0" kern="1200" dirty="0">
            <a:latin typeface="Times New Roman" panose="02020603050405020304" pitchFamily="18" charset="0"/>
            <a:cs typeface="Times New Roman" panose="02020603050405020304" pitchFamily="18" charset="0"/>
          </a:endParaRPr>
        </a:p>
      </dsp:txBody>
      <dsp:txXfrm>
        <a:off x="1656438" y="3763958"/>
        <a:ext cx="5211740" cy="991253"/>
      </dsp:txXfrm>
    </dsp:sp>
    <dsp:sp modelId="{A45E96C1-9B21-4EE6-920D-823DDC16A1EC}">
      <dsp:nvSpPr>
        <dsp:cNvPr id="0" name=""/>
        <dsp:cNvSpPr/>
      </dsp:nvSpPr>
      <dsp:spPr>
        <a:xfrm>
          <a:off x="5817994" y="806449"/>
          <a:ext cx="684405" cy="68440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just" defTabSz="889000">
            <a:lnSpc>
              <a:spcPct val="90000"/>
            </a:lnSpc>
            <a:spcBef>
              <a:spcPct val="0"/>
            </a:spcBef>
            <a:spcAft>
              <a:spcPct val="35000"/>
            </a:spcAft>
          </a:pPr>
          <a:endParaRPr lang="es-EC" sz="2000" b="0" kern="1200">
            <a:latin typeface="Times New Roman" panose="02020603050405020304" pitchFamily="18" charset="0"/>
            <a:cs typeface="Times New Roman" panose="02020603050405020304" pitchFamily="18" charset="0"/>
          </a:endParaRPr>
        </a:p>
      </dsp:txBody>
      <dsp:txXfrm>
        <a:off x="5971985" y="806449"/>
        <a:ext cx="376423" cy="515015"/>
      </dsp:txXfrm>
    </dsp:sp>
    <dsp:sp modelId="{7C6BF74B-E1ED-410B-986A-190447C46EAB}">
      <dsp:nvSpPr>
        <dsp:cNvPr id="0" name=""/>
        <dsp:cNvSpPr/>
      </dsp:nvSpPr>
      <dsp:spPr>
        <a:xfrm>
          <a:off x="6362570" y="2050822"/>
          <a:ext cx="684405" cy="68440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just" defTabSz="889000">
            <a:lnSpc>
              <a:spcPct val="90000"/>
            </a:lnSpc>
            <a:spcBef>
              <a:spcPct val="0"/>
            </a:spcBef>
            <a:spcAft>
              <a:spcPct val="35000"/>
            </a:spcAft>
          </a:pPr>
          <a:endParaRPr lang="es-EC" sz="2000" b="0" kern="1200">
            <a:latin typeface="Times New Roman" panose="02020603050405020304" pitchFamily="18" charset="0"/>
            <a:cs typeface="Times New Roman" panose="02020603050405020304" pitchFamily="18" charset="0"/>
          </a:endParaRPr>
        </a:p>
      </dsp:txBody>
      <dsp:txXfrm>
        <a:off x="6516561" y="2050822"/>
        <a:ext cx="376423" cy="515015"/>
      </dsp:txXfrm>
    </dsp:sp>
    <dsp:sp modelId="{266CC146-DF63-4C93-8A40-0369A2B55C3A}">
      <dsp:nvSpPr>
        <dsp:cNvPr id="0" name=""/>
        <dsp:cNvSpPr/>
      </dsp:nvSpPr>
      <dsp:spPr>
        <a:xfrm>
          <a:off x="6899018" y="3295196"/>
          <a:ext cx="684405" cy="684405"/>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a:outerShdw blurRad="38100" dist="25400" dir="2700000" algn="br" rotWithShape="0">
            <a:srgbClr val="000000">
              <a:alpha val="60000"/>
            </a:srgbClr>
          </a:outerShdw>
        </a:effectLst>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lvl="0" algn="just" defTabSz="889000">
            <a:lnSpc>
              <a:spcPct val="90000"/>
            </a:lnSpc>
            <a:spcBef>
              <a:spcPct val="0"/>
            </a:spcBef>
            <a:spcAft>
              <a:spcPct val="35000"/>
            </a:spcAft>
          </a:pPr>
          <a:endParaRPr lang="es-EC" sz="2000" b="0" kern="1200">
            <a:latin typeface="Times New Roman" panose="02020603050405020304" pitchFamily="18" charset="0"/>
            <a:cs typeface="Times New Roman" panose="02020603050405020304" pitchFamily="18" charset="0"/>
          </a:endParaRPr>
        </a:p>
      </dsp:txBody>
      <dsp:txXfrm>
        <a:off x="7053009" y="3295196"/>
        <a:ext cx="376423" cy="51501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8A96E7AC-EF33-437E-AE2E-306C781D4FD7}" type="datetimeFigureOut">
              <a:rPr lang="es-EC" smtClean="0"/>
              <a:t>30/5/2019</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A95043DB-1F6F-4182-9E1C-06FE03B8EB4B}" type="slidenum">
              <a:rPr lang="es-EC" smtClean="0"/>
              <a:t>‹Nº›</a:t>
            </a:fld>
            <a:endParaRPr lang="es-EC"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4468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A96E7AC-EF33-437E-AE2E-306C781D4FD7}" type="datetimeFigureOut">
              <a:rPr lang="es-EC" smtClean="0"/>
              <a:t>30/5/2019</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A95043DB-1F6F-4182-9E1C-06FE03B8EB4B}" type="slidenum">
              <a:rPr lang="es-EC" smtClean="0"/>
              <a:t>‹Nº›</a:t>
            </a:fld>
            <a:endParaRPr lang="es-EC" dirty="0"/>
          </a:p>
        </p:txBody>
      </p:sp>
    </p:spTree>
    <p:extLst>
      <p:ext uri="{BB962C8B-B14F-4D97-AF65-F5344CB8AC3E}">
        <p14:creationId xmlns:p14="http://schemas.microsoft.com/office/powerpoint/2010/main" val="39333535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A96E7AC-EF33-437E-AE2E-306C781D4FD7}" type="datetimeFigureOut">
              <a:rPr lang="es-EC" smtClean="0"/>
              <a:t>30/5/2019</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A95043DB-1F6F-4182-9E1C-06FE03B8EB4B}" type="slidenum">
              <a:rPr lang="es-EC" smtClean="0"/>
              <a:t>‹Nº›</a:t>
            </a:fld>
            <a:endParaRPr lang="es-EC" dirty="0"/>
          </a:p>
        </p:txBody>
      </p:sp>
    </p:spTree>
    <p:extLst>
      <p:ext uri="{BB962C8B-B14F-4D97-AF65-F5344CB8AC3E}">
        <p14:creationId xmlns:p14="http://schemas.microsoft.com/office/powerpoint/2010/main" val="2194468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8A96E7AC-EF33-437E-AE2E-306C781D4FD7}" type="datetimeFigureOut">
              <a:rPr lang="es-EC" smtClean="0"/>
              <a:t>30/5/2019</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A95043DB-1F6F-4182-9E1C-06FE03B8EB4B}" type="slidenum">
              <a:rPr lang="es-EC" smtClean="0"/>
              <a:t>‹Nº›</a:t>
            </a:fld>
            <a:endParaRPr lang="es-EC" dirty="0"/>
          </a:p>
        </p:txBody>
      </p:sp>
    </p:spTree>
    <p:extLst>
      <p:ext uri="{BB962C8B-B14F-4D97-AF65-F5344CB8AC3E}">
        <p14:creationId xmlns:p14="http://schemas.microsoft.com/office/powerpoint/2010/main" val="12296392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8A96E7AC-EF33-437E-AE2E-306C781D4FD7}" type="datetimeFigureOut">
              <a:rPr lang="es-EC" smtClean="0"/>
              <a:t>30/5/2019</a:t>
            </a:fld>
            <a:endParaRPr lang="es-EC" dirty="0"/>
          </a:p>
        </p:txBody>
      </p:sp>
      <p:sp>
        <p:nvSpPr>
          <p:cNvPr id="5" name="Footer Placeholder 4"/>
          <p:cNvSpPr>
            <a:spLocks noGrp="1"/>
          </p:cNvSpPr>
          <p:nvPr>
            <p:ph type="ftr" sz="quarter" idx="11"/>
          </p:nvPr>
        </p:nvSpPr>
        <p:spPr/>
        <p:txBody>
          <a:bodyPr/>
          <a:lstStyle/>
          <a:p>
            <a:endParaRPr lang="es-EC" dirty="0"/>
          </a:p>
        </p:txBody>
      </p:sp>
      <p:sp>
        <p:nvSpPr>
          <p:cNvPr id="6" name="Slide Number Placeholder 5"/>
          <p:cNvSpPr>
            <a:spLocks noGrp="1"/>
          </p:cNvSpPr>
          <p:nvPr>
            <p:ph type="sldNum" sz="quarter" idx="12"/>
          </p:nvPr>
        </p:nvSpPr>
        <p:spPr/>
        <p:txBody>
          <a:bodyPr/>
          <a:lstStyle/>
          <a:p>
            <a:fld id="{A95043DB-1F6F-4182-9E1C-06FE03B8EB4B}" type="slidenum">
              <a:rPr lang="es-EC" smtClean="0"/>
              <a:t>‹Nº›</a:t>
            </a:fld>
            <a:endParaRPr lang="es-EC" dirty="0"/>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6995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8A96E7AC-EF33-437E-AE2E-306C781D4FD7}" type="datetimeFigureOut">
              <a:rPr lang="es-EC" smtClean="0"/>
              <a:t>30/5/2019</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A95043DB-1F6F-4182-9E1C-06FE03B8EB4B}" type="slidenum">
              <a:rPr lang="es-EC" smtClean="0"/>
              <a:t>‹Nº›</a:t>
            </a:fld>
            <a:endParaRPr lang="es-EC" dirty="0"/>
          </a:p>
        </p:txBody>
      </p:sp>
    </p:spTree>
    <p:extLst>
      <p:ext uri="{BB962C8B-B14F-4D97-AF65-F5344CB8AC3E}">
        <p14:creationId xmlns:p14="http://schemas.microsoft.com/office/powerpoint/2010/main" val="469075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09728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6217920" y="2582334"/>
            <a:ext cx="4937760" cy="33782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8A96E7AC-EF33-437E-AE2E-306C781D4FD7}" type="datetimeFigureOut">
              <a:rPr lang="es-EC" smtClean="0"/>
              <a:t>30/5/2019</a:t>
            </a:fld>
            <a:endParaRPr lang="es-EC" dirty="0"/>
          </a:p>
        </p:txBody>
      </p:sp>
      <p:sp>
        <p:nvSpPr>
          <p:cNvPr id="8" name="Footer Placeholder 7"/>
          <p:cNvSpPr>
            <a:spLocks noGrp="1"/>
          </p:cNvSpPr>
          <p:nvPr>
            <p:ph type="ftr" sz="quarter" idx="11"/>
          </p:nvPr>
        </p:nvSpPr>
        <p:spPr/>
        <p:txBody>
          <a:bodyPr/>
          <a:lstStyle/>
          <a:p>
            <a:endParaRPr lang="es-EC" dirty="0"/>
          </a:p>
        </p:txBody>
      </p:sp>
      <p:sp>
        <p:nvSpPr>
          <p:cNvPr id="9" name="Slide Number Placeholder 8"/>
          <p:cNvSpPr>
            <a:spLocks noGrp="1"/>
          </p:cNvSpPr>
          <p:nvPr>
            <p:ph type="sldNum" sz="quarter" idx="12"/>
          </p:nvPr>
        </p:nvSpPr>
        <p:spPr/>
        <p:txBody>
          <a:bodyPr/>
          <a:lstStyle/>
          <a:p>
            <a:fld id="{A95043DB-1F6F-4182-9E1C-06FE03B8EB4B}" type="slidenum">
              <a:rPr lang="es-EC" smtClean="0"/>
              <a:t>‹Nº›</a:t>
            </a:fld>
            <a:endParaRPr lang="es-EC" dirty="0"/>
          </a:p>
        </p:txBody>
      </p:sp>
    </p:spTree>
    <p:extLst>
      <p:ext uri="{BB962C8B-B14F-4D97-AF65-F5344CB8AC3E}">
        <p14:creationId xmlns:p14="http://schemas.microsoft.com/office/powerpoint/2010/main" val="1642164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8A96E7AC-EF33-437E-AE2E-306C781D4FD7}" type="datetimeFigureOut">
              <a:rPr lang="es-EC" smtClean="0"/>
              <a:t>30/5/2019</a:t>
            </a:fld>
            <a:endParaRPr lang="es-EC" dirty="0"/>
          </a:p>
        </p:txBody>
      </p:sp>
      <p:sp>
        <p:nvSpPr>
          <p:cNvPr id="4" name="Footer Placeholder 3"/>
          <p:cNvSpPr>
            <a:spLocks noGrp="1"/>
          </p:cNvSpPr>
          <p:nvPr>
            <p:ph type="ftr" sz="quarter" idx="11"/>
          </p:nvPr>
        </p:nvSpPr>
        <p:spPr/>
        <p:txBody>
          <a:bodyPr/>
          <a:lstStyle/>
          <a:p>
            <a:endParaRPr lang="es-EC" dirty="0"/>
          </a:p>
        </p:txBody>
      </p:sp>
      <p:sp>
        <p:nvSpPr>
          <p:cNvPr id="5" name="Slide Number Placeholder 4"/>
          <p:cNvSpPr>
            <a:spLocks noGrp="1"/>
          </p:cNvSpPr>
          <p:nvPr>
            <p:ph type="sldNum" sz="quarter" idx="12"/>
          </p:nvPr>
        </p:nvSpPr>
        <p:spPr/>
        <p:txBody>
          <a:bodyPr/>
          <a:lstStyle/>
          <a:p>
            <a:fld id="{A95043DB-1F6F-4182-9E1C-06FE03B8EB4B}" type="slidenum">
              <a:rPr lang="es-EC" smtClean="0"/>
              <a:t>‹Nº›</a:t>
            </a:fld>
            <a:endParaRPr lang="es-EC" dirty="0"/>
          </a:p>
        </p:txBody>
      </p:sp>
    </p:spTree>
    <p:extLst>
      <p:ext uri="{BB962C8B-B14F-4D97-AF65-F5344CB8AC3E}">
        <p14:creationId xmlns:p14="http://schemas.microsoft.com/office/powerpoint/2010/main" val="1285031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En blanco">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8A96E7AC-EF33-437E-AE2E-306C781D4FD7}" type="datetimeFigureOut">
              <a:rPr lang="es-EC" smtClean="0"/>
              <a:t>30/5/2019</a:t>
            </a:fld>
            <a:endParaRPr lang="es-EC"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s-EC" dirty="0"/>
          </a:p>
        </p:txBody>
      </p:sp>
      <p:sp>
        <p:nvSpPr>
          <p:cNvPr id="9" name="Slide Number Placeholder 8"/>
          <p:cNvSpPr>
            <a:spLocks noGrp="1"/>
          </p:cNvSpPr>
          <p:nvPr>
            <p:ph type="sldNum" sz="quarter" idx="12"/>
          </p:nvPr>
        </p:nvSpPr>
        <p:spPr/>
        <p:txBody>
          <a:bodyPr/>
          <a:lstStyle/>
          <a:p>
            <a:fld id="{A95043DB-1F6F-4182-9E1C-06FE03B8EB4B}" type="slidenum">
              <a:rPr lang="es-EC" smtClean="0"/>
              <a:t>‹Nº›</a:t>
            </a:fld>
            <a:endParaRPr lang="es-EC" dirty="0"/>
          </a:p>
        </p:txBody>
      </p:sp>
    </p:spTree>
    <p:extLst>
      <p:ext uri="{BB962C8B-B14F-4D97-AF65-F5344CB8AC3E}">
        <p14:creationId xmlns:p14="http://schemas.microsoft.com/office/powerpoint/2010/main" val="2540104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8A96E7AC-EF33-437E-AE2E-306C781D4FD7}" type="datetimeFigureOut">
              <a:rPr lang="es-EC" smtClean="0"/>
              <a:t>30/5/2019</a:t>
            </a:fld>
            <a:endParaRPr lang="es-EC"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s-EC"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95043DB-1F6F-4182-9E1C-06FE03B8EB4B}" type="slidenum">
              <a:rPr lang="es-EC" smtClean="0"/>
              <a:t>‹Nº›</a:t>
            </a:fld>
            <a:endParaRPr lang="es-EC" dirty="0"/>
          </a:p>
        </p:txBody>
      </p:sp>
    </p:spTree>
    <p:extLst>
      <p:ext uri="{BB962C8B-B14F-4D97-AF65-F5344CB8AC3E}">
        <p14:creationId xmlns:p14="http://schemas.microsoft.com/office/powerpoint/2010/main" val="3138809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dirty="0" smtClean="0"/>
              <a:t>Haga clic en el icono para agregar una imagen</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8A96E7AC-EF33-437E-AE2E-306C781D4FD7}" type="datetimeFigureOut">
              <a:rPr lang="es-EC" smtClean="0"/>
              <a:t>30/5/2019</a:t>
            </a:fld>
            <a:endParaRPr lang="es-EC" dirty="0"/>
          </a:p>
        </p:txBody>
      </p:sp>
      <p:sp>
        <p:nvSpPr>
          <p:cNvPr id="6" name="Footer Placeholder 5"/>
          <p:cNvSpPr>
            <a:spLocks noGrp="1"/>
          </p:cNvSpPr>
          <p:nvPr>
            <p:ph type="ftr" sz="quarter" idx="11"/>
          </p:nvPr>
        </p:nvSpPr>
        <p:spPr/>
        <p:txBody>
          <a:bodyPr/>
          <a:lstStyle/>
          <a:p>
            <a:endParaRPr lang="es-EC" dirty="0"/>
          </a:p>
        </p:txBody>
      </p:sp>
      <p:sp>
        <p:nvSpPr>
          <p:cNvPr id="7" name="Slide Number Placeholder 6"/>
          <p:cNvSpPr>
            <a:spLocks noGrp="1"/>
          </p:cNvSpPr>
          <p:nvPr>
            <p:ph type="sldNum" sz="quarter" idx="12"/>
          </p:nvPr>
        </p:nvSpPr>
        <p:spPr/>
        <p:txBody>
          <a:bodyPr/>
          <a:lstStyle/>
          <a:p>
            <a:fld id="{A95043DB-1F6F-4182-9E1C-06FE03B8EB4B}" type="slidenum">
              <a:rPr lang="es-EC" smtClean="0"/>
              <a:t>‹Nº›</a:t>
            </a:fld>
            <a:endParaRPr lang="es-EC" dirty="0"/>
          </a:p>
        </p:txBody>
      </p:sp>
    </p:spTree>
    <p:extLst>
      <p:ext uri="{BB962C8B-B14F-4D97-AF65-F5344CB8AC3E}">
        <p14:creationId xmlns:p14="http://schemas.microsoft.com/office/powerpoint/2010/main" val="39353457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8A96E7AC-EF33-437E-AE2E-306C781D4FD7}" type="datetimeFigureOut">
              <a:rPr lang="es-EC" smtClean="0"/>
              <a:t>30/5/2019</a:t>
            </a:fld>
            <a:endParaRPr lang="es-EC"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s-EC"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95043DB-1F6F-4182-9E1C-06FE03B8EB4B}" type="slidenum">
              <a:rPr lang="es-EC" smtClean="0"/>
              <a:t>‹Nº›</a:t>
            </a:fld>
            <a:endParaRPr lang="es-EC" dirty="0"/>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1727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8.png"/><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tmp"/><Relationship Id="rId7" Type="http://schemas.openxmlformats.org/officeDocument/2006/relationships/image" Target="../media/image25.tmp"/><Relationship Id="rId2" Type="http://schemas.openxmlformats.org/officeDocument/2006/relationships/image" Target="../media/image20.tmp"/><Relationship Id="rId1" Type="http://schemas.openxmlformats.org/officeDocument/2006/relationships/slideLayout" Target="../slideLayouts/slideLayout7.xml"/><Relationship Id="rId6" Type="http://schemas.openxmlformats.org/officeDocument/2006/relationships/image" Target="../media/image24.tmp"/><Relationship Id="rId5" Type="http://schemas.openxmlformats.org/officeDocument/2006/relationships/image" Target="../media/image23.tmp"/><Relationship Id="rId4" Type="http://schemas.openxmlformats.org/officeDocument/2006/relationships/image" Target="../media/image22.tmp"/></Relationships>
</file>

<file path=ppt/slides/_rels/slide13.xml.rels><?xml version="1.0" encoding="UTF-8" standalone="yes"?>
<Relationships xmlns="http://schemas.openxmlformats.org/package/2006/relationships"><Relationship Id="rId3" Type="http://schemas.openxmlformats.org/officeDocument/2006/relationships/image" Target="../media/image27.tmp"/><Relationship Id="rId7" Type="http://schemas.openxmlformats.org/officeDocument/2006/relationships/image" Target="../media/image31.tmp"/><Relationship Id="rId2" Type="http://schemas.openxmlformats.org/officeDocument/2006/relationships/image" Target="../media/image26.tmp"/><Relationship Id="rId1" Type="http://schemas.openxmlformats.org/officeDocument/2006/relationships/slideLayout" Target="../slideLayouts/slideLayout7.xml"/><Relationship Id="rId6" Type="http://schemas.openxmlformats.org/officeDocument/2006/relationships/image" Target="../media/image30.tmp"/><Relationship Id="rId5" Type="http://schemas.openxmlformats.org/officeDocument/2006/relationships/image" Target="../media/image29.tmp"/><Relationship Id="rId4" Type="http://schemas.openxmlformats.org/officeDocument/2006/relationships/image" Target="../media/image28.tmp"/></Relationships>
</file>

<file path=ppt/slides/_rels/slide14.xml.rels><?xml version="1.0" encoding="UTF-8" standalone="yes"?>
<Relationships xmlns="http://schemas.openxmlformats.org/package/2006/relationships"><Relationship Id="rId3" Type="http://schemas.openxmlformats.org/officeDocument/2006/relationships/image" Target="../media/image33.tmp"/><Relationship Id="rId7" Type="http://schemas.openxmlformats.org/officeDocument/2006/relationships/image" Target="../media/image37.tmp"/><Relationship Id="rId2" Type="http://schemas.openxmlformats.org/officeDocument/2006/relationships/image" Target="../media/image32.tmp"/><Relationship Id="rId1" Type="http://schemas.openxmlformats.org/officeDocument/2006/relationships/slideLayout" Target="../slideLayouts/slideLayout7.xml"/><Relationship Id="rId6" Type="http://schemas.openxmlformats.org/officeDocument/2006/relationships/image" Target="../media/image36.tmp"/><Relationship Id="rId5" Type="http://schemas.openxmlformats.org/officeDocument/2006/relationships/image" Target="../media/image35.tmp"/><Relationship Id="rId4" Type="http://schemas.openxmlformats.org/officeDocument/2006/relationships/image" Target="../media/image34.tmp"/></Relationships>
</file>

<file path=ppt/slides/_rels/slide15.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image" Target="../media/image38.tmp"/><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1.tmp"/><Relationship Id="rId7" Type="http://schemas.openxmlformats.org/officeDocument/2006/relationships/image" Target="../media/image45.tmp"/><Relationship Id="rId2" Type="http://schemas.openxmlformats.org/officeDocument/2006/relationships/image" Target="../media/image40.tmp"/><Relationship Id="rId1" Type="http://schemas.openxmlformats.org/officeDocument/2006/relationships/slideLayout" Target="../slideLayouts/slideLayout7.xml"/><Relationship Id="rId6" Type="http://schemas.openxmlformats.org/officeDocument/2006/relationships/image" Target="../media/image44.tmp"/><Relationship Id="rId5" Type="http://schemas.openxmlformats.org/officeDocument/2006/relationships/image" Target="../media/image43.tmp"/><Relationship Id="rId4" Type="http://schemas.openxmlformats.org/officeDocument/2006/relationships/image" Target="../media/image42.tmp"/></Relationships>
</file>

<file path=ppt/slides/_rels/slide17.xml.rels><?xml version="1.0" encoding="UTF-8" standalone="yes"?>
<Relationships xmlns="http://schemas.openxmlformats.org/package/2006/relationships"><Relationship Id="rId3" Type="http://schemas.openxmlformats.org/officeDocument/2006/relationships/image" Target="../media/image47.tmp"/><Relationship Id="rId7" Type="http://schemas.openxmlformats.org/officeDocument/2006/relationships/image" Target="../media/image51.tmp"/><Relationship Id="rId2" Type="http://schemas.openxmlformats.org/officeDocument/2006/relationships/image" Target="../media/image46.tmp"/><Relationship Id="rId1" Type="http://schemas.openxmlformats.org/officeDocument/2006/relationships/slideLayout" Target="../slideLayouts/slideLayout7.xml"/><Relationship Id="rId6" Type="http://schemas.openxmlformats.org/officeDocument/2006/relationships/image" Target="../media/image50.tmp"/><Relationship Id="rId5" Type="http://schemas.openxmlformats.org/officeDocument/2006/relationships/image" Target="../media/image49.tmp"/><Relationship Id="rId4" Type="http://schemas.openxmlformats.org/officeDocument/2006/relationships/image" Target="../media/image48.tmp"/></Relationships>
</file>

<file path=ppt/slides/_rels/slide18.xml.rels><?xml version="1.0" encoding="UTF-8" standalone="yes"?>
<Relationships xmlns="http://schemas.openxmlformats.org/package/2006/relationships"><Relationship Id="rId3" Type="http://schemas.openxmlformats.org/officeDocument/2006/relationships/image" Target="../media/image53.tmp"/><Relationship Id="rId7" Type="http://schemas.openxmlformats.org/officeDocument/2006/relationships/image" Target="../media/image57.tmp"/><Relationship Id="rId2" Type="http://schemas.openxmlformats.org/officeDocument/2006/relationships/image" Target="../media/image52.tmp"/><Relationship Id="rId1" Type="http://schemas.openxmlformats.org/officeDocument/2006/relationships/slideLayout" Target="../slideLayouts/slideLayout7.xml"/><Relationship Id="rId6" Type="http://schemas.openxmlformats.org/officeDocument/2006/relationships/image" Target="../media/image56.tmp"/><Relationship Id="rId5" Type="http://schemas.openxmlformats.org/officeDocument/2006/relationships/image" Target="../media/image55.tmp"/><Relationship Id="rId4" Type="http://schemas.openxmlformats.org/officeDocument/2006/relationships/image" Target="../media/image54.tmp"/></Relationships>
</file>

<file path=ppt/slides/_rels/slide19.xml.rels><?xml version="1.0" encoding="UTF-8" standalone="yes"?>
<Relationships xmlns="http://schemas.openxmlformats.org/package/2006/relationships"><Relationship Id="rId3" Type="http://schemas.openxmlformats.org/officeDocument/2006/relationships/image" Target="../media/image59.tmp"/><Relationship Id="rId2" Type="http://schemas.openxmlformats.org/officeDocument/2006/relationships/image" Target="../media/image58.tmp"/><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tmp"/><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61.tmp"/><Relationship Id="rId7" Type="http://schemas.openxmlformats.org/officeDocument/2006/relationships/image" Target="../media/image65.jp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tmp"/></Relationships>
</file>

<file path=ppt/slides/_rels/slide21.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image" Target="../media/image71.jpg"/><Relationship Id="rId2" Type="http://schemas.openxmlformats.org/officeDocument/2006/relationships/image" Target="../media/image66.jpg"/><Relationship Id="rId1" Type="http://schemas.openxmlformats.org/officeDocument/2006/relationships/slideLayout" Target="../slideLayouts/slideLayout7.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jpg"/></Relationships>
</file>

<file path=ppt/slides/_rels/slide2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tmp"/><Relationship Id="rId1" Type="http://schemas.openxmlformats.org/officeDocument/2006/relationships/slideLayout" Target="../slideLayouts/slideLayout7.xml"/><Relationship Id="rId4" Type="http://schemas.openxmlformats.org/officeDocument/2006/relationships/image" Target="../media/image74.tmp"/></Relationships>
</file>

<file path=ppt/slides/_rels/slide23.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image" Target="../media/image75.tmp"/><Relationship Id="rId1" Type="http://schemas.openxmlformats.org/officeDocument/2006/relationships/slideLayout" Target="../slideLayouts/slideLayout7.xml"/><Relationship Id="rId5" Type="http://schemas.openxmlformats.org/officeDocument/2006/relationships/image" Target="../media/image78.tmp"/><Relationship Id="rId4" Type="http://schemas.openxmlformats.org/officeDocument/2006/relationships/image" Target="../media/image77.tmp"/></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tmp"/><Relationship Id="rId1" Type="http://schemas.openxmlformats.org/officeDocument/2006/relationships/slideLayout" Target="../slideLayouts/slideLayout7.xml"/><Relationship Id="rId6" Type="http://schemas.openxmlformats.org/officeDocument/2006/relationships/image" Target="../media/image83.tmp"/><Relationship Id="rId5" Type="http://schemas.openxmlformats.org/officeDocument/2006/relationships/image" Target="../media/image82.tmp"/><Relationship Id="rId4" Type="http://schemas.openxmlformats.org/officeDocument/2006/relationships/image" Target="../media/image81.tmp"/></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6.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84.jpe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88.tmp"/><Relationship Id="rId1" Type="http://schemas.openxmlformats.org/officeDocument/2006/relationships/slideLayout" Target="../slideLayouts/slideLayout7.xml"/><Relationship Id="rId4" Type="http://schemas.openxmlformats.org/officeDocument/2006/relationships/image" Target="../media/image89.jp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76.tmp"/><Relationship Id="rId2" Type="http://schemas.openxmlformats.org/officeDocument/2006/relationships/image" Target="../media/image75.tmp"/><Relationship Id="rId1" Type="http://schemas.openxmlformats.org/officeDocument/2006/relationships/slideLayout" Target="../slideLayouts/slideLayout7.xml"/><Relationship Id="rId5" Type="http://schemas.openxmlformats.org/officeDocument/2006/relationships/image" Target="../media/image78.tmp"/><Relationship Id="rId4" Type="http://schemas.openxmlformats.org/officeDocument/2006/relationships/image" Target="../media/image77.tmp"/></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90.tmp"/><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92.tmp"/><Relationship Id="rId3" Type="http://schemas.openxmlformats.org/officeDocument/2006/relationships/diagramLayout" Target="../diagrams/layout5.xml"/><Relationship Id="rId7" Type="http://schemas.openxmlformats.org/officeDocument/2006/relationships/image" Target="../media/image91.tmp"/><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94.jpg"/><Relationship Id="rId4" Type="http://schemas.openxmlformats.org/officeDocument/2006/relationships/diagramQuickStyle" Target="../diagrams/quickStyle5.xml"/><Relationship Id="rId9" Type="http://schemas.openxmlformats.org/officeDocument/2006/relationships/image" Target="../media/image93.tmp"/></Relationships>
</file>

<file path=ppt/slides/_rels/slide34.xml.rels><?xml version="1.0" encoding="UTF-8" standalone="yes"?>
<Relationships xmlns="http://schemas.openxmlformats.org/package/2006/relationships"><Relationship Id="rId2" Type="http://schemas.openxmlformats.org/officeDocument/2006/relationships/image" Target="../media/image95.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97.tmp"/><Relationship Id="rId2" Type="http://schemas.openxmlformats.org/officeDocument/2006/relationships/image" Target="../media/image96.tmp"/><Relationship Id="rId1" Type="http://schemas.openxmlformats.org/officeDocument/2006/relationships/slideLayout" Target="../slideLayouts/slideLayout7.xml"/><Relationship Id="rId6" Type="http://schemas.openxmlformats.org/officeDocument/2006/relationships/image" Target="../media/image100.tmp"/><Relationship Id="rId5" Type="http://schemas.openxmlformats.org/officeDocument/2006/relationships/image" Target="../media/image99.tmp"/><Relationship Id="rId4" Type="http://schemas.openxmlformats.org/officeDocument/2006/relationships/image" Target="../media/image98.tmp"/></Relationships>
</file>

<file path=ppt/slides/_rels/slide36.xml.rels><?xml version="1.0" encoding="UTF-8" standalone="yes"?>
<Relationships xmlns="http://schemas.openxmlformats.org/package/2006/relationships"><Relationship Id="rId2" Type="http://schemas.openxmlformats.org/officeDocument/2006/relationships/image" Target="../media/image101.tmp"/><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7.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g"/><Relationship Id="rId5" Type="http://schemas.openxmlformats.org/officeDocument/2006/relationships/image" Target="../media/image9.tmp"/><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png"/><Relationship Id="rId1" Type="http://schemas.openxmlformats.org/officeDocument/2006/relationships/slideLayout" Target="../slideLayouts/slideLayout7.xml"/><Relationship Id="rId4" Type="http://schemas.openxmlformats.org/officeDocument/2006/relationships/image" Target="../media/image13.tmp"/></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b="18695"/>
          <a:stretch/>
        </p:blipFill>
        <p:spPr>
          <a:xfrm>
            <a:off x="1349829" y="274660"/>
            <a:ext cx="5605728" cy="1264450"/>
          </a:xfrm>
          <a:prstGeom prst="rect">
            <a:avLst/>
          </a:prstGeom>
        </p:spPr>
      </p:pic>
      <p:pic>
        <p:nvPicPr>
          <p:cNvPr id="5" name="Picture 2" descr="http://ued.espe.edu.ec/wp-content/uploads/2012/04/ING_SEG.jpg"/>
          <p:cNvPicPr>
            <a:picLocks noChangeAspect="1" noChangeArrowheads="1"/>
          </p:cNvPicPr>
          <p:nvPr/>
        </p:nvPicPr>
        <p:blipFill rotWithShape="1">
          <a:blip r:embed="rId3">
            <a:extLst>
              <a:ext uri="{28A0092B-C50C-407E-A947-70E740481C1C}">
                <a14:useLocalDpi xmlns:a14="http://schemas.microsoft.com/office/drawing/2010/main" val="0"/>
              </a:ext>
            </a:extLst>
          </a:blip>
          <a:srcRect t="13861"/>
          <a:stretch/>
        </p:blipFill>
        <p:spPr bwMode="auto">
          <a:xfrm>
            <a:off x="10177514" y="242625"/>
            <a:ext cx="1652028" cy="1427289"/>
          </a:xfrm>
          <a:prstGeom prst="rect">
            <a:avLst/>
          </a:prstGeom>
          <a:noFill/>
          <a:extLst>
            <a:ext uri="{909E8E84-426E-40DD-AFC4-6F175D3DCCD1}">
              <a14:hiddenFill xmlns:a14="http://schemas.microsoft.com/office/drawing/2010/main">
                <a:solidFill>
                  <a:srgbClr val="FFFFFF"/>
                </a:solidFill>
              </a14:hiddenFill>
            </a:ext>
          </a:extLst>
        </p:spPr>
      </p:pic>
      <p:sp>
        <p:nvSpPr>
          <p:cNvPr id="6" name="2 Subtítulo"/>
          <p:cNvSpPr txBox="1">
            <a:spLocks/>
          </p:cNvSpPr>
          <p:nvPr/>
        </p:nvSpPr>
        <p:spPr>
          <a:xfrm>
            <a:off x="6574167" y="528994"/>
            <a:ext cx="4097855" cy="76912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400" b="1" dirty="0" smtClean="0"/>
              <a:t>DEPARTAMENTO DE SEGURIDAD Y DEFENSA</a:t>
            </a:r>
            <a:endParaRPr lang="es-EC" sz="2400" b="1" dirty="0"/>
          </a:p>
        </p:txBody>
      </p:sp>
      <p:sp>
        <p:nvSpPr>
          <p:cNvPr id="8" name="2 Subtítulo"/>
          <p:cNvSpPr txBox="1">
            <a:spLocks/>
          </p:cNvSpPr>
          <p:nvPr/>
        </p:nvSpPr>
        <p:spPr>
          <a:xfrm>
            <a:off x="1349829" y="1828837"/>
            <a:ext cx="9988223" cy="72931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es-EC" sz="2200" b="1" dirty="0" smtClean="0">
                <a:solidFill>
                  <a:schemeClr val="accent1">
                    <a:lumMod val="75000"/>
                  </a:schemeClr>
                </a:solidFill>
                <a:latin typeface="Times New Roman" panose="02020603050405020304" pitchFamily="18" charset="0"/>
                <a:cs typeface="Times New Roman" panose="02020603050405020304" pitchFamily="18" charset="0"/>
              </a:rPr>
              <a:t>CARRERA DE INGENIERÍA EN SEGURIDAD</a:t>
            </a:r>
            <a:endParaRPr lang="es-EC" sz="22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9" name="1 Título"/>
          <p:cNvSpPr txBox="1">
            <a:spLocks/>
          </p:cNvSpPr>
          <p:nvPr/>
        </p:nvSpPr>
        <p:spPr>
          <a:xfrm>
            <a:off x="1382072" y="2408291"/>
            <a:ext cx="9621456" cy="173607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ES" sz="2000" b="1" cap="all" dirty="0">
                <a:ln w="3175" cmpd="sng">
                  <a:noFill/>
                </a:ln>
                <a:latin typeface="Times New Roman" panose="02020603050405020304" pitchFamily="18" charset="0"/>
                <a:cs typeface="Times New Roman" panose="02020603050405020304" pitchFamily="18" charset="0"/>
              </a:rPr>
              <a:t>TRABAJO DE TITULACIÓN </a:t>
            </a:r>
            <a:endParaRPr lang="es-ES" sz="2000" b="1" cap="all" dirty="0" smtClean="0">
              <a:ln w="3175" cmpd="sng">
                <a:noFill/>
              </a:ln>
              <a:latin typeface="Times New Roman" panose="02020603050405020304" pitchFamily="18" charset="0"/>
              <a:cs typeface="Times New Roman" panose="02020603050405020304" pitchFamily="18" charset="0"/>
            </a:endParaRPr>
          </a:p>
          <a:p>
            <a:pPr algn="ctr"/>
            <a:endParaRPr lang="es-ES" sz="2000" b="1" cap="all" dirty="0">
              <a:ln w="3175" cmpd="sng">
                <a:noFill/>
              </a:ln>
              <a:latin typeface="Times New Roman" panose="02020603050405020304" pitchFamily="18" charset="0"/>
              <a:cs typeface="Times New Roman" panose="02020603050405020304" pitchFamily="18" charset="0"/>
            </a:endParaRPr>
          </a:p>
          <a:p>
            <a:pPr algn="ctr">
              <a:lnSpc>
                <a:spcPct val="100000"/>
              </a:lnSpc>
            </a:pPr>
            <a:r>
              <a:rPr lang="es-EC" sz="2000" dirty="0" smtClean="0">
                <a:latin typeface="Times New Roman" panose="02020603050405020304" pitchFamily="18" charset="0"/>
                <a:cs typeface="Times New Roman" panose="02020603050405020304" pitchFamily="18" charset="0"/>
              </a:rPr>
              <a:t>“RIESGOS DE ORIGEN NATURAL QUE PUEDEN AFECTAR A LA UNIDAD EDUCATIVA “OSCAR EFRÉN REYES”, UBICADO EN LA PROVINCIA DE PICHINCHA, CANTÓN QUITO, EN LA PARROQUIA DE CHIMBACALLE”</a:t>
            </a:r>
            <a:endParaRPr lang="es-EC" sz="2000" dirty="0">
              <a:latin typeface="Times New Roman" panose="02020603050405020304" pitchFamily="18" charset="0"/>
              <a:cs typeface="Times New Roman" panose="02020603050405020304" pitchFamily="18" charset="0"/>
            </a:endParaRPr>
          </a:p>
          <a:p>
            <a:pPr algn="ctr"/>
            <a:endParaRPr lang="en-US" sz="2000" b="1" cap="all" dirty="0">
              <a:ln w="3175" cmpd="sng">
                <a:noFill/>
              </a:ln>
              <a:latin typeface="Times New Roman" panose="02020603050405020304" pitchFamily="18" charset="0"/>
              <a:cs typeface="Times New Roman" panose="02020603050405020304" pitchFamily="18" charset="0"/>
            </a:endParaRPr>
          </a:p>
        </p:txBody>
      </p:sp>
      <p:sp>
        <p:nvSpPr>
          <p:cNvPr id="11" name="2 Subtítulo"/>
          <p:cNvSpPr txBox="1">
            <a:spLocks/>
          </p:cNvSpPr>
          <p:nvPr/>
        </p:nvSpPr>
        <p:spPr>
          <a:xfrm>
            <a:off x="741671" y="4587574"/>
            <a:ext cx="1759989" cy="8207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000" b="1" dirty="0" smtClean="0">
                <a:latin typeface="Times New Roman" panose="02020603050405020304" pitchFamily="18" charset="0"/>
                <a:cs typeface="Times New Roman" panose="02020603050405020304" pitchFamily="18" charset="0"/>
              </a:rPr>
              <a:t>AUTOR:</a:t>
            </a:r>
          </a:p>
        </p:txBody>
      </p:sp>
      <p:sp>
        <p:nvSpPr>
          <p:cNvPr id="12" name="CuadroTexto 11"/>
          <p:cNvSpPr txBox="1"/>
          <p:nvPr/>
        </p:nvSpPr>
        <p:spPr>
          <a:xfrm>
            <a:off x="2259590" y="4587574"/>
            <a:ext cx="5201728"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KEVIN EDUARDO TOPÓN BAEZ</a:t>
            </a:r>
            <a:endParaRPr lang="es-EC" dirty="0">
              <a:latin typeface="Times New Roman" panose="02020603050405020304" pitchFamily="18" charset="0"/>
              <a:cs typeface="Times New Roman" panose="02020603050405020304" pitchFamily="18" charset="0"/>
            </a:endParaRPr>
          </a:p>
        </p:txBody>
      </p:sp>
      <p:sp>
        <p:nvSpPr>
          <p:cNvPr id="13" name="2 Subtítulo"/>
          <p:cNvSpPr txBox="1">
            <a:spLocks/>
          </p:cNvSpPr>
          <p:nvPr/>
        </p:nvSpPr>
        <p:spPr>
          <a:xfrm>
            <a:off x="741671" y="5131565"/>
            <a:ext cx="1759989" cy="8207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2000" b="1" dirty="0" smtClean="0">
                <a:latin typeface="Times New Roman" panose="02020603050405020304" pitchFamily="18" charset="0"/>
                <a:cs typeface="Times New Roman" panose="02020603050405020304" pitchFamily="18" charset="0"/>
              </a:rPr>
              <a:t>TUTOR:</a:t>
            </a:r>
          </a:p>
        </p:txBody>
      </p:sp>
      <p:sp>
        <p:nvSpPr>
          <p:cNvPr id="14" name="CuadroTexto 13"/>
          <p:cNvSpPr txBox="1"/>
          <p:nvPr/>
        </p:nvSpPr>
        <p:spPr>
          <a:xfrm>
            <a:off x="2259590" y="5111497"/>
            <a:ext cx="5201728"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CRNL. S.P. MANOLO CRUZ ORDOÑEZ</a:t>
            </a:r>
            <a:endParaRPr lang="es-EC" dirty="0">
              <a:latin typeface="Times New Roman" panose="02020603050405020304" pitchFamily="18" charset="0"/>
              <a:cs typeface="Times New Roman" panose="02020603050405020304" pitchFamily="18" charset="0"/>
            </a:endParaRPr>
          </a:p>
        </p:txBody>
      </p:sp>
      <p:sp>
        <p:nvSpPr>
          <p:cNvPr id="15" name="2 Subtítulo"/>
          <p:cNvSpPr txBox="1">
            <a:spLocks/>
          </p:cNvSpPr>
          <p:nvPr/>
        </p:nvSpPr>
        <p:spPr>
          <a:xfrm>
            <a:off x="502077" y="3088869"/>
            <a:ext cx="1759989" cy="82070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EC" sz="1800" b="1" dirty="0" smtClean="0">
                <a:latin typeface="Times New Roman" panose="02020603050405020304" pitchFamily="18" charset="0"/>
                <a:cs typeface="Times New Roman" panose="02020603050405020304" pitchFamily="18" charset="0"/>
              </a:rPr>
              <a:t>TEMA:</a:t>
            </a:r>
          </a:p>
        </p:txBody>
      </p:sp>
      <p:pic>
        <p:nvPicPr>
          <p:cNvPr id="1026" name="16 Image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96137" y="4412291"/>
            <a:ext cx="1733405" cy="1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23704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4" name="Título 1"/>
          <p:cNvSpPr txBox="1">
            <a:spLocks/>
          </p:cNvSpPr>
          <p:nvPr/>
        </p:nvSpPr>
        <p:spPr>
          <a:xfrm>
            <a:off x="218941" y="219791"/>
            <a:ext cx="10625070" cy="1003701"/>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TÉCNICAS E INSTRUMENTOS DE RECOLECCIÓN DE DATOS</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graphicFrame>
        <p:nvGraphicFramePr>
          <p:cNvPr id="5" name="Diagrama 4"/>
          <p:cNvGraphicFramePr/>
          <p:nvPr>
            <p:extLst>
              <p:ext uri="{D42A27DB-BD31-4B8C-83A1-F6EECF244321}">
                <p14:modId xmlns:p14="http://schemas.microsoft.com/office/powerpoint/2010/main" val="934908287"/>
              </p:ext>
            </p:extLst>
          </p:nvPr>
        </p:nvGraphicFramePr>
        <p:xfrm>
          <a:off x="-324833" y="1223494"/>
          <a:ext cx="7395334" cy="4559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6" name="Grupo 5"/>
          <p:cNvGrpSpPr/>
          <p:nvPr/>
        </p:nvGrpSpPr>
        <p:grpSpPr>
          <a:xfrm>
            <a:off x="7613789" y="2430117"/>
            <a:ext cx="3745377" cy="812908"/>
            <a:chOff x="1702086" y="122175"/>
            <a:chExt cx="5139673" cy="812908"/>
          </a:xfrm>
        </p:grpSpPr>
        <p:sp>
          <p:nvSpPr>
            <p:cNvPr id="7" name="Pentágono 6"/>
            <p:cNvSpPr/>
            <p:nvPr/>
          </p:nvSpPr>
          <p:spPr>
            <a:xfrm rot="10800000">
              <a:off x="1923862" y="122175"/>
              <a:ext cx="4917897" cy="812908"/>
            </a:xfrm>
            <a:prstGeom prst="homePlat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Pentágono 4"/>
            <p:cNvSpPr/>
            <p:nvPr/>
          </p:nvSpPr>
          <p:spPr>
            <a:xfrm rot="21600000">
              <a:off x="1702086" y="122175"/>
              <a:ext cx="4714670" cy="812908"/>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58470" tIns="106680" rIns="199136" bIns="106680" numCol="1" spcCol="1270" anchor="ctr" anchorCtr="0">
              <a:noAutofit/>
            </a:bodyPr>
            <a:lstStyle/>
            <a:p>
              <a:pPr lvl="0" algn="ctr" defTabSz="1244600">
                <a:lnSpc>
                  <a:spcPct val="90000"/>
                </a:lnSpc>
                <a:spcBef>
                  <a:spcPct val="0"/>
                </a:spcBef>
                <a:spcAft>
                  <a:spcPct val="35000"/>
                </a:spcAft>
              </a:pPr>
              <a:r>
                <a:rPr lang="es-EC" sz="2800" kern="1200" dirty="0" smtClean="0">
                  <a:latin typeface="Times New Roman" panose="02020603050405020304" pitchFamily="18" charset="0"/>
                  <a:cs typeface="Times New Roman" panose="02020603050405020304" pitchFamily="18" charset="0"/>
                </a:rPr>
                <a:t>Método MESERI</a:t>
              </a:r>
              <a:endParaRPr lang="es-EC" sz="2800" kern="1200" dirty="0">
                <a:latin typeface="Times New Roman" panose="02020603050405020304" pitchFamily="18" charset="0"/>
                <a:cs typeface="Times New Roman" panose="02020603050405020304" pitchFamily="18" charset="0"/>
              </a:endParaRPr>
            </a:p>
          </p:txBody>
        </p:sp>
      </p:grpSp>
      <p:sp>
        <p:nvSpPr>
          <p:cNvPr id="9" name="Elipse 8"/>
          <p:cNvSpPr/>
          <p:nvPr/>
        </p:nvSpPr>
        <p:spPr>
          <a:xfrm>
            <a:off x="7005701" y="2188918"/>
            <a:ext cx="1040564" cy="1054107"/>
          </a:xfrm>
          <a:prstGeom prst="ellipse">
            <a:avLst/>
          </a:prstGeom>
          <a:blipFill rotWithShape="1">
            <a:blip r:embed="rId7"/>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3" name="CuadroTexto 2"/>
          <p:cNvSpPr txBox="1"/>
          <p:nvPr/>
        </p:nvSpPr>
        <p:spPr>
          <a:xfrm>
            <a:off x="11838379" y="6454062"/>
            <a:ext cx="2202287" cy="215444"/>
          </a:xfrm>
          <a:prstGeom prst="rect">
            <a:avLst/>
          </a:prstGeom>
          <a:noFill/>
        </p:spPr>
        <p:txBody>
          <a:bodyPr wrap="square" rtlCol="0">
            <a:spAutoFit/>
          </a:bodyPr>
          <a:lstStyle/>
          <a:p>
            <a:r>
              <a:rPr lang="es-EC" sz="400" dirty="0" smtClean="0"/>
              <a:t>263</a:t>
            </a:r>
          </a:p>
          <a:p>
            <a:r>
              <a:rPr lang="es-EC" sz="400" dirty="0" smtClean="0"/>
              <a:t>29</a:t>
            </a:r>
            <a:endParaRPr lang="es-EC" sz="400" dirty="0"/>
          </a:p>
        </p:txBody>
      </p:sp>
    </p:spTree>
    <p:extLst>
      <p:ext uri="{BB962C8B-B14F-4D97-AF65-F5344CB8AC3E}">
        <p14:creationId xmlns:p14="http://schemas.microsoft.com/office/powerpoint/2010/main" val="737839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1224969" y="518382"/>
            <a:ext cx="6877318"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ENTREVISTA</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0879" y="2485510"/>
            <a:ext cx="3862186" cy="289913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CuadroTexto 4"/>
          <p:cNvSpPr txBox="1"/>
          <p:nvPr/>
        </p:nvSpPr>
        <p:spPr>
          <a:xfrm>
            <a:off x="1340879" y="1437505"/>
            <a:ext cx="9876620" cy="646331"/>
          </a:xfrm>
          <a:prstGeom prst="rect">
            <a:avLst/>
          </a:prstGeom>
          <a:noFill/>
        </p:spPr>
        <p:txBody>
          <a:bodyPr wrap="square" rtlCol="0">
            <a:spAutoFit/>
          </a:bodyPr>
          <a:lstStyle/>
          <a:p>
            <a:r>
              <a:rPr lang="es-EC" dirty="0">
                <a:latin typeface="Times New Roman" panose="02020603050405020304" pitchFamily="18" charset="0"/>
                <a:cs typeface="Times New Roman" panose="02020603050405020304" pitchFamily="18" charset="0"/>
              </a:rPr>
              <a:t>Determinar la gestión de los riesgos de origen natural que pueden afectar a la unidad educativa “Oscar Efrén </a:t>
            </a:r>
            <a:r>
              <a:rPr lang="es-EC" dirty="0" smtClean="0">
                <a:latin typeface="Times New Roman" panose="02020603050405020304" pitchFamily="18" charset="0"/>
                <a:cs typeface="Times New Roman" panose="02020603050405020304" pitchFamily="18" charset="0"/>
              </a:rPr>
              <a:t>Reyes”.</a:t>
            </a:r>
            <a:endParaRPr lang="es-EC" dirty="0">
              <a:latin typeface="Times New Roman" panose="02020603050405020304" pitchFamily="18" charset="0"/>
              <a:cs typeface="Times New Roman" panose="02020603050405020304" pitchFamily="18" charset="0"/>
            </a:endParaRPr>
          </a:p>
        </p:txBody>
      </p:sp>
      <p:sp>
        <p:nvSpPr>
          <p:cNvPr id="6" name="CuadroTexto 5"/>
          <p:cNvSpPr txBox="1"/>
          <p:nvPr/>
        </p:nvSpPr>
        <p:spPr>
          <a:xfrm>
            <a:off x="6233375" y="2637834"/>
            <a:ext cx="4984124" cy="3139321"/>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La directora de </a:t>
            </a:r>
            <a:r>
              <a:rPr lang="es-EC" dirty="0">
                <a:latin typeface="Times New Roman" panose="02020603050405020304" pitchFamily="18" charset="0"/>
                <a:cs typeface="Times New Roman" panose="02020603050405020304" pitchFamily="18" charset="0"/>
              </a:rPr>
              <a:t>la unidad educativa “Oscar Efrén Reyes”, </a:t>
            </a:r>
            <a:r>
              <a:rPr lang="es-EC" dirty="0" smtClean="0">
                <a:latin typeface="Times New Roman" panose="02020603050405020304" pitchFamily="18" charset="0"/>
                <a:cs typeface="Times New Roman" panose="02020603050405020304" pitchFamily="18" charset="0"/>
              </a:rPr>
              <a:t>es consiente de que la presencia de los riesgo de origen natural pueden ser imprevisible y de no encontrarse preparados para enfrentarlos, debido a:</a:t>
            </a:r>
          </a:p>
          <a:p>
            <a:pPr marL="285750" indent="-285750">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Deficiente cultura de seguridad</a:t>
            </a:r>
          </a:p>
          <a:p>
            <a:pPr marL="285750" indent="-285750">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Falta de recursos</a:t>
            </a:r>
          </a:p>
          <a:p>
            <a:pPr marL="285750" indent="-285750">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Falta de capacitación</a:t>
            </a:r>
          </a:p>
          <a:p>
            <a:pPr marL="285750" indent="-285750">
              <a:buFont typeface="Arial" panose="020B0604020202020204" pitchFamily="34" charset="0"/>
              <a:buChar char="•"/>
            </a:pPr>
            <a:r>
              <a:rPr lang="es-EC" dirty="0" smtClean="0">
                <a:latin typeface="Times New Roman" panose="02020603050405020304" pitchFamily="18" charset="0"/>
                <a:cs typeface="Times New Roman" panose="02020603050405020304" pitchFamily="18" charset="0"/>
              </a:rPr>
              <a:t>Falta de cooperación</a:t>
            </a:r>
            <a:endParaRPr lang="es-EC"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es-EC" dirty="0" smtClean="0">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69552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619662" y="52721"/>
            <a:ext cx="6877318"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ENCUESTAS A ESTUDIANTES</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 name="CuadroTexto 6"/>
          <p:cNvSpPr txBox="1"/>
          <p:nvPr/>
        </p:nvSpPr>
        <p:spPr>
          <a:xfrm>
            <a:off x="670940" y="938642"/>
            <a:ext cx="3760632" cy="1200329"/>
          </a:xfrm>
          <a:prstGeom prst="rect">
            <a:avLst/>
          </a:prstGeom>
          <a:noFill/>
        </p:spPr>
        <p:txBody>
          <a:bodyPr wrap="square" rtlCol="0">
            <a:spAutoFit/>
          </a:bodyPr>
          <a:lstStyle/>
          <a:p>
            <a:r>
              <a:rPr lang="es-EC" dirty="0" smtClean="0"/>
              <a:t>1. Desde </a:t>
            </a:r>
            <a:r>
              <a:rPr lang="es-EC" dirty="0"/>
              <a:t>su punto de vista ¿Cuáles son los riesgos de origen natural que pueden presentarse en su escuela? </a:t>
            </a:r>
          </a:p>
          <a:p>
            <a:endParaRPr lang="es-EC" dirty="0"/>
          </a:p>
        </p:txBody>
      </p:sp>
      <p:pic>
        <p:nvPicPr>
          <p:cNvPr id="10" name="Imagen 9" descr="Recorte de pantalla"/>
          <p:cNvPicPr>
            <a:picLocks noChangeAspect="1"/>
          </p:cNvPicPr>
          <p:nvPr/>
        </p:nvPicPr>
        <p:blipFill rotWithShape="1">
          <a:blip r:embed="rId2">
            <a:extLst>
              <a:ext uri="{28A0092B-C50C-407E-A947-70E740481C1C}">
                <a14:useLocalDpi xmlns:a14="http://schemas.microsoft.com/office/drawing/2010/main" val="0"/>
              </a:ext>
            </a:extLst>
          </a:blip>
          <a:srcRect l="2690" t="24193" r="5280"/>
          <a:stretch/>
        </p:blipFill>
        <p:spPr>
          <a:xfrm>
            <a:off x="220417" y="3926640"/>
            <a:ext cx="3837904" cy="1828800"/>
          </a:xfrm>
          <a:prstGeom prst="rect">
            <a:avLst/>
          </a:prstGeom>
        </p:spPr>
      </p:pic>
      <p:pic>
        <p:nvPicPr>
          <p:cNvPr id="11" name="Imagen 10"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411" y="2138971"/>
            <a:ext cx="2981295" cy="1732878"/>
          </a:xfrm>
          <a:prstGeom prst="rect">
            <a:avLst/>
          </a:prstGeom>
        </p:spPr>
      </p:pic>
      <p:sp>
        <p:nvSpPr>
          <p:cNvPr id="12" name="CuadroTexto 11"/>
          <p:cNvSpPr txBox="1"/>
          <p:nvPr/>
        </p:nvSpPr>
        <p:spPr>
          <a:xfrm>
            <a:off x="4431571" y="933641"/>
            <a:ext cx="3888104" cy="1754326"/>
          </a:xfrm>
          <a:prstGeom prst="rect">
            <a:avLst/>
          </a:prstGeom>
          <a:noFill/>
        </p:spPr>
        <p:txBody>
          <a:bodyPr wrap="square" rtlCol="0">
            <a:spAutoFit/>
          </a:bodyPr>
          <a:lstStyle/>
          <a:p>
            <a:r>
              <a:rPr lang="es-EC" dirty="0"/>
              <a:t>2</a:t>
            </a:r>
            <a:r>
              <a:rPr lang="es-EC" dirty="0" smtClean="0"/>
              <a:t>. </a:t>
            </a:r>
            <a:r>
              <a:rPr lang="es-EC" dirty="0"/>
              <a:t>¿Considera usted que está preparado para actuar ante la presencia de riesgos de origen natural? (antes mencionados).</a:t>
            </a:r>
          </a:p>
          <a:p>
            <a:endParaRPr lang="es-EC" dirty="0"/>
          </a:p>
          <a:p>
            <a:endParaRPr lang="es-EC" dirty="0"/>
          </a:p>
        </p:txBody>
      </p:sp>
      <p:sp>
        <p:nvSpPr>
          <p:cNvPr id="13" name="CuadroTexto 12"/>
          <p:cNvSpPr txBox="1"/>
          <p:nvPr/>
        </p:nvSpPr>
        <p:spPr>
          <a:xfrm>
            <a:off x="8319675" y="938641"/>
            <a:ext cx="3633160" cy="1754326"/>
          </a:xfrm>
          <a:prstGeom prst="rect">
            <a:avLst/>
          </a:prstGeom>
          <a:noFill/>
        </p:spPr>
        <p:txBody>
          <a:bodyPr wrap="square" rtlCol="0">
            <a:spAutoFit/>
          </a:bodyPr>
          <a:lstStyle/>
          <a:p>
            <a:r>
              <a:rPr lang="es-EC" dirty="0"/>
              <a:t>3</a:t>
            </a:r>
            <a:r>
              <a:rPr lang="es-EC" dirty="0" smtClean="0"/>
              <a:t>. </a:t>
            </a:r>
            <a:r>
              <a:rPr lang="es-EC" dirty="0"/>
              <a:t>Ante la presencia de evento natural como sismo o incendios. ¿Cuál cree que es la forma de actuar?</a:t>
            </a:r>
          </a:p>
          <a:p>
            <a:endParaRPr lang="es-EC" dirty="0"/>
          </a:p>
          <a:p>
            <a:endParaRPr lang="es-EC" dirty="0"/>
          </a:p>
        </p:txBody>
      </p:sp>
      <p:pic>
        <p:nvPicPr>
          <p:cNvPr id="14" name="Imagen 13"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59043" y="2138971"/>
            <a:ext cx="3108766" cy="1159724"/>
          </a:xfrm>
          <a:prstGeom prst="rect">
            <a:avLst/>
          </a:prstGeom>
        </p:spPr>
      </p:pic>
      <p:pic>
        <p:nvPicPr>
          <p:cNvPr id="15" name="Imagen 14"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9043" y="3926640"/>
            <a:ext cx="3361464" cy="1760132"/>
          </a:xfrm>
          <a:prstGeom prst="rect">
            <a:avLst/>
          </a:prstGeom>
        </p:spPr>
      </p:pic>
      <p:pic>
        <p:nvPicPr>
          <p:cNvPr id="16" name="Imagen 15"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9674" y="2138971"/>
            <a:ext cx="3397469" cy="1657581"/>
          </a:xfrm>
          <a:prstGeom prst="rect">
            <a:avLst/>
          </a:prstGeom>
        </p:spPr>
      </p:pic>
      <p:pic>
        <p:nvPicPr>
          <p:cNvPr id="17" name="Imagen 16"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9674" y="3926640"/>
            <a:ext cx="3557461" cy="1752845"/>
          </a:xfrm>
          <a:prstGeom prst="rect">
            <a:avLst/>
          </a:prstGeom>
        </p:spPr>
      </p:pic>
    </p:spTree>
    <p:extLst>
      <p:ext uri="{BB962C8B-B14F-4D97-AF65-F5344CB8AC3E}">
        <p14:creationId xmlns:p14="http://schemas.microsoft.com/office/powerpoint/2010/main" val="31539547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619662" y="52721"/>
            <a:ext cx="6877318"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ENCUESTAS A ESTUDIANTES</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 name="CuadroTexto 6"/>
          <p:cNvSpPr txBox="1"/>
          <p:nvPr/>
        </p:nvSpPr>
        <p:spPr>
          <a:xfrm>
            <a:off x="670940" y="938642"/>
            <a:ext cx="3527573" cy="2031325"/>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4. Desde </a:t>
            </a:r>
            <a:r>
              <a:rPr lang="es-EC" dirty="0">
                <a:latin typeface="Times New Roman" panose="02020603050405020304" pitchFamily="18" charset="0"/>
                <a:cs typeface="Times New Roman" panose="02020603050405020304" pitchFamily="18" charset="0"/>
              </a:rPr>
              <a:t>su punto de vista ¿Considera que la escuela ha realizado actividades relacionadas a la prevención de riesgos naturales, como son los simulacros? </a:t>
            </a:r>
          </a:p>
          <a:p>
            <a:endParaRPr lang="es-EC" dirty="0">
              <a:latin typeface="Times New Roman" panose="02020603050405020304" pitchFamily="18" charset="0"/>
              <a:cs typeface="Times New Roman" panose="02020603050405020304" pitchFamily="18" charset="0"/>
            </a:endParaRPr>
          </a:p>
          <a:p>
            <a:endParaRPr lang="es-EC" dirty="0">
              <a:latin typeface="Times New Roman" panose="02020603050405020304" pitchFamily="18" charset="0"/>
              <a:cs typeface="Times New Roman" panose="02020603050405020304" pitchFamily="18" charset="0"/>
            </a:endParaRPr>
          </a:p>
        </p:txBody>
      </p:sp>
      <p:sp>
        <p:nvSpPr>
          <p:cNvPr id="12" name="CuadroTexto 11"/>
          <p:cNvSpPr txBox="1"/>
          <p:nvPr/>
        </p:nvSpPr>
        <p:spPr>
          <a:xfrm>
            <a:off x="4431571" y="933641"/>
            <a:ext cx="3501111" cy="1200329"/>
          </a:xfrm>
          <a:prstGeom prst="rect">
            <a:avLst/>
          </a:prstGeom>
          <a:noFill/>
        </p:spPr>
        <p:txBody>
          <a:bodyPr wrap="square" rtlCol="0">
            <a:spAutoFit/>
          </a:bodyPr>
          <a:lstStyle/>
          <a:p>
            <a:pPr lvl="0" algn="just"/>
            <a:r>
              <a:rPr lang="es-EC" dirty="0" smtClean="0">
                <a:latin typeface="Times New Roman" panose="02020603050405020304" pitchFamily="18" charset="0"/>
                <a:cs typeface="Times New Roman" panose="02020603050405020304" pitchFamily="18" charset="0"/>
              </a:rPr>
              <a:t>5. ¿Considera </a:t>
            </a:r>
            <a:r>
              <a:rPr lang="es-EC" dirty="0">
                <a:latin typeface="Times New Roman" panose="02020603050405020304" pitchFamily="18" charset="0"/>
                <a:cs typeface="Times New Roman" panose="02020603050405020304" pitchFamily="18" charset="0"/>
              </a:rPr>
              <a:t>usted que ha recibido capacitación por parte de su profesor(a), en cuanto a la gestión de riesgos naturales</a:t>
            </a:r>
            <a:r>
              <a:rPr lang="es-EC" dirty="0" smtClean="0">
                <a:latin typeface="Times New Roman" panose="02020603050405020304" pitchFamily="18" charset="0"/>
                <a:cs typeface="Times New Roman" panose="02020603050405020304" pitchFamily="18" charset="0"/>
              </a:rPr>
              <a:t>?</a:t>
            </a:r>
            <a:endParaRPr lang="es-EC" dirty="0">
              <a:latin typeface="Times New Roman" panose="02020603050405020304" pitchFamily="18" charset="0"/>
              <a:cs typeface="Times New Roman" panose="02020603050405020304" pitchFamily="18" charset="0"/>
            </a:endParaRPr>
          </a:p>
        </p:txBody>
      </p:sp>
      <p:sp>
        <p:nvSpPr>
          <p:cNvPr id="13" name="CuadroTexto 12"/>
          <p:cNvSpPr txBox="1"/>
          <p:nvPr/>
        </p:nvSpPr>
        <p:spPr>
          <a:xfrm>
            <a:off x="8165740" y="938641"/>
            <a:ext cx="3787095" cy="1754326"/>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6. </a:t>
            </a:r>
            <a:r>
              <a:rPr lang="es-EC" dirty="0">
                <a:latin typeface="Times New Roman" panose="02020603050405020304" pitchFamily="18" charset="0"/>
                <a:cs typeface="Times New Roman" panose="02020603050405020304" pitchFamily="18" charset="0"/>
              </a:rPr>
              <a:t>Desde su punto de vista ¿Considera que la escuela cuenta con los recursos necesarios para enfrentar una emergencia de origen natural, como son extintores recargados, señalética de seguridad, botiquines, etc</a:t>
            </a:r>
            <a:r>
              <a:rPr lang="es-EC" dirty="0" smtClean="0">
                <a:latin typeface="Times New Roman" panose="02020603050405020304" pitchFamily="18" charset="0"/>
                <a:cs typeface="Times New Roman" panose="02020603050405020304" pitchFamily="18" charset="0"/>
              </a:rPr>
              <a:t>.?</a:t>
            </a:r>
            <a:endParaRPr lang="es-EC" dirty="0">
              <a:latin typeface="Times New Roman" panose="02020603050405020304" pitchFamily="18" charset="0"/>
              <a:cs typeface="Times New Roman" panose="02020603050405020304" pitchFamily="18" charset="0"/>
            </a:endParaRPr>
          </a:p>
        </p:txBody>
      </p:sp>
      <p:pic>
        <p:nvPicPr>
          <p:cNvPr id="3" name="Imagen 2"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8565" y="2687967"/>
            <a:ext cx="3372321" cy="1324160"/>
          </a:xfrm>
          <a:prstGeom prst="rect">
            <a:avLst/>
          </a:prstGeom>
        </p:spPr>
      </p:pic>
      <p:pic>
        <p:nvPicPr>
          <p:cNvPr id="4" name="Imagen 3"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6670" y="4262811"/>
            <a:ext cx="3296110" cy="1371791"/>
          </a:xfrm>
          <a:prstGeom prst="rect">
            <a:avLst/>
          </a:prstGeom>
        </p:spPr>
      </p:pic>
      <p:pic>
        <p:nvPicPr>
          <p:cNvPr id="5" name="Imagen 4"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0361" y="2697494"/>
            <a:ext cx="3372321" cy="1314633"/>
          </a:xfrm>
          <a:prstGeom prst="rect">
            <a:avLst/>
          </a:prstGeom>
        </p:spPr>
      </p:pic>
      <p:pic>
        <p:nvPicPr>
          <p:cNvPr id="6" name="Imagen 5"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0361" y="4262811"/>
            <a:ext cx="3343742" cy="1562318"/>
          </a:xfrm>
          <a:prstGeom prst="rect">
            <a:avLst/>
          </a:prstGeom>
        </p:spPr>
      </p:pic>
      <p:pic>
        <p:nvPicPr>
          <p:cNvPr id="8" name="Imagen 7"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72157" y="2697494"/>
            <a:ext cx="3105583" cy="1333686"/>
          </a:xfrm>
          <a:prstGeom prst="rect">
            <a:avLst/>
          </a:prstGeom>
        </p:spPr>
      </p:pic>
      <p:pic>
        <p:nvPicPr>
          <p:cNvPr id="9" name="Imagen 8"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87416" y="4262811"/>
            <a:ext cx="3343742" cy="1467055"/>
          </a:xfrm>
          <a:prstGeom prst="rect">
            <a:avLst/>
          </a:prstGeom>
        </p:spPr>
      </p:pic>
    </p:spTree>
    <p:extLst>
      <p:ext uri="{BB962C8B-B14F-4D97-AF65-F5344CB8AC3E}">
        <p14:creationId xmlns:p14="http://schemas.microsoft.com/office/powerpoint/2010/main" val="25250758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619662" y="52721"/>
            <a:ext cx="6877318"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ENCUESTAS A ESTUDIANTES</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 name="CuadroTexto 6"/>
          <p:cNvSpPr txBox="1"/>
          <p:nvPr/>
        </p:nvSpPr>
        <p:spPr>
          <a:xfrm>
            <a:off x="670940" y="938642"/>
            <a:ext cx="3527573" cy="1477328"/>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7. </a:t>
            </a:r>
            <a:r>
              <a:rPr lang="es-EC" dirty="0">
                <a:latin typeface="Times New Roman" panose="02020603050405020304" pitchFamily="18" charset="0"/>
                <a:cs typeface="Times New Roman" panose="02020603050405020304" pitchFamily="18" charset="0"/>
              </a:rPr>
              <a:t>El botiquín de primeros auxilios es necesario para cuando se presente una emergencia. ¿Dispone de un botiquín de primeros auxilios en su aula</a:t>
            </a:r>
            <a:r>
              <a:rPr lang="es-EC" dirty="0" smtClean="0">
                <a:latin typeface="Times New Roman" panose="02020603050405020304" pitchFamily="18" charset="0"/>
                <a:cs typeface="Times New Roman" panose="02020603050405020304" pitchFamily="18" charset="0"/>
              </a:rPr>
              <a:t>?</a:t>
            </a:r>
            <a:endParaRPr lang="es-EC" dirty="0">
              <a:latin typeface="Times New Roman" panose="02020603050405020304" pitchFamily="18" charset="0"/>
              <a:cs typeface="Times New Roman" panose="02020603050405020304" pitchFamily="18" charset="0"/>
            </a:endParaRPr>
          </a:p>
        </p:txBody>
      </p:sp>
      <p:sp>
        <p:nvSpPr>
          <p:cNvPr id="12" name="CuadroTexto 11"/>
          <p:cNvSpPr txBox="1"/>
          <p:nvPr/>
        </p:nvSpPr>
        <p:spPr>
          <a:xfrm>
            <a:off x="4431571" y="933641"/>
            <a:ext cx="3501111" cy="1754326"/>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8. </a:t>
            </a:r>
            <a:r>
              <a:rPr lang="es-EC" dirty="0">
                <a:latin typeface="Times New Roman" panose="02020603050405020304" pitchFamily="18" charset="0"/>
                <a:cs typeface="Times New Roman" panose="02020603050405020304" pitchFamily="18" charset="0"/>
              </a:rPr>
              <a:t>En caso de sismo o cualquier fenómeno natural la mochila de emergencias es uno de los objetos vitales que deben tener todos. ¿Cuenta usted con su mochila de emergencia? </a:t>
            </a:r>
          </a:p>
        </p:txBody>
      </p:sp>
      <p:sp>
        <p:nvSpPr>
          <p:cNvPr id="13" name="CuadroTexto 12"/>
          <p:cNvSpPr txBox="1"/>
          <p:nvPr/>
        </p:nvSpPr>
        <p:spPr>
          <a:xfrm>
            <a:off x="8165740" y="938641"/>
            <a:ext cx="3787095" cy="1477328"/>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9. </a:t>
            </a:r>
            <a:r>
              <a:rPr lang="es-EC" dirty="0">
                <a:latin typeface="Times New Roman" panose="02020603050405020304" pitchFamily="18" charset="0"/>
                <a:cs typeface="Times New Roman" panose="02020603050405020304" pitchFamily="18" charset="0"/>
              </a:rPr>
              <a:t>Ante la presencia de un evento natural ¿Considera que los simulacros realizados en la unidad educativa le garantizan una mayor seguridad?</a:t>
            </a:r>
          </a:p>
          <a:p>
            <a:pPr algn="just"/>
            <a:endParaRPr lang="es-EC" dirty="0">
              <a:latin typeface="Times New Roman" panose="02020603050405020304" pitchFamily="18" charset="0"/>
              <a:cs typeface="Times New Roman" panose="02020603050405020304" pitchFamily="18" charset="0"/>
            </a:endParaRPr>
          </a:p>
        </p:txBody>
      </p:sp>
      <p:pic>
        <p:nvPicPr>
          <p:cNvPr id="10" name="Imagen 9"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6304" y="2847546"/>
            <a:ext cx="2743583" cy="1343212"/>
          </a:xfrm>
          <a:prstGeom prst="rect">
            <a:avLst/>
          </a:prstGeom>
        </p:spPr>
      </p:pic>
      <p:pic>
        <p:nvPicPr>
          <p:cNvPr id="11" name="Imagen 10"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304" y="4426884"/>
            <a:ext cx="2876951" cy="1352739"/>
          </a:xfrm>
          <a:prstGeom prst="rect">
            <a:avLst/>
          </a:prstGeom>
        </p:spPr>
      </p:pic>
      <p:pic>
        <p:nvPicPr>
          <p:cNvPr id="14" name="Imagen 13"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8024" y="2771683"/>
            <a:ext cx="2695951" cy="1314633"/>
          </a:xfrm>
          <a:prstGeom prst="rect">
            <a:avLst/>
          </a:prstGeom>
        </p:spPr>
      </p:pic>
      <p:pic>
        <p:nvPicPr>
          <p:cNvPr id="15" name="Imagen 14"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7970" y="4312568"/>
            <a:ext cx="3096057" cy="1467055"/>
          </a:xfrm>
          <a:prstGeom prst="rect">
            <a:avLst/>
          </a:prstGeom>
        </p:spPr>
      </p:pic>
      <p:pic>
        <p:nvPicPr>
          <p:cNvPr id="16" name="Imagen 15"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62112" y="2710508"/>
            <a:ext cx="2610214" cy="1305107"/>
          </a:xfrm>
          <a:prstGeom prst="rect">
            <a:avLst/>
          </a:prstGeom>
        </p:spPr>
      </p:pic>
      <p:pic>
        <p:nvPicPr>
          <p:cNvPr id="17" name="Imagen 16"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4555" y="4190758"/>
            <a:ext cx="3079132" cy="1781424"/>
          </a:xfrm>
          <a:prstGeom prst="rect">
            <a:avLst/>
          </a:prstGeom>
        </p:spPr>
      </p:pic>
    </p:spTree>
    <p:extLst>
      <p:ext uri="{BB962C8B-B14F-4D97-AF65-F5344CB8AC3E}">
        <p14:creationId xmlns:p14="http://schemas.microsoft.com/office/powerpoint/2010/main" val="4030936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619662" y="52721"/>
            <a:ext cx="9412980" cy="730250"/>
          </a:xfrm>
          <a:prstGeom prst="rect">
            <a:avLst/>
          </a:prstGeom>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ENCUESTAS A DOCENTES Y PERSONAL ADMINISTRATIVO</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 name="CuadroTexto 6"/>
          <p:cNvSpPr txBox="1"/>
          <p:nvPr/>
        </p:nvSpPr>
        <p:spPr>
          <a:xfrm>
            <a:off x="801205" y="1676377"/>
            <a:ext cx="4712429" cy="1477328"/>
          </a:xfrm>
          <a:prstGeom prst="rect">
            <a:avLst/>
          </a:prstGeom>
          <a:noFill/>
        </p:spPr>
        <p:txBody>
          <a:bodyPr wrap="square" rtlCol="0">
            <a:spAutoFit/>
          </a:bodyPr>
          <a:lstStyle/>
          <a:p>
            <a:pPr lvl="0"/>
            <a:r>
              <a:rPr lang="es-EC" dirty="0" smtClean="0">
                <a:latin typeface="Times New Roman" panose="02020603050405020304" pitchFamily="18" charset="0"/>
                <a:cs typeface="Times New Roman" panose="02020603050405020304" pitchFamily="18" charset="0"/>
              </a:rPr>
              <a:t>10. </a:t>
            </a:r>
            <a:r>
              <a:rPr lang="es-EC" dirty="0">
                <a:latin typeface="Times New Roman" panose="02020603050405020304" pitchFamily="18" charset="0"/>
                <a:cs typeface="Times New Roman" panose="02020603050405020304" pitchFamily="18" charset="0"/>
              </a:rPr>
              <a:t>¿Usted cree que implementar mayores medidas o procedimientos de seguridad como lo es un plan de emergencias, mejorará y garantizará su seguridad dentro de la escuela? </a:t>
            </a:r>
          </a:p>
          <a:p>
            <a:pPr algn="just"/>
            <a:endParaRPr lang="es-EC" dirty="0">
              <a:latin typeface="Times New Roman" panose="02020603050405020304" pitchFamily="18" charset="0"/>
              <a:cs typeface="Times New Roman" panose="02020603050405020304" pitchFamily="18" charset="0"/>
            </a:endParaRPr>
          </a:p>
        </p:txBody>
      </p:sp>
      <p:pic>
        <p:nvPicPr>
          <p:cNvPr id="5" name="Imagen 4"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2826" y="3356452"/>
            <a:ext cx="3200847" cy="1381318"/>
          </a:xfrm>
          <a:prstGeom prst="rect">
            <a:avLst/>
          </a:prstGeom>
        </p:spPr>
      </p:pic>
      <p:pic>
        <p:nvPicPr>
          <p:cNvPr id="6" name="Imagen 5"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61621" y="1768029"/>
            <a:ext cx="3924848" cy="1905266"/>
          </a:xfrm>
          <a:prstGeom prst="rect">
            <a:avLst/>
          </a:prstGeom>
        </p:spPr>
      </p:pic>
    </p:spTree>
    <p:extLst>
      <p:ext uri="{BB962C8B-B14F-4D97-AF65-F5344CB8AC3E}">
        <p14:creationId xmlns:p14="http://schemas.microsoft.com/office/powerpoint/2010/main" val="7114569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619662" y="52721"/>
            <a:ext cx="9412980" cy="730250"/>
          </a:xfrm>
          <a:prstGeom prst="rect">
            <a:avLst/>
          </a:prstGeom>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ENCUESTAS A DOCENTES Y PERSONAL ADMINISTRATIVO</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 name="CuadroTexto 6"/>
          <p:cNvSpPr txBox="1"/>
          <p:nvPr/>
        </p:nvSpPr>
        <p:spPr>
          <a:xfrm>
            <a:off x="670940" y="938642"/>
            <a:ext cx="3527573" cy="646331"/>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1. ¿Cuánto tiempo labora en la unidad educativa?</a:t>
            </a:r>
          </a:p>
        </p:txBody>
      </p:sp>
      <p:sp>
        <p:nvSpPr>
          <p:cNvPr id="12" name="CuadroTexto 11"/>
          <p:cNvSpPr txBox="1"/>
          <p:nvPr/>
        </p:nvSpPr>
        <p:spPr>
          <a:xfrm>
            <a:off x="4431571" y="933641"/>
            <a:ext cx="3501111" cy="1200329"/>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2. </a:t>
            </a:r>
            <a:r>
              <a:rPr lang="es-EC" dirty="0">
                <a:latin typeface="Times New Roman" panose="02020603050405020304" pitchFamily="18" charset="0"/>
                <a:cs typeface="Times New Roman" panose="02020603050405020304" pitchFamily="18" charset="0"/>
              </a:rPr>
              <a:t>Desde su punto de vista ¿Cuáles son los riesgos de origen natural que pueden presentarse en la unidad educativa? </a:t>
            </a:r>
          </a:p>
        </p:txBody>
      </p:sp>
      <p:sp>
        <p:nvSpPr>
          <p:cNvPr id="13" name="CuadroTexto 12"/>
          <p:cNvSpPr txBox="1"/>
          <p:nvPr/>
        </p:nvSpPr>
        <p:spPr>
          <a:xfrm>
            <a:off x="8165740" y="938641"/>
            <a:ext cx="3787095" cy="1200329"/>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3. </a:t>
            </a:r>
            <a:r>
              <a:rPr lang="es-EC" dirty="0">
                <a:latin typeface="Times New Roman" panose="02020603050405020304" pitchFamily="18" charset="0"/>
                <a:cs typeface="Times New Roman" panose="02020603050405020304" pitchFamily="18" charset="0"/>
              </a:rPr>
              <a:t>¿Considera usted que está preparado para actuar ante la presencia de  riesgos de origen natural? (antes mencionados</a:t>
            </a:r>
            <a:r>
              <a:rPr lang="es-EC" dirty="0" smtClean="0">
                <a:latin typeface="Times New Roman" panose="02020603050405020304" pitchFamily="18" charset="0"/>
                <a:cs typeface="Times New Roman" panose="02020603050405020304" pitchFamily="18" charset="0"/>
              </a:rPr>
              <a:t>).</a:t>
            </a:r>
            <a:endParaRPr lang="es-EC" dirty="0">
              <a:latin typeface="Times New Roman" panose="02020603050405020304" pitchFamily="18" charset="0"/>
              <a:cs typeface="Times New Roman" panose="02020603050405020304" pitchFamily="18" charset="0"/>
            </a:endParaRPr>
          </a:p>
        </p:txBody>
      </p:sp>
      <p:pic>
        <p:nvPicPr>
          <p:cNvPr id="3" name="Imagen 2"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564" y="1939593"/>
            <a:ext cx="3275003" cy="1859675"/>
          </a:xfrm>
          <a:prstGeom prst="rect">
            <a:avLst/>
          </a:prstGeom>
        </p:spPr>
      </p:pic>
      <p:pic>
        <p:nvPicPr>
          <p:cNvPr id="4" name="Imagen 3"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718" y="4018208"/>
            <a:ext cx="3728795" cy="1939508"/>
          </a:xfrm>
          <a:prstGeom prst="rect">
            <a:avLst/>
          </a:prstGeom>
        </p:spPr>
      </p:pic>
      <p:pic>
        <p:nvPicPr>
          <p:cNvPr id="5" name="Imagen 4"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68483" y="2284640"/>
            <a:ext cx="3364199" cy="1618052"/>
          </a:xfrm>
          <a:prstGeom prst="rect">
            <a:avLst/>
          </a:prstGeom>
        </p:spPr>
      </p:pic>
      <p:pic>
        <p:nvPicPr>
          <p:cNvPr id="6" name="Imagen 5"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8483" y="4018208"/>
            <a:ext cx="3597257" cy="1770499"/>
          </a:xfrm>
          <a:prstGeom prst="rect">
            <a:avLst/>
          </a:prstGeom>
        </p:spPr>
      </p:pic>
      <p:pic>
        <p:nvPicPr>
          <p:cNvPr id="8" name="Imagen 7"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9598" y="2422060"/>
            <a:ext cx="3523237" cy="1343212"/>
          </a:xfrm>
          <a:prstGeom prst="rect">
            <a:avLst/>
          </a:prstGeom>
        </p:spPr>
      </p:pic>
      <p:pic>
        <p:nvPicPr>
          <p:cNvPr id="9" name="Imagen 8"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429598" y="3933091"/>
            <a:ext cx="3523237" cy="1819529"/>
          </a:xfrm>
          <a:prstGeom prst="rect">
            <a:avLst/>
          </a:prstGeom>
        </p:spPr>
      </p:pic>
    </p:spTree>
    <p:extLst>
      <p:ext uri="{BB962C8B-B14F-4D97-AF65-F5344CB8AC3E}">
        <p14:creationId xmlns:p14="http://schemas.microsoft.com/office/powerpoint/2010/main" val="28253955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619662" y="52721"/>
            <a:ext cx="9412980" cy="730250"/>
          </a:xfrm>
          <a:prstGeom prst="rect">
            <a:avLst/>
          </a:prstGeom>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ENCUESTAS A DOCENTES Y PERSONAL ADMINISTRATIVO</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 name="CuadroTexto 6"/>
          <p:cNvSpPr txBox="1"/>
          <p:nvPr/>
        </p:nvSpPr>
        <p:spPr>
          <a:xfrm>
            <a:off x="670940" y="938642"/>
            <a:ext cx="3527573" cy="923330"/>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4. </a:t>
            </a:r>
            <a:r>
              <a:rPr lang="es-EC" dirty="0">
                <a:latin typeface="Times New Roman" panose="02020603050405020304" pitchFamily="18" charset="0"/>
                <a:cs typeface="Times New Roman" panose="02020603050405020304" pitchFamily="18" charset="0"/>
              </a:rPr>
              <a:t>¿Usted ha recibido capacitación en temas de gestión de riesgos por parte de la unidad educativa</a:t>
            </a:r>
            <a:r>
              <a:rPr lang="es-EC" dirty="0" smtClean="0">
                <a:latin typeface="Times New Roman" panose="02020603050405020304" pitchFamily="18" charset="0"/>
                <a:cs typeface="Times New Roman" panose="02020603050405020304" pitchFamily="18" charset="0"/>
              </a:rPr>
              <a:t>?</a:t>
            </a:r>
            <a:endParaRPr lang="es-EC" dirty="0">
              <a:latin typeface="Times New Roman" panose="02020603050405020304" pitchFamily="18" charset="0"/>
              <a:cs typeface="Times New Roman" panose="02020603050405020304" pitchFamily="18" charset="0"/>
            </a:endParaRPr>
          </a:p>
        </p:txBody>
      </p:sp>
      <p:sp>
        <p:nvSpPr>
          <p:cNvPr id="12" name="CuadroTexto 11"/>
          <p:cNvSpPr txBox="1"/>
          <p:nvPr/>
        </p:nvSpPr>
        <p:spPr>
          <a:xfrm>
            <a:off x="4431571" y="933641"/>
            <a:ext cx="3501111" cy="1200329"/>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5. </a:t>
            </a:r>
            <a:r>
              <a:rPr lang="es-EC" dirty="0">
                <a:latin typeface="Times New Roman" panose="02020603050405020304" pitchFamily="18" charset="0"/>
                <a:cs typeface="Times New Roman" panose="02020603050405020304" pitchFamily="18" charset="0"/>
              </a:rPr>
              <a:t>¿Usted considera que ha transmitido constantemente temas de gestión de riesgos en sus alumnos</a:t>
            </a:r>
            <a:r>
              <a:rPr lang="es-EC" dirty="0" smtClean="0">
                <a:latin typeface="Times New Roman" panose="02020603050405020304" pitchFamily="18" charset="0"/>
                <a:cs typeface="Times New Roman" panose="02020603050405020304" pitchFamily="18" charset="0"/>
              </a:rPr>
              <a:t>?</a:t>
            </a:r>
            <a:endParaRPr lang="es-EC" dirty="0">
              <a:latin typeface="Times New Roman" panose="02020603050405020304" pitchFamily="18" charset="0"/>
              <a:cs typeface="Times New Roman" panose="02020603050405020304" pitchFamily="18" charset="0"/>
            </a:endParaRPr>
          </a:p>
        </p:txBody>
      </p:sp>
      <p:sp>
        <p:nvSpPr>
          <p:cNvPr id="13" name="CuadroTexto 12"/>
          <p:cNvSpPr txBox="1"/>
          <p:nvPr/>
        </p:nvSpPr>
        <p:spPr>
          <a:xfrm>
            <a:off x="8165740" y="938641"/>
            <a:ext cx="3787095" cy="1754326"/>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6. </a:t>
            </a:r>
            <a:r>
              <a:rPr lang="es-EC" dirty="0">
                <a:latin typeface="Times New Roman" panose="02020603050405020304" pitchFamily="18" charset="0"/>
                <a:cs typeface="Times New Roman" panose="02020603050405020304" pitchFamily="18" charset="0"/>
              </a:rPr>
              <a:t>Desde su punto de vista ¿Considera que la unidad educativa cuenta con los recursos necesarios para enfrentar una emergencia, como son extintores recargados, botiquín de primeros auxilios, señalética de seguridad, etc</a:t>
            </a:r>
            <a:r>
              <a:rPr lang="es-EC" dirty="0" smtClean="0">
                <a:latin typeface="Times New Roman" panose="02020603050405020304" pitchFamily="18" charset="0"/>
                <a:cs typeface="Times New Roman" panose="02020603050405020304" pitchFamily="18" charset="0"/>
              </a:rPr>
              <a:t>.?</a:t>
            </a:r>
            <a:endParaRPr lang="es-EC" dirty="0">
              <a:latin typeface="Times New Roman" panose="02020603050405020304" pitchFamily="18" charset="0"/>
              <a:cs typeface="Times New Roman" panose="02020603050405020304" pitchFamily="18" charset="0"/>
            </a:endParaRPr>
          </a:p>
        </p:txBody>
      </p:sp>
      <p:pic>
        <p:nvPicPr>
          <p:cNvPr id="10" name="Imagen 9"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32940" y="2587544"/>
            <a:ext cx="2619741" cy="1362265"/>
          </a:xfrm>
          <a:prstGeom prst="rect">
            <a:avLst/>
          </a:prstGeom>
        </p:spPr>
      </p:pic>
      <p:pic>
        <p:nvPicPr>
          <p:cNvPr id="11" name="Imagen 10"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940" y="4347678"/>
            <a:ext cx="3343742" cy="1600423"/>
          </a:xfrm>
          <a:prstGeom prst="rect">
            <a:avLst/>
          </a:prstGeom>
        </p:spPr>
      </p:pic>
      <p:pic>
        <p:nvPicPr>
          <p:cNvPr id="14" name="Imagen 13"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13223" y="2566234"/>
            <a:ext cx="3519459" cy="1324160"/>
          </a:xfrm>
          <a:prstGeom prst="rect">
            <a:avLst/>
          </a:prstGeom>
        </p:spPr>
      </p:pic>
      <p:pic>
        <p:nvPicPr>
          <p:cNvPr id="15" name="Imagen 14"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47063" y="4322659"/>
            <a:ext cx="3501111" cy="1419423"/>
          </a:xfrm>
          <a:prstGeom prst="rect">
            <a:avLst/>
          </a:prstGeom>
        </p:spPr>
      </p:pic>
      <p:pic>
        <p:nvPicPr>
          <p:cNvPr id="16" name="Imagen 15"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9571" y="2850513"/>
            <a:ext cx="3603264" cy="1514686"/>
          </a:xfrm>
          <a:prstGeom prst="rect">
            <a:avLst/>
          </a:prstGeom>
        </p:spPr>
      </p:pic>
      <p:pic>
        <p:nvPicPr>
          <p:cNvPr id="17" name="Imagen 16"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56619" y="4365199"/>
            <a:ext cx="3696216" cy="1667108"/>
          </a:xfrm>
          <a:prstGeom prst="rect">
            <a:avLst/>
          </a:prstGeom>
        </p:spPr>
      </p:pic>
    </p:spTree>
    <p:extLst>
      <p:ext uri="{BB962C8B-B14F-4D97-AF65-F5344CB8AC3E}">
        <p14:creationId xmlns:p14="http://schemas.microsoft.com/office/powerpoint/2010/main" val="29066873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619662" y="52721"/>
            <a:ext cx="9412980" cy="730250"/>
          </a:xfrm>
          <a:prstGeom prst="rect">
            <a:avLst/>
          </a:prstGeom>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ENCUESTAS A DOCENTES Y PERSONAL ADMINISTRATIVO</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 name="CuadroTexto 6"/>
          <p:cNvSpPr txBox="1"/>
          <p:nvPr/>
        </p:nvSpPr>
        <p:spPr>
          <a:xfrm>
            <a:off x="670940" y="938642"/>
            <a:ext cx="3527573" cy="1477328"/>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7. </a:t>
            </a:r>
            <a:r>
              <a:rPr lang="es-EC" dirty="0">
                <a:latin typeface="Times New Roman" panose="02020603050405020304" pitchFamily="18" charset="0"/>
                <a:cs typeface="Times New Roman" panose="02020603050405020304" pitchFamily="18" charset="0"/>
              </a:rPr>
              <a:t>Desde su punto de vista. ¿Considera que el Comité de Gestión de Riesgos ha socializado o difundido correctamente el Plan de Reducción de Riesgos</a:t>
            </a:r>
            <a:r>
              <a:rPr lang="es-EC" dirty="0" smtClean="0">
                <a:latin typeface="Times New Roman" panose="02020603050405020304" pitchFamily="18" charset="0"/>
                <a:cs typeface="Times New Roman" panose="02020603050405020304" pitchFamily="18" charset="0"/>
              </a:rPr>
              <a:t>?</a:t>
            </a:r>
            <a:endParaRPr lang="es-EC" dirty="0">
              <a:latin typeface="Times New Roman" panose="02020603050405020304" pitchFamily="18" charset="0"/>
              <a:cs typeface="Times New Roman" panose="02020603050405020304" pitchFamily="18" charset="0"/>
            </a:endParaRPr>
          </a:p>
        </p:txBody>
      </p:sp>
      <p:sp>
        <p:nvSpPr>
          <p:cNvPr id="12" name="CuadroTexto 11"/>
          <p:cNvSpPr txBox="1"/>
          <p:nvPr/>
        </p:nvSpPr>
        <p:spPr>
          <a:xfrm>
            <a:off x="4431571" y="933641"/>
            <a:ext cx="3501111" cy="1754326"/>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8. </a:t>
            </a:r>
            <a:r>
              <a:rPr lang="es-EC" dirty="0">
                <a:latin typeface="Times New Roman" panose="02020603050405020304" pitchFamily="18" charset="0"/>
                <a:cs typeface="Times New Roman" panose="02020603050405020304" pitchFamily="18" charset="0"/>
              </a:rPr>
              <a:t>¿Las autoridades de la unidad educativa han difundido procedimientos o medidas de seguridad para mitigar los riesgos de origen natural que pueden afectar a la unidad educativa</a:t>
            </a:r>
            <a:r>
              <a:rPr lang="es-EC" dirty="0" smtClean="0">
                <a:latin typeface="Times New Roman" panose="02020603050405020304" pitchFamily="18" charset="0"/>
                <a:cs typeface="Times New Roman" panose="02020603050405020304" pitchFamily="18" charset="0"/>
              </a:rPr>
              <a:t>?</a:t>
            </a:r>
            <a:endParaRPr lang="es-EC" dirty="0">
              <a:latin typeface="Times New Roman" panose="02020603050405020304" pitchFamily="18" charset="0"/>
              <a:cs typeface="Times New Roman" panose="02020603050405020304" pitchFamily="18" charset="0"/>
            </a:endParaRPr>
          </a:p>
        </p:txBody>
      </p:sp>
      <p:sp>
        <p:nvSpPr>
          <p:cNvPr id="13" name="CuadroTexto 12"/>
          <p:cNvSpPr txBox="1"/>
          <p:nvPr/>
        </p:nvSpPr>
        <p:spPr>
          <a:xfrm>
            <a:off x="8165740" y="938641"/>
            <a:ext cx="3787095" cy="1477328"/>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9. </a:t>
            </a:r>
            <a:r>
              <a:rPr lang="es-EC" dirty="0">
                <a:latin typeface="Times New Roman" panose="02020603050405020304" pitchFamily="18" charset="0"/>
                <a:cs typeface="Times New Roman" panose="02020603050405020304" pitchFamily="18" charset="0"/>
              </a:rPr>
              <a:t>Ante la presencia de un evento natural ¿Considera que los simulacros realizados en la unidad educativa le garantizan una mayor seguridad a usted y a sus estudiantes</a:t>
            </a:r>
            <a:r>
              <a:rPr lang="es-EC" dirty="0" smtClean="0">
                <a:latin typeface="Times New Roman" panose="02020603050405020304" pitchFamily="18" charset="0"/>
                <a:cs typeface="Times New Roman" panose="02020603050405020304" pitchFamily="18" charset="0"/>
              </a:rPr>
              <a:t>?</a:t>
            </a:r>
            <a:endParaRPr lang="es-EC" dirty="0">
              <a:latin typeface="Times New Roman" panose="02020603050405020304" pitchFamily="18" charset="0"/>
              <a:cs typeface="Times New Roman" panose="02020603050405020304" pitchFamily="18" charset="0"/>
            </a:endParaRPr>
          </a:p>
        </p:txBody>
      </p:sp>
      <p:pic>
        <p:nvPicPr>
          <p:cNvPr id="10" name="Imagen 9"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250" y="2571641"/>
            <a:ext cx="3230111" cy="1314633"/>
          </a:xfrm>
          <a:prstGeom prst="rect">
            <a:avLst/>
          </a:prstGeom>
        </p:spPr>
      </p:pic>
      <p:pic>
        <p:nvPicPr>
          <p:cNvPr id="14" name="Imagen 13"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62" y="4064557"/>
            <a:ext cx="3488699" cy="1676634"/>
          </a:xfrm>
          <a:prstGeom prst="rect">
            <a:avLst/>
          </a:prstGeom>
        </p:spPr>
      </p:pic>
      <p:pic>
        <p:nvPicPr>
          <p:cNvPr id="15" name="Imagen 14"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4544" y="2740397"/>
            <a:ext cx="3315163" cy="1324160"/>
          </a:xfrm>
          <a:prstGeom prst="rect">
            <a:avLst/>
          </a:prstGeom>
        </p:spPr>
      </p:pic>
      <p:pic>
        <p:nvPicPr>
          <p:cNvPr id="16" name="Imagen 15"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9201" y="4064557"/>
            <a:ext cx="3363481" cy="1676634"/>
          </a:xfrm>
          <a:prstGeom prst="rect">
            <a:avLst/>
          </a:prstGeom>
        </p:spPr>
      </p:pic>
      <p:pic>
        <p:nvPicPr>
          <p:cNvPr id="17" name="Imagen 16"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84666" y="2730871"/>
            <a:ext cx="2695951" cy="1333686"/>
          </a:xfrm>
          <a:prstGeom prst="rect">
            <a:avLst/>
          </a:prstGeom>
        </p:spPr>
      </p:pic>
      <p:pic>
        <p:nvPicPr>
          <p:cNvPr id="18" name="Imagen 17" descr="Recorte de pantalla"/>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03585" y="4064557"/>
            <a:ext cx="3658111" cy="1857634"/>
          </a:xfrm>
          <a:prstGeom prst="rect">
            <a:avLst/>
          </a:prstGeom>
        </p:spPr>
      </p:pic>
    </p:spTree>
    <p:extLst>
      <p:ext uri="{BB962C8B-B14F-4D97-AF65-F5344CB8AC3E}">
        <p14:creationId xmlns:p14="http://schemas.microsoft.com/office/powerpoint/2010/main" val="34652479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581026" y="412028"/>
            <a:ext cx="9412980" cy="730250"/>
          </a:xfrm>
          <a:prstGeom prst="rect">
            <a:avLst/>
          </a:prstGeom>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ENCUESTAS A DOCENTES Y PERSONAL ADMINISTRATIVO</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7" name="CuadroTexto 6"/>
          <p:cNvSpPr txBox="1"/>
          <p:nvPr/>
        </p:nvSpPr>
        <p:spPr>
          <a:xfrm>
            <a:off x="801205" y="1676377"/>
            <a:ext cx="4712429" cy="1754326"/>
          </a:xfrm>
          <a:prstGeom prst="rect">
            <a:avLst/>
          </a:prstGeom>
          <a:noFill/>
        </p:spPr>
        <p:txBody>
          <a:bodyPr wrap="square" rtlCol="0">
            <a:spAutoFit/>
          </a:bodyPr>
          <a:lstStyle/>
          <a:p>
            <a:pPr algn="just"/>
            <a:r>
              <a:rPr lang="es-EC" dirty="0" smtClean="0">
                <a:latin typeface="Times New Roman" panose="02020603050405020304" pitchFamily="18" charset="0"/>
                <a:cs typeface="Times New Roman" panose="02020603050405020304" pitchFamily="18" charset="0"/>
              </a:rPr>
              <a:t>10. </a:t>
            </a:r>
            <a:r>
              <a:rPr lang="es-EC" dirty="0">
                <a:latin typeface="Times New Roman" panose="02020603050405020304" pitchFamily="18" charset="0"/>
                <a:cs typeface="Times New Roman" panose="02020603050405020304" pitchFamily="18" charset="0"/>
              </a:rPr>
              <a:t>¿Considera que la implementación de un plan de emergencias, permitirá incrementar la cultura de seguridad y a la vez gestionar los riesgos de origen natural que pueden afectar a la unidad educativa?</a:t>
            </a:r>
          </a:p>
          <a:p>
            <a:pPr algn="just"/>
            <a:endParaRPr lang="es-EC" dirty="0">
              <a:latin typeface="Times New Roman" panose="02020603050405020304" pitchFamily="18" charset="0"/>
              <a:cs typeface="Times New Roman" panose="02020603050405020304" pitchFamily="18" charset="0"/>
            </a:endParaRPr>
          </a:p>
        </p:txBody>
      </p:sp>
      <p:pic>
        <p:nvPicPr>
          <p:cNvPr id="3" name="Imagen 2"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1205" y="3768651"/>
            <a:ext cx="4582164" cy="1381318"/>
          </a:xfrm>
          <a:prstGeom prst="rect">
            <a:avLst/>
          </a:prstGeom>
        </p:spPr>
      </p:pic>
      <p:pic>
        <p:nvPicPr>
          <p:cNvPr id="4" name="Imagen 3"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9443" y="2282780"/>
            <a:ext cx="4020111" cy="2295845"/>
          </a:xfrm>
          <a:prstGeom prst="rect">
            <a:avLst/>
          </a:prstGeom>
        </p:spPr>
      </p:pic>
    </p:spTree>
    <p:extLst>
      <p:ext uri="{BB962C8B-B14F-4D97-AF65-F5344CB8AC3E}">
        <p14:creationId xmlns:p14="http://schemas.microsoft.com/office/powerpoint/2010/main" val="9399949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967353" y="388204"/>
            <a:ext cx="10058400" cy="729397"/>
          </a:xfrm>
        </p:spPr>
        <p:txBody>
          <a:bodyPr>
            <a:normAutofit/>
          </a:bodyPr>
          <a:lstStyle/>
          <a:p>
            <a:r>
              <a:rPr lang="es-EC" sz="3200" b="1" dirty="0" smtClean="0">
                <a:solidFill>
                  <a:schemeClr val="accent2">
                    <a:lumMod val="75000"/>
                  </a:schemeClr>
                </a:solidFill>
                <a:latin typeface="Times New Roman" panose="02020603050405020304" pitchFamily="18" charset="0"/>
                <a:cs typeface="Times New Roman" panose="02020603050405020304" pitchFamily="18" charset="0"/>
              </a:rPr>
              <a:t>PLANTEAMIENTO DEL PROBLEMA</a:t>
            </a:r>
            <a:endParaRPr lang="es-EC" sz="32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Imagen 2"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67353" y="1117601"/>
            <a:ext cx="4373904" cy="5158307"/>
          </a:xfrm>
          <a:prstGeom prst="rect">
            <a:avLst/>
          </a:prstGeom>
        </p:spPr>
      </p:pic>
      <p:pic>
        <p:nvPicPr>
          <p:cNvPr id="4" name="Imagen 3"/>
          <p:cNvPicPr/>
          <p:nvPr/>
        </p:nvPicPr>
        <p:blipFill>
          <a:blip r:embed="rId3">
            <a:extLst>
              <a:ext uri="{28A0092B-C50C-407E-A947-70E740481C1C}">
                <a14:useLocalDpi xmlns:a14="http://schemas.microsoft.com/office/drawing/2010/main" val="0"/>
              </a:ext>
            </a:extLst>
          </a:blip>
          <a:srcRect/>
          <a:stretch>
            <a:fillRect/>
          </a:stretch>
        </p:blipFill>
        <p:spPr bwMode="auto">
          <a:xfrm>
            <a:off x="5646058" y="1280126"/>
            <a:ext cx="5965370" cy="4833256"/>
          </a:xfrm>
          <a:prstGeom prst="rect">
            <a:avLst/>
          </a:prstGeom>
          <a:noFill/>
          <a:ln>
            <a:noFill/>
          </a:ln>
        </p:spPr>
      </p:pic>
    </p:spTree>
    <p:extLst>
      <p:ext uri="{BB962C8B-B14F-4D97-AF65-F5344CB8AC3E}">
        <p14:creationId xmlns:p14="http://schemas.microsoft.com/office/powerpoint/2010/main" val="390853646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619662" y="52721"/>
            <a:ext cx="9412980"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ANÁLISIS DEL ESTUDIO DE SEGURIDAD</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1" name="CuadroTexto 10"/>
          <p:cNvSpPr txBox="1"/>
          <p:nvPr/>
        </p:nvSpPr>
        <p:spPr>
          <a:xfrm>
            <a:off x="1268568" y="782971"/>
            <a:ext cx="4881093"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CONTEXTO EXTERNO</a:t>
            </a:r>
            <a:endParaRPr lang="es-EC" b="1" dirty="0">
              <a:latin typeface="Times New Roman" panose="02020603050405020304" pitchFamily="18" charset="0"/>
              <a:cs typeface="Times New Roman" panose="02020603050405020304" pitchFamily="18" charset="0"/>
            </a:endParaRPr>
          </a:p>
        </p:txBody>
      </p:sp>
      <p:grpSp>
        <p:nvGrpSpPr>
          <p:cNvPr id="12" name="Grupo 11"/>
          <p:cNvGrpSpPr/>
          <p:nvPr/>
        </p:nvGrpSpPr>
        <p:grpSpPr>
          <a:xfrm>
            <a:off x="3709114" y="1024928"/>
            <a:ext cx="1720737" cy="877779"/>
            <a:chOff x="0" y="0"/>
            <a:chExt cx="6334929" cy="911715"/>
          </a:xfrm>
          <a:scene3d>
            <a:camera prst="orthographicFront">
              <a:rot lat="0" lon="0" rev="0"/>
            </a:camera>
            <a:lightRig rig="contrasting" dir="t">
              <a:rot lat="0" lon="0" rev="1200000"/>
            </a:lightRig>
          </a:scene3d>
        </p:grpSpPr>
        <p:sp>
          <p:nvSpPr>
            <p:cNvPr id="25" name="Rectángulo redondeado 24"/>
            <p:cNvSpPr/>
            <p:nvPr/>
          </p:nvSpPr>
          <p:spPr>
            <a:xfrm>
              <a:off x="0" y="0"/>
              <a:ext cx="6334929" cy="911715"/>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6" name="Rectángulo 25"/>
            <p:cNvSpPr/>
            <p:nvPr/>
          </p:nvSpPr>
          <p:spPr>
            <a:xfrm>
              <a:off x="1358157" y="0"/>
              <a:ext cx="4976771" cy="91171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Amenazas </a:t>
              </a:r>
              <a:endParaRPr lang="es-EC" sz="1800" kern="1200" dirty="0">
                <a:latin typeface="Times New Roman" panose="02020603050405020304" pitchFamily="18" charset="0"/>
                <a:cs typeface="Times New Roman" panose="02020603050405020304" pitchFamily="18" charset="0"/>
              </a:endParaRPr>
            </a:p>
          </p:txBody>
        </p:sp>
      </p:grpSp>
      <p:grpSp>
        <p:nvGrpSpPr>
          <p:cNvPr id="13" name="Grupo 12"/>
          <p:cNvGrpSpPr/>
          <p:nvPr/>
        </p:nvGrpSpPr>
        <p:grpSpPr>
          <a:xfrm>
            <a:off x="6388100" y="1132300"/>
            <a:ext cx="4029534" cy="838924"/>
            <a:chOff x="0" y="1002886"/>
            <a:chExt cx="6334929" cy="911715"/>
          </a:xfrm>
          <a:scene3d>
            <a:camera prst="orthographicFront">
              <a:rot lat="0" lon="0" rev="0"/>
            </a:camera>
            <a:lightRig rig="contrasting" dir="t">
              <a:rot lat="0" lon="0" rev="1200000"/>
            </a:lightRig>
          </a:scene3d>
        </p:grpSpPr>
        <p:sp>
          <p:nvSpPr>
            <p:cNvPr id="23" name="Rectángulo redondeado 22"/>
            <p:cNvSpPr/>
            <p:nvPr/>
          </p:nvSpPr>
          <p:spPr>
            <a:xfrm>
              <a:off x="0" y="1002886"/>
              <a:ext cx="6334929" cy="911715"/>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4" name="Rectángulo 23"/>
            <p:cNvSpPr/>
            <p:nvPr/>
          </p:nvSpPr>
          <p:spPr>
            <a:xfrm>
              <a:off x="0" y="1002886"/>
              <a:ext cx="6334929" cy="91171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No existe coordinación, ni comunicación con entidades de emergencia</a:t>
              </a:r>
              <a:endParaRPr lang="es-EC" sz="1800" kern="1200" dirty="0">
                <a:latin typeface="Times New Roman" panose="02020603050405020304" pitchFamily="18" charset="0"/>
                <a:cs typeface="Times New Roman" panose="02020603050405020304" pitchFamily="18" charset="0"/>
              </a:endParaRPr>
            </a:p>
          </p:txBody>
        </p:sp>
      </p:grpSp>
      <p:grpSp>
        <p:nvGrpSpPr>
          <p:cNvPr id="14" name="Grupo 13"/>
          <p:cNvGrpSpPr/>
          <p:nvPr/>
        </p:nvGrpSpPr>
        <p:grpSpPr>
          <a:xfrm>
            <a:off x="7333111" y="3763146"/>
            <a:ext cx="4026056" cy="911715"/>
            <a:chOff x="0" y="2005773"/>
            <a:chExt cx="6334929" cy="911715"/>
          </a:xfrm>
          <a:scene3d>
            <a:camera prst="orthographicFront">
              <a:rot lat="0" lon="0" rev="0"/>
            </a:camera>
            <a:lightRig rig="contrasting" dir="t">
              <a:rot lat="0" lon="0" rev="1200000"/>
            </a:lightRig>
          </a:scene3d>
        </p:grpSpPr>
        <p:sp>
          <p:nvSpPr>
            <p:cNvPr id="21" name="Rectángulo redondeado 20"/>
            <p:cNvSpPr/>
            <p:nvPr/>
          </p:nvSpPr>
          <p:spPr>
            <a:xfrm>
              <a:off x="0" y="2005773"/>
              <a:ext cx="6334929" cy="911715"/>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2" name="Rectángulo 21"/>
            <p:cNvSpPr/>
            <p:nvPr/>
          </p:nvSpPr>
          <p:spPr>
            <a:xfrm>
              <a:off x="0" y="2005773"/>
              <a:ext cx="6334929" cy="91171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No existe comunicaciones y relaciones con directiva del barrio </a:t>
              </a:r>
              <a:endParaRPr lang="es-EC" sz="1800" kern="1200" dirty="0">
                <a:latin typeface="Times New Roman" panose="02020603050405020304" pitchFamily="18" charset="0"/>
                <a:cs typeface="Times New Roman" panose="02020603050405020304" pitchFamily="18" charset="0"/>
              </a:endParaRPr>
            </a:p>
          </p:txBody>
        </p:sp>
      </p:grpSp>
      <p:grpSp>
        <p:nvGrpSpPr>
          <p:cNvPr id="15" name="Grupo 14"/>
          <p:cNvGrpSpPr/>
          <p:nvPr/>
        </p:nvGrpSpPr>
        <p:grpSpPr>
          <a:xfrm>
            <a:off x="3436021" y="4814476"/>
            <a:ext cx="2952079" cy="911715"/>
            <a:chOff x="0" y="3008660"/>
            <a:chExt cx="6334929" cy="911715"/>
          </a:xfrm>
          <a:scene3d>
            <a:camera prst="orthographicFront">
              <a:rot lat="0" lon="0" rev="0"/>
            </a:camera>
            <a:lightRig rig="contrasting" dir="t">
              <a:rot lat="0" lon="0" rev="1200000"/>
            </a:lightRig>
          </a:scene3d>
        </p:grpSpPr>
        <p:sp>
          <p:nvSpPr>
            <p:cNvPr id="19" name="Rectángulo redondeado 18"/>
            <p:cNvSpPr/>
            <p:nvPr/>
          </p:nvSpPr>
          <p:spPr>
            <a:xfrm>
              <a:off x="0" y="3008660"/>
              <a:ext cx="6334929" cy="911715"/>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0" name="Rectángulo 19"/>
            <p:cNvSpPr/>
            <p:nvPr/>
          </p:nvSpPr>
          <p:spPr>
            <a:xfrm>
              <a:off x="0" y="3008660"/>
              <a:ext cx="6334929" cy="91171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Falta de medidas o procedimientos de seguridad</a:t>
              </a:r>
              <a:endParaRPr lang="es-EC" sz="1800" kern="1200" dirty="0">
                <a:latin typeface="Times New Roman" panose="02020603050405020304" pitchFamily="18" charset="0"/>
                <a:cs typeface="Times New Roman" panose="02020603050405020304" pitchFamily="18" charset="0"/>
              </a:endParaRPr>
            </a:p>
          </p:txBody>
        </p:sp>
      </p:grpSp>
      <p:grpSp>
        <p:nvGrpSpPr>
          <p:cNvPr id="16" name="Grupo 15"/>
          <p:cNvGrpSpPr/>
          <p:nvPr/>
        </p:nvGrpSpPr>
        <p:grpSpPr>
          <a:xfrm>
            <a:off x="3332327" y="2921467"/>
            <a:ext cx="2944231" cy="911715"/>
            <a:chOff x="0" y="4011546"/>
            <a:chExt cx="6334929" cy="911715"/>
          </a:xfrm>
          <a:scene3d>
            <a:camera prst="orthographicFront">
              <a:rot lat="0" lon="0" rev="0"/>
            </a:camera>
            <a:lightRig rig="contrasting" dir="t">
              <a:rot lat="0" lon="0" rev="1200000"/>
            </a:lightRig>
          </a:scene3d>
        </p:grpSpPr>
        <p:sp>
          <p:nvSpPr>
            <p:cNvPr id="17" name="Rectángulo redondeado 16"/>
            <p:cNvSpPr/>
            <p:nvPr/>
          </p:nvSpPr>
          <p:spPr>
            <a:xfrm>
              <a:off x="0" y="4011546"/>
              <a:ext cx="6334929" cy="911715"/>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8" name="Rectángulo 17"/>
            <p:cNvSpPr/>
            <p:nvPr/>
          </p:nvSpPr>
          <p:spPr>
            <a:xfrm>
              <a:off x="954185" y="4011546"/>
              <a:ext cx="5380743" cy="911715"/>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Ruta de evacuación</a:t>
              </a:r>
              <a:endParaRPr lang="es-EC" sz="1800" kern="1200" dirty="0">
                <a:latin typeface="Times New Roman" panose="02020603050405020304" pitchFamily="18" charset="0"/>
                <a:cs typeface="Times New Roman" panose="02020603050405020304" pitchFamily="18" charset="0"/>
              </a:endParaRPr>
            </a:p>
          </p:txBody>
        </p:sp>
      </p:grpSp>
      <p:pic>
        <p:nvPicPr>
          <p:cNvPr id="27" name="Imagen 26"/>
          <p:cNvPicPr/>
          <p:nvPr/>
        </p:nvPicPr>
        <p:blipFill rotWithShape="1">
          <a:blip r:embed="rId2" cstate="print">
            <a:extLst>
              <a:ext uri="{28A0092B-C50C-407E-A947-70E740481C1C}">
                <a14:useLocalDpi xmlns:a14="http://schemas.microsoft.com/office/drawing/2010/main" val="0"/>
              </a:ext>
            </a:extLst>
          </a:blip>
          <a:srcRect l="10425" t="3689" b="12369"/>
          <a:stretch/>
        </p:blipFill>
        <p:spPr bwMode="auto">
          <a:xfrm>
            <a:off x="517762" y="1090346"/>
            <a:ext cx="3106625" cy="1523746"/>
          </a:xfrm>
          <a:prstGeom prst="ellipse">
            <a:avLst/>
          </a:prstGeom>
          <a:ln>
            <a:noFill/>
          </a:ln>
          <a:effectLst>
            <a:softEdge rad="112500"/>
          </a:effectLst>
          <a:extLst>
            <a:ext uri="{53640926-AAD7-44D8-BBD7-CCE9431645EC}">
              <a14:shadowObscured xmlns:a14="http://schemas.microsoft.com/office/drawing/2010/main"/>
            </a:ext>
          </a:extLst>
        </p:spPr>
      </p:pic>
      <p:pic>
        <p:nvPicPr>
          <p:cNvPr id="30" name="Imagen 29" descr="Recorte de pantalla"/>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8408" y="2087814"/>
            <a:ext cx="1633315" cy="1131904"/>
          </a:xfrm>
          <a:prstGeom prst="rect">
            <a:avLst/>
          </a:prstGeom>
        </p:spPr>
      </p:pic>
      <p:pic>
        <p:nvPicPr>
          <p:cNvPr id="31" name="Imagen 30"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8276" y="1090346"/>
            <a:ext cx="1771897" cy="11622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2" name="Imagen 3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86870" y="4500338"/>
            <a:ext cx="2327598" cy="1747202"/>
          </a:xfrm>
          <a:prstGeom prst="ellipse">
            <a:avLst/>
          </a:prstGeom>
          <a:ln>
            <a:noFill/>
          </a:ln>
          <a:effectLst>
            <a:softEdge rad="112500"/>
          </a:effectLst>
        </p:spPr>
      </p:pic>
      <p:pic>
        <p:nvPicPr>
          <p:cNvPr id="35" name="Imagen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5760" y="4446421"/>
            <a:ext cx="2471253" cy="1855036"/>
          </a:xfrm>
          <a:prstGeom prst="ellipse">
            <a:avLst/>
          </a:prstGeom>
          <a:ln>
            <a:noFill/>
          </a:ln>
          <a:effectLst>
            <a:softEdge rad="112500"/>
          </a:effectLst>
        </p:spPr>
      </p:pic>
      <p:pic>
        <p:nvPicPr>
          <p:cNvPr id="36" name="Imagen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850" y="2602738"/>
            <a:ext cx="2471253" cy="1855037"/>
          </a:xfrm>
          <a:prstGeom prst="ellipse">
            <a:avLst/>
          </a:prstGeom>
          <a:ln>
            <a:noFill/>
          </a:ln>
          <a:effectLst>
            <a:softEdge rad="112500"/>
          </a:effectLst>
        </p:spPr>
      </p:pic>
    </p:spTree>
    <p:extLst>
      <p:ext uri="{BB962C8B-B14F-4D97-AF65-F5344CB8AC3E}">
        <p14:creationId xmlns:p14="http://schemas.microsoft.com/office/powerpoint/2010/main" val="147942728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619662" y="52721"/>
            <a:ext cx="9412980"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ANÁLISIS DEL ESTUDIO DE SEGURIDAD</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uadroTexto 2"/>
          <p:cNvSpPr txBox="1"/>
          <p:nvPr/>
        </p:nvSpPr>
        <p:spPr>
          <a:xfrm>
            <a:off x="1165537" y="745449"/>
            <a:ext cx="4881093" cy="369332"/>
          </a:xfrm>
          <a:prstGeom prst="rect">
            <a:avLst/>
          </a:prstGeom>
          <a:noFill/>
        </p:spPr>
        <p:txBody>
          <a:bodyPr wrap="square" rtlCol="0">
            <a:spAutoFit/>
          </a:bodyPr>
          <a:lstStyle/>
          <a:p>
            <a:r>
              <a:rPr lang="es-EC" b="1" dirty="0" smtClean="0">
                <a:latin typeface="Times New Roman" panose="02020603050405020304" pitchFamily="18" charset="0"/>
                <a:cs typeface="Times New Roman" panose="02020603050405020304" pitchFamily="18" charset="0"/>
              </a:rPr>
              <a:t>CONTEXTO INTERNO</a:t>
            </a:r>
            <a:endParaRPr lang="es-EC" b="1" dirty="0">
              <a:latin typeface="Times New Roman" panose="02020603050405020304" pitchFamily="18" charset="0"/>
              <a:cs typeface="Times New Roman" panose="02020603050405020304" pitchFamily="18" charset="0"/>
            </a:endParaRPr>
          </a:p>
        </p:txBody>
      </p:sp>
      <p:grpSp>
        <p:nvGrpSpPr>
          <p:cNvPr id="7" name="Grupo 6"/>
          <p:cNvGrpSpPr/>
          <p:nvPr/>
        </p:nvGrpSpPr>
        <p:grpSpPr>
          <a:xfrm>
            <a:off x="3559621" y="1309260"/>
            <a:ext cx="2918740" cy="641120"/>
            <a:chOff x="0" y="0"/>
            <a:chExt cx="6181860" cy="641120"/>
          </a:xfrm>
          <a:scene3d>
            <a:camera prst="orthographicFront">
              <a:rot lat="0" lon="0" rev="0"/>
            </a:camera>
            <a:lightRig rig="contrasting" dir="t">
              <a:rot lat="0" lon="0" rev="1200000"/>
            </a:lightRig>
          </a:scene3d>
        </p:grpSpPr>
        <p:sp>
          <p:nvSpPr>
            <p:cNvPr id="26" name="Rectángulo redondeado 25"/>
            <p:cNvSpPr/>
            <p:nvPr/>
          </p:nvSpPr>
          <p:spPr>
            <a:xfrm>
              <a:off x="0" y="0"/>
              <a:ext cx="6181860" cy="641120"/>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7" name="Rectángulo 26"/>
            <p:cNvSpPr/>
            <p:nvPr/>
          </p:nvSpPr>
          <p:spPr>
            <a:xfrm>
              <a:off x="1300484" y="0"/>
              <a:ext cx="4881375" cy="6411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Cultura de seguridad</a:t>
              </a:r>
              <a:endParaRPr lang="es-EC" sz="1800" kern="1200" dirty="0">
                <a:latin typeface="Times New Roman" panose="02020603050405020304" pitchFamily="18" charset="0"/>
                <a:cs typeface="Times New Roman" panose="02020603050405020304" pitchFamily="18" charset="0"/>
              </a:endParaRPr>
            </a:p>
          </p:txBody>
        </p:sp>
      </p:grpSp>
      <p:grpSp>
        <p:nvGrpSpPr>
          <p:cNvPr id="8" name="Grupo 7"/>
          <p:cNvGrpSpPr/>
          <p:nvPr/>
        </p:nvGrpSpPr>
        <p:grpSpPr>
          <a:xfrm>
            <a:off x="9662830" y="1468296"/>
            <a:ext cx="2238806" cy="890681"/>
            <a:chOff x="0" y="705232"/>
            <a:chExt cx="6181860" cy="641120"/>
          </a:xfrm>
          <a:scene3d>
            <a:camera prst="orthographicFront">
              <a:rot lat="0" lon="0" rev="0"/>
            </a:camera>
            <a:lightRig rig="contrasting" dir="t">
              <a:rot lat="0" lon="0" rev="1200000"/>
            </a:lightRig>
          </a:scene3d>
        </p:grpSpPr>
        <p:sp>
          <p:nvSpPr>
            <p:cNvPr id="24" name="Rectángulo redondeado 23"/>
            <p:cNvSpPr/>
            <p:nvPr/>
          </p:nvSpPr>
          <p:spPr>
            <a:xfrm>
              <a:off x="0" y="705232"/>
              <a:ext cx="6181860" cy="641120"/>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5" name="Rectángulo 24"/>
            <p:cNvSpPr/>
            <p:nvPr/>
          </p:nvSpPr>
          <p:spPr>
            <a:xfrm>
              <a:off x="2" y="705232"/>
              <a:ext cx="6181858" cy="6411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Medidas y procedimientos de seguridad</a:t>
              </a:r>
              <a:endParaRPr lang="es-EC" sz="1800" kern="1200" dirty="0">
                <a:latin typeface="Times New Roman" panose="02020603050405020304" pitchFamily="18" charset="0"/>
                <a:cs typeface="Times New Roman" panose="02020603050405020304" pitchFamily="18" charset="0"/>
              </a:endParaRPr>
            </a:p>
          </p:txBody>
        </p:sp>
      </p:grpSp>
      <p:grpSp>
        <p:nvGrpSpPr>
          <p:cNvPr id="9" name="Grupo 8"/>
          <p:cNvGrpSpPr/>
          <p:nvPr/>
        </p:nvGrpSpPr>
        <p:grpSpPr>
          <a:xfrm>
            <a:off x="2385753" y="5081475"/>
            <a:ext cx="3434367" cy="641120"/>
            <a:chOff x="0" y="1410464"/>
            <a:chExt cx="6181860" cy="641120"/>
          </a:xfrm>
          <a:scene3d>
            <a:camera prst="orthographicFront">
              <a:rot lat="0" lon="0" rev="0"/>
            </a:camera>
            <a:lightRig rig="contrasting" dir="t">
              <a:rot lat="0" lon="0" rev="1200000"/>
            </a:lightRig>
          </a:scene3d>
        </p:grpSpPr>
        <p:sp>
          <p:nvSpPr>
            <p:cNvPr id="22" name="Rectángulo redondeado 21"/>
            <p:cNvSpPr/>
            <p:nvPr/>
          </p:nvSpPr>
          <p:spPr>
            <a:xfrm>
              <a:off x="0" y="1410464"/>
              <a:ext cx="6181860" cy="641120"/>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3" name="Rectángulo 22"/>
            <p:cNvSpPr/>
            <p:nvPr/>
          </p:nvSpPr>
          <p:spPr>
            <a:xfrm>
              <a:off x="1300484" y="1410464"/>
              <a:ext cx="4881375" cy="6411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Infraestructura defectuosa</a:t>
              </a:r>
              <a:endParaRPr lang="es-EC" sz="1800" kern="1200" dirty="0">
                <a:latin typeface="Times New Roman" panose="02020603050405020304" pitchFamily="18" charset="0"/>
                <a:cs typeface="Times New Roman" panose="02020603050405020304" pitchFamily="18" charset="0"/>
              </a:endParaRPr>
            </a:p>
          </p:txBody>
        </p:sp>
      </p:grpSp>
      <p:grpSp>
        <p:nvGrpSpPr>
          <p:cNvPr id="10" name="Grupo 9"/>
          <p:cNvGrpSpPr/>
          <p:nvPr/>
        </p:nvGrpSpPr>
        <p:grpSpPr>
          <a:xfrm>
            <a:off x="9028090" y="3633375"/>
            <a:ext cx="2526405" cy="641120"/>
            <a:chOff x="0" y="2115696"/>
            <a:chExt cx="6181860" cy="641120"/>
          </a:xfrm>
          <a:scene3d>
            <a:camera prst="orthographicFront">
              <a:rot lat="0" lon="0" rev="0"/>
            </a:camera>
            <a:lightRig rig="contrasting" dir="t">
              <a:rot lat="0" lon="0" rev="1200000"/>
            </a:lightRig>
          </a:scene3d>
        </p:grpSpPr>
        <p:sp>
          <p:nvSpPr>
            <p:cNvPr id="20" name="Rectángulo redondeado 19"/>
            <p:cNvSpPr/>
            <p:nvPr/>
          </p:nvSpPr>
          <p:spPr>
            <a:xfrm>
              <a:off x="0" y="2115696"/>
              <a:ext cx="6181860" cy="641120"/>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21" name="Rectángulo 20"/>
            <p:cNvSpPr/>
            <p:nvPr/>
          </p:nvSpPr>
          <p:spPr>
            <a:xfrm>
              <a:off x="1300484" y="2115696"/>
              <a:ext cx="4881375" cy="6411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Falta de recursos</a:t>
              </a:r>
              <a:endParaRPr lang="es-EC" sz="1800" kern="1200" dirty="0">
                <a:latin typeface="Times New Roman" panose="02020603050405020304" pitchFamily="18" charset="0"/>
                <a:cs typeface="Times New Roman" panose="02020603050405020304" pitchFamily="18" charset="0"/>
              </a:endParaRPr>
            </a:p>
          </p:txBody>
        </p:sp>
      </p:grpSp>
      <p:grpSp>
        <p:nvGrpSpPr>
          <p:cNvPr id="11" name="Grupo 10"/>
          <p:cNvGrpSpPr/>
          <p:nvPr/>
        </p:nvGrpSpPr>
        <p:grpSpPr>
          <a:xfrm>
            <a:off x="3218868" y="2400517"/>
            <a:ext cx="3434367" cy="641120"/>
            <a:chOff x="0" y="2820928"/>
            <a:chExt cx="6181860" cy="641120"/>
          </a:xfrm>
          <a:scene3d>
            <a:camera prst="orthographicFront">
              <a:rot lat="0" lon="0" rev="0"/>
            </a:camera>
            <a:lightRig rig="contrasting" dir="t">
              <a:rot lat="0" lon="0" rev="1200000"/>
            </a:lightRig>
          </a:scene3d>
        </p:grpSpPr>
        <p:sp>
          <p:nvSpPr>
            <p:cNvPr id="18" name="Rectángulo redondeado 17"/>
            <p:cNvSpPr/>
            <p:nvPr/>
          </p:nvSpPr>
          <p:spPr>
            <a:xfrm>
              <a:off x="0" y="2820928"/>
              <a:ext cx="6181860" cy="641120"/>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9" name="Rectángulo 18"/>
            <p:cNvSpPr/>
            <p:nvPr/>
          </p:nvSpPr>
          <p:spPr>
            <a:xfrm>
              <a:off x="1300484" y="2820928"/>
              <a:ext cx="4881375" cy="6411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Capacitación</a:t>
              </a:r>
              <a:endParaRPr lang="es-EC" sz="1800" kern="1200" dirty="0">
                <a:latin typeface="Times New Roman" panose="02020603050405020304" pitchFamily="18" charset="0"/>
                <a:cs typeface="Times New Roman" panose="02020603050405020304" pitchFamily="18" charset="0"/>
              </a:endParaRPr>
            </a:p>
          </p:txBody>
        </p:sp>
      </p:grpSp>
      <p:grpSp>
        <p:nvGrpSpPr>
          <p:cNvPr id="12" name="Grupo 11"/>
          <p:cNvGrpSpPr/>
          <p:nvPr/>
        </p:nvGrpSpPr>
        <p:grpSpPr>
          <a:xfrm>
            <a:off x="8485031" y="5259233"/>
            <a:ext cx="3095222" cy="641120"/>
            <a:chOff x="0" y="3526160"/>
            <a:chExt cx="6181860" cy="641120"/>
          </a:xfrm>
          <a:scene3d>
            <a:camera prst="orthographicFront">
              <a:rot lat="0" lon="0" rev="0"/>
            </a:camera>
            <a:lightRig rig="contrasting" dir="t">
              <a:rot lat="0" lon="0" rev="1200000"/>
            </a:lightRig>
          </a:scene3d>
        </p:grpSpPr>
        <p:sp>
          <p:nvSpPr>
            <p:cNvPr id="16" name="Rectángulo redondeado 15"/>
            <p:cNvSpPr/>
            <p:nvPr/>
          </p:nvSpPr>
          <p:spPr>
            <a:xfrm>
              <a:off x="0" y="3526160"/>
              <a:ext cx="6181860" cy="641120"/>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7" name="Rectángulo 16"/>
            <p:cNvSpPr/>
            <p:nvPr/>
          </p:nvSpPr>
          <p:spPr>
            <a:xfrm>
              <a:off x="1300484" y="3526160"/>
              <a:ext cx="4881375" cy="6411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Medios de comunicación</a:t>
              </a:r>
              <a:endParaRPr lang="es-EC" sz="1800" kern="1200" dirty="0">
                <a:latin typeface="Times New Roman" panose="02020603050405020304" pitchFamily="18" charset="0"/>
                <a:cs typeface="Times New Roman" panose="02020603050405020304" pitchFamily="18" charset="0"/>
              </a:endParaRPr>
            </a:p>
          </p:txBody>
        </p:sp>
      </p:grpSp>
      <p:grpSp>
        <p:nvGrpSpPr>
          <p:cNvPr id="13" name="Grupo 12"/>
          <p:cNvGrpSpPr/>
          <p:nvPr/>
        </p:nvGrpSpPr>
        <p:grpSpPr>
          <a:xfrm>
            <a:off x="2750965" y="3743018"/>
            <a:ext cx="3434367" cy="641120"/>
            <a:chOff x="0" y="4231392"/>
            <a:chExt cx="6181860" cy="641120"/>
          </a:xfrm>
          <a:scene3d>
            <a:camera prst="orthographicFront">
              <a:rot lat="0" lon="0" rev="0"/>
            </a:camera>
            <a:lightRig rig="contrasting" dir="t">
              <a:rot lat="0" lon="0" rev="1200000"/>
            </a:lightRig>
          </a:scene3d>
        </p:grpSpPr>
        <p:sp>
          <p:nvSpPr>
            <p:cNvPr id="14" name="Rectángulo redondeado 13"/>
            <p:cNvSpPr/>
            <p:nvPr/>
          </p:nvSpPr>
          <p:spPr>
            <a:xfrm>
              <a:off x="0" y="4231392"/>
              <a:ext cx="6181860" cy="641120"/>
            </a:xfrm>
            <a:prstGeom prst="roundRect">
              <a:avLst>
                <a:gd name="adj" fmla="val 10000"/>
              </a:avLst>
            </a:prstGeom>
            <a:sp3d contourW="19050" prstMaterial="metal">
              <a:bevelT w="88900" h="203200"/>
              <a:bevelB w="165100" h="254000"/>
            </a:sp3d>
          </p:spPr>
          <p:style>
            <a:lnRef idx="0">
              <a:schemeClr val="lt1">
                <a:hueOff val="0"/>
                <a:satOff val="0"/>
                <a:lumOff val="0"/>
                <a:alphaOff val="0"/>
              </a:schemeClr>
            </a:lnRef>
            <a:fillRef idx="1">
              <a:schemeClr val="accent1">
                <a:hueOff val="0"/>
                <a:satOff val="0"/>
                <a:lumOff val="0"/>
                <a:alphaOff val="0"/>
              </a:schemeClr>
            </a:fillRef>
            <a:effectRef idx="2">
              <a:schemeClr val="accent1">
                <a:hueOff val="0"/>
                <a:satOff val="0"/>
                <a:lumOff val="0"/>
                <a:alphaOff val="0"/>
              </a:schemeClr>
            </a:effectRef>
            <a:fontRef idx="minor">
              <a:schemeClr val="lt1"/>
            </a:fontRef>
          </p:style>
        </p:sp>
        <p:sp>
          <p:nvSpPr>
            <p:cNvPr id="15" name="Rectángulo 14"/>
            <p:cNvSpPr/>
            <p:nvPr/>
          </p:nvSpPr>
          <p:spPr>
            <a:xfrm>
              <a:off x="1300484" y="4231392"/>
              <a:ext cx="4881375" cy="641120"/>
            </a:xfrm>
            <a:prstGeom prst="rect">
              <a:avLst/>
            </a:prstGeom>
            <a:sp3d/>
          </p:spPr>
          <p:style>
            <a:lnRef idx="0">
              <a:scrgbClr r="0" g="0" b="0"/>
            </a:lnRef>
            <a:fillRef idx="0">
              <a:scrgbClr r="0" g="0" b="0"/>
            </a:fillRef>
            <a:effectRef idx="0">
              <a:scrgbClr r="0" g="0" b="0"/>
            </a:effectRef>
            <a:fontRef idx="minor">
              <a:schemeClr val="lt1"/>
            </a:fontRef>
          </p:style>
          <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s-EC" sz="1800" kern="1200" dirty="0" smtClean="0">
                  <a:latin typeface="Times New Roman" panose="02020603050405020304" pitchFamily="18" charset="0"/>
                  <a:cs typeface="Times New Roman" panose="02020603050405020304" pitchFamily="18" charset="0"/>
                </a:rPr>
                <a:t>Ruta de evacuación</a:t>
              </a:r>
              <a:endParaRPr lang="es-EC" sz="1800" kern="1200" dirty="0">
                <a:latin typeface="Times New Roman" panose="02020603050405020304" pitchFamily="18" charset="0"/>
                <a:cs typeface="Times New Roman" panose="02020603050405020304" pitchFamily="18" charset="0"/>
              </a:endParaRPr>
            </a:p>
          </p:txBody>
        </p:sp>
      </p:grpSp>
      <p:pic>
        <p:nvPicPr>
          <p:cNvPr id="4" name="Imagen 3"/>
          <p:cNvPicPr>
            <a:picLocks noChangeAspect="1"/>
          </p:cNvPicPr>
          <p:nvPr/>
        </p:nvPicPr>
        <p:blipFill rotWithShape="1">
          <a:blip r:embed="rId2" cstate="print">
            <a:extLst>
              <a:ext uri="{28A0092B-C50C-407E-A947-70E740481C1C}">
                <a14:useLocalDpi xmlns:a14="http://schemas.microsoft.com/office/drawing/2010/main" val="0"/>
              </a:ext>
            </a:extLst>
          </a:blip>
          <a:srcRect l="-1029" t="17618" r="1029" b="804"/>
          <a:stretch/>
        </p:blipFill>
        <p:spPr>
          <a:xfrm>
            <a:off x="547124" y="4355974"/>
            <a:ext cx="1908507" cy="2092121"/>
          </a:xfrm>
          <a:prstGeom prst="ellipse">
            <a:avLst/>
          </a:prstGeom>
          <a:ln>
            <a:noFill/>
          </a:ln>
          <a:effectLst>
            <a:softEdge rad="112500"/>
          </a:effectLst>
        </p:spPr>
      </p:pic>
      <p:pic>
        <p:nvPicPr>
          <p:cNvPr id="28" name="Imagen 2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3902" y="4485411"/>
            <a:ext cx="2158097" cy="1619967"/>
          </a:xfrm>
          <a:prstGeom prst="ellipse">
            <a:avLst/>
          </a:prstGeom>
          <a:ln>
            <a:noFill/>
          </a:ln>
          <a:effectLst>
            <a:softEdge rad="112500"/>
          </a:effectLst>
        </p:spPr>
      </p:pic>
      <p:pic>
        <p:nvPicPr>
          <p:cNvPr id="29" name="Imagen 2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678" y="1185941"/>
            <a:ext cx="2838190" cy="2130476"/>
          </a:xfrm>
          <a:prstGeom prst="ellipse">
            <a:avLst/>
          </a:prstGeom>
          <a:ln>
            <a:noFill/>
          </a:ln>
          <a:effectLst>
            <a:softEdge rad="112500"/>
          </a:effectLst>
        </p:spPr>
      </p:pic>
      <p:pic>
        <p:nvPicPr>
          <p:cNvPr id="30" name="Imagen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9114" y="745449"/>
            <a:ext cx="2843716" cy="1720605"/>
          </a:xfrm>
          <a:prstGeom prst="ellipse">
            <a:avLst/>
          </a:prstGeom>
          <a:ln>
            <a:noFill/>
          </a:ln>
          <a:effectLst>
            <a:softEdge rad="112500"/>
          </a:effectLst>
        </p:spPr>
      </p:pic>
      <p:pic>
        <p:nvPicPr>
          <p:cNvPr id="31" name="Imagen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0637" y="3099937"/>
            <a:ext cx="2427180" cy="1821953"/>
          </a:xfrm>
          <a:prstGeom prst="ellipse">
            <a:avLst/>
          </a:prstGeom>
          <a:ln>
            <a:noFill/>
          </a:ln>
          <a:effectLst>
            <a:softEdge rad="112500"/>
          </a:effectLst>
        </p:spPr>
      </p:pic>
      <p:pic>
        <p:nvPicPr>
          <p:cNvPr id="32" name="Imagen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61982" y="2593164"/>
            <a:ext cx="2088589" cy="1567340"/>
          </a:xfrm>
          <a:prstGeom prst="ellipse">
            <a:avLst/>
          </a:prstGeom>
          <a:ln>
            <a:noFill/>
          </a:ln>
          <a:effectLst>
            <a:softEdge rad="112500"/>
          </a:effectLst>
        </p:spPr>
      </p:pic>
    </p:spTree>
    <p:extLst>
      <p:ext uri="{BB962C8B-B14F-4D97-AF65-F5344CB8AC3E}">
        <p14:creationId xmlns:p14="http://schemas.microsoft.com/office/powerpoint/2010/main" val="22397671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619662" y="52721"/>
            <a:ext cx="9412980"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MÉTODO MESERI</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Rectángulo 2"/>
          <p:cNvSpPr/>
          <p:nvPr/>
        </p:nvSpPr>
        <p:spPr>
          <a:xfrm>
            <a:off x="4997003" y="641963"/>
            <a:ext cx="2249807" cy="407161"/>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s-EC" sz="1600" b="1" dirty="0" smtClean="0">
                <a:latin typeface="Times New Roman" panose="02020603050405020304" pitchFamily="18" charset="0"/>
                <a:cs typeface="Times New Roman" panose="02020603050405020304" pitchFamily="18" charset="0"/>
              </a:rPr>
              <a:t>MÉTODO MESERI</a:t>
            </a:r>
            <a:endParaRPr lang="es-EC" sz="1600" b="1" dirty="0">
              <a:latin typeface="Times New Roman" panose="02020603050405020304" pitchFamily="18" charset="0"/>
              <a:cs typeface="Times New Roman" panose="02020603050405020304" pitchFamily="18" charset="0"/>
            </a:endParaRPr>
          </a:p>
        </p:txBody>
      </p:sp>
      <p:sp>
        <p:nvSpPr>
          <p:cNvPr id="4" name="Rectángulo 3"/>
          <p:cNvSpPr/>
          <p:nvPr/>
        </p:nvSpPr>
        <p:spPr>
          <a:xfrm>
            <a:off x="1519037" y="1447230"/>
            <a:ext cx="3477967" cy="473383"/>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1400" b="1" dirty="0" smtClean="0">
                <a:latin typeface="Times New Roman" panose="02020603050405020304" pitchFamily="18" charset="0"/>
                <a:cs typeface="Times New Roman" panose="02020603050405020304" pitchFamily="18" charset="0"/>
              </a:rPr>
              <a:t>FACTORES PROPIOS DE LAS INSTALACIONES</a:t>
            </a:r>
            <a:endParaRPr lang="es-EC" sz="1400" b="1" dirty="0">
              <a:latin typeface="Times New Roman" panose="02020603050405020304" pitchFamily="18" charset="0"/>
              <a:cs typeface="Times New Roman" panose="02020603050405020304" pitchFamily="18" charset="0"/>
            </a:endParaRPr>
          </a:p>
        </p:txBody>
      </p:sp>
      <p:sp>
        <p:nvSpPr>
          <p:cNvPr id="5" name="Rectángulo 4"/>
          <p:cNvSpPr/>
          <p:nvPr/>
        </p:nvSpPr>
        <p:spPr>
          <a:xfrm>
            <a:off x="9131121" y="1484715"/>
            <a:ext cx="2488507" cy="47338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1400" b="1" dirty="0" smtClean="0">
                <a:latin typeface="Times New Roman" panose="02020603050405020304" pitchFamily="18" charset="0"/>
                <a:cs typeface="Times New Roman" panose="02020603050405020304" pitchFamily="18" charset="0"/>
              </a:rPr>
              <a:t>FACTORES DE PROTECCIÓN</a:t>
            </a:r>
            <a:endParaRPr lang="es-EC" sz="1400" b="1" dirty="0">
              <a:latin typeface="Times New Roman" panose="02020603050405020304" pitchFamily="18" charset="0"/>
              <a:cs typeface="Times New Roman" panose="02020603050405020304" pitchFamily="18" charset="0"/>
            </a:endParaRPr>
          </a:p>
        </p:txBody>
      </p:sp>
      <p:sp>
        <p:nvSpPr>
          <p:cNvPr id="6" name="Rectángulo 5"/>
          <p:cNvSpPr/>
          <p:nvPr/>
        </p:nvSpPr>
        <p:spPr>
          <a:xfrm>
            <a:off x="322599" y="2375980"/>
            <a:ext cx="1112621" cy="4629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Construcción</a:t>
            </a:r>
            <a:endParaRPr lang="es-EC" sz="1200" dirty="0">
              <a:latin typeface="Times New Roman" panose="02020603050405020304" pitchFamily="18" charset="0"/>
              <a:cs typeface="Times New Roman" panose="02020603050405020304" pitchFamily="18" charset="0"/>
            </a:endParaRPr>
          </a:p>
        </p:txBody>
      </p:sp>
      <p:sp>
        <p:nvSpPr>
          <p:cNvPr id="7" name="Rectángulo 6"/>
          <p:cNvSpPr/>
          <p:nvPr/>
        </p:nvSpPr>
        <p:spPr>
          <a:xfrm>
            <a:off x="1767490" y="2373155"/>
            <a:ext cx="1006123" cy="4757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Situación</a:t>
            </a:r>
            <a:endParaRPr lang="es-EC" sz="1200" dirty="0">
              <a:latin typeface="Times New Roman" panose="02020603050405020304" pitchFamily="18" charset="0"/>
              <a:cs typeface="Times New Roman" panose="02020603050405020304" pitchFamily="18" charset="0"/>
            </a:endParaRPr>
          </a:p>
        </p:txBody>
      </p:sp>
      <p:sp>
        <p:nvSpPr>
          <p:cNvPr id="8" name="Rectángulo 7"/>
          <p:cNvSpPr/>
          <p:nvPr/>
        </p:nvSpPr>
        <p:spPr>
          <a:xfrm>
            <a:off x="3065770" y="2352178"/>
            <a:ext cx="1276726" cy="5400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Procesos</a:t>
            </a:r>
            <a:endParaRPr lang="es-EC" sz="1200" dirty="0">
              <a:latin typeface="Times New Roman" panose="02020603050405020304" pitchFamily="18" charset="0"/>
              <a:cs typeface="Times New Roman" panose="02020603050405020304" pitchFamily="18" charset="0"/>
            </a:endParaRPr>
          </a:p>
        </p:txBody>
      </p:sp>
      <p:sp>
        <p:nvSpPr>
          <p:cNvPr id="10" name="Rectángulo 9"/>
          <p:cNvSpPr/>
          <p:nvPr/>
        </p:nvSpPr>
        <p:spPr>
          <a:xfrm>
            <a:off x="4509294" y="2385621"/>
            <a:ext cx="1260654" cy="54008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Factor de concentración</a:t>
            </a:r>
            <a:endParaRPr lang="es-EC" sz="1200" dirty="0">
              <a:latin typeface="Times New Roman" panose="02020603050405020304" pitchFamily="18" charset="0"/>
              <a:cs typeface="Times New Roman" panose="02020603050405020304" pitchFamily="18" charset="0"/>
            </a:endParaRPr>
          </a:p>
        </p:txBody>
      </p:sp>
      <p:sp>
        <p:nvSpPr>
          <p:cNvPr id="11" name="Rectángulo 10"/>
          <p:cNvSpPr/>
          <p:nvPr/>
        </p:nvSpPr>
        <p:spPr>
          <a:xfrm>
            <a:off x="7432872" y="2373155"/>
            <a:ext cx="1200359" cy="51445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Propagabilidad</a:t>
            </a:r>
            <a:endParaRPr lang="es-EC" sz="1200" dirty="0">
              <a:latin typeface="Times New Roman" panose="02020603050405020304" pitchFamily="18" charset="0"/>
              <a:cs typeface="Times New Roman" panose="02020603050405020304" pitchFamily="18" charset="0"/>
            </a:endParaRPr>
          </a:p>
        </p:txBody>
      </p:sp>
      <p:sp>
        <p:nvSpPr>
          <p:cNvPr id="12" name="Rectángulo 11"/>
          <p:cNvSpPr/>
          <p:nvPr/>
        </p:nvSpPr>
        <p:spPr>
          <a:xfrm>
            <a:off x="5972320" y="2375980"/>
            <a:ext cx="1260654" cy="54172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Destructibilidad</a:t>
            </a:r>
            <a:endParaRPr lang="es-EC" sz="1200" dirty="0">
              <a:latin typeface="Times New Roman" panose="02020603050405020304" pitchFamily="18" charset="0"/>
              <a:cs typeface="Times New Roman" panose="02020603050405020304" pitchFamily="18" charset="0"/>
            </a:endParaRPr>
          </a:p>
        </p:txBody>
      </p:sp>
      <p:sp>
        <p:nvSpPr>
          <p:cNvPr id="13" name="Rectángulo 12"/>
          <p:cNvSpPr/>
          <p:nvPr/>
        </p:nvSpPr>
        <p:spPr>
          <a:xfrm>
            <a:off x="10670937" y="2384553"/>
            <a:ext cx="1260654" cy="57955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Brigadas contra incendio</a:t>
            </a:r>
            <a:endParaRPr lang="es-EC" sz="1200" dirty="0">
              <a:latin typeface="Times New Roman" panose="02020603050405020304" pitchFamily="18" charset="0"/>
              <a:cs typeface="Times New Roman" panose="02020603050405020304" pitchFamily="18" charset="0"/>
            </a:endParaRPr>
          </a:p>
        </p:txBody>
      </p:sp>
      <p:sp>
        <p:nvSpPr>
          <p:cNvPr id="14" name="Rectángulo 13"/>
          <p:cNvSpPr/>
          <p:nvPr/>
        </p:nvSpPr>
        <p:spPr>
          <a:xfrm>
            <a:off x="9131121" y="2368456"/>
            <a:ext cx="1260654" cy="579550"/>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s-EC" sz="1200" dirty="0" smtClean="0">
                <a:latin typeface="Times New Roman" panose="02020603050405020304" pitchFamily="18" charset="0"/>
                <a:cs typeface="Times New Roman" panose="02020603050405020304" pitchFamily="18" charset="0"/>
              </a:rPr>
              <a:t>Instalaciones</a:t>
            </a:r>
            <a:endParaRPr lang="es-EC" sz="1200" dirty="0">
              <a:latin typeface="Times New Roman" panose="02020603050405020304" pitchFamily="18" charset="0"/>
              <a:cs typeface="Times New Roman" panose="02020603050405020304" pitchFamily="18" charset="0"/>
            </a:endParaRPr>
          </a:p>
        </p:txBody>
      </p:sp>
      <p:sp>
        <p:nvSpPr>
          <p:cNvPr id="22" name="Rectángulo 21"/>
          <p:cNvSpPr/>
          <p:nvPr/>
        </p:nvSpPr>
        <p:spPr>
          <a:xfrm>
            <a:off x="246060" y="3079231"/>
            <a:ext cx="1273021" cy="161973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Altura del edificio</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Superficie mayor sector incendios</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Resistencia al fuego</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Falsos techos</a:t>
            </a:r>
            <a:endParaRPr lang="es-EC" sz="1200" dirty="0">
              <a:latin typeface="Times New Roman" panose="02020603050405020304" pitchFamily="18" charset="0"/>
              <a:cs typeface="Times New Roman" panose="02020603050405020304" pitchFamily="18" charset="0"/>
            </a:endParaRPr>
          </a:p>
        </p:txBody>
      </p:sp>
      <p:sp>
        <p:nvSpPr>
          <p:cNvPr id="23" name="Rectángulo 22"/>
          <p:cNvSpPr/>
          <p:nvPr/>
        </p:nvSpPr>
        <p:spPr>
          <a:xfrm>
            <a:off x="1664233" y="3119489"/>
            <a:ext cx="1202857" cy="1579471"/>
          </a:xfrm>
          <a:prstGeom prst="rect">
            <a:avLst/>
          </a:prstGeom>
        </p:spPr>
        <p:style>
          <a:lnRef idx="1">
            <a:schemeClr val="accent1"/>
          </a:lnRef>
          <a:fillRef idx="2">
            <a:schemeClr val="accent1"/>
          </a:fillRef>
          <a:effectRef idx="1">
            <a:schemeClr val="accent1"/>
          </a:effectRef>
          <a:fontRef idx="minor">
            <a:schemeClr val="dk1"/>
          </a:fontRef>
        </p:style>
        <p:txBody>
          <a:bodyPr numCol="1" rtlCol="0" anchor="ctr"/>
          <a:lstStyle/>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Distancia de los bomberos</a:t>
            </a:r>
          </a:p>
          <a:p>
            <a:pPr marL="171450" indent="-171450">
              <a:buFont typeface="Arial" panose="020B0604020202020204" pitchFamily="34" charset="0"/>
              <a:buChar char="•"/>
            </a:pPr>
            <a:endParaRPr lang="es-EC"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Accesibilidad del edificio</a:t>
            </a:r>
            <a:endParaRPr lang="es-EC" sz="1200" dirty="0">
              <a:latin typeface="Times New Roman" panose="02020603050405020304" pitchFamily="18" charset="0"/>
              <a:cs typeface="Times New Roman" panose="02020603050405020304" pitchFamily="18" charset="0"/>
            </a:endParaRPr>
          </a:p>
        </p:txBody>
      </p:sp>
      <p:sp>
        <p:nvSpPr>
          <p:cNvPr id="24" name="Rectángulo 23"/>
          <p:cNvSpPr/>
          <p:nvPr/>
        </p:nvSpPr>
        <p:spPr>
          <a:xfrm>
            <a:off x="2989569" y="3127747"/>
            <a:ext cx="1440540" cy="1571213"/>
          </a:xfrm>
          <a:prstGeom prst="rect">
            <a:avLst/>
          </a:prstGeom>
        </p:spPr>
        <p:style>
          <a:lnRef idx="1">
            <a:schemeClr val="accent1"/>
          </a:lnRef>
          <a:fillRef idx="2">
            <a:schemeClr val="accent1"/>
          </a:fillRef>
          <a:effectRef idx="1">
            <a:schemeClr val="accent1"/>
          </a:effectRef>
          <a:fontRef idx="minor">
            <a:schemeClr val="dk1"/>
          </a:fontRef>
        </p:style>
        <p:txBody>
          <a:bodyPr numCol="1" rtlCol="0" anchor="ctr"/>
          <a:lstStyle/>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Peligro de activación</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Carga térmica</a:t>
            </a:r>
            <a:endParaRPr lang="es-EC" sz="1200" dirty="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Combustibilidad </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Orden y limpieza</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Almacenamiento en altura</a:t>
            </a:r>
            <a:endParaRPr lang="es-EC" sz="1200" dirty="0">
              <a:latin typeface="Times New Roman" panose="02020603050405020304" pitchFamily="18" charset="0"/>
              <a:cs typeface="Times New Roman" panose="02020603050405020304" pitchFamily="18" charset="0"/>
            </a:endParaRPr>
          </a:p>
        </p:txBody>
      </p:sp>
      <p:sp>
        <p:nvSpPr>
          <p:cNvPr id="25" name="Rectángulo 24"/>
          <p:cNvSpPr/>
          <p:nvPr/>
        </p:nvSpPr>
        <p:spPr>
          <a:xfrm>
            <a:off x="4563640" y="3144889"/>
            <a:ext cx="1244273" cy="1554071"/>
          </a:xfrm>
          <a:prstGeom prst="rect">
            <a:avLst/>
          </a:prstGeom>
        </p:spPr>
        <p:style>
          <a:lnRef idx="1">
            <a:schemeClr val="accent1"/>
          </a:lnRef>
          <a:fillRef idx="2">
            <a:schemeClr val="accent1"/>
          </a:fillRef>
          <a:effectRef idx="1">
            <a:schemeClr val="accent1"/>
          </a:effectRef>
          <a:fontRef idx="minor">
            <a:schemeClr val="dk1"/>
          </a:fontRef>
        </p:style>
        <p:txBody>
          <a:bodyPr numCol="1" rtlCol="0" anchor="ctr"/>
          <a:lstStyle/>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Factor de concentración $/m2</a:t>
            </a:r>
            <a:endParaRPr lang="es-EC" sz="1200" dirty="0">
              <a:latin typeface="Times New Roman" panose="02020603050405020304" pitchFamily="18" charset="0"/>
              <a:cs typeface="Times New Roman" panose="02020603050405020304" pitchFamily="18" charset="0"/>
            </a:endParaRPr>
          </a:p>
        </p:txBody>
      </p:sp>
      <p:sp>
        <p:nvSpPr>
          <p:cNvPr id="26" name="Rectángulo 25"/>
          <p:cNvSpPr/>
          <p:nvPr/>
        </p:nvSpPr>
        <p:spPr>
          <a:xfrm>
            <a:off x="7473009" y="3185338"/>
            <a:ext cx="1160222" cy="1513621"/>
          </a:xfrm>
          <a:prstGeom prst="rect">
            <a:avLst/>
          </a:prstGeom>
        </p:spPr>
        <p:style>
          <a:lnRef idx="1">
            <a:schemeClr val="accent1"/>
          </a:lnRef>
          <a:fillRef idx="2">
            <a:schemeClr val="accent1"/>
          </a:fillRef>
          <a:effectRef idx="1">
            <a:schemeClr val="accent1"/>
          </a:effectRef>
          <a:fontRef idx="minor">
            <a:schemeClr val="dk1"/>
          </a:fontRef>
        </p:style>
        <p:txBody>
          <a:bodyPr numCol="1" rtlCol="0" anchor="ctr"/>
          <a:lstStyle/>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Vertical</a:t>
            </a:r>
          </a:p>
          <a:p>
            <a:pPr marL="171450" indent="-171450">
              <a:buFont typeface="Arial" panose="020B0604020202020204" pitchFamily="34" charset="0"/>
              <a:buChar char="•"/>
            </a:pPr>
            <a:endParaRPr lang="es-EC" sz="1200" dirty="0" smtClean="0">
              <a:latin typeface="Times New Roman" panose="02020603050405020304" pitchFamily="18" charset="0"/>
              <a:cs typeface="Times New Roman" panose="02020603050405020304" pitchFamily="18" charset="0"/>
            </a:endParaRP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Horizontal</a:t>
            </a:r>
            <a:endParaRPr lang="es-EC" sz="1200" dirty="0">
              <a:latin typeface="Times New Roman" panose="02020603050405020304" pitchFamily="18" charset="0"/>
              <a:cs typeface="Times New Roman" panose="02020603050405020304" pitchFamily="18" charset="0"/>
            </a:endParaRPr>
          </a:p>
        </p:txBody>
      </p:sp>
      <p:sp>
        <p:nvSpPr>
          <p:cNvPr id="27" name="Rectángulo 26"/>
          <p:cNvSpPr/>
          <p:nvPr/>
        </p:nvSpPr>
        <p:spPr>
          <a:xfrm>
            <a:off x="5995324" y="3171162"/>
            <a:ext cx="1238786" cy="1527798"/>
          </a:xfrm>
          <a:prstGeom prst="rect">
            <a:avLst/>
          </a:prstGeom>
        </p:spPr>
        <p:style>
          <a:lnRef idx="1">
            <a:schemeClr val="accent1"/>
          </a:lnRef>
          <a:fillRef idx="2">
            <a:schemeClr val="accent1"/>
          </a:fillRef>
          <a:effectRef idx="1">
            <a:schemeClr val="accent1"/>
          </a:effectRef>
          <a:fontRef idx="minor">
            <a:schemeClr val="dk1"/>
          </a:fontRef>
        </p:style>
        <p:txBody>
          <a:bodyPr numCol="1" rtlCol="0" anchor="ctr"/>
          <a:lstStyle/>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Por Calor</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Por Humo</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Por Corrosión</a:t>
            </a:r>
          </a:p>
          <a:p>
            <a:pPr marL="171450" indent="-171450">
              <a:buFont typeface="Arial" panose="020B0604020202020204" pitchFamily="34" charset="0"/>
              <a:buChar char="•"/>
            </a:pPr>
            <a:r>
              <a:rPr lang="es-EC" sz="1200" dirty="0" smtClean="0">
                <a:latin typeface="Times New Roman" panose="02020603050405020304" pitchFamily="18" charset="0"/>
                <a:cs typeface="Times New Roman" panose="02020603050405020304" pitchFamily="18" charset="0"/>
              </a:rPr>
              <a:t>Por Agua</a:t>
            </a:r>
            <a:endParaRPr lang="es-EC" sz="1200" dirty="0">
              <a:latin typeface="Times New Roman" panose="02020603050405020304" pitchFamily="18" charset="0"/>
              <a:cs typeface="Times New Roman" panose="02020603050405020304" pitchFamily="18" charset="0"/>
            </a:endParaRPr>
          </a:p>
        </p:txBody>
      </p:sp>
      <p:sp>
        <p:nvSpPr>
          <p:cNvPr id="28" name="Rectángulo 27"/>
          <p:cNvSpPr/>
          <p:nvPr/>
        </p:nvSpPr>
        <p:spPr>
          <a:xfrm>
            <a:off x="10756741" y="3217607"/>
            <a:ext cx="1136750" cy="1129106"/>
          </a:xfrm>
          <a:prstGeom prst="rect">
            <a:avLst/>
          </a:prstGeom>
        </p:spPr>
        <p:style>
          <a:lnRef idx="1">
            <a:schemeClr val="accent2"/>
          </a:lnRef>
          <a:fillRef idx="2">
            <a:schemeClr val="accent2"/>
          </a:fillRef>
          <a:effectRef idx="1">
            <a:schemeClr val="accent2"/>
          </a:effectRef>
          <a:fontRef idx="minor">
            <a:schemeClr val="dk1"/>
          </a:fontRef>
        </p:style>
        <p:txBody>
          <a:bodyPr numCol="1" rtlCol="0" anchor="ctr"/>
          <a:lstStyle/>
          <a:p>
            <a:r>
              <a:rPr lang="es-EC" sz="1200" dirty="0" smtClean="0">
                <a:latin typeface="Times New Roman" panose="02020603050405020304" pitchFamily="18" charset="0"/>
                <a:cs typeface="Times New Roman" panose="02020603050405020304" pitchFamily="18" charset="0"/>
              </a:rPr>
              <a:t>Si existe brigadas (1)</a:t>
            </a:r>
          </a:p>
          <a:p>
            <a:endParaRPr lang="es-EC" sz="1200" dirty="0">
              <a:latin typeface="Times New Roman" panose="02020603050405020304" pitchFamily="18" charset="0"/>
              <a:cs typeface="Times New Roman" panose="02020603050405020304" pitchFamily="18" charset="0"/>
            </a:endParaRPr>
          </a:p>
          <a:p>
            <a:endParaRPr lang="es-EC" sz="1200" dirty="0" smtClean="0">
              <a:latin typeface="Times New Roman" panose="02020603050405020304" pitchFamily="18" charset="0"/>
              <a:cs typeface="Times New Roman" panose="02020603050405020304" pitchFamily="18" charset="0"/>
            </a:endParaRPr>
          </a:p>
          <a:p>
            <a:r>
              <a:rPr lang="es-EC" sz="1200" dirty="0" smtClean="0">
                <a:latin typeface="Times New Roman" panose="02020603050405020304" pitchFamily="18" charset="0"/>
                <a:cs typeface="Times New Roman" panose="02020603050405020304" pitchFamily="18" charset="0"/>
              </a:rPr>
              <a:t>Si no existe brigadas (0)</a:t>
            </a:r>
            <a:endParaRPr lang="es-EC" sz="1200" dirty="0">
              <a:latin typeface="Times New Roman" panose="02020603050405020304" pitchFamily="18" charset="0"/>
              <a:cs typeface="Times New Roman" panose="02020603050405020304" pitchFamily="18" charset="0"/>
            </a:endParaRPr>
          </a:p>
        </p:txBody>
      </p:sp>
      <p:pic>
        <p:nvPicPr>
          <p:cNvPr id="30" name="Imagen 29"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72130" y="3183863"/>
            <a:ext cx="1634401" cy="1184424"/>
          </a:xfrm>
          <a:prstGeom prst="rect">
            <a:avLst/>
          </a:prstGeom>
        </p:spPr>
      </p:pic>
      <p:cxnSp>
        <p:nvCxnSpPr>
          <p:cNvPr id="32" name="Conector angular 31"/>
          <p:cNvCxnSpPr/>
          <p:nvPr/>
        </p:nvCxnSpPr>
        <p:spPr>
          <a:xfrm rot="16200000" flipH="1">
            <a:off x="8030846" y="-872515"/>
            <a:ext cx="435591" cy="4253468"/>
          </a:xfrm>
          <a:prstGeom prst="bentConnector3">
            <a:avLst>
              <a:gd name="adj1" fmla="val 50000"/>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6" name="Conector angular 35"/>
          <p:cNvCxnSpPr>
            <a:stCxn id="3" idx="2"/>
            <a:endCxn id="4" idx="0"/>
          </p:cNvCxnSpPr>
          <p:nvPr/>
        </p:nvCxnSpPr>
        <p:spPr>
          <a:xfrm rot="5400000">
            <a:off x="4490911" y="-183766"/>
            <a:ext cx="398106" cy="2863886"/>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38" name="Conector angular 37"/>
          <p:cNvCxnSpPr>
            <a:stCxn id="4" idx="2"/>
            <a:endCxn id="6" idx="0"/>
          </p:cNvCxnSpPr>
          <p:nvPr/>
        </p:nvCxnSpPr>
        <p:spPr>
          <a:xfrm rot="5400000">
            <a:off x="1840783" y="958741"/>
            <a:ext cx="455367" cy="2379111"/>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0" name="Conector angular 39"/>
          <p:cNvCxnSpPr>
            <a:stCxn id="4" idx="2"/>
            <a:endCxn id="7" idx="0"/>
          </p:cNvCxnSpPr>
          <p:nvPr/>
        </p:nvCxnSpPr>
        <p:spPr>
          <a:xfrm rot="5400000">
            <a:off x="2538016" y="1653150"/>
            <a:ext cx="452542" cy="987469"/>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2" name="Conector angular 41"/>
          <p:cNvCxnSpPr>
            <a:stCxn id="4" idx="2"/>
            <a:endCxn id="8" idx="0"/>
          </p:cNvCxnSpPr>
          <p:nvPr/>
        </p:nvCxnSpPr>
        <p:spPr>
          <a:xfrm rot="16200000" flipH="1">
            <a:off x="3265295" y="1913339"/>
            <a:ext cx="431565" cy="446112"/>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4" name="Conector angular 43"/>
          <p:cNvCxnSpPr>
            <a:stCxn id="4" idx="2"/>
            <a:endCxn id="10" idx="0"/>
          </p:cNvCxnSpPr>
          <p:nvPr/>
        </p:nvCxnSpPr>
        <p:spPr>
          <a:xfrm rot="16200000" flipH="1">
            <a:off x="3966317" y="1212317"/>
            <a:ext cx="465008" cy="1881600"/>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6" name="Conector angular 45"/>
          <p:cNvCxnSpPr>
            <a:stCxn id="4" idx="2"/>
            <a:endCxn id="12" idx="0"/>
          </p:cNvCxnSpPr>
          <p:nvPr/>
        </p:nvCxnSpPr>
        <p:spPr>
          <a:xfrm rot="16200000" flipH="1">
            <a:off x="4702651" y="475983"/>
            <a:ext cx="455367" cy="3344626"/>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48" name="Conector angular 47"/>
          <p:cNvCxnSpPr>
            <a:stCxn id="4" idx="2"/>
            <a:endCxn id="11" idx="0"/>
          </p:cNvCxnSpPr>
          <p:nvPr/>
        </p:nvCxnSpPr>
        <p:spPr>
          <a:xfrm rot="16200000" flipH="1">
            <a:off x="5419265" y="-240632"/>
            <a:ext cx="452542" cy="4775031"/>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0" name="Conector angular 49"/>
          <p:cNvCxnSpPr>
            <a:stCxn id="5" idx="2"/>
            <a:endCxn id="14" idx="0"/>
          </p:cNvCxnSpPr>
          <p:nvPr/>
        </p:nvCxnSpPr>
        <p:spPr>
          <a:xfrm rot="5400000">
            <a:off x="9863233" y="1856314"/>
            <a:ext cx="410358" cy="613927"/>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2" name="Conector angular 51"/>
          <p:cNvCxnSpPr>
            <a:stCxn id="5" idx="2"/>
            <a:endCxn id="13" idx="0"/>
          </p:cNvCxnSpPr>
          <p:nvPr/>
        </p:nvCxnSpPr>
        <p:spPr>
          <a:xfrm rot="16200000" flipH="1">
            <a:off x="10625092" y="1708380"/>
            <a:ext cx="426455" cy="925889"/>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54" name="Conector recto de flecha 53"/>
          <p:cNvCxnSpPr>
            <a:stCxn id="6" idx="2"/>
            <a:endCxn id="22" idx="0"/>
          </p:cNvCxnSpPr>
          <p:nvPr/>
        </p:nvCxnSpPr>
        <p:spPr>
          <a:xfrm>
            <a:off x="878910" y="2838969"/>
            <a:ext cx="3661" cy="24026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Conector recto de flecha 55"/>
          <p:cNvCxnSpPr>
            <a:stCxn id="7" idx="2"/>
            <a:endCxn id="23" idx="0"/>
          </p:cNvCxnSpPr>
          <p:nvPr/>
        </p:nvCxnSpPr>
        <p:spPr>
          <a:xfrm flipH="1">
            <a:off x="2265662" y="2848855"/>
            <a:ext cx="4890" cy="2706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Conector recto de flecha 57"/>
          <p:cNvCxnSpPr>
            <a:stCxn id="8" idx="2"/>
            <a:endCxn id="24" idx="0"/>
          </p:cNvCxnSpPr>
          <p:nvPr/>
        </p:nvCxnSpPr>
        <p:spPr>
          <a:xfrm>
            <a:off x="3704133" y="2892267"/>
            <a:ext cx="5706" cy="235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Conector recto de flecha 59"/>
          <p:cNvCxnSpPr>
            <a:stCxn id="10" idx="2"/>
            <a:endCxn id="25" idx="0"/>
          </p:cNvCxnSpPr>
          <p:nvPr/>
        </p:nvCxnSpPr>
        <p:spPr>
          <a:xfrm>
            <a:off x="5139621" y="2925710"/>
            <a:ext cx="46156" cy="2191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Conector recto de flecha 61"/>
          <p:cNvCxnSpPr>
            <a:stCxn id="12" idx="2"/>
            <a:endCxn id="27" idx="0"/>
          </p:cNvCxnSpPr>
          <p:nvPr/>
        </p:nvCxnSpPr>
        <p:spPr>
          <a:xfrm>
            <a:off x="6602647" y="2917709"/>
            <a:ext cx="12070" cy="2534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Conector recto de flecha 63"/>
          <p:cNvCxnSpPr>
            <a:stCxn id="11" idx="2"/>
            <a:endCxn id="26" idx="0"/>
          </p:cNvCxnSpPr>
          <p:nvPr/>
        </p:nvCxnSpPr>
        <p:spPr>
          <a:xfrm>
            <a:off x="8033052" y="2887610"/>
            <a:ext cx="20068" cy="2977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Conector recto de flecha 69"/>
          <p:cNvCxnSpPr>
            <a:stCxn id="14" idx="2"/>
            <a:endCxn id="30" idx="0"/>
          </p:cNvCxnSpPr>
          <p:nvPr/>
        </p:nvCxnSpPr>
        <p:spPr>
          <a:xfrm flipH="1">
            <a:off x="9689331" y="2948006"/>
            <a:ext cx="72117" cy="2358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Conector recto de flecha 71"/>
          <p:cNvCxnSpPr>
            <a:stCxn id="13" idx="2"/>
            <a:endCxn id="28" idx="0"/>
          </p:cNvCxnSpPr>
          <p:nvPr/>
        </p:nvCxnSpPr>
        <p:spPr>
          <a:xfrm>
            <a:off x="11301264" y="2964103"/>
            <a:ext cx="23852" cy="253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80" name="CuadroTexto 79"/>
          <p:cNvSpPr txBox="1"/>
          <p:nvPr/>
        </p:nvSpPr>
        <p:spPr>
          <a:xfrm>
            <a:off x="2731200" y="5139509"/>
            <a:ext cx="1984572" cy="307777"/>
          </a:xfrm>
          <a:prstGeom prst="rect">
            <a:avLst/>
          </a:prstGeom>
          <a:noFill/>
        </p:spPr>
        <p:txBody>
          <a:bodyPr wrap="square" rtlCol="0">
            <a:spAutoFit/>
          </a:bodyPr>
          <a:lstStyle/>
          <a:p>
            <a:r>
              <a:rPr lang="es-EC" sz="1400" dirty="0" smtClean="0">
                <a:latin typeface="Times New Roman" panose="02020603050405020304" pitchFamily="18" charset="0"/>
                <a:cs typeface="Times New Roman" panose="02020603050405020304" pitchFamily="18" charset="0"/>
              </a:rPr>
              <a:t>FORMULA</a:t>
            </a:r>
            <a:endParaRPr lang="es-EC" sz="1400" dirty="0">
              <a:latin typeface="Times New Roman" panose="02020603050405020304" pitchFamily="18" charset="0"/>
              <a:cs typeface="Times New Roman" panose="02020603050405020304" pitchFamily="18" charset="0"/>
            </a:endParaRPr>
          </a:p>
        </p:txBody>
      </p:sp>
      <p:sp>
        <p:nvSpPr>
          <p:cNvPr id="81" name="CuadroTexto 80"/>
          <p:cNvSpPr txBox="1"/>
          <p:nvPr/>
        </p:nvSpPr>
        <p:spPr>
          <a:xfrm>
            <a:off x="8605995" y="2068727"/>
            <a:ext cx="1260473" cy="307777"/>
          </a:xfrm>
          <a:prstGeom prst="rect">
            <a:avLst/>
          </a:prstGeom>
          <a:noFill/>
        </p:spPr>
        <p:txBody>
          <a:bodyPr wrap="square" rtlCol="0">
            <a:spAutoFit/>
          </a:bodyPr>
          <a:lstStyle/>
          <a:p>
            <a:r>
              <a:rPr lang="es-EC" sz="1400" dirty="0" smtClean="0">
                <a:latin typeface="Times New Roman" panose="02020603050405020304" pitchFamily="18" charset="0"/>
                <a:cs typeface="Times New Roman" panose="02020603050405020304" pitchFamily="18" charset="0"/>
              </a:rPr>
              <a:t>SUBTOTAL Y</a:t>
            </a:r>
            <a:endParaRPr lang="es-EC" sz="1400" dirty="0">
              <a:latin typeface="Times New Roman" panose="02020603050405020304" pitchFamily="18" charset="0"/>
              <a:cs typeface="Times New Roman" panose="02020603050405020304" pitchFamily="18" charset="0"/>
            </a:endParaRPr>
          </a:p>
        </p:txBody>
      </p:sp>
      <p:sp>
        <p:nvSpPr>
          <p:cNvPr id="82" name="Rectángulo 81"/>
          <p:cNvSpPr/>
          <p:nvPr/>
        </p:nvSpPr>
        <p:spPr>
          <a:xfrm>
            <a:off x="347343" y="5442469"/>
            <a:ext cx="1343947" cy="621236"/>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1400" b="1" dirty="0" smtClean="0">
                <a:latin typeface="Times New Roman" panose="02020603050405020304" pitchFamily="18" charset="0"/>
                <a:cs typeface="Times New Roman" panose="02020603050405020304" pitchFamily="18" charset="0"/>
              </a:rPr>
              <a:t>CALCULO</a:t>
            </a:r>
            <a:endParaRPr lang="es-EC" sz="1400" b="1" dirty="0">
              <a:latin typeface="Times New Roman" panose="02020603050405020304" pitchFamily="18" charset="0"/>
              <a:cs typeface="Times New Roman" panose="02020603050405020304" pitchFamily="18" charset="0"/>
            </a:endParaRPr>
          </a:p>
        </p:txBody>
      </p:sp>
      <p:sp>
        <p:nvSpPr>
          <p:cNvPr id="83" name="CuadroTexto 82"/>
          <p:cNvSpPr txBox="1"/>
          <p:nvPr/>
        </p:nvSpPr>
        <p:spPr>
          <a:xfrm>
            <a:off x="11313190" y="2057713"/>
            <a:ext cx="508142" cy="307777"/>
          </a:xfrm>
          <a:prstGeom prst="rect">
            <a:avLst/>
          </a:prstGeom>
          <a:noFill/>
        </p:spPr>
        <p:txBody>
          <a:bodyPr wrap="square" rtlCol="0">
            <a:spAutoFit/>
          </a:bodyPr>
          <a:lstStyle/>
          <a:p>
            <a:r>
              <a:rPr lang="es-EC" sz="1400" dirty="0" smtClean="0">
                <a:latin typeface="Times New Roman" panose="02020603050405020304" pitchFamily="18" charset="0"/>
                <a:cs typeface="Times New Roman" panose="02020603050405020304" pitchFamily="18" charset="0"/>
              </a:rPr>
              <a:t>BCI</a:t>
            </a:r>
            <a:endParaRPr lang="es-EC" sz="1400" dirty="0">
              <a:latin typeface="Times New Roman" panose="02020603050405020304" pitchFamily="18" charset="0"/>
              <a:cs typeface="Times New Roman" panose="02020603050405020304" pitchFamily="18" charset="0"/>
            </a:endParaRPr>
          </a:p>
        </p:txBody>
      </p:sp>
      <p:pic>
        <p:nvPicPr>
          <p:cNvPr id="85" name="Imagen 84"/>
          <p:cNvPicPr/>
          <p:nvPr/>
        </p:nvPicPr>
        <p:blipFill rotWithShape="1">
          <a:blip r:embed="rId3"/>
          <a:srcRect l="32737" t="28957" r="32374" b="53857"/>
          <a:stretch/>
        </p:blipFill>
        <p:spPr bwMode="auto">
          <a:xfrm>
            <a:off x="2368706" y="5450727"/>
            <a:ext cx="2025494" cy="616585"/>
          </a:xfrm>
          <a:prstGeom prst="rect">
            <a:avLst/>
          </a:prstGeom>
          <a:ln w="38100" cap="sq">
            <a:solidFill>
              <a:schemeClr val="accent1"/>
            </a:solidFill>
            <a:prstDash val="solid"/>
            <a:miter lim="800000"/>
          </a:ln>
          <a:effectLst>
            <a:outerShdw blurRad="50800" dist="38100" dir="2700000" algn="tl" rotWithShape="0">
              <a:srgbClr val="000000">
                <a:alpha val="43000"/>
              </a:srgbClr>
            </a:outerShdw>
          </a:effectLst>
          <a:extLst>
            <a:ext uri="{53640926-AAD7-44D8-BBD7-CCE9431645EC}">
              <a14:shadowObscured xmlns:a14="http://schemas.microsoft.com/office/drawing/2010/main"/>
            </a:ext>
          </a:extLst>
        </p:spPr>
      </p:pic>
      <p:sp>
        <p:nvSpPr>
          <p:cNvPr id="86" name="Flecha derecha 85"/>
          <p:cNvSpPr/>
          <p:nvPr/>
        </p:nvSpPr>
        <p:spPr>
          <a:xfrm>
            <a:off x="1818014" y="5536081"/>
            <a:ext cx="500903" cy="5080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Times New Roman" panose="02020603050405020304" pitchFamily="18" charset="0"/>
              <a:cs typeface="Times New Roman" panose="02020603050405020304" pitchFamily="18" charset="0"/>
            </a:endParaRPr>
          </a:p>
        </p:txBody>
      </p:sp>
      <p:sp>
        <p:nvSpPr>
          <p:cNvPr id="87" name="Flecha derecha 86"/>
          <p:cNvSpPr/>
          <p:nvPr/>
        </p:nvSpPr>
        <p:spPr>
          <a:xfrm>
            <a:off x="4618694" y="5564137"/>
            <a:ext cx="500903" cy="50802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Times New Roman" panose="02020603050405020304" pitchFamily="18" charset="0"/>
              <a:cs typeface="Times New Roman" panose="02020603050405020304" pitchFamily="18" charset="0"/>
            </a:endParaRPr>
          </a:p>
        </p:txBody>
      </p:sp>
      <p:sp>
        <p:nvSpPr>
          <p:cNvPr id="96" name="CuadroTexto 95"/>
          <p:cNvSpPr txBox="1"/>
          <p:nvPr/>
        </p:nvSpPr>
        <p:spPr>
          <a:xfrm>
            <a:off x="1519037" y="1201347"/>
            <a:ext cx="1984572" cy="307777"/>
          </a:xfrm>
          <a:prstGeom prst="rect">
            <a:avLst/>
          </a:prstGeom>
          <a:noFill/>
        </p:spPr>
        <p:txBody>
          <a:bodyPr wrap="square" rtlCol="0">
            <a:spAutoFit/>
          </a:bodyPr>
          <a:lstStyle/>
          <a:p>
            <a:r>
              <a:rPr lang="es-EC" sz="1400" dirty="0" smtClean="0">
                <a:latin typeface="Times New Roman" panose="02020603050405020304" pitchFamily="18" charset="0"/>
                <a:cs typeface="Times New Roman" panose="02020603050405020304" pitchFamily="18" charset="0"/>
              </a:rPr>
              <a:t>SUBTOTAL X</a:t>
            </a:r>
            <a:endParaRPr lang="es-EC" sz="1400" dirty="0">
              <a:latin typeface="Times New Roman" panose="02020603050405020304" pitchFamily="18" charset="0"/>
              <a:cs typeface="Times New Roman" panose="02020603050405020304" pitchFamily="18" charset="0"/>
            </a:endParaRPr>
          </a:p>
        </p:txBody>
      </p:sp>
      <p:pic>
        <p:nvPicPr>
          <p:cNvPr id="97" name="Imagen 96"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21768" y="4918139"/>
            <a:ext cx="3000794" cy="1286054"/>
          </a:xfrm>
          <a:prstGeom prst="rect">
            <a:avLst/>
          </a:prstGeom>
        </p:spPr>
      </p:pic>
    </p:spTree>
    <p:extLst>
      <p:ext uri="{BB962C8B-B14F-4D97-AF65-F5344CB8AC3E}">
        <p14:creationId xmlns:p14="http://schemas.microsoft.com/office/powerpoint/2010/main" val="244396764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agen 1" descr="Recorte de pantall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29164" y="830593"/>
            <a:ext cx="4650096" cy="2067154"/>
          </a:xfrm>
          <a:prstGeom prst="rect">
            <a:avLst/>
          </a:prstGeom>
        </p:spPr>
      </p:pic>
      <p:pic>
        <p:nvPicPr>
          <p:cNvPr id="3" name="Imagen 2" descr="Recorte de pantall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9165" y="2897747"/>
            <a:ext cx="4663002" cy="2125014"/>
          </a:xfrm>
          <a:prstGeom prst="rect">
            <a:avLst/>
          </a:prstGeom>
        </p:spPr>
      </p:pic>
      <p:pic>
        <p:nvPicPr>
          <p:cNvPr id="4" name="Imagen 3" descr="Recorte de pantall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29164" y="5022760"/>
            <a:ext cx="4660234" cy="1346379"/>
          </a:xfrm>
          <a:prstGeom prst="rect">
            <a:avLst/>
          </a:prstGeom>
        </p:spPr>
      </p:pic>
      <p:sp>
        <p:nvSpPr>
          <p:cNvPr id="6" name="Título 1"/>
          <p:cNvSpPr txBox="1">
            <a:spLocks/>
          </p:cNvSpPr>
          <p:nvPr/>
        </p:nvSpPr>
        <p:spPr>
          <a:xfrm>
            <a:off x="593904" y="0"/>
            <a:ext cx="9412980"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MATRIZ DE MESERI</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Imagen 6"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8527" y="2434107"/>
            <a:ext cx="2998831" cy="1337608"/>
          </a:xfrm>
          <a:prstGeom prst="rect">
            <a:avLst/>
          </a:prstGeom>
        </p:spPr>
      </p:pic>
    </p:spTree>
    <p:extLst>
      <p:ext uri="{BB962C8B-B14F-4D97-AF65-F5344CB8AC3E}">
        <p14:creationId xmlns:p14="http://schemas.microsoft.com/office/powerpoint/2010/main" val="277899694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454383" y="209682"/>
            <a:ext cx="9412980"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CONCLUSIONES</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uadroTexto 2"/>
          <p:cNvSpPr txBox="1"/>
          <p:nvPr/>
        </p:nvSpPr>
        <p:spPr>
          <a:xfrm>
            <a:off x="454383" y="939932"/>
            <a:ext cx="10985679" cy="5693866"/>
          </a:xfrm>
          <a:prstGeom prst="rect">
            <a:avLst/>
          </a:prstGeom>
          <a:noFill/>
        </p:spPr>
        <p:txBody>
          <a:bodyPr wrap="square" rtlCol="0">
            <a:spAutoFit/>
          </a:bodyPr>
          <a:lstStyle/>
          <a:p>
            <a:pPr marL="285750" lvl="0" indent="-285750" algn="just">
              <a:buFont typeface="Arial" panose="020B0604020202020204" pitchFamily="34" charset="0"/>
              <a:buChar char="•"/>
            </a:pPr>
            <a:r>
              <a:rPr lang="es-EC" sz="1600" dirty="0">
                <a:latin typeface="Times New Roman" panose="02020603050405020304" pitchFamily="18" charset="0"/>
                <a:cs typeface="Times New Roman" panose="02020603050405020304" pitchFamily="18" charset="0"/>
              </a:rPr>
              <a:t>En base a las </a:t>
            </a:r>
            <a:r>
              <a:rPr lang="es-EC" sz="1600" dirty="0" smtClean="0">
                <a:latin typeface="Times New Roman" panose="02020603050405020304" pitchFamily="18" charset="0"/>
                <a:cs typeface="Times New Roman" panose="02020603050405020304" pitchFamily="18" charset="0"/>
              </a:rPr>
              <a:t>entrevistas, </a:t>
            </a:r>
            <a:r>
              <a:rPr lang="es-EC" sz="1600" dirty="0">
                <a:latin typeface="Times New Roman" panose="02020603050405020304" pitchFamily="18" charset="0"/>
                <a:cs typeface="Times New Roman" panose="02020603050405020304" pitchFamily="18" charset="0"/>
              </a:rPr>
              <a:t>encuestas y método Meseri, se determinó que los riesgos de origen natural que pueden afectar a la unidad educativa  Oscar Efrén Reyes son; los incendios, inundaciones y sismos en mayor ponderación, y afectaciones por terremotos y erupciones volcánicas en menor ponderación.</a:t>
            </a:r>
          </a:p>
          <a:p>
            <a:pPr marL="285750" lvl="0" indent="-285750" algn="just">
              <a:buFont typeface="Arial" panose="020B0604020202020204" pitchFamily="34" charset="0"/>
              <a:buChar char="•"/>
            </a:pPr>
            <a:r>
              <a:rPr lang="es-EC" sz="1600" dirty="0">
                <a:latin typeface="Times New Roman" panose="02020603050405020304" pitchFamily="18" charset="0"/>
                <a:cs typeface="Times New Roman" panose="02020603050405020304" pitchFamily="18" charset="0"/>
              </a:rPr>
              <a:t>La comunidad educativa </a:t>
            </a:r>
            <a:r>
              <a:rPr lang="es-EC" sz="1600" dirty="0" smtClean="0">
                <a:latin typeface="Times New Roman" panose="02020603050405020304" pitchFamily="18" charset="0"/>
                <a:cs typeface="Times New Roman" panose="02020603050405020304" pitchFamily="18" charset="0"/>
              </a:rPr>
              <a:t>desconocen </a:t>
            </a:r>
            <a:r>
              <a:rPr lang="es-EC" sz="1600" dirty="0">
                <a:latin typeface="Times New Roman" panose="02020603050405020304" pitchFamily="18" charset="0"/>
                <a:cs typeface="Times New Roman" panose="02020603050405020304" pitchFamily="18" charset="0"/>
              </a:rPr>
              <a:t>de la gestión de los riesgos de origen natural que se realiza en la unidad educativa, complementado con la falta de cultura de seguridad que se evidencia en la comunidad educativa.</a:t>
            </a:r>
          </a:p>
          <a:p>
            <a:pPr marL="285750" lvl="0" indent="-285750" algn="just">
              <a:buFont typeface="Arial" panose="020B0604020202020204" pitchFamily="34" charset="0"/>
              <a:buChar char="•"/>
            </a:pPr>
            <a:r>
              <a:rPr lang="es-EC" sz="1600" dirty="0">
                <a:latin typeface="Times New Roman" panose="02020603050405020304" pitchFamily="18" charset="0"/>
                <a:cs typeface="Times New Roman" panose="02020603050405020304" pitchFamily="18" charset="0"/>
              </a:rPr>
              <a:t>En la investigación del contexto interno, por medio del estudio de seguridad se pudo determinar que la unidad educativa </a:t>
            </a:r>
            <a:r>
              <a:rPr lang="es-EC" sz="1600" dirty="0" smtClean="0">
                <a:latin typeface="Times New Roman" panose="02020603050405020304" pitchFamily="18" charset="0"/>
                <a:cs typeface="Times New Roman" panose="02020603050405020304" pitchFamily="18" charset="0"/>
              </a:rPr>
              <a:t>no </a:t>
            </a:r>
            <a:r>
              <a:rPr lang="es-EC" sz="1600" dirty="0">
                <a:latin typeface="Times New Roman" panose="02020603050405020304" pitchFamily="18" charset="0"/>
                <a:cs typeface="Times New Roman" panose="02020603050405020304" pitchFamily="18" charset="0"/>
              </a:rPr>
              <a:t>se encuentra preparada para enfrentar un riesgo de origen natural, debido a que su infraestructura se encuentra deteriorada por los años de vida institucional que pose y por la falta de recursos económicos para realizar los mantenimientos respectivos.</a:t>
            </a:r>
          </a:p>
          <a:p>
            <a:pPr marL="285750" lvl="0" indent="-285750" algn="just">
              <a:buFont typeface="Arial" panose="020B0604020202020204" pitchFamily="34" charset="0"/>
              <a:buChar char="•"/>
            </a:pPr>
            <a:r>
              <a:rPr lang="es-EC" sz="1600" dirty="0">
                <a:latin typeface="Times New Roman" panose="02020603050405020304" pitchFamily="18" charset="0"/>
                <a:cs typeface="Times New Roman" panose="02020603050405020304" pitchFamily="18" charset="0"/>
              </a:rPr>
              <a:t>Por medio de los instrumentos y técnicas de investigación se reflejó que la unidad educativa Oscar Efrén Reyes no cuenta con los recursos necesarios para enfrentar una emergencia de origen natural, como son los incendios.</a:t>
            </a:r>
          </a:p>
          <a:p>
            <a:pPr marL="285750" lvl="0" indent="-285750" algn="just">
              <a:buFont typeface="Arial" panose="020B0604020202020204" pitchFamily="34" charset="0"/>
              <a:buChar char="•"/>
            </a:pPr>
            <a:r>
              <a:rPr lang="es-EC" sz="1600" dirty="0">
                <a:latin typeface="Times New Roman" panose="02020603050405020304" pitchFamily="18" charset="0"/>
                <a:cs typeface="Times New Roman" panose="02020603050405020304" pitchFamily="18" charset="0"/>
              </a:rPr>
              <a:t>Por medio de las encuestas se evidenció que la unidad educativa no realiza capacitaciones, charlas o transmite información sobre temas de gestión de riesgos hacia los docentes, personal administrativos y trabajadores, por lo cual </a:t>
            </a:r>
            <a:r>
              <a:rPr lang="es-EC" sz="1600" dirty="0" smtClean="0">
                <a:latin typeface="Times New Roman" panose="02020603050405020304" pitchFamily="18" charset="0"/>
                <a:cs typeface="Times New Roman" panose="02020603050405020304" pitchFamily="18" charset="0"/>
              </a:rPr>
              <a:t>existe una deficiente </a:t>
            </a:r>
            <a:r>
              <a:rPr lang="es-EC" sz="1600" dirty="0">
                <a:latin typeface="Times New Roman" panose="02020603050405020304" pitchFamily="18" charset="0"/>
                <a:cs typeface="Times New Roman" panose="02020603050405020304" pitchFamily="18" charset="0"/>
              </a:rPr>
              <a:t>cultura de seguridad en la comunidad educativa.</a:t>
            </a:r>
          </a:p>
          <a:p>
            <a:pPr marL="285750" lvl="0" indent="-285750" algn="just">
              <a:buFont typeface="Arial" panose="020B0604020202020204" pitchFamily="34" charset="0"/>
              <a:buChar char="•"/>
            </a:pPr>
            <a:r>
              <a:rPr lang="es-EC" sz="1600" dirty="0">
                <a:latin typeface="Times New Roman" panose="02020603050405020304" pitchFamily="18" charset="0"/>
                <a:cs typeface="Times New Roman" panose="02020603050405020304" pitchFamily="18" charset="0"/>
              </a:rPr>
              <a:t>Por medio de la encuestas, se determinó que el comité de gestión de riesgos de la unidad educativa no ha difundido o socializado el plan de reducción de </a:t>
            </a:r>
            <a:r>
              <a:rPr lang="es-EC" sz="1600" dirty="0" smtClean="0">
                <a:latin typeface="Times New Roman" panose="02020603050405020304" pitchFamily="18" charset="0"/>
                <a:cs typeface="Times New Roman" panose="02020603050405020304" pitchFamily="18" charset="0"/>
              </a:rPr>
              <a:t>riesgos, </a:t>
            </a:r>
            <a:r>
              <a:rPr lang="es-EC" sz="1600" dirty="0">
                <a:latin typeface="Times New Roman" panose="02020603050405020304" pitchFamily="18" charset="0"/>
                <a:cs typeface="Times New Roman" panose="02020603050405020304" pitchFamily="18" charset="0"/>
              </a:rPr>
              <a:t>evidenciando la ausencia procedimientos o medidas de seguridad para la gestión de los riesgos de origen </a:t>
            </a:r>
            <a:r>
              <a:rPr lang="es-EC" sz="1600" dirty="0" smtClean="0">
                <a:latin typeface="Times New Roman" panose="02020603050405020304" pitchFamily="18" charset="0"/>
                <a:cs typeface="Times New Roman" panose="02020603050405020304" pitchFamily="18" charset="0"/>
              </a:rPr>
              <a:t>natural.</a:t>
            </a:r>
          </a:p>
          <a:p>
            <a:pPr marL="285750" lvl="0" indent="-285750" algn="just">
              <a:buFont typeface="Arial" panose="020B0604020202020204" pitchFamily="34" charset="0"/>
              <a:buChar char="•"/>
            </a:pPr>
            <a:r>
              <a:rPr lang="es-EC" sz="1600" dirty="0" smtClean="0">
                <a:latin typeface="Times New Roman" panose="02020603050405020304" pitchFamily="18" charset="0"/>
                <a:cs typeface="Times New Roman" panose="02020603050405020304" pitchFamily="18" charset="0"/>
              </a:rPr>
              <a:t>Por </a:t>
            </a:r>
            <a:r>
              <a:rPr lang="es-EC" sz="1600" dirty="0">
                <a:latin typeface="Times New Roman" panose="02020603050405020304" pitchFamily="18" charset="0"/>
                <a:cs typeface="Times New Roman" panose="02020603050405020304" pitchFamily="18" charset="0"/>
              </a:rPr>
              <a:t>medio de la entrevista y el estudio de seguridad del contexto externo se pudo determinar que la unidad educativa no cuenta con los recursos económicos necesarios para implementar los elementos o recursos necesarios para enfrentar una emergencia de origen natural además, se evidencio la falta de comunicación y coordinación con entidades de emergencia y directivos del barrio, evidenciando que la unidad educativa no cuenta con apoyo externo, el cual sería necesario ante una emergencia de origen natural.</a:t>
            </a:r>
          </a:p>
          <a:p>
            <a:pPr marL="285750" indent="-285750" algn="just">
              <a:buFont typeface="Arial" panose="020B0604020202020204" pitchFamily="34" charset="0"/>
              <a:buChar char="•"/>
            </a:pPr>
            <a:endParaRPr lang="es-EC"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91077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467262" y="338471"/>
            <a:ext cx="9412980"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RECOMENDACIONES</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CuadroTexto 2"/>
          <p:cNvSpPr txBox="1"/>
          <p:nvPr/>
        </p:nvSpPr>
        <p:spPr>
          <a:xfrm>
            <a:off x="467262" y="1068721"/>
            <a:ext cx="11252513" cy="4985980"/>
          </a:xfrm>
          <a:prstGeom prst="rect">
            <a:avLst/>
          </a:prstGeom>
          <a:noFill/>
        </p:spPr>
        <p:txBody>
          <a:bodyPr wrap="square" rtlCol="0">
            <a:spAutoFit/>
          </a:bodyPr>
          <a:lstStyle/>
          <a:p>
            <a:pPr marL="342900" lvl="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Establecer medidas o procedimientos de seguridad  </a:t>
            </a:r>
            <a:r>
              <a:rPr lang="es-EC" sz="2000" dirty="0" smtClean="0">
                <a:latin typeface="Times New Roman" panose="02020603050405020304" pitchFamily="18" charset="0"/>
                <a:cs typeface="Times New Roman" panose="02020603050405020304" pitchFamily="18" charset="0"/>
              </a:rPr>
              <a:t>y de </a:t>
            </a:r>
            <a:r>
              <a:rPr lang="es-EC" sz="2000" dirty="0">
                <a:latin typeface="Times New Roman" panose="02020603050405020304" pitchFamily="18" charset="0"/>
                <a:cs typeface="Times New Roman" panose="02020603050405020304" pitchFamily="18" charset="0"/>
              </a:rPr>
              <a:t>prevención en la unidad educativa, de forma indispensable como son el caso de disponer de una mochila de emergencias y botiquín de primeros auxilios en las aulas de la unidad educativa, a fin de precautelar el bienestar de la comunidad estudiantil.</a:t>
            </a:r>
          </a:p>
          <a:p>
            <a:pPr marL="342900" lvl="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Coordinar con las entidades de emergencia para brindar una respuesta inmediata ante una emergencia, además de pedir su colaboración para la realización de capacitaciones, charlas o talleres que traten temas de gestión de riesgos de origen natural, con el fin de incrementar la cultura de seguridad en la comunidad educativa.</a:t>
            </a:r>
          </a:p>
          <a:p>
            <a:pPr marL="342900" lvl="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Realizar colectas con los padres de familia, para adquirir los recursos necesarios para que la unidad educativa se encuentre preparada para enfrentar un riesgo de origen natural, con el fin de precautelar la integridad física de la comunidad estudiantil y de los bienes de la unidad educativa.</a:t>
            </a:r>
          </a:p>
          <a:p>
            <a:pPr marL="342900" lvl="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Realizar mantenimientos o mejoras constantes de la infraestructura de la unidad educativa y sus alrededores, por medio de los padres de familia con el fin de mitigar los riesgos de origen natural.</a:t>
            </a:r>
          </a:p>
          <a:p>
            <a:pPr marL="342900" lvl="0" indent="-342900" algn="just">
              <a:buFont typeface="Arial" panose="020B0604020202020204" pitchFamily="34" charset="0"/>
              <a:buChar char="•"/>
            </a:pPr>
            <a:r>
              <a:rPr lang="es-EC" sz="2000" dirty="0">
                <a:latin typeface="Times New Roman" panose="02020603050405020304" pitchFamily="18" charset="0"/>
                <a:cs typeface="Times New Roman" panose="02020603050405020304" pitchFamily="18" charset="0"/>
              </a:rPr>
              <a:t>Elaborar  </a:t>
            </a:r>
            <a:r>
              <a:rPr lang="es-EC" sz="2000" dirty="0" smtClean="0">
                <a:latin typeface="Times New Roman" panose="02020603050405020304" pitchFamily="18" charset="0"/>
                <a:cs typeface="Times New Roman" panose="02020603050405020304" pitchFamily="18" charset="0"/>
              </a:rPr>
              <a:t>e implementar un </a:t>
            </a:r>
            <a:r>
              <a:rPr lang="es-EC" sz="2000" dirty="0">
                <a:latin typeface="Times New Roman" panose="02020603050405020304" pitchFamily="18" charset="0"/>
                <a:cs typeface="Times New Roman" panose="02020603050405020304" pitchFamily="18" charset="0"/>
              </a:rPr>
              <a:t>plan de emergencias que permita prevenir y controlar los riesgos de origen natural en la unidad educativa Oscar Efrén Reyes, con el fin de precautela la integridad física de la comunidad estudiantil y de los bienes de la unidad educativa.</a:t>
            </a:r>
          </a:p>
          <a:p>
            <a:pPr marL="342900" indent="-342900" algn="just">
              <a:buFont typeface="Arial" panose="020B0604020202020204" pitchFamily="34" charset="0"/>
              <a:buChar char="•"/>
            </a:pPr>
            <a:endParaRPr lang="es-EC"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62188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6" name="Imagen 5"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2835" y="3014523"/>
            <a:ext cx="3239999" cy="3171584"/>
          </a:xfrm>
          <a:prstGeom prst="ellipse">
            <a:avLst/>
          </a:prstGeom>
          <a:ln>
            <a:noFill/>
          </a:ln>
          <a:effectLst>
            <a:softEdge rad="112500"/>
          </a:effectLst>
        </p:spPr>
      </p:pic>
      <p:sp>
        <p:nvSpPr>
          <p:cNvPr id="2" name="Título 1"/>
          <p:cNvSpPr txBox="1">
            <a:spLocks/>
          </p:cNvSpPr>
          <p:nvPr/>
        </p:nvSpPr>
        <p:spPr>
          <a:xfrm>
            <a:off x="4472591" y="1054082"/>
            <a:ext cx="3847161" cy="734824"/>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4000" b="1" dirty="0" smtClean="0">
                <a:solidFill>
                  <a:schemeClr val="accent2">
                    <a:lumMod val="75000"/>
                  </a:schemeClr>
                </a:solidFill>
                <a:latin typeface="Times New Roman" panose="02020603050405020304" pitchFamily="18" charset="0"/>
                <a:cs typeface="Times New Roman" panose="02020603050405020304" pitchFamily="18" charset="0"/>
              </a:rPr>
              <a:t>PROPUESTA</a:t>
            </a:r>
            <a:endParaRPr lang="es-EC" sz="40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4" name="CuadroTexto 3"/>
          <p:cNvSpPr txBox="1"/>
          <p:nvPr/>
        </p:nvSpPr>
        <p:spPr>
          <a:xfrm>
            <a:off x="1595569" y="2079176"/>
            <a:ext cx="9034529" cy="954107"/>
          </a:xfrm>
          <a:prstGeom prst="rect">
            <a:avLst/>
          </a:prstGeom>
          <a:noFill/>
        </p:spPr>
        <p:txBody>
          <a:bodyPr wrap="square" rtlCol="0">
            <a:spAutoFit/>
          </a:bodyPr>
          <a:lstStyle/>
          <a:p>
            <a:pPr algn="ctr"/>
            <a:r>
              <a:rPr lang="es-EC" sz="2800" b="1" dirty="0">
                <a:ln w="22225">
                  <a:solidFill>
                    <a:schemeClr val="accent2"/>
                  </a:solidFill>
                  <a:prstDash val="solid"/>
                </a:ln>
                <a:solidFill>
                  <a:schemeClr val="accent1">
                    <a:lumMod val="75000"/>
                  </a:schemeClr>
                </a:solidFill>
                <a:latin typeface="Times New Roman" panose="02020603050405020304" pitchFamily="18" charset="0"/>
                <a:cs typeface="Times New Roman" panose="02020603050405020304" pitchFamily="18" charset="0"/>
              </a:rPr>
              <a:t>PLAN DE EMERGENCIAS</a:t>
            </a:r>
          </a:p>
          <a:p>
            <a:pPr algn="ctr"/>
            <a:r>
              <a:rPr lang="es-EC" sz="2800" b="1" dirty="0">
                <a:ln w="22225">
                  <a:solidFill>
                    <a:schemeClr val="accent2"/>
                  </a:solidFill>
                  <a:prstDash val="solid"/>
                </a:ln>
                <a:solidFill>
                  <a:schemeClr val="accent1">
                    <a:lumMod val="75000"/>
                  </a:schemeClr>
                </a:solidFill>
                <a:latin typeface="Times New Roman" panose="02020603050405020304" pitchFamily="18" charset="0"/>
                <a:cs typeface="Times New Roman" panose="02020603050405020304" pitchFamily="18" charset="0"/>
              </a:rPr>
              <a:t>UNIDAD EDUCATIVA “OSCAR EFRÉN REYES”</a:t>
            </a:r>
          </a:p>
        </p:txBody>
      </p:sp>
      <p:pic>
        <p:nvPicPr>
          <p:cNvPr id="7" name="Imagen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176" y="148930"/>
            <a:ext cx="1670230" cy="1232123"/>
          </a:xfrm>
          <a:prstGeom prst="rect">
            <a:avLst/>
          </a:prstGeom>
        </p:spPr>
      </p:pic>
      <p:pic>
        <p:nvPicPr>
          <p:cNvPr id="10" name="Imagen 9" descr="Recorte de pantall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70572" y="4269249"/>
            <a:ext cx="1235705" cy="1866598"/>
          </a:xfrm>
          <a:prstGeom prst="rect">
            <a:avLst/>
          </a:prstGeom>
        </p:spPr>
      </p:pic>
      <p:pic>
        <p:nvPicPr>
          <p:cNvPr id="11" name="Imagen 10"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578" y="4600250"/>
            <a:ext cx="967961" cy="1596903"/>
          </a:xfrm>
          <a:prstGeom prst="rect">
            <a:avLst/>
          </a:prstGeom>
        </p:spPr>
      </p:pic>
      <p:pic>
        <p:nvPicPr>
          <p:cNvPr id="12" name="Imagen 11" descr="Recorte de pantalla"/>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30098" y="209867"/>
            <a:ext cx="1076179" cy="1687143"/>
          </a:xfrm>
          <a:prstGeom prst="rect">
            <a:avLst/>
          </a:prstGeom>
        </p:spPr>
      </p:pic>
    </p:spTree>
    <p:extLst>
      <p:ext uri="{BB962C8B-B14F-4D97-AF65-F5344CB8AC3E}">
        <p14:creationId xmlns:p14="http://schemas.microsoft.com/office/powerpoint/2010/main" val="10727952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32823" y="301118"/>
            <a:ext cx="10058400" cy="729397"/>
          </a:xfrm>
        </p:spPr>
        <p:txBody>
          <a:bodyPr>
            <a:normAutofit/>
          </a:bodyPr>
          <a:lstStyle/>
          <a:p>
            <a:r>
              <a:rPr lang="es-EC" sz="3200" b="1" dirty="0" smtClean="0">
                <a:solidFill>
                  <a:schemeClr val="accent2">
                    <a:lumMod val="75000"/>
                  </a:schemeClr>
                </a:solidFill>
                <a:latin typeface="Times New Roman" panose="02020603050405020304" pitchFamily="18" charset="0"/>
                <a:cs typeface="Times New Roman" panose="02020603050405020304" pitchFamily="18" charset="0"/>
              </a:rPr>
              <a:t>OBJETIVOS</a:t>
            </a:r>
            <a:endParaRPr lang="es-EC" sz="3200" b="1" dirty="0">
              <a:solidFill>
                <a:schemeClr val="accent2">
                  <a:lumMod val="75000"/>
                </a:schemeClr>
              </a:solidFill>
              <a:latin typeface="Times New Roman" panose="02020603050405020304" pitchFamily="18" charset="0"/>
              <a:cs typeface="Times New Roman" panose="02020603050405020304" pitchFamily="18" charset="0"/>
            </a:endParaRPr>
          </a:p>
        </p:txBody>
      </p:sp>
      <p:graphicFrame>
        <p:nvGraphicFramePr>
          <p:cNvPr id="6" name="Diagram 4">
            <a:extLst>
              <a:ext uri="{FF2B5EF4-FFF2-40B4-BE49-F238E27FC236}">
                <a16:creationId xmlns:a16="http://schemas.microsoft.com/office/drawing/2014/main" id="{37B54D13-ED8F-4F8A-801A-D62D1E5E32B0}"/>
              </a:ext>
            </a:extLst>
          </p:cNvPr>
          <p:cNvGraphicFramePr/>
          <p:nvPr>
            <p:extLst>
              <p:ext uri="{D42A27DB-BD31-4B8C-83A1-F6EECF244321}">
                <p14:modId xmlns:p14="http://schemas.microsoft.com/office/powerpoint/2010/main" val="1246093912"/>
              </p:ext>
            </p:extLst>
          </p:nvPr>
        </p:nvGraphicFramePr>
        <p:xfrm>
          <a:off x="395535" y="885371"/>
          <a:ext cx="10803688" cy="54573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936469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467262" y="338471"/>
            <a:ext cx="9412980"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1. DESCRIPCIÓN DE LA UNIDAD EDUCATIVA</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graphicFrame>
        <p:nvGraphicFramePr>
          <p:cNvPr id="3" name="Tabla 2"/>
          <p:cNvGraphicFramePr>
            <a:graphicFrameLocks noGrp="1"/>
          </p:cNvGraphicFramePr>
          <p:nvPr>
            <p:extLst>
              <p:ext uri="{D42A27DB-BD31-4B8C-83A1-F6EECF244321}">
                <p14:modId xmlns:p14="http://schemas.microsoft.com/office/powerpoint/2010/main" val="3609286890"/>
              </p:ext>
            </p:extLst>
          </p:nvPr>
        </p:nvGraphicFramePr>
        <p:xfrm>
          <a:off x="467262" y="1472776"/>
          <a:ext cx="5080518" cy="4754880"/>
        </p:xfrm>
        <a:graphic>
          <a:graphicData uri="http://schemas.openxmlformats.org/drawingml/2006/table">
            <a:tbl>
              <a:tblPr firstRow="1" firstCol="1" bandRow="1">
                <a:tableStyleId>{5C22544A-7EE6-4342-B048-85BDC9FD1C3A}</a:tableStyleId>
              </a:tblPr>
              <a:tblGrid>
                <a:gridCol w="1798602">
                  <a:extLst>
                    <a:ext uri="{9D8B030D-6E8A-4147-A177-3AD203B41FA5}">
                      <a16:colId xmlns:a16="http://schemas.microsoft.com/office/drawing/2014/main" val="20000"/>
                    </a:ext>
                  </a:extLst>
                </a:gridCol>
                <a:gridCol w="1640958">
                  <a:extLst>
                    <a:ext uri="{9D8B030D-6E8A-4147-A177-3AD203B41FA5}">
                      <a16:colId xmlns:a16="http://schemas.microsoft.com/office/drawing/2014/main" val="20001"/>
                    </a:ext>
                  </a:extLst>
                </a:gridCol>
                <a:gridCol w="1640958">
                  <a:extLst>
                    <a:ext uri="{9D8B030D-6E8A-4147-A177-3AD203B41FA5}">
                      <a16:colId xmlns:a16="http://schemas.microsoft.com/office/drawing/2014/main" val="20002"/>
                    </a:ext>
                  </a:extLst>
                </a:gridCol>
              </a:tblGrid>
              <a:tr h="618881">
                <a:tc>
                  <a:txBody>
                    <a:bodyPr/>
                    <a:lstStyle/>
                    <a:p>
                      <a:pPr indent="180340" algn="just">
                        <a:lnSpc>
                          <a:spcPct val="200000"/>
                        </a:lnSpc>
                        <a:spcAft>
                          <a:spcPts val="0"/>
                        </a:spcAft>
                      </a:pPr>
                      <a:r>
                        <a:rPr lang="es-EC" sz="1200" dirty="0">
                          <a:effectLst/>
                          <a:latin typeface="Times New Roman" panose="02020603050405020304" pitchFamily="18" charset="0"/>
                          <a:cs typeface="Times New Roman" panose="02020603050405020304" pitchFamily="18" charset="0"/>
                        </a:rPr>
                        <a:t>Nombre: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tc>
                <a:tc gridSpan="2">
                  <a:txBody>
                    <a:bodyPr/>
                    <a:lstStyle/>
                    <a:p>
                      <a:pPr indent="180340" algn="just">
                        <a:lnSpc>
                          <a:spcPct val="200000"/>
                        </a:lnSpc>
                        <a:spcAft>
                          <a:spcPts val="0"/>
                        </a:spcAft>
                      </a:pPr>
                      <a:r>
                        <a:rPr lang="es-ES" sz="1200" dirty="0">
                          <a:effectLst/>
                          <a:latin typeface="Times New Roman" panose="02020603050405020304" pitchFamily="18" charset="0"/>
                          <a:cs typeface="Times New Roman" panose="02020603050405020304" pitchFamily="18" charset="0"/>
                        </a:rPr>
                        <a:t>ESCUELA DE EDUCACIÓN BÁSICA </a:t>
                      </a:r>
                      <a:endParaRPr lang="es-EC" sz="1200" dirty="0">
                        <a:effectLst/>
                        <a:latin typeface="Times New Roman" panose="02020603050405020304" pitchFamily="18" charset="0"/>
                        <a:cs typeface="Times New Roman" panose="02020603050405020304" pitchFamily="18" charset="0"/>
                      </a:endParaRPr>
                    </a:p>
                    <a:p>
                      <a:pPr indent="180340" algn="just">
                        <a:lnSpc>
                          <a:spcPct val="200000"/>
                        </a:lnSpc>
                        <a:spcAft>
                          <a:spcPts val="0"/>
                        </a:spcAft>
                      </a:pPr>
                      <a:r>
                        <a:rPr lang="es-ES" sz="1200" dirty="0">
                          <a:effectLst/>
                          <a:latin typeface="Times New Roman" panose="02020603050405020304" pitchFamily="18" charset="0"/>
                          <a:cs typeface="Times New Roman" panose="02020603050405020304" pitchFamily="18" charset="0"/>
                        </a:rPr>
                        <a:t>“OSCAR EFRÉN REYES”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tc>
                <a:tc hMerge="1">
                  <a:txBody>
                    <a:bodyPr/>
                    <a:lstStyle/>
                    <a:p>
                      <a:endParaRPr lang="es-EC"/>
                    </a:p>
                  </a:txBody>
                  <a:tcPr/>
                </a:tc>
                <a:extLst>
                  <a:ext uri="{0D108BD9-81ED-4DB2-BD59-A6C34878D82A}">
                    <a16:rowId xmlns:a16="http://schemas.microsoft.com/office/drawing/2014/main" val="10000"/>
                  </a:ext>
                </a:extLst>
              </a:tr>
              <a:tr h="309440">
                <a:tc>
                  <a:txBody>
                    <a:bodyPr/>
                    <a:lstStyle/>
                    <a:p>
                      <a:pPr indent="180340" algn="l">
                        <a:lnSpc>
                          <a:spcPct val="200000"/>
                        </a:lnSpc>
                        <a:spcAft>
                          <a:spcPts val="0"/>
                        </a:spcAft>
                      </a:pPr>
                      <a:r>
                        <a:rPr lang="es-EC" sz="1200" dirty="0">
                          <a:effectLst/>
                          <a:latin typeface="Times New Roman" panose="02020603050405020304" pitchFamily="18" charset="0"/>
                          <a:cs typeface="Times New Roman" panose="02020603050405020304" pitchFamily="18" charset="0"/>
                        </a:rPr>
                        <a:t>Razón Social:</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tc>
                <a:tc gridSpan="2">
                  <a:txBody>
                    <a:bodyPr/>
                    <a:lstStyle/>
                    <a:p>
                      <a:pPr indent="180340" algn="l">
                        <a:lnSpc>
                          <a:spcPct val="200000"/>
                        </a:lnSpc>
                        <a:spcAft>
                          <a:spcPts val="0"/>
                        </a:spcAft>
                      </a:pPr>
                      <a:r>
                        <a:rPr lang="es-EC" sz="1200" dirty="0">
                          <a:effectLst/>
                          <a:latin typeface="Times New Roman" panose="02020603050405020304" pitchFamily="18" charset="0"/>
                          <a:cs typeface="Times New Roman" panose="02020603050405020304" pitchFamily="18" charset="0"/>
                        </a:rPr>
                        <a:t>Escuela  de educación básica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tc hMerge="1">
                  <a:txBody>
                    <a:bodyPr/>
                    <a:lstStyle/>
                    <a:p>
                      <a:endParaRPr lang="es-EC"/>
                    </a:p>
                  </a:txBody>
                  <a:tcPr/>
                </a:tc>
                <a:extLst>
                  <a:ext uri="{0D108BD9-81ED-4DB2-BD59-A6C34878D82A}">
                    <a16:rowId xmlns:a16="http://schemas.microsoft.com/office/drawing/2014/main" val="10001"/>
                  </a:ext>
                </a:extLst>
              </a:tr>
              <a:tr h="1237761">
                <a:tc>
                  <a:txBody>
                    <a:bodyPr/>
                    <a:lstStyle/>
                    <a:p>
                      <a:pPr indent="180340" algn="l">
                        <a:lnSpc>
                          <a:spcPct val="200000"/>
                        </a:lnSpc>
                        <a:spcAft>
                          <a:spcPts val="0"/>
                        </a:spcAft>
                      </a:pPr>
                      <a:r>
                        <a:rPr lang="es-EC" sz="1200" dirty="0">
                          <a:effectLst/>
                          <a:latin typeface="Times New Roman" panose="02020603050405020304" pitchFamily="18" charset="0"/>
                          <a:cs typeface="Times New Roman" panose="02020603050405020304" pitchFamily="18" charset="0"/>
                        </a:rPr>
                        <a:t>Dirección exacta: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tc>
                <a:tc gridSpan="2">
                  <a:txBody>
                    <a:bodyPr/>
                    <a:lstStyle/>
                    <a:p>
                      <a:pPr indent="180340" algn="l">
                        <a:lnSpc>
                          <a:spcPct val="200000"/>
                        </a:lnSpc>
                        <a:spcAft>
                          <a:spcPts val="0"/>
                        </a:spcAft>
                      </a:pPr>
                      <a:r>
                        <a:rPr lang="es-EC" sz="1200" dirty="0">
                          <a:effectLst/>
                          <a:latin typeface="Times New Roman" panose="02020603050405020304" pitchFamily="18" charset="0"/>
                          <a:cs typeface="Times New Roman" panose="02020603050405020304" pitchFamily="18" charset="0"/>
                        </a:rPr>
                        <a:t>Provincia: Pichincha</a:t>
                      </a:r>
                    </a:p>
                    <a:p>
                      <a:pPr indent="180340" algn="l">
                        <a:lnSpc>
                          <a:spcPct val="200000"/>
                        </a:lnSpc>
                        <a:spcAft>
                          <a:spcPts val="0"/>
                        </a:spcAft>
                      </a:pPr>
                      <a:r>
                        <a:rPr lang="es-EC" sz="1200" dirty="0">
                          <a:effectLst/>
                          <a:latin typeface="Times New Roman" panose="02020603050405020304" pitchFamily="18" charset="0"/>
                          <a:cs typeface="Times New Roman" panose="02020603050405020304" pitchFamily="18" charset="0"/>
                        </a:rPr>
                        <a:t>Cantón: Quito</a:t>
                      </a:r>
                    </a:p>
                    <a:p>
                      <a:pPr indent="180340" algn="l">
                        <a:lnSpc>
                          <a:spcPct val="200000"/>
                        </a:lnSpc>
                        <a:spcAft>
                          <a:spcPts val="0"/>
                        </a:spcAft>
                      </a:pPr>
                      <a:r>
                        <a:rPr lang="es-EC" sz="1200" dirty="0">
                          <a:effectLst/>
                          <a:latin typeface="Times New Roman" panose="02020603050405020304" pitchFamily="18" charset="0"/>
                          <a:cs typeface="Times New Roman" panose="02020603050405020304" pitchFamily="18" charset="0"/>
                        </a:rPr>
                        <a:t>Parroquia: Chimbacalle</a:t>
                      </a:r>
                    </a:p>
                    <a:p>
                      <a:pPr indent="180340" algn="l">
                        <a:lnSpc>
                          <a:spcPct val="200000"/>
                        </a:lnSpc>
                        <a:spcAft>
                          <a:spcPts val="0"/>
                        </a:spcAft>
                      </a:pPr>
                      <a:r>
                        <a:rPr lang="es-EC" sz="1200" dirty="0">
                          <a:effectLst/>
                          <a:latin typeface="Times New Roman" panose="02020603050405020304" pitchFamily="18" charset="0"/>
                          <a:cs typeface="Times New Roman" panose="02020603050405020304" pitchFamily="18" charset="0"/>
                        </a:rPr>
                        <a:t>Calles: Pedro de Céspedes Nº ES- 144 y Cecilia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tc hMerge="1">
                  <a:txBody>
                    <a:bodyPr/>
                    <a:lstStyle/>
                    <a:p>
                      <a:endParaRPr lang="es-EC"/>
                    </a:p>
                  </a:txBody>
                  <a:tcPr/>
                </a:tc>
                <a:extLst>
                  <a:ext uri="{0D108BD9-81ED-4DB2-BD59-A6C34878D82A}">
                    <a16:rowId xmlns:a16="http://schemas.microsoft.com/office/drawing/2014/main" val="10002"/>
                  </a:ext>
                </a:extLst>
              </a:tr>
              <a:tr h="309440">
                <a:tc rowSpan="2">
                  <a:txBody>
                    <a:bodyPr/>
                    <a:lstStyle/>
                    <a:p>
                      <a:pPr indent="180340" algn="l">
                        <a:lnSpc>
                          <a:spcPct val="200000"/>
                        </a:lnSpc>
                        <a:spcAft>
                          <a:spcPts val="0"/>
                        </a:spcAft>
                      </a:pPr>
                      <a:r>
                        <a:rPr lang="es-EC" sz="1200" dirty="0">
                          <a:effectLst/>
                          <a:latin typeface="Times New Roman" panose="02020603050405020304" pitchFamily="18" charset="0"/>
                          <a:cs typeface="Times New Roman" panose="02020603050405020304" pitchFamily="18" charset="0"/>
                        </a:rPr>
                        <a:t>Contactos: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tc>
                <a:tc>
                  <a:txBody>
                    <a:bodyPr/>
                    <a:lstStyle/>
                    <a:p>
                      <a:pPr indent="180340" algn="l">
                        <a:lnSpc>
                          <a:spcPct val="200000"/>
                        </a:lnSpc>
                        <a:spcAft>
                          <a:spcPts val="0"/>
                        </a:spcAft>
                      </a:pPr>
                      <a:r>
                        <a:rPr lang="es-EC" sz="1200" dirty="0">
                          <a:effectLst/>
                          <a:latin typeface="Times New Roman" panose="02020603050405020304" pitchFamily="18" charset="0"/>
                          <a:cs typeface="Times New Roman" panose="02020603050405020304" pitchFamily="18" charset="0"/>
                        </a:rPr>
                        <a:t>Representante legal:</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tc>
                  <a:txBody>
                    <a:bodyPr/>
                    <a:lstStyle/>
                    <a:p>
                      <a:pPr indent="180340" algn="l">
                        <a:lnSpc>
                          <a:spcPct val="200000"/>
                        </a:lnSpc>
                        <a:spcAft>
                          <a:spcPts val="0"/>
                        </a:spcAft>
                      </a:pPr>
                      <a:r>
                        <a:rPr lang="es-ES" sz="1200" dirty="0">
                          <a:effectLst/>
                          <a:latin typeface="Times New Roman" panose="02020603050405020304" pitchFamily="18" charset="0"/>
                          <a:cs typeface="Times New Roman" panose="02020603050405020304" pitchFamily="18" charset="0"/>
                        </a:rPr>
                        <a:t>Dra. Ligia Olalla Oña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extLst>
                  <a:ext uri="{0D108BD9-81ED-4DB2-BD59-A6C34878D82A}">
                    <a16:rowId xmlns:a16="http://schemas.microsoft.com/office/drawing/2014/main" val="10003"/>
                  </a:ext>
                </a:extLst>
              </a:tr>
              <a:tr h="618881">
                <a:tc vMerge="1">
                  <a:txBody>
                    <a:bodyPr/>
                    <a:lstStyle/>
                    <a:p>
                      <a:endParaRPr lang="es-EC"/>
                    </a:p>
                  </a:txBody>
                  <a:tcPr/>
                </a:tc>
                <a:tc>
                  <a:txBody>
                    <a:bodyPr/>
                    <a:lstStyle/>
                    <a:p>
                      <a:pPr indent="180340" algn="l">
                        <a:lnSpc>
                          <a:spcPct val="200000"/>
                        </a:lnSpc>
                        <a:spcAft>
                          <a:spcPts val="0"/>
                        </a:spcAft>
                      </a:pPr>
                      <a:r>
                        <a:rPr lang="es-EC" sz="1200" dirty="0">
                          <a:effectLst/>
                          <a:latin typeface="Times New Roman" panose="02020603050405020304" pitchFamily="18" charset="0"/>
                          <a:cs typeface="Times New Roman" panose="02020603050405020304" pitchFamily="18" charset="0"/>
                        </a:rPr>
                        <a:t>Responsable de</a:t>
                      </a:r>
                    </a:p>
                    <a:p>
                      <a:pPr indent="180340" algn="l">
                        <a:lnSpc>
                          <a:spcPct val="200000"/>
                        </a:lnSpc>
                        <a:spcAft>
                          <a:spcPts val="0"/>
                        </a:spcAft>
                      </a:pPr>
                      <a:r>
                        <a:rPr lang="es-EC" sz="1200" dirty="0">
                          <a:effectLst/>
                          <a:latin typeface="Times New Roman" panose="02020603050405020304" pitchFamily="18" charset="0"/>
                          <a:cs typeface="Times New Roman" panose="02020603050405020304" pitchFamily="18" charset="0"/>
                        </a:rPr>
                        <a:t>Seguridad:</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tc>
                  <a:txBody>
                    <a:bodyPr/>
                    <a:lstStyle/>
                    <a:p>
                      <a:pPr indent="180340" algn="l">
                        <a:lnSpc>
                          <a:spcPct val="200000"/>
                        </a:lnSpc>
                        <a:spcAft>
                          <a:spcPts val="0"/>
                        </a:spcAft>
                      </a:pPr>
                      <a:r>
                        <a:rPr lang="es-EC" sz="1200" dirty="0">
                          <a:effectLst/>
                          <a:latin typeface="Times New Roman" panose="02020603050405020304" pitchFamily="18" charset="0"/>
                          <a:cs typeface="Times New Roman" panose="02020603050405020304" pitchFamily="18" charset="0"/>
                        </a:rPr>
                        <a:t>Dra. María Zapata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extLst>
                  <a:ext uri="{0D108BD9-81ED-4DB2-BD59-A6C34878D82A}">
                    <a16:rowId xmlns:a16="http://schemas.microsoft.com/office/drawing/2014/main" val="10004"/>
                  </a:ext>
                </a:extLst>
              </a:tr>
              <a:tr h="309440">
                <a:tc>
                  <a:txBody>
                    <a:bodyPr/>
                    <a:lstStyle/>
                    <a:p>
                      <a:pPr indent="180340" algn="l">
                        <a:lnSpc>
                          <a:spcPct val="200000"/>
                        </a:lnSpc>
                        <a:spcAft>
                          <a:spcPts val="0"/>
                        </a:spcAft>
                      </a:pPr>
                      <a:r>
                        <a:rPr lang="es-EC" sz="1200" dirty="0">
                          <a:effectLst/>
                          <a:latin typeface="Times New Roman" panose="02020603050405020304" pitchFamily="18" charset="0"/>
                          <a:cs typeface="Times New Roman" panose="02020603050405020304" pitchFamily="18" charset="0"/>
                        </a:rPr>
                        <a:t>Actividad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tc>
                <a:tc gridSpan="2">
                  <a:txBody>
                    <a:bodyPr/>
                    <a:lstStyle/>
                    <a:p>
                      <a:pPr indent="180340" algn="l">
                        <a:lnSpc>
                          <a:spcPct val="200000"/>
                        </a:lnSpc>
                        <a:spcAft>
                          <a:spcPts val="0"/>
                        </a:spcAft>
                      </a:pPr>
                      <a:r>
                        <a:rPr lang="es-EC" sz="1200" dirty="0">
                          <a:effectLst/>
                          <a:latin typeface="Times New Roman" panose="02020603050405020304" pitchFamily="18" charset="0"/>
                          <a:cs typeface="Times New Roman" panose="02020603050405020304" pitchFamily="18" charset="0"/>
                        </a:rPr>
                        <a:t>Educación básica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tc hMerge="1">
                  <a:txBody>
                    <a:bodyPr/>
                    <a:lstStyle/>
                    <a:p>
                      <a:endParaRPr lang="es-EC"/>
                    </a:p>
                  </a:txBody>
                  <a:tcPr/>
                </a:tc>
                <a:extLst>
                  <a:ext uri="{0D108BD9-81ED-4DB2-BD59-A6C34878D82A}">
                    <a16:rowId xmlns:a16="http://schemas.microsoft.com/office/drawing/2014/main" val="10005"/>
                  </a:ext>
                </a:extLst>
              </a:tr>
              <a:tr h="618881">
                <a:tc>
                  <a:txBody>
                    <a:bodyPr/>
                    <a:lstStyle/>
                    <a:p>
                      <a:pPr indent="180340" algn="l">
                        <a:lnSpc>
                          <a:spcPct val="200000"/>
                        </a:lnSpc>
                        <a:spcAft>
                          <a:spcPts val="0"/>
                        </a:spcAft>
                      </a:pPr>
                      <a:r>
                        <a:rPr lang="es-EC" sz="1200" dirty="0">
                          <a:effectLst/>
                          <a:latin typeface="Times New Roman" panose="02020603050405020304" pitchFamily="18" charset="0"/>
                          <a:cs typeface="Times New Roman" panose="02020603050405020304" pitchFamily="18" charset="0"/>
                        </a:rPr>
                        <a:t>Medidas de superficie total de la Escuela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tc>
                <a:tc gridSpan="2">
                  <a:txBody>
                    <a:bodyPr/>
                    <a:lstStyle/>
                    <a:p>
                      <a:pPr indent="180340" algn="l">
                        <a:lnSpc>
                          <a:spcPct val="200000"/>
                        </a:lnSpc>
                        <a:spcAft>
                          <a:spcPts val="0"/>
                        </a:spcAft>
                      </a:pPr>
                      <a:r>
                        <a:rPr lang="es-EC" sz="1200" dirty="0">
                          <a:effectLst/>
                          <a:latin typeface="Times New Roman" panose="02020603050405020304" pitchFamily="18" charset="0"/>
                          <a:cs typeface="Times New Roman" panose="02020603050405020304" pitchFamily="18" charset="0"/>
                        </a:rPr>
                        <a:t>4859m2</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tc hMerge="1">
                  <a:txBody>
                    <a:bodyPr/>
                    <a:lstStyle/>
                    <a:p>
                      <a:endParaRPr lang="es-EC"/>
                    </a:p>
                  </a:txBody>
                  <a:tcPr/>
                </a:tc>
                <a:extLst>
                  <a:ext uri="{0D108BD9-81ED-4DB2-BD59-A6C34878D82A}">
                    <a16:rowId xmlns:a16="http://schemas.microsoft.com/office/drawing/2014/main" val="10006"/>
                  </a:ext>
                </a:extLst>
              </a:tr>
            </a:tbl>
          </a:graphicData>
        </a:graphic>
      </p:graphicFrame>
      <p:sp>
        <p:nvSpPr>
          <p:cNvPr id="4" name="CuadroTexto 3"/>
          <p:cNvSpPr txBox="1"/>
          <p:nvPr/>
        </p:nvSpPr>
        <p:spPr>
          <a:xfrm>
            <a:off x="824248" y="1068721"/>
            <a:ext cx="3284113"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Información general</a:t>
            </a:r>
            <a:endParaRPr lang="es-EC" dirty="0">
              <a:latin typeface="Times New Roman" panose="02020603050405020304" pitchFamily="18" charset="0"/>
              <a:cs typeface="Times New Roman" panose="02020603050405020304" pitchFamily="18" charset="0"/>
            </a:endParaRPr>
          </a:p>
        </p:txBody>
      </p:sp>
      <p:sp>
        <p:nvSpPr>
          <p:cNvPr id="5" name="CuadroTexto 4"/>
          <p:cNvSpPr txBox="1"/>
          <p:nvPr/>
        </p:nvSpPr>
        <p:spPr>
          <a:xfrm>
            <a:off x="6437291" y="1068721"/>
            <a:ext cx="4290810"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Situación general frente a las emergencias</a:t>
            </a:r>
            <a:endParaRPr lang="es-EC"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92825" y="1798971"/>
            <a:ext cx="1926625" cy="1446213"/>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28405" y="2102472"/>
            <a:ext cx="1700780" cy="2285423"/>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1780" y="1710642"/>
            <a:ext cx="2044295" cy="1534542"/>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2825" y="3245184"/>
            <a:ext cx="2046921" cy="1536513"/>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71262" y="3331035"/>
            <a:ext cx="1932551" cy="1450661"/>
          </a:xfrm>
          <a:prstGeom prst="rect">
            <a:avLst/>
          </a:prstGeom>
        </p:spPr>
      </p:pic>
    </p:spTree>
    <p:extLst>
      <p:ext uri="{BB962C8B-B14F-4D97-AF65-F5344CB8AC3E}">
        <p14:creationId xmlns:p14="http://schemas.microsoft.com/office/powerpoint/2010/main" val="32394292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467262" y="338471"/>
            <a:ext cx="9412980"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a:solidFill>
                  <a:schemeClr val="accent2">
                    <a:lumMod val="75000"/>
                  </a:schemeClr>
                </a:solidFill>
                <a:latin typeface="Times New Roman" panose="02020603050405020304" pitchFamily="18" charset="0"/>
                <a:cs typeface="Times New Roman" panose="02020603050405020304" pitchFamily="18" charset="0"/>
              </a:rPr>
              <a:t>2</a:t>
            </a:r>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 IDENTIFICACIÓN DE LOS FACTORES DE RIESGO</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3" name="Rectángulo 2"/>
          <p:cNvSpPr/>
          <p:nvPr/>
        </p:nvSpPr>
        <p:spPr>
          <a:xfrm>
            <a:off x="1365161" y="1622738"/>
            <a:ext cx="4546242" cy="6310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b="1" dirty="0" smtClean="0">
                <a:solidFill>
                  <a:schemeClr val="tx1"/>
                </a:solidFill>
                <a:latin typeface="Times New Roman" panose="02020603050405020304" pitchFamily="18" charset="0"/>
                <a:cs typeface="Times New Roman" panose="02020603050405020304" pitchFamily="18" charset="0"/>
              </a:rPr>
              <a:t>Descripción  de cada área de la unidad educativa Oscar Efrén Reyes</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4" name="Rectángulo 3"/>
          <p:cNvSpPr/>
          <p:nvPr/>
        </p:nvSpPr>
        <p:spPr>
          <a:xfrm>
            <a:off x="6516709" y="1622737"/>
            <a:ext cx="4492484" cy="63106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b="1" dirty="0" smtClean="0">
                <a:solidFill>
                  <a:schemeClr val="tx1"/>
                </a:solidFill>
                <a:latin typeface="Times New Roman" panose="02020603050405020304" pitchFamily="18" charset="0"/>
                <a:cs typeface="Times New Roman" panose="02020603050405020304" pitchFamily="18" charset="0"/>
              </a:rPr>
              <a:t>Factores externos que generan posibles amenazas</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5" name="Rectángulo 4"/>
          <p:cNvSpPr/>
          <p:nvPr/>
        </p:nvSpPr>
        <p:spPr>
          <a:xfrm>
            <a:off x="6516709" y="2253802"/>
            <a:ext cx="4492484" cy="145316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indent="-285750">
              <a:buFont typeface="Arial" panose="020B0604020202020204" pitchFamily="34" charset="0"/>
              <a:buChar char="•"/>
            </a:pPr>
            <a:r>
              <a:rPr lang="es-EC" dirty="0" smtClean="0">
                <a:solidFill>
                  <a:schemeClr val="tx1"/>
                </a:solidFill>
                <a:latin typeface="Times New Roman" panose="02020603050405020304" pitchFamily="18" charset="0"/>
                <a:cs typeface="Times New Roman" panose="02020603050405020304" pitchFamily="18" charset="0"/>
              </a:rPr>
              <a:t>Parque Eloy Alfaro</a:t>
            </a:r>
          </a:p>
          <a:p>
            <a:pPr marL="285750" indent="-285750">
              <a:buFont typeface="Arial" panose="020B0604020202020204" pitchFamily="34" charset="0"/>
              <a:buChar char="•"/>
            </a:pPr>
            <a:r>
              <a:rPr lang="es-EC" dirty="0" smtClean="0">
                <a:solidFill>
                  <a:schemeClr val="tx1"/>
                </a:solidFill>
                <a:latin typeface="Times New Roman" panose="02020603050405020304" pitchFamily="18" charset="0"/>
                <a:cs typeface="Times New Roman" panose="02020603050405020304" pitchFamily="18" charset="0"/>
              </a:rPr>
              <a:t>Volcanes: Guagua Pichincha y Cotopaxi</a:t>
            </a:r>
          </a:p>
          <a:p>
            <a:pPr marL="285750" indent="-285750">
              <a:buFont typeface="Arial" panose="020B0604020202020204" pitchFamily="34" charset="0"/>
              <a:buChar char="•"/>
            </a:pPr>
            <a:r>
              <a:rPr lang="es-EC" dirty="0" smtClean="0">
                <a:solidFill>
                  <a:schemeClr val="tx1"/>
                </a:solidFill>
                <a:latin typeface="Times New Roman" panose="02020603050405020304" pitchFamily="18" charset="0"/>
                <a:cs typeface="Times New Roman" panose="02020603050405020304" pitchFamily="18" charset="0"/>
              </a:rPr>
              <a:t>Bosques: San José de Monjas, Auqui</a:t>
            </a:r>
          </a:p>
          <a:p>
            <a:pPr marL="285750" indent="-285750">
              <a:buFont typeface="Arial" panose="020B0604020202020204" pitchFamily="34" charset="0"/>
              <a:buChar char="•"/>
            </a:pPr>
            <a:r>
              <a:rPr lang="es-EC" dirty="0" smtClean="0">
                <a:solidFill>
                  <a:schemeClr val="tx1"/>
                </a:solidFill>
                <a:latin typeface="Times New Roman" panose="02020603050405020304" pitchFamily="18" charset="0"/>
                <a:cs typeface="Times New Roman" panose="02020603050405020304" pitchFamily="18" charset="0"/>
              </a:rPr>
              <a:t>Gasolinera Petroecuador (1 km)</a:t>
            </a:r>
            <a:endParaRPr lang="es-EC" dirty="0">
              <a:solidFill>
                <a:schemeClr val="tx1"/>
              </a:solidFill>
              <a:latin typeface="Times New Roman" panose="02020603050405020304" pitchFamily="18" charset="0"/>
              <a:cs typeface="Times New Roman" panose="02020603050405020304" pitchFamily="18" charset="0"/>
            </a:endParaRPr>
          </a:p>
        </p:txBody>
      </p:sp>
      <p:sp>
        <p:nvSpPr>
          <p:cNvPr id="6" name="Rectángulo 5"/>
          <p:cNvSpPr/>
          <p:nvPr/>
        </p:nvSpPr>
        <p:spPr>
          <a:xfrm>
            <a:off x="1365161" y="2253803"/>
            <a:ext cx="4546242" cy="227956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indent="-285750">
              <a:buFont typeface="Arial" panose="020B0604020202020204" pitchFamily="34" charset="0"/>
              <a:buChar char="•"/>
            </a:pPr>
            <a:r>
              <a:rPr lang="es-EC" dirty="0" smtClean="0">
                <a:solidFill>
                  <a:schemeClr val="tx1"/>
                </a:solidFill>
                <a:latin typeface="Times New Roman" panose="02020603050405020304" pitchFamily="18" charset="0"/>
                <a:cs typeface="Times New Roman" panose="02020603050405020304" pitchFamily="18" charset="0"/>
              </a:rPr>
              <a:t>Área administrativa</a:t>
            </a:r>
          </a:p>
          <a:p>
            <a:pPr marL="285750" indent="-285750">
              <a:buFont typeface="Arial" panose="020B0604020202020204" pitchFamily="34" charset="0"/>
              <a:buChar char="•"/>
            </a:pPr>
            <a:r>
              <a:rPr lang="es-EC" dirty="0" smtClean="0">
                <a:solidFill>
                  <a:schemeClr val="tx1"/>
                </a:solidFill>
                <a:latin typeface="Times New Roman" panose="02020603050405020304" pitchFamily="18" charset="0"/>
                <a:cs typeface="Times New Roman" panose="02020603050405020304" pitchFamily="18" charset="0"/>
              </a:rPr>
              <a:t>Aulas</a:t>
            </a:r>
          </a:p>
          <a:p>
            <a:pPr marL="285750" indent="-285750">
              <a:buFont typeface="Arial" panose="020B0604020202020204" pitchFamily="34" charset="0"/>
              <a:buChar char="•"/>
            </a:pPr>
            <a:r>
              <a:rPr lang="es-EC" dirty="0" smtClean="0">
                <a:solidFill>
                  <a:schemeClr val="tx1"/>
                </a:solidFill>
                <a:latin typeface="Times New Roman" panose="02020603050405020304" pitchFamily="18" charset="0"/>
                <a:cs typeface="Times New Roman" panose="02020603050405020304" pitchFamily="18" charset="0"/>
              </a:rPr>
              <a:t>Patios</a:t>
            </a:r>
          </a:p>
          <a:p>
            <a:pPr marL="285750" indent="-285750">
              <a:buFont typeface="Arial" panose="020B0604020202020204" pitchFamily="34" charset="0"/>
              <a:buChar char="•"/>
            </a:pPr>
            <a:r>
              <a:rPr lang="es-EC" dirty="0" smtClean="0">
                <a:solidFill>
                  <a:schemeClr val="tx1"/>
                </a:solidFill>
                <a:latin typeface="Times New Roman" panose="02020603050405020304" pitchFamily="18" charset="0"/>
                <a:cs typeface="Times New Roman" panose="02020603050405020304" pitchFamily="18" charset="0"/>
              </a:rPr>
              <a:t>Áreas en Construcción.</a:t>
            </a:r>
          </a:p>
          <a:p>
            <a:pPr marL="285750" indent="-285750">
              <a:buFont typeface="Arial" panose="020B0604020202020204" pitchFamily="34" charset="0"/>
              <a:buChar char="•"/>
            </a:pPr>
            <a:r>
              <a:rPr lang="es-EC" dirty="0" smtClean="0">
                <a:solidFill>
                  <a:schemeClr val="tx1"/>
                </a:solidFill>
                <a:latin typeface="Times New Roman" panose="02020603050405020304" pitchFamily="18" charset="0"/>
                <a:cs typeface="Times New Roman" panose="02020603050405020304" pitchFamily="18" charset="0"/>
              </a:rPr>
              <a:t>Salas de profesores</a:t>
            </a:r>
          </a:p>
          <a:p>
            <a:pPr marL="285750" indent="-285750">
              <a:buFont typeface="Arial" panose="020B0604020202020204" pitchFamily="34" charset="0"/>
              <a:buChar char="•"/>
            </a:pPr>
            <a:r>
              <a:rPr lang="es-EC" dirty="0" smtClean="0">
                <a:solidFill>
                  <a:schemeClr val="tx1"/>
                </a:solidFill>
                <a:latin typeface="Times New Roman" panose="02020603050405020304" pitchFamily="18" charset="0"/>
                <a:cs typeface="Times New Roman" panose="02020603050405020304" pitchFamily="18" charset="0"/>
              </a:rPr>
              <a:t>Bodegas (General, de alimentos).</a:t>
            </a:r>
          </a:p>
          <a:p>
            <a:pPr marL="285750" indent="-285750">
              <a:buFont typeface="Arial" panose="020B0604020202020204" pitchFamily="34" charset="0"/>
              <a:buChar char="•"/>
            </a:pPr>
            <a:r>
              <a:rPr lang="es-EC" dirty="0" smtClean="0">
                <a:solidFill>
                  <a:schemeClr val="tx1"/>
                </a:solidFill>
                <a:latin typeface="Times New Roman" panose="02020603050405020304" pitchFamily="18" charset="0"/>
                <a:cs typeface="Times New Roman" panose="02020603050405020304" pitchFamily="18" charset="0"/>
              </a:rPr>
              <a:t>Bar</a:t>
            </a:r>
          </a:p>
          <a:p>
            <a:pPr marL="285750" indent="-285750">
              <a:buFont typeface="Arial" panose="020B0604020202020204" pitchFamily="34" charset="0"/>
              <a:buChar char="•"/>
            </a:pPr>
            <a:endParaRPr lang="es-EC" dirty="0">
              <a:solidFill>
                <a:schemeClr val="tx1"/>
              </a:solidFill>
              <a:latin typeface="Times New Roman" panose="02020603050405020304" pitchFamily="18" charset="0"/>
              <a:cs typeface="Times New Roman" panose="02020603050405020304" pitchFamily="18" charset="0"/>
            </a:endParaRPr>
          </a:p>
        </p:txBody>
      </p:sp>
      <p:pic>
        <p:nvPicPr>
          <p:cNvPr id="7" name="Imagen 6"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709" y="3706968"/>
            <a:ext cx="4492484" cy="2410497"/>
          </a:xfrm>
          <a:prstGeom prst="rect">
            <a:avLst/>
          </a:prstGeom>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5161" y="4533363"/>
            <a:ext cx="2136417" cy="1603693"/>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70478" y="4533363"/>
            <a:ext cx="2240925" cy="1681658"/>
          </a:xfrm>
          <a:prstGeom prst="rect">
            <a:avLst/>
          </a:prstGeom>
        </p:spPr>
      </p:pic>
    </p:spTree>
    <p:extLst>
      <p:ext uri="{BB962C8B-B14F-4D97-AF65-F5344CB8AC3E}">
        <p14:creationId xmlns:p14="http://schemas.microsoft.com/office/powerpoint/2010/main" val="385737158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32823" y="301118"/>
            <a:ext cx="10058400" cy="729397"/>
          </a:xfrm>
        </p:spPr>
        <p:txBody>
          <a:bodyPr>
            <a:normAutofit/>
          </a:bodyPr>
          <a:lstStyle/>
          <a:p>
            <a:r>
              <a:rPr lang="es-EC" sz="3200" b="1" dirty="0" smtClean="0">
                <a:solidFill>
                  <a:schemeClr val="accent2">
                    <a:lumMod val="75000"/>
                  </a:schemeClr>
                </a:solidFill>
                <a:latin typeface="Times New Roman" panose="02020603050405020304" pitchFamily="18" charset="0"/>
                <a:cs typeface="Times New Roman" panose="02020603050405020304" pitchFamily="18" charset="0"/>
              </a:rPr>
              <a:t>OBJETIVOS</a:t>
            </a:r>
            <a:endParaRPr lang="es-EC" sz="3200" b="1" dirty="0">
              <a:solidFill>
                <a:schemeClr val="accent2">
                  <a:lumMod val="75000"/>
                </a:schemeClr>
              </a:solidFill>
              <a:latin typeface="Times New Roman" panose="02020603050405020304" pitchFamily="18" charset="0"/>
              <a:cs typeface="Times New Roman" panose="02020603050405020304" pitchFamily="18" charset="0"/>
            </a:endParaRPr>
          </a:p>
        </p:txBody>
      </p:sp>
      <p:graphicFrame>
        <p:nvGraphicFramePr>
          <p:cNvPr id="6" name="Diagram 4">
            <a:extLst>
              <a:ext uri="{FF2B5EF4-FFF2-40B4-BE49-F238E27FC236}">
                <a16:creationId xmlns:a16="http://schemas.microsoft.com/office/drawing/2014/main" id="{37B54D13-ED8F-4F8A-801A-D62D1E5E32B0}"/>
              </a:ext>
            </a:extLst>
          </p:cNvPr>
          <p:cNvGraphicFramePr/>
          <p:nvPr>
            <p:extLst>
              <p:ext uri="{D42A27DB-BD31-4B8C-83A1-F6EECF244321}">
                <p14:modId xmlns:p14="http://schemas.microsoft.com/office/powerpoint/2010/main" val="3535715508"/>
              </p:ext>
            </p:extLst>
          </p:nvPr>
        </p:nvGraphicFramePr>
        <p:xfrm>
          <a:off x="395535" y="885371"/>
          <a:ext cx="10803688" cy="54573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9651459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2" name="Imagen 1" descr="Recorte de pantalla"/>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80680" y="1035406"/>
            <a:ext cx="4650096" cy="2067154"/>
          </a:xfrm>
          <a:prstGeom prst="rect">
            <a:avLst/>
          </a:prstGeom>
        </p:spPr>
      </p:pic>
      <p:pic>
        <p:nvPicPr>
          <p:cNvPr id="3" name="Imagen 2" descr="Recorte de pantall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0681" y="3102560"/>
            <a:ext cx="4663002" cy="2125014"/>
          </a:xfrm>
          <a:prstGeom prst="rect">
            <a:avLst/>
          </a:prstGeom>
        </p:spPr>
      </p:pic>
      <p:pic>
        <p:nvPicPr>
          <p:cNvPr id="4" name="Imagen 3" descr="Recorte de pantall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80680" y="5227573"/>
            <a:ext cx="4660234" cy="1346379"/>
          </a:xfrm>
          <a:prstGeom prst="rect">
            <a:avLst/>
          </a:prstGeom>
        </p:spPr>
      </p:pic>
      <p:sp>
        <p:nvSpPr>
          <p:cNvPr id="6" name="Título 1"/>
          <p:cNvSpPr txBox="1">
            <a:spLocks/>
          </p:cNvSpPr>
          <p:nvPr/>
        </p:nvSpPr>
        <p:spPr>
          <a:xfrm>
            <a:off x="156022" y="1765656"/>
            <a:ext cx="9412980"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400" b="1" dirty="0" smtClean="0">
                <a:solidFill>
                  <a:schemeClr val="accent2">
                    <a:lumMod val="75000"/>
                  </a:schemeClr>
                </a:solidFill>
                <a:latin typeface="Times New Roman" panose="02020603050405020304" pitchFamily="18" charset="0"/>
                <a:cs typeface="Times New Roman" panose="02020603050405020304" pitchFamily="18" charset="0"/>
              </a:rPr>
              <a:t>MATRIZ DE MESERI</a:t>
            </a:r>
            <a:endParaRPr lang="es-EC" sz="2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7" name="Imagen 6" descr="Recorte de pantalla"/>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88527" y="2434107"/>
            <a:ext cx="2998831" cy="1337608"/>
          </a:xfrm>
          <a:prstGeom prst="rect">
            <a:avLst/>
          </a:prstGeom>
        </p:spPr>
      </p:pic>
      <p:sp>
        <p:nvSpPr>
          <p:cNvPr id="8" name="Título 1"/>
          <p:cNvSpPr txBox="1">
            <a:spLocks/>
          </p:cNvSpPr>
          <p:nvPr/>
        </p:nvSpPr>
        <p:spPr>
          <a:xfrm>
            <a:off x="467262" y="338471"/>
            <a:ext cx="9412980"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3. EVALUACIÓN DE LOS FACTORES DE RIESGO</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052024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ítulo 1"/>
          <p:cNvSpPr txBox="1">
            <a:spLocks/>
          </p:cNvSpPr>
          <p:nvPr/>
        </p:nvSpPr>
        <p:spPr>
          <a:xfrm>
            <a:off x="0" y="261085"/>
            <a:ext cx="9412980"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400" b="1" dirty="0" smtClean="0">
                <a:solidFill>
                  <a:schemeClr val="accent2">
                    <a:lumMod val="75000"/>
                  </a:schemeClr>
                </a:solidFill>
                <a:latin typeface="Times New Roman" panose="02020603050405020304" pitchFamily="18" charset="0"/>
                <a:cs typeface="Times New Roman" panose="02020603050405020304" pitchFamily="18" charset="0"/>
              </a:rPr>
              <a:t>4. PREVENCIÓN Y CONTROL DE RIESGOS</a:t>
            </a:r>
            <a:endParaRPr lang="es-EC" sz="24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4" name="Rectángulo 3"/>
          <p:cNvSpPr/>
          <p:nvPr/>
        </p:nvSpPr>
        <p:spPr>
          <a:xfrm>
            <a:off x="373487" y="1030196"/>
            <a:ext cx="5383369" cy="39935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b="1" dirty="0" smtClean="0">
                <a:solidFill>
                  <a:schemeClr val="tx1"/>
                </a:solidFill>
                <a:latin typeface="Times New Roman" panose="02020603050405020304" pitchFamily="18" charset="0"/>
                <a:cs typeface="Times New Roman" panose="02020603050405020304" pitchFamily="18" charset="0"/>
              </a:rPr>
              <a:t>Acciones preventivas</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5" name="Rectángulo 4"/>
          <p:cNvSpPr/>
          <p:nvPr/>
        </p:nvSpPr>
        <p:spPr>
          <a:xfrm>
            <a:off x="373487" y="1468192"/>
            <a:ext cx="5383369" cy="359320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indent="-285750">
              <a:buFont typeface="Arial" panose="020B0604020202020204" pitchFamily="34" charset="0"/>
              <a:buChar char="•"/>
            </a:pPr>
            <a:r>
              <a:rPr lang="es-ES" sz="1400" dirty="0" smtClean="0">
                <a:latin typeface="Times New Roman" panose="02020603050405020304" pitchFamily="18" charset="0"/>
                <a:cs typeface="Times New Roman" panose="02020603050405020304" pitchFamily="18" charset="0"/>
              </a:rPr>
              <a:t>Ubicar </a:t>
            </a:r>
            <a:r>
              <a:rPr lang="es-ES" sz="1400" dirty="0">
                <a:latin typeface="Times New Roman" panose="02020603050405020304" pitchFamily="18" charset="0"/>
                <a:cs typeface="Times New Roman" panose="02020603050405020304" pitchFamily="18" charset="0"/>
              </a:rPr>
              <a:t>correctamente la señalética de seguridad y los extintores, como se indica en el plan de recursos y evacuación</a:t>
            </a:r>
            <a:r>
              <a:rPr lang="es-ES" sz="14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s-ES" sz="1400" dirty="0">
                <a:latin typeface="Times New Roman" panose="02020603050405020304" pitchFamily="18" charset="0"/>
                <a:cs typeface="Times New Roman" panose="02020603050405020304" pitchFamily="18" charset="0"/>
              </a:rPr>
              <a:t>Se debe realizar mantenimientos periódicos de la infraestructura de la unidad educativa y de sus recursos de seguridad</a:t>
            </a:r>
            <a:r>
              <a:rPr lang="es-ES" sz="14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s-ES" sz="1400" dirty="0">
                <a:latin typeface="Times New Roman" panose="02020603050405020304" pitchFamily="18" charset="0"/>
                <a:cs typeface="Times New Roman" panose="02020603050405020304" pitchFamily="18" charset="0"/>
              </a:rPr>
              <a:t>Creación de las brigadas de emergencia; contraincendios, primeros auxilios, comunicación, evacuación y seguridad.</a:t>
            </a:r>
            <a:endParaRPr lang="es-EC"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ES" sz="1400" dirty="0">
                <a:latin typeface="Times New Roman" panose="02020603050405020304" pitchFamily="18" charset="0"/>
                <a:cs typeface="Times New Roman" panose="02020603050405020304" pitchFamily="18" charset="0"/>
              </a:rPr>
              <a:t>Se realizará semanalmente un mantenimiento de las bodegas existentes en la unidad educativa.</a:t>
            </a:r>
            <a:endParaRPr lang="es-EC" sz="14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s-ES" sz="1400" dirty="0">
                <a:latin typeface="Times New Roman" panose="02020603050405020304" pitchFamily="18" charset="0"/>
                <a:cs typeface="Times New Roman" panose="02020603050405020304" pitchFamily="18" charset="0"/>
              </a:rPr>
              <a:t>Se realizará inspecciones semanales al bar de la institución, a fines de verificar el correcto cumplimiento de las medidas de prevención y seguridad del lugar</a:t>
            </a:r>
            <a:r>
              <a:rPr lang="es-ES" sz="14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r>
              <a:rPr lang="es-ES" sz="1400" dirty="0">
                <a:latin typeface="Times New Roman" panose="02020603050405020304" pitchFamily="18" charset="0"/>
                <a:cs typeface="Times New Roman" panose="02020603050405020304" pitchFamily="18" charset="0"/>
              </a:rPr>
              <a:t>Se debe exigir que cada estudiante, docente o personal administrativo, cuente con su mochila de emergencias en su puesto de trabajo</a:t>
            </a:r>
            <a:r>
              <a:rPr lang="es-ES" sz="1400" dirty="0" smtClean="0">
                <a:latin typeface="Times New Roman" panose="02020603050405020304" pitchFamily="18" charset="0"/>
                <a:cs typeface="Times New Roman" panose="02020603050405020304" pitchFamily="18" charset="0"/>
              </a:rPr>
              <a:t>.</a:t>
            </a:r>
          </a:p>
          <a:p>
            <a:pPr marL="285750" indent="-285750">
              <a:buFont typeface="Arial" panose="020B0604020202020204" pitchFamily="34" charset="0"/>
              <a:buChar char="•"/>
            </a:pPr>
            <a:endParaRPr lang="es-EC" sz="1400" dirty="0">
              <a:latin typeface="Times New Roman" panose="02020603050405020304" pitchFamily="18" charset="0"/>
              <a:cs typeface="Times New Roman" panose="02020603050405020304" pitchFamily="18" charset="0"/>
            </a:endParaRPr>
          </a:p>
        </p:txBody>
      </p:sp>
      <p:sp>
        <p:nvSpPr>
          <p:cNvPr id="6" name="Rectángulo 5"/>
          <p:cNvSpPr/>
          <p:nvPr/>
        </p:nvSpPr>
        <p:spPr>
          <a:xfrm>
            <a:off x="373486" y="4700789"/>
            <a:ext cx="5383369" cy="399245"/>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s-EC" b="1" dirty="0" smtClean="0">
                <a:solidFill>
                  <a:schemeClr val="tx1"/>
                </a:solidFill>
                <a:latin typeface="Times New Roman" panose="02020603050405020304" pitchFamily="18" charset="0"/>
                <a:cs typeface="Times New Roman" panose="02020603050405020304" pitchFamily="18" charset="0"/>
              </a:rPr>
              <a:t>Recursos Existentes</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7" name="Rectángulo 6"/>
          <p:cNvSpPr/>
          <p:nvPr/>
        </p:nvSpPr>
        <p:spPr>
          <a:xfrm>
            <a:off x="373486" y="5126243"/>
            <a:ext cx="5383369" cy="89508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marL="285750" lvl="0" indent="-285750">
              <a:buFont typeface="Arial" panose="020B0604020202020204" pitchFamily="34" charset="0"/>
              <a:buChar char="•"/>
            </a:pPr>
            <a:r>
              <a:rPr lang="es-EC" sz="1400" dirty="0" smtClean="0">
                <a:latin typeface="Times New Roman" panose="02020603050405020304" pitchFamily="18" charset="0"/>
                <a:cs typeface="Times New Roman" panose="02020603050405020304" pitchFamily="18" charset="0"/>
              </a:rPr>
              <a:t>5 extintores (4.5 kg) activos y 2 inactivos.</a:t>
            </a:r>
          </a:p>
          <a:p>
            <a:pPr marL="285750" lvl="0" indent="-285750">
              <a:buFont typeface="Arial" panose="020B0604020202020204" pitchFamily="34" charset="0"/>
              <a:buChar char="•"/>
            </a:pPr>
            <a:r>
              <a:rPr lang="es-EC" sz="1400" dirty="0" smtClean="0">
                <a:latin typeface="Times New Roman" panose="02020603050405020304" pitchFamily="18" charset="0"/>
                <a:cs typeface="Times New Roman" panose="02020603050405020304" pitchFamily="18" charset="0"/>
              </a:rPr>
              <a:t>15 Botiquines en las aulas.</a:t>
            </a:r>
          </a:p>
          <a:p>
            <a:pPr marL="285750" lvl="0" indent="-285750">
              <a:buFont typeface="Arial" panose="020B0604020202020204" pitchFamily="34" charset="0"/>
              <a:buChar char="•"/>
            </a:pPr>
            <a:r>
              <a:rPr lang="es-EC" sz="1400" dirty="0" smtClean="0">
                <a:latin typeface="Times New Roman" panose="02020603050405020304" pitchFamily="18" charset="0"/>
                <a:cs typeface="Times New Roman" panose="02020603050405020304" pitchFamily="18" charset="0"/>
              </a:rPr>
              <a:t>Señalética de evacuación incompleta</a:t>
            </a:r>
          </a:p>
        </p:txBody>
      </p:sp>
      <p:sp>
        <p:nvSpPr>
          <p:cNvPr id="8" name="Título 1"/>
          <p:cNvSpPr txBox="1">
            <a:spLocks/>
          </p:cNvSpPr>
          <p:nvPr/>
        </p:nvSpPr>
        <p:spPr>
          <a:xfrm>
            <a:off x="7167831" y="338471"/>
            <a:ext cx="3733397"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400" b="1" dirty="0" smtClean="0">
                <a:solidFill>
                  <a:schemeClr val="accent2">
                    <a:lumMod val="75000"/>
                  </a:schemeClr>
                </a:solidFill>
                <a:latin typeface="Times New Roman" panose="02020603050405020304" pitchFamily="18" charset="0"/>
                <a:cs typeface="Times New Roman" panose="02020603050405020304" pitchFamily="18" charset="0"/>
              </a:rPr>
              <a:t>5. MANTENIMIENTO</a:t>
            </a:r>
            <a:endParaRPr lang="es-EC" sz="2400" b="1" dirty="0">
              <a:solidFill>
                <a:schemeClr val="accent2">
                  <a:lumMod val="75000"/>
                </a:schemeClr>
              </a:solidFill>
              <a:latin typeface="Times New Roman" panose="02020603050405020304" pitchFamily="18" charset="0"/>
              <a:cs typeface="Times New Roman" panose="02020603050405020304" pitchFamily="18" charset="0"/>
            </a:endParaRPr>
          </a:p>
        </p:txBody>
      </p:sp>
      <p:graphicFrame>
        <p:nvGraphicFramePr>
          <p:cNvPr id="9" name="Tabla 8"/>
          <p:cNvGraphicFramePr>
            <a:graphicFrameLocks noGrp="1"/>
          </p:cNvGraphicFramePr>
          <p:nvPr>
            <p:extLst>
              <p:ext uri="{D42A27DB-BD31-4B8C-83A1-F6EECF244321}">
                <p14:modId xmlns:p14="http://schemas.microsoft.com/office/powerpoint/2010/main" val="2280331036"/>
              </p:ext>
            </p:extLst>
          </p:nvPr>
        </p:nvGraphicFramePr>
        <p:xfrm>
          <a:off x="6104586" y="1029972"/>
          <a:ext cx="5911404" cy="5063457"/>
        </p:xfrm>
        <a:graphic>
          <a:graphicData uri="http://schemas.openxmlformats.org/drawingml/2006/table">
            <a:tbl>
              <a:tblPr firstRow="1" firstCol="1" bandRow="1">
                <a:tableStyleId>{5C22544A-7EE6-4342-B048-85BDC9FD1C3A}</a:tableStyleId>
              </a:tblPr>
              <a:tblGrid>
                <a:gridCol w="1477535">
                  <a:extLst>
                    <a:ext uri="{9D8B030D-6E8A-4147-A177-3AD203B41FA5}">
                      <a16:colId xmlns:a16="http://schemas.microsoft.com/office/drawing/2014/main" val="20000"/>
                    </a:ext>
                  </a:extLst>
                </a:gridCol>
                <a:gridCol w="1477535">
                  <a:extLst>
                    <a:ext uri="{9D8B030D-6E8A-4147-A177-3AD203B41FA5}">
                      <a16:colId xmlns:a16="http://schemas.microsoft.com/office/drawing/2014/main" val="20001"/>
                    </a:ext>
                  </a:extLst>
                </a:gridCol>
                <a:gridCol w="1478167">
                  <a:extLst>
                    <a:ext uri="{9D8B030D-6E8A-4147-A177-3AD203B41FA5}">
                      <a16:colId xmlns:a16="http://schemas.microsoft.com/office/drawing/2014/main" val="20002"/>
                    </a:ext>
                  </a:extLst>
                </a:gridCol>
                <a:gridCol w="1478167">
                  <a:extLst>
                    <a:ext uri="{9D8B030D-6E8A-4147-A177-3AD203B41FA5}">
                      <a16:colId xmlns:a16="http://schemas.microsoft.com/office/drawing/2014/main" val="20003"/>
                    </a:ext>
                  </a:extLst>
                </a:gridCol>
              </a:tblGrid>
              <a:tr h="359204">
                <a:tc gridSpan="4">
                  <a:txBody>
                    <a:bodyPr/>
                    <a:lstStyle/>
                    <a:p>
                      <a:pPr indent="180340" algn="just">
                        <a:lnSpc>
                          <a:spcPct val="200000"/>
                        </a:lnSpc>
                        <a:spcAft>
                          <a:spcPts val="0"/>
                        </a:spcAft>
                      </a:pPr>
                      <a:r>
                        <a:rPr lang="es-ES" sz="1200" dirty="0">
                          <a:effectLst/>
                        </a:rPr>
                        <a:t>MANTENIMIENTO DE LOS RECURSOS DE PROTECCIÓN Y CONTROL</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tc hMerge="1">
                  <a:txBody>
                    <a:bodyPr/>
                    <a:lstStyle/>
                    <a:p>
                      <a:endParaRPr lang="es-EC"/>
                    </a:p>
                  </a:txBody>
                  <a:tcPr/>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359204">
                <a:tc>
                  <a:txBody>
                    <a:bodyPr/>
                    <a:lstStyle/>
                    <a:p>
                      <a:pPr indent="180340" algn="just">
                        <a:lnSpc>
                          <a:spcPct val="200000"/>
                        </a:lnSpc>
                        <a:spcAft>
                          <a:spcPts val="0"/>
                        </a:spcAft>
                      </a:pPr>
                      <a:r>
                        <a:rPr lang="es-ES" sz="1200" dirty="0">
                          <a:effectLst/>
                        </a:rPr>
                        <a:t>RECURSOS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tc>
                  <a:txBody>
                    <a:bodyPr/>
                    <a:lstStyle/>
                    <a:p>
                      <a:pPr indent="180340" algn="just">
                        <a:lnSpc>
                          <a:spcPct val="200000"/>
                        </a:lnSpc>
                        <a:spcAft>
                          <a:spcPts val="0"/>
                        </a:spcAft>
                      </a:pPr>
                      <a:r>
                        <a:rPr lang="es-ES" sz="1200" dirty="0">
                          <a:effectLst/>
                        </a:rPr>
                        <a:t>ACCION</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tc>
                  <a:txBody>
                    <a:bodyPr/>
                    <a:lstStyle/>
                    <a:p>
                      <a:pPr indent="180340" algn="just">
                        <a:lnSpc>
                          <a:spcPct val="200000"/>
                        </a:lnSpc>
                        <a:spcAft>
                          <a:spcPts val="0"/>
                        </a:spcAft>
                      </a:pPr>
                      <a:r>
                        <a:rPr lang="es-ES" sz="1200" dirty="0">
                          <a:effectLst/>
                        </a:rPr>
                        <a:t>TIEMPO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tc>
                  <a:txBody>
                    <a:bodyPr/>
                    <a:lstStyle/>
                    <a:p>
                      <a:pPr indent="180340" algn="just">
                        <a:lnSpc>
                          <a:spcPct val="200000"/>
                        </a:lnSpc>
                        <a:spcAft>
                          <a:spcPts val="0"/>
                        </a:spcAft>
                      </a:pPr>
                      <a:r>
                        <a:rPr lang="es-ES" sz="1200" dirty="0">
                          <a:effectLst/>
                        </a:rPr>
                        <a:t>RESPONSABLE</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extLst>
                  <a:ext uri="{0D108BD9-81ED-4DB2-BD59-A6C34878D82A}">
                    <a16:rowId xmlns:a16="http://schemas.microsoft.com/office/drawing/2014/main" val="10001"/>
                  </a:ext>
                </a:extLst>
              </a:tr>
              <a:tr h="1436822">
                <a:tc>
                  <a:txBody>
                    <a:bodyPr/>
                    <a:lstStyle/>
                    <a:p>
                      <a:pPr indent="180340" algn="just">
                        <a:lnSpc>
                          <a:spcPct val="200000"/>
                        </a:lnSpc>
                        <a:spcAft>
                          <a:spcPts val="0"/>
                        </a:spcAft>
                      </a:pPr>
                      <a:r>
                        <a:rPr lang="es-ES" sz="1200" dirty="0">
                          <a:effectLst/>
                        </a:rPr>
                        <a:t>Extintores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tc>
                  <a:txBody>
                    <a:bodyPr/>
                    <a:lstStyle/>
                    <a:p>
                      <a:pPr indent="180340" algn="just">
                        <a:lnSpc>
                          <a:spcPct val="200000"/>
                        </a:lnSpc>
                        <a:spcAft>
                          <a:spcPts val="0"/>
                        </a:spcAft>
                      </a:pPr>
                      <a:r>
                        <a:rPr lang="es-ES" sz="1200" dirty="0">
                          <a:effectLst/>
                        </a:rPr>
                        <a:t>Mantenimiento, revisión</a:t>
                      </a:r>
                      <a:endParaRPr lang="es-EC" sz="1200" dirty="0">
                        <a:effectLst/>
                      </a:endParaRPr>
                    </a:p>
                    <a:p>
                      <a:pPr indent="180340" algn="just">
                        <a:lnSpc>
                          <a:spcPct val="200000"/>
                        </a:lnSpc>
                        <a:spcAft>
                          <a:spcPts val="0"/>
                        </a:spcAft>
                      </a:pPr>
                      <a:r>
                        <a:rPr lang="es-ES" sz="1200" dirty="0">
                          <a:effectLst/>
                        </a:rPr>
                        <a:t>Recarga y mantenimiento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tc>
                <a:tc>
                  <a:txBody>
                    <a:bodyPr/>
                    <a:lstStyle/>
                    <a:p>
                      <a:pPr indent="180340" algn="just">
                        <a:lnSpc>
                          <a:spcPct val="200000"/>
                        </a:lnSpc>
                        <a:spcAft>
                          <a:spcPts val="0"/>
                        </a:spcAft>
                      </a:pPr>
                      <a:r>
                        <a:rPr lang="es-ES" sz="1200" dirty="0">
                          <a:effectLst/>
                        </a:rPr>
                        <a:t>Mensual</a:t>
                      </a:r>
                      <a:endParaRPr lang="es-EC" sz="1200" dirty="0">
                        <a:effectLst/>
                      </a:endParaRPr>
                    </a:p>
                    <a:p>
                      <a:pPr indent="180340" algn="just">
                        <a:lnSpc>
                          <a:spcPct val="200000"/>
                        </a:lnSpc>
                        <a:spcAft>
                          <a:spcPts val="0"/>
                        </a:spcAft>
                      </a:pPr>
                      <a:r>
                        <a:rPr lang="es-ES" sz="1200" dirty="0">
                          <a:effectLst/>
                        </a:rPr>
                        <a:t> </a:t>
                      </a:r>
                      <a:endParaRPr lang="es-EC" sz="1200" dirty="0">
                        <a:effectLst/>
                      </a:endParaRPr>
                    </a:p>
                    <a:p>
                      <a:pPr indent="180340" algn="just">
                        <a:lnSpc>
                          <a:spcPct val="200000"/>
                        </a:lnSpc>
                        <a:spcAft>
                          <a:spcPts val="0"/>
                        </a:spcAft>
                      </a:pPr>
                      <a:r>
                        <a:rPr lang="es-ES" sz="1200" dirty="0">
                          <a:effectLst/>
                        </a:rPr>
                        <a:t>Anual</a:t>
                      </a:r>
                      <a:endParaRPr lang="es-EC" sz="1200" dirty="0">
                        <a:effectLst/>
                      </a:endParaRPr>
                    </a:p>
                    <a:p>
                      <a:pPr indent="180340" algn="just">
                        <a:lnSpc>
                          <a:spcPct val="200000"/>
                        </a:lnSpc>
                        <a:spcAft>
                          <a:spcPts val="0"/>
                        </a:spcAft>
                      </a:pPr>
                      <a:r>
                        <a:rPr lang="es-ES" sz="1200" dirty="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tc>
                  <a:txBody>
                    <a:bodyPr/>
                    <a:lstStyle/>
                    <a:p>
                      <a:pPr indent="180340" algn="just">
                        <a:lnSpc>
                          <a:spcPct val="200000"/>
                        </a:lnSpc>
                        <a:spcAft>
                          <a:spcPts val="0"/>
                        </a:spcAft>
                      </a:pPr>
                      <a:r>
                        <a:rPr lang="es-ES" sz="1200" dirty="0">
                          <a:effectLst/>
                        </a:rPr>
                        <a:t>Coordinadora de gestión de riesgos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extLst>
                  <a:ext uri="{0D108BD9-81ED-4DB2-BD59-A6C34878D82A}">
                    <a16:rowId xmlns:a16="http://schemas.microsoft.com/office/drawing/2014/main" val="10002"/>
                  </a:ext>
                </a:extLst>
              </a:tr>
              <a:tr h="718410">
                <a:tc>
                  <a:txBody>
                    <a:bodyPr/>
                    <a:lstStyle/>
                    <a:p>
                      <a:pPr indent="180340" algn="just">
                        <a:lnSpc>
                          <a:spcPct val="200000"/>
                        </a:lnSpc>
                        <a:spcAft>
                          <a:spcPts val="0"/>
                        </a:spcAft>
                      </a:pPr>
                      <a:r>
                        <a:rPr lang="es-ES" sz="1200" dirty="0">
                          <a:effectLst/>
                        </a:rPr>
                        <a:t>Sistema de Alarma</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tc>
                  <a:txBody>
                    <a:bodyPr/>
                    <a:lstStyle/>
                    <a:p>
                      <a:pPr indent="180340" algn="just">
                        <a:lnSpc>
                          <a:spcPct val="200000"/>
                        </a:lnSpc>
                        <a:spcAft>
                          <a:spcPts val="0"/>
                        </a:spcAft>
                      </a:pPr>
                      <a:r>
                        <a:rPr lang="es-ES" sz="1200" dirty="0">
                          <a:effectLst/>
                        </a:rPr>
                        <a:t>Verificación y mantenimiento</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tc>
                <a:tc>
                  <a:txBody>
                    <a:bodyPr/>
                    <a:lstStyle/>
                    <a:p>
                      <a:pPr indent="180340" algn="just">
                        <a:lnSpc>
                          <a:spcPct val="200000"/>
                        </a:lnSpc>
                        <a:spcAft>
                          <a:spcPts val="0"/>
                        </a:spcAft>
                      </a:pPr>
                      <a:r>
                        <a:rPr lang="es-ES" sz="1200" dirty="0">
                          <a:effectLst/>
                        </a:rPr>
                        <a:t>Mensual</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tc>
                  <a:txBody>
                    <a:bodyPr/>
                    <a:lstStyle/>
                    <a:p>
                      <a:pPr indent="180340" algn="just">
                        <a:lnSpc>
                          <a:spcPct val="200000"/>
                        </a:lnSpc>
                        <a:spcAft>
                          <a:spcPts val="0"/>
                        </a:spcAft>
                      </a:pPr>
                      <a:r>
                        <a:rPr lang="es-ES" sz="1200" dirty="0">
                          <a:effectLst/>
                        </a:rPr>
                        <a:t>Coordinadora de gestión de riesgos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extLst>
                  <a:ext uri="{0D108BD9-81ED-4DB2-BD59-A6C34878D82A}">
                    <a16:rowId xmlns:a16="http://schemas.microsoft.com/office/drawing/2014/main" val="10003"/>
                  </a:ext>
                </a:extLst>
              </a:tr>
              <a:tr h="1077615">
                <a:tc>
                  <a:txBody>
                    <a:bodyPr/>
                    <a:lstStyle/>
                    <a:p>
                      <a:pPr indent="180340" algn="just">
                        <a:lnSpc>
                          <a:spcPct val="200000"/>
                        </a:lnSpc>
                        <a:spcAft>
                          <a:spcPts val="0"/>
                        </a:spcAft>
                      </a:pPr>
                      <a:r>
                        <a:rPr lang="es-ES" sz="1200" dirty="0">
                          <a:effectLst/>
                        </a:rPr>
                        <a:t>Señaléticas de seguridad y vías de evacuación</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tc>
                  <a:txBody>
                    <a:bodyPr/>
                    <a:lstStyle/>
                    <a:p>
                      <a:pPr indent="180340" algn="just">
                        <a:lnSpc>
                          <a:spcPct val="200000"/>
                        </a:lnSpc>
                        <a:spcAft>
                          <a:spcPts val="0"/>
                        </a:spcAft>
                      </a:pPr>
                      <a:r>
                        <a:rPr lang="es-ES" sz="1200" dirty="0">
                          <a:effectLst/>
                        </a:rPr>
                        <a:t>Verificación de ubicación y estado físico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tc>
                <a:tc>
                  <a:txBody>
                    <a:bodyPr/>
                    <a:lstStyle/>
                    <a:p>
                      <a:pPr indent="180340" algn="just">
                        <a:lnSpc>
                          <a:spcPct val="200000"/>
                        </a:lnSpc>
                        <a:spcAft>
                          <a:spcPts val="0"/>
                        </a:spcAft>
                      </a:pPr>
                      <a:r>
                        <a:rPr lang="es-ES" sz="1200" dirty="0">
                          <a:effectLst/>
                        </a:rPr>
                        <a:t>Cada 15 días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tc>
                  <a:txBody>
                    <a:bodyPr/>
                    <a:lstStyle/>
                    <a:p>
                      <a:pPr indent="180340" algn="just">
                        <a:lnSpc>
                          <a:spcPct val="200000"/>
                        </a:lnSpc>
                        <a:spcAft>
                          <a:spcPts val="0"/>
                        </a:spcAft>
                      </a:pPr>
                      <a:r>
                        <a:rPr lang="es-ES" sz="1200" dirty="0">
                          <a:effectLst/>
                        </a:rPr>
                        <a:t>Coordinadora de gestión de riesgos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extLst>
                  <a:ext uri="{0D108BD9-81ED-4DB2-BD59-A6C34878D82A}">
                    <a16:rowId xmlns:a16="http://schemas.microsoft.com/office/drawing/2014/main" val="10004"/>
                  </a:ext>
                </a:extLst>
              </a:tr>
              <a:tr h="1040097">
                <a:tc>
                  <a:txBody>
                    <a:bodyPr/>
                    <a:lstStyle/>
                    <a:p>
                      <a:pPr indent="180340" algn="just">
                        <a:lnSpc>
                          <a:spcPct val="200000"/>
                        </a:lnSpc>
                        <a:spcAft>
                          <a:spcPts val="0"/>
                        </a:spcAft>
                      </a:pPr>
                      <a:r>
                        <a:rPr lang="es-ES" sz="1200" dirty="0">
                          <a:effectLst/>
                        </a:rPr>
                        <a:t>Sistemas fijos de extinción</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tc>
                  <a:txBody>
                    <a:bodyPr/>
                    <a:lstStyle/>
                    <a:p>
                      <a:pPr indent="180340" algn="just">
                        <a:lnSpc>
                          <a:spcPct val="200000"/>
                        </a:lnSpc>
                        <a:spcAft>
                          <a:spcPts val="0"/>
                        </a:spcAft>
                      </a:pPr>
                      <a:r>
                        <a:rPr lang="es-ES" sz="1200" dirty="0">
                          <a:effectLst/>
                        </a:rPr>
                        <a:t>Mantenimiento y control de hidratante</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tc>
                <a:tc>
                  <a:txBody>
                    <a:bodyPr/>
                    <a:lstStyle/>
                    <a:p>
                      <a:pPr indent="180340" algn="just">
                        <a:lnSpc>
                          <a:spcPct val="200000"/>
                        </a:lnSpc>
                        <a:spcAft>
                          <a:spcPts val="0"/>
                        </a:spcAft>
                      </a:pPr>
                      <a:r>
                        <a:rPr lang="es-ES" sz="1200" dirty="0">
                          <a:effectLst/>
                        </a:rPr>
                        <a:t> </a:t>
                      </a:r>
                      <a:r>
                        <a:rPr lang="es-ES" sz="1200" dirty="0" smtClean="0">
                          <a:effectLst/>
                        </a:rPr>
                        <a:t>         ------</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tc>
                  <a:txBody>
                    <a:bodyPr/>
                    <a:lstStyle/>
                    <a:p>
                      <a:pPr indent="180340" algn="just">
                        <a:lnSpc>
                          <a:spcPct val="200000"/>
                        </a:lnSpc>
                        <a:spcAft>
                          <a:spcPts val="0"/>
                        </a:spcAft>
                      </a:pPr>
                      <a:r>
                        <a:rPr lang="es-ES" sz="1200" dirty="0">
                          <a:effectLst/>
                        </a:rPr>
                        <a:t>Entidades Municipales</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58020" marR="58020"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7007602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Título 1"/>
          <p:cNvSpPr txBox="1">
            <a:spLocks/>
          </p:cNvSpPr>
          <p:nvPr/>
        </p:nvSpPr>
        <p:spPr>
          <a:xfrm>
            <a:off x="283335" y="297688"/>
            <a:ext cx="11466491" cy="730250"/>
          </a:xfrm>
          <a:prstGeom prst="rect">
            <a:avLst/>
          </a:prstGeom>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a:solidFill>
                  <a:schemeClr val="accent2">
                    <a:lumMod val="75000"/>
                  </a:schemeClr>
                </a:solidFill>
                <a:latin typeface="Times New Roman" panose="02020603050405020304" pitchFamily="18" charset="0"/>
                <a:cs typeface="Times New Roman" panose="02020603050405020304" pitchFamily="18" charset="0"/>
              </a:rPr>
              <a:t>6</a:t>
            </a:r>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 PROTOCOLO DE ALARMA Y COMUNICACIONES PARA EMERGENCIAS</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23" name="Imagen 22"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0640" y="1027938"/>
            <a:ext cx="3946059" cy="5300275"/>
          </a:xfrm>
          <a:prstGeom prst="rect">
            <a:avLst/>
          </a:prstGeom>
        </p:spPr>
      </p:pic>
      <p:graphicFrame>
        <p:nvGraphicFramePr>
          <p:cNvPr id="24" name="Tabla 23"/>
          <p:cNvGraphicFramePr>
            <a:graphicFrameLocks noGrp="1"/>
          </p:cNvGraphicFramePr>
          <p:nvPr>
            <p:extLst>
              <p:ext uri="{D42A27DB-BD31-4B8C-83A1-F6EECF244321}">
                <p14:modId xmlns:p14="http://schemas.microsoft.com/office/powerpoint/2010/main" val="569632162"/>
              </p:ext>
            </p:extLst>
          </p:nvPr>
        </p:nvGraphicFramePr>
        <p:xfrm>
          <a:off x="5648746" y="2704816"/>
          <a:ext cx="6101080" cy="3840480"/>
        </p:xfrm>
        <a:graphic>
          <a:graphicData uri="http://schemas.openxmlformats.org/drawingml/2006/table">
            <a:tbl>
              <a:tblPr firstRow="1" firstCol="1" bandRow="1">
                <a:tableStyleId>{5C22544A-7EE6-4342-B048-85BDC9FD1C3A}</a:tableStyleId>
              </a:tblPr>
              <a:tblGrid>
                <a:gridCol w="1362852">
                  <a:extLst>
                    <a:ext uri="{9D8B030D-6E8A-4147-A177-3AD203B41FA5}">
                      <a16:colId xmlns:a16="http://schemas.microsoft.com/office/drawing/2014/main" val="20000"/>
                    </a:ext>
                  </a:extLst>
                </a:gridCol>
                <a:gridCol w="3187397">
                  <a:extLst>
                    <a:ext uri="{9D8B030D-6E8A-4147-A177-3AD203B41FA5}">
                      <a16:colId xmlns:a16="http://schemas.microsoft.com/office/drawing/2014/main" val="20001"/>
                    </a:ext>
                  </a:extLst>
                </a:gridCol>
                <a:gridCol w="1550831">
                  <a:extLst>
                    <a:ext uri="{9D8B030D-6E8A-4147-A177-3AD203B41FA5}">
                      <a16:colId xmlns:a16="http://schemas.microsoft.com/office/drawing/2014/main" val="20002"/>
                    </a:ext>
                  </a:extLst>
                </a:gridCol>
              </a:tblGrid>
              <a:tr h="276880">
                <a:tc gridSpan="3">
                  <a:txBody>
                    <a:bodyPr/>
                    <a:lstStyle/>
                    <a:p>
                      <a:pPr indent="180340" algn="ctr">
                        <a:lnSpc>
                          <a:spcPct val="200000"/>
                        </a:lnSpc>
                        <a:spcAft>
                          <a:spcPts val="0"/>
                        </a:spcAft>
                      </a:pPr>
                      <a:r>
                        <a:rPr lang="es-ES_tradnl" sz="1400" dirty="0">
                          <a:effectLst/>
                          <a:latin typeface="Times New Roman" panose="02020603050405020304" pitchFamily="18" charset="0"/>
                          <a:cs typeface="Times New Roman" panose="02020603050405020304" pitchFamily="18" charset="0"/>
                        </a:rPr>
                        <a:t>MECANISMOS DE ALARMA PARA SITUACIONES DE EMERGENCIA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s-EC"/>
                    </a:p>
                  </a:txBody>
                  <a:tcPr/>
                </a:tc>
                <a:tc hMerge="1">
                  <a:txBody>
                    <a:bodyPr/>
                    <a:lstStyle/>
                    <a:p>
                      <a:endParaRPr lang="es-EC"/>
                    </a:p>
                  </a:txBody>
                  <a:tcPr/>
                </a:tc>
                <a:extLst>
                  <a:ext uri="{0D108BD9-81ED-4DB2-BD59-A6C34878D82A}">
                    <a16:rowId xmlns:a16="http://schemas.microsoft.com/office/drawing/2014/main" val="10000"/>
                  </a:ext>
                </a:extLst>
              </a:tr>
              <a:tr h="603555">
                <a:tc>
                  <a:txBody>
                    <a:bodyPr/>
                    <a:lstStyle/>
                    <a:p>
                      <a:pPr indent="180340" algn="l">
                        <a:lnSpc>
                          <a:spcPct val="200000"/>
                        </a:lnSpc>
                        <a:spcAft>
                          <a:spcPts val="0"/>
                        </a:spcAft>
                      </a:pPr>
                      <a:r>
                        <a:rPr lang="es-ES_tradnl" sz="1400" dirty="0">
                          <a:effectLst/>
                          <a:latin typeface="Times New Roman" panose="02020603050405020304" pitchFamily="18" charset="0"/>
                          <a:cs typeface="Times New Roman" panose="02020603050405020304" pitchFamily="18" charset="0"/>
                        </a:rPr>
                        <a:t>TIPO DE ALARMA </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ctr">
                        <a:lnSpc>
                          <a:spcPct val="200000"/>
                        </a:lnSpc>
                        <a:spcAft>
                          <a:spcPts val="0"/>
                        </a:spcAft>
                      </a:pPr>
                      <a:r>
                        <a:rPr lang="es-ES_tradnl" sz="1400" dirty="0">
                          <a:effectLst/>
                          <a:latin typeface="Times New Roman" panose="02020603050405020304" pitchFamily="18" charset="0"/>
                          <a:cs typeface="Times New Roman" panose="02020603050405020304" pitchFamily="18" charset="0"/>
                        </a:rPr>
                        <a:t>DESCRIPCIÓN DE LA FORMA PARA EMITIR ALARMA</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pPr>
                      <a:r>
                        <a:rPr lang="es-ES_tradnl" sz="1200" dirty="0">
                          <a:effectLst/>
                          <a:latin typeface="Times New Roman" panose="02020603050405020304" pitchFamily="18" charset="0"/>
                          <a:cs typeface="Times New Roman" panose="02020603050405020304" pitchFamily="18" charset="0"/>
                        </a:rPr>
                        <a:t>RESPONSABLE</a:t>
                      </a:r>
                      <a:endParaRPr lang="es-EC"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1"/>
                  </a:ext>
                </a:extLst>
              </a:tr>
              <a:tr h="603555">
                <a:tc>
                  <a:txBody>
                    <a:bodyPr/>
                    <a:lstStyle/>
                    <a:p>
                      <a:pPr marL="270510" indent="180340" algn="l">
                        <a:lnSpc>
                          <a:spcPct val="200000"/>
                        </a:lnSpc>
                        <a:spcAft>
                          <a:spcPts val="0"/>
                        </a:spcAft>
                        <a:tabLst>
                          <a:tab pos="270510" algn="l"/>
                        </a:tabLst>
                      </a:pPr>
                      <a:r>
                        <a:rPr lang="es-ES_tradnl" sz="1400" dirty="0">
                          <a:effectLst/>
                          <a:latin typeface="Times New Roman" panose="02020603050405020304" pitchFamily="18" charset="0"/>
                          <a:cs typeface="Times New Roman" panose="02020603050405020304" pitchFamily="18" charset="0"/>
                        </a:rPr>
                        <a:t> </a:t>
                      </a:r>
                      <a:endParaRPr lang="es-EC" sz="1400" dirty="0">
                        <a:effectLst/>
                        <a:latin typeface="Times New Roman" panose="02020603050405020304" pitchFamily="18" charset="0"/>
                        <a:cs typeface="Times New Roman" panose="02020603050405020304" pitchFamily="18" charset="0"/>
                      </a:endParaRPr>
                    </a:p>
                    <a:p>
                      <a:pPr marL="270510" indent="180340" algn="l">
                        <a:lnSpc>
                          <a:spcPct val="200000"/>
                        </a:lnSpc>
                        <a:spcAft>
                          <a:spcPts val="0"/>
                        </a:spcAft>
                        <a:tabLst>
                          <a:tab pos="270510" algn="l"/>
                        </a:tabLst>
                      </a:pPr>
                      <a:r>
                        <a:rPr lang="es-ES_tradnl" sz="1400" dirty="0">
                          <a:effectLst/>
                          <a:latin typeface="Times New Roman" panose="02020603050405020304" pitchFamily="18" charset="0"/>
                          <a:cs typeface="Times New Roman" panose="02020603050405020304" pitchFamily="18" charset="0"/>
                        </a:rPr>
                        <a:t>Timbre</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tabLst>
                          <a:tab pos="270510" algn="l"/>
                        </a:tabLst>
                      </a:pPr>
                      <a:r>
                        <a:rPr lang="es-ES_tradnl" sz="1400" dirty="0">
                          <a:effectLst/>
                          <a:latin typeface="Times New Roman" panose="02020603050405020304" pitchFamily="18" charset="0"/>
                          <a:cs typeface="Times New Roman" panose="02020603050405020304" pitchFamily="18" charset="0"/>
                        </a:rPr>
                        <a:t>Pulsar el botón, sonido prolongado en caso de presentarse algún evento adverso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tabLst>
                          <a:tab pos="270510" algn="l"/>
                        </a:tabLst>
                      </a:pPr>
                      <a:r>
                        <a:rPr lang="es-ES_tradnl" sz="1400" dirty="0">
                          <a:effectLst/>
                          <a:latin typeface="Times New Roman" panose="02020603050405020304" pitchFamily="18" charset="0"/>
                          <a:cs typeface="Times New Roman" panose="02020603050405020304" pitchFamily="18" charset="0"/>
                        </a:rPr>
                        <a:t>Director de emergencias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2"/>
                  </a:ext>
                </a:extLst>
              </a:tr>
              <a:tr h="603555">
                <a:tc>
                  <a:txBody>
                    <a:bodyPr/>
                    <a:lstStyle/>
                    <a:p>
                      <a:pPr marL="270510" indent="180340" algn="l">
                        <a:lnSpc>
                          <a:spcPct val="200000"/>
                        </a:lnSpc>
                        <a:spcAft>
                          <a:spcPts val="0"/>
                        </a:spcAft>
                        <a:tabLst>
                          <a:tab pos="270510" algn="l"/>
                        </a:tabLst>
                      </a:pPr>
                      <a:r>
                        <a:rPr lang="es-ES_tradnl" sz="1400" dirty="0">
                          <a:effectLst/>
                          <a:latin typeface="Times New Roman" panose="02020603050405020304" pitchFamily="18" charset="0"/>
                          <a:cs typeface="Times New Roman" panose="02020603050405020304" pitchFamily="18" charset="0"/>
                        </a:rPr>
                        <a:t>4 timbres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tabLst>
                          <a:tab pos="270510" algn="l"/>
                        </a:tabLst>
                      </a:pPr>
                      <a:r>
                        <a:rPr lang="es-ES_tradnl" sz="1400" dirty="0">
                          <a:effectLst/>
                          <a:latin typeface="Times New Roman" panose="02020603050405020304" pitchFamily="18" charset="0"/>
                          <a:cs typeface="Times New Roman" panose="02020603050405020304" pitchFamily="18" charset="0"/>
                        </a:rPr>
                        <a:t>Incendio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S_tradnl" sz="1400" dirty="0">
                          <a:effectLst/>
                          <a:latin typeface="Times New Roman" panose="02020603050405020304" pitchFamily="18" charset="0"/>
                          <a:cs typeface="Times New Roman" panose="02020603050405020304" pitchFamily="18" charset="0"/>
                        </a:rPr>
                        <a:t>Director de emergencias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3"/>
                  </a:ext>
                </a:extLst>
              </a:tr>
              <a:tr h="603555">
                <a:tc>
                  <a:txBody>
                    <a:bodyPr/>
                    <a:lstStyle/>
                    <a:p>
                      <a:pPr marL="270510" indent="180340" algn="l">
                        <a:lnSpc>
                          <a:spcPct val="200000"/>
                        </a:lnSpc>
                        <a:spcAft>
                          <a:spcPts val="0"/>
                        </a:spcAft>
                        <a:tabLst>
                          <a:tab pos="270510" algn="l"/>
                        </a:tabLst>
                      </a:pPr>
                      <a:r>
                        <a:rPr lang="es-ES_tradnl" sz="1400" dirty="0">
                          <a:effectLst/>
                          <a:latin typeface="Times New Roman" panose="02020603050405020304" pitchFamily="18" charset="0"/>
                          <a:cs typeface="Times New Roman" panose="02020603050405020304" pitchFamily="18" charset="0"/>
                        </a:rPr>
                        <a:t>5 timbres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l">
                        <a:lnSpc>
                          <a:spcPct val="200000"/>
                        </a:lnSpc>
                        <a:spcAft>
                          <a:spcPts val="0"/>
                        </a:spcAft>
                        <a:tabLst>
                          <a:tab pos="270510" algn="l"/>
                        </a:tabLst>
                      </a:pPr>
                      <a:r>
                        <a:rPr lang="es-ES_tradnl" sz="1400" dirty="0">
                          <a:effectLst/>
                          <a:latin typeface="Times New Roman" panose="02020603050405020304" pitchFamily="18" charset="0"/>
                          <a:cs typeface="Times New Roman" panose="02020603050405020304" pitchFamily="18" charset="0"/>
                        </a:rPr>
                        <a:t>Sismo</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indent="180340" algn="just">
                        <a:lnSpc>
                          <a:spcPct val="200000"/>
                        </a:lnSpc>
                        <a:spcAft>
                          <a:spcPts val="0"/>
                        </a:spcAft>
                      </a:pPr>
                      <a:r>
                        <a:rPr lang="es-ES_tradnl" sz="1400" dirty="0">
                          <a:effectLst/>
                          <a:latin typeface="Times New Roman" panose="02020603050405020304" pitchFamily="18" charset="0"/>
                          <a:cs typeface="Times New Roman" panose="02020603050405020304" pitchFamily="18" charset="0"/>
                        </a:rPr>
                        <a:t>Director de emergencias</a:t>
                      </a:r>
                      <a:endParaRPr lang="es-EC"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004"/>
                  </a:ext>
                </a:extLst>
              </a:tr>
            </a:tbl>
          </a:graphicData>
        </a:graphic>
      </p:graphicFrame>
      <p:graphicFrame>
        <p:nvGraphicFramePr>
          <p:cNvPr id="26" name="Tabla 25"/>
          <p:cNvGraphicFramePr>
            <a:graphicFrameLocks noGrp="1"/>
          </p:cNvGraphicFramePr>
          <p:nvPr>
            <p:extLst>
              <p:ext uri="{D42A27DB-BD31-4B8C-83A1-F6EECF244321}">
                <p14:modId xmlns:p14="http://schemas.microsoft.com/office/powerpoint/2010/main" val="748253864"/>
              </p:ext>
            </p:extLst>
          </p:nvPr>
        </p:nvGraphicFramePr>
        <p:xfrm>
          <a:off x="5648746" y="1157265"/>
          <a:ext cx="6101080" cy="1611408"/>
        </p:xfrm>
        <a:graphic>
          <a:graphicData uri="http://schemas.openxmlformats.org/drawingml/2006/table">
            <a:tbl>
              <a:tblPr firstRow="1" bandRow="1">
                <a:tableStyleId>{5C22544A-7EE6-4342-B048-85BDC9FD1C3A}</a:tableStyleId>
              </a:tblPr>
              <a:tblGrid>
                <a:gridCol w="6101080">
                  <a:extLst>
                    <a:ext uri="{9D8B030D-6E8A-4147-A177-3AD203B41FA5}">
                      <a16:colId xmlns:a16="http://schemas.microsoft.com/office/drawing/2014/main" val="20000"/>
                    </a:ext>
                  </a:extLst>
                </a:gridCol>
              </a:tblGrid>
              <a:tr h="457941">
                <a:tc>
                  <a:txBody>
                    <a:bodyPr/>
                    <a:lstStyle/>
                    <a:p>
                      <a:pPr algn="ctr"/>
                      <a:r>
                        <a:rPr lang="es-EC" sz="1400" b="1" dirty="0" smtClean="0">
                          <a:latin typeface="Times New Roman" panose="02020603050405020304" pitchFamily="18" charset="0"/>
                          <a:cs typeface="Times New Roman" panose="02020603050405020304" pitchFamily="18" charset="0"/>
                        </a:rPr>
                        <a:t>GRADO DE EMERGENCIA Y DETERMINACIÓN DE ACTUACIÓN</a:t>
                      </a:r>
                      <a:endParaRPr lang="es-EC" sz="1400" b="1"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0"/>
                  </a:ext>
                </a:extLst>
              </a:tr>
              <a:tr h="3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b="0" kern="1200" dirty="0" smtClean="0">
                          <a:solidFill>
                            <a:schemeClr val="dk1"/>
                          </a:solidFill>
                          <a:effectLst/>
                          <a:latin typeface="Times New Roman" panose="02020603050405020304" pitchFamily="18" charset="0"/>
                          <a:ea typeface="+mn-ea"/>
                          <a:cs typeface="Times New Roman" panose="02020603050405020304" pitchFamily="18" charset="0"/>
                        </a:rPr>
                        <a:t>Emergencia en fase inicial o Conato (Grado I)</a:t>
                      </a:r>
                      <a:endParaRPr lang="es-EC" sz="14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1"/>
                  </a:ext>
                </a:extLst>
              </a:tr>
              <a:tr h="3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b="0" kern="1200" dirty="0" smtClean="0">
                          <a:solidFill>
                            <a:schemeClr val="dk1"/>
                          </a:solidFill>
                          <a:effectLst/>
                          <a:latin typeface="Times New Roman" panose="02020603050405020304" pitchFamily="18" charset="0"/>
                          <a:ea typeface="+mn-ea"/>
                          <a:cs typeface="Times New Roman" panose="02020603050405020304" pitchFamily="18" charset="0"/>
                        </a:rPr>
                        <a:t>Emergencia sectorial o Parcial (Grado II)</a:t>
                      </a:r>
                    </a:p>
                  </a:txBody>
                  <a:tcPr/>
                </a:tc>
                <a:extLst>
                  <a:ext uri="{0D108BD9-81ED-4DB2-BD59-A6C34878D82A}">
                    <a16:rowId xmlns:a16="http://schemas.microsoft.com/office/drawing/2014/main" val="10002"/>
                  </a:ext>
                </a:extLst>
              </a:tr>
              <a:tr h="3844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400" b="0" kern="1200" dirty="0" smtClean="0">
                          <a:solidFill>
                            <a:schemeClr val="dk1"/>
                          </a:solidFill>
                          <a:effectLst/>
                          <a:latin typeface="Times New Roman" panose="02020603050405020304" pitchFamily="18" charset="0"/>
                          <a:ea typeface="+mn-ea"/>
                          <a:cs typeface="Times New Roman" panose="02020603050405020304" pitchFamily="18" charset="0"/>
                        </a:rPr>
                        <a:t>Emergencia General (Grado III)</a:t>
                      </a:r>
                      <a:endParaRPr lang="es-EC" sz="1400" b="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2967127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467262" y="8029"/>
            <a:ext cx="9412980" cy="730250"/>
          </a:xfrm>
          <a:prstGeom prst="rect">
            <a:avLst/>
          </a:prstGeom>
        </p:spPr>
        <p:txBody>
          <a:bodyPr vert="horz" lIns="91440" tIns="45720" rIns="91440" bIns="45720" rtlCol="0" anchor="b">
            <a:normAutofit fontScale="92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7. PROTOCOLOS DE INTERVENCIÓN ANTE EMERGENCIAS</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graphicFrame>
        <p:nvGraphicFramePr>
          <p:cNvPr id="3" name="Diagrama 2"/>
          <p:cNvGraphicFramePr/>
          <p:nvPr>
            <p:extLst>
              <p:ext uri="{D42A27DB-BD31-4B8C-83A1-F6EECF244321}">
                <p14:modId xmlns:p14="http://schemas.microsoft.com/office/powerpoint/2010/main" val="1848936943"/>
              </p:ext>
            </p:extLst>
          </p:nvPr>
        </p:nvGraphicFramePr>
        <p:xfrm>
          <a:off x="1186666" y="469120"/>
          <a:ext cx="5924550" cy="2590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descr="Recorte de pantalla"/>
          <p:cNvPicPr>
            <a:picLocks noChangeAspect="1"/>
          </p:cNvPicPr>
          <p:nvPr/>
        </p:nvPicPr>
        <p:blipFill rotWithShape="1">
          <a:blip r:embed="rId7">
            <a:extLst>
              <a:ext uri="{28A0092B-C50C-407E-A947-70E740481C1C}">
                <a14:useLocalDpi xmlns:a14="http://schemas.microsoft.com/office/drawing/2010/main" val="0"/>
              </a:ext>
            </a:extLst>
          </a:blip>
          <a:srcRect b="43307"/>
          <a:stretch/>
        </p:blipFill>
        <p:spPr>
          <a:xfrm>
            <a:off x="467262" y="2982805"/>
            <a:ext cx="4149687" cy="2006809"/>
          </a:xfrm>
          <a:prstGeom prst="rect">
            <a:avLst/>
          </a:prstGeom>
        </p:spPr>
      </p:pic>
      <p:pic>
        <p:nvPicPr>
          <p:cNvPr id="7" name="Imagen 6" descr="Recorte de pantalla"/>
          <p:cNvPicPr>
            <a:picLocks noChangeAspect="1"/>
          </p:cNvPicPr>
          <p:nvPr/>
        </p:nvPicPr>
        <p:blipFill rotWithShape="1">
          <a:blip r:embed="rId8">
            <a:extLst>
              <a:ext uri="{28A0092B-C50C-407E-A947-70E740481C1C}">
                <a14:useLocalDpi xmlns:a14="http://schemas.microsoft.com/office/drawing/2010/main" val="0"/>
              </a:ext>
            </a:extLst>
          </a:blip>
          <a:srcRect b="53369"/>
          <a:stretch/>
        </p:blipFill>
        <p:spPr>
          <a:xfrm>
            <a:off x="7405616" y="867317"/>
            <a:ext cx="4099246" cy="1583325"/>
          </a:xfrm>
          <a:prstGeom prst="rect">
            <a:avLst/>
          </a:prstGeom>
        </p:spPr>
      </p:pic>
      <p:pic>
        <p:nvPicPr>
          <p:cNvPr id="8" name="Imagen 7" descr="Recorte de pantalla"/>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05615" y="4236082"/>
            <a:ext cx="4099246" cy="998703"/>
          </a:xfrm>
          <a:prstGeom prst="rect">
            <a:avLst/>
          </a:prstGeom>
        </p:spPr>
      </p:pic>
      <p:pic>
        <p:nvPicPr>
          <p:cNvPr id="9" name="Imagen 8" descr="Recorte de pantalla"/>
          <p:cNvPicPr>
            <a:picLocks noChangeAspect="1"/>
          </p:cNvPicPr>
          <p:nvPr/>
        </p:nvPicPr>
        <p:blipFill rotWithShape="1">
          <a:blip r:embed="rId7">
            <a:extLst>
              <a:ext uri="{28A0092B-C50C-407E-A947-70E740481C1C}">
                <a14:useLocalDpi xmlns:a14="http://schemas.microsoft.com/office/drawing/2010/main" val="0"/>
              </a:ext>
            </a:extLst>
          </a:blip>
          <a:srcRect l="1418" t="56846" r="766" b="-647"/>
          <a:stretch/>
        </p:blipFill>
        <p:spPr>
          <a:xfrm>
            <a:off x="467261" y="4989614"/>
            <a:ext cx="4149687" cy="1585072"/>
          </a:xfrm>
          <a:prstGeom prst="rect">
            <a:avLst/>
          </a:prstGeom>
        </p:spPr>
      </p:pic>
      <p:pic>
        <p:nvPicPr>
          <p:cNvPr id="10" name="Imagen 9" descr="Recorte de pantalla"/>
          <p:cNvPicPr>
            <a:picLocks noChangeAspect="1"/>
          </p:cNvPicPr>
          <p:nvPr/>
        </p:nvPicPr>
        <p:blipFill rotWithShape="1">
          <a:blip r:embed="rId8">
            <a:extLst>
              <a:ext uri="{28A0092B-C50C-407E-A947-70E740481C1C}">
                <a14:useLocalDpi xmlns:a14="http://schemas.microsoft.com/office/drawing/2010/main" val="0"/>
              </a:ext>
            </a:extLst>
          </a:blip>
          <a:srcRect t="45811" b="11105"/>
          <a:stretch/>
        </p:blipFill>
        <p:spPr>
          <a:xfrm>
            <a:off x="7405616" y="2436081"/>
            <a:ext cx="4099246" cy="1462856"/>
          </a:xfrm>
          <a:prstGeom prst="rect">
            <a:avLst/>
          </a:prstGeom>
        </p:spPr>
      </p:pic>
      <p:pic>
        <p:nvPicPr>
          <p:cNvPr id="11" name="Imagen 10" descr="Recorte de pantalla"/>
          <p:cNvPicPr>
            <a:picLocks noChangeAspect="1"/>
          </p:cNvPicPr>
          <p:nvPr/>
        </p:nvPicPr>
        <p:blipFill rotWithShape="1">
          <a:blip r:embed="rId8">
            <a:extLst>
              <a:ext uri="{28A0092B-C50C-407E-A947-70E740481C1C}">
                <a14:useLocalDpi xmlns:a14="http://schemas.microsoft.com/office/drawing/2010/main" val="0"/>
              </a:ext>
            </a:extLst>
          </a:blip>
          <a:srcRect t="88662" b="717"/>
          <a:stretch/>
        </p:blipFill>
        <p:spPr>
          <a:xfrm>
            <a:off x="7405616" y="3901387"/>
            <a:ext cx="4099246" cy="360609"/>
          </a:xfrm>
          <a:prstGeom prst="rect">
            <a:avLst/>
          </a:prstGeom>
        </p:spPr>
      </p:pic>
      <p:pic>
        <p:nvPicPr>
          <p:cNvPr id="12" name="Imagen 1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10997" y="3456135"/>
            <a:ext cx="2300219" cy="1533479"/>
          </a:xfrm>
          <a:prstGeom prst="rect">
            <a:avLst/>
          </a:prstGeom>
        </p:spPr>
      </p:pic>
    </p:spTree>
    <p:extLst>
      <p:ext uri="{BB962C8B-B14F-4D97-AF65-F5344CB8AC3E}">
        <p14:creationId xmlns:p14="http://schemas.microsoft.com/office/powerpoint/2010/main" val="41025961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130600" y="480138"/>
            <a:ext cx="9412980"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400" b="1" dirty="0" smtClean="0">
                <a:solidFill>
                  <a:schemeClr val="accent2">
                    <a:lumMod val="75000"/>
                  </a:schemeClr>
                </a:solidFill>
                <a:latin typeface="Times New Roman" panose="02020603050405020304" pitchFamily="18" charset="0"/>
                <a:cs typeface="Times New Roman" panose="02020603050405020304" pitchFamily="18" charset="0"/>
              </a:rPr>
              <a:t>PROTOCOLO DE EMERGENCIA</a:t>
            </a:r>
            <a:endParaRPr lang="es-EC" sz="24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3" name="Imagen 2"/>
          <p:cNvPicPr/>
          <p:nvPr/>
        </p:nvPicPr>
        <p:blipFill rotWithShape="1">
          <a:blip r:embed="rId2" cstate="print">
            <a:extLst>
              <a:ext uri="{28A0092B-C50C-407E-A947-70E740481C1C}">
                <a14:useLocalDpi xmlns:a14="http://schemas.microsoft.com/office/drawing/2010/main" val="0"/>
              </a:ext>
            </a:extLst>
          </a:blip>
          <a:srcRect t="1194"/>
          <a:stretch/>
        </p:blipFill>
        <p:spPr bwMode="auto">
          <a:xfrm>
            <a:off x="4837090" y="338471"/>
            <a:ext cx="5414493" cy="6410059"/>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1518249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467262" y="338471"/>
            <a:ext cx="9412980"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EVACUACIÓN</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8" name="Imagen 7"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416" y="1081198"/>
            <a:ext cx="3643966" cy="1734428"/>
          </a:xfrm>
          <a:prstGeom prst="rect">
            <a:avLst/>
          </a:prstGeom>
        </p:spPr>
      </p:pic>
      <p:pic>
        <p:nvPicPr>
          <p:cNvPr id="9" name="Imagen 8" descr="Recorte de pantalla"/>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520" y="2788573"/>
            <a:ext cx="3623862" cy="1936320"/>
          </a:xfrm>
          <a:prstGeom prst="rect">
            <a:avLst/>
          </a:prstGeom>
        </p:spPr>
      </p:pic>
      <p:pic>
        <p:nvPicPr>
          <p:cNvPr id="10" name="Imagen 9"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521" y="4724893"/>
            <a:ext cx="3623862" cy="1591673"/>
          </a:xfrm>
          <a:prstGeom prst="rect">
            <a:avLst/>
          </a:prstGeom>
        </p:spPr>
      </p:pic>
      <p:pic>
        <p:nvPicPr>
          <p:cNvPr id="11" name="Imagen 10" descr="Recorte de pantall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26188" y="1275687"/>
            <a:ext cx="3623863" cy="1286554"/>
          </a:xfrm>
          <a:prstGeom prst="rect">
            <a:avLst/>
          </a:prstGeom>
        </p:spPr>
      </p:pic>
      <p:pic>
        <p:nvPicPr>
          <p:cNvPr id="12" name="Imagen 11" descr="Recorte de pantall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26187" y="2562241"/>
            <a:ext cx="3623863" cy="1861688"/>
          </a:xfrm>
          <a:prstGeom prst="rect">
            <a:avLst/>
          </a:prstGeom>
        </p:spPr>
      </p:pic>
    </p:spTree>
    <p:extLst>
      <p:ext uri="{BB962C8B-B14F-4D97-AF65-F5344CB8AC3E}">
        <p14:creationId xmlns:p14="http://schemas.microsoft.com/office/powerpoint/2010/main" val="19976914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3" name="Imagen 2" descr="Recorte de pantalla"/>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056012" cy="6815050"/>
          </a:xfrm>
          <a:prstGeom prst="rect">
            <a:avLst/>
          </a:prstGeom>
        </p:spPr>
      </p:pic>
    </p:spTree>
    <p:extLst>
      <p:ext uri="{BB962C8B-B14F-4D97-AF65-F5344CB8AC3E}">
        <p14:creationId xmlns:p14="http://schemas.microsoft.com/office/powerpoint/2010/main" val="348112367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txBox="1">
            <a:spLocks/>
          </p:cNvSpPr>
          <p:nvPr/>
        </p:nvSpPr>
        <p:spPr>
          <a:xfrm>
            <a:off x="467262" y="338471"/>
            <a:ext cx="10685842" cy="717597"/>
          </a:xfrm>
          <a:prstGeom prst="rect">
            <a:avLst/>
          </a:prstGeom>
        </p:spPr>
        <p:txBody>
          <a:bodyPr vert="horz" lIns="91440" tIns="45720" rIns="91440" bIns="45720" rtlCol="0" anchor="b">
            <a:normAutofit fontScale="92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2800" b="1" dirty="0" smtClean="0">
                <a:solidFill>
                  <a:schemeClr val="accent2">
                    <a:lumMod val="75000"/>
                  </a:schemeClr>
                </a:solidFill>
                <a:latin typeface="Times New Roman" panose="02020603050405020304" pitchFamily="18" charset="0"/>
                <a:cs typeface="Times New Roman" panose="02020603050405020304" pitchFamily="18" charset="0"/>
              </a:rPr>
              <a:t>PROCEDIMIENTOS PARA LA IMPLEMENTACIÓN DEL PLAN DE EMERGENCIAS</a:t>
            </a:r>
            <a:endParaRPr lang="es-EC" sz="2800" b="1" dirty="0">
              <a:solidFill>
                <a:schemeClr val="accent2">
                  <a:lumMod val="75000"/>
                </a:schemeClr>
              </a:solidFill>
              <a:latin typeface="Times New Roman" panose="02020603050405020304" pitchFamily="18" charset="0"/>
              <a:cs typeface="Times New Roman" panose="02020603050405020304" pitchFamily="18" charset="0"/>
            </a:endParaRPr>
          </a:p>
        </p:txBody>
      </p:sp>
      <p:graphicFrame>
        <p:nvGraphicFramePr>
          <p:cNvPr id="3" name="Diagrama 2"/>
          <p:cNvGraphicFramePr/>
          <p:nvPr>
            <p:extLst>
              <p:ext uri="{D42A27DB-BD31-4B8C-83A1-F6EECF244321}">
                <p14:modId xmlns:p14="http://schemas.microsoft.com/office/powerpoint/2010/main" val="960703979"/>
              </p:ext>
            </p:extLst>
          </p:nvPr>
        </p:nvGraphicFramePr>
        <p:xfrm>
          <a:off x="2032000" y="1352282"/>
          <a:ext cx="8128000" cy="47860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0906110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 name="Imagen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053344" y="2118351"/>
            <a:ext cx="1650976" cy="214543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677" y="2008932"/>
            <a:ext cx="1917581" cy="1905409"/>
          </a:xfrm>
          <a:prstGeom prst="rect">
            <a:avLst/>
          </a:prstGeom>
        </p:spPr>
      </p:pic>
      <p:sp>
        <p:nvSpPr>
          <p:cNvPr id="2" name="Rectángulo 1"/>
          <p:cNvSpPr/>
          <p:nvPr/>
        </p:nvSpPr>
        <p:spPr>
          <a:xfrm>
            <a:off x="1853978" y="2052293"/>
            <a:ext cx="8403646" cy="1862048"/>
          </a:xfrm>
          <a:prstGeom prst="rect">
            <a:avLst/>
          </a:prstGeom>
          <a:noFill/>
        </p:spPr>
        <p:txBody>
          <a:bodyPr wrap="square" lIns="91440" tIns="45720" rIns="91440" bIns="45720">
            <a:spAutoFit/>
          </a:bodyPr>
          <a:lstStyle/>
          <a:p>
            <a:pPr algn="ctr"/>
            <a:r>
              <a:rPr lang="es-ES" sz="11500" b="1" dirty="0" smtClean="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GRACIAS</a:t>
            </a:r>
            <a:endParaRPr lang="es-ES" sz="11500" b="1" dirty="0">
              <a:ln w="6600">
                <a:solidFill>
                  <a:schemeClr val="accent2"/>
                </a:solidFill>
                <a:prstDash val="solid"/>
              </a:ln>
              <a:solidFill>
                <a:srgbClr val="FFFFFF"/>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873903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037792" y="465068"/>
            <a:ext cx="10058400" cy="729397"/>
          </a:xfrm>
        </p:spPr>
        <p:txBody>
          <a:bodyPr>
            <a:normAutofit/>
          </a:bodyPr>
          <a:lstStyle/>
          <a:p>
            <a:r>
              <a:rPr lang="es-EC" sz="3200" b="1" dirty="0" smtClean="0">
                <a:solidFill>
                  <a:schemeClr val="accent2">
                    <a:lumMod val="75000"/>
                  </a:schemeClr>
                </a:solidFill>
                <a:latin typeface="Times New Roman" panose="02020603050405020304" pitchFamily="18" charset="0"/>
                <a:cs typeface="Times New Roman" panose="02020603050405020304" pitchFamily="18" charset="0"/>
              </a:rPr>
              <a:t>MARCO TEÓRICO</a:t>
            </a:r>
            <a:endParaRPr lang="es-EC"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Rectángulo 4"/>
          <p:cNvSpPr/>
          <p:nvPr/>
        </p:nvSpPr>
        <p:spPr>
          <a:xfrm>
            <a:off x="513008" y="1378040"/>
            <a:ext cx="1790163" cy="3606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latin typeface="Times New Roman" panose="02020603050405020304" pitchFamily="18" charset="0"/>
                <a:cs typeface="Times New Roman" panose="02020603050405020304" pitchFamily="18" charset="0"/>
              </a:rPr>
              <a:t>SEGURIDAD</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6" name="Rectángulo redondeado 5"/>
          <p:cNvSpPr/>
          <p:nvPr/>
        </p:nvSpPr>
        <p:spPr>
          <a:xfrm>
            <a:off x="3200400" y="1653300"/>
            <a:ext cx="8404508" cy="109470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dirty="0" smtClean="0">
                <a:solidFill>
                  <a:schemeClr val="tx1"/>
                </a:solidFill>
                <a:latin typeface="Times New Roman" panose="02020603050405020304" pitchFamily="18" charset="0"/>
                <a:cs typeface="Times New Roman" panose="02020603050405020304" pitchFamily="18" charset="0"/>
              </a:rPr>
              <a:t>Seguridad </a:t>
            </a:r>
            <a:r>
              <a:rPr lang="es-EC" sz="1400" dirty="0">
                <a:solidFill>
                  <a:schemeClr val="tx1"/>
                </a:solidFill>
                <a:latin typeface="Times New Roman" panose="02020603050405020304" pitchFamily="18" charset="0"/>
                <a:cs typeface="Times New Roman" panose="02020603050405020304" pitchFamily="18" charset="0"/>
              </a:rPr>
              <a:t>implica que una persona o un grupo de personas puedan desenvolverse de manera confiada y tranquila en su rutina vital en pos del logro de sus objetivos, metas, fines o propósitos, en un ambiente relativamente estable y predecible, sin interrupción, desorden o amenaza, y sin temor a perjuicios resultantes de eventos inesperados o no previsibles. </a:t>
            </a:r>
          </a:p>
        </p:txBody>
      </p:sp>
      <p:sp>
        <p:nvSpPr>
          <p:cNvPr id="7" name="Rectángulo redondeado 6"/>
          <p:cNvSpPr/>
          <p:nvPr/>
        </p:nvSpPr>
        <p:spPr>
          <a:xfrm>
            <a:off x="3258354" y="3052293"/>
            <a:ext cx="8346553" cy="940158"/>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dirty="0" smtClean="0">
                <a:solidFill>
                  <a:schemeClr val="tx1"/>
                </a:solidFill>
                <a:latin typeface="Times New Roman" panose="02020603050405020304" pitchFamily="18" charset="0"/>
                <a:cs typeface="Times New Roman" panose="02020603050405020304" pitchFamily="18" charset="0"/>
              </a:rPr>
              <a:t>Estado </a:t>
            </a:r>
            <a:r>
              <a:rPr lang="es-EC" sz="1400" dirty="0">
                <a:solidFill>
                  <a:schemeClr val="tx1"/>
                </a:solidFill>
                <a:latin typeface="Times New Roman" panose="02020603050405020304" pitchFamily="18" charset="0"/>
                <a:cs typeface="Times New Roman" panose="02020603050405020304" pitchFamily="18" charset="0"/>
              </a:rPr>
              <a:t>donde los peligros y las condiciones que puedan provocar daños de orden físico, psicológico o material, están controlados para preservar la salud y el bienestar de los individuos y la comunidad. Es un recurso indispensable para la vida cotidiana, que permite al individuo y a la comunidad realizar sus aspiraciones</a:t>
            </a:r>
            <a:r>
              <a:rPr lang="es-EC" sz="1400" dirty="0" smtClean="0">
                <a:solidFill>
                  <a:schemeClr val="tx1"/>
                </a:solidFill>
                <a:latin typeface="Times New Roman" panose="02020603050405020304" pitchFamily="18" charset="0"/>
                <a:cs typeface="Times New Roman" panose="02020603050405020304" pitchFamily="18" charset="0"/>
              </a:rPr>
              <a:t>.</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8" name="Pentágono 7"/>
          <p:cNvSpPr/>
          <p:nvPr/>
        </p:nvSpPr>
        <p:spPr>
          <a:xfrm>
            <a:off x="513008" y="3010589"/>
            <a:ext cx="2745347" cy="981862"/>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b="1" dirty="0" smtClean="0">
                <a:solidFill>
                  <a:schemeClr val="tx1"/>
                </a:solidFill>
                <a:latin typeface="Times New Roman" panose="02020603050405020304" pitchFamily="18" charset="0"/>
                <a:cs typeface="Times New Roman" panose="02020603050405020304" pitchFamily="18" charset="0"/>
              </a:rPr>
              <a:t>El Centro </a:t>
            </a:r>
            <a:r>
              <a:rPr lang="es-EC" sz="1400" b="1" dirty="0">
                <a:solidFill>
                  <a:schemeClr val="tx1"/>
                </a:solidFill>
                <a:latin typeface="Times New Roman" panose="02020603050405020304" pitchFamily="18" charset="0"/>
                <a:cs typeface="Times New Roman" panose="02020603050405020304" pitchFamily="18" charset="0"/>
              </a:rPr>
              <a:t>de Colaboradores de la OMS de </a:t>
            </a:r>
            <a:r>
              <a:rPr lang="es-EC" sz="1400" b="1" dirty="0" smtClean="0">
                <a:solidFill>
                  <a:schemeClr val="tx1"/>
                </a:solidFill>
                <a:latin typeface="Times New Roman" panose="02020603050405020304" pitchFamily="18" charset="0"/>
                <a:cs typeface="Times New Roman" panose="02020603050405020304" pitchFamily="18" charset="0"/>
              </a:rPr>
              <a:t>Quebec </a:t>
            </a:r>
            <a:r>
              <a:rPr lang="es-EC" sz="1400" b="1" dirty="0">
                <a:solidFill>
                  <a:schemeClr val="tx1"/>
                </a:solidFill>
                <a:latin typeface="Times New Roman" panose="02020603050405020304" pitchFamily="18" charset="0"/>
                <a:cs typeface="Times New Roman" panose="02020603050405020304" pitchFamily="18" charset="0"/>
              </a:rPr>
              <a:t>(2008</a:t>
            </a:r>
            <a:r>
              <a:rPr lang="es-EC" sz="1400" b="1" dirty="0" smtClean="0">
                <a:solidFill>
                  <a:schemeClr val="tx1"/>
                </a:solidFill>
                <a:latin typeface="Times New Roman" panose="02020603050405020304" pitchFamily="18" charset="0"/>
                <a:cs typeface="Times New Roman" panose="02020603050405020304" pitchFamily="18" charset="0"/>
              </a:rPr>
              <a:t>)</a:t>
            </a:r>
            <a:endParaRPr lang="es-EC" sz="1400" b="1" dirty="0">
              <a:solidFill>
                <a:schemeClr val="tx1"/>
              </a:solidFill>
              <a:latin typeface="Times New Roman" panose="02020603050405020304" pitchFamily="18" charset="0"/>
              <a:cs typeface="Times New Roman" panose="02020603050405020304" pitchFamily="18" charset="0"/>
            </a:endParaRPr>
          </a:p>
        </p:txBody>
      </p:sp>
      <p:sp>
        <p:nvSpPr>
          <p:cNvPr id="9" name="Pentágono 8"/>
          <p:cNvSpPr/>
          <p:nvPr/>
        </p:nvSpPr>
        <p:spPr>
          <a:xfrm>
            <a:off x="513008" y="1783825"/>
            <a:ext cx="2693831" cy="94649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400" b="1" dirty="0" smtClean="0">
                <a:solidFill>
                  <a:schemeClr val="tx1"/>
                </a:solidFill>
                <a:latin typeface="Times New Roman" panose="02020603050405020304" pitchFamily="18" charset="0"/>
                <a:cs typeface="Times New Roman" panose="02020603050405020304" pitchFamily="18" charset="0"/>
              </a:rPr>
              <a:t>Manual </a:t>
            </a:r>
            <a:r>
              <a:rPr lang="es-EC" sz="1400" b="1" dirty="0">
                <a:solidFill>
                  <a:schemeClr val="tx1"/>
                </a:solidFill>
                <a:latin typeface="Times New Roman" panose="02020603050405020304" pitchFamily="18" charset="0"/>
                <a:cs typeface="Times New Roman" panose="02020603050405020304" pitchFamily="18" charset="0"/>
              </a:rPr>
              <a:t>de estudio de seguridad, (Vallejo Rosero, </a:t>
            </a:r>
            <a:r>
              <a:rPr lang="es-EC" sz="1400" b="1" dirty="0" smtClean="0">
                <a:solidFill>
                  <a:schemeClr val="tx1"/>
                </a:solidFill>
                <a:latin typeface="Times New Roman" panose="02020603050405020304" pitchFamily="18" charset="0"/>
                <a:cs typeface="Times New Roman" panose="02020603050405020304" pitchFamily="18" charset="0"/>
              </a:rPr>
              <a:t>2005)</a:t>
            </a:r>
            <a:endParaRPr lang="es-EC" sz="1400" b="1" dirty="0">
              <a:solidFill>
                <a:schemeClr val="tx1"/>
              </a:solidFill>
              <a:latin typeface="Times New Roman" panose="02020603050405020304" pitchFamily="18" charset="0"/>
              <a:cs typeface="Times New Roman" panose="02020603050405020304" pitchFamily="18" charset="0"/>
            </a:endParaRPr>
          </a:p>
        </p:txBody>
      </p:sp>
      <p:sp>
        <p:nvSpPr>
          <p:cNvPr id="10" name="Rectángulo 9"/>
          <p:cNvSpPr/>
          <p:nvPr/>
        </p:nvSpPr>
        <p:spPr>
          <a:xfrm>
            <a:off x="513008" y="4610637"/>
            <a:ext cx="2487769" cy="126213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dirty="0" smtClean="0">
                <a:solidFill>
                  <a:schemeClr val="tx1"/>
                </a:solidFill>
                <a:latin typeface="Times New Roman" panose="02020603050405020304" pitchFamily="18" charset="0"/>
                <a:cs typeface="Times New Roman" panose="02020603050405020304" pitchFamily="18" charset="0"/>
              </a:rPr>
              <a:t>Un </a:t>
            </a:r>
            <a:r>
              <a:rPr lang="es-EC" sz="1400" dirty="0">
                <a:solidFill>
                  <a:schemeClr val="tx1"/>
                </a:solidFill>
                <a:latin typeface="Times New Roman" panose="02020603050405020304" pitchFamily="18" charset="0"/>
                <a:cs typeface="Times New Roman" panose="02020603050405020304" pitchFamily="18" charset="0"/>
              </a:rPr>
              <a:t>clima de cohesión, paz social y equidad que proteja los derechos y libertades, tanto a nivel familiar, local, nacional como </a:t>
            </a:r>
            <a:r>
              <a:rPr lang="es-EC" sz="1400" dirty="0" smtClean="0">
                <a:solidFill>
                  <a:schemeClr val="tx1"/>
                </a:solidFill>
                <a:latin typeface="Times New Roman" panose="02020603050405020304" pitchFamily="18" charset="0"/>
                <a:cs typeface="Times New Roman" panose="02020603050405020304" pitchFamily="18" charset="0"/>
              </a:rPr>
              <a:t>internacional</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11" name="Rectángulo 10"/>
          <p:cNvSpPr/>
          <p:nvPr/>
        </p:nvSpPr>
        <p:spPr>
          <a:xfrm>
            <a:off x="3618963" y="4623518"/>
            <a:ext cx="2392222" cy="12621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dirty="0" smtClean="0">
                <a:solidFill>
                  <a:schemeClr val="tx1"/>
                </a:solidFill>
                <a:latin typeface="Times New Roman" panose="02020603050405020304" pitchFamily="18" charset="0"/>
                <a:cs typeface="Times New Roman" panose="02020603050405020304" pitchFamily="18" charset="0"/>
              </a:rPr>
              <a:t>La </a:t>
            </a:r>
            <a:r>
              <a:rPr lang="es-EC" sz="1400" dirty="0">
                <a:solidFill>
                  <a:schemeClr val="tx1"/>
                </a:solidFill>
                <a:latin typeface="Times New Roman" panose="02020603050405020304" pitchFamily="18" charset="0"/>
                <a:cs typeface="Times New Roman" panose="02020603050405020304" pitchFamily="18" charset="0"/>
              </a:rPr>
              <a:t>prevención y control de lesiones y otras consecuencias o daños causados por </a:t>
            </a:r>
            <a:r>
              <a:rPr lang="es-EC" sz="1400" dirty="0" smtClean="0">
                <a:solidFill>
                  <a:schemeClr val="tx1"/>
                </a:solidFill>
                <a:latin typeface="Times New Roman" panose="02020603050405020304" pitchFamily="18" charset="0"/>
                <a:cs typeface="Times New Roman" panose="02020603050405020304" pitchFamily="18" charset="0"/>
              </a:rPr>
              <a:t>accidentes </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12" name="Rectángulo 11"/>
          <p:cNvSpPr/>
          <p:nvPr/>
        </p:nvSpPr>
        <p:spPr>
          <a:xfrm>
            <a:off x="6693765" y="4597759"/>
            <a:ext cx="2218415" cy="1262130"/>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dirty="0" smtClean="0">
                <a:solidFill>
                  <a:schemeClr val="tx1"/>
                </a:solidFill>
                <a:latin typeface="Times New Roman" panose="02020603050405020304" pitchFamily="18" charset="0"/>
                <a:cs typeface="Times New Roman" panose="02020603050405020304" pitchFamily="18" charset="0"/>
              </a:rPr>
              <a:t>El </a:t>
            </a:r>
            <a:r>
              <a:rPr lang="es-EC" sz="1400" dirty="0">
                <a:solidFill>
                  <a:schemeClr val="tx1"/>
                </a:solidFill>
                <a:latin typeface="Times New Roman" panose="02020603050405020304" pitchFamily="18" charset="0"/>
                <a:cs typeface="Times New Roman" panose="02020603050405020304" pitchFamily="18" charset="0"/>
              </a:rPr>
              <a:t>respeto a los valores e integridad física, material o psicológica de las </a:t>
            </a:r>
            <a:r>
              <a:rPr lang="es-EC" sz="1400" dirty="0" smtClean="0">
                <a:solidFill>
                  <a:schemeClr val="tx1"/>
                </a:solidFill>
                <a:latin typeface="Times New Roman" panose="02020603050405020304" pitchFamily="18" charset="0"/>
                <a:cs typeface="Times New Roman" panose="02020603050405020304" pitchFamily="18" charset="0"/>
              </a:rPr>
              <a:t>personas </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13" name="Rectángulo 12"/>
          <p:cNvSpPr/>
          <p:nvPr/>
        </p:nvSpPr>
        <p:spPr>
          <a:xfrm>
            <a:off x="9273773" y="4597759"/>
            <a:ext cx="2292440" cy="1249252"/>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dirty="0" smtClean="0">
                <a:solidFill>
                  <a:schemeClr val="tx1"/>
                </a:solidFill>
                <a:latin typeface="Times New Roman" panose="02020603050405020304" pitchFamily="18" charset="0"/>
                <a:cs typeface="Times New Roman" panose="02020603050405020304" pitchFamily="18" charset="0"/>
              </a:rPr>
              <a:t>El </a:t>
            </a:r>
            <a:r>
              <a:rPr lang="es-EC" sz="1400" dirty="0">
                <a:solidFill>
                  <a:schemeClr val="tx1"/>
                </a:solidFill>
                <a:latin typeface="Times New Roman" panose="02020603050405020304" pitchFamily="18" charset="0"/>
                <a:cs typeface="Times New Roman" panose="02020603050405020304" pitchFamily="18" charset="0"/>
              </a:rPr>
              <a:t>acceso a medios eficaces de prevención, control y rehabilitación, para asegurar la presencia de las tres primeras condiciones. </a:t>
            </a:r>
          </a:p>
        </p:txBody>
      </p:sp>
      <p:sp>
        <p:nvSpPr>
          <p:cNvPr id="14" name="Flecha abajo 13"/>
          <p:cNvSpPr/>
          <p:nvPr/>
        </p:nvSpPr>
        <p:spPr>
          <a:xfrm>
            <a:off x="1210614" y="4056845"/>
            <a:ext cx="978794" cy="48939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15" name="Flecha abajo 14"/>
          <p:cNvSpPr/>
          <p:nvPr/>
        </p:nvSpPr>
        <p:spPr>
          <a:xfrm>
            <a:off x="4313901" y="4108361"/>
            <a:ext cx="978794" cy="48939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16" name="Flecha abajo 15"/>
          <p:cNvSpPr/>
          <p:nvPr/>
        </p:nvSpPr>
        <p:spPr>
          <a:xfrm>
            <a:off x="7194997" y="4063288"/>
            <a:ext cx="978794" cy="48939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17" name="Flecha abajo 16"/>
          <p:cNvSpPr/>
          <p:nvPr/>
        </p:nvSpPr>
        <p:spPr>
          <a:xfrm>
            <a:off x="9930596" y="4034155"/>
            <a:ext cx="978794" cy="48939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76817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ángulo 4"/>
          <p:cNvSpPr/>
          <p:nvPr/>
        </p:nvSpPr>
        <p:spPr>
          <a:xfrm>
            <a:off x="765953" y="410355"/>
            <a:ext cx="2038634" cy="3354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smtClean="0">
                <a:solidFill>
                  <a:schemeClr val="tx1"/>
                </a:solidFill>
                <a:latin typeface="Times New Roman" panose="02020603050405020304" pitchFamily="18" charset="0"/>
                <a:cs typeface="Times New Roman" panose="02020603050405020304" pitchFamily="18" charset="0"/>
              </a:rPr>
              <a:t>RIESGO</a:t>
            </a:r>
            <a:endParaRPr lang="es-EC" sz="2400" b="1" dirty="0">
              <a:solidFill>
                <a:schemeClr val="tx1"/>
              </a:solidFill>
              <a:latin typeface="Times New Roman" panose="02020603050405020304" pitchFamily="18" charset="0"/>
              <a:cs typeface="Times New Roman" panose="02020603050405020304" pitchFamily="18" charset="0"/>
            </a:endParaRPr>
          </a:p>
        </p:txBody>
      </p:sp>
      <p:sp>
        <p:nvSpPr>
          <p:cNvPr id="6" name="Rectángulo redondeado 5"/>
          <p:cNvSpPr/>
          <p:nvPr/>
        </p:nvSpPr>
        <p:spPr>
          <a:xfrm>
            <a:off x="3206838" y="1217701"/>
            <a:ext cx="8404508" cy="1199604"/>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600" dirty="0">
                <a:solidFill>
                  <a:schemeClr val="tx1"/>
                </a:solidFill>
                <a:latin typeface="Times New Roman" panose="02020603050405020304" pitchFamily="18" charset="0"/>
                <a:cs typeface="Times New Roman" panose="02020603050405020304" pitchFamily="18" charset="0"/>
              </a:rPr>
              <a:t>Condición latente que, al no ser modificada o mitigada a través de la intervención humana o por medio de un cambio en las condiciones del entorno físico-ambiental, anuncia un determinado nivel de impacto social y económico hacia el futuro, cuando un evento físico detona o actualiza el riesgo existente. </a:t>
            </a:r>
          </a:p>
        </p:txBody>
      </p:sp>
      <p:sp>
        <p:nvSpPr>
          <p:cNvPr id="7" name="Rectángulo redondeado 6"/>
          <p:cNvSpPr/>
          <p:nvPr/>
        </p:nvSpPr>
        <p:spPr>
          <a:xfrm>
            <a:off x="6565047" y="4090754"/>
            <a:ext cx="1728947" cy="47007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b="1" dirty="0" smtClean="0">
                <a:solidFill>
                  <a:schemeClr val="tx1"/>
                </a:solidFill>
                <a:latin typeface="Times New Roman" panose="02020603050405020304" pitchFamily="18" charset="0"/>
                <a:cs typeface="Times New Roman" panose="02020603050405020304" pitchFamily="18" charset="0"/>
              </a:rPr>
              <a:t>Amenazas físicas</a:t>
            </a:r>
            <a:endParaRPr lang="es-EC" sz="1400" b="1" dirty="0">
              <a:solidFill>
                <a:schemeClr val="tx1"/>
              </a:solidFill>
              <a:latin typeface="Times New Roman" panose="02020603050405020304" pitchFamily="18" charset="0"/>
              <a:cs typeface="Times New Roman" panose="02020603050405020304" pitchFamily="18" charset="0"/>
            </a:endParaRPr>
          </a:p>
        </p:txBody>
      </p:sp>
      <p:sp>
        <p:nvSpPr>
          <p:cNvPr id="9" name="Pentágono 8"/>
          <p:cNvSpPr/>
          <p:nvPr/>
        </p:nvSpPr>
        <p:spPr>
          <a:xfrm>
            <a:off x="513007" y="1351293"/>
            <a:ext cx="2693831" cy="1014496"/>
          </a:xfrm>
          <a:prstGeom prst="homePlat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C" sz="1600" dirty="0">
                <a:solidFill>
                  <a:schemeClr val="tx1"/>
                </a:solidFill>
                <a:latin typeface="Times New Roman" panose="02020603050405020304" pitchFamily="18" charset="0"/>
                <a:cs typeface="Times New Roman" panose="02020603050405020304" pitchFamily="18" charset="0"/>
              </a:rPr>
              <a:t>Según Narváez, Lavell, &amp; </a:t>
            </a:r>
            <a:r>
              <a:rPr lang="es-EC" sz="1600" dirty="0" smtClean="0">
                <a:solidFill>
                  <a:schemeClr val="tx1"/>
                </a:solidFill>
                <a:latin typeface="Times New Roman" panose="02020603050405020304" pitchFamily="18" charset="0"/>
                <a:cs typeface="Times New Roman" panose="02020603050405020304" pitchFamily="18" charset="0"/>
              </a:rPr>
              <a:t>Pérez </a:t>
            </a:r>
            <a:r>
              <a:rPr lang="es-EC" sz="1600" dirty="0">
                <a:solidFill>
                  <a:schemeClr val="tx1"/>
                </a:solidFill>
                <a:latin typeface="Times New Roman" panose="02020603050405020304" pitchFamily="18" charset="0"/>
                <a:cs typeface="Times New Roman" panose="02020603050405020304" pitchFamily="18" charset="0"/>
              </a:rPr>
              <a:t>(2009</a:t>
            </a:r>
            <a:r>
              <a:rPr lang="es-EC" sz="1600" dirty="0" smtClean="0">
                <a:solidFill>
                  <a:schemeClr val="tx1"/>
                </a:solidFill>
                <a:latin typeface="Times New Roman" panose="02020603050405020304" pitchFamily="18" charset="0"/>
                <a:cs typeface="Times New Roman" panose="02020603050405020304" pitchFamily="18" charset="0"/>
              </a:rPr>
              <a:t>)</a:t>
            </a:r>
            <a:endParaRPr lang="es-EC" sz="1600" b="1" dirty="0">
              <a:solidFill>
                <a:schemeClr val="tx1"/>
              </a:solidFill>
              <a:latin typeface="Times New Roman" panose="02020603050405020304" pitchFamily="18" charset="0"/>
              <a:cs typeface="Times New Roman" panose="02020603050405020304" pitchFamily="18" charset="0"/>
            </a:endParaRPr>
          </a:p>
        </p:txBody>
      </p:sp>
      <p:sp>
        <p:nvSpPr>
          <p:cNvPr id="10" name="Rectángulo 9"/>
          <p:cNvSpPr/>
          <p:nvPr/>
        </p:nvSpPr>
        <p:spPr>
          <a:xfrm>
            <a:off x="358298" y="4804291"/>
            <a:ext cx="3555255" cy="1326053"/>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dirty="0">
                <a:solidFill>
                  <a:schemeClr val="tx1"/>
                </a:solidFill>
                <a:latin typeface="Times New Roman" panose="02020603050405020304" pitchFamily="18" charset="0"/>
                <a:cs typeface="Times New Roman" panose="02020603050405020304" pitchFamily="18" charset="0"/>
              </a:rPr>
              <a:t>P</a:t>
            </a:r>
            <a:r>
              <a:rPr lang="es-EC" sz="1400" dirty="0" smtClean="0">
                <a:solidFill>
                  <a:schemeClr val="tx1"/>
                </a:solidFill>
                <a:latin typeface="Times New Roman" panose="02020603050405020304" pitchFamily="18" charset="0"/>
                <a:cs typeface="Times New Roman" panose="02020603050405020304" pitchFamily="18" charset="0"/>
              </a:rPr>
              <a:t>redisposición </a:t>
            </a:r>
            <a:r>
              <a:rPr lang="es-EC" sz="1400" dirty="0">
                <a:solidFill>
                  <a:schemeClr val="tx1"/>
                </a:solidFill>
                <a:latin typeface="Times New Roman" panose="02020603050405020304" pitchFamily="18" charset="0"/>
                <a:cs typeface="Times New Roman" panose="02020603050405020304" pitchFamily="18" charset="0"/>
              </a:rPr>
              <a:t>de los seres humanos, sus medios de vida y mecanismos de soporte a sufrir daños y pérdidas frente a la ocurrencia de eventos físicos potencialmente peligrosos </a:t>
            </a:r>
          </a:p>
        </p:txBody>
      </p:sp>
      <p:sp>
        <p:nvSpPr>
          <p:cNvPr id="14" name="Flecha abajo 13"/>
          <p:cNvSpPr/>
          <p:nvPr/>
        </p:nvSpPr>
        <p:spPr>
          <a:xfrm>
            <a:off x="1370526" y="2683690"/>
            <a:ext cx="978794" cy="48939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18" name="Rectángulo 17"/>
          <p:cNvSpPr/>
          <p:nvPr/>
        </p:nvSpPr>
        <p:spPr>
          <a:xfrm>
            <a:off x="603160" y="3247532"/>
            <a:ext cx="3095774" cy="4612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latin typeface="Times New Roman" panose="02020603050405020304" pitchFamily="18" charset="0"/>
                <a:cs typeface="Times New Roman" panose="02020603050405020304" pitchFamily="18" charset="0"/>
              </a:rPr>
              <a:t>FACTORES DE RIESGO</a:t>
            </a:r>
            <a:endParaRPr lang="es-EC" b="1" dirty="0">
              <a:solidFill>
                <a:schemeClr val="tx1"/>
              </a:solidFill>
              <a:latin typeface="Times New Roman" panose="02020603050405020304" pitchFamily="18" charset="0"/>
              <a:cs typeface="Times New Roman" panose="02020603050405020304" pitchFamily="18" charset="0"/>
            </a:endParaRPr>
          </a:p>
        </p:txBody>
      </p:sp>
      <p:sp>
        <p:nvSpPr>
          <p:cNvPr id="19" name="Rectángulo redondeado 18"/>
          <p:cNvSpPr/>
          <p:nvPr/>
        </p:nvSpPr>
        <p:spPr>
          <a:xfrm>
            <a:off x="1445928" y="4090754"/>
            <a:ext cx="1410237" cy="47007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b="1" dirty="0" smtClean="0">
                <a:solidFill>
                  <a:schemeClr val="tx1"/>
                </a:solidFill>
                <a:latin typeface="Times New Roman" panose="02020603050405020304" pitchFamily="18" charset="0"/>
                <a:cs typeface="Times New Roman" panose="02020603050405020304" pitchFamily="18" charset="0"/>
              </a:rPr>
              <a:t>Vulnerabilidad</a:t>
            </a:r>
            <a:endParaRPr lang="es-EC" sz="1400" b="1" dirty="0">
              <a:solidFill>
                <a:schemeClr val="tx1"/>
              </a:solidFill>
              <a:latin typeface="Times New Roman" panose="02020603050405020304" pitchFamily="18" charset="0"/>
              <a:cs typeface="Times New Roman" panose="02020603050405020304" pitchFamily="18" charset="0"/>
            </a:endParaRPr>
          </a:p>
        </p:txBody>
      </p:sp>
      <p:cxnSp>
        <p:nvCxnSpPr>
          <p:cNvPr id="33" name="Conector recto de flecha 32"/>
          <p:cNvCxnSpPr>
            <a:stCxn id="19" idx="2"/>
            <a:endCxn id="10" idx="0"/>
          </p:cNvCxnSpPr>
          <p:nvPr/>
        </p:nvCxnSpPr>
        <p:spPr>
          <a:xfrm flipH="1">
            <a:off x="2135926" y="4560833"/>
            <a:ext cx="15121" cy="24345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7" name="Flecha abajo 36"/>
          <p:cNvSpPr/>
          <p:nvPr/>
        </p:nvSpPr>
        <p:spPr>
          <a:xfrm>
            <a:off x="1370526" y="829500"/>
            <a:ext cx="978794" cy="489398"/>
          </a:xfrm>
          <a:prstGeom prst="down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61" name="Rectángulo 60"/>
          <p:cNvSpPr/>
          <p:nvPr/>
        </p:nvSpPr>
        <p:spPr>
          <a:xfrm>
            <a:off x="358299" y="2504298"/>
            <a:ext cx="11284041" cy="104948"/>
          </a:xfrm>
          <a:prstGeom prst="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s-EC" dirty="0">
              <a:latin typeface="Times New Roman" panose="02020603050405020304" pitchFamily="18" charset="0"/>
              <a:cs typeface="Times New Roman" panose="02020603050405020304" pitchFamily="18" charset="0"/>
            </a:endParaRPr>
          </a:p>
        </p:txBody>
      </p:sp>
      <p:cxnSp>
        <p:nvCxnSpPr>
          <p:cNvPr id="65" name="Conector angular 64"/>
          <p:cNvCxnSpPr>
            <a:stCxn id="18" idx="2"/>
            <a:endCxn id="19" idx="0"/>
          </p:cNvCxnSpPr>
          <p:nvPr/>
        </p:nvCxnSpPr>
        <p:spPr>
          <a:xfrm rot="5400000">
            <a:off x="1960054" y="3899761"/>
            <a:ext cx="381986" cy="12700"/>
          </a:xfrm>
          <a:prstGeom prst="bentConnector3">
            <a:avLst/>
          </a:prstGeom>
        </p:spPr>
        <p:style>
          <a:lnRef idx="3">
            <a:schemeClr val="accent1"/>
          </a:lnRef>
          <a:fillRef idx="0">
            <a:schemeClr val="accent1"/>
          </a:fillRef>
          <a:effectRef idx="2">
            <a:schemeClr val="accent1"/>
          </a:effectRef>
          <a:fontRef idx="minor">
            <a:schemeClr val="tx1"/>
          </a:fontRef>
        </p:style>
      </p:cxnSp>
      <p:cxnSp>
        <p:nvCxnSpPr>
          <p:cNvPr id="67" name="Conector angular 66"/>
          <p:cNvCxnSpPr>
            <a:endCxn id="7" idx="0"/>
          </p:cNvCxnSpPr>
          <p:nvPr/>
        </p:nvCxnSpPr>
        <p:spPr>
          <a:xfrm>
            <a:off x="2157397" y="3906111"/>
            <a:ext cx="5272124" cy="184643"/>
          </a:xfrm>
          <a:prstGeom prst="bentConnector2">
            <a:avLst/>
          </a:prstGeom>
        </p:spPr>
        <p:style>
          <a:lnRef idx="3">
            <a:schemeClr val="accent1"/>
          </a:lnRef>
          <a:fillRef idx="0">
            <a:schemeClr val="accent1"/>
          </a:fillRef>
          <a:effectRef idx="2">
            <a:schemeClr val="accent1"/>
          </a:effectRef>
          <a:fontRef idx="minor">
            <a:schemeClr val="tx1"/>
          </a:fontRef>
        </p:style>
      </p:cxnSp>
      <p:sp>
        <p:nvSpPr>
          <p:cNvPr id="85" name="Rectángulo 84"/>
          <p:cNvSpPr/>
          <p:nvPr/>
        </p:nvSpPr>
        <p:spPr>
          <a:xfrm>
            <a:off x="5317465" y="4804291"/>
            <a:ext cx="4224110" cy="424532"/>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dirty="0" smtClean="0">
                <a:solidFill>
                  <a:schemeClr val="tx1"/>
                </a:solidFill>
                <a:latin typeface="Times New Roman" panose="02020603050405020304" pitchFamily="18" charset="0"/>
                <a:cs typeface="Times New Roman" panose="02020603050405020304" pitchFamily="18" charset="0"/>
              </a:rPr>
              <a:t>Son eventos físicos latentes, o sea probabilidades de que ocurrencia y causar daños en un futuro</a:t>
            </a:r>
          </a:p>
        </p:txBody>
      </p:sp>
      <p:cxnSp>
        <p:nvCxnSpPr>
          <p:cNvPr id="86" name="Conector recto de flecha 85"/>
          <p:cNvCxnSpPr>
            <a:stCxn id="7" idx="2"/>
            <a:endCxn id="85" idx="0"/>
          </p:cNvCxnSpPr>
          <p:nvPr/>
        </p:nvCxnSpPr>
        <p:spPr>
          <a:xfrm flipH="1">
            <a:off x="7429520" y="4560833"/>
            <a:ext cx="1" cy="243458"/>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103" name="Rectángulo 102"/>
          <p:cNvSpPr/>
          <p:nvPr/>
        </p:nvSpPr>
        <p:spPr>
          <a:xfrm>
            <a:off x="7080102" y="5572262"/>
            <a:ext cx="1564261" cy="396175"/>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dirty="0" smtClean="0">
                <a:solidFill>
                  <a:schemeClr val="tx1"/>
                </a:solidFill>
                <a:latin typeface="Times New Roman" panose="02020603050405020304" pitchFamily="18" charset="0"/>
                <a:cs typeface="Times New Roman" panose="02020603050405020304" pitchFamily="18" charset="0"/>
              </a:rPr>
              <a:t>Socio naturales</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104" name="Rectángulo 103"/>
          <p:cNvSpPr/>
          <p:nvPr/>
        </p:nvSpPr>
        <p:spPr>
          <a:xfrm>
            <a:off x="5061558" y="5564391"/>
            <a:ext cx="1564261" cy="404046"/>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dirty="0" smtClean="0">
                <a:solidFill>
                  <a:schemeClr val="tx1"/>
                </a:solidFill>
                <a:latin typeface="Times New Roman" panose="02020603050405020304" pitchFamily="18" charset="0"/>
                <a:cs typeface="Times New Roman" panose="02020603050405020304" pitchFamily="18" charset="0"/>
              </a:rPr>
              <a:t>Naturales</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105" name="Rectángulo 104"/>
          <p:cNvSpPr/>
          <p:nvPr/>
        </p:nvSpPr>
        <p:spPr>
          <a:xfrm>
            <a:off x="8960514" y="5614116"/>
            <a:ext cx="1522896" cy="354321"/>
          </a:xfrm>
          <a:prstGeom prst="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dirty="0" smtClean="0">
                <a:solidFill>
                  <a:schemeClr val="tx1"/>
                </a:solidFill>
                <a:latin typeface="Times New Roman" panose="02020603050405020304" pitchFamily="18" charset="0"/>
                <a:cs typeface="Times New Roman" panose="02020603050405020304" pitchFamily="18" charset="0"/>
              </a:rPr>
              <a:t>Antropogénicos</a:t>
            </a:r>
            <a:endParaRPr lang="es-EC" sz="1400" dirty="0">
              <a:solidFill>
                <a:schemeClr val="tx1"/>
              </a:solidFill>
              <a:latin typeface="Times New Roman" panose="02020603050405020304" pitchFamily="18" charset="0"/>
              <a:cs typeface="Times New Roman" panose="02020603050405020304" pitchFamily="18" charset="0"/>
            </a:endParaRPr>
          </a:p>
        </p:txBody>
      </p:sp>
      <p:cxnSp>
        <p:nvCxnSpPr>
          <p:cNvPr id="107" name="Conector angular 106"/>
          <p:cNvCxnSpPr>
            <a:stCxn id="85" idx="2"/>
            <a:endCxn id="104" idx="0"/>
          </p:cNvCxnSpPr>
          <p:nvPr/>
        </p:nvCxnSpPr>
        <p:spPr>
          <a:xfrm rot="5400000">
            <a:off x="6468821" y="4603692"/>
            <a:ext cx="335568" cy="1585831"/>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09" name="Conector angular 108"/>
          <p:cNvCxnSpPr>
            <a:stCxn id="85" idx="2"/>
            <a:endCxn id="103" idx="0"/>
          </p:cNvCxnSpPr>
          <p:nvPr/>
        </p:nvCxnSpPr>
        <p:spPr>
          <a:xfrm rot="16200000" flipH="1">
            <a:off x="7474157" y="5184185"/>
            <a:ext cx="343439" cy="432713"/>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11" name="Conector angular 110"/>
          <p:cNvCxnSpPr>
            <a:stCxn id="85" idx="2"/>
            <a:endCxn id="105" idx="0"/>
          </p:cNvCxnSpPr>
          <p:nvPr/>
        </p:nvCxnSpPr>
        <p:spPr>
          <a:xfrm rot="16200000" flipH="1">
            <a:off x="8383095" y="4275248"/>
            <a:ext cx="385293" cy="2292442"/>
          </a:xfrm>
          <a:prstGeom prst="bentConnector3">
            <a:avLst/>
          </a:prstGeom>
          <a:ln>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63148848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5" name="Rectángulo 4"/>
          <p:cNvSpPr/>
          <p:nvPr/>
        </p:nvSpPr>
        <p:spPr>
          <a:xfrm>
            <a:off x="3653669" y="283336"/>
            <a:ext cx="4794872" cy="6343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400" b="1" dirty="0" smtClean="0">
                <a:solidFill>
                  <a:schemeClr val="tx1"/>
                </a:solidFill>
                <a:latin typeface="Times New Roman" panose="02020603050405020304" pitchFamily="18" charset="0"/>
                <a:cs typeface="Times New Roman" panose="02020603050405020304" pitchFamily="18" charset="0"/>
              </a:rPr>
              <a:t>CLASIFICACIÓN DE LOS RIESGOS</a:t>
            </a:r>
            <a:endParaRPr lang="es-EC" sz="2400" b="1" dirty="0">
              <a:solidFill>
                <a:schemeClr val="tx1"/>
              </a:solidFill>
              <a:latin typeface="Times New Roman" panose="02020603050405020304" pitchFamily="18" charset="0"/>
              <a:cs typeface="Times New Roman" panose="02020603050405020304" pitchFamily="18" charset="0"/>
            </a:endParaRPr>
          </a:p>
        </p:txBody>
      </p:sp>
      <p:sp>
        <p:nvSpPr>
          <p:cNvPr id="7" name="Rectángulo redondeado 6"/>
          <p:cNvSpPr/>
          <p:nvPr/>
        </p:nvSpPr>
        <p:spPr>
          <a:xfrm>
            <a:off x="5188845" y="1623035"/>
            <a:ext cx="1698757" cy="47007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dirty="0" smtClean="0">
                <a:solidFill>
                  <a:schemeClr val="tx1"/>
                </a:solidFill>
                <a:latin typeface="Times New Roman" panose="02020603050405020304" pitchFamily="18" charset="0"/>
                <a:cs typeface="Times New Roman" panose="02020603050405020304" pitchFamily="18" charset="0"/>
              </a:rPr>
              <a:t>TECNOLÓGICOS</a:t>
            </a:r>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10" name="Rectángulo 9"/>
          <p:cNvSpPr/>
          <p:nvPr/>
        </p:nvSpPr>
        <p:spPr>
          <a:xfrm>
            <a:off x="796280" y="2331490"/>
            <a:ext cx="2821702" cy="1854144"/>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C" sz="1600" dirty="0" smtClean="0">
                <a:solidFill>
                  <a:schemeClr val="tx1"/>
                </a:solidFill>
                <a:latin typeface="Times New Roman" panose="02020603050405020304" pitchFamily="18" charset="0"/>
                <a:cs typeface="Times New Roman" panose="02020603050405020304" pitchFamily="18" charset="0"/>
              </a:rPr>
              <a:t>Incendios</a:t>
            </a:r>
          </a:p>
          <a:p>
            <a:pPr marL="285750" indent="-285750" algn="just">
              <a:buFont typeface="Arial" panose="020B0604020202020204" pitchFamily="34" charset="0"/>
              <a:buChar char="•"/>
            </a:pPr>
            <a:r>
              <a:rPr lang="es-EC" sz="1600" dirty="0" smtClean="0">
                <a:solidFill>
                  <a:schemeClr val="tx1"/>
                </a:solidFill>
                <a:latin typeface="Times New Roman" panose="02020603050405020304" pitchFamily="18" charset="0"/>
                <a:cs typeface="Times New Roman" panose="02020603050405020304" pitchFamily="18" charset="0"/>
              </a:rPr>
              <a:t>Sismos</a:t>
            </a:r>
          </a:p>
          <a:p>
            <a:pPr marL="285750" indent="-285750" algn="just">
              <a:buFont typeface="Arial" panose="020B0604020202020204" pitchFamily="34" charset="0"/>
              <a:buChar char="•"/>
            </a:pPr>
            <a:r>
              <a:rPr lang="es-EC" sz="1600" dirty="0" smtClean="0">
                <a:solidFill>
                  <a:schemeClr val="tx1"/>
                </a:solidFill>
                <a:latin typeface="Times New Roman" panose="02020603050405020304" pitchFamily="18" charset="0"/>
                <a:cs typeface="Times New Roman" panose="02020603050405020304" pitchFamily="18" charset="0"/>
              </a:rPr>
              <a:t>Terremotos</a:t>
            </a:r>
          </a:p>
          <a:p>
            <a:pPr marL="285750" indent="-285750" algn="just">
              <a:buFont typeface="Arial" panose="020B0604020202020204" pitchFamily="34" charset="0"/>
              <a:buChar char="•"/>
            </a:pPr>
            <a:r>
              <a:rPr lang="es-EC" sz="1600" dirty="0" smtClean="0">
                <a:solidFill>
                  <a:schemeClr val="tx1"/>
                </a:solidFill>
                <a:latin typeface="Times New Roman" panose="02020603050405020304" pitchFamily="18" charset="0"/>
                <a:cs typeface="Times New Roman" panose="02020603050405020304" pitchFamily="18" charset="0"/>
              </a:rPr>
              <a:t>Inundaciones</a:t>
            </a:r>
          </a:p>
          <a:p>
            <a:pPr marL="285750" indent="-285750" algn="just">
              <a:buFont typeface="Arial" panose="020B0604020202020204" pitchFamily="34" charset="0"/>
              <a:buChar char="•"/>
            </a:pPr>
            <a:r>
              <a:rPr lang="es-EC" sz="1600" dirty="0" smtClean="0">
                <a:solidFill>
                  <a:schemeClr val="tx1"/>
                </a:solidFill>
                <a:latin typeface="Times New Roman" panose="02020603050405020304" pitchFamily="18" charset="0"/>
                <a:cs typeface="Times New Roman" panose="02020603050405020304" pitchFamily="18" charset="0"/>
              </a:rPr>
              <a:t>Erupciones volcánicas</a:t>
            </a:r>
          </a:p>
          <a:p>
            <a:pPr marL="285750" indent="-285750" algn="just">
              <a:buFont typeface="Arial" panose="020B0604020202020204" pitchFamily="34" charset="0"/>
              <a:buChar char="•"/>
            </a:pPr>
            <a:r>
              <a:rPr lang="es-EC" sz="1600" dirty="0" smtClean="0">
                <a:solidFill>
                  <a:schemeClr val="tx1"/>
                </a:solidFill>
                <a:latin typeface="Times New Roman" panose="02020603050405020304" pitchFamily="18" charset="0"/>
                <a:cs typeface="Times New Roman" panose="02020603050405020304" pitchFamily="18" charset="0"/>
              </a:rPr>
              <a:t>Movimientos y deslizamientos de tierra</a:t>
            </a:r>
          </a:p>
          <a:p>
            <a:pPr algn="just"/>
            <a:endParaRPr lang="es-EC" sz="1400" dirty="0">
              <a:solidFill>
                <a:schemeClr val="tx1"/>
              </a:solidFill>
              <a:latin typeface="Times New Roman" panose="02020603050405020304" pitchFamily="18" charset="0"/>
              <a:cs typeface="Times New Roman" panose="02020603050405020304" pitchFamily="18" charset="0"/>
            </a:endParaRPr>
          </a:p>
        </p:txBody>
      </p:sp>
      <p:sp>
        <p:nvSpPr>
          <p:cNvPr id="19" name="Rectángulo redondeado 18"/>
          <p:cNvSpPr/>
          <p:nvPr/>
        </p:nvSpPr>
        <p:spPr>
          <a:xfrm>
            <a:off x="1509823" y="1624587"/>
            <a:ext cx="1410237" cy="47007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dirty="0" smtClean="0">
                <a:solidFill>
                  <a:schemeClr val="tx1"/>
                </a:solidFill>
                <a:latin typeface="Times New Roman" panose="02020603050405020304" pitchFamily="18" charset="0"/>
                <a:cs typeface="Times New Roman" panose="02020603050405020304" pitchFamily="18" charset="0"/>
              </a:rPr>
              <a:t>NATURALES</a:t>
            </a:r>
            <a:endParaRPr lang="es-EC" sz="1400" dirty="0">
              <a:solidFill>
                <a:schemeClr val="tx1"/>
              </a:solidFill>
              <a:latin typeface="Times New Roman" panose="02020603050405020304" pitchFamily="18" charset="0"/>
              <a:cs typeface="Times New Roman" panose="02020603050405020304" pitchFamily="18" charset="0"/>
            </a:endParaRPr>
          </a:p>
        </p:txBody>
      </p:sp>
      <p:cxnSp>
        <p:nvCxnSpPr>
          <p:cNvPr id="33" name="Conector recto de flecha 32"/>
          <p:cNvCxnSpPr>
            <a:stCxn id="19" idx="2"/>
            <a:endCxn id="10" idx="0"/>
          </p:cNvCxnSpPr>
          <p:nvPr/>
        </p:nvCxnSpPr>
        <p:spPr>
          <a:xfrm flipH="1">
            <a:off x="2207131" y="2094666"/>
            <a:ext cx="7811" cy="236824"/>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65" name="Conector angular 64"/>
          <p:cNvCxnSpPr>
            <a:stCxn id="5" idx="2"/>
            <a:endCxn id="19" idx="0"/>
          </p:cNvCxnSpPr>
          <p:nvPr/>
        </p:nvCxnSpPr>
        <p:spPr>
          <a:xfrm rot="5400000">
            <a:off x="3779574" y="-646945"/>
            <a:ext cx="706901" cy="3836163"/>
          </a:xfrm>
          <a:prstGeom prst="bentConnector3">
            <a:avLst>
              <a:gd name="adj1" fmla="val 50000"/>
            </a:avLst>
          </a:prstGeom>
        </p:spPr>
        <p:style>
          <a:lnRef idx="3">
            <a:schemeClr val="accent1"/>
          </a:lnRef>
          <a:fillRef idx="0">
            <a:schemeClr val="accent1"/>
          </a:fillRef>
          <a:effectRef idx="2">
            <a:schemeClr val="accent1"/>
          </a:effectRef>
          <a:fontRef idx="minor">
            <a:schemeClr val="tx1"/>
          </a:fontRef>
        </p:style>
      </p:cxnSp>
      <p:cxnSp>
        <p:nvCxnSpPr>
          <p:cNvPr id="67" name="Conector angular 66"/>
          <p:cNvCxnSpPr>
            <a:stCxn id="5" idx="2"/>
            <a:endCxn id="7" idx="0"/>
          </p:cNvCxnSpPr>
          <p:nvPr/>
        </p:nvCxnSpPr>
        <p:spPr>
          <a:xfrm rot="5400000">
            <a:off x="5691991" y="1263920"/>
            <a:ext cx="705349" cy="12881"/>
          </a:xfrm>
          <a:prstGeom prst="bentConnector3">
            <a:avLst>
              <a:gd name="adj1" fmla="val 50000"/>
            </a:avLst>
          </a:prstGeom>
        </p:spPr>
        <p:style>
          <a:lnRef idx="3">
            <a:schemeClr val="accent1"/>
          </a:lnRef>
          <a:fillRef idx="0">
            <a:schemeClr val="accent1"/>
          </a:fillRef>
          <a:effectRef idx="2">
            <a:schemeClr val="accent1"/>
          </a:effectRef>
          <a:fontRef idx="minor">
            <a:schemeClr val="tx1"/>
          </a:fontRef>
        </p:style>
      </p:cxnSp>
      <p:sp>
        <p:nvSpPr>
          <p:cNvPr id="85" name="Rectángulo 84"/>
          <p:cNvSpPr/>
          <p:nvPr/>
        </p:nvSpPr>
        <p:spPr>
          <a:xfrm>
            <a:off x="4812946" y="2564976"/>
            <a:ext cx="2450556" cy="148901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C" sz="1600" dirty="0" smtClean="0">
                <a:solidFill>
                  <a:schemeClr val="tx1"/>
                </a:solidFill>
                <a:latin typeface="Times New Roman" panose="02020603050405020304" pitchFamily="18" charset="0"/>
                <a:cs typeface="Times New Roman" panose="02020603050405020304" pitchFamily="18" charset="0"/>
              </a:rPr>
              <a:t>Riesgos industriales</a:t>
            </a:r>
          </a:p>
          <a:p>
            <a:pPr marL="285750" indent="-285750" algn="just">
              <a:buFont typeface="Arial" panose="020B0604020202020204" pitchFamily="34" charset="0"/>
              <a:buChar char="•"/>
            </a:pPr>
            <a:r>
              <a:rPr lang="es-EC" sz="1600" dirty="0" smtClean="0">
                <a:solidFill>
                  <a:schemeClr val="tx1"/>
                </a:solidFill>
                <a:latin typeface="Times New Roman" panose="02020603050405020304" pitchFamily="18" charset="0"/>
                <a:cs typeface="Times New Roman" panose="02020603050405020304" pitchFamily="18" charset="0"/>
              </a:rPr>
              <a:t>Transporte de mercaderías peligrosas</a:t>
            </a:r>
          </a:p>
          <a:p>
            <a:pPr marL="285750" indent="-285750" algn="just">
              <a:buFont typeface="Arial" panose="020B0604020202020204" pitchFamily="34" charset="0"/>
              <a:buChar char="•"/>
            </a:pPr>
            <a:r>
              <a:rPr lang="es-EC" sz="1600" dirty="0" smtClean="0">
                <a:solidFill>
                  <a:schemeClr val="tx1"/>
                </a:solidFill>
                <a:latin typeface="Times New Roman" panose="02020603050405020304" pitchFamily="18" charset="0"/>
                <a:cs typeface="Times New Roman" panose="02020603050405020304" pitchFamily="18" charset="0"/>
              </a:rPr>
              <a:t>Accidentes laborales</a:t>
            </a:r>
            <a:endParaRPr lang="es-EC" sz="1600" dirty="0">
              <a:solidFill>
                <a:schemeClr val="tx1"/>
              </a:solidFill>
              <a:latin typeface="Times New Roman" panose="02020603050405020304" pitchFamily="18" charset="0"/>
              <a:cs typeface="Times New Roman" panose="02020603050405020304" pitchFamily="18" charset="0"/>
            </a:endParaRPr>
          </a:p>
        </p:txBody>
      </p:sp>
      <p:cxnSp>
        <p:nvCxnSpPr>
          <p:cNvPr id="86" name="Conector recto de flecha 85"/>
          <p:cNvCxnSpPr>
            <a:stCxn id="7" idx="2"/>
            <a:endCxn id="85" idx="0"/>
          </p:cNvCxnSpPr>
          <p:nvPr/>
        </p:nvCxnSpPr>
        <p:spPr>
          <a:xfrm>
            <a:off x="6038224" y="2093114"/>
            <a:ext cx="0" cy="471862"/>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36" name="Rectángulo redondeado 35"/>
          <p:cNvSpPr/>
          <p:nvPr/>
        </p:nvSpPr>
        <p:spPr>
          <a:xfrm>
            <a:off x="8935542" y="1534212"/>
            <a:ext cx="1410237" cy="470079"/>
          </a:xfrm>
          <a:prstGeom prst="roundRec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1400" dirty="0" smtClean="0">
                <a:solidFill>
                  <a:schemeClr val="tx1"/>
                </a:solidFill>
                <a:latin typeface="Times New Roman" panose="02020603050405020304" pitchFamily="18" charset="0"/>
                <a:cs typeface="Times New Roman" panose="02020603050405020304" pitchFamily="18" charset="0"/>
              </a:rPr>
              <a:t>ANTRÓPICOS</a:t>
            </a:r>
            <a:endParaRPr lang="es-EC" sz="1400" dirty="0">
              <a:solidFill>
                <a:schemeClr val="tx1"/>
              </a:solidFill>
              <a:latin typeface="Times New Roman" panose="02020603050405020304" pitchFamily="18" charset="0"/>
              <a:cs typeface="Times New Roman" panose="02020603050405020304" pitchFamily="18" charset="0"/>
            </a:endParaRPr>
          </a:p>
        </p:txBody>
      </p:sp>
      <p:cxnSp>
        <p:nvCxnSpPr>
          <p:cNvPr id="38" name="Conector angular 37"/>
          <p:cNvCxnSpPr/>
          <p:nvPr/>
        </p:nvCxnSpPr>
        <p:spPr>
          <a:xfrm rot="16200000" flipH="1">
            <a:off x="7524739" y="-504281"/>
            <a:ext cx="616527" cy="3589556"/>
          </a:xfrm>
          <a:prstGeom prst="bentConnector3">
            <a:avLst>
              <a:gd name="adj1" fmla="val 50000"/>
            </a:avLst>
          </a:prstGeom>
        </p:spPr>
        <p:style>
          <a:lnRef idx="3">
            <a:schemeClr val="accent1"/>
          </a:lnRef>
          <a:fillRef idx="0">
            <a:schemeClr val="accent1"/>
          </a:fillRef>
          <a:effectRef idx="2">
            <a:schemeClr val="accent1"/>
          </a:effectRef>
          <a:fontRef idx="minor">
            <a:schemeClr val="tx1"/>
          </a:fontRef>
        </p:style>
      </p:cxnSp>
      <p:sp>
        <p:nvSpPr>
          <p:cNvPr id="39" name="Rectángulo 38"/>
          <p:cNvSpPr/>
          <p:nvPr/>
        </p:nvSpPr>
        <p:spPr>
          <a:xfrm>
            <a:off x="8432301" y="2551057"/>
            <a:ext cx="2450556" cy="172500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s-EC" sz="1600" dirty="0" smtClean="0">
                <a:solidFill>
                  <a:schemeClr val="tx1"/>
                </a:solidFill>
                <a:latin typeface="Times New Roman" panose="02020603050405020304" pitchFamily="18" charset="0"/>
                <a:cs typeface="Times New Roman" panose="02020603050405020304" pitchFamily="18" charset="0"/>
              </a:rPr>
              <a:t>Alteración de suministros de gas.</a:t>
            </a:r>
          </a:p>
          <a:p>
            <a:pPr marL="285750" indent="-285750" algn="just">
              <a:buFont typeface="Arial" panose="020B0604020202020204" pitchFamily="34" charset="0"/>
              <a:buChar char="•"/>
            </a:pPr>
            <a:r>
              <a:rPr lang="es-EC" sz="1600" dirty="0" smtClean="0">
                <a:solidFill>
                  <a:schemeClr val="tx1"/>
                </a:solidFill>
                <a:latin typeface="Times New Roman" panose="02020603050405020304" pitchFamily="18" charset="0"/>
                <a:cs typeface="Times New Roman" panose="02020603050405020304" pitchFamily="18" charset="0"/>
              </a:rPr>
              <a:t>Manipulación de tecnologías.</a:t>
            </a:r>
          </a:p>
          <a:p>
            <a:pPr marL="285750" indent="-285750" algn="just">
              <a:buFont typeface="Arial" panose="020B0604020202020204" pitchFamily="34" charset="0"/>
              <a:buChar char="•"/>
            </a:pPr>
            <a:r>
              <a:rPr lang="es-EC" sz="1600" dirty="0" smtClean="0">
                <a:solidFill>
                  <a:schemeClr val="tx1"/>
                </a:solidFill>
                <a:latin typeface="Times New Roman" panose="02020603050405020304" pitchFamily="18" charset="0"/>
                <a:cs typeface="Times New Roman" panose="02020603050405020304" pitchFamily="18" charset="0"/>
              </a:rPr>
              <a:t>Incendios</a:t>
            </a:r>
          </a:p>
          <a:p>
            <a:pPr marL="285750" indent="-285750" algn="just">
              <a:buFont typeface="Arial" panose="020B0604020202020204" pitchFamily="34" charset="0"/>
              <a:buChar char="•"/>
            </a:pPr>
            <a:r>
              <a:rPr lang="es-EC" sz="1600" dirty="0" smtClean="0">
                <a:solidFill>
                  <a:schemeClr val="tx1"/>
                </a:solidFill>
                <a:latin typeface="Times New Roman" panose="02020603050405020304" pitchFamily="18" charset="0"/>
                <a:cs typeface="Times New Roman" panose="02020603050405020304" pitchFamily="18" charset="0"/>
              </a:rPr>
              <a:t>Contaminación e incendios forestales</a:t>
            </a:r>
            <a:endParaRPr lang="es-EC" sz="1600" dirty="0">
              <a:solidFill>
                <a:schemeClr val="tx1"/>
              </a:solidFill>
              <a:latin typeface="Times New Roman" panose="02020603050405020304" pitchFamily="18" charset="0"/>
              <a:cs typeface="Times New Roman" panose="02020603050405020304" pitchFamily="18" charset="0"/>
            </a:endParaRPr>
          </a:p>
        </p:txBody>
      </p:sp>
      <p:cxnSp>
        <p:nvCxnSpPr>
          <p:cNvPr id="40" name="Conector recto de flecha 39"/>
          <p:cNvCxnSpPr>
            <a:stCxn id="36" idx="2"/>
            <a:endCxn id="39" idx="0"/>
          </p:cNvCxnSpPr>
          <p:nvPr/>
        </p:nvCxnSpPr>
        <p:spPr>
          <a:xfrm>
            <a:off x="9640661" y="2004291"/>
            <a:ext cx="16918" cy="546766"/>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pic>
        <p:nvPicPr>
          <p:cNvPr id="59" name="Marcador de contenido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1212" y="4860966"/>
            <a:ext cx="2112755" cy="13719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49" name="Imagen 4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08819" y="4885915"/>
            <a:ext cx="2057879" cy="137191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2" name="Imagen 51" descr="Recorte de pantall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6450" y="4860966"/>
            <a:ext cx="1996895" cy="14258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3" name="Imagen 52" descr="Recorte de pantall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7187" y="4862504"/>
            <a:ext cx="2068238" cy="142428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4" name="Imagen 5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99267" y="4860966"/>
            <a:ext cx="2623200" cy="146395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9" name="Rectángulo 68"/>
          <p:cNvSpPr/>
          <p:nvPr/>
        </p:nvSpPr>
        <p:spPr>
          <a:xfrm>
            <a:off x="161212" y="4378817"/>
            <a:ext cx="3934270" cy="38880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b="1" dirty="0" smtClean="0">
                <a:solidFill>
                  <a:schemeClr val="tx1"/>
                </a:solidFill>
                <a:latin typeface="Times New Roman" panose="02020603050405020304" pitchFamily="18" charset="0"/>
                <a:cs typeface="Times New Roman" panose="02020603050405020304" pitchFamily="18" charset="0"/>
              </a:rPr>
              <a:t>FENOMENOS NATURALES</a:t>
            </a:r>
            <a:endParaRPr lang="es-EC"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30411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347730" y="142518"/>
            <a:ext cx="10058400" cy="730250"/>
          </a:xfrm>
        </p:spPr>
        <p:txBody>
          <a:bodyPr>
            <a:normAutofit/>
          </a:bodyPr>
          <a:lstStyle/>
          <a:p>
            <a:r>
              <a:rPr lang="es-EC" sz="3200" b="1" dirty="0" smtClean="0">
                <a:solidFill>
                  <a:schemeClr val="accent2">
                    <a:lumMod val="75000"/>
                  </a:schemeClr>
                </a:solidFill>
                <a:latin typeface="Times New Roman" panose="02020603050405020304" pitchFamily="18" charset="0"/>
                <a:cs typeface="Times New Roman" panose="02020603050405020304" pitchFamily="18" charset="0"/>
              </a:rPr>
              <a:t>MARCO LEGAL</a:t>
            </a:r>
            <a:endParaRPr lang="es-EC" sz="3200" b="1" dirty="0">
              <a:solidFill>
                <a:schemeClr val="accent2">
                  <a:lumMod val="75000"/>
                </a:schemeClr>
              </a:solidFill>
              <a:latin typeface="Times New Roman" panose="02020603050405020304" pitchFamily="18" charset="0"/>
              <a:cs typeface="Times New Roman" panose="02020603050405020304" pitchFamily="18" charset="0"/>
            </a:endParaRPr>
          </a:p>
        </p:txBody>
      </p:sp>
      <p:graphicFrame>
        <p:nvGraphicFramePr>
          <p:cNvPr id="4" name="Diagrama 3"/>
          <p:cNvGraphicFramePr/>
          <p:nvPr>
            <p:extLst>
              <p:ext uri="{D42A27DB-BD31-4B8C-83A1-F6EECF244321}">
                <p14:modId xmlns:p14="http://schemas.microsoft.com/office/powerpoint/2010/main" val="925030663"/>
              </p:ext>
            </p:extLst>
          </p:nvPr>
        </p:nvGraphicFramePr>
        <p:xfrm>
          <a:off x="1133341" y="719666"/>
          <a:ext cx="10599313" cy="54235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04207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sp>
        <p:nvSpPr>
          <p:cNvPr id="11" name="Rectángulo redondeado 10"/>
          <p:cNvSpPr/>
          <p:nvPr/>
        </p:nvSpPr>
        <p:spPr>
          <a:xfrm>
            <a:off x="664138" y="2227349"/>
            <a:ext cx="2665927" cy="965916"/>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2000" dirty="0">
                <a:latin typeface="Times New Roman" panose="02020603050405020304" pitchFamily="18" charset="0"/>
                <a:cs typeface="Times New Roman" panose="02020603050405020304" pitchFamily="18" charset="0"/>
              </a:rPr>
              <a:t>Plan de Emergencias </a:t>
            </a:r>
          </a:p>
        </p:txBody>
      </p:sp>
      <p:sp>
        <p:nvSpPr>
          <p:cNvPr id="12" name="Rectángulo redondeado 11"/>
          <p:cNvSpPr/>
          <p:nvPr/>
        </p:nvSpPr>
        <p:spPr>
          <a:xfrm>
            <a:off x="3884118" y="3193265"/>
            <a:ext cx="7615708" cy="562238"/>
          </a:xfrm>
          <a:prstGeom prst="roundRect">
            <a:avLst/>
          </a:prstGeom>
        </p:spPr>
        <p:style>
          <a:lnRef idx="0">
            <a:schemeClr val="accent2"/>
          </a:lnRef>
          <a:fillRef idx="3">
            <a:schemeClr val="accent2"/>
          </a:fillRef>
          <a:effectRef idx="3">
            <a:schemeClr val="accent2"/>
          </a:effectRef>
          <a:fontRef idx="minor">
            <a:schemeClr val="lt1"/>
          </a:fontRef>
        </p:style>
        <p:txBody>
          <a:bodyPr rtlCol="0" anchor="b"/>
          <a:lstStyle/>
          <a:p>
            <a:endParaRPr lang="es-EC"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Falta de disponibilidad de recursos ante la gestión de los riesgos. </a:t>
            </a:r>
          </a:p>
        </p:txBody>
      </p:sp>
      <p:sp>
        <p:nvSpPr>
          <p:cNvPr id="13" name="Rectángulo redondeado 12"/>
          <p:cNvSpPr/>
          <p:nvPr/>
        </p:nvSpPr>
        <p:spPr>
          <a:xfrm>
            <a:off x="3884118" y="2453899"/>
            <a:ext cx="7615708" cy="498701"/>
          </a:xfrm>
          <a:prstGeom prst="roundRect">
            <a:avLst/>
          </a:prstGeom>
        </p:spPr>
        <p:style>
          <a:lnRef idx="0">
            <a:schemeClr val="accent2"/>
          </a:lnRef>
          <a:fillRef idx="3">
            <a:schemeClr val="accent2"/>
          </a:fillRef>
          <a:effectRef idx="3">
            <a:schemeClr val="accent2"/>
          </a:effectRef>
          <a:fontRef idx="minor">
            <a:schemeClr val="lt1"/>
          </a:fontRef>
        </p:style>
        <p:txBody>
          <a:bodyPr rtlCol="0" anchor="b"/>
          <a:lstStyle/>
          <a:p>
            <a:endParaRPr lang="es-EC"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Desconocimiento de la gestión de los riesgos de origen natural. </a:t>
            </a:r>
          </a:p>
        </p:txBody>
      </p:sp>
      <p:sp>
        <p:nvSpPr>
          <p:cNvPr id="14" name="Rectángulo redondeado 13"/>
          <p:cNvSpPr/>
          <p:nvPr/>
        </p:nvSpPr>
        <p:spPr>
          <a:xfrm>
            <a:off x="3884118" y="1755418"/>
            <a:ext cx="7615710" cy="466932"/>
          </a:xfrm>
          <a:prstGeom prst="roundRect">
            <a:avLst/>
          </a:prstGeom>
        </p:spPr>
        <p:style>
          <a:lnRef idx="0">
            <a:schemeClr val="accent2"/>
          </a:lnRef>
          <a:fillRef idx="3">
            <a:schemeClr val="accent2"/>
          </a:fillRef>
          <a:effectRef idx="3">
            <a:schemeClr val="accent2"/>
          </a:effectRef>
          <a:fontRef idx="minor">
            <a:schemeClr val="lt1"/>
          </a:fontRef>
        </p:style>
        <p:txBody>
          <a:bodyPr rtlCol="0" anchor="b"/>
          <a:lstStyle/>
          <a:p>
            <a:endParaRPr lang="es-EC"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Desconocimiento del contexto interno y externo de la unidad educativa. </a:t>
            </a:r>
          </a:p>
        </p:txBody>
      </p:sp>
      <p:sp>
        <p:nvSpPr>
          <p:cNvPr id="16" name="Rectángulo redondeado 15"/>
          <p:cNvSpPr/>
          <p:nvPr/>
        </p:nvSpPr>
        <p:spPr>
          <a:xfrm>
            <a:off x="3884118" y="3957342"/>
            <a:ext cx="7615709" cy="55961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endParaRPr lang="es-EC" dirty="0">
              <a:latin typeface="Times New Roman" panose="02020603050405020304" pitchFamily="18" charset="0"/>
              <a:cs typeface="Times New Roman" panose="02020603050405020304" pitchFamily="18" charset="0"/>
            </a:endParaRPr>
          </a:p>
          <a:p>
            <a:r>
              <a:rPr lang="es-EC" dirty="0">
                <a:latin typeface="Times New Roman" panose="02020603050405020304" pitchFamily="18" charset="0"/>
                <a:cs typeface="Times New Roman" panose="02020603050405020304" pitchFamily="18" charset="0"/>
              </a:rPr>
              <a:t>Ausencia de procedimientos y medidas de seguridad para la gestión de riesgos. </a:t>
            </a:r>
          </a:p>
          <a:p>
            <a:endParaRPr lang="es-EC" dirty="0">
              <a:latin typeface="Times New Roman" panose="02020603050405020304" pitchFamily="18" charset="0"/>
              <a:cs typeface="Times New Roman" panose="02020603050405020304" pitchFamily="18" charset="0"/>
            </a:endParaRPr>
          </a:p>
        </p:txBody>
      </p:sp>
      <p:sp>
        <p:nvSpPr>
          <p:cNvPr id="19" name="Rectángulo 18"/>
          <p:cNvSpPr/>
          <p:nvPr/>
        </p:nvSpPr>
        <p:spPr>
          <a:xfrm>
            <a:off x="257579" y="1025168"/>
            <a:ext cx="3361386" cy="380005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Times New Roman" panose="02020603050405020304" pitchFamily="18" charset="0"/>
              <a:cs typeface="Times New Roman" panose="02020603050405020304" pitchFamily="18" charset="0"/>
            </a:endParaRPr>
          </a:p>
        </p:txBody>
      </p:sp>
      <p:sp>
        <p:nvSpPr>
          <p:cNvPr id="20" name="Rectángulo 19"/>
          <p:cNvSpPr/>
          <p:nvPr/>
        </p:nvSpPr>
        <p:spPr>
          <a:xfrm>
            <a:off x="3618964" y="1025168"/>
            <a:ext cx="8169761" cy="3800050"/>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Times New Roman" panose="02020603050405020304" pitchFamily="18" charset="0"/>
              <a:cs typeface="Times New Roman" panose="02020603050405020304" pitchFamily="18" charset="0"/>
            </a:endParaRPr>
          </a:p>
        </p:txBody>
      </p:sp>
      <p:sp>
        <p:nvSpPr>
          <p:cNvPr id="22" name="Título 1"/>
          <p:cNvSpPr txBox="1">
            <a:spLocks/>
          </p:cNvSpPr>
          <p:nvPr/>
        </p:nvSpPr>
        <p:spPr>
          <a:xfrm>
            <a:off x="500130" y="294918"/>
            <a:ext cx="10058400"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200" b="1" dirty="0" smtClean="0">
                <a:solidFill>
                  <a:schemeClr val="accent2">
                    <a:lumMod val="75000"/>
                  </a:schemeClr>
                </a:solidFill>
                <a:latin typeface="Times New Roman" panose="02020603050405020304" pitchFamily="18" charset="0"/>
                <a:cs typeface="Times New Roman" panose="02020603050405020304" pitchFamily="18" charset="0"/>
              </a:rPr>
              <a:t>IDENTIFICACIÓN DE VARIABLES</a:t>
            </a:r>
            <a:endParaRPr lang="es-EC" sz="32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23" name="CuadroTexto 22"/>
          <p:cNvSpPr txBox="1"/>
          <p:nvPr/>
        </p:nvSpPr>
        <p:spPr>
          <a:xfrm>
            <a:off x="717452" y="1252025"/>
            <a:ext cx="2588456" cy="646331"/>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VARIABLE DEPENDIENTE</a:t>
            </a:r>
            <a:endParaRPr lang="es-EC" dirty="0">
              <a:latin typeface="Times New Roman" panose="02020603050405020304" pitchFamily="18" charset="0"/>
              <a:cs typeface="Times New Roman" panose="02020603050405020304" pitchFamily="18" charset="0"/>
            </a:endParaRPr>
          </a:p>
        </p:txBody>
      </p:sp>
      <p:sp>
        <p:nvSpPr>
          <p:cNvPr id="24" name="CuadroTexto 23"/>
          <p:cNvSpPr txBox="1"/>
          <p:nvPr/>
        </p:nvSpPr>
        <p:spPr>
          <a:xfrm>
            <a:off x="4078837" y="1202583"/>
            <a:ext cx="3841273"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VARIABLES INDEPENDIENTES</a:t>
            </a:r>
            <a:endParaRPr lang="es-EC" dirty="0">
              <a:latin typeface="Times New Roman" panose="02020603050405020304" pitchFamily="18" charset="0"/>
              <a:cs typeface="Times New Roman" panose="02020603050405020304" pitchFamily="18" charset="0"/>
            </a:endParaRPr>
          </a:p>
        </p:txBody>
      </p:sp>
      <p:sp>
        <p:nvSpPr>
          <p:cNvPr id="25" name="Rectángulo 24"/>
          <p:cNvSpPr/>
          <p:nvPr/>
        </p:nvSpPr>
        <p:spPr>
          <a:xfrm>
            <a:off x="257579" y="4825217"/>
            <a:ext cx="11531146" cy="1370069"/>
          </a:xfrm>
          <a:prstGeom prst="rect">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dirty="0">
              <a:latin typeface="Times New Roman" panose="02020603050405020304" pitchFamily="18" charset="0"/>
              <a:cs typeface="Times New Roman" panose="02020603050405020304" pitchFamily="18" charset="0"/>
            </a:endParaRPr>
          </a:p>
        </p:txBody>
      </p:sp>
      <p:sp>
        <p:nvSpPr>
          <p:cNvPr id="26" name="CuadroTexto 25"/>
          <p:cNvSpPr txBox="1"/>
          <p:nvPr/>
        </p:nvSpPr>
        <p:spPr>
          <a:xfrm>
            <a:off x="257579" y="4889823"/>
            <a:ext cx="4342556"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PREGUNTA DE INVESTIGACIÓN</a:t>
            </a:r>
            <a:endParaRPr lang="es-EC" dirty="0">
              <a:latin typeface="Times New Roman" panose="02020603050405020304" pitchFamily="18" charset="0"/>
              <a:cs typeface="Times New Roman" panose="02020603050405020304" pitchFamily="18" charset="0"/>
            </a:endParaRPr>
          </a:p>
        </p:txBody>
      </p:sp>
      <p:sp>
        <p:nvSpPr>
          <p:cNvPr id="27" name="Rectángulo redondeado 26"/>
          <p:cNvSpPr/>
          <p:nvPr/>
        </p:nvSpPr>
        <p:spPr>
          <a:xfrm>
            <a:off x="500130" y="5300364"/>
            <a:ext cx="10500805" cy="782378"/>
          </a:xfrm>
          <a:prstGeom prst="roundRect">
            <a:avLst/>
          </a:prstGeom>
          <a:effectLst>
            <a:glow rad="228600">
              <a:schemeClr val="accent2">
                <a:satMod val="175000"/>
                <a:alpha val="40000"/>
              </a:schemeClr>
            </a:glow>
            <a:outerShdw blurRad="44450" dist="25400" dir="2700000" algn="br" rotWithShape="0">
              <a:srgbClr val="000000">
                <a:alpha val="60000"/>
              </a:srgbClr>
            </a:outerShdw>
          </a:effectLst>
          <a:scene3d>
            <a:camera prst="obliqueTopRight"/>
            <a:lightRig rig="threePt" dir="t">
              <a:rot lat="0" lon="0" rev="19800000"/>
            </a:lightRig>
          </a:scene3d>
          <a:sp3d prstMaterial="flat">
            <a:bevelT w="25400" h="31750"/>
          </a:sp3d>
        </p:spPr>
        <p:style>
          <a:lnRef idx="0">
            <a:schemeClr val="accent2"/>
          </a:lnRef>
          <a:fillRef idx="3">
            <a:schemeClr val="accent2"/>
          </a:fillRef>
          <a:effectRef idx="3">
            <a:schemeClr val="accent2"/>
          </a:effectRef>
          <a:fontRef idx="minor">
            <a:schemeClr val="lt1"/>
          </a:fontRef>
        </p:style>
        <p:txBody>
          <a:bodyPr rtlCol="0" anchor="ctr"/>
          <a:lstStyle/>
          <a:p>
            <a:pPr algn="ctr"/>
            <a:endParaRPr lang="es-EC" sz="2000" dirty="0">
              <a:latin typeface="Times New Roman" panose="02020603050405020304" pitchFamily="18" charset="0"/>
              <a:cs typeface="Times New Roman" panose="02020603050405020304" pitchFamily="18" charset="0"/>
            </a:endParaRPr>
          </a:p>
          <a:p>
            <a:pPr algn="ctr"/>
            <a:r>
              <a:rPr lang="es-EC" sz="2000" dirty="0">
                <a:latin typeface="Times New Roman" panose="02020603050405020304" pitchFamily="18" charset="0"/>
                <a:cs typeface="Times New Roman" panose="02020603050405020304" pitchFamily="18" charset="0"/>
              </a:rPr>
              <a:t>¿De qué manera un Plan de Emergencias permitirá prevenir y controlar los riesgos de origen natural en la Unidad Educativa Oscar Efrén Reyes? </a:t>
            </a:r>
            <a:r>
              <a:rPr lang="es-EC" sz="2000" dirty="0" smtClean="0">
                <a:latin typeface="Times New Roman" panose="02020603050405020304" pitchFamily="18" charset="0"/>
                <a:cs typeface="Times New Roman" panose="02020603050405020304" pitchFamily="18" charset="0"/>
              </a:rPr>
              <a:t> </a:t>
            </a:r>
            <a:endParaRPr lang="es-EC" sz="2000" dirty="0">
              <a:latin typeface="Times New Roman" panose="02020603050405020304" pitchFamily="18" charset="0"/>
              <a:cs typeface="Times New Roman" panose="02020603050405020304" pitchFamily="18" charset="0"/>
            </a:endParaRPr>
          </a:p>
          <a:p>
            <a:pPr algn="ctr"/>
            <a:endParaRPr lang="es-EC"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75222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path path="circle">
            <a:fillToRect l="100000" t="100000"/>
          </a:path>
        </a:gradFill>
        <a:effectLst/>
      </p:bgPr>
    </p:bg>
    <p:spTree>
      <p:nvGrpSpPr>
        <p:cNvPr id="1" name=""/>
        <p:cNvGrpSpPr/>
        <p:nvPr/>
      </p:nvGrpSpPr>
      <p:grpSpPr>
        <a:xfrm>
          <a:off x="0" y="0"/>
          <a:ext cx="0" cy="0"/>
          <a:chOff x="0" y="0"/>
          <a:chExt cx="0" cy="0"/>
        </a:xfrm>
      </p:grpSpPr>
      <p:pic>
        <p:nvPicPr>
          <p:cNvPr id="29" name="Imagen 28"/>
          <p:cNvPicPr>
            <a:picLocks noChangeAspect="1"/>
          </p:cNvPicPr>
          <p:nvPr/>
        </p:nvPicPr>
        <p:blipFill>
          <a:blip r:embed="rId2"/>
          <a:stretch>
            <a:fillRect/>
          </a:stretch>
        </p:blipFill>
        <p:spPr>
          <a:xfrm>
            <a:off x="1546147" y="287684"/>
            <a:ext cx="7598535" cy="6028589"/>
          </a:xfrm>
          <a:prstGeom prst="rect">
            <a:avLst/>
          </a:prstGeom>
          <a:effectLst>
            <a:softEdge rad="635000"/>
          </a:effectLst>
        </p:spPr>
      </p:pic>
      <p:sp>
        <p:nvSpPr>
          <p:cNvPr id="4" name="Título 1"/>
          <p:cNvSpPr txBox="1">
            <a:spLocks/>
          </p:cNvSpPr>
          <p:nvPr/>
        </p:nvSpPr>
        <p:spPr>
          <a:xfrm>
            <a:off x="347730" y="142518"/>
            <a:ext cx="10058400" cy="730250"/>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es-EC" sz="3600" b="1" dirty="0" smtClean="0">
                <a:solidFill>
                  <a:schemeClr val="accent2">
                    <a:lumMod val="75000"/>
                  </a:schemeClr>
                </a:solidFill>
                <a:latin typeface="Times New Roman" panose="02020603050405020304" pitchFamily="18" charset="0"/>
                <a:cs typeface="Times New Roman" panose="02020603050405020304" pitchFamily="18" charset="0"/>
              </a:rPr>
              <a:t>METODOLOGÍA DE LA INVESTIGACIÓN</a:t>
            </a:r>
            <a:endParaRPr lang="es-EC" sz="3600" b="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16" name="Rectángulo redondeado 15"/>
          <p:cNvSpPr/>
          <p:nvPr/>
        </p:nvSpPr>
        <p:spPr>
          <a:xfrm>
            <a:off x="561107" y="1171281"/>
            <a:ext cx="2665927" cy="1247231"/>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2000" dirty="0" smtClean="0">
                <a:latin typeface="Times New Roman" panose="02020603050405020304" pitchFamily="18" charset="0"/>
                <a:cs typeface="Times New Roman" panose="02020603050405020304" pitchFamily="18" charset="0"/>
              </a:rPr>
              <a:t>ENFOQUE</a:t>
            </a:r>
            <a:endParaRPr lang="es-EC" sz="2000" dirty="0">
              <a:latin typeface="Times New Roman" panose="02020603050405020304" pitchFamily="18" charset="0"/>
              <a:cs typeface="Times New Roman" panose="02020603050405020304" pitchFamily="18" charset="0"/>
            </a:endParaRPr>
          </a:p>
        </p:txBody>
      </p:sp>
      <p:sp>
        <p:nvSpPr>
          <p:cNvPr id="17" name="Rectángulo redondeado 16"/>
          <p:cNvSpPr/>
          <p:nvPr/>
        </p:nvSpPr>
        <p:spPr>
          <a:xfrm>
            <a:off x="3330326" y="1765450"/>
            <a:ext cx="2156072" cy="653062"/>
          </a:xfrm>
          <a:prstGeom prst="roundRect">
            <a:avLst/>
          </a:prstGeom>
        </p:spPr>
        <p:style>
          <a:lnRef idx="0">
            <a:schemeClr val="accent2"/>
          </a:lnRef>
          <a:fillRef idx="3">
            <a:schemeClr val="accent2"/>
          </a:fillRef>
          <a:effectRef idx="3">
            <a:schemeClr val="accent2"/>
          </a:effectRef>
          <a:fontRef idx="minor">
            <a:schemeClr val="lt1"/>
          </a:fontRef>
        </p:style>
        <p:txBody>
          <a:bodyPr rtlCol="0" anchor="ctr"/>
          <a:lstStyle/>
          <a:p>
            <a:endParaRPr lang="es-EC" dirty="0">
              <a:latin typeface="Times New Roman" panose="02020603050405020304" pitchFamily="18" charset="0"/>
              <a:cs typeface="Times New Roman" panose="02020603050405020304" pitchFamily="18" charset="0"/>
            </a:endParaRPr>
          </a:p>
          <a:p>
            <a:r>
              <a:rPr lang="es-EC" dirty="0" smtClean="0">
                <a:latin typeface="Times New Roman" panose="02020603050405020304" pitchFamily="18" charset="0"/>
                <a:cs typeface="Times New Roman" panose="02020603050405020304" pitchFamily="18" charset="0"/>
              </a:rPr>
              <a:t>CUANTITATIVO</a:t>
            </a:r>
            <a:endParaRPr lang="es-EC" dirty="0">
              <a:latin typeface="Times New Roman" panose="02020603050405020304" pitchFamily="18" charset="0"/>
              <a:cs typeface="Times New Roman" panose="02020603050405020304" pitchFamily="18" charset="0"/>
            </a:endParaRPr>
          </a:p>
        </p:txBody>
      </p:sp>
      <p:sp>
        <p:nvSpPr>
          <p:cNvPr id="18" name="Rectángulo redondeado 17"/>
          <p:cNvSpPr/>
          <p:nvPr/>
        </p:nvSpPr>
        <p:spPr>
          <a:xfrm>
            <a:off x="3330326" y="1067554"/>
            <a:ext cx="2156073" cy="646380"/>
          </a:xfrm>
          <a:prstGeom prst="roundRect">
            <a:avLst/>
          </a:prstGeom>
        </p:spPr>
        <p:style>
          <a:lnRef idx="0">
            <a:schemeClr val="accent2"/>
          </a:lnRef>
          <a:fillRef idx="3">
            <a:schemeClr val="accent2"/>
          </a:fillRef>
          <a:effectRef idx="3">
            <a:schemeClr val="accent2"/>
          </a:effectRef>
          <a:fontRef idx="minor">
            <a:schemeClr val="lt1"/>
          </a:fontRef>
        </p:style>
        <p:txBody>
          <a:bodyPr rtlCol="0" anchor="b"/>
          <a:lstStyle/>
          <a:p>
            <a:endParaRPr lang="es-EC" dirty="0">
              <a:latin typeface="Times New Roman" panose="02020603050405020304" pitchFamily="18" charset="0"/>
              <a:cs typeface="Times New Roman" panose="02020603050405020304" pitchFamily="18" charset="0"/>
            </a:endParaRPr>
          </a:p>
          <a:p>
            <a:r>
              <a:rPr lang="es-EC" dirty="0" smtClean="0">
                <a:latin typeface="Times New Roman" panose="02020603050405020304" pitchFamily="18" charset="0"/>
                <a:cs typeface="Times New Roman" panose="02020603050405020304" pitchFamily="18" charset="0"/>
              </a:rPr>
              <a:t>CUALITATIVO</a:t>
            </a:r>
            <a:endParaRPr lang="es-EC" dirty="0">
              <a:latin typeface="Times New Roman" panose="02020603050405020304" pitchFamily="18" charset="0"/>
              <a:cs typeface="Times New Roman" panose="02020603050405020304" pitchFamily="18" charset="0"/>
            </a:endParaRPr>
          </a:p>
        </p:txBody>
      </p:sp>
      <p:sp>
        <p:nvSpPr>
          <p:cNvPr id="19" name="Rectángulo redondeado 18"/>
          <p:cNvSpPr/>
          <p:nvPr/>
        </p:nvSpPr>
        <p:spPr>
          <a:xfrm>
            <a:off x="656429" y="3126751"/>
            <a:ext cx="2570605" cy="1915496"/>
          </a:xfrm>
          <a:prstGeom prst="roundRect">
            <a:avLst/>
          </a:prstGeom>
          <a:solidFill>
            <a:schemeClr val="tx2">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2000" dirty="0" smtClean="0">
                <a:latin typeface="Times New Roman" panose="02020603050405020304" pitchFamily="18" charset="0"/>
                <a:cs typeface="Times New Roman" panose="02020603050405020304" pitchFamily="18" charset="0"/>
              </a:rPr>
              <a:t>TIPO DE INVESTIGACIÓN</a:t>
            </a:r>
            <a:endParaRPr lang="es-EC" sz="2000" dirty="0">
              <a:latin typeface="Times New Roman" panose="02020603050405020304" pitchFamily="18" charset="0"/>
              <a:cs typeface="Times New Roman" panose="02020603050405020304" pitchFamily="18" charset="0"/>
            </a:endParaRPr>
          </a:p>
        </p:txBody>
      </p:sp>
      <p:sp>
        <p:nvSpPr>
          <p:cNvPr id="20" name="Rectángulo redondeado 19"/>
          <p:cNvSpPr/>
          <p:nvPr/>
        </p:nvSpPr>
        <p:spPr>
          <a:xfrm>
            <a:off x="3330327" y="3768000"/>
            <a:ext cx="2156072" cy="595427"/>
          </a:xfrm>
          <a:prstGeom prst="roundRect">
            <a:avLst/>
          </a:prstGeom>
          <a:solidFill>
            <a:schemeClr val="tx2">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b"/>
          <a:lstStyle/>
          <a:p>
            <a:r>
              <a:rPr lang="es-EC" dirty="0" smtClean="0">
                <a:latin typeface="Times New Roman" panose="02020603050405020304" pitchFamily="18" charset="0"/>
                <a:cs typeface="Times New Roman" panose="02020603050405020304" pitchFamily="18" charset="0"/>
              </a:rPr>
              <a:t>DESCRIPTIVA</a:t>
            </a:r>
            <a:endParaRPr lang="es-EC" dirty="0">
              <a:latin typeface="Times New Roman" panose="02020603050405020304" pitchFamily="18" charset="0"/>
              <a:cs typeface="Times New Roman" panose="02020603050405020304" pitchFamily="18" charset="0"/>
            </a:endParaRPr>
          </a:p>
        </p:txBody>
      </p:sp>
      <p:sp>
        <p:nvSpPr>
          <p:cNvPr id="21" name="Rectángulo redondeado 20"/>
          <p:cNvSpPr/>
          <p:nvPr/>
        </p:nvSpPr>
        <p:spPr>
          <a:xfrm>
            <a:off x="3330325" y="3131745"/>
            <a:ext cx="2156073" cy="533227"/>
          </a:xfrm>
          <a:prstGeom prst="roundRect">
            <a:avLst/>
          </a:prstGeom>
          <a:solidFill>
            <a:schemeClr val="tx2">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b"/>
          <a:lstStyle/>
          <a:p>
            <a:endParaRPr lang="es-EC" dirty="0">
              <a:latin typeface="Times New Roman" panose="02020603050405020304" pitchFamily="18" charset="0"/>
              <a:cs typeface="Times New Roman" panose="02020603050405020304" pitchFamily="18" charset="0"/>
            </a:endParaRPr>
          </a:p>
          <a:p>
            <a:r>
              <a:rPr lang="es-EC" dirty="0" smtClean="0">
                <a:latin typeface="Times New Roman" panose="02020603050405020304" pitchFamily="18" charset="0"/>
                <a:cs typeface="Times New Roman" panose="02020603050405020304" pitchFamily="18" charset="0"/>
              </a:rPr>
              <a:t>EXPLORATORIA</a:t>
            </a:r>
            <a:endParaRPr lang="es-EC" dirty="0">
              <a:latin typeface="Times New Roman" panose="02020603050405020304" pitchFamily="18" charset="0"/>
              <a:cs typeface="Times New Roman" panose="02020603050405020304" pitchFamily="18" charset="0"/>
            </a:endParaRPr>
          </a:p>
        </p:txBody>
      </p:sp>
      <p:sp>
        <p:nvSpPr>
          <p:cNvPr id="22" name="Rectángulo redondeado 21"/>
          <p:cNvSpPr/>
          <p:nvPr/>
        </p:nvSpPr>
        <p:spPr>
          <a:xfrm>
            <a:off x="3330326" y="4440696"/>
            <a:ext cx="2156072" cy="601551"/>
          </a:xfrm>
          <a:prstGeom prst="roundRect">
            <a:avLst/>
          </a:prstGeom>
          <a:solidFill>
            <a:schemeClr val="tx2">
              <a:lumMod val="60000"/>
              <a:lumOff val="40000"/>
            </a:schemeClr>
          </a:solidFill>
        </p:spPr>
        <p:style>
          <a:lnRef idx="0">
            <a:schemeClr val="accent2"/>
          </a:lnRef>
          <a:fillRef idx="3">
            <a:schemeClr val="accent2"/>
          </a:fillRef>
          <a:effectRef idx="3">
            <a:schemeClr val="accent2"/>
          </a:effectRef>
          <a:fontRef idx="minor">
            <a:schemeClr val="lt1"/>
          </a:fontRef>
        </p:style>
        <p:txBody>
          <a:bodyPr rtlCol="0" anchor="b"/>
          <a:lstStyle/>
          <a:p>
            <a:r>
              <a:rPr lang="es-EC" dirty="0" smtClean="0">
                <a:latin typeface="Times New Roman" panose="02020603050405020304" pitchFamily="18" charset="0"/>
                <a:cs typeface="Times New Roman" panose="02020603050405020304" pitchFamily="18" charset="0"/>
              </a:rPr>
              <a:t>DE CAMPO</a:t>
            </a:r>
            <a:endParaRPr lang="es-EC" dirty="0">
              <a:latin typeface="Times New Roman" panose="02020603050405020304" pitchFamily="18" charset="0"/>
              <a:cs typeface="Times New Roman" panose="02020603050405020304" pitchFamily="18" charset="0"/>
            </a:endParaRPr>
          </a:p>
        </p:txBody>
      </p:sp>
      <p:sp>
        <p:nvSpPr>
          <p:cNvPr id="23" name="Rectángulo redondeado 22"/>
          <p:cNvSpPr/>
          <p:nvPr/>
        </p:nvSpPr>
        <p:spPr>
          <a:xfrm>
            <a:off x="6505238" y="1137162"/>
            <a:ext cx="4905664" cy="1034153"/>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r>
              <a:rPr lang="es-EC" sz="2000" dirty="0" smtClean="0">
                <a:latin typeface="Times New Roman" panose="02020603050405020304" pitchFamily="18" charset="0"/>
                <a:cs typeface="Times New Roman" panose="02020603050405020304" pitchFamily="18" charset="0"/>
              </a:rPr>
              <a:t>POBLACIÓN              Y               MUESTRA</a:t>
            </a:r>
            <a:endParaRPr lang="es-EC" sz="2000" dirty="0">
              <a:latin typeface="Times New Roman" panose="02020603050405020304" pitchFamily="18" charset="0"/>
              <a:cs typeface="Times New Roman" panose="02020603050405020304" pitchFamily="18" charset="0"/>
            </a:endParaRPr>
          </a:p>
        </p:txBody>
      </p:sp>
      <p:sp>
        <p:nvSpPr>
          <p:cNvPr id="24" name="Rectángulo redondeado 23"/>
          <p:cNvSpPr/>
          <p:nvPr/>
        </p:nvSpPr>
        <p:spPr>
          <a:xfrm>
            <a:off x="9359893" y="2187756"/>
            <a:ext cx="2051009" cy="1114223"/>
          </a:xfrm>
          <a:prstGeom prst="roundRect">
            <a:avLst/>
          </a:prstGeom>
        </p:spPr>
        <p:style>
          <a:lnRef idx="0">
            <a:schemeClr val="accent2"/>
          </a:lnRef>
          <a:fillRef idx="3">
            <a:schemeClr val="accent2"/>
          </a:fillRef>
          <a:effectRef idx="3">
            <a:schemeClr val="accent2"/>
          </a:effectRef>
          <a:fontRef idx="minor">
            <a:schemeClr val="lt1"/>
          </a:fontRef>
        </p:style>
        <p:txBody>
          <a:bodyPr rtlCol="0" anchor="b"/>
          <a:lstStyle/>
          <a:p>
            <a:r>
              <a:rPr lang="es-EC" dirty="0" smtClean="0">
                <a:latin typeface="Times New Roman" panose="02020603050405020304" pitchFamily="18" charset="0"/>
                <a:cs typeface="Times New Roman" panose="02020603050405020304" pitchFamily="18" charset="0"/>
              </a:rPr>
              <a:t>Muestra </a:t>
            </a:r>
          </a:p>
          <a:p>
            <a:r>
              <a:rPr lang="es-EC" dirty="0" smtClean="0">
                <a:latin typeface="Times New Roman" panose="02020603050405020304" pitchFamily="18" charset="0"/>
                <a:cs typeface="Times New Roman" panose="02020603050405020304" pitchFamily="18" charset="0"/>
              </a:rPr>
              <a:t>292 personas</a:t>
            </a:r>
            <a:endParaRPr lang="es-EC" dirty="0">
              <a:latin typeface="Times New Roman" panose="02020603050405020304" pitchFamily="18" charset="0"/>
              <a:cs typeface="Times New Roman" panose="02020603050405020304" pitchFamily="18" charset="0"/>
            </a:endParaRPr>
          </a:p>
        </p:txBody>
      </p:sp>
      <p:sp>
        <p:nvSpPr>
          <p:cNvPr id="25" name="Rectángulo redondeado 24"/>
          <p:cNvSpPr/>
          <p:nvPr/>
        </p:nvSpPr>
        <p:spPr>
          <a:xfrm>
            <a:off x="6505238" y="2187757"/>
            <a:ext cx="2105437" cy="1114223"/>
          </a:xfrm>
          <a:prstGeom prst="roundRect">
            <a:avLst/>
          </a:prstGeom>
        </p:spPr>
        <p:style>
          <a:lnRef idx="0">
            <a:schemeClr val="accent2"/>
          </a:lnRef>
          <a:fillRef idx="3">
            <a:schemeClr val="accent2"/>
          </a:fillRef>
          <a:effectRef idx="3">
            <a:schemeClr val="accent2"/>
          </a:effectRef>
          <a:fontRef idx="minor">
            <a:schemeClr val="lt1"/>
          </a:fontRef>
        </p:style>
        <p:txBody>
          <a:bodyPr rtlCol="0" anchor="b"/>
          <a:lstStyle/>
          <a:p>
            <a:r>
              <a:rPr lang="es-EC" sz="1600" dirty="0" smtClean="0">
                <a:latin typeface="Times New Roman" panose="02020603050405020304" pitchFamily="18" charset="0"/>
                <a:cs typeface="Times New Roman" panose="02020603050405020304" pitchFamily="18" charset="0"/>
              </a:rPr>
              <a:t>Comunidad educativa</a:t>
            </a:r>
          </a:p>
          <a:p>
            <a:r>
              <a:rPr lang="es-EC" sz="1600" dirty="0" smtClean="0">
                <a:latin typeface="Times New Roman" panose="02020603050405020304" pitchFamily="18" charset="0"/>
                <a:cs typeface="Times New Roman" panose="02020603050405020304" pitchFamily="18" charset="0"/>
              </a:rPr>
              <a:t> jornada matutina </a:t>
            </a:r>
          </a:p>
          <a:p>
            <a:r>
              <a:rPr lang="es-EC" sz="1600" dirty="0" smtClean="0">
                <a:latin typeface="Times New Roman" panose="02020603050405020304" pitchFamily="18" charset="0"/>
                <a:cs typeface="Times New Roman" panose="02020603050405020304" pitchFamily="18" charset="0"/>
              </a:rPr>
              <a:t>925 personas</a:t>
            </a:r>
          </a:p>
          <a:p>
            <a:endParaRPr lang="es-EC" sz="1600" dirty="0">
              <a:latin typeface="Times New Roman" panose="02020603050405020304" pitchFamily="18" charset="0"/>
              <a:cs typeface="Times New Roman" panose="02020603050405020304" pitchFamily="18" charset="0"/>
            </a:endParaRPr>
          </a:p>
        </p:txBody>
      </p:sp>
      <p:pic>
        <p:nvPicPr>
          <p:cNvPr id="27" name="Imagen 26" descr="Recorte de pantalla"/>
          <p:cNvPicPr>
            <a:picLocks noChangeAspect="1"/>
          </p:cNvPicPr>
          <p:nvPr/>
        </p:nvPicPr>
        <p:blipFill rotWithShape="1">
          <a:blip r:embed="rId3">
            <a:extLst>
              <a:ext uri="{28A0092B-C50C-407E-A947-70E740481C1C}">
                <a14:useLocalDpi xmlns:a14="http://schemas.microsoft.com/office/drawing/2010/main" val="0"/>
              </a:ext>
            </a:extLst>
          </a:blip>
          <a:srcRect r="20296"/>
          <a:stretch/>
        </p:blipFill>
        <p:spPr>
          <a:xfrm>
            <a:off x="6505238" y="3301979"/>
            <a:ext cx="2424234" cy="208071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Imagen 27" descr="Recorte de pantall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01357" y="3301979"/>
            <a:ext cx="2009545" cy="209715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265658366"/>
      </p:ext>
    </p:extLst>
  </p:cSld>
  <p:clrMapOvr>
    <a:masterClrMapping/>
  </p:clrMapOvr>
  <p:timing>
    <p:tnLst>
      <p:par>
        <p:cTn id="1" dur="indefinite" restart="never" nodeType="tmRoot"/>
      </p:par>
    </p:tnLst>
  </p:timing>
</p:sld>
</file>

<file path=ppt/theme/theme1.xml><?xml version="1.0" encoding="utf-8"?>
<a:theme xmlns:a="http://schemas.openxmlformats.org/drawingml/2006/main" name="Retrospección">
  <a:themeElements>
    <a:clrScheme name="Retrospección">
      <a:dk1>
        <a:sysClr val="windowText" lastClr="000000"/>
      </a:dk1>
      <a:lt1>
        <a:sysClr val="window" lastClr="FFFFFF"/>
      </a:lt1>
      <a:dk2>
        <a:srgbClr val="455F51"/>
      </a:dk2>
      <a:lt2>
        <a:srgbClr val="E2DFCC"/>
      </a:lt2>
      <a:accent1>
        <a:srgbClr val="99CB38"/>
      </a:accent1>
      <a:accent2>
        <a:srgbClr val="63A537"/>
      </a:accent2>
      <a:accent3>
        <a:srgbClr val="37A76F"/>
      </a:accent3>
      <a:accent4>
        <a:srgbClr val="44C1A3"/>
      </a:accent4>
      <a:accent5>
        <a:srgbClr val="4EB3CF"/>
      </a:accent5>
      <a:accent6>
        <a:srgbClr val="51C3F9"/>
      </a:accent6>
      <a:hlink>
        <a:srgbClr val="6B9F25"/>
      </a:hlink>
      <a:folHlink>
        <a:srgbClr val="B26B02"/>
      </a:folHlink>
    </a:clrScheme>
    <a:fontScheme name="Retrospecció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ción">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D26EA377-59BD-4C9C-9D94-EE8416EE4C79}"/>
    </a:ext>
  </a:extLst>
</a:theme>
</file>

<file path=docProps/app.xml><?xml version="1.0" encoding="utf-8"?>
<Properties xmlns="http://schemas.openxmlformats.org/officeDocument/2006/extended-properties" xmlns:vt="http://schemas.openxmlformats.org/officeDocument/2006/docPropsVTypes">
  <Template>Retrospect</Template>
  <TotalTime>1823</TotalTime>
  <Words>2907</Words>
  <Application>Microsoft Office PowerPoint</Application>
  <PresentationFormat>Panorámica</PresentationFormat>
  <Paragraphs>340</Paragraphs>
  <Slides>38</Slides>
  <Notes>0</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38</vt:i4>
      </vt:variant>
    </vt:vector>
  </HeadingPairs>
  <TitlesOfParts>
    <vt:vector size="43" baseType="lpstr">
      <vt:lpstr>Arial</vt:lpstr>
      <vt:lpstr>Calibri</vt:lpstr>
      <vt:lpstr>Calibri Light</vt:lpstr>
      <vt:lpstr>Times New Roman</vt:lpstr>
      <vt:lpstr>Retrospección</vt:lpstr>
      <vt:lpstr>Presentación de PowerPoint</vt:lpstr>
      <vt:lpstr>PLANTEAMIENTO DEL PROBLEMA</vt:lpstr>
      <vt:lpstr>OBJETIVOS</vt:lpstr>
      <vt:lpstr>MARCO TEÓRICO</vt:lpstr>
      <vt:lpstr>Presentación de PowerPoint</vt:lpstr>
      <vt:lpstr>Presentación de PowerPoint</vt:lpstr>
      <vt:lpstr>MARCO LEGAL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OBJETIVOS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 de Windows</dc:creator>
  <cp:lastModifiedBy>Digital Service</cp:lastModifiedBy>
  <cp:revision>108</cp:revision>
  <dcterms:created xsi:type="dcterms:W3CDTF">2019-05-14T23:37:14Z</dcterms:created>
  <dcterms:modified xsi:type="dcterms:W3CDTF">2019-05-30T14:43:40Z</dcterms:modified>
</cp:coreProperties>
</file>