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2"/>
  </p:notesMasterIdLst>
  <p:handoutMasterIdLst>
    <p:handoutMasterId r:id="rId23"/>
  </p:handoutMasterIdLst>
  <p:sldIdLst>
    <p:sldId id="257" r:id="rId2"/>
    <p:sldId id="258" r:id="rId3"/>
    <p:sldId id="285" r:id="rId4"/>
    <p:sldId id="259" r:id="rId5"/>
    <p:sldId id="287" r:id="rId6"/>
    <p:sldId id="261" r:id="rId7"/>
    <p:sldId id="262" r:id="rId8"/>
    <p:sldId id="265" r:id="rId9"/>
    <p:sldId id="264" r:id="rId10"/>
    <p:sldId id="268" r:id="rId11"/>
    <p:sldId id="267" r:id="rId12"/>
    <p:sldId id="269" r:id="rId13"/>
    <p:sldId id="289" r:id="rId14"/>
    <p:sldId id="290" r:id="rId15"/>
    <p:sldId id="274" r:id="rId16"/>
    <p:sldId id="297" r:id="rId17"/>
    <p:sldId id="298" r:id="rId18"/>
    <p:sldId id="277" r:id="rId19"/>
    <p:sldId id="299" r:id="rId20"/>
    <p:sldId id="283" r:id="rId21"/>
  </p:sldIdLst>
  <p:sldSz cx="12192000" cy="6858000"/>
  <p:notesSz cx="10017125" cy="688816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wlett-Packard Company" initials="HC" lastIdx="3" clrIdx="0">
    <p:extLst>
      <p:ext uri="{19B8F6BF-5375-455C-9EA6-DF929625EA0E}">
        <p15:presenceInfo xmlns:p15="http://schemas.microsoft.com/office/powerpoint/2012/main" userId="Hewlett-Packard Compan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14B"/>
    <a:srgbClr val="0CABD0"/>
    <a:srgbClr val="99CCFF"/>
    <a:srgbClr val="CCECFF"/>
    <a:srgbClr val="F9EBE7"/>
    <a:srgbClr val="DC6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2" d="100"/>
          <a:sy n="72" d="100"/>
        </p:scale>
        <p:origin x="390"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diagrams/_rels/data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iagrams/_rels/data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diagrams/_rels/drawing8.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A43D70-DE0B-4721-A808-1F4D99C09AC5}" type="doc">
      <dgm:prSet loTypeId="urn:microsoft.com/office/officeart/2005/8/layout/hList7" loCatId="process" qsTypeId="urn:microsoft.com/office/officeart/2005/8/quickstyle/simple1" qsCatId="simple" csTypeId="urn:microsoft.com/office/officeart/2005/8/colors/accent0_1" csCatId="mainScheme" phldr="1"/>
      <dgm:spPr/>
    </dgm:pt>
    <dgm:pt modelId="{F50CBE40-189D-46A5-987B-281328C8E0FB}">
      <dgm:prSet phldrT="[Texto]" custT="1"/>
      <dgm:spPr/>
      <dgm:t>
        <a:bodyPr/>
        <a:lstStyle/>
        <a:p>
          <a:r>
            <a:rPr lang="es-EC" sz="1200" dirty="0" smtClean="0"/>
            <a:t>Comunidad de Pacto del Cantón Quito. </a:t>
          </a:r>
        </a:p>
        <a:p>
          <a:r>
            <a:rPr lang="es-EC" sz="1200" dirty="0" smtClean="0"/>
            <a:t>Reserva de la Biosfera del Chocó Andino</a:t>
          </a:r>
          <a:endParaRPr lang="es-EC" sz="1200" dirty="0"/>
        </a:p>
      </dgm:t>
    </dgm:pt>
    <dgm:pt modelId="{10674C45-F67F-4CA6-AE3F-268D7238631B}" type="parTrans" cxnId="{C83EEBCB-25EF-40BA-9445-55C02AF4B50D}">
      <dgm:prSet/>
      <dgm:spPr/>
      <dgm:t>
        <a:bodyPr/>
        <a:lstStyle/>
        <a:p>
          <a:endParaRPr lang="es-EC" sz="2000"/>
        </a:p>
      </dgm:t>
    </dgm:pt>
    <dgm:pt modelId="{1A4D399D-2366-4E0F-A7CD-5B0D5DF425C0}" type="sibTrans" cxnId="{C83EEBCB-25EF-40BA-9445-55C02AF4B50D}">
      <dgm:prSet/>
      <dgm:spPr/>
      <dgm:t>
        <a:bodyPr/>
        <a:lstStyle/>
        <a:p>
          <a:endParaRPr lang="es-EC" sz="2000"/>
        </a:p>
      </dgm:t>
    </dgm:pt>
    <dgm:pt modelId="{88A40B83-CDCF-46B8-A77B-04F1E88F3022}">
      <dgm:prSet phldrT="[Texto]" custT="1"/>
      <dgm:spPr/>
      <dgm:t>
        <a:bodyPr/>
        <a:lstStyle/>
        <a:p>
          <a:r>
            <a:rPr lang="es-EC" sz="1200" dirty="0" smtClean="0"/>
            <a:t>Sitio turístico con atractivos naturales. </a:t>
          </a:r>
        </a:p>
        <a:p>
          <a:r>
            <a:rPr lang="es-EC" sz="1200" dirty="0" smtClean="0"/>
            <a:t>Prevalece el ciclismo de montaña, variedad de aves y las cascadas. </a:t>
          </a:r>
        </a:p>
        <a:p>
          <a:r>
            <a:rPr lang="es-EC" sz="1200" dirty="0" smtClean="0"/>
            <a:t>Existen 2 rutas de bicicleta</a:t>
          </a:r>
          <a:endParaRPr lang="es-EC" sz="1200" dirty="0"/>
        </a:p>
      </dgm:t>
    </dgm:pt>
    <dgm:pt modelId="{3A6E3AFE-CB50-4C8B-BB60-AAB5E7E79434}" type="parTrans" cxnId="{A8DF0238-7030-4F11-94F2-4C8BE83D9D1D}">
      <dgm:prSet/>
      <dgm:spPr/>
      <dgm:t>
        <a:bodyPr/>
        <a:lstStyle/>
        <a:p>
          <a:endParaRPr lang="es-EC" sz="2000"/>
        </a:p>
      </dgm:t>
    </dgm:pt>
    <dgm:pt modelId="{9F6371A2-9554-46F6-A826-B3C95EC08219}" type="sibTrans" cxnId="{A8DF0238-7030-4F11-94F2-4C8BE83D9D1D}">
      <dgm:prSet/>
      <dgm:spPr/>
      <dgm:t>
        <a:bodyPr/>
        <a:lstStyle/>
        <a:p>
          <a:endParaRPr lang="es-EC" sz="2000"/>
        </a:p>
      </dgm:t>
    </dgm:pt>
    <dgm:pt modelId="{5035A980-1F80-4136-B3B0-C83C3E8AD704}">
      <dgm:prSet phldrT="[Texto]" custT="1"/>
      <dgm:spPr/>
      <dgm:t>
        <a:bodyPr/>
        <a:lstStyle/>
        <a:p>
          <a:r>
            <a:rPr lang="es-EC" sz="1200" dirty="0" smtClean="0"/>
            <a:t>Desconocimiento de los efectos que tiene el cicloturismo.</a:t>
          </a:r>
        </a:p>
        <a:p>
          <a:r>
            <a:rPr lang="es-EC" sz="1200" dirty="0" smtClean="0"/>
            <a:t>Desinterés de las ciclorutas.</a:t>
          </a:r>
        </a:p>
        <a:p>
          <a:r>
            <a:rPr lang="es-EC" sz="1200" dirty="0" smtClean="0"/>
            <a:t>Pérdidas económicas en el ámbito turístico </a:t>
          </a:r>
          <a:endParaRPr lang="es-EC" sz="1200" dirty="0"/>
        </a:p>
      </dgm:t>
    </dgm:pt>
    <dgm:pt modelId="{2DEE6E08-EDC3-40CD-8C5C-4C3C3887CEF1}" type="parTrans" cxnId="{F6B6F32F-C8A1-41EB-9AB1-CDB898C120A5}">
      <dgm:prSet/>
      <dgm:spPr/>
      <dgm:t>
        <a:bodyPr/>
        <a:lstStyle/>
        <a:p>
          <a:endParaRPr lang="es-EC" sz="2000"/>
        </a:p>
      </dgm:t>
    </dgm:pt>
    <dgm:pt modelId="{9FA18413-B9E0-4328-910C-B898FA92E783}" type="sibTrans" cxnId="{F6B6F32F-C8A1-41EB-9AB1-CDB898C120A5}">
      <dgm:prSet/>
      <dgm:spPr/>
      <dgm:t>
        <a:bodyPr/>
        <a:lstStyle/>
        <a:p>
          <a:endParaRPr lang="es-EC" sz="2000"/>
        </a:p>
      </dgm:t>
    </dgm:pt>
    <dgm:pt modelId="{A40E7297-A9E3-496A-94F8-135EA54AC232}">
      <dgm:prSet phldrT="[Texto]" custT="1"/>
      <dgm:spPr/>
      <dgm:t>
        <a:bodyPr/>
        <a:lstStyle/>
        <a:p>
          <a:r>
            <a:rPr lang="es-EC" sz="1200" dirty="0" smtClean="0"/>
            <a:t>Conciencia ambiental</a:t>
          </a:r>
        </a:p>
        <a:p>
          <a:r>
            <a:rPr lang="es-EC" sz="1200" dirty="0" smtClean="0"/>
            <a:t>Participación comunitaria</a:t>
          </a:r>
        </a:p>
        <a:p>
          <a:r>
            <a:rPr lang="es-EC" sz="1200" dirty="0" smtClean="0"/>
            <a:t>Interés de visita</a:t>
          </a:r>
        </a:p>
        <a:p>
          <a:r>
            <a:rPr lang="es-EC" sz="1200" dirty="0" smtClean="0"/>
            <a:t>Incentivar nuevos emprendimientos turísticos </a:t>
          </a:r>
        </a:p>
        <a:p>
          <a:r>
            <a:rPr lang="es-EC" sz="1200" dirty="0" smtClean="0"/>
            <a:t>Desarrollo de la parroquia</a:t>
          </a:r>
          <a:endParaRPr lang="es-EC" sz="1200" dirty="0"/>
        </a:p>
      </dgm:t>
    </dgm:pt>
    <dgm:pt modelId="{BCC55254-4F55-4627-A888-FAB15865D5A7}" type="parTrans" cxnId="{8AE6D52F-1957-466C-979B-8558BB343A1E}">
      <dgm:prSet/>
      <dgm:spPr/>
      <dgm:t>
        <a:bodyPr/>
        <a:lstStyle/>
        <a:p>
          <a:endParaRPr lang="es-EC" sz="2000"/>
        </a:p>
      </dgm:t>
    </dgm:pt>
    <dgm:pt modelId="{063CB759-F899-45C7-AA87-332A22B19B73}" type="sibTrans" cxnId="{8AE6D52F-1957-466C-979B-8558BB343A1E}">
      <dgm:prSet/>
      <dgm:spPr/>
      <dgm:t>
        <a:bodyPr/>
        <a:lstStyle/>
        <a:p>
          <a:endParaRPr lang="es-EC" sz="2000"/>
        </a:p>
      </dgm:t>
    </dgm:pt>
    <dgm:pt modelId="{B8C29279-5342-4F5E-A75D-A13C7AD25816}">
      <dgm:prSet phldrT="[Texto]" custT="1"/>
      <dgm:spPr/>
      <dgm:t>
        <a:bodyPr/>
        <a:lstStyle/>
        <a:p>
          <a:r>
            <a:rPr lang="es-EC" sz="1200" dirty="0" smtClean="0"/>
            <a:t>Dar a conocer una nueva actividad turística.  </a:t>
          </a:r>
        </a:p>
        <a:p>
          <a:r>
            <a:rPr lang="es-EC" sz="1200" dirty="0" smtClean="0"/>
            <a:t>Cicloturismo.</a:t>
          </a:r>
        </a:p>
        <a:p>
          <a:r>
            <a:rPr lang="es-EC" sz="1200" dirty="0" smtClean="0"/>
            <a:t>Crecimiento de esta tendencia mundial.</a:t>
          </a:r>
          <a:endParaRPr lang="es-EC" sz="1200" dirty="0"/>
        </a:p>
      </dgm:t>
    </dgm:pt>
    <dgm:pt modelId="{1AD86055-3213-4112-8014-6556EEAFD9B4}" type="parTrans" cxnId="{A2FEB862-2291-4FFC-99EC-452044171D00}">
      <dgm:prSet/>
      <dgm:spPr/>
      <dgm:t>
        <a:bodyPr/>
        <a:lstStyle/>
        <a:p>
          <a:endParaRPr lang="es-EC" sz="2000"/>
        </a:p>
      </dgm:t>
    </dgm:pt>
    <dgm:pt modelId="{E145EAC6-B022-4C31-987E-B79906328567}" type="sibTrans" cxnId="{A2FEB862-2291-4FFC-99EC-452044171D00}">
      <dgm:prSet/>
      <dgm:spPr/>
      <dgm:t>
        <a:bodyPr/>
        <a:lstStyle/>
        <a:p>
          <a:endParaRPr lang="es-EC" sz="2000"/>
        </a:p>
      </dgm:t>
    </dgm:pt>
    <dgm:pt modelId="{9DF325DD-F56C-4F7D-8841-F4008E5D6101}" type="pres">
      <dgm:prSet presAssocID="{31A43D70-DE0B-4721-A808-1F4D99C09AC5}" presName="Name0" presStyleCnt="0">
        <dgm:presLayoutVars>
          <dgm:dir/>
          <dgm:resizeHandles val="exact"/>
        </dgm:presLayoutVars>
      </dgm:prSet>
      <dgm:spPr/>
    </dgm:pt>
    <dgm:pt modelId="{72AD8A82-649D-41B4-B93C-3A31D47E9ED6}" type="pres">
      <dgm:prSet presAssocID="{31A43D70-DE0B-4721-A808-1F4D99C09AC5}" presName="fgShape" presStyleLbl="fgShp" presStyleIdx="0" presStyleCnt="1"/>
      <dgm:spPr/>
    </dgm:pt>
    <dgm:pt modelId="{07516336-B881-4265-95D3-E9470C955840}" type="pres">
      <dgm:prSet presAssocID="{31A43D70-DE0B-4721-A808-1F4D99C09AC5}" presName="linComp" presStyleCnt="0"/>
      <dgm:spPr/>
    </dgm:pt>
    <dgm:pt modelId="{36FE3EA1-5D8B-4615-8508-21541CB551C6}" type="pres">
      <dgm:prSet presAssocID="{F50CBE40-189D-46A5-987B-281328C8E0FB}" presName="compNode" presStyleCnt="0"/>
      <dgm:spPr/>
    </dgm:pt>
    <dgm:pt modelId="{8AEE0EF2-3B8A-4395-A537-A5DE00B14A19}" type="pres">
      <dgm:prSet presAssocID="{F50CBE40-189D-46A5-987B-281328C8E0FB}" presName="bkgdShape" presStyleLbl="node1" presStyleIdx="0" presStyleCnt="5"/>
      <dgm:spPr/>
      <dgm:t>
        <a:bodyPr/>
        <a:lstStyle/>
        <a:p>
          <a:endParaRPr lang="es-EC"/>
        </a:p>
      </dgm:t>
    </dgm:pt>
    <dgm:pt modelId="{A35E84C6-AC7E-4344-BE29-7511C355157D}" type="pres">
      <dgm:prSet presAssocID="{F50CBE40-189D-46A5-987B-281328C8E0FB}" presName="nodeTx" presStyleLbl="node1" presStyleIdx="0" presStyleCnt="5">
        <dgm:presLayoutVars>
          <dgm:bulletEnabled val="1"/>
        </dgm:presLayoutVars>
      </dgm:prSet>
      <dgm:spPr/>
      <dgm:t>
        <a:bodyPr/>
        <a:lstStyle/>
        <a:p>
          <a:endParaRPr lang="es-EC"/>
        </a:p>
      </dgm:t>
    </dgm:pt>
    <dgm:pt modelId="{52252740-E8E1-47BB-ADA4-89A8370A78CE}" type="pres">
      <dgm:prSet presAssocID="{F50CBE40-189D-46A5-987B-281328C8E0FB}" presName="invisiNode" presStyleLbl="node1" presStyleIdx="0" presStyleCnt="5"/>
      <dgm:spPr/>
    </dgm:pt>
    <dgm:pt modelId="{5A8239DE-4FFA-45AD-951D-54D53F966D56}" type="pres">
      <dgm:prSet presAssocID="{F50CBE40-189D-46A5-987B-281328C8E0FB}" presName="imagNode" presStyleLbl="fgImgPlace1" presStyleIdx="0" presStyleCnt="5"/>
      <dgm:spPr>
        <a:blipFill rotWithShape="1">
          <a:blip xmlns:r="http://schemas.openxmlformats.org/officeDocument/2006/relationships" r:embed="rId1"/>
          <a:stretch>
            <a:fillRect/>
          </a:stretch>
        </a:blipFill>
      </dgm:spPr>
    </dgm:pt>
    <dgm:pt modelId="{D054A7EA-2646-4066-ADD7-D0883FDC998A}" type="pres">
      <dgm:prSet presAssocID="{1A4D399D-2366-4E0F-A7CD-5B0D5DF425C0}" presName="sibTrans" presStyleLbl="sibTrans2D1" presStyleIdx="0" presStyleCnt="0"/>
      <dgm:spPr/>
      <dgm:t>
        <a:bodyPr/>
        <a:lstStyle/>
        <a:p>
          <a:endParaRPr lang="es-EC"/>
        </a:p>
      </dgm:t>
    </dgm:pt>
    <dgm:pt modelId="{6EB04306-5B20-407F-AB9F-3CB203DCBCBE}" type="pres">
      <dgm:prSet presAssocID="{88A40B83-CDCF-46B8-A77B-04F1E88F3022}" presName="compNode" presStyleCnt="0"/>
      <dgm:spPr/>
    </dgm:pt>
    <dgm:pt modelId="{5818C798-93CA-48CF-8642-DBBA848A8A1C}" type="pres">
      <dgm:prSet presAssocID="{88A40B83-CDCF-46B8-A77B-04F1E88F3022}" presName="bkgdShape" presStyleLbl="node1" presStyleIdx="1" presStyleCnt="5"/>
      <dgm:spPr/>
      <dgm:t>
        <a:bodyPr/>
        <a:lstStyle/>
        <a:p>
          <a:endParaRPr lang="es-EC"/>
        </a:p>
      </dgm:t>
    </dgm:pt>
    <dgm:pt modelId="{4AA66AC0-D091-476D-82DC-EA20185E3883}" type="pres">
      <dgm:prSet presAssocID="{88A40B83-CDCF-46B8-A77B-04F1E88F3022}" presName="nodeTx" presStyleLbl="node1" presStyleIdx="1" presStyleCnt="5">
        <dgm:presLayoutVars>
          <dgm:bulletEnabled val="1"/>
        </dgm:presLayoutVars>
      </dgm:prSet>
      <dgm:spPr/>
      <dgm:t>
        <a:bodyPr/>
        <a:lstStyle/>
        <a:p>
          <a:endParaRPr lang="es-EC"/>
        </a:p>
      </dgm:t>
    </dgm:pt>
    <dgm:pt modelId="{6184BE3E-6288-4763-A407-9CC5861930DD}" type="pres">
      <dgm:prSet presAssocID="{88A40B83-CDCF-46B8-A77B-04F1E88F3022}" presName="invisiNode" presStyleLbl="node1" presStyleIdx="1" presStyleCnt="5"/>
      <dgm:spPr/>
    </dgm:pt>
    <dgm:pt modelId="{F85FE661-7C1A-4888-A82C-DE829D16ED50}" type="pres">
      <dgm:prSet presAssocID="{88A40B83-CDCF-46B8-A77B-04F1E88F3022}" presName="imagNode" presStyleLbl="fgImgPlace1" presStyleIdx="1" presStyleCnt="5"/>
      <dgm:spPr>
        <a:blipFill rotWithShape="1">
          <a:blip xmlns:r="http://schemas.openxmlformats.org/officeDocument/2006/relationships" r:embed="rId2"/>
          <a:stretch>
            <a:fillRect/>
          </a:stretch>
        </a:blipFill>
      </dgm:spPr>
    </dgm:pt>
    <dgm:pt modelId="{5DC3505F-AADC-4B33-BFA6-71189FD4E5D6}" type="pres">
      <dgm:prSet presAssocID="{9F6371A2-9554-46F6-A826-B3C95EC08219}" presName="sibTrans" presStyleLbl="sibTrans2D1" presStyleIdx="0" presStyleCnt="0"/>
      <dgm:spPr/>
      <dgm:t>
        <a:bodyPr/>
        <a:lstStyle/>
        <a:p>
          <a:endParaRPr lang="es-EC"/>
        </a:p>
      </dgm:t>
    </dgm:pt>
    <dgm:pt modelId="{80347E11-A735-4A44-8391-84FB67E3A432}" type="pres">
      <dgm:prSet presAssocID="{5035A980-1F80-4136-B3B0-C83C3E8AD704}" presName="compNode" presStyleCnt="0"/>
      <dgm:spPr/>
    </dgm:pt>
    <dgm:pt modelId="{5A75D4CF-841A-4A27-8CFE-98AEAE5FB78A}" type="pres">
      <dgm:prSet presAssocID="{5035A980-1F80-4136-B3B0-C83C3E8AD704}" presName="bkgdShape" presStyleLbl="node1" presStyleIdx="2" presStyleCnt="5"/>
      <dgm:spPr/>
      <dgm:t>
        <a:bodyPr/>
        <a:lstStyle/>
        <a:p>
          <a:endParaRPr lang="es-EC"/>
        </a:p>
      </dgm:t>
    </dgm:pt>
    <dgm:pt modelId="{089812F4-8EA1-43C6-963C-EB7484B64E3B}" type="pres">
      <dgm:prSet presAssocID="{5035A980-1F80-4136-B3B0-C83C3E8AD704}" presName="nodeTx" presStyleLbl="node1" presStyleIdx="2" presStyleCnt="5">
        <dgm:presLayoutVars>
          <dgm:bulletEnabled val="1"/>
        </dgm:presLayoutVars>
      </dgm:prSet>
      <dgm:spPr/>
      <dgm:t>
        <a:bodyPr/>
        <a:lstStyle/>
        <a:p>
          <a:endParaRPr lang="es-EC"/>
        </a:p>
      </dgm:t>
    </dgm:pt>
    <dgm:pt modelId="{8BCB7E0C-D712-4CE9-BB6D-138856B32EBC}" type="pres">
      <dgm:prSet presAssocID="{5035A980-1F80-4136-B3B0-C83C3E8AD704}" presName="invisiNode" presStyleLbl="node1" presStyleIdx="2" presStyleCnt="5"/>
      <dgm:spPr/>
    </dgm:pt>
    <dgm:pt modelId="{1CCD67C8-C31B-4B70-9FBF-8DA88E4B00E3}" type="pres">
      <dgm:prSet presAssocID="{5035A980-1F80-4136-B3B0-C83C3E8AD704}" presName="imagNode" presStyleLbl="fgImgPlace1" presStyleIdx="2" presStyleCnt="5"/>
      <dgm:spPr>
        <a:blipFill rotWithShape="1">
          <a:blip xmlns:r="http://schemas.openxmlformats.org/officeDocument/2006/relationships" r:embed="rId3"/>
          <a:stretch>
            <a:fillRect/>
          </a:stretch>
        </a:blipFill>
      </dgm:spPr>
    </dgm:pt>
    <dgm:pt modelId="{19BCF5DA-55D6-4B77-8956-AE6ED0258B8B}" type="pres">
      <dgm:prSet presAssocID="{9FA18413-B9E0-4328-910C-B898FA92E783}" presName="sibTrans" presStyleLbl="sibTrans2D1" presStyleIdx="0" presStyleCnt="0"/>
      <dgm:spPr/>
      <dgm:t>
        <a:bodyPr/>
        <a:lstStyle/>
        <a:p>
          <a:endParaRPr lang="es-EC"/>
        </a:p>
      </dgm:t>
    </dgm:pt>
    <dgm:pt modelId="{327301E0-E1A6-4043-B87E-14D5263A0DF2}" type="pres">
      <dgm:prSet presAssocID="{B8C29279-5342-4F5E-A75D-A13C7AD25816}" presName="compNode" presStyleCnt="0"/>
      <dgm:spPr/>
    </dgm:pt>
    <dgm:pt modelId="{970BA9A5-10B6-449D-AB67-9D7BFA72E913}" type="pres">
      <dgm:prSet presAssocID="{B8C29279-5342-4F5E-A75D-A13C7AD25816}" presName="bkgdShape" presStyleLbl="node1" presStyleIdx="3" presStyleCnt="5"/>
      <dgm:spPr/>
      <dgm:t>
        <a:bodyPr/>
        <a:lstStyle/>
        <a:p>
          <a:endParaRPr lang="es-EC"/>
        </a:p>
      </dgm:t>
    </dgm:pt>
    <dgm:pt modelId="{7E508A39-7C2C-494D-806E-A8110136BE25}" type="pres">
      <dgm:prSet presAssocID="{B8C29279-5342-4F5E-A75D-A13C7AD25816}" presName="nodeTx" presStyleLbl="node1" presStyleIdx="3" presStyleCnt="5">
        <dgm:presLayoutVars>
          <dgm:bulletEnabled val="1"/>
        </dgm:presLayoutVars>
      </dgm:prSet>
      <dgm:spPr/>
      <dgm:t>
        <a:bodyPr/>
        <a:lstStyle/>
        <a:p>
          <a:endParaRPr lang="es-EC"/>
        </a:p>
      </dgm:t>
    </dgm:pt>
    <dgm:pt modelId="{171AB48E-DE66-469A-9D8D-94B1B14515BE}" type="pres">
      <dgm:prSet presAssocID="{B8C29279-5342-4F5E-A75D-A13C7AD25816}" presName="invisiNode" presStyleLbl="node1" presStyleIdx="3" presStyleCnt="5"/>
      <dgm:spPr/>
    </dgm:pt>
    <dgm:pt modelId="{DE69140E-E711-42FC-9D9A-90ED30BC9DCB}" type="pres">
      <dgm:prSet presAssocID="{B8C29279-5342-4F5E-A75D-A13C7AD25816}" presName="imagNode" presStyleLbl="fgImgPlace1" presStyleIdx="3" presStyleCnt="5"/>
      <dgm:spPr>
        <a:blipFill rotWithShape="1">
          <a:blip xmlns:r="http://schemas.openxmlformats.org/officeDocument/2006/relationships" r:embed="rId4"/>
          <a:stretch>
            <a:fillRect/>
          </a:stretch>
        </a:blipFill>
      </dgm:spPr>
    </dgm:pt>
    <dgm:pt modelId="{43B4AE1B-1B9C-4802-91D2-07019502EB43}" type="pres">
      <dgm:prSet presAssocID="{E145EAC6-B022-4C31-987E-B79906328567}" presName="sibTrans" presStyleLbl="sibTrans2D1" presStyleIdx="0" presStyleCnt="0"/>
      <dgm:spPr/>
      <dgm:t>
        <a:bodyPr/>
        <a:lstStyle/>
        <a:p>
          <a:endParaRPr lang="es-EC"/>
        </a:p>
      </dgm:t>
    </dgm:pt>
    <dgm:pt modelId="{70D3BB8C-B19A-42D8-9426-267BAE9299D7}" type="pres">
      <dgm:prSet presAssocID="{A40E7297-A9E3-496A-94F8-135EA54AC232}" presName="compNode" presStyleCnt="0"/>
      <dgm:spPr/>
    </dgm:pt>
    <dgm:pt modelId="{005F7241-C063-432F-8DEB-9CF2EF4DC126}" type="pres">
      <dgm:prSet presAssocID="{A40E7297-A9E3-496A-94F8-135EA54AC232}" presName="bkgdShape" presStyleLbl="node1" presStyleIdx="4" presStyleCnt="5"/>
      <dgm:spPr/>
      <dgm:t>
        <a:bodyPr/>
        <a:lstStyle/>
        <a:p>
          <a:endParaRPr lang="es-EC"/>
        </a:p>
      </dgm:t>
    </dgm:pt>
    <dgm:pt modelId="{6673F771-A100-4083-95E2-F647D4353B1F}" type="pres">
      <dgm:prSet presAssocID="{A40E7297-A9E3-496A-94F8-135EA54AC232}" presName="nodeTx" presStyleLbl="node1" presStyleIdx="4" presStyleCnt="5">
        <dgm:presLayoutVars>
          <dgm:bulletEnabled val="1"/>
        </dgm:presLayoutVars>
      </dgm:prSet>
      <dgm:spPr/>
      <dgm:t>
        <a:bodyPr/>
        <a:lstStyle/>
        <a:p>
          <a:endParaRPr lang="es-EC"/>
        </a:p>
      </dgm:t>
    </dgm:pt>
    <dgm:pt modelId="{28FF8ED9-905A-4710-BCE4-31B670B5D570}" type="pres">
      <dgm:prSet presAssocID="{A40E7297-A9E3-496A-94F8-135EA54AC232}" presName="invisiNode" presStyleLbl="node1" presStyleIdx="4" presStyleCnt="5"/>
      <dgm:spPr/>
    </dgm:pt>
    <dgm:pt modelId="{A5F4C3EF-9C5F-449A-9090-CC4DD69792FD}" type="pres">
      <dgm:prSet presAssocID="{A40E7297-A9E3-496A-94F8-135EA54AC232}" presName="imagNode" presStyleLbl="fgImgPlace1" presStyleIdx="4" presStyleCnt="5"/>
      <dgm:spPr>
        <a:blipFill rotWithShape="1">
          <a:blip xmlns:r="http://schemas.openxmlformats.org/officeDocument/2006/relationships" r:embed="rId5"/>
          <a:stretch>
            <a:fillRect/>
          </a:stretch>
        </a:blipFill>
      </dgm:spPr>
    </dgm:pt>
  </dgm:ptLst>
  <dgm:cxnLst>
    <dgm:cxn modelId="{447B1FB1-708B-4897-B5CF-2F48D0E23BBF}" type="presOf" srcId="{A40E7297-A9E3-496A-94F8-135EA54AC232}" destId="{005F7241-C063-432F-8DEB-9CF2EF4DC126}" srcOrd="0" destOrd="0" presId="urn:microsoft.com/office/officeart/2005/8/layout/hList7"/>
    <dgm:cxn modelId="{5D5CF7FD-8567-46D2-956D-1A05AAE8EC02}" type="presOf" srcId="{B8C29279-5342-4F5E-A75D-A13C7AD25816}" destId="{970BA9A5-10B6-449D-AB67-9D7BFA72E913}" srcOrd="0" destOrd="0" presId="urn:microsoft.com/office/officeart/2005/8/layout/hList7"/>
    <dgm:cxn modelId="{3F0BC22F-A00D-4A52-A712-FD77BE4C6550}" type="presOf" srcId="{E145EAC6-B022-4C31-987E-B79906328567}" destId="{43B4AE1B-1B9C-4802-91D2-07019502EB43}" srcOrd="0" destOrd="0" presId="urn:microsoft.com/office/officeart/2005/8/layout/hList7"/>
    <dgm:cxn modelId="{8AE6D52F-1957-466C-979B-8558BB343A1E}" srcId="{31A43D70-DE0B-4721-A808-1F4D99C09AC5}" destId="{A40E7297-A9E3-496A-94F8-135EA54AC232}" srcOrd="4" destOrd="0" parTransId="{BCC55254-4F55-4627-A888-FAB15865D5A7}" sibTransId="{063CB759-F899-45C7-AA87-332A22B19B73}"/>
    <dgm:cxn modelId="{C83EEBCB-25EF-40BA-9445-55C02AF4B50D}" srcId="{31A43D70-DE0B-4721-A808-1F4D99C09AC5}" destId="{F50CBE40-189D-46A5-987B-281328C8E0FB}" srcOrd="0" destOrd="0" parTransId="{10674C45-F67F-4CA6-AE3F-268D7238631B}" sibTransId="{1A4D399D-2366-4E0F-A7CD-5B0D5DF425C0}"/>
    <dgm:cxn modelId="{58D213D7-B929-41EB-81CC-8259814B1A01}" type="presOf" srcId="{1A4D399D-2366-4E0F-A7CD-5B0D5DF425C0}" destId="{D054A7EA-2646-4066-ADD7-D0883FDC998A}" srcOrd="0" destOrd="0" presId="urn:microsoft.com/office/officeart/2005/8/layout/hList7"/>
    <dgm:cxn modelId="{EF1EC995-4CCD-4BDE-AE10-502A1CC53DEB}" type="presOf" srcId="{5035A980-1F80-4136-B3B0-C83C3E8AD704}" destId="{089812F4-8EA1-43C6-963C-EB7484B64E3B}" srcOrd="1" destOrd="0" presId="urn:microsoft.com/office/officeart/2005/8/layout/hList7"/>
    <dgm:cxn modelId="{E8E176CB-DC42-4849-B8FD-C11FFBC95BBB}" type="presOf" srcId="{5035A980-1F80-4136-B3B0-C83C3E8AD704}" destId="{5A75D4CF-841A-4A27-8CFE-98AEAE5FB78A}" srcOrd="0" destOrd="0" presId="urn:microsoft.com/office/officeart/2005/8/layout/hList7"/>
    <dgm:cxn modelId="{B0CB48AA-3C3E-445E-B22B-2E3E11A6033D}" type="presOf" srcId="{88A40B83-CDCF-46B8-A77B-04F1E88F3022}" destId="{5818C798-93CA-48CF-8642-DBBA848A8A1C}" srcOrd="0" destOrd="0" presId="urn:microsoft.com/office/officeart/2005/8/layout/hList7"/>
    <dgm:cxn modelId="{F6B6F32F-C8A1-41EB-9AB1-CDB898C120A5}" srcId="{31A43D70-DE0B-4721-A808-1F4D99C09AC5}" destId="{5035A980-1F80-4136-B3B0-C83C3E8AD704}" srcOrd="2" destOrd="0" parTransId="{2DEE6E08-EDC3-40CD-8C5C-4C3C3887CEF1}" sibTransId="{9FA18413-B9E0-4328-910C-B898FA92E783}"/>
    <dgm:cxn modelId="{738BE1B1-A488-4F87-ABAA-910DA0D62FEA}" type="presOf" srcId="{F50CBE40-189D-46A5-987B-281328C8E0FB}" destId="{A35E84C6-AC7E-4344-BE29-7511C355157D}" srcOrd="1" destOrd="0" presId="urn:microsoft.com/office/officeart/2005/8/layout/hList7"/>
    <dgm:cxn modelId="{A8DF0238-7030-4F11-94F2-4C8BE83D9D1D}" srcId="{31A43D70-DE0B-4721-A808-1F4D99C09AC5}" destId="{88A40B83-CDCF-46B8-A77B-04F1E88F3022}" srcOrd="1" destOrd="0" parTransId="{3A6E3AFE-CB50-4C8B-BB60-AAB5E7E79434}" sibTransId="{9F6371A2-9554-46F6-A826-B3C95EC08219}"/>
    <dgm:cxn modelId="{750516FC-8345-4C3D-A249-28973BA7ABCE}" type="presOf" srcId="{9FA18413-B9E0-4328-910C-B898FA92E783}" destId="{19BCF5DA-55D6-4B77-8956-AE6ED0258B8B}" srcOrd="0" destOrd="0" presId="urn:microsoft.com/office/officeart/2005/8/layout/hList7"/>
    <dgm:cxn modelId="{160FD550-1301-40B1-A731-691F23617653}" type="presOf" srcId="{9F6371A2-9554-46F6-A826-B3C95EC08219}" destId="{5DC3505F-AADC-4B33-BFA6-71189FD4E5D6}" srcOrd="0" destOrd="0" presId="urn:microsoft.com/office/officeart/2005/8/layout/hList7"/>
    <dgm:cxn modelId="{A9EE0881-9FBA-46CE-A1F1-BD7CA645FD26}" type="presOf" srcId="{88A40B83-CDCF-46B8-A77B-04F1E88F3022}" destId="{4AA66AC0-D091-476D-82DC-EA20185E3883}" srcOrd="1" destOrd="0" presId="urn:microsoft.com/office/officeart/2005/8/layout/hList7"/>
    <dgm:cxn modelId="{C2FD23AB-6F9B-4B04-8C7F-B826430C6E49}" type="presOf" srcId="{B8C29279-5342-4F5E-A75D-A13C7AD25816}" destId="{7E508A39-7C2C-494D-806E-A8110136BE25}" srcOrd="1" destOrd="0" presId="urn:microsoft.com/office/officeart/2005/8/layout/hList7"/>
    <dgm:cxn modelId="{B5C02AF0-43C8-4DAB-90AF-8CD41389D86C}" type="presOf" srcId="{F50CBE40-189D-46A5-987B-281328C8E0FB}" destId="{8AEE0EF2-3B8A-4395-A537-A5DE00B14A19}" srcOrd="0" destOrd="0" presId="urn:microsoft.com/office/officeart/2005/8/layout/hList7"/>
    <dgm:cxn modelId="{A2FEB862-2291-4FFC-99EC-452044171D00}" srcId="{31A43D70-DE0B-4721-A808-1F4D99C09AC5}" destId="{B8C29279-5342-4F5E-A75D-A13C7AD25816}" srcOrd="3" destOrd="0" parTransId="{1AD86055-3213-4112-8014-6556EEAFD9B4}" sibTransId="{E145EAC6-B022-4C31-987E-B79906328567}"/>
    <dgm:cxn modelId="{1A915F05-6E86-4C70-AC1E-DA2F05229DC3}" type="presOf" srcId="{31A43D70-DE0B-4721-A808-1F4D99C09AC5}" destId="{9DF325DD-F56C-4F7D-8841-F4008E5D6101}" srcOrd="0" destOrd="0" presId="urn:microsoft.com/office/officeart/2005/8/layout/hList7"/>
    <dgm:cxn modelId="{09EBCBC4-F392-4792-B969-0BCA59437350}" type="presOf" srcId="{A40E7297-A9E3-496A-94F8-135EA54AC232}" destId="{6673F771-A100-4083-95E2-F647D4353B1F}" srcOrd="1" destOrd="0" presId="urn:microsoft.com/office/officeart/2005/8/layout/hList7"/>
    <dgm:cxn modelId="{941EDE4A-625F-4EAF-BF86-29C436462023}" type="presParOf" srcId="{9DF325DD-F56C-4F7D-8841-F4008E5D6101}" destId="{72AD8A82-649D-41B4-B93C-3A31D47E9ED6}" srcOrd="0" destOrd="0" presId="urn:microsoft.com/office/officeart/2005/8/layout/hList7"/>
    <dgm:cxn modelId="{3C7B7714-ADAD-47F7-BFD8-B1745119AE18}" type="presParOf" srcId="{9DF325DD-F56C-4F7D-8841-F4008E5D6101}" destId="{07516336-B881-4265-95D3-E9470C955840}" srcOrd="1" destOrd="0" presId="urn:microsoft.com/office/officeart/2005/8/layout/hList7"/>
    <dgm:cxn modelId="{88999FE6-CC91-4DF4-B746-692EC750C6D4}" type="presParOf" srcId="{07516336-B881-4265-95D3-E9470C955840}" destId="{36FE3EA1-5D8B-4615-8508-21541CB551C6}" srcOrd="0" destOrd="0" presId="urn:microsoft.com/office/officeart/2005/8/layout/hList7"/>
    <dgm:cxn modelId="{7CCD9A20-8DDE-48DC-B0D3-6EA7DE0ACD97}" type="presParOf" srcId="{36FE3EA1-5D8B-4615-8508-21541CB551C6}" destId="{8AEE0EF2-3B8A-4395-A537-A5DE00B14A19}" srcOrd="0" destOrd="0" presId="urn:microsoft.com/office/officeart/2005/8/layout/hList7"/>
    <dgm:cxn modelId="{9F18DBA1-59D8-492D-B6D5-95F5ABE85EB2}" type="presParOf" srcId="{36FE3EA1-5D8B-4615-8508-21541CB551C6}" destId="{A35E84C6-AC7E-4344-BE29-7511C355157D}" srcOrd="1" destOrd="0" presId="urn:microsoft.com/office/officeart/2005/8/layout/hList7"/>
    <dgm:cxn modelId="{C585C97A-843D-4864-AA90-D7DBD31F4E71}" type="presParOf" srcId="{36FE3EA1-5D8B-4615-8508-21541CB551C6}" destId="{52252740-E8E1-47BB-ADA4-89A8370A78CE}" srcOrd="2" destOrd="0" presId="urn:microsoft.com/office/officeart/2005/8/layout/hList7"/>
    <dgm:cxn modelId="{C21B2C27-201E-43B6-9EF2-7B9787823FE1}" type="presParOf" srcId="{36FE3EA1-5D8B-4615-8508-21541CB551C6}" destId="{5A8239DE-4FFA-45AD-951D-54D53F966D56}" srcOrd="3" destOrd="0" presId="urn:microsoft.com/office/officeart/2005/8/layout/hList7"/>
    <dgm:cxn modelId="{26B5A94F-53FD-4310-90EB-939BA0F3CD5B}" type="presParOf" srcId="{07516336-B881-4265-95D3-E9470C955840}" destId="{D054A7EA-2646-4066-ADD7-D0883FDC998A}" srcOrd="1" destOrd="0" presId="urn:microsoft.com/office/officeart/2005/8/layout/hList7"/>
    <dgm:cxn modelId="{FFA2367B-DF4C-4A7D-A304-5CEB009873DA}" type="presParOf" srcId="{07516336-B881-4265-95D3-E9470C955840}" destId="{6EB04306-5B20-407F-AB9F-3CB203DCBCBE}" srcOrd="2" destOrd="0" presId="urn:microsoft.com/office/officeart/2005/8/layout/hList7"/>
    <dgm:cxn modelId="{9515A185-F078-4642-BE90-2C39777B8F40}" type="presParOf" srcId="{6EB04306-5B20-407F-AB9F-3CB203DCBCBE}" destId="{5818C798-93CA-48CF-8642-DBBA848A8A1C}" srcOrd="0" destOrd="0" presId="urn:microsoft.com/office/officeart/2005/8/layout/hList7"/>
    <dgm:cxn modelId="{6BA339CA-C116-4F1E-B59B-1659B01671D2}" type="presParOf" srcId="{6EB04306-5B20-407F-AB9F-3CB203DCBCBE}" destId="{4AA66AC0-D091-476D-82DC-EA20185E3883}" srcOrd="1" destOrd="0" presId="urn:microsoft.com/office/officeart/2005/8/layout/hList7"/>
    <dgm:cxn modelId="{8AF9E15A-BFB0-4E06-864D-D837CB98FFF0}" type="presParOf" srcId="{6EB04306-5B20-407F-AB9F-3CB203DCBCBE}" destId="{6184BE3E-6288-4763-A407-9CC5861930DD}" srcOrd="2" destOrd="0" presId="urn:microsoft.com/office/officeart/2005/8/layout/hList7"/>
    <dgm:cxn modelId="{97C0855A-99DD-4A87-9A7D-B6671A81729D}" type="presParOf" srcId="{6EB04306-5B20-407F-AB9F-3CB203DCBCBE}" destId="{F85FE661-7C1A-4888-A82C-DE829D16ED50}" srcOrd="3" destOrd="0" presId="urn:microsoft.com/office/officeart/2005/8/layout/hList7"/>
    <dgm:cxn modelId="{2081C98B-1A44-4EE8-A978-EACBD6A00E6B}" type="presParOf" srcId="{07516336-B881-4265-95D3-E9470C955840}" destId="{5DC3505F-AADC-4B33-BFA6-71189FD4E5D6}" srcOrd="3" destOrd="0" presId="urn:microsoft.com/office/officeart/2005/8/layout/hList7"/>
    <dgm:cxn modelId="{5DF1839C-E339-4C5C-A8FA-C8E6F88ECF4A}" type="presParOf" srcId="{07516336-B881-4265-95D3-E9470C955840}" destId="{80347E11-A735-4A44-8391-84FB67E3A432}" srcOrd="4" destOrd="0" presId="urn:microsoft.com/office/officeart/2005/8/layout/hList7"/>
    <dgm:cxn modelId="{F4617C72-49FD-4B20-8645-3E9B409DC622}" type="presParOf" srcId="{80347E11-A735-4A44-8391-84FB67E3A432}" destId="{5A75D4CF-841A-4A27-8CFE-98AEAE5FB78A}" srcOrd="0" destOrd="0" presId="urn:microsoft.com/office/officeart/2005/8/layout/hList7"/>
    <dgm:cxn modelId="{331E19A5-09D5-471F-8702-A9BB73A62701}" type="presParOf" srcId="{80347E11-A735-4A44-8391-84FB67E3A432}" destId="{089812F4-8EA1-43C6-963C-EB7484B64E3B}" srcOrd="1" destOrd="0" presId="urn:microsoft.com/office/officeart/2005/8/layout/hList7"/>
    <dgm:cxn modelId="{36E837ED-004E-4FF3-864A-AFE269F195EA}" type="presParOf" srcId="{80347E11-A735-4A44-8391-84FB67E3A432}" destId="{8BCB7E0C-D712-4CE9-BB6D-138856B32EBC}" srcOrd="2" destOrd="0" presId="urn:microsoft.com/office/officeart/2005/8/layout/hList7"/>
    <dgm:cxn modelId="{ABB6C7E4-BFDC-4BD9-9998-A4BE1CCAC27F}" type="presParOf" srcId="{80347E11-A735-4A44-8391-84FB67E3A432}" destId="{1CCD67C8-C31B-4B70-9FBF-8DA88E4B00E3}" srcOrd="3" destOrd="0" presId="urn:microsoft.com/office/officeart/2005/8/layout/hList7"/>
    <dgm:cxn modelId="{EADB62F6-3C9D-4AE0-8D52-ED8E723C6639}" type="presParOf" srcId="{07516336-B881-4265-95D3-E9470C955840}" destId="{19BCF5DA-55D6-4B77-8956-AE6ED0258B8B}" srcOrd="5" destOrd="0" presId="urn:microsoft.com/office/officeart/2005/8/layout/hList7"/>
    <dgm:cxn modelId="{538DD601-556F-44F8-84A8-8DFAB9B8F05E}" type="presParOf" srcId="{07516336-B881-4265-95D3-E9470C955840}" destId="{327301E0-E1A6-4043-B87E-14D5263A0DF2}" srcOrd="6" destOrd="0" presId="urn:microsoft.com/office/officeart/2005/8/layout/hList7"/>
    <dgm:cxn modelId="{14341F0D-928E-4CB1-954C-61D33AFCBCC3}" type="presParOf" srcId="{327301E0-E1A6-4043-B87E-14D5263A0DF2}" destId="{970BA9A5-10B6-449D-AB67-9D7BFA72E913}" srcOrd="0" destOrd="0" presId="urn:microsoft.com/office/officeart/2005/8/layout/hList7"/>
    <dgm:cxn modelId="{D51A3F2F-E014-4D57-8358-A884903629CB}" type="presParOf" srcId="{327301E0-E1A6-4043-B87E-14D5263A0DF2}" destId="{7E508A39-7C2C-494D-806E-A8110136BE25}" srcOrd="1" destOrd="0" presId="urn:microsoft.com/office/officeart/2005/8/layout/hList7"/>
    <dgm:cxn modelId="{FAB93C1C-5020-4006-8A5E-098437D3E184}" type="presParOf" srcId="{327301E0-E1A6-4043-B87E-14D5263A0DF2}" destId="{171AB48E-DE66-469A-9D8D-94B1B14515BE}" srcOrd="2" destOrd="0" presId="urn:microsoft.com/office/officeart/2005/8/layout/hList7"/>
    <dgm:cxn modelId="{F06AE750-EAC8-4F06-8AAB-0583F13C58B8}" type="presParOf" srcId="{327301E0-E1A6-4043-B87E-14D5263A0DF2}" destId="{DE69140E-E711-42FC-9D9A-90ED30BC9DCB}" srcOrd="3" destOrd="0" presId="urn:microsoft.com/office/officeart/2005/8/layout/hList7"/>
    <dgm:cxn modelId="{B15A2E9C-D0D3-47DB-958F-859DADA2D8FA}" type="presParOf" srcId="{07516336-B881-4265-95D3-E9470C955840}" destId="{43B4AE1B-1B9C-4802-91D2-07019502EB43}" srcOrd="7" destOrd="0" presId="urn:microsoft.com/office/officeart/2005/8/layout/hList7"/>
    <dgm:cxn modelId="{65DF3675-DE10-49A9-ADBE-747360EB922D}" type="presParOf" srcId="{07516336-B881-4265-95D3-E9470C955840}" destId="{70D3BB8C-B19A-42D8-9426-267BAE9299D7}" srcOrd="8" destOrd="0" presId="urn:microsoft.com/office/officeart/2005/8/layout/hList7"/>
    <dgm:cxn modelId="{C20B1BCD-366D-4184-98EE-F8AD96F44A50}" type="presParOf" srcId="{70D3BB8C-B19A-42D8-9426-267BAE9299D7}" destId="{005F7241-C063-432F-8DEB-9CF2EF4DC126}" srcOrd="0" destOrd="0" presId="urn:microsoft.com/office/officeart/2005/8/layout/hList7"/>
    <dgm:cxn modelId="{C0543A6E-4353-4736-B16E-4B4C3E748538}" type="presParOf" srcId="{70D3BB8C-B19A-42D8-9426-267BAE9299D7}" destId="{6673F771-A100-4083-95E2-F647D4353B1F}" srcOrd="1" destOrd="0" presId="urn:microsoft.com/office/officeart/2005/8/layout/hList7"/>
    <dgm:cxn modelId="{0B3D6688-0707-415D-94C4-B710F94D8A94}" type="presParOf" srcId="{70D3BB8C-B19A-42D8-9426-267BAE9299D7}" destId="{28FF8ED9-905A-4710-BCE4-31B670B5D570}" srcOrd="2" destOrd="0" presId="urn:microsoft.com/office/officeart/2005/8/layout/hList7"/>
    <dgm:cxn modelId="{FD1B8616-B6C8-4EF4-A128-6A84D6AAEC21}" type="presParOf" srcId="{70D3BB8C-B19A-42D8-9426-267BAE9299D7}" destId="{A5F4C3EF-9C5F-449A-9090-CC4DD69792F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527E99E-EC31-444C-BC59-C68B30930561}"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s-EC"/>
        </a:p>
      </dgm:t>
    </dgm:pt>
    <dgm:pt modelId="{C2AA68B8-31FD-4AE5-AA77-9F554B233D44}">
      <dgm:prSet phldrT="[Texto]" custT="1"/>
      <dgm:spPr/>
      <dgm:t>
        <a:bodyPr/>
        <a:lstStyle/>
        <a:p>
          <a:r>
            <a:rPr lang="es-EC" sz="1200" dirty="0" smtClean="0"/>
            <a:t>Poca oferta de tours operadoras</a:t>
          </a:r>
          <a:endParaRPr lang="es-EC" sz="1200" dirty="0"/>
        </a:p>
      </dgm:t>
    </dgm:pt>
    <dgm:pt modelId="{FFAD5FF9-596D-4863-804F-8BF029EDFDBE}" type="parTrans" cxnId="{BB937964-3688-4547-A40D-1667B93DC2C5}">
      <dgm:prSet/>
      <dgm:spPr/>
      <dgm:t>
        <a:bodyPr/>
        <a:lstStyle/>
        <a:p>
          <a:endParaRPr lang="es-EC" sz="1200"/>
        </a:p>
      </dgm:t>
    </dgm:pt>
    <dgm:pt modelId="{3C64B78C-3889-4781-A3CF-2C1B2C89F6AE}" type="sibTrans" cxnId="{BB937964-3688-4547-A40D-1667B93DC2C5}">
      <dgm:prSet/>
      <dgm:spPr/>
      <dgm:t>
        <a:bodyPr/>
        <a:lstStyle/>
        <a:p>
          <a:endParaRPr lang="es-EC" sz="1200"/>
        </a:p>
      </dgm:t>
    </dgm:pt>
    <dgm:pt modelId="{AE19A419-22AC-4269-AC56-30DE1216E3F3}">
      <dgm:prSet phldrT="[Texto]" custT="1"/>
      <dgm:spPr/>
      <dgm:t>
        <a:bodyPr/>
        <a:lstStyle/>
        <a:p>
          <a:r>
            <a:rPr lang="es-EC" sz="1200" dirty="0" smtClean="0"/>
            <a:t>Desconocimiento de la oferta turística</a:t>
          </a:r>
          <a:endParaRPr lang="es-EC" sz="1200" dirty="0"/>
        </a:p>
      </dgm:t>
    </dgm:pt>
    <dgm:pt modelId="{2D04E2A2-DD71-4A2F-AA0B-96C4E7603FAC}" type="parTrans" cxnId="{19150C99-1D91-4C98-9A39-270B0FCB2B90}">
      <dgm:prSet/>
      <dgm:spPr/>
      <dgm:t>
        <a:bodyPr/>
        <a:lstStyle/>
        <a:p>
          <a:endParaRPr lang="es-EC" sz="1200"/>
        </a:p>
      </dgm:t>
    </dgm:pt>
    <dgm:pt modelId="{2E7E9BB5-A834-492B-A89A-5BA6AE0DFDB3}" type="sibTrans" cxnId="{19150C99-1D91-4C98-9A39-270B0FCB2B90}">
      <dgm:prSet/>
      <dgm:spPr/>
      <dgm:t>
        <a:bodyPr/>
        <a:lstStyle/>
        <a:p>
          <a:endParaRPr lang="es-EC" sz="1200"/>
        </a:p>
      </dgm:t>
    </dgm:pt>
    <dgm:pt modelId="{01085AA4-955A-4B3F-ACDA-85C11B5809B1}">
      <dgm:prSet phldrT="[Texto]" custT="1"/>
      <dgm:spPr/>
      <dgm:t>
        <a:bodyPr/>
        <a:lstStyle/>
        <a:p>
          <a:r>
            <a:rPr lang="es-EC" sz="1200" dirty="0" smtClean="0"/>
            <a:t>Escaso apoyo del sector público</a:t>
          </a:r>
          <a:endParaRPr lang="es-EC" sz="1200" dirty="0"/>
        </a:p>
      </dgm:t>
    </dgm:pt>
    <dgm:pt modelId="{400E3F01-48FC-4CB4-9090-1489218D1626}" type="parTrans" cxnId="{BEFCB7B2-C8CC-4BBF-9002-8E70659DD5CD}">
      <dgm:prSet/>
      <dgm:spPr/>
      <dgm:t>
        <a:bodyPr/>
        <a:lstStyle/>
        <a:p>
          <a:endParaRPr lang="es-EC" sz="1200"/>
        </a:p>
      </dgm:t>
    </dgm:pt>
    <dgm:pt modelId="{059B1892-E767-4CB8-B380-CEFD7B58F66F}" type="sibTrans" cxnId="{BEFCB7B2-C8CC-4BBF-9002-8E70659DD5CD}">
      <dgm:prSet/>
      <dgm:spPr/>
      <dgm:t>
        <a:bodyPr/>
        <a:lstStyle/>
        <a:p>
          <a:endParaRPr lang="es-EC" sz="1200"/>
        </a:p>
      </dgm:t>
    </dgm:pt>
    <dgm:pt modelId="{8A764B63-BB23-42B5-956A-051296A0B67B}">
      <dgm:prSet phldrT="[Texto]" custT="1"/>
      <dgm:spPr/>
      <dgm:t>
        <a:bodyPr/>
        <a:lstStyle/>
        <a:p>
          <a:r>
            <a:rPr lang="es-EC" sz="1200" dirty="0" smtClean="0"/>
            <a:t>Poca intervención en infraestructura</a:t>
          </a:r>
          <a:endParaRPr lang="es-EC" sz="1200" dirty="0"/>
        </a:p>
      </dgm:t>
    </dgm:pt>
    <dgm:pt modelId="{BB782D8D-BBDC-4B33-AEE0-1A7D893F74A5}" type="parTrans" cxnId="{6DEBB0DF-462B-4FC3-9681-C4F2F81ED924}">
      <dgm:prSet/>
      <dgm:spPr/>
      <dgm:t>
        <a:bodyPr/>
        <a:lstStyle/>
        <a:p>
          <a:endParaRPr lang="es-EC" sz="1200"/>
        </a:p>
      </dgm:t>
    </dgm:pt>
    <dgm:pt modelId="{54A9941F-2C3A-488B-886B-1A589D0F6A1D}" type="sibTrans" cxnId="{6DEBB0DF-462B-4FC3-9681-C4F2F81ED924}">
      <dgm:prSet/>
      <dgm:spPr/>
      <dgm:t>
        <a:bodyPr/>
        <a:lstStyle/>
        <a:p>
          <a:endParaRPr lang="es-EC" sz="1200"/>
        </a:p>
      </dgm:t>
    </dgm:pt>
    <dgm:pt modelId="{A80BA4CC-8B7C-4F31-9702-E8A1BCDB0921}">
      <dgm:prSet phldrT="[Texto]" custT="1"/>
      <dgm:spPr/>
      <dgm:t>
        <a:bodyPr/>
        <a:lstStyle/>
        <a:p>
          <a:r>
            <a:rPr lang="es-EC" sz="1200" dirty="0" smtClean="0"/>
            <a:t>Poco interés en las ciclorutas</a:t>
          </a:r>
          <a:endParaRPr lang="es-EC" sz="1200" dirty="0"/>
        </a:p>
      </dgm:t>
    </dgm:pt>
    <dgm:pt modelId="{51DB8899-E8E8-4280-A840-D499D56DD21C}" type="parTrans" cxnId="{DD7C2895-A4A9-4F49-A800-45F680FDD42C}">
      <dgm:prSet/>
      <dgm:spPr/>
      <dgm:t>
        <a:bodyPr/>
        <a:lstStyle/>
        <a:p>
          <a:endParaRPr lang="es-EC"/>
        </a:p>
      </dgm:t>
    </dgm:pt>
    <dgm:pt modelId="{C7C824FF-4565-456B-87AB-9E857D8A3543}" type="sibTrans" cxnId="{DD7C2895-A4A9-4F49-A800-45F680FDD42C}">
      <dgm:prSet/>
      <dgm:spPr/>
      <dgm:t>
        <a:bodyPr/>
        <a:lstStyle/>
        <a:p>
          <a:endParaRPr lang="es-EC"/>
        </a:p>
      </dgm:t>
    </dgm:pt>
    <dgm:pt modelId="{0BEAC3F9-3A30-4E55-8629-BF010830D2D4}" type="pres">
      <dgm:prSet presAssocID="{3527E99E-EC31-444C-BC59-C68B30930561}" presName="linear" presStyleCnt="0">
        <dgm:presLayoutVars>
          <dgm:dir/>
          <dgm:animLvl val="lvl"/>
          <dgm:resizeHandles val="exact"/>
        </dgm:presLayoutVars>
      </dgm:prSet>
      <dgm:spPr/>
      <dgm:t>
        <a:bodyPr/>
        <a:lstStyle/>
        <a:p>
          <a:endParaRPr lang="es-EC"/>
        </a:p>
      </dgm:t>
    </dgm:pt>
    <dgm:pt modelId="{128109E8-40F7-4A77-B6E1-F5DFCC93EBAD}" type="pres">
      <dgm:prSet presAssocID="{C2AA68B8-31FD-4AE5-AA77-9F554B233D44}" presName="parentLin" presStyleCnt="0"/>
      <dgm:spPr/>
    </dgm:pt>
    <dgm:pt modelId="{C73248D4-5D4F-4554-A8BC-D9C82C68771B}" type="pres">
      <dgm:prSet presAssocID="{C2AA68B8-31FD-4AE5-AA77-9F554B233D44}" presName="parentLeftMargin" presStyleLbl="node1" presStyleIdx="0" presStyleCnt="5"/>
      <dgm:spPr/>
      <dgm:t>
        <a:bodyPr/>
        <a:lstStyle/>
        <a:p>
          <a:endParaRPr lang="es-EC"/>
        </a:p>
      </dgm:t>
    </dgm:pt>
    <dgm:pt modelId="{9E8CCBCA-C626-498C-97B6-714E31F0BF82}" type="pres">
      <dgm:prSet presAssocID="{C2AA68B8-31FD-4AE5-AA77-9F554B233D44}" presName="parentText" presStyleLbl="node1" presStyleIdx="0" presStyleCnt="5">
        <dgm:presLayoutVars>
          <dgm:chMax val="0"/>
          <dgm:bulletEnabled val="1"/>
        </dgm:presLayoutVars>
      </dgm:prSet>
      <dgm:spPr/>
      <dgm:t>
        <a:bodyPr/>
        <a:lstStyle/>
        <a:p>
          <a:endParaRPr lang="es-EC"/>
        </a:p>
      </dgm:t>
    </dgm:pt>
    <dgm:pt modelId="{3A7BAB65-7CD7-49F4-8D94-7DE8A0BAF07D}" type="pres">
      <dgm:prSet presAssocID="{C2AA68B8-31FD-4AE5-AA77-9F554B233D44}" presName="negativeSpace" presStyleCnt="0"/>
      <dgm:spPr/>
    </dgm:pt>
    <dgm:pt modelId="{9C0C1225-4EDD-45CF-BD10-B485F18854BE}" type="pres">
      <dgm:prSet presAssocID="{C2AA68B8-31FD-4AE5-AA77-9F554B233D44}" presName="childText" presStyleLbl="conFgAcc1" presStyleIdx="0" presStyleCnt="5">
        <dgm:presLayoutVars>
          <dgm:bulletEnabled val="1"/>
        </dgm:presLayoutVars>
      </dgm:prSet>
      <dgm:spPr/>
    </dgm:pt>
    <dgm:pt modelId="{E0BD8B79-7391-4DA2-8B4C-1880DEDEE181}" type="pres">
      <dgm:prSet presAssocID="{3C64B78C-3889-4781-A3CF-2C1B2C89F6AE}" presName="spaceBetweenRectangles" presStyleCnt="0"/>
      <dgm:spPr/>
    </dgm:pt>
    <dgm:pt modelId="{FFBAEB59-E5B3-4DC3-AD06-2AC9E8A918DC}" type="pres">
      <dgm:prSet presAssocID="{AE19A419-22AC-4269-AC56-30DE1216E3F3}" presName="parentLin" presStyleCnt="0"/>
      <dgm:spPr/>
    </dgm:pt>
    <dgm:pt modelId="{1C82F0F5-EED7-4FFD-901A-37FDB9BBEB08}" type="pres">
      <dgm:prSet presAssocID="{AE19A419-22AC-4269-AC56-30DE1216E3F3}" presName="parentLeftMargin" presStyleLbl="node1" presStyleIdx="0" presStyleCnt="5"/>
      <dgm:spPr/>
      <dgm:t>
        <a:bodyPr/>
        <a:lstStyle/>
        <a:p>
          <a:endParaRPr lang="es-EC"/>
        </a:p>
      </dgm:t>
    </dgm:pt>
    <dgm:pt modelId="{4B71C30E-599B-4693-B876-FC3EE6792CDF}" type="pres">
      <dgm:prSet presAssocID="{AE19A419-22AC-4269-AC56-30DE1216E3F3}" presName="parentText" presStyleLbl="node1" presStyleIdx="1" presStyleCnt="5">
        <dgm:presLayoutVars>
          <dgm:chMax val="0"/>
          <dgm:bulletEnabled val="1"/>
        </dgm:presLayoutVars>
      </dgm:prSet>
      <dgm:spPr/>
      <dgm:t>
        <a:bodyPr/>
        <a:lstStyle/>
        <a:p>
          <a:endParaRPr lang="es-EC"/>
        </a:p>
      </dgm:t>
    </dgm:pt>
    <dgm:pt modelId="{54DC7489-D4DA-4E0D-8B4F-D430675C1C9C}" type="pres">
      <dgm:prSet presAssocID="{AE19A419-22AC-4269-AC56-30DE1216E3F3}" presName="negativeSpace" presStyleCnt="0"/>
      <dgm:spPr/>
    </dgm:pt>
    <dgm:pt modelId="{75E920EA-E222-42C4-91F6-A8AD9103A598}" type="pres">
      <dgm:prSet presAssocID="{AE19A419-22AC-4269-AC56-30DE1216E3F3}" presName="childText" presStyleLbl="conFgAcc1" presStyleIdx="1" presStyleCnt="5">
        <dgm:presLayoutVars>
          <dgm:bulletEnabled val="1"/>
        </dgm:presLayoutVars>
      </dgm:prSet>
      <dgm:spPr/>
    </dgm:pt>
    <dgm:pt modelId="{C700EFE7-4894-49CB-9A42-AFF41CC7116E}" type="pres">
      <dgm:prSet presAssocID="{2E7E9BB5-A834-492B-A89A-5BA6AE0DFDB3}" presName="spaceBetweenRectangles" presStyleCnt="0"/>
      <dgm:spPr/>
    </dgm:pt>
    <dgm:pt modelId="{C87E5C46-C5BD-434C-A83D-42C989F9B047}" type="pres">
      <dgm:prSet presAssocID="{01085AA4-955A-4B3F-ACDA-85C11B5809B1}" presName="parentLin" presStyleCnt="0"/>
      <dgm:spPr/>
    </dgm:pt>
    <dgm:pt modelId="{73B81217-95E0-4509-BD9A-D8A2A05624B3}" type="pres">
      <dgm:prSet presAssocID="{01085AA4-955A-4B3F-ACDA-85C11B5809B1}" presName="parentLeftMargin" presStyleLbl="node1" presStyleIdx="1" presStyleCnt="5"/>
      <dgm:spPr/>
      <dgm:t>
        <a:bodyPr/>
        <a:lstStyle/>
        <a:p>
          <a:endParaRPr lang="es-EC"/>
        </a:p>
      </dgm:t>
    </dgm:pt>
    <dgm:pt modelId="{ED817552-CC73-456A-910D-3AA5694929AC}" type="pres">
      <dgm:prSet presAssocID="{01085AA4-955A-4B3F-ACDA-85C11B5809B1}" presName="parentText" presStyleLbl="node1" presStyleIdx="2" presStyleCnt="5">
        <dgm:presLayoutVars>
          <dgm:chMax val="0"/>
          <dgm:bulletEnabled val="1"/>
        </dgm:presLayoutVars>
      </dgm:prSet>
      <dgm:spPr/>
      <dgm:t>
        <a:bodyPr/>
        <a:lstStyle/>
        <a:p>
          <a:endParaRPr lang="es-EC"/>
        </a:p>
      </dgm:t>
    </dgm:pt>
    <dgm:pt modelId="{01BDA8AD-770A-40AA-9470-673528BB8C3B}" type="pres">
      <dgm:prSet presAssocID="{01085AA4-955A-4B3F-ACDA-85C11B5809B1}" presName="negativeSpace" presStyleCnt="0"/>
      <dgm:spPr/>
    </dgm:pt>
    <dgm:pt modelId="{FD0B13FE-DEF7-4A4B-90D9-82272EE499C4}" type="pres">
      <dgm:prSet presAssocID="{01085AA4-955A-4B3F-ACDA-85C11B5809B1}" presName="childText" presStyleLbl="conFgAcc1" presStyleIdx="2" presStyleCnt="5">
        <dgm:presLayoutVars>
          <dgm:bulletEnabled val="1"/>
        </dgm:presLayoutVars>
      </dgm:prSet>
      <dgm:spPr/>
    </dgm:pt>
    <dgm:pt modelId="{5B45F276-9401-4773-937A-14F4E7E1DD55}" type="pres">
      <dgm:prSet presAssocID="{059B1892-E767-4CB8-B380-CEFD7B58F66F}" presName="spaceBetweenRectangles" presStyleCnt="0"/>
      <dgm:spPr/>
    </dgm:pt>
    <dgm:pt modelId="{1ED09682-6CD6-48C0-A380-CE8A5EB52B97}" type="pres">
      <dgm:prSet presAssocID="{8A764B63-BB23-42B5-956A-051296A0B67B}" presName="parentLin" presStyleCnt="0"/>
      <dgm:spPr/>
    </dgm:pt>
    <dgm:pt modelId="{4CB1F2E7-5B3D-4804-998E-053753719AE1}" type="pres">
      <dgm:prSet presAssocID="{8A764B63-BB23-42B5-956A-051296A0B67B}" presName="parentLeftMargin" presStyleLbl="node1" presStyleIdx="2" presStyleCnt="5"/>
      <dgm:spPr/>
      <dgm:t>
        <a:bodyPr/>
        <a:lstStyle/>
        <a:p>
          <a:endParaRPr lang="es-EC"/>
        </a:p>
      </dgm:t>
    </dgm:pt>
    <dgm:pt modelId="{408298F5-56E5-449D-8E5A-64043877F6C2}" type="pres">
      <dgm:prSet presAssocID="{8A764B63-BB23-42B5-956A-051296A0B67B}" presName="parentText" presStyleLbl="node1" presStyleIdx="3" presStyleCnt="5">
        <dgm:presLayoutVars>
          <dgm:chMax val="0"/>
          <dgm:bulletEnabled val="1"/>
        </dgm:presLayoutVars>
      </dgm:prSet>
      <dgm:spPr/>
      <dgm:t>
        <a:bodyPr/>
        <a:lstStyle/>
        <a:p>
          <a:endParaRPr lang="es-EC"/>
        </a:p>
      </dgm:t>
    </dgm:pt>
    <dgm:pt modelId="{D6D8EB1B-EC8D-4E43-A23A-FB65942E4D54}" type="pres">
      <dgm:prSet presAssocID="{8A764B63-BB23-42B5-956A-051296A0B67B}" presName="negativeSpace" presStyleCnt="0"/>
      <dgm:spPr/>
    </dgm:pt>
    <dgm:pt modelId="{46077597-B2F3-4AB9-B7BA-ABD00B164F0A}" type="pres">
      <dgm:prSet presAssocID="{8A764B63-BB23-42B5-956A-051296A0B67B}" presName="childText" presStyleLbl="conFgAcc1" presStyleIdx="3" presStyleCnt="5">
        <dgm:presLayoutVars>
          <dgm:bulletEnabled val="1"/>
        </dgm:presLayoutVars>
      </dgm:prSet>
      <dgm:spPr/>
    </dgm:pt>
    <dgm:pt modelId="{7383A6FB-A9D8-4F7A-9FA7-EA070981735B}" type="pres">
      <dgm:prSet presAssocID="{54A9941F-2C3A-488B-886B-1A589D0F6A1D}" presName="spaceBetweenRectangles" presStyleCnt="0"/>
      <dgm:spPr/>
    </dgm:pt>
    <dgm:pt modelId="{A4AE083B-BDE7-474D-AFB3-015ABA18D0CB}" type="pres">
      <dgm:prSet presAssocID="{A80BA4CC-8B7C-4F31-9702-E8A1BCDB0921}" presName="parentLin" presStyleCnt="0"/>
      <dgm:spPr/>
    </dgm:pt>
    <dgm:pt modelId="{DF9A7D85-B051-4182-8405-BE4227651EE2}" type="pres">
      <dgm:prSet presAssocID="{A80BA4CC-8B7C-4F31-9702-E8A1BCDB0921}" presName="parentLeftMargin" presStyleLbl="node1" presStyleIdx="3" presStyleCnt="5"/>
      <dgm:spPr/>
      <dgm:t>
        <a:bodyPr/>
        <a:lstStyle/>
        <a:p>
          <a:endParaRPr lang="es-EC"/>
        </a:p>
      </dgm:t>
    </dgm:pt>
    <dgm:pt modelId="{9A0CB632-BD7F-40D2-985A-7EADDF8E5484}" type="pres">
      <dgm:prSet presAssocID="{A80BA4CC-8B7C-4F31-9702-E8A1BCDB0921}" presName="parentText" presStyleLbl="node1" presStyleIdx="4" presStyleCnt="5">
        <dgm:presLayoutVars>
          <dgm:chMax val="0"/>
          <dgm:bulletEnabled val="1"/>
        </dgm:presLayoutVars>
      </dgm:prSet>
      <dgm:spPr/>
      <dgm:t>
        <a:bodyPr/>
        <a:lstStyle/>
        <a:p>
          <a:endParaRPr lang="es-EC"/>
        </a:p>
      </dgm:t>
    </dgm:pt>
    <dgm:pt modelId="{3B3EA240-5F0B-4D1C-800F-DE8714757CDA}" type="pres">
      <dgm:prSet presAssocID="{A80BA4CC-8B7C-4F31-9702-E8A1BCDB0921}" presName="negativeSpace" presStyleCnt="0"/>
      <dgm:spPr/>
    </dgm:pt>
    <dgm:pt modelId="{2CECB646-6102-4218-838E-B70A4D5A934A}" type="pres">
      <dgm:prSet presAssocID="{A80BA4CC-8B7C-4F31-9702-E8A1BCDB0921}" presName="childText" presStyleLbl="conFgAcc1" presStyleIdx="4" presStyleCnt="5">
        <dgm:presLayoutVars>
          <dgm:bulletEnabled val="1"/>
        </dgm:presLayoutVars>
      </dgm:prSet>
      <dgm:spPr/>
    </dgm:pt>
  </dgm:ptLst>
  <dgm:cxnLst>
    <dgm:cxn modelId="{DD7C2895-A4A9-4F49-A800-45F680FDD42C}" srcId="{3527E99E-EC31-444C-BC59-C68B30930561}" destId="{A80BA4CC-8B7C-4F31-9702-E8A1BCDB0921}" srcOrd="4" destOrd="0" parTransId="{51DB8899-E8E8-4280-A840-D499D56DD21C}" sibTransId="{C7C824FF-4565-456B-87AB-9E857D8A3543}"/>
    <dgm:cxn modelId="{F03CE922-4EED-4049-A829-50427B02BC1B}" type="presOf" srcId="{AE19A419-22AC-4269-AC56-30DE1216E3F3}" destId="{4B71C30E-599B-4693-B876-FC3EE6792CDF}" srcOrd="1" destOrd="0" presId="urn:microsoft.com/office/officeart/2005/8/layout/list1"/>
    <dgm:cxn modelId="{BEFCB7B2-C8CC-4BBF-9002-8E70659DD5CD}" srcId="{3527E99E-EC31-444C-BC59-C68B30930561}" destId="{01085AA4-955A-4B3F-ACDA-85C11B5809B1}" srcOrd="2" destOrd="0" parTransId="{400E3F01-48FC-4CB4-9090-1489218D1626}" sibTransId="{059B1892-E767-4CB8-B380-CEFD7B58F66F}"/>
    <dgm:cxn modelId="{56BA6162-F706-4D6B-8FE6-BD7C0854A1EA}" type="presOf" srcId="{C2AA68B8-31FD-4AE5-AA77-9F554B233D44}" destId="{9E8CCBCA-C626-498C-97B6-714E31F0BF82}" srcOrd="1" destOrd="0" presId="urn:microsoft.com/office/officeart/2005/8/layout/list1"/>
    <dgm:cxn modelId="{5E1DC1ED-0D2E-406F-BE35-ED201B5580B6}" type="presOf" srcId="{3527E99E-EC31-444C-BC59-C68B30930561}" destId="{0BEAC3F9-3A30-4E55-8629-BF010830D2D4}" srcOrd="0" destOrd="0" presId="urn:microsoft.com/office/officeart/2005/8/layout/list1"/>
    <dgm:cxn modelId="{A650EFFA-ED96-4CC9-B346-B49D1E87D685}" type="presOf" srcId="{A80BA4CC-8B7C-4F31-9702-E8A1BCDB0921}" destId="{9A0CB632-BD7F-40D2-985A-7EADDF8E5484}" srcOrd="1" destOrd="0" presId="urn:microsoft.com/office/officeart/2005/8/layout/list1"/>
    <dgm:cxn modelId="{AD88F0CE-C43F-46B7-8691-9D0A5E57256A}" type="presOf" srcId="{AE19A419-22AC-4269-AC56-30DE1216E3F3}" destId="{1C82F0F5-EED7-4FFD-901A-37FDB9BBEB08}" srcOrd="0" destOrd="0" presId="urn:microsoft.com/office/officeart/2005/8/layout/list1"/>
    <dgm:cxn modelId="{71959192-F94E-4BE9-BBC3-131D2571A80E}" type="presOf" srcId="{01085AA4-955A-4B3F-ACDA-85C11B5809B1}" destId="{ED817552-CC73-456A-910D-3AA5694929AC}" srcOrd="1" destOrd="0" presId="urn:microsoft.com/office/officeart/2005/8/layout/list1"/>
    <dgm:cxn modelId="{BB937964-3688-4547-A40D-1667B93DC2C5}" srcId="{3527E99E-EC31-444C-BC59-C68B30930561}" destId="{C2AA68B8-31FD-4AE5-AA77-9F554B233D44}" srcOrd="0" destOrd="0" parTransId="{FFAD5FF9-596D-4863-804F-8BF029EDFDBE}" sibTransId="{3C64B78C-3889-4781-A3CF-2C1B2C89F6AE}"/>
    <dgm:cxn modelId="{A694B9C7-EF24-4ABE-9243-AF1D09BF1DE6}" type="presOf" srcId="{A80BA4CC-8B7C-4F31-9702-E8A1BCDB0921}" destId="{DF9A7D85-B051-4182-8405-BE4227651EE2}" srcOrd="0" destOrd="0" presId="urn:microsoft.com/office/officeart/2005/8/layout/list1"/>
    <dgm:cxn modelId="{6DEBB0DF-462B-4FC3-9681-C4F2F81ED924}" srcId="{3527E99E-EC31-444C-BC59-C68B30930561}" destId="{8A764B63-BB23-42B5-956A-051296A0B67B}" srcOrd="3" destOrd="0" parTransId="{BB782D8D-BBDC-4B33-AEE0-1A7D893F74A5}" sibTransId="{54A9941F-2C3A-488B-886B-1A589D0F6A1D}"/>
    <dgm:cxn modelId="{19150C99-1D91-4C98-9A39-270B0FCB2B90}" srcId="{3527E99E-EC31-444C-BC59-C68B30930561}" destId="{AE19A419-22AC-4269-AC56-30DE1216E3F3}" srcOrd="1" destOrd="0" parTransId="{2D04E2A2-DD71-4A2F-AA0B-96C4E7603FAC}" sibTransId="{2E7E9BB5-A834-492B-A89A-5BA6AE0DFDB3}"/>
    <dgm:cxn modelId="{16733F80-FCAB-4A03-A6CA-D0955D2CA62D}" type="presOf" srcId="{01085AA4-955A-4B3F-ACDA-85C11B5809B1}" destId="{73B81217-95E0-4509-BD9A-D8A2A05624B3}" srcOrd="0" destOrd="0" presId="urn:microsoft.com/office/officeart/2005/8/layout/list1"/>
    <dgm:cxn modelId="{232D0440-718E-44A5-B8F3-BA9DA83CD3D4}" type="presOf" srcId="{C2AA68B8-31FD-4AE5-AA77-9F554B233D44}" destId="{C73248D4-5D4F-4554-A8BC-D9C82C68771B}" srcOrd="0" destOrd="0" presId="urn:microsoft.com/office/officeart/2005/8/layout/list1"/>
    <dgm:cxn modelId="{8FBE8A68-0CB1-4E46-B509-A73A450BDB69}" type="presOf" srcId="{8A764B63-BB23-42B5-956A-051296A0B67B}" destId="{4CB1F2E7-5B3D-4804-998E-053753719AE1}" srcOrd="0" destOrd="0" presId="urn:microsoft.com/office/officeart/2005/8/layout/list1"/>
    <dgm:cxn modelId="{19CAF7F2-9426-4556-A90C-2A759866FF6F}" type="presOf" srcId="{8A764B63-BB23-42B5-956A-051296A0B67B}" destId="{408298F5-56E5-449D-8E5A-64043877F6C2}" srcOrd="1" destOrd="0" presId="urn:microsoft.com/office/officeart/2005/8/layout/list1"/>
    <dgm:cxn modelId="{54BF7DBF-123B-43CD-9F70-D2944C3E4F6C}" type="presParOf" srcId="{0BEAC3F9-3A30-4E55-8629-BF010830D2D4}" destId="{128109E8-40F7-4A77-B6E1-F5DFCC93EBAD}" srcOrd="0" destOrd="0" presId="urn:microsoft.com/office/officeart/2005/8/layout/list1"/>
    <dgm:cxn modelId="{465DF3AC-7E31-45EB-8E7A-3DC01CB31D5E}" type="presParOf" srcId="{128109E8-40F7-4A77-B6E1-F5DFCC93EBAD}" destId="{C73248D4-5D4F-4554-A8BC-D9C82C68771B}" srcOrd="0" destOrd="0" presId="urn:microsoft.com/office/officeart/2005/8/layout/list1"/>
    <dgm:cxn modelId="{452AF7B4-AA69-4582-ABC7-3D18DFB2475F}" type="presParOf" srcId="{128109E8-40F7-4A77-B6E1-F5DFCC93EBAD}" destId="{9E8CCBCA-C626-498C-97B6-714E31F0BF82}" srcOrd="1" destOrd="0" presId="urn:microsoft.com/office/officeart/2005/8/layout/list1"/>
    <dgm:cxn modelId="{24C6BE0E-886B-4161-A53E-714206A8580F}" type="presParOf" srcId="{0BEAC3F9-3A30-4E55-8629-BF010830D2D4}" destId="{3A7BAB65-7CD7-49F4-8D94-7DE8A0BAF07D}" srcOrd="1" destOrd="0" presId="urn:microsoft.com/office/officeart/2005/8/layout/list1"/>
    <dgm:cxn modelId="{35A2AC98-733C-4287-912F-5D21DD300FCB}" type="presParOf" srcId="{0BEAC3F9-3A30-4E55-8629-BF010830D2D4}" destId="{9C0C1225-4EDD-45CF-BD10-B485F18854BE}" srcOrd="2" destOrd="0" presId="urn:microsoft.com/office/officeart/2005/8/layout/list1"/>
    <dgm:cxn modelId="{0DF03987-9CC1-4265-A397-91E2AC1406C9}" type="presParOf" srcId="{0BEAC3F9-3A30-4E55-8629-BF010830D2D4}" destId="{E0BD8B79-7391-4DA2-8B4C-1880DEDEE181}" srcOrd="3" destOrd="0" presId="urn:microsoft.com/office/officeart/2005/8/layout/list1"/>
    <dgm:cxn modelId="{D64BFE55-100B-4765-80FA-D3D2BCE94A48}" type="presParOf" srcId="{0BEAC3F9-3A30-4E55-8629-BF010830D2D4}" destId="{FFBAEB59-E5B3-4DC3-AD06-2AC9E8A918DC}" srcOrd="4" destOrd="0" presId="urn:microsoft.com/office/officeart/2005/8/layout/list1"/>
    <dgm:cxn modelId="{4676203C-EC1C-43C1-93F7-45A289668A80}" type="presParOf" srcId="{FFBAEB59-E5B3-4DC3-AD06-2AC9E8A918DC}" destId="{1C82F0F5-EED7-4FFD-901A-37FDB9BBEB08}" srcOrd="0" destOrd="0" presId="urn:microsoft.com/office/officeart/2005/8/layout/list1"/>
    <dgm:cxn modelId="{EE336461-F8D3-4320-86EC-88CF4A95EDFE}" type="presParOf" srcId="{FFBAEB59-E5B3-4DC3-AD06-2AC9E8A918DC}" destId="{4B71C30E-599B-4693-B876-FC3EE6792CDF}" srcOrd="1" destOrd="0" presId="urn:microsoft.com/office/officeart/2005/8/layout/list1"/>
    <dgm:cxn modelId="{99889C6F-F87F-4338-9ACC-BC104F5F15E7}" type="presParOf" srcId="{0BEAC3F9-3A30-4E55-8629-BF010830D2D4}" destId="{54DC7489-D4DA-4E0D-8B4F-D430675C1C9C}" srcOrd="5" destOrd="0" presId="urn:microsoft.com/office/officeart/2005/8/layout/list1"/>
    <dgm:cxn modelId="{16FC0446-E9A2-446E-98DB-F96282863365}" type="presParOf" srcId="{0BEAC3F9-3A30-4E55-8629-BF010830D2D4}" destId="{75E920EA-E222-42C4-91F6-A8AD9103A598}" srcOrd="6" destOrd="0" presId="urn:microsoft.com/office/officeart/2005/8/layout/list1"/>
    <dgm:cxn modelId="{9A8409FF-5086-4183-A9C8-1196B2356BDD}" type="presParOf" srcId="{0BEAC3F9-3A30-4E55-8629-BF010830D2D4}" destId="{C700EFE7-4894-49CB-9A42-AFF41CC7116E}" srcOrd="7" destOrd="0" presId="urn:microsoft.com/office/officeart/2005/8/layout/list1"/>
    <dgm:cxn modelId="{0829C35F-0D7A-43F1-9932-6D2AD2E9BB3E}" type="presParOf" srcId="{0BEAC3F9-3A30-4E55-8629-BF010830D2D4}" destId="{C87E5C46-C5BD-434C-A83D-42C989F9B047}" srcOrd="8" destOrd="0" presId="urn:microsoft.com/office/officeart/2005/8/layout/list1"/>
    <dgm:cxn modelId="{DAE346AB-725B-46F0-9B5E-6039FD1D0A23}" type="presParOf" srcId="{C87E5C46-C5BD-434C-A83D-42C989F9B047}" destId="{73B81217-95E0-4509-BD9A-D8A2A05624B3}" srcOrd="0" destOrd="0" presId="urn:microsoft.com/office/officeart/2005/8/layout/list1"/>
    <dgm:cxn modelId="{E2E204C7-69D7-47D6-B354-CDB4FF21FBA4}" type="presParOf" srcId="{C87E5C46-C5BD-434C-A83D-42C989F9B047}" destId="{ED817552-CC73-456A-910D-3AA5694929AC}" srcOrd="1" destOrd="0" presId="urn:microsoft.com/office/officeart/2005/8/layout/list1"/>
    <dgm:cxn modelId="{85351A27-B42D-48D3-9A77-A3462EC86065}" type="presParOf" srcId="{0BEAC3F9-3A30-4E55-8629-BF010830D2D4}" destId="{01BDA8AD-770A-40AA-9470-673528BB8C3B}" srcOrd="9" destOrd="0" presId="urn:microsoft.com/office/officeart/2005/8/layout/list1"/>
    <dgm:cxn modelId="{8E0845AE-3507-4226-8CBF-CF6C5F24BCDC}" type="presParOf" srcId="{0BEAC3F9-3A30-4E55-8629-BF010830D2D4}" destId="{FD0B13FE-DEF7-4A4B-90D9-82272EE499C4}" srcOrd="10" destOrd="0" presId="urn:microsoft.com/office/officeart/2005/8/layout/list1"/>
    <dgm:cxn modelId="{73420870-963E-4EE1-89EC-07294D4DE5F2}" type="presParOf" srcId="{0BEAC3F9-3A30-4E55-8629-BF010830D2D4}" destId="{5B45F276-9401-4773-937A-14F4E7E1DD55}" srcOrd="11" destOrd="0" presId="urn:microsoft.com/office/officeart/2005/8/layout/list1"/>
    <dgm:cxn modelId="{55594732-D963-443D-8E30-28164278DEE8}" type="presParOf" srcId="{0BEAC3F9-3A30-4E55-8629-BF010830D2D4}" destId="{1ED09682-6CD6-48C0-A380-CE8A5EB52B97}" srcOrd="12" destOrd="0" presId="urn:microsoft.com/office/officeart/2005/8/layout/list1"/>
    <dgm:cxn modelId="{7AA59E6B-0537-428F-8942-624243DB520A}" type="presParOf" srcId="{1ED09682-6CD6-48C0-A380-CE8A5EB52B97}" destId="{4CB1F2E7-5B3D-4804-998E-053753719AE1}" srcOrd="0" destOrd="0" presId="urn:microsoft.com/office/officeart/2005/8/layout/list1"/>
    <dgm:cxn modelId="{FE4B8D24-7514-4A7D-98E2-CD42676217BB}" type="presParOf" srcId="{1ED09682-6CD6-48C0-A380-CE8A5EB52B97}" destId="{408298F5-56E5-449D-8E5A-64043877F6C2}" srcOrd="1" destOrd="0" presId="urn:microsoft.com/office/officeart/2005/8/layout/list1"/>
    <dgm:cxn modelId="{D67DFC0D-6532-490D-BF1F-09609FB1B4BF}" type="presParOf" srcId="{0BEAC3F9-3A30-4E55-8629-BF010830D2D4}" destId="{D6D8EB1B-EC8D-4E43-A23A-FB65942E4D54}" srcOrd="13" destOrd="0" presId="urn:microsoft.com/office/officeart/2005/8/layout/list1"/>
    <dgm:cxn modelId="{1957C88D-E059-403A-86B9-2CDFEF63C1B0}" type="presParOf" srcId="{0BEAC3F9-3A30-4E55-8629-BF010830D2D4}" destId="{46077597-B2F3-4AB9-B7BA-ABD00B164F0A}" srcOrd="14" destOrd="0" presId="urn:microsoft.com/office/officeart/2005/8/layout/list1"/>
    <dgm:cxn modelId="{A2F6BCC5-C442-4DB6-8613-30DA62F74755}" type="presParOf" srcId="{0BEAC3F9-3A30-4E55-8629-BF010830D2D4}" destId="{7383A6FB-A9D8-4F7A-9FA7-EA070981735B}" srcOrd="15" destOrd="0" presId="urn:microsoft.com/office/officeart/2005/8/layout/list1"/>
    <dgm:cxn modelId="{522CE57E-EB3B-49AD-BA1E-3EC252F3A0AE}" type="presParOf" srcId="{0BEAC3F9-3A30-4E55-8629-BF010830D2D4}" destId="{A4AE083B-BDE7-474D-AFB3-015ABA18D0CB}" srcOrd="16" destOrd="0" presId="urn:microsoft.com/office/officeart/2005/8/layout/list1"/>
    <dgm:cxn modelId="{A67EFFF4-4166-468B-BBDE-02C6185593C3}" type="presParOf" srcId="{A4AE083B-BDE7-474D-AFB3-015ABA18D0CB}" destId="{DF9A7D85-B051-4182-8405-BE4227651EE2}" srcOrd="0" destOrd="0" presId="urn:microsoft.com/office/officeart/2005/8/layout/list1"/>
    <dgm:cxn modelId="{DFF7C7C2-B55C-4A83-963A-D7E4ABC41B93}" type="presParOf" srcId="{A4AE083B-BDE7-474D-AFB3-015ABA18D0CB}" destId="{9A0CB632-BD7F-40D2-985A-7EADDF8E5484}" srcOrd="1" destOrd="0" presId="urn:microsoft.com/office/officeart/2005/8/layout/list1"/>
    <dgm:cxn modelId="{A1856F1A-86CE-41BC-AA7B-56559B1CE06F}" type="presParOf" srcId="{0BEAC3F9-3A30-4E55-8629-BF010830D2D4}" destId="{3B3EA240-5F0B-4D1C-800F-DE8714757CDA}" srcOrd="17" destOrd="0" presId="urn:microsoft.com/office/officeart/2005/8/layout/list1"/>
    <dgm:cxn modelId="{5CAB9386-9437-429E-BBA6-AE3B3F90E395}" type="presParOf" srcId="{0BEAC3F9-3A30-4E55-8629-BF010830D2D4}" destId="{2CECB646-6102-4218-838E-B70A4D5A934A}" srcOrd="18"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11E6C78-3B12-47BC-9B9B-49407EEEBFDC}" type="doc">
      <dgm:prSet loTypeId="urn:microsoft.com/office/officeart/2009/3/layout/CircleRelationship" loCatId="relationship" qsTypeId="urn:microsoft.com/office/officeart/2005/8/quickstyle/3d1" qsCatId="3D" csTypeId="urn:microsoft.com/office/officeart/2005/8/colors/colorful1" csCatId="colorful" phldr="1"/>
      <dgm:spPr/>
      <dgm:t>
        <a:bodyPr/>
        <a:lstStyle/>
        <a:p>
          <a:endParaRPr lang="es-EC"/>
        </a:p>
      </dgm:t>
    </dgm:pt>
    <dgm:pt modelId="{5A24A71F-436F-4BBC-B487-A11D5E1694D4}">
      <dgm:prSet phldrT="[Texto]" custT="1"/>
      <dgm:spPr/>
      <dgm:t>
        <a:bodyPr/>
        <a:lstStyle/>
        <a:p>
          <a:r>
            <a:rPr lang="es-EC" sz="1800" dirty="0" smtClean="0"/>
            <a:t>Al comparar estas evidencias con la teoría se puede afirmar que el cicloturismo permite el incremento de la oferta en productos y servicios turísticos y mejora la calidad de vida de las comunidades locales.</a:t>
          </a:r>
          <a:endParaRPr lang="es-EC" sz="1800" dirty="0"/>
        </a:p>
      </dgm:t>
    </dgm:pt>
    <dgm:pt modelId="{3D33027B-9DB6-4C25-BC9E-B6407D1474F9}" type="parTrans" cxnId="{A31B46C2-A300-4FD8-A8BF-2FF440473691}">
      <dgm:prSet/>
      <dgm:spPr/>
      <dgm:t>
        <a:bodyPr/>
        <a:lstStyle/>
        <a:p>
          <a:endParaRPr lang="es-EC"/>
        </a:p>
      </dgm:t>
    </dgm:pt>
    <dgm:pt modelId="{E8663B5F-DBC1-48A1-9871-0C06D3A607B8}" type="sibTrans" cxnId="{A31B46C2-A300-4FD8-A8BF-2FF440473691}">
      <dgm:prSet/>
      <dgm:spPr/>
      <dgm:t>
        <a:bodyPr/>
        <a:lstStyle/>
        <a:p>
          <a:endParaRPr lang="es-EC"/>
        </a:p>
      </dgm:t>
    </dgm:pt>
    <dgm:pt modelId="{D323686D-85B0-47D9-AE32-A3E1C72C86CE}">
      <dgm:prSet phldrT="[Texto]" custT="1"/>
      <dgm:spPr/>
      <dgm:t>
        <a:bodyPr/>
        <a:lstStyle/>
        <a:p>
          <a:r>
            <a:rPr lang="es-EC" sz="1200" b="1" dirty="0" smtClean="0"/>
            <a:t>Quito Turismo</a:t>
          </a:r>
          <a:r>
            <a:rPr lang="es-EC" sz="1200" dirty="0" smtClean="0"/>
            <a:t>, mencionó que el cicloturismo es socialmente justo y complementario a las principales actividades económicas.</a:t>
          </a:r>
          <a:endParaRPr lang="es-EC" sz="1200" dirty="0"/>
        </a:p>
      </dgm:t>
    </dgm:pt>
    <dgm:pt modelId="{08C5C483-8EE8-458A-AF48-E8583F949E4F}" type="parTrans" cxnId="{914BB8DA-4499-41B0-9E32-C7A4AD60B382}">
      <dgm:prSet/>
      <dgm:spPr/>
      <dgm:t>
        <a:bodyPr/>
        <a:lstStyle/>
        <a:p>
          <a:endParaRPr lang="es-EC"/>
        </a:p>
      </dgm:t>
    </dgm:pt>
    <dgm:pt modelId="{D0D10F34-5627-4FBE-A964-665040E01903}" type="sibTrans" cxnId="{914BB8DA-4499-41B0-9E32-C7A4AD60B382}">
      <dgm:prSet/>
      <dgm:spPr/>
      <dgm:t>
        <a:bodyPr/>
        <a:lstStyle/>
        <a:p>
          <a:endParaRPr lang="es-EC"/>
        </a:p>
      </dgm:t>
    </dgm:pt>
    <dgm:pt modelId="{E1681160-E2A3-458C-A2D2-4BF1991B0520}">
      <dgm:prSet phldrT="[Texto]" custT="1"/>
      <dgm:spPr/>
      <dgm:t>
        <a:bodyPr/>
        <a:lstStyle/>
        <a:p>
          <a:r>
            <a:rPr lang="es-EC" sz="1100" b="1" dirty="0" smtClean="0"/>
            <a:t>G.A.D. Parroquial de Pacto, </a:t>
          </a:r>
          <a:r>
            <a:rPr lang="es-EC" sz="1100" dirty="0" smtClean="0"/>
            <a:t>mencionó que el cicloturismo generaría en un futuro el desarrollo de la comunidad, cuando exista coordinación y manejo de los espacios para el turismo. </a:t>
          </a:r>
          <a:endParaRPr lang="es-EC" sz="1100" dirty="0"/>
        </a:p>
      </dgm:t>
    </dgm:pt>
    <dgm:pt modelId="{37251805-A4CF-4D6E-B772-77288340F231}" type="parTrans" cxnId="{5B9EE925-5F01-402F-95FF-7890322A75C4}">
      <dgm:prSet/>
      <dgm:spPr/>
      <dgm:t>
        <a:bodyPr/>
        <a:lstStyle/>
        <a:p>
          <a:endParaRPr lang="es-EC"/>
        </a:p>
      </dgm:t>
    </dgm:pt>
    <dgm:pt modelId="{197F8D03-368F-496F-B066-97062C99FC42}" type="sibTrans" cxnId="{5B9EE925-5F01-402F-95FF-7890322A75C4}">
      <dgm:prSet/>
      <dgm:spPr/>
      <dgm:t>
        <a:bodyPr/>
        <a:lstStyle/>
        <a:p>
          <a:endParaRPr lang="es-EC"/>
        </a:p>
      </dgm:t>
    </dgm:pt>
    <dgm:pt modelId="{D24DD6BD-4140-41EC-A339-5DEDD4E5CE2A}">
      <dgm:prSet phldrT="[Texto]" custT="1"/>
      <dgm:spPr/>
      <dgm:t>
        <a:bodyPr/>
        <a:lstStyle/>
        <a:p>
          <a:r>
            <a:rPr lang="es-EC" sz="1100" b="1" dirty="0" smtClean="0"/>
            <a:t>Asociación Comunitaria de Turismo</a:t>
          </a:r>
          <a:r>
            <a:rPr lang="es-EC" sz="1100" dirty="0" smtClean="0"/>
            <a:t>, indicó que el beneficio será para todos. Habrá incremento de los  establecimientos turísticos y mayores plazas de trabajo para el desarrollo de Pacto. </a:t>
          </a:r>
          <a:endParaRPr lang="es-EC" sz="1100" dirty="0"/>
        </a:p>
      </dgm:t>
    </dgm:pt>
    <dgm:pt modelId="{113EEB21-79A6-4B5E-B9AE-19C6C6F9D8CA}" type="parTrans" cxnId="{BBB86367-A02A-44F3-924D-A910DA9F2813}">
      <dgm:prSet/>
      <dgm:spPr/>
      <dgm:t>
        <a:bodyPr/>
        <a:lstStyle/>
        <a:p>
          <a:endParaRPr lang="es-EC"/>
        </a:p>
      </dgm:t>
    </dgm:pt>
    <dgm:pt modelId="{9147CCFB-9B01-4DDF-ADC0-26025893CC84}" type="sibTrans" cxnId="{BBB86367-A02A-44F3-924D-A910DA9F2813}">
      <dgm:prSet/>
      <dgm:spPr/>
      <dgm:t>
        <a:bodyPr/>
        <a:lstStyle/>
        <a:p>
          <a:endParaRPr lang="es-EC"/>
        </a:p>
      </dgm:t>
    </dgm:pt>
    <dgm:pt modelId="{1CD64182-8FA8-4247-A3C9-40B86E6850DE}" type="pres">
      <dgm:prSet presAssocID="{511E6C78-3B12-47BC-9B9B-49407EEEBFDC}" presName="Name0" presStyleCnt="0">
        <dgm:presLayoutVars>
          <dgm:chMax val="1"/>
          <dgm:chPref val="1"/>
        </dgm:presLayoutVars>
      </dgm:prSet>
      <dgm:spPr/>
      <dgm:t>
        <a:bodyPr/>
        <a:lstStyle/>
        <a:p>
          <a:endParaRPr lang="es-EC"/>
        </a:p>
      </dgm:t>
    </dgm:pt>
    <dgm:pt modelId="{805842ED-DA5A-4F15-BA7E-1CB9AE9C867A}" type="pres">
      <dgm:prSet presAssocID="{5A24A71F-436F-4BBC-B487-A11D5E1694D4}" presName="Parent" presStyleLbl="node0" presStyleIdx="0" presStyleCnt="1">
        <dgm:presLayoutVars>
          <dgm:chMax val="5"/>
          <dgm:chPref val="5"/>
        </dgm:presLayoutVars>
      </dgm:prSet>
      <dgm:spPr/>
      <dgm:t>
        <a:bodyPr/>
        <a:lstStyle/>
        <a:p>
          <a:endParaRPr lang="es-EC"/>
        </a:p>
      </dgm:t>
    </dgm:pt>
    <dgm:pt modelId="{38B525CA-7BA3-42F2-9FC7-36F6436BE696}" type="pres">
      <dgm:prSet presAssocID="{5A24A71F-436F-4BBC-B487-A11D5E1694D4}" presName="Accent1" presStyleLbl="node1" presStyleIdx="0" presStyleCnt="15"/>
      <dgm:spPr/>
    </dgm:pt>
    <dgm:pt modelId="{62B16EA5-2264-40CC-A659-BC61FB3AF9C4}" type="pres">
      <dgm:prSet presAssocID="{5A24A71F-436F-4BBC-B487-A11D5E1694D4}" presName="Accent2" presStyleLbl="node1" presStyleIdx="1" presStyleCnt="15"/>
      <dgm:spPr/>
    </dgm:pt>
    <dgm:pt modelId="{8FF55D04-ED17-44DD-B963-875718222AC2}" type="pres">
      <dgm:prSet presAssocID="{5A24A71F-436F-4BBC-B487-A11D5E1694D4}" presName="Accent3" presStyleLbl="node1" presStyleIdx="2" presStyleCnt="15"/>
      <dgm:spPr/>
    </dgm:pt>
    <dgm:pt modelId="{B67C3B53-BEB6-4DF6-ACF0-0A67BBBE106A}" type="pres">
      <dgm:prSet presAssocID="{5A24A71F-436F-4BBC-B487-A11D5E1694D4}" presName="Accent4" presStyleLbl="node1" presStyleIdx="3" presStyleCnt="15"/>
      <dgm:spPr/>
    </dgm:pt>
    <dgm:pt modelId="{53881126-0627-46E9-9346-5C818A49E3B8}" type="pres">
      <dgm:prSet presAssocID="{5A24A71F-436F-4BBC-B487-A11D5E1694D4}" presName="Accent5" presStyleLbl="node1" presStyleIdx="4" presStyleCnt="15"/>
      <dgm:spPr/>
    </dgm:pt>
    <dgm:pt modelId="{6C3706FC-21F1-441D-B2BF-0C18B02C19CC}" type="pres">
      <dgm:prSet presAssocID="{5A24A71F-436F-4BBC-B487-A11D5E1694D4}" presName="Accent6" presStyleLbl="node1" presStyleIdx="5" presStyleCnt="15"/>
      <dgm:spPr/>
    </dgm:pt>
    <dgm:pt modelId="{30EFCFFB-9BD5-41C0-9747-F00D50C8A40B}" type="pres">
      <dgm:prSet presAssocID="{D323686D-85B0-47D9-AE32-A3E1C72C86CE}" presName="Child1" presStyleLbl="node1" presStyleIdx="6" presStyleCnt="15" custScaleX="119663" custScaleY="116375">
        <dgm:presLayoutVars>
          <dgm:chMax val="0"/>
          <dgm:chPref val="0"/>
        </dgm:presLayoutVars>
      </dgm:prSet>
      <dgm:spPr/>
      <dgm:t>
        <a:bodyPr/>
        <a:lstStyle/>
        <a:p>
          <a:endParaRPr lang="es-EC"/>
        </a:p>
      </dgm:t>
    </dgm:pt>
    <dgm:pt modelId="{CB630FC7-86F3-44B3-B3F6-59BB182D21B9}" type="pres">
      <dgm:prSet presAssocID="{D323686D-85B0-47D9-AE32-A3E1C72C86CE}" presName="Accent7" presStyleCnt="0"/>
      <dgm:spPr/>
    </dgm:pt>
    <dgm:pt modelId="{CF1BA0C3-776E-41CD-913A-4CD6B58BFE0D}" type="pres">
      <dgm:prSet presAssocID="{D323686D-85B0-47D9-AE32-A3E1C72C86CE}" presName="AccentHold1" presStyleLbl="node1" presStyleIdx="7" presStyleCnt="15"/>
      <dgm:spPr/>
    </dgm:pt>
    <dgm:pt modelId="{6B308076-CE7E-4561-AAAB-75467C101EED}" type="pres">
      <dgm:prSet presAssocID="{D323686D-85B0-47D9-AE32-A3E1C72C86CE}" presName="Accent8" presStyleCnt="0"/>
      <dgm:spPr/>
    </dgm:pt>
    <dgm:pt modelId="{D0A07FCD-BCB0-42BC-8B3F-4894DC434CA0}" type="pres">
      <dgm:prSet presAssocID="{D323686D-85B0-47D9-AE32-A3E1C72C86CE}" presName="AccentHold2" presStyleLbl="node1" presStyleIdx="8" presStyleCnt="15"/>
      <dgm:spPr/>
    </dgm:pt>
    <dgm:pt modelId="{27874808-635D-40C7-8CE2-668B7442A47D}" type="pres">
      <dgm:prSet presAssocID="{E1681160-E2A3-458C-A2D2-4BF1991B0520}" presName="Child2" presStyleLbl="node1" presStyleIdx="9" presStyleCnt="15" custScaleX="120182" custScaleY="112423">
        <dgm:presLayoutVars>
          <dgm:chMax val="0"/>
          <dgm:chPref val="0"/>
        </dgm:presLayoutVars>
      </dgm:prSet>
      <dgm:spPr/>
      <dgm:t>
        <a:bodyPr/>
        <a:lstStyle/>
        <a:p>
          <a:endParaRPr lang="es-EC"/>
        </a:p>
      </dgm:t>
    </dgm:pt>
    <dgm:pt modelId="{667B678A-A504-418B-9858-13CA36854FED}" type="pres">
      <dgm:prSet presAssocID="{E1681160-E2A3-458C-A2D2-4BF1991B0520}" presName="Accent9" presStyleCnt="0"/>
      <dgm:spPr/>
    </dgm:pt>
    <dgm:pt modelId="{19139CD0-766D-4EAC-BB70-BC16785A679F}" type="pres">
      <dgm:prSet presAssocID="{E1681160-E2A3-458C-A2D2-4BF1991B0520}" presName="AccentHold1" presStyleLbl="node1" presStyleIdx="10" presStyleCnt="15"/>
      <dgm:spPr/>
    </dgm:pt>
    <dgm:pt modelId="{55D9294B-4E3B-434B-BD72-73DB4D5D63AE}" type="pres">
      <dgm:prSet presAssocID="{E1681160-E2A3-458C-A2D2-4BF1991B0520}" presName="Accent10" presStyleCnt="0"/>
      <dgm:spPr/>
    </dgm:pt>
    <dgm:pt modelId="{63612E3C-0A0C-484B-97A2-866151FF6AEB}" type="pres">
      <dgm:prSet presAssocID="{E1681160-E2A3-458C-A2D2-4BF1991B0520}" presName="AccentHold2" presStyleLbl="node1" presStyleIdx="11" presStyleCnt="15"/>
      <dgm:spPr/>
    </dgm:pt>
    <dgm:pt modelId="{7AD0892F-5B41-446A-B116-40E795678028}" type="pres">
      <dgm:prSet presAssocID="{E1681160-E2A3-458C-A2D2-4BF1991B0520}" presName="Accent11" presStyleCnt="0"/>
      <dgm:spPr/>
    </dgm:pt>
    <dgm:pt modelId="{F8C96720-D291-4625-A1EE-21A7034518A4}" type="pres">
      <dgm:prSet presAssocID="{E1681160-E2A3-458C-A2D2-4BF1991B0520}" presName="AccentHold3" presStyleLbl="node1" presStyleIdx="12" presStyleCnt="15"/>
      <dgm:spPr/>
    </dgm:pt>
    <dgm:pt modelId="{693C9264-8ACC-43F7-BCE7-6075DCAA5298}" type="pres">
      <dgm:prSet presAssocID="{D24DD6BD-4140-41EC-A339-5DEDD4E5CE2A}" presName="Child3" presStyleLbl="node1" presStyleIdx="13" presStyleCnt="15" custScaleX="107591" custScaleY="107829">
        <dgm:presLayoutVars>
          <dgm:chMax val="0"/>
          <dgm:chPref val="0"/>
        </dgm:presLayoutVars>
      </dgm:prSet>
      <dgm:spPr/>
      <dgm:t>
        <a:bodyPr/>
        <a:lstStyle/>
        <a:p>
          <a:endParaRPr lang="es-EC"/>
        </a:p>
      </dgm:t>
    </dgm:pt>
    <dgm:pt modelId="{3C41CCA8-EB23-4D7B-983F-343668ADCD22}" type="pres">
      <dgm:prSet presAssocID="{D24DD6BD-4140-41EC-A339-5DEDD4E5CE2A}" presName="Accent12" presStyleCnt="0"/>
      <dgm:spPr/>
    </dgm:pt>
    <dgm:pt modelId="{122C3D85-7C54-4828-927C-FFAD8C66C001}" type="pres">
      <dgm:prSet presAssocID="{D24DD6BD-4140-41EC-A339-5DEDD4E5CE2A}" presName="AccentHold1" presStyleLbl="node1" presStyleIdx="14" presStyleCnt="15"/>
      <dgm:spPr/>
    </dgm:pt>
  </dgm:ptLst>
  <dgm:cxnLst>
    <dgm:cxn modelId="{0A7EBA7C-48F3-4BC4-BDC6-EF6F2D5BDDAB}" type="presOf" srcId="{D24DD6BD-4140-41EC-A339-5DEDD4E5CE2A}" destId="{693C9264-8ACC-43F7-BCE7-6075DCAA5298}" srcOrd="0" destOrd="0" presId="urn:microsoft.com/office/officeart/2009/3/layout/CircleRelationship"/>
    <dgm:cxn modelId="{BBB86367-A02A-44F3-924D-A910DA9F2813}" srcId="{5A24A71F-436F-4BBC-B487-A11D5E1694D4}" destId="{D24DD6BD-4140-41EC-A339-5DEDD4E5CE2A}" srcOrd="2" destOrd="0" parTransId="{113EEB21-79A6-4B5E-B9AE-19C6C6F9D8CA}" sibTransId="{9147CCFB-9B01-4DDF-ADC0-26025893CC84}"/>
    <dgm:cxn modelId="{9D459454-F40F-4B4E-AEF6-AD7118FFC301}" type="presOf" srcId="{5A24A71F-436F-4BBC-B487-A11D5E1694D4}" destId="{805842ED-DA5A-4F15-BA7E-1CB9AE9C867A}" srcOrd="0" destOrd="0" presId="urn:microsoft.com/office/officeart/2009/3/layout/CircleRelationship"/>
    <dgm:cxn modelId="{AF68D12B-1478-4C94-8298-9F61318792BF}" type="presOf" srcId="{E1681160-E2A3-458C-A2D2-4BF1991B0520}" destId="{27874808-635D-40C7-8CE2-668B7442A47D}" srcOrd="0" destOrd="0" presId="urn:microsoft.com/office/officeart/2009/3/layout/CircleRelationship"/>
    <dgm:cxn modelId="{A31B46C2-A300-4FD8-A8BF-2FF440473691}" srcId="{511E6C78-3B12-47BC-9B9B-49407EEEBFDC}" destId="{5A24A71F-436F-4BBC-B487-A11D5E1694D4}" srcOrd="0" destOrd="0" parTransId="{3D33027B-9DB6-4C25-BC9E-B6407D1474F9}" sibTransId="{E8663B5F-DBC1-48A1-9871-0C06D3A607B8}"/>
    <dgm:cxn modelId="{914BB8DA-4499-41B0-9E32-C7A4AD60B382}" srcId="{5A24A71F-436F-4BBC-B487-A11D5E1694D4}" destId="{D323686D-85B0-47D9-AE32-A3E1C72C86CE}" srcOrd="0" destOrd="0" parTransId="{08C5C483-8EE8-458A-AF48-E8583F949E4F}" sibTransId="{D0D10F34-5627-4FBE-A964-665040E01903}"/>
    <dgm:cxn modelId="{1D3B58C3-B119-431F-A34A-DE0888E171ED}" type="presOf" srcId="{511E6C78-3B12-47BC-9B9B-49407EEEBFDC}" destId="{1CD64182-8FA8-4247-A3C9-40B86E6850DE}" srcOrd="0" destOrd="0" presId="urn:microsoft.com/office/officeart/2009/3/layout/CircleRelationship"/>
    <dgm:cxn modelId="{5B9EE925-5F01-402F-95FF-7890322A75C4}" srcId="{5A24A71F-436F-4BBC-B487-A11D5E1694D4}" destId="{E1681160-E2A3-458C-A2D2-4BF1991B0520}" srcOrd="1" destOrd="0" parTransId="{37251805-A4CF-4D6E-B772-77288340F231}" sibTransId="{197F8D03-368F-496F-B066-97062C99FC42}"/>
    <dgm:cxn modelId="{63B55A76-8EC9-41BA-A536-CCC6466B6D6B}" type="presOf" srcId="{D323686D-85B0-47D9-AE32-A3E1C72C86CE}" destId="{30EFCFFB-9BD5-41C0-9747-F00D50C8A40B}" srcOrd="0" destOrd="0" presId="urn:microsoft.com/office/officeart/2009/3/layout/CircleRelationship"/>
    <dgm:cxn modelId="{7F3A72A0-9968-4951-B565-90158C9D901B}" type="presParOf" srcId="{1CD64182-8FA8-4247-A3C9-40B86E6850DE}" destId="{805842ED-DA5A-4F15-BA7E-1CB9AE9C867A}" srcOrd="0" destOrd="0" presId="urn:microsoft.com/office/officeart/2009/3/layout/CircleRelationship"/>
    <dgm:cxn modelId="{1F03E3D1-50D7-4FCB-A504-46677F0A2661}" type="presParOf" srcId="{1CD64182-8FA8-4247-A3C9-40B86E6850DE}" destId="{38B525CA-7BA3-42F2-9FC7-36F6436BE696}" srcOrd="1" destOrd="0" presId="urn:microsoft.com/office/officeart/2009/3/layout/CircleRelationship"/>
    <dgm:cxn modelId="{8C18D2F2-3D01-4A98-94A1-ADC84391B9C8}" type="presParOf" srcId="{1CD64182-8FA8-4247-A3C9-40B86E6850DE}" destId="{62B16EA5-2264-40CC-A659-BC61FB3AF9C4}" srcOrd="2" destOrd="0" presId="urn:microsoft.com/office/officeart/2009/3/layout/CircleRelationship"/>
    <dgm:cxn modelId="{12A7178A-C2AD-40F8-9A1A-CBA5B49F7541}" type="presParOf" srcId="{1CD64182-8FA8-4247-A3C9-40B86E6850DE}" destId="{8FF55D04-ED17-44DD-B963-875718222AC2}" srcOrd="3" destOrd="0" presId="urn:microsoft.com/office/officeart/2009/3/layout/CircleRelationship"/>
    <dgm:cxn modelId="{F994CBE2-DD3D-4108-A2F2-8AEE8C79844E}" type="presParOf" srcId="{1CD64182-8FA8-4247-A3C9-40B86E6850DE}" destId="{B67C3B53-BEB6-4DF6-ACF0-0A67BBBE106A}" srcOrd="4" destOrd="0" presId="urn:microsoft.com/office/officeart/2009/3/layout/CircleRelationship"/>
    <dgm:cxn modelId="{E091EF43-6C3B-423F-9FDF-C88F7EF63BBF}" type="presParOf" srcId="{1CD64182-8FA8-4247-A3C9-40B86E6850DE}" destId="{53881126-0627-46E9-9346-5C818A49E3B8}" srcOrd="5" destOrd="0" presId="urn:microsoft.com/office/officeart/2009/3/layout/CircleRelationship"/>
    <dgm:cxn modelId="{C26DD0C8-558E-4C42-958B-FB1FC4417A63}" type="presParOf" srcId="{1CD64182-8FA8-4247-A3C9-40B86E6850DE}" destId="{6C3706FC-21F1-441D-B2BF-0C18B02C19CC}" srcOrd="6" destOrd="0" presId="urn:microsoft.com/office/officeart/2009/3/layout/CircleRelationship"/>
    <dgm:cxn modelId="{DBB7F7FF-4EDE-43B4-B703-5CC9615AB64D}" type="presParOf" srcId="{1CD64182-8FA8-4247-A3C9-40B86E6850DE}" destId="{30EFCFFB-9BD5-41C0-9747-F00D50C8A40B}" srcOrd="7" destOrd="0" presId="urn:microsoft.com/office/officeart/2009/3/layout/CircleRelationship"/>
    <dgm:cxn modelId="{C24EA4AA-7C06-4423-85CC-F4D4DCD11BE8}" type="presParOf" srcId="{1CD64182-8FA8-4247-A3C9-40B86E6850DE}" destId="{CB630FC7-86F3-44B3-B3F6-59BB182D21B9}" srcOrd="8" destOrd="0" presId="urn:microsoft.com/office/officeart/2009/3/layout/CircleRelationship"/>
    <dgm:cxn modelId="{8692CC4A-FB2F-4034-B121-D7E53BB839F5}" type="presParOf" srcId="{CB630FC7-86F3-44B3-B3F6-59BB182D21B9}" destId="{CF1BA0C3-776E-41CD-913A-4CD6B58BFE0D}" srcOrd="0" destOrd="0" presId="urn:microsoft.com/office/officeart/2009/3/layout/CircleRelationship"/>
    <dgm:cxn modelId="{9A6D6D84-35A5-48FA-85E3-C3C89BC64760}" type="presParOf" srcId="{1CD64182-8FA8-4247-A3C9-40B86E6850DE}" destId="{6B308076-CE7E-4561-AAAB-75467C101EED}" srcOrd="9" destOrd="0" presId="urn:microsoft.com/office/officeart/2009/3/layout/CircleRelationship"/>
    <dgm:cxn modelId="{736831A7-483B-4E3F-8F66-DBCF4E0D69B1}" type="presParOf" srcId="{6B308076-CE7E-4561-AAAB-75467C101EED}" destId="{D0A07FCD-BCB0-42BC-8B3F-4894DC434CA0}" srcOrd="0" destOrd="0" presId="urn:microsoft.com/office/officeart/2009/3/layout/CircleRelationship"/>
    <dgm:cxn modelId="{A0C34D77-703E-4931-8A05-AD1B7F087E0C}" type="presParOf" srcId="{1CD64182-8FA8-4247-A3C9-40B86E6850DE}" destId="{27874808-635D-40C7-8CE2-668B7442A47D}" srcOrd="10" destOrd="0" presId="urn:microsoft.com/office/officeart/2009/3/layout/CircleRelationship"/>
    <dgm:cxn modelId="{6D45DD52-8461-44D8-8A0D-B2D92ECC68CB}" type="presParOf" srcId="{1CD64182-8FA8-4247-A3C9-40B86E6850DE}" destId="{667B678A-A504-418B-9858-13CA36854FED}" srcOrd="11" destOrd="0" presId="urn:microsoft.com/office/officeart/2009/3/layout/CircleRelationship"/>
    <dgm:cxn modelId="{AA2279A2-9443-496F-A67B-C2DA115DEA3C}" type="presParOf" srcId="{667B678A-A504-418B-9858-13CA36854FED}" destId="{19139CD0-766D-4EAC-BB70-BC16785A679F}" srcOrd="0" destOrd="0" presId="urn:microsoft.com/office/officeart/2009/3/layout/CircleRelationship"/>
    <dgm:cxn modelId="{2C1ED86B-6397-4EE0-B7AF-E7172E2963E8}" type="presParOf" srcId="{1CD64182-8FA8-4247-A3C9-40B86E6850DE}" destId="{55D9294B-4E3B-434B-BD72-73DB4D5D63AE}" srcOrd="12" destOrd="0" presId="urn:microsoft.com/office/officeart/2009/3/layout/CircleRelationship"/>
    <dgm:cxn modelId="{F5B585B8-3254-478F-8CCF-5063283FB384}" type="presParOf" srcId="{55D9294B-4E3B-434B-BD72-73DB4D5D63AE}" destId="{63612E3C-0A0C-484B-97A2-866151FF6AEB}" srcOrd="0" destOrd="0" presId="urn:microsoft.com/office/officeart/2009/3/layout/CircleRelationship"/>
    <dgm:cxn modelId="{D280D388-2E9B-4372-B5E0-7697C82D37A1}" type="presParOf" srcId="{1CD64182-8FA8-4247-A3C9-40B86E6850DE}" destId="{7AD0892F-5B41-446A-B116-40E795678028}" srcOrd="13" destOrd="0" presId="urn:microsoft.com/office/officeart/2009/3/layout/CircleRelationship"/>
    <dgm:cxn modelId="{FDF319C3-2449-456C-A369-C6D70109E8E5}" type="presParOf" srcId="{7AD0892F-5B41-446A-B116-40E795678028}" destId="{F8C96720-D291-4625-A1EE-21A7034518A4}" srcOrd="0" destOrd="0" presId="urn:microsoft.com/office/officeart/2009/3/layout/CircleRelationship"/>
    <dgm:cxn modelId="{DFF39AA2-5AB1-46C3-A59C-68BEFAA33E5A}" type="presParOf" srcId="{1CD64182-8FA8-4247-A3C9-40B86E6850DE}" destId="{693C9264-8ACC-43F7-BCE7-6075DCAA5298}" srcOrd="14" destOrd="0" presId="urn:microsoft.com/office/officeart/2009/3/layout/CircleRelationship"/>
    <dgm:cxn modelId="{B4B96F56-560A-4D25-9F9C-22D7D049EBCA}" type="presParOf" srcId="{1CD64182-8FA8-4247-A3C9-40B86E6850DE}" destId="{3C41CCA8-EB23-4D7B-983F-343668ADCD22}" srcOrd="15" destOrd="0" presId="urn:microsoft.com/office/officeart/2009/3/layout/CircleRelationship"/>
    <dgm:cxn modelId="{BF5B7944-A287-4B16-AF13-2A446D15D24E}" type="presParOf" srcId="{3C41CCA8-EB23-4D7B-983F-343668ADCD22}" destId="{122C3D85-7C54-4828-927C-FFAD8C66C001}"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11E6C78-3B12-47BC-9B9B-49407EEEBFDC}" type="doc">
      <dgm:prSet loTypeId="urn:microsoft.com/office/officeart/2009/3/layout/CircleRelationship" loCatId="relationship" qsTypeId="urn:microsoft.com/office/officeart/2005/8/quickstyle/3d3" qsCatId="3D" csTypeId="urn:microsoft.com/office/officeart/2005/8/colors/colorful5" csCatId="colorful" phldr="1"/>
      <dgm:spPr/>
      <dgm:t>
        <a:bodyPr/>
        <a:lstStyle/>
        <a:p>
          <a:endParaRPr lang="es-EC"/>
        </a:p>
      </dgm:t>
    </dgm:pt>
    <dgm:pt modelId="{5A24A71F-436F-4BBC-B487-A11D5E1694D4}">
      <dgm:prSet phldrT="[Texto]" custT="1"/>
      <dgm:spPr/>
      <dgm:t>
        <a:bodyPr/>
        <a:lstStyle/>
        <a:p>
          <a:r>
            <a:rPr lang="es-EC" sz="1600" dirty="0" smtClean="0"/>
            <a:t>Esta modalidad de turismo genera ingresos directos e indirectos, en donde el beneficio es para toda la población. Siendo las zonas rurales las que más se benefician de esta actividad. Concuerdan dos de los entrevistados con la base teórica. </a:t>
          </a:r>
          <a:endParaRPr lang="es-EC" sz="1600" dirty="0"/>
        </a:p>
      </dgm:t>
    </dgm:pt>
    <dgm:pt modelId="{3D33027B-9DB6-4C25-BC9E-B6407D1474F9}" type="parTrans" cxnId="{A31B46C2-A300-4FD8-A8BF-2FF440473691}">
      <dgm:prSet/>
      <dgm:spPr/>
      <dgm:t>
        <a:bodyPr/>
        <a:lstStyle/>
        <a:p>
          <a:endParaRPr lang="es-EC"/>
        </a:p>
      </dgm:t>
    </dgm:pt>
    <dgm:pt modelId="{E8663B5F-DBC1-48A1-9871-0C06D3A607B8}" type="sibTrans" cxnId="{A31B46C2-A300-4FD8-A8BF-2FF440473691}">
      <dgm:prSet/>
      <dgm:spPr/>
      <dgm:t>
        <a:bodyPr/>
        <a:lstStyle/>
        <a:p>
          <a:endParaRPr lang="es-EC"/>
        </a:p>
      </dgm:t>
    </dgm:pt>
    <dgm:pt modelId="{D323686D-85B0-47D9-AE32-A3E1C72C86CE}">
      <dgm:prSet phldrT="[Texto]" custT="1"/>
      <dgm:spPr/>
      <dgm:t>
        <a:bodyPr/>
        <a:lstStyle/>
        <a:p>
          <a:r>
            <a:rPr lang="es-EC" sz="1100" dirty="0" smtClean="0"/>
            <a:t>Quito Turismo, el cicloturismo es una de las actividades turísticas que menos diversifica beneficios a la comunidad, ya que este tipo de actividades es de un solo día</a:t>
          </a:r>
          <a:endParaRPr lang="es-EC" sz="1100" dirty="0"/>
        </a:p>
      </dgm:t>
    </dgm:pt>
    <dgm:pt modelId="{08C5C483-8EE8-458A-AF48-E8583F949E4F}" type="parTrans" cxnId="{914BB8DA-4499-41B0-9E32-C7A4AD60B382}">
      <dgm:prSet/>
      <dgm:spPr/>
      <dgm:t>
        <a:bodyPr/>
        <a:lstStyle/>
        <a:p>
          <a:endParaRPr lang="es-EC"/>
        </a:p>
      </dgm:t>
    </dgm:pt>
    <dgm:pt modelId="{D0D10F34-5627-4FBE-A964-665040E01903}" type="sibTrans" cxnId="{914BB8DA-4499-41B0-9E32-C7A4AD60B382}">
      <dgm:prSet/>
      <dgm:spPr/>
      <dgm:t>
        <a:bodyPr/>
        <a:lstStyle/>
        <a:p>
          <a:endParaRPr lang="es-EC"/>
        </a:p>
      </dgm:t>
    </dgm:pt>
    <dgm:pt modelId="{D24DD6BD-4140-41EC-A339-5DEDD4E5CE2A}">
      <dgm:prSet phldrT="[Texto]" custT="1"/>
      <dgm:spPr/>
      <dgm:t>
        <a:bodyPr/>
        <a:lstStyle/>
        <a:p>
          <a:r>
            <a:rPr lang="es-EC" sz="1100" dirty="0" smtClean="0"/>
            <a:t>Asociación Comunitaria de Turismo indica que es una actividad rentable, ya que los turistas al momento de llegar a la comunidad consumen los productos.</a:t>
          </a:r>
          <a:endParaRPr lang="es-EC" sz="1100" dirty="0"/>
        </a:p>
      </dgm:t>
    </dgm:pt>
    <dgm:pt modelId="{113EEB21-79A6-4B5E-B9AE-19C6C6F9D8CA}" type="parTrans" cxnId="{BBB86367-A02A-44F3-924D-A910DA9F2813}">
      <dgm:prSet/>
      <dgm:spPr/>
      <dgm:t>
        <a:bodyPr/>
        <a:lstStyle/>
        <a:p>
          <a:endParaRPr lang="es-EC"/>
        </a:p>
      </dgm:t>
    </dgm:pt>
    <dgm:pt modelId="{9147CCFB-9B01-4DDF-ADC0-26025893CC84}" type="sibTrans" cxnId="{BBB86367-A02A-44F3-924D-A910DA9F2813}">
      <dgm:prSet/>
      <dgm:spPr/>
      <dgm:t>
        <a:bodyPr/>
        <a:lstStyle/>
        <a:p>
          <a:endParaRPr lang="es-EC"/>
        </a:p>
      </dgm:t>
    </dgm:pt>
    <dgm:pt modelId="{3CC7940D-4904-4723-A10B-3BB41803160A}">
      <dgm:prSet phldrT="[Texto]" custT="1"/>
      <dgm:spPr/>
      <dgm:t>
        <a:bodyPr/>
        <a:lstStyle/>
        <a:p>
          <a:r>
            <a:rPr lang="es-EC" sz="1100" dirty="0" smtClean="0"/>
            <a:t>G.A.D. Parroquial de Pacto mencionó que el cicloturismo generaría efectos positivos si las ciclorutas se llegaran a promocionar más o si existiera mayor afluencia de gente.</a:t>
          </a:r>
          <a:endParaRPr lang="es-EC" sz="1400" dirty="0"/>
        </a:p>
      </dgm:t>
    </dgm:pt>
    <dgm:pt modelId="{4A3FBB91-6CDD-417B-A2CF-15DEF2919AE3}" type="parTrans" cxnId="{3A255D40-9AE0-4F06-BF07-12F733DDE59B}">
      <dgm:prSet/>
      <dgm:spPr/>
      <dgm:t>
        <a:bodyPr/>
        <a:lstStyle/>
        <a:p>
          <a:endParaRPr lang="es-EC"/>
        </a:p>
      </dgm:t>
    </dgm:pt>
    <dgm:pt modelId="{9ECC34D8-1752-4DDB-A4FE-6A3365374611}" type="sibTrans" cxnId="{3A255D40-9AE0-4F06-BF07-12F733DDE59B}">
      <dgm:prSet/>
      <dgm:spPr/>
      <dgm:t>
        <a:bodyPr/>
        <a:lstStyle/>
        <a:p>
          <a:endParaRPr lang="es-EC"/>
        </a:p>
      </dgm:t>
    </dgm:pt>
    <dgm:pt modelId="{1CD64182-8FA8-4247-A3C9-40B86E6850DE}" type="pres">
      <dgm:prSet presAssocID="{511E6C78-3B12-47BC-9B9B-49407EEEBFDC}" presName="Name0" presStyleCnt="0">
        <dgm:presLayoutVars>
          <dgm:chMax val="1"/>
          <dgm:chPref val="1"/>
        </dgm:presLayoutVars>
      </dgm:prSet>
      <dgm:spPr/>
      <dgm:t>
        <a:bodyPr/>
        <a:lstStyle/>
        <a:p>
          <a:endParaRPr lang="es-EC"/>
        </a:p>
      </dgm:t>
    </dgm:pt>
    <dgm:pt modelId="{805842ED-DA5A-4F15-BA7E-1CB9AE9C867A}" type="pres">
      <dgm:prSet presAssocID="{5A24A71F-436F-4BBC-B487-A11D5E1694D4}" presName="Parent" presStyleLbl="node0" presStyleIdx="0" presStyleCnt="1">
        <dgm:presLayoutVars>
          <dgm:chMax val="5"/>
          <dgm:chPref val="5"/>
        </dgm:presLayoutVars>
      </dgm:prSet>
      <dgm:spPr/>
      <dgm:t>
        <a:bodyPr/>
        <a:lstStyle/>
        <a:p>
          <a:endParaRPr lang="es-EC"/>
        </a:p>
      </dgm:t>
    </dgm:pt>
    <dgm:pt modelId="{38B525CA-7BA3-42F2-9FC7-36F6436BE696}" type="pres">
      <dgm:prSet presAssocID="{5A24A71F-436F-4BBC-B487-A11D5E1694D4}" presName="Accent1" presStyleLbl="node1" presStyleIdx="0" presStyleCnt="15"/>
      <dgm:spPr/>
    </dgm:pt>
    <dgm:pt modelId="{62B16EA5-2264-40CC-A659-BC61FB3AF9C4}" type="pres">
      <dgm:prSet presAssocID="{5A24A71F-436F-4BBC-B487-A11D5E1694D4}" presName="Accent2" presStyleLbl="node1" presStyleIdx="1" presStyleCnt="15"/>
      <dgm:spPr/>
    </dgm:pt>
    <dgm:pt modelId="{8FF55D04-ED17-44DD-B963-875718222AC2}" type="pres">
      <dgm:prSet presAssocID="{5A24A71F-436F-4BBC-B487-A11D5E1694D4}" presName="Accent3" presStyleLbl="node1" presStyleIdx="2" presStyleCnt="15"/>
      <dgm:spPr/>
    </dgm:pt>
    <dgm:pt modelId="{B67C3B53-BEB6-4DF6-ACF0-0A67BBBE106A}" type="pres">
      <dgm:prSet presAssocID="{5A24A71F-436F-4BBC-B487-A11D5E1694D4}" presName="Accent4" presStyleLbl="node1" presStyleIdx="3" presStyleCnt="15"/>
      <dgm:spPr/>
    </dgm:pt>
    <dgm:pt modelId="{53881126-0627-46E9-9346-5C818A49E3B8}" type="pres">
      <dgm:prSet presAssocID="{5A24A71F-436F-4BBC-B487-A11D5E1694D4}" presName="Accent5" presStyleLbl="node1" presStyleIdx="4" presStyleCnt="15"/>
      <dgm:spPr/>
    </dgm:pt>
    <dgm:pt modelId="{6C3706FC-21F1-441D-B2BF-0C18B02C19CC}" type="pres">
      <dgm:prSet presAssocID="{5A24A71F-436F-4BBC-B487-A11D5E1694D4}" presName="Accent6" presStyleLbl="node1" presStyleIdx="5" presStyleCnt="15"/>
      <dgm:spPr/>
    </dgm:pt>
    <dgm:pt modelId="{30EFCFFB-9BD5-41C0-9747-F00D50C8A40B}" type="pres">
      <dgm:prSet presAssocID="{D323686D-85B0-47D9-AE32-A3E1C72C86CE}" presName="Child1" presStyleLbl="node1" presStyleIdx="6" presStyleCnt="15" custScaleX="116027" custScaleY="112815">
        <dgm:presLayoutVars>
          <dgm:chMax val="0"/>
          <dgm:chPref val="0"/>
        </dgm:presLayoutVars>
      </dgm:prSet>
      <dgm:spPr/>
      <dgm:t>
        <a:bodyPr/>
        <a:lstStyle/>
        <a:p>
          <a:endParaRPr lang="es-EC"/>
        </a:p>
      </dgm:t>
    </dgm:pt>
    <dgm:pt modelId="{CB630FC7-86F3-44B3-B3F6-59BB182D21B9}" type="pres">
      <dgm:prSet presAssocID="{D323686D-85B0-47D9-AE32-A3E1C72C86CE}" presName="Accent7" presStyleCnt="0"/>
      <dgm:spPr/>
    </dgm:pt>
    <dgm:pt modelId="{CF1BA0C3-776E-41CD-913A-4CD6B58BFE0D}" type="pres">
      <dgm:prSet presAssocID="{D323686D-85B0-47D9-AE32-A3E1C72C86CE}" presName="AccentHold1" presStyleLbl="node1" presStyleIdx="7" presStyleCnt="15"/>
      <dgm:spPr/>
    </dgm:pt>
    <dgm:pt modelId="{6B308076-CE7E-4561-AAAB-75467C101EED}" type="pres">
      <dgm:prSet presAssocID="{D323686D-85B0-47D9-AE32-A3E1C72C86CE}" presName="Accent8" presStyleCnt="0"/>
      <dgm:spPr/>
    </dgm:pt>
    <dgm:pt modelId="{D0A07FCD-BCB0-42BC-8B3F-4894DC434CA0}" type="pres">
      <dgm:prSet presAssocID="{D323686D-85B0-47D9-AE32-A3E1C72C86CE}" presName="AccentHold2" presStyleLbl="node1" presStyleIdx="8" presStyleCnt="15"/>
      <dgm:spPr/>
    </dgm:pt>
    <dgm:pt modelId="{AB37A285-8320-4BA3-B072-562D410EEA94}" type="pres">
      <dgm:prSet presAssocID="{3CC7940D-4904-4723-A10B-3BB41803160A}" presName="Child2" presStyleLbl="node1" presStyleIdx="9" presStyleCnt="15" custScaleX="120706" custScaleY="112949">
        <dgm:presLayoutVars>
          <dgm:chMax val="0"/>
          <dgm:chPref val="0"/>
        </dgm:presLayoutVars>
      </dgm:prSet>
      <dgm:spPr/>
      <dgm:t>
        <a:bodyPr/>
        <a:lstStyle/>
        <a:p>
          <a:endParaRPr lang="es-EC"/>
        </a:p>
      </dgm:t>
    </dgm:pt>
    <dgm:pt modelId="{61FBFB5E-8F0E-4986-8E23-28F89B00DD3A}" type="pres">
      <dgm:prSet presAssocID="{3CC7940D-4904-4723-A10B-3BB41803160A}" presName="Accent9" presStyleCnt="0"/>
      <dgm:spPr/>
    </dgm:pt>
    <dgm:pt modelId="{377F1F32-1E6B-434B-88B5-4523924579B7}" type="pres">
      <dgm:prSet presAssocID="{3CC7940D-4904-4723-A10B-3BB41803160A}" presName="AccentHold1" presStyleLbl="node1" presStyleIdx="10" presStyleCnt="15"/>
      <dgm:spPr/>
    </dgm:pt>
    <dgm:pt modelId="{8C6F6D8E-6BB9-46E9-BDF0-29019E592458}" type="pres">
      <dgm:prSet presAssocID="{3CC7940D-4904-4723-A10B-3BB41803160A}" presName="Accent10" presStyleCnt="0"/>
      <dgm:spPr/>
    </dgm:pt>
    <dgm:pt modelId="{A206C96A-F357-479C-BB60-38E47DB742BC}" type="pres">
      <dgm:prSet presAssocID="{3CC7940D-4904-4723-A10B-3BB41803160A}" presName="AccentHold2" presStyleLbl="node1" presStyleIdx="11" presStyleCnt="15"/>
      <dgm:spPr/>
    </dgm:pt>
    <dgm:pt modelId="{9D5C8EE9-CD6C-4FF1-9853-46F592A43EC3}" type="pres">
      <dgm:prSet presAssocID="{3CC7940D-4904-4723-A10B-3BB41803160A}" presName="Accent11" presStyleCnt="0"/>
      <dgm:spPr/>
    </dgm:pt>
    <dgm:pt modelId="{E2489356-28AF-4FC4-A40E-6A5CB7764C35}" type="pres">
      <dgm:prSet presAssocID="{3CC7940D-4904-4723-A10B-3BB41803160A}" presName="AccentHold3" presStyleLbl="node1" presStyleIdx="12" presStyleCnt="15"/>
      <dgm:spPr/>
    </dgm:pt>
    <dgm:pt modelId="{693C9264-8ACC-43F7-BCE7-6075DCAA5298}" type="pres">
      <dgm:prSet presAssocID="{D24DD6BD-4140-41EC-A339-5DEDD4E5CE2A}" presName="Child3" presStyleLbl="node1" presStyleIdx="13" presStyleCnt="15" custScaleX="107538" custScaleY="104798">
        <dgm:presLayoutVars>
          <dgm:chMax val="0"/>
          <dgm:chPref val="0"/>
        </dgm:presLayoutVars>
      </dgm:prSet>
      <dgm:spPr/>
      <dgm:t>
        <a:bodyPr/>
        <a:lstStyle/>
        <a:p>
          <a:endParaRPr lang="es-EC"/>
        </a:p>
      </dgm:t>
    </dgm:pt>
    <dgm:pt modelId="{3C41CCA8-EB23-4D7B-983F-343668ADCD22}" type="pres">
      <dgm:prSet presAssocID="{D24DD6BD-4140-41EC-A339-5DEDD4E5CE2A}" presName="Accent12" presStyleCnt="0"/>
      <dgm:spPr/>
    </dgm:pt>
    <dgm:pt modelId="{122C3D85-7C54-4828-927C-FFAD8C66C001}" type="pres">
      <dgm:prSet presAssocID="{D24DD6BD-4140-41EC-A339-5DEDD4E5CE2A}" presName="AccentHold1" presStyleLbl="node1" presStyleIdx="14" presStyleCnt="15"/>
      <dgm:spPr/>
    </dgm:pt>
  </dgm:ptLst>
  <dgm:cxnLst>
    <dgm:cxn modelId="{BBB86367-A02A-44F3-924D-A910DA9F2813}" srcId="{5A24A71F-436F-4BBC-B487-A11D5E1694D4}" destId="{D24DD6BD-4140-41EC-A339-5DEDD4E5CE2A}" srcOrd="2" destOrd="0" parTransId="{113EEB21-79A6-4B5E-B9AE-19C6C6F9D8CA}" sibTransId="{9147CCFB-9B01-4DDF-ADC0-26025893CC84}"/>
    <dgm:cxn modelId="{E77E416D-D216-4CA2-8C21-8A799E88BD34}" type="presOf" srcId="{5A24A71F-436F-4BBC-B487-A11D5E1694D4}" destId="{805842ED-DA5A-4F15-BA7E-1CB9AE9C867A}" srcOrd="0" destOrd="0" presId="urn:microsoft.com/office/officeart/2009/3/layout/CircleRelationship"/>
    <dgm:cxn modelId="{81FBF9EE-6866-4BD6-9BE2-5828017450F3}" type="presOf" srcId="{3CC7940D-4904-4723-A10B-3BB41803160A}" destId="{AB37A285-8320-4BA3-B072-562D410EEA94}" srcOrd="0" destOrd="0" presId="urn:microsoft.com/office/officeart/2009/3/layout/CircleRelationship"/>
    <dgm:cxn modelId="{A31B46C2-A300-4FD8-A8BF-2FF440473691}" srcId="{511E6C78-3B12-47BC-9B9B-49407EEEBFDC}" destId="{5A24A71F-436F-4BBC-B487-A11D5E1694D4}" srcOrd="0" destOrd="0" parTransId="{3D33027B-9DB6-4C25-BC9E-B6407D1474F9}" sibTransId="{E8663B5F-DBC1-48A1-9871-0C06D3A607B8}"/>
    <dgm:cxn modelId="{914BB8DA-4499-41B0-9E32-C7A4AD60B382}" srcId="{5A24A71F-436F-4BBC-B487-A11D5E1694D4}" destId="{D323686D-85B0-47D9-AE32-A3E1C72C86CE}" srcOrd="0" destOrd="0" parTransId="{08C5C483-8EE8-458A-AF48-E8583F949E4F}" sibTransId="{D0D10F34-5627-4FBE-A964-665040E01903}"/>
    <dgm:cxn modelId="{1113FE77-9B9B-4566-B188-CBCE7D522B64}" type="presOf" srcId="{D323686D-85B0-47D9-AE32-A3E1C72C86CE}" destId="{30EFCFFB-9BD5-41C0-9747-F00D50C8A40B}" srcOrd="0" destOrd="0" presId="urn:microsoft.com/office/officeart/2009/3/layout/CircleRelationship"/>
    <dgm:cxn modelId="{9519B61A-45E1-4412-ADF7-478297C740C4}" type="presOf" srcId="{511E6C78-3B12-47BC-9B9B-49407EEEBFDC}" destId="{1CD64182-8FA8-4247-A3C9-40B86E6850DE}" srcOrd="0" destOrd="0" presId="urn:microsoft.com/office/officeart/2009/3/layout/CircleRelationship"/>
    <dgm:cxn modelId="{3A255D40-9AE0-4F06-BF07-12F733DDE59B}" srcId="{5A24A71F-436F-4BBC-B487-A11D5E1694D4}" destId="{3CC7940D-4904-4723-A10B-3BB41803160A}" srcOrd="1" destOrd="0" parTransId="{4A3FBB91-6CDD-417B-A2CF-15DEF2919AE3}" sibTransId="{9ECC34D8-1752-4DDB-A4FE-6A3365374611}"/>
    <dgm:cxn modelId="{7B17F1D2-9E18-49F2-A5F5-C8D626C8B001}" type="presOf" srcId="{D24DD6BD-4140-41EC-A339-5DEDD4E5CE2A}" destId="{693C9264-8ACC-43F7-BCE7-6075DCAA5298}" srcOrd="0" destOrd="0" presId="urn:microsoft.com/office/officeart/2009/3/layout/CircleRelationship"/>
    <dgm:cxn modelId="{8A7BBDAF-3006-432C-900B-B4ABEC1FA54E}" type="presParOf" srcId="{1CD64182-8FA8-4247-A3C9-40B86E6850DE}" destId="{805842ED-DA5A-4F15-BA7E-1CB9AE9C867A}" srcOrd="0" destOrd="0" presId="urn:microsoft.com/office/officeart/2009/3/layout/CircleRelationship"/>
    <dgm:cxn modelId="{76C94959-C81C-4902-975D-431177A9C7DA}" type="presParOf" srcId="{1CD64182-8FA8-4247-A3C9-40B86E6850DE}" destId="{38B525CA-7BA3-42F2-9FC7-36F6436BE696}" srcOrd="1" destOrd="0" presId="urn:microsoft.com/office/officeart/2009/3/layout/CircleRelationship"/>
    <dgm:cxn modelId="{DC7ED6FB-19A0-45ED-8792-2F9273326875}" type="presParOf" srcId="{1CD64182-8FA8-4247-A3C9-40B86E6850DE}" destId="{62B16EA5-2264-40CC-A659-BC61FB3AF9C4}" srcOrd="2" destOrd="0" presId="urn:microsoft.com/office/officeart/2009/3/layout/CircleRelationship"/>
    <dgm:cxn modelId="{F50CFB45-2017-4262-9BD4-B6CBBD424760}" type="presParOf" srcId="{1CD64182-8FA8-4247-A3C9-40B86E6850DE}" destId="{8FF55D04-ED17-44DD-B963-875718222AC2}" srcOrd="3" destOrd="0" presId="urn:microsoft.com/office/officeart/2009/3/layout/CircleRelationship"/>
    <dgm:cxn modelId="{8E2A44B9-7993-4D69-9654-1A99AF2973F2}" type="presParOf" srcId="{1CD64182-8FA8-4247-A3C9-40B86E6850DE}" destId="{B67C3B53-BEB6-4DF6-ACF0-0A67BBBE106A}" srcOrd="4" destOrd="0" presId="urn:microsoft.com/office/officeart/2009/3/layout/CircleRelationship"/>
    <dgm:cxn modelId="{8BA7F1C3-8385-4258-BA3B-A2441DCD36EE}" type="presParOf" srcId="{1CD64182-8FA8-4247-A3C9-40B86E6850DE}" destId="{53881126-0627-46E9-9346-5C818A49E3B8}" srcOrd="5" destOrd="0" presId="urn:microsoft.com/office/officeart/2009/3/layout/CircleRelationship"/>
    <dgm:cxn modelId="{D5E0EC82-B46C-4F1E-8A12-B52213C80694}" type="presParOf" srcId="{1CD64182-8FA8-4247-A3C9-40B86E6850DE}" destId="{6C3706FC-21F1-441D-B2BF-0C18B02C19CC}" srcOrd="6" destOrd="0" presId="urn:microsoft.com/office/officeart/2009/3/layout/CircleRelationship"/>
    <dgm:cxn modelId="{B81763C9-C382-4D70-94C3-5CD738BCACB7}" type="presParOf" srcId="{1CD64182-8FA8-4247-A3C9-40B86E6850DE}" destId="{30EFCFFB-9BD5-41C0-9747-F00D50C8A40B}" srcOrd="7" destOrd="0" presId="urn:microsoft.com/office/officeart/2009/3/layout/CircleRelationship"/>
    <dgm:cxn modelId="{844E71A2-8A12-4C88-8CE8-357FDF0B286C}" type="presParOf" srcId="{1CD64182-8FA8-4247-A3C9-40B86E6850DE}" destId="{CB630FC7-86F3-44B3-B3F6-59BB182D21B9}" srcOrd="8" destOrd="0" presId="urn:microsoft.com/office/officeart/2009/3/layout/CircleRelationship"/>
    <dgm:cxn modelId="{4AE7DEFC-5083-41EC-B13E-6E210DF86E09}" type="presParOf" srcId="{CB630FC7-86F3-44B3-B3F6-59BB182D21B9}" destId="{CF1BA0C3-776E-41CD-913A-4CD6B58BFE0D}" srcOrd="0" destOrd="0" presId="urn:microsoft.com/office/officeart/2009/3/layout/CircleRelationship"/>
    <dgm:cxn modelId="{2EBA0F0D-5101-4C8A-A64B-5C89957E1B1D}" type="presParOf" srcId="{1CD64182-8FA8-4247-A3C9-40B86E6850DE}" destId="{6B308076-CE7E-4561-AAAB-75467C101EED}" srcOrd="9" destOrd="0" presId="urn:microsoft.com/office/officeart/2009/3/layout/CircleRelationship"/>
    <dgm:cxn modelId="{E5DED216-1CE7-41EB-B230-C122E50D22F9}" type="presParOf" srcId="{6B308076-CE7E-4561-AAAB-75467C101EED}" destId="{D0A07FCD-BCB0-42BC-8B3F-4894DC434CA0}" srcOrd="0" destOrd="0" presId="urn:microsoft.com/office/officeart/2009/3/layout/CircleRelationship"/>
    <dgm:cxn modelId="{D4833AB3-20DB-4F14-8AEC-9AF845D50D8A}" type="presParOf" srcId="{1CD64182-8FA8-4247-A3C9-40B86E6850DE}" destId="{AB37A285-8320-4BA3-B072-562D410EEA94}" srcOrd="10" destOrd="0" presId="urn:microsoft.com/office/officeart/2009/3/layout/CircleRelationship"/>
    <dgm:cxn modelId="{BD52ACA1-5039-4B1F-A870-AE7601197073}" type="presParOf" srcId="{1CD64182-8FA8-4247-A3C9-40B86E6850DE}" destId="{61FBFB5E-8F0E-4986-8E23-28F89B00DD3A}" srcOrd="11" destOrd="0" presId="urn:microsoft.com/office/officeart/2009/3/layout/CircleRelationship"/>
    <dgm:cxn modelId="{F736E827-8643-42DD-9D95-8ABB88D1E5F0}" type="presParOf" srcId="{61FBFB5E-8F0E-4986-8E23-28F89B00DD3A}" destId="{377F1F32-1E6B-434B-88B5-4523924579B7}" srcOrd="0" destOrd="0" presId="urn:microsoft.com/office/officeart/2009/3/layout/CircleRelationship"/>
    <dgm:cxn modelId="{10339BFA-5FA1-459B-B9D2-01D3723F79E1}" type="presParOf" srcId="{1CD64182-8FA8-4247-A3C9-40B86E6850DE}" destId="{8C6F6D8E-6BB9-46E9-BDF0-29019E592458}" srcOrd="12" destOrd="0" presId="urn:microsoft.com/office/officeart/2009/3/layout/CircleRelationship"/>
    <dgm:cxn modelId="{6CAA4708-E78A-4918-8C6A-CF9FDE7F47EC}" type="presParOf" srcId="{8C6F6D8E-6BB9-46E9-BDF0-29019E592458}" destId="{A206C96A-F357-479C-BB60-38E47DB742BC}" srcOrd="0" destOrd="0" presId="urn:microsoft.com/office/officeart/2009/3/layout/CircleRelationship"/>
    <dgm:cxn modelId="{8BC9BAD8-99A2-4AF1-9589-67DAF5291CA1}" type="presParOf" srcId="{1CD64182-8FA8-4247-A3C9-40B86E6850DE}" destId="{9D5C8EE9-CD6C-4FF1-9853-46F592A43EC3}" srcOrd="13" destOrd="0" presId="urn:microsoft.com/office/officeart/2009/3/layout/CircleRelationship"/>
    <dgm:cxn modelId="{D07FAA25-498D-485F-8073-D3F0979474E9}" type="presParOf" srcId="{9D5C8EE9-CD6C-4FF1-9853-46F592A43EC3}" destId="{E2489356-28AF-4FC4-A40E-6A5CB7764C35}" srcOrd="0" destOrd="0" presId="urn:microsoft.com/office/officeart/2009/3/layout/CircleRelationship"/>
    <dgm:cxn modelId="{BF37E7D4-EF22-47E6-A4BF-05E4BCC0E06E}" type="presParOf" srcId="{1CD64182-8FA8-4247-A3C9-40B86E6850DE}" destId="{693C9264-8ACC-43F7-BCE7-6075DCAA5298}" srcOrd="14" destOrd="0" presId="urn:microsoft.com/office/officeart/2009/3/layout/CircleRelationship"/>
    <dgm:cxn modelId="{C5052F9E-DC77-4A3D-8DCE-63F0C31E4AE1}" type="presParOf" srcId="{1CD64182-8FA8-4247-A3C9-40B86E6850DE}" destId="{3C41CCA8-EB23-4D7B-983F-343668ADCD22}" srcOrd="15" destOrd="0" presId="urn:microsoft.com/office/officeart/2009/3/layout/CircleRelationship"/>
    <dgm:cxn modelId="{4854574E-55BF-4741-B6C2-EA633932D8C0}" type="presParOf" srcId="{3C41CCA8-EB23-4D7B-983F-343668ADCD22}" destId="{122C3D85-7C54-4828-927C-FFAD8C66C001}"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11E6C78-3B12-47BC-9B9B-49407EEEBFDC}" type="doc">
      <dgm:prSet loTypeId="urn:microsoft.com/office/officeart/2009/3/layout/CircleRelationship" loCatId="relationship" qsTypeId="urn:microsoft.com/office/officeart/2005/8/quickstyle/3d3" qsCatId="3D" csTypeId="urn:microsoft.com/office/officeart/2005/8/colors/colorful1" csCatId="colorful" phldr="1"/>
      <dgm:spPr/>
      <dgm:t>
        <a:bodyPr/>
        <a:lstStyle/>
        <a:p>
          <a:endParaRPr lang="es-EC"/>
        </a:p>
      </dgm:t>
    </dgm:pt>
    <dgm:pt modelId="{5A24A71F-436F-4BBC-B487-A11D5E1694D4}">
      <dgm:prSet phldrT="[Texto]" custT="1"/>
      <dgm:spPr/>
      <dgm:t>
        <a:bodyPr/>
        <a:lstStyle/>
        <a:p>
          <a:r>
            <a:rPr lang="es-EC" sz="1600" dirty="0" smtClean="0"/>
            <a:t>Las opiniones de los entrevistados coinciden con la teoría, la misma que se refiere a una oferta turística más ecológica, donde el instrumento principal de la actividad es la bicicleta. Haciendo el uso de la misma en los viajes reduciría en gran parte la contaminación del planeta y a la vez apoyará a la conservación del medio ambiente.</a:t>
          </a:r>
          <a:endParaRPr lang="es-EC" sz="1600" dirty="0"/>
        </a:p>
      </dgm:t>
    </dgm:pt>
    <dgm:pt modelId="{3D33027B-9DB6-4C25-BC9E-B6407D1474F9}" type="parTrans" cxnId="{A31B46C2-A300-4FD8-A8BF-2FF440473691}">
      <dgm:prSet/>
      <dgm:spPr/>
      <dgm:t>
        <a:bodyPr/>
        <a:lstStyle/>
        <a:p>
          <a:endParaRPr lang="es-EC"/>
        </a:p>
      </dgm:t>
    </dgm:pt>
    <dgm:pt modelId="{E8663B5F-DBC1-48A1-9871-0C06D3A607B8}" type="sibTrans" cxnId="{A31B46C2-A300-4FD8-A8BF-2FF440473691}">
      <dgm:prSet/>
      <dgm:spPr/>
      <dgm:t>
        <a:bodyPr/>
        <a:lstStyle/>
        <a:p>
          <a:endParaRPr lang="es-EC"/>
        </a:p>
      </dgm:t>
    </dgm:pt>
    <dgm:pt modelId="{D323686D-85B0-47D9-AE32-A3E1C72C86CE}">
      <dgm:prSet phldrT="[Texto]" custT="1"/>
      <dgm:spPr/>
      <dgm:t>
        <a:bodyPr/>
        <a:lstStyle/>
        <a:p>
          <a:r>
            <a:rPr lang="es-EC" sz="1200" dirty="0" smtClean="0"/>
            <a:t>Quito Turismo, mencionó que el cicloturismo tiene un impacto positivo en la comunidad porque se lo considera ambientalmente amigable, es decir no contamina. Además esta zona es parte del Chocó Andino. </a:t>
          </a:r>
          <a:endParaRPr lang="es-EC" sz="1200" dirty="0"/>
        </a:p>
      </dgm:t>
    </dgm:pt>
    <dgm:pt modelId="{08C5C483-8EE8-458A-AF48-E8583F949E4F}" type="parTrans" cxnId="{914BB8DA-4499-41B0-9E32-C7A4AD60B382}">
      <dgm:prSet/>
      <dgm:spPr/>
      <dgm:t>
        <a:bodyPr/>
        <a:lstStyle/>
        <a:p>
          <a:endParaRPr lang="es-EC"/>
        </a:p>
      </dgm:t>
    </dgm:pt>
    <dgm:pt modelId="{D0D10F34-5627-4FBE-A964-665040E01903}" type="sibTrans" cxnId="{914BB8DA-4499-41B0-9E32-C7A4AD60B382}">
      <dgm:prSet/>
      <dgm:spPr/>
      <dgm:t>
        <a:bodyPr/>
        <a:lstStyle/>
        <a:p>
          <a:endParaRPr lang="es-EC"/>
        </a:p>
      </dgm:t>
    </dgm:pt>
    <dgm:pt modelId="{E1681160-E2A3-458C-A2D2-4BF1991B0520}">
      <dgm:prSet phldrT="[Texto]" custT="1"/>
      <dgm:spPr/>
      <dgm:t>
        <a:bodyPr/>
        <a:lstStyle/>
        <a:p>
          <a:r>
            <a:rPr lang="es-EC" sz="1200" dirty="0" smtClean="0"/>
            <a:t>G.A.D. Parroquial de Pacto mencionó que el cicloturismo es una actividad que aporta con el medio ambiente, sin embargo no debe existir gran afluencia de turistas. Además apoya al enfoque que tiene el G.A.D. , no un turismo de masas sino un turismo alternativo.</a:t>
          </a:r>
          <a:endParaRPr lang="es-EC" sz="1200" dirty="0"/>
        </a:p>
      </dgm:t>
    </dgm:pt>
    <dgm:pt modelId="{37251805-A4CF-4D6E-B772-77288340F231}" type="parTrans" cxnId="{5B9EE925-5F01-402F-95FF-7890322A75C4}">
      <dgm:prSet/>
      <dgm:spPr/>
      <dgm:t>
        <a:bodyPr/>
        <a:lstStyle/>
        <a:p>
          <a:endParaRPr lang="es-EC"/>
        </a:p>
      </dgm:t>
    </dgm:pt>
    <dgm:pt modelId="{197F8D03-368F-496F-B066-97062C99FC42}" type="sibTrans" cxnId="{5B9EE925-5F01-402F-95FF-7890322A75C4}">
      <dgm:prSet/>
      <dgm:spPr/>
      <dgm:t>
        <a:bodyPr/>
        <a:lstStyle/>
        <a:p>
          <a:endParaRPr lang="es-EC"/>
        </a:p>
      </dgm:t>
    </dgm:pt>
    <dgm:pt modelId="{1CD64182-8FA8-4247-A3C9-40B86E6850DE}" type="pres">
      <dgm:prSet presAssocID="{511E6C78-3B12-47BC-9B9B-49407EEEBFDC}" presName="Name0" presStyleCnt="0">
        <dgm:presLayoutVars>
          <dgm:chMax val="1"/>
          <dgm:chPref val="1"/>
        </dgm:presLayoutVars>
      </dgm:prSet>
      <dgm:spPr/>
      <dgm:t>
        <a:bodyPr/>
        <a:lstStyle/>
        <a:p>
          <a:endParaRPr lang="es-EC"/>
        </a:p>
      </dgm:t>
    </dgm:pt>
    <dgm:pt modelId="{805842ED-DA5A-4F15-BA7E-1CB9AE9C867A}" type="pres">
      <dgm:prSet presAssocID="{5A24A71F-436F-4BBC-B487-A11D5E1694D4}" presName="Parent" presStyleLbl="node0" presStyleIdx="0" presStyleCnt="1">
        <dgm:presLayoutVars>
          <dgm:chMax val="5"/>
          <dgm:chPref val="5"/>
        </dgm:presLayoutVars>
      </dgm:prSet>
      <dgm:spPr/>
      <dgm:t>
        <a:bodyPr/>
        <a:lstStyle/>
        <a:p>
          <a:endParaRPr lang="es-EC"/>
        </a:p>
      </dgm:t>
    </dgm:pt>
    <dgm:pt modelId="{38B525CA-7BA3-42F2-9FC7-36F6436BE696}" type="pres">
      <dgm:prSet presAssocID="{5A24A71F-436F-4BBC-B487-A11D5E1694D4}" presName="Accent1" presStyleLbl="node1" presStyleIdx="0" presStyleCnt="13"/>
      <dgm:spPr/>
    </dgm:pt>
    <dgm:pt modelId="{62B16EA5-2264-40CC-A659-BC61FB3AF9C4}" type="pres">
      <dgm:prSet presAssocID="{5A24A71F-436F-4BBC-B487-A11D5E1694D4}" presName="Accent2" presStyleLbl="node1" presStyleIdx="1" presStyleCnt="13"/>
      <dgm:spPr/>
    </dgm:pt>
    <dgm:pt modelId="{8FF55D04-ED17-44DD-B963-875718222AC2}" type="pres">
      <dgm:prSet presAssocID="{5A24A71F-436F-4BBC-B487-A11D5E1694D4}" presName="Accent3" presStyleLbl="node1" presStyleIdx="2" presStyleCnt="13"/>
      <dgm:spPr/>
    </dgm:pt>
    <dgm:pt modelId="{B67C3B53-BEB6-4DF6-ACF0-0A67BBBE106A}" type="pres">
      <dgm:prSet presAssocID="{5A24A71F-436F-4BBC-B487-A11D5E1694D4}" presName="Accent4" presStyleLbl="node1" presStyleIdx="3" presStyleCnt="13"/>
      <dgm:spPr/>
    </dgm:pt>
    <dgm:pt modelId="{53881126-0627-46E9-9346-5C818A49E3B8}" type="pres">
      <dgm:prSet presAssocID="{5A24A71F-436F-4BBC-B487-A11D5E1694D4}" presName="Accent5" presStyleLbl="node1" presStyleIdx="4" presStyleCnt="13"/>
      <dgm:spPr/>
    </dgm:pt>
    <dgm:pt modelId="{6C3706FC-21F1-441D-B2BF-0C18B02C19CC}" type="pres">
      <dgm:prSet presAssocID="{5A24A71F-436F-4BBC-B487-A11D5E1694D4}" presName="Accent6" presStyleLbl="node1" presStyleIdx="5" presStyleCnt="13"/>
      <dgm:spPr/>
    </dgm:pt>
    <dgm:pt modelId="{30EFCFFB-9BD5-41C0-9747-F00D50C8A40B}" type="pres">
      <dgm:prSet presAssocID="{D323686D-85B0-47D9-AE32-A3E1C72C86CE}" presName="Child1" presStyleLbl="node1" presStyleIdx="6" presStyleCnt="13" custScaleX="124854" custScaleY="114105" custLinFactY="4040" custLinFactNeighborX="14758" custLinFactNeighborY="100000">
        <dgm:presLayoutVars>
          <dgm:chMax val="0"/>
          <dgm:chPref val="0"/>
        </dgm:presLayoutVars>
      </dgm:prSet>
      <dgm:spPr/>
      <dgm:t>
        <a:bodyPr/>
        <a:lstStyle/>
        <a:p>
          <a:endParaRPr lang="es-EC"/>
        </a:p>
      </dgm:t>
    </dgm:pt>
    <dgm:pt modelId="{CB630FC7-86F3-44B3-B3F6-59BB182D21B9}" type="pres">
      <dgm:prSet presAssocID="{D323686D-85B0-47D9-AE32-A3E1C72C86CE}" presName="Accent7" presStyleCnt="0"/>
      <dgm:spPr/>
    </dgm:pt>
    <dgm:pt modelId="{CF1BA0C3-776E-41CD-913A-4CD6B58BFE0D}" type="pres">
      <dgm:prSet presAssocID="{D323686D-85B0-47D9-AE32-A3E1C72C86CE}" presName="AccentHold1" presStyleLbl="node1" presStyleIdx="7" presStyleCnt="13"/>
      <dgm:spPr/>
    </dgm:pt>
    <dgm:pt modelId="{6B308076-CE7E-4561-AAAB-75467C101EED}" type="pres">
      <dgm:prSet presAssocID="{D323686D-85B0-47D9-AE32-A3E1C72C86CE}" presName="Accent8" presStyleCnt="0"/>
      <dgm:spPr/>
    </dgm:pt>
    <dgm:pt modelId="{D0A07FCD-BCB0-42BC-8B3F-4894DC434CA0}" type="pres">
      <dgm:prSet presAssocID="{D323686D-85B0-47D9-AE32-A3E1C72C86CE}" presName="AccentHold2" presStyleLbl="node1" presStyleIdx="8" presStyleCnt="13" custLinFactX="235757" custLinFactNeighborX="300000" custLinFactNeighborY="5684"/>
      <dgm:spPr/>
    </dgm:pt>
    <dgm:pt modelId="{27874808-635D-40C7-8CE2-668B7442A47D}" type="pres">
      <dgm:prSet presAssocID="{E1681160-E2A3-458C-A2D2-4BF1991B0520}" presName="Child2" presStyleLbl="node1" presStyleIdx="9" presStyleCnt="13" custScaleX="129711" custScaleY="126989" custLinFactNeighborX="1469" custLinFactNeighborY="5879">
        <dgm:presLayoutVars>
          <dgm:chMax val="0"/>
          <dgm:chPref val="0"/>
        </dgm:presLayoutVars>
      </dgm:prSet>
      <dgm:spPr/>
      <dgm:t>
        <a:bodyPr/>
        <a:lstStyle/>
        <a:p>
          <a:endParaRPr lang="es-EC"/>
        </a:p>
      </dgm:t>
    </dgm:pt>
    <dgm:pt modelId="{667B678A-A504-418B-9858-13CA36854FED}" type="pres">
      <dgm:prSet presAssocID="{E1681160-E2A3-458C-A2D2-4BF1991B0520}" presName="Accent9" presStyleCnt="0"/>
      <dgm:spPr/>
    </dgm:pt>
    <dgm:pt modelId="{19139CD0-766D-4EAC-BB70-BC16785A679F}" type="pres">
      <dgm:prSet presAssocID="{E1681160-E2A3-458C-A2D2-4BF1991B0520}" presName="AccentHold1" presStyleLbl="node1" presStyleIdx="10" presStyleCnt="13"/>
      <dgm:spPr/>
    </dgm:pt>
    <dgm:pt modelId="{55D9294B-4E3B-434B-BD72-73DB4D5D63AE}" type="pres">
      <dgm:prSet presAssocID="{E1681160-E2A3-458C-A2D2-4BF1991B0520}" presName="Accent10" presStyleCnt="0"/>
      <dgm:spPr/>
    </dgm:pt>
    <dgm:pt modelId="{63612E3C-0A0C-484B-97A2-866151FF6AEB}" type="pres">
      <dgm:prSet presAssocID="{E1681160-E2A3-458C-A2D2-4BF1991B0520}" presName="AccentHold2" presStyleLbl="node1" presStyleIdx="11" presStyleCnt="13"/>
      <dgm:spPr/>
    </dgm:pt>
    <dgm:pt modelId="{7AD0892F-5B41-446A-B116-40E795678028}" type="pres">
      <dgm:prSet presAssocID="{E1681160-E2A3-458C-A2D2-4BF1991B0520}" presName="Accent11" presStyleCnt="0"/>
      <dgm:spPr/>
    </dgm:pt>
    <dgm:pt modelId="{F8C96720-D291-4625-A1EE-21A7034518A4}" type="pres">
      <dgm:prSet presAssocID="{E1681160-E2A3-458C-A2D2-4BF1991B0520}" presName="AccentHold3" presStyleLbl="node1" presStyleIdx="12" presStyleCnt="13"/>
      <dgm:spPr/>
    </dgm:pt>
  </dgm:ptLst>
  <dgm:cxnLst>
    <dgm:cxn modelId="{B0125934-6BBC-43E3-8D66-7AAC952C1A2E}" type="presOf" srcId="{511E6C78-3B12-47BC-9B9B-49407EEEBFDC}" destId="{1CD64182-8FA8-4247-A3C9-40B86E6850DE}" srcOrd="0" destOrd="0" presId="urn:microsoft.com/office/officeart/2009/3/layout/CircleRelationship"/>
    <dgm:cxn modelId="{891F7610-6541-41B7-BEAD-EFA838F709AA}" type="presOf" srcId="{D323686D-85B0-47D9-AE32-A3E1C72C86CE}" destId="{30EFCFFB-9BD5-41C0-9747-F00D50C8A40B}" srcOrd="0" destOrd="0" presId="urn:microsoft.com/office/officeart/2009/3/layout/CircleRelationship"/>
    <dgm:cxn modelId="{A31B46C2-A300-4FD8-A8BF-2FF440473691}" srcId="{511E6C78-3B12-47BC-9B9B-49407EEEBFDC}" destId="{5A24A71F-436F-4BBC-B487-A11D5E1694D4}" srcOrd="0" destOrd="0" parTransId="{3D33027B-9DB6-4C25-BC9E-B6407D1474F9}" sibTransId="{E8663B5F-DBC1-48A1-9871-0C06D3A607B8}"/>
    <dgm:cxn modelId="{EFF5AE61-FBF7-4C8C-840B-C1675C805689}" type="presOf" srcId="{E1681160-E2A3-458C-A2D2-4BF1991B0520}" destId="{27874808-635D-40C7-8CE2-668B7442A47D}" srcOrd="0" destOrd="0" presId="urn:microsoft.com/office/officeart/2009/3/layout/CircleRelationship"/>
    <dgm:cxn modelId="{914BB8DA-4499-41B0-9E32-C7A4AD60B382}" srcId="{5A24A71F-436F-4BBC-B487-A11D5E1694D4}" destId="{D323686D-85B0-47D9-AE32-A3E1C72C86CE}" srcOrd="0" destOrd="0" parTransId="{08C5C483-8EE8-458A-AF48-E8583F949E4F}" sibTransId="{D0D10F34-5627-4FBE-A964-665040E01903}"/>
    <dgm:cxn modelId="{A3A57B35-0B99-4182-BF89-D5CBB47E480B}" type="presOf" srcId="{5A24A71F-436F-4BBC-B487-A11D5E1694D4}" destId="{805842ED-DA5A-4F15-BA7E-1CB9AE9C867A}" srcOrd="0" destOrd="0" presId="urn:microsoft.com/office/officeart/2009/3/layout/CircleRelationship"/>
    <dgm:cxn modelId="{5B9EE925-5F01-402F-95FF-7890322A75C4}" srcId="{5A24A71F-436F-4BBC-B487-A11D5E1694D4}" destId="{E1681160-E2A3-458C-A2D2-4BF1991B0520}" srcOrd="1" destOrd="0" parTransId="{37251805-A4CF-4D6E-B772-77288340F231}" sibTransId="{197F8D03-368F-496F-B066-97062C99FC42}"/>
    <dgm:cxn modelId="{8BC1B619-FC51-45C2-ADFC-DA849DC28FB3}" type="presParOf" srcId="{1CD64182-8FA8-4247-A3C9-40B86E6850DE}" destId="{805842ED-DA5A-4F15-BA7E-1CB9AE9C867A}" srcOrd="0" destOrd="0" presId="urn:microsoft.com/office/officeart/2009/3/layout/CircleRelationship"/>
    <dgm:cxn modelId="{A55E6666-04BE-481C-9897-1F43ED2EFA18}" type="presParOf" srcId="{1CD64182-8FA8-4247-A3C9-40B86E6850DE}" destId="{38B525CA-7BA3-42F2-9FC7-36F6436BE696}" srcOrd="1" destOrd="0" presId="urn:microsoft.com/office/officeart/2009/3/layout/CircleRelationship"/>
    <dgm:cxn modelId="{2BF20441-57FB-4EF8-92C8-778526D5BA36}" type="presParOf" srcId="{1CD64182-8FA8-4247-A3C9-40B86E6850DE}" destId="{62B16EA5-2264-40CC-A659-BC61FB3AF9C4}" srcOrd="2" destOrd="0" presId="urn:microsoft.com/office/officeart/2009/3/layout/CircleRelationship"/>
    <dgm:cxn modelId="{599D4E28-BA7D-4400-BF0F-5DB972D7A5E3}" type="presParOf" srcId="{1CD64182-8FA8-4247-A3C9-40B86E6850DE}" destId="{8FF55D04-ED17-44DD-B963-875718222AC2}" srcOrd="3" destOrd="0" presId="urn:microsoft.com/office/officeart/2009/3/layout/CircleRelationship"/>
    <dgm:cxn modelId="{4BABB85B-494D-42A2-9642-7D5C609C8F1C}" type="presParOf" srcId="{1CD64182-8FA8-4247-A3C9-40B86E6850DE}" destId="{B67C3B53-BEB6-4DF6-ACF0-0A67BBBE106A}" srcOrd="4" destOrd="0" presId="urn:microsoft.com/office/officeart/2009/3/layout/CircleRelationship"/>
    <dgm:cxn modelId="{63592956-0414-44BB-AC7B-F2B338A1D929}" type="presParOf" srcId="{1CD64182-8FA8-4247-A3C9-40B86E6850DE}" destId="{53881126-0627-46E9-9346-5C818A49E3B8}" srcOrd="5" destOrd="0" presId="urn:microsoft.com/office/officeart/2009/3/layout/CircleRelationship"/>
    <dgm:cxn modelId="{79B5D3C1-D836-42D2-B582-C3FE79FD8E7F}" type="presParOf" srcId="{1CD64182-8FA8-4247-A3C9-40B86E6850DE}" destId="{6C3706FC-21F1-441D-B2BF-0C18B02C19CC}" srcOrd="6" destOrd="0" presId="urn:microsoft.com/office/officeart/2009/3/layout/CircleRelationship"/>
    <dgm:cxn modelId="{A9413C37-CF28-4988-A076-1B74421B0CA8}" type="presParOf" srcId="{1CD64182-8FA8-4247-A3C9-40B86E6850DE}" destId="{30EFCFFB-9BD5-41C0-9747-F00D50C8A40B}" srcOrd="7" destOrd="0" presId="urn:microsoft.com/office/officeart/2009/3/layout/CircleRelationship"/>
    <dgm:cxn modelId="{535202A7-DDBA-4C6B-8F45-977E6CC1EE27}" type="presParOf" srcId="{1CD64182-8FA8-4247-A3C9-40B86E6850DE}" destId="{CB630FC7-86F3-44B3-B3F6-59BB182D21B9}" srcOrd="8" destOrd="0" presId="urn:microsoft.com/office/officeart/2009/3/layout/CircleRelationship"/>
    <dgm:cxn modelId="{8C470F1F-E42C-4A14-BD6F-AE5B7842D770}" type="presParOf" srcId="{CB630FC7-86F3-44B3-B3F6-59BB182D21B9}" destId="{CF1BA0C3-776E-41CD-913A-4CD6B58BFE0D}" srcOrd="0" destOrd="0" presId="urn:microsoft.com/office/officeart/2009/3/layout/CircleRelationship"/>
    <dgm:cxn modelId="{D05A6635-CA67-4942-B32A-211137A12FAC}" type="presParOf" srcId="{1CD64182-8FA8-4247-A3C9-40B86E6850DE}" destId="{6B308076-CE7E-4561-AAAB-75467C101EED}" srcOrd="9" destOrd="0" presId="urn:microsoft.com/office/officeart/2009/3/layout/CircleRelationship"/>
    <dgm:cxn modelId="{3B11FF8D-4822-483C-9E53-40A6F5738626}" type="presParOf" srcId="{6B308076-CE7E-4561-AAAB-75467C101EED}" destId="{D0A07FCD-BCB0-42BC-8B3F-4894DC434CA0}" srcOrd="0" destOrd="0" presId="urn:microsoft.com/office/officeart/2009/3/layout/CircleRelationship"/>
    <dgm:cxn modelId="{2E806816-C59B-4F61-9596-321752BBC137}" type="presParOf" srcId="{1CD64182-8FA8-4247-A3C9-40B86E6850DE}" destId="{27874808-635D-40C7-8CE2-668B7442A47D}" srcOrd="10" destOrd="0" presId="urn:microsoft.com/office/officeart/2009/3/layout/CircleRelationship"/>
    <dgm:cxn modelId="{05762C0C-E969-4667-99D6-299D5BA88C97}" type="presParOf" srcId="{1CD64182-8FA8-4247-A3C9-40B86E6850DE}" destId="{667B678A-A504-418B-9858-13CA36854FED}" srcOrd="11" destOrd="0" presId="urn:microsoft.com/office/officeart/2009/3/layout/CircleRelationship"/>
    <dgm:cxn modelId="{51460F89-DFEE-415D-8A88-38FB987EFF0F}" type="presParOf" srcId="{667B678A-A504-418B-9858-13CA36854FED}" destId="{19139CD0-766D-4EAC-BB70-BC16785A679F}" srcOrd="0" destOrd="0" presId="urn:microsoft.com/office/officeart/2009/3/layout/CircleRelationship"/>
    <dgm:cxn modelId="{3286D80A-0968-4E58-8895-D3DDF0523ABA}" type="presParOf" srcId="{1CD64182-8FA8-4247-A3C9-40B86E6850DE}" destId="{55D9294B-4E3B-434B-BD72-73DB4D5D63AE}" srcOrd="12" destOrd="0" presId="urn:microsoft.com/office/officeart/2009/3/layout/CircleRelationship"/>
    <dgm:cxn modelId="{7BA9BB14-089D-49D7-9401-44BD9998AFAE}" type="presParOf" srcId="{55D9294B-4E3B-434B-BD72-73DB4D5D63AE}" destId="{63612E3C-0A0C-484B-97A2-866151FF6AEB}" srcOrd="0" destOrd="0" presId="urn:microsoft.com/office/officeart/2009/3/layout/CircleRelationship"/>
    <dgm:cxn modelId="{C8231F92-F107-4C8B-BC1C-1850301D525F}" type="presParOf" srcId="{1CD64182-8FA8-4247-A3C9-40B86E6850DE}" destId="{7AD0892F-5B41-446A-B116-40E795678028}" srcOrd="13" destOrd="0" presId="urn:microsoft.com/office/officeart/2009/3/layout/CircleRelationship"/>
    <dgm:cxn modelId="{51B67B2E-7752-403C-9763-E791F7E60879}" type="presParOf" srcId="{7AD0892F-5B41-446A-B116-40E795678028}" destId="{F8C96720-D291-4625-A1EE-21A7034518A4}"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9F28AE7-5C55-45EA-A5AC-3F5CF113F6B1}" type="doc">
      <dgm:prSet loTypeId="urn:microsoft.com/office/officeart/2005/8/layout/process4" loCatId="process" qsTypeId="urn:microsoft.com/office/officeart/2005/8/quickstyle/simple5" qsCatId="simple" csTypeId="urn:microsoft.com/office/officeart/2005/8/colors/accent1_1" csCatId="accent1" phldr="1"/>
      <dgm:spPr/>
      <dgm:t>
        <a:bodyPr/>
        <a:lstStyle/>
        <a:p>
          <a:endParaRPr lang="es-EC"/>
        </a:p>
      </dgm:t>
    </dgm:pt>
    <dgm:pt modelId="{5E1FEAB2-6952-467F-91D6-BB80F862CB75}">
      <dgm:prSet phldrT="[Texto]" custT="1"/>
      <dgm:spPr/>
      <dgm:t>
        <a:bodyPr/>
        <a:lstStyle/>
        <a:p>
          <a:r>
            <a:rPr lang="es-EC" sz="1400" dirty="0" smtClean="0"/>
            <a:t>Según G. Revelo indicó que el cicloturismo si influiría al desarrollo turístico de Pacto, debido a que hay algunas ciclorutas.</a:t>
          </a:r>
          <a:endParaRPr lang="es-EC" sz="1400" dirty="0"/>
        </a:p>
      </dgm:t>
    </dgm:pt>
    <dgm:pt modelId="{9E7DA854-8920-463D-84E1-78164C14EF90}" type="parTrans" cxnId="{CF2E33D6-3F8A-4E11-B449-76C3AFBE089F}">
      <dgm:prSet/>
      <dgm:spPr/>
      <dgm:t>
        <a:bodyPr/>
        <a:lstStyle/>
        <a:p>
          <a:endParaRPr lang="es-EC"/>
        </a:p>
      </dgm:t>
    </dgm:pt>
    <dgm:pt modelId="{073C8CF0-EE83-4A4C-ACAB-D03A2B43F6D9}" type="sibTrans" cxnId="{CF2E33D6-3F8A-4E11-B449-76C3AFBE089F}">
      <dgm:prSet/>
      <dgm:spPr/>
      <dgm:t>
        <a:bodyPr/>
        <a:lstStyle/>
        <a:p>
          <a:endParaRPr lang="es-EC"/>
        </a:p>
      </dgm:t>
    </dgm:pt>
    <dgm:pt modelId="{3ED5AB3A-3043-4378-A23E-CF4DFE1FD187}">
      <dgm:prSet phldrT="[Texto]" custT="1"/>
      <dgm:spPr/>
      <dgm:t>
        <a:bodyPr/>
        <a:lstStyle/>
        <a:p>
          <a:r>
            <a:rPr lang="es-EC" sz="1200" dirty="0" smtClean="0"/>
            <a:t>Por su parte, G. Árias mencionó que se están promocionando las rutas de bicicletas y son punto clave en las convenciones de turismo de aventura. Sería conveniente que existan más facilidades en el trayecto de la ruta y que la comunidad se empodere de las rutas y combine actividades turísticas. </a:t>
          </a:r>
          <a:endParaRPr lang="es-EC" sz="1200" dirty="0"/>
        </a:p>
      </dgm:t>
    </dgm:pt>
    <dgm:pt modelId="{1B8D675D-C7D0-439D-88F6-628E0520A6C2}" type="parTrans" cxnId="{76636F50-DA26-450C-B578-639AEE230C14}">
      <dgm:prSet/>
      <dgm:spPr/>
      <dgm:t>
        <a:bodyPr/>
        <a:lstStyle/>
        <a:p>
          <a:endParaRPr lang="es-EC"/>
        </a:p>
      </dgm:t>
    </dgm:pt>
    <dgm:pt modelId="{5ADEE7BF-0642-401D-B0A4-4170E4BB71D5}" type="sibTrans" cxnId="{76636F50-DA26-450C-B578-639AEE230C14}">
      <dgm:prSet/>
      <dgm:spPr/>
      <dgm:t>
        <a:bodyPr/>
        <a:lstStyle/>
        <a:p>
          <a:endParaRPr lang="es-EC"/>
        </a:p>
      </dgm:t>
    </dgm:pt>
    <dgm:pt modelId="{5A6A44F4-EB17-409D-9052-9E5B0B3F390A}">
      <dgm:prSet phldrT="[Texto]" custT="1"/>
      <dgm:spPr/>
      <dgm:t>
        <a:bodyPr/>
        <a:lstStyle/>
        <a:p>
          <a:r>
            <a:rPr lang="es-EC" sz="2400" dirty="0" smtClean="0"/>
            <a:t>Opiniones de los entrevistados</a:t>
          </a:r>
          <a:endParaRPr lang="es-EC" sz="2400" dirty="0"/>
        </a:p>
      </dgm:t>
    </dgm:pt>
    <dgm:pt modelId="{8FAF7E88-937D-4D1B-BD77-72C4C4E609B7}" type="parTrans" cxnId="{E4454C09-8B94-44A4-9F9E-27244154A754}">
      <dgm:prSet/>
      <dgm:spPr/>
      <dgm:t>
        <a:bodyPr/>
        <a:lstStyle/>
        <a:p>
          <a:endParaRPr lang="es-EC"/>
        </a:p>
      </dgm:t>
    </dgm:pt>
    <dgm:pt modelId="{9CB21A5D-831D-40A6-8B5F-FD1C13A03D3F}" type="sibTrans" cxnId="{E4454C09-8B94-44A4-9F9E-27244154A754}">
      <dgm:prSet/>
      <dgm:spPr/>
      <dgm:t>
        <a:bodyPr/>
        <a:lstStyle/>
        <a:p>
          <a:endParaRPr lang="es-EC"/>
        </a:p>
      </dgm:t>
    </dgm:pt>
    <dgm:pt modelId="{EFFFDE41-E47A-42E5-8494-C89D3923E5FD}">
      <dgm:prSet phldrT="[Texto]" custT="1"/>
      <dgm:spPr/>
      <dgm:t>
        <a:bodyPr/>
        <a:lstStyle/>
        <a:p>
          <a:r>
            <a:rPr lang="es-EC" sz="2400" smtClean="0"/>
            <a:t>Conclusión </a:t>
          </a:r>
          <a:endParaRPr lang="es-EC" sz="2400" dirty="0"/>
        </a:p>
      </dgm:t>
    </dgm:pt>
    <dgm:pt modelId="{67411994-7718-4E97-A5B9-5737BDEC7C11}" type="parTrans" cxnId="{6BC12893-A7C1-442F-94B2-FF94805C32CD}">
      <dgm:prSet/>
      <dgm:spPr/>
      <dgm:t>
        <a:bodyPr/>
        <a:lstStyle/>
        <a:p>
          <a:endParaRPr lang="es-EC"/>
        </a:p>
      </dgm:t>
    </dgm:pt>
    <dgm:pt modelId="{4F938BC1-F083-4966-A111-90A18300F00D}" type="sibTrans" cxnId="{6BC12893-A7C1-442F-94B2-FF94805C32CD}">
      <dgm:prSet/>
      <dgm:spPr/>
      <dgm:t>
        <a:bodyPr/>
        <a:lstStyle/>
        <a:p>
          <a:endParaRPr lang="es-EC"/>
        </a:p>
      </dgm:t>
    </dgm:pt>
    <dgm:pt modelId="{8093A7F4-F3C4-4093-AECE-2E111CFE431E}">
      <dgm:prSet phldrT="[Texto]" custT="1"/>
      <dgm:spPr/>
      <dgm:t>
        <a:bodyPr/>
        <a:lstStyle/>
        <a:p>
          <a:r>
            <a:rPr lang="es-EC" sz="1400" dirty="0" smtClean="0"/>
            <a:t>Se constata que el cicloturismo es una actividad que genera interés en las personas por conocer un lugar. Además se destaca el potencial que tiene Pacto para realizar este tipo de actividades, ya que no solo existen atractivos naturales sino también actividades complementarias que se realizan o se podrían implementar en la zona. </a:t>
          </a:r>
          <a:endParaRPr lang="es-EC" sz="1400" dirty="0"/>
        </a:p>
      </dgm:t>
    </dgm:pt>
    <dgm:pt modelId="{B3D029AB-9B37-456D-A24E-7603D05D1AE9}" type="parTrans" cxnId="{CA58F1A4-CDE0-4B66-BF66-823ADE6F8A6E}">
      <dgm:prSet/>
      <dgm:spPr/>
      <dgm:t>
        <a:bodyPr/>
        <a:lstStyle/>
        <a:p>
          <a:endParaRPr lang="es-EC"/>
        </a:p>
      </dgm:t>
    </dgm:pt>
    <dgm:pt modelId="{C8A27764-B1DB-4516-B1A3-FD4AB8D15594}" type="sibTrans" cxnId="{CA58F1A4-CDE0-4B66-BF66-823ADE6F8A6E}">
      <dgm:prSet/>
      <dgm:spPr/>
      <dgm:t>
        <a:bodyPr/>
        <a:lstStyle/>
        <a:p>
          <a:endParaRPr lang="es-EC"/>
        </a:p>
      </dgm:t>
    </dgm:pt>
    <dgm:pt modelId="{772E9420-7EEB-405D-81E3-846A768F3939}">
      <dgm:prSet phldrT="[Texto]" custT="1"/>
      <dgm:spPr/>
      <dgm:t>
        <a:bodyPr/>
        <a:lstStyle/>
        <a:p>
          <a:r>
            <a:rPr lang="es-EC" sz="1200" dirty="0" smtClean="0"/>
            <a:t>Mientras que F. Araque mencionó que el cicloturismo podría llegar a influir en el desarrollo turístico de Pacto pero aun no lo es, ya que en la ruta sucede lo mismo que en muchos otros atractivos. Por lo cual considera que seria más factible si la comunidad se organiza, crean sus propios contactos y ofertan </a:t>
          </a:r>
          <a:r>
            <a:rPr lang="es-EC" sz="1200" smtClean="0"/>
            <a:t>paquetes turísticos de bicicleta.</a:t>
          </a:r>
          <a:endParaRPr lang="es-EC" sz="1200" dirty="0"/>
        </a:p>
      </dgm:t>
    </dgm:pt>
    <dgm:pt modelId="{D53E370C-BF60-4704-A2EE-5007F46842D8}" type="sibTrans" cxnId="{EAC4086D-F22F-48CE-9409-775797F9EB92}">
      <dgm:prSet/>
      <dgm:spPr/>
      <dgm:t>
        <a:bodyPr/>
        <a:lstStyle/>
        <a:p>
          <a:endParaRPr lang="es-EC"/>
        </a:p>
      </dgm:t>
    </dgm:pt>
    <dgm:pt modelId="{EE359126-AD56-46C8-BF8D-F625E8B6F5FD}" type="parTrans" cxnId="{EAC4086D-F22F-48CE-9409-775797F9EB92}">
      <dgm:prSet/>
      <dgm:spPr/>
      <dgm:t>
        <a:bodyPr/>
        <a:lstStyle/>
        <a:p>
          <a:endParaRPr lang="es-EC"/>
        </a:p>
      </dgm:t>
    </dgm:pt>
    <dgm:pt modelId="{3405270A-B6D9-44F5-B83B-5CE004CF062C}" type="pres">
      <dgm:prSet presAssocID="{29F28AE7-5C55-45EA-A5AC-3F5CF113F6B1}" presName="Name0" presStyleCnt="0">
        <dgm:presLayoutVars>
          <dgm:dir/>
          <dgm:animLvl val="lvl"/>
          <dgm:resizeHandles val="exact"/>
        </dgm:presLayoutVars>
      </dgm:prSet>
      <dgm:spPr/>
      <dgm:t>
        <a:bodyPr/>
        <a:lstStyle/>
        <a:p>
          <a:endParaRPr lang="es-EC"/>
        </a:p>
      </dgm:t>
    </dgm:pt>
    <dgm:pt modelId="{EA4388C9-07A2-4B1B-81A1-34CD6CBFB48F}" type="pres">
      <dgm:prSet presAssocID="{EFFFDE41-E47A-42E5-8494-C89D3923E5FD}" presName="boxAndChildren" presStyleCnt="0"/>
      <dgm:spPr/>
      <dgm:t>
        <a:bodyPr/>
        <a:lstStyle/>
        <a:p>
          <a:endParaRPr lang="es-EC"/>
        </a:p>
      </dgm:t>
    </dgm:pt>
    <dgm:pt modelId="{78A1E8BE-8125-4BA8-A8F4-FDB5CC2D3813}" type="pres">
      <dgm:prSet presAssocID="{EFFFDE41-E47A-42E5-8494-C89D3923E5FD}" presName="parentTextBox" presStyleLbl="node1" presStyleIdx="0" presStyleCnt="2"/>
      <dgm:spPr/>
      <dgm:t>
        <a:bodyPr/>
        <a:lstStyle/>
        <a:p>
          <a:endParaRPr lang="es-EC"/>
        </a:p>
      </dgm:t>
    </dgm:pt>
    <dgm:pt modelId="{D4C18B81-3C9F-4763-9536-D751AE880A9C}" type="pres">
      <dgm:prSet presAssocID="{EFFFDE41-E47A-42E5-8494-C89D3923E5FD}" presName="entireBox" presStyleLbl="node1" presStyleIdx="0" presStyleCnt="2" custScaleY="54400" custLinFactNeighborY="795"/>
      <dgm:spPr/>
      <dgm:t>
        <a:bodyPr/>
        <a:lstStyle/>
        <a:p>
          <a:endParaRPr lang="es-EC"/>
        </a:p>
      </dgm:t>
    </dgm:pt>
    <dgm:pt modelId="{62E8ED83-2A49-4C8B-B2FD-5B52643D4B0C}" type="pres">
      <dgm:prSet presAssocID="{EFFFDE41-E47A-42E5-8494-C89D3923E5FD}" presName="descendantBox" presStyleCnt="0"/>
      <dgm:spPr/>
      <dgm:t>
        <a:bodyPr/>
        <a:lstStyle/>
        <a:p>
          <a:endParaRPr lang="es-EC"/>
        </a:p>
      </dgm:t>
    </dgm:pt>
    <dgm:pt modelId="{824E508E-1251-4922-9589-238C8260F3D7}" type="pres">
      <dgm:prSet presAssocID="{8093A7F4-F3C4-4093-AECE-2E111CFE431E}" presName="childTextBox" presStyleLbl="fgAccFollowNode1" presStyleIdx="0" presStyleCnt="4" custScaleX="77546" custScaleY="101924">
        <dgm:presLayoutVars>
          <dgm:bulletEnabled val="1"/>
        </dgm:presLayoutVars>
      </dgm:prSet>
      <dgm:spPr/>
      <dgm:t>
        <a:bodyPr/>
        <a:lstStyle/>
        <a:p>
          <a:endParaRPr lang="es-EC"/>
        </a:p>
      </dgm:t>
    </dgm:pt>
    <dgm:pt modelId="{55AE16DD-B386-4E65-B208-A03C2CC3E07A}" type="pres">
      <dgm:prSet presAssocID="{9CB21A5D-831D-40A6-8B5F-FD1C13A03D3F}" presName="sp" presStyleCnt="0"/>
      <dgm:spPr/>
      <dgm:t>
        <a:bodyPr/>
        <a:lstStyle/>
        <a:p>
          <a:endParaRPr lang="es-EC"/>
        </a:p>
      </dgm:t>
    </dgm:pt>
    <dgm:pt modelId="{D30AC805-F182-4F0C-8583-AB3FD6ADCEAC}" type="pres">
      <dgm:prSet presAssocID="{5A6A44F4-EB17-409D-9052-9E5B0B3F390A}" presName="arrowAndChildren" presStyleCnt="0"/>
      <dgm:spPr/>
      <dgm:t>
        <a:bodyPr/>
        <a:lstStyle/>
        <a:p>
          <a:endParaRPr lang="es-EC"/>
        </a:p>
      </dgm:t>
    </dgm:pt>
    <dgm:pt modelId="{1942C62D-AF10-4E6E-B0F8-DF01AA9870FA}" type="pres">
      <dgm:prSet presAssocID="{5A6A44F4-EB17-409D-9052-9E5B0B3F390A}" presName="parentTextArrow" presStyleLbl="node1" presStyleIdx="0" presStyleCnt="2"/>
      <dgm:spPr/>
      <dgm:t>
        <a:bodyPr/>
        <a:lstStyle/>
        <a:p>
          <a:endParaRPr lang="es-EC"/>
        </a:p>
      </dgm:t>
    </dgm:pt>
    <dgm:pt modelId="{9ED53695-47AB-4C04-9572-B7B0BCB34F2B}" type="pres">
      <dgm:prSet presAssocID="{5A6A44F4-EB17-409D-9052-9E5B0B3F390A}" presName="arrow" presStyleLbl="node1" presStyleIdx="1" presStyleCnt="2" custScaleY="110269" custLinFactNeighborX="12010" custLinFactNeighborY="-10268"/>
      <dgm:spPr/>
      <dgm:t>
        <a:bodyPr/>
        <a:lstStyle/>
        <a:p>
          <a:endParaRPr lang="es-EC"/>
        </a:p>
      </dgm:t>
    </dgm:pt>
    <dgm:pt modelId="{0E9715C7-BABE-436C-946C-4D6E9ACD1B4D}" type="pres">
      <dgm:prSet presAssocID="{5A6A44F4-EB17-409D-9052-9E5B0B3F390A}" presName="descendantArrow" presStyleCnt="0"/>
      <dgm:spPr/>
      <dgm:t>
        <a:bodyPr/>
        <a:lstStyle/>
        <a:p>
          <a:endParaRPr lang="es-EC"/>
        </a:p>
      </dgm:t>
    </dgm:pt>
    <dgm:pt modelId="{B1B3E7C3-257B-4334-9BDC-845416EDFE3D}" type="pres">
      <dgm:prSet presAssocID="{5E1FEAB2-6952-467F-91D6-BB80F862CB75}" presName="childTextArrow" presStyleLbl="fgAccFollowNode1" presStyleIdx="1" presStyleCnt="4" custScaleX="68873" custScaleY="136456" custLinFactNeighborY="-19636">
        <dgm:presLayoutVars>
          <dgm:bulletEnabled val="1"/>
        </dgm:presLayoutVars>
      </dgm:prSet>
      <dgm:spPr/>
      <dgm:t>
        <a:bodyPr/>
        <a:lstStyle/>
        <a:p>
          <a:endParaRPr lang="es-EC"/>
        </a:p>
      </dgm:t>
    </dgm:pt>
    <dgm:pt modelId="{59CE3FE2-6EA7-4EF3-BDD4-871968418F6D}" type="pres">
      <dgm:prSet presAssocID="{772E9420-7EEB-405D-81E3-846A768F3939}" presName="childTextArrow" presStyleLbl="fgAccFollowNode1" presStyleIdx="2" presStyleCnt="4" custScaleY="136456" custLinFactNeighborY="-19636">
        <dgm:presLayoutVars>
          <dgm:bulletEnabled val="1"/>
        </dgm:presLayoutVars>
      </dgm:prSet>
      <dgm:spPr/>
      <dgm:t>
        <a:bodyPr/>
        <a:lstStyle/>
        <a:p>
          <a:endParaRPr lang="es-EC"/>
        </a:p>
      </dgm:t>
    </dgm:pt>
    <dgm:pt modelId="{624F0C5B-CAD1-47B4-8004-51DB576C8EE0}" type="pres">
      <dgm:prSet presAssocID="{3ED5AB3A-3043-4378-A23E-CF4DFE1FD187}" presName="childTextArrow" presStyleLbl="fgAccFollowNode1" presStyleIdx="3" presStyleCnt="4" custScaleX="81539" custScaleY="136455" custLinFactNeighborX="-327" custLinFactNeighborY="-19636">
        <dgm:presLayoutVars>
          <dgm:bulletEnabled val="1"/>
        </dgm:presLayoutVars>
      </dgm:prSet>
      <dgm:spPr/>
      <dgm:t>
        <a:bodyPr/>
        <a:lstStyle/>
        <a:p>
          <a:endParaRPr lang="es-EC"/>
        </a:p>
      </dgm:t>
    </dgm:pt>
  </dgm:ptLst>
  <dgm:cxnLst>
    <dgm:cxn modelId="{48280325-B70F-4245-9AD4-1C58D72630A3}" type="presOf" srcId="{29F28AE7-5C55-45EA-A5AC-3F5CF113F6B1}" destId="{3405270A-B6D9-44F5-B83B-5CE004CF062C}" srcOrd="0" destOrd="0" presId="urn:microsoft.com/office/officeart/2005/8/layout/process4"/>
    <dgm:cxn modelId="{0DDBF1BE-2466-49B2-B327-01C16B5DBDE4}" type="presOf" srcId="{EFFFDE41-E47A-42E5-8494-C89D3923E5FD}" destId="{D4C18B81-3C9F-4763-9536-D751AE880A9C}" srcOrd="1" destOrd="0" presId="urn:microsoft.com/office/officeart/2005/8/layout/process4"/>
    <dgm:cxn modelId="{74E888C2-0539-4BB3-A41D-7A4BCA3A0FB5}" type="presOf" srcId="{EFFFDE41-E47A-42E5-8494-C89D3923E5FD}" destId="{78A1E8BE-8125-4BA8-A8F4-FDB5CC2D3813}" srcOrd="0" destOrd="0" presId="urn:microsoft.com/office/officeart/2005/8/layout/process4"/>
    <dgm:cxn modelId="{CA58F1A4-CDE0-4B66-BF66-823ADE6F8A6E}" srcId="{EFFFDE41-E47A-42E5-8494-C89D3923E5FD}" destId="{8093A7F4-F3C4-4093-AECE-2E111CFE431E}" srcOrd="0" destOrd="0" parTransId="{B3D029AB-9B37-456D-A24E-7603D05D1AE9}" sibTransId="{C8A27764-B1DB-4516-B1A3-FD4AB8D15594}"/>
    <dgm:cxn modelId="{A404BF0C-DA1B-4FE9-9159-0AE98C54D959}" type="presOf" srcId="{8093A7F4-F3C4-4093-AECE-2E111CFE431E}" destId="{824E508E-1251-4922-9589-238C8260F3D7}" srcOrd="0" destOrd="0" presId="urn:microsoft.com/office/officeart/2005/8/layout/process4"/>
    <dgm:cxn modelId="{09B9F65D-8805-44C0-ACD5-B25B67BAE119}" type="presOf" srcId="{5E1FEAB2-6952-467F-91D6-BB80F862CB75}" destId="{B1B3E7C3-257B-4334-9BDC-845416EDFE3D}" srcOrd="0" destOrd="0" presId="urn:microsoft.com/office/officeart/2005/8/layout/process4"/>
    <dgm:cxn modelId="{AE4185CF-1683-48C5-AD23-989BF19EA407}" type="presOf" srcId="{3ED5AB3A-3043-4378-A23E-CF4DFE1FD187}" destId="{624F0C5B-CAD1-47B4-8004-51DB576C8EE0}" srcOrd="0" destOrd="0" presId="urn:microsoft.com/office/officeart/2005/8/layout/process4"/>
    <dgm:cxn modelId="{CF2E33D6-3F8A-4E11-B449-76C3AFBE089F}" srcId="{5A6A44F4-EB17-409D-9052-9E5B0B3F390A}" destId="{5E1FEAB2-6952-467F-91D6-BB80F862CB75}" srcOrd="0" destOrd="0" parTransId="{9E7DA854-8920-463D-84E1-78164C14EF90}" sibTransId="{073C8CF0-EE83-4A4C-ACAB-D03A2B43F6D9}"/>
    <dgm:cxn modelId="{776FB341-CFFA-4F02-8C09-4FF9D9D083F3}" type="presOf" srcId="{772E9420-7EEB-405D-81E3-846A768F3939}" destId="{59CE3FE2-6EA7-4EF3-BDD4-871968418F6D}" srcOrd="0" destOrd="0" presId="urn:microsoft.com/office/officeart/2005/8/layout/process4"/>
    <dgm:cxn modelId="{6BC12893-A7C1-442F-94B2-FF94805C32CD}" srcId="{29F28AE7-5C55-45EA-A5AC-3F5CF113F6B1}" destId="{EFFFDE41-E47A-42E5-8494-C89D3923E5FD}" srcOrd="1" destOrd="0" parTransId="{67411994-7718-4E97-A5B9-5737BDEC7C11}" sibTransId="{4F938BC1-F083-4966-A111-90A18300F00D}"/>
    <dgm:cxn modelId="{E4454C09-8B94-44A4-9F9E-27244154A754}" srcId="{29F28AE7-5C55-45EA-A5AC-3F5CF113F6B1}" destId="{5A6A44F4-EB17-409D-9052-9E5B0B3F390A}" srcOrd="0" destOrd="0" parTransId="{8FAF7E88-937D-4D1B-BD77-72C4C4E609B7}" sibTransId="{9CB21A5D-831D-40A6-8B5F-FD1C13A03D3F}"/>
    <dgm:cxn modelId="{113C65D9-4921-4AEB-9165-D187A270FCC0}" type="presOf" srcId="{5A6A44F4-EB17-409D-9052-9E5B0B3F390A}" destId="{9ED53695-47AB-4C04-9572-B7B0BCB34F2B}" srcOrd="1" destOrd="0" presId="urn:microsoft.com/office/officeart/2005/8/layout/process4"/>
    <dgm:cxn modelId="{34B61948-150A-4CAF-BBF3-CB4A594DFCFA}" type="presOf" srcId="{5A6A44F4-EB17-409D-9052-9E5B0B3F390A}" destId="{1942C62D-AF10-4E6E-B0F8-DF01AA9870FA}" srcOrd="0" destOrd="0" presId="urn:microsoft.com/office/officeart/2005/8/layout/process4"/>
    <dgm:cxn modelId="{EAC4086D-F22F-48CE-9409-775797F9EB92}" srcId="{5A6A44F4-EB17-409D-9052-9E5B0B3F390A}" destId="{772E9420-7EEB-405D-81E3-846A768F3939}" srcOrd="1" destOrd="0" parTransId="{EE359126-AD56-46C8-BF8D-F625E8B6F5FD}" sibTransId="{D53E370C-BF60-4704-A2EE-5007F46842D8}"/>
    <dgm:cxn modelId="{76636F50-DA26-450C-B578-639AEE230C14}" srcId="{5A6A44F4-EB17-409D-9052-9E5B0B3F390A}" destId="{3ED5AB3A-3043-4378-A23E-CF4DFE1FD187}" srcOrd="2" destOrd="0" parTransId="{1B8D675D-C7D0-439D-88F6-628E0520A6C2}" sibTransId="{5ADEE7BF-0642-401D-B0A4-4170E4BB71D5}"/>
    <dgm:cxn modelId="{04FFFC42-46E3-4312-8F58-688811E88DE2}" type="presParOf" srcId="{3405270A-B6D9-44F5-B83B-5CE004CF062C}" destId="{EA4388C9-07A2-4B1B-81A1-34CD6CBFB48F}" srcOrd="0" destOrd="0" presId="urn:microsoft.com/office/officeart/2005/8/layout/process4"/>
    <dgm:cxn modelId="{27A04279-4D70-4709-BB89-3B8A91763A68}" type="presParOf" srcId="{EA4388C9-07A2-4B1B-81A1-34CD6CBFB48F}" destId="{78A1E8BE-8125-4BA8-A8F4-FDB5CC2D3813}" srcOrd="0" destOrd="0" presId="urn:microsoft.com/office/officeart/2005/8/layout/process4"/>
    <dgm:cxn modelId="{DA702FB0-331E-4C5D-894C-DA37949BEC87}" type="presParOf" srcId="{EA4388C9-07A2-4B1B-81A1-34CD6CBFB48F}" destId="{D4C18B81-3C9F-4763-9536-D751AE880A9C}" srcOrd="1" destOrd="0" presId="urn:microsoft.com/office/officeart/2005/8/layout/process4"/>
    <dgm:cxn modelId="{157775BE-A0AB-4F73-BD93-EDAF555C23FC}" type="presParOf" srcId="{EA4388C9-07A2-4B1B-81A1-34CD6CBFB48F}" destId="{62E8ED83-2A49-4C8B-B2FD-5B52643D4B0C}" srcOrd="2" destOrd="0" presId="urn:microsoft.com/office/officeart/2005/8/layout/process4"/>
    <dgm:cxn modelId="{85379AF5-D914-41BE-B870-EB3173BFCF55}" type="presParOf" srcId="{62E8ED83-2A49-4C8B-B2FD-5B52643D4B0C}" destId="{824E508E-1251-4922-9589-238C8260F3D7}" srcOrd="0" destOrd="0" presId="urn:microsoft.com/office/officeart/2005/8/layout/process4"/>
    <dgm:cxn modelId="{55822F51-AEB8-40B0-BE73-4E00B9C7AD2C}" type="presParOf" srcId="{3405270A-B6D9-44F5-B83B-5CE004CF062C}" destId="{55AE16DD-B386-4E65-B208-A03C2CC3E07A}" srcOrd="1" destOrd="0" presId="urn:microsoft.com/office/officeart/2005/8/layout/process4"/>
    <dgm:cxn modelId="{77C8AEE3-C3DA-407C-BFF1-BD92825037EF}" type="presParOf" srcId="{3405270A-B6D9-44F5-B83B-5CE004CF062C}" destId="{D30AC805-F182-4F0C-8583-AB3FD6ADCEAC}" srcOrd="2" destOrd="0" presId="urn:microsoft.com/office/officeart/2005/8/layout/process4"/>
    <dgm:cxn modelId="{328B76DA-14E5-4670-92EC-C966538BAF05}" type="presParOf" srcId="{D30AC805-F182-4F0C-8583-AB3FD6ADCEAC}" destId="{1942C62D-AF10-4E6E-B0F8-DF01AA9870FA}" srcOrd="0" destOrd="0" presId="urn:microsoft.com/office/officeart/2005/8/layout/process4"/>
    <dgm:cxn modelId="{9D7E3E4B-4D48-4F37-BE9F-8E2E50933D19}" type="presParOf" srcId="{D30AC805-F182-4F0C-8583-AB3FD6ADCEAC}" destId="{9ED53695-47AB-4C04-9572-B7B0BCB34F2B}" srcOrd="1" destOrd="0" presId="urn:microsoft.com/office/officeart/2005/8/layout/process4"/>
    <dgm:cxn modelId="{2C2909F5-0A95-4AB4-9A09-59E526EE8CE9}" type="presParOf" srcId="{D30AC805-F182-4F0C-8583-AB3FD6ADCEAC}" destId="{0E9715C7-BABE-436C-946C-4D6E9ACD1B4D}" srcOrd="2" destOrd="0" presId="urn:microsoft.com/office/officeart/2005/8/layout/process4"/>
    <dgm:cxn modelId="{AEEF6A39-7396-405C-9DD3-52704EC60577}" type="presParOf" srcId="{0E9715C7-BABE-436C-946C-4D6E9ACD1B4D}" destId="{B1B3E7C3-257B-4334-9BDC-845416EDFE3D}" srcOrd="0" destOrd="0" presId="urn:microsoft.com/office/officeart/2005/8/layout/process4"/>
    <dgm:cxn modelId="{D563D972-D32B-4DD9-A001-B62E13209102}" type="presParOf" srcId="{0E9715C7-BABE-436C-946C-4D6E9ACD1B4D}" destId="{59CE3FE2-6EA7-4EF3-BDD4-871968418F6D}" srcOrd="1" destOrd="0" presId="urn:microsoft.com/office/officeart/2005/8/layout/process4"/>
    <dgm:cxn modelId="{E21A14AF-9A7A-43A8-AF85-A9C55135CDAB}" type="presParOf" srcId="{0E9715C7-BABE-436C-946C-4D6E9ACD1B4D}" destId="{624F0C5B-CAD1-47B4-8004-51DB576C8EE0}"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8F22135-7579-4C95-8911-A16FD273208C}"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s-EC"/>
        </a:p>
      </dgm:t>
    </dgm:pt>
    <dgm:pt modelId="{9BE67669-83F0-4D89-B8D3-2B1FC6932B4C}">
      <dgm:prSet phldrT="[Texto]" custT="1"/>
      <dgm:spPr/>
      <dgm:t>
        <a:bodyPr/>
        <a:lstStyle/>
        <a:p>
          <a:r>
            <a:rPr lang="es-EC" sz="1400" dirty="0" smtClean="0">
              <a:solidFill>
                <a:schemeClr val="tx1"/>
              </a:solidFill>
            </a:rPr>
            <a:t>red público – privada</a:t>
          </a:r>
          <a:endParaRPr lang="es-EC" sz="1400" dirty="0"/>
        </a:p>
      </dgm:t>
    </dgm:pt>
    <dgm:pt modelId="{DCC9D76D-D203-4A55-AFB6-95177D49B3F4}" type="parTrans" cxnId="{FFD732AE-46D0-455D-8E98-E1A83CEDB22A}">
      <dgm:prSet/>
      <dgm:spPr/>
      <dgm:t>
        <a:bodyPr/>
        <a:lstStyle/>
        <a:p>
          <a:endParaRPr lang="es-EC" sz="1800"/>
        </a:p>
      </dgm:t>
    </dgm:pt>
    <dgm:pt modelId="{A5210ECB-A0F8-4E19-B461-4B5A4DAA9F32}" type="sibTrans" cxnId="{FFD732AE-46D0-455D-8E98-E1A83CEDB22A}">
      <dgm:prSet/>
      <dgm:spPr/>
      <dgm:t>
        <a:bodyPr/>
        <a:lstStyle/>
        <a:p>
          <a:endParaRPr lang="es-EC" sz="1800"/>
        </a:p>
      </dgm:t>
    </dgm:pt>
    <dgm:pt modelId="{F031CB58-25BD-4C93-9262-A0CF4E2A6C09}">
      <dgm:prSet phldrT="[Texto]" custT="1"/>
      <dgm:spPr/>
      <dgm:t>
        <a:bodyPr/>
        <a:lstStyle/>
        <a:p>
          <a:r>
            <a:rPr lang="es-EC" sz="1400" dirty="0" smtClean="0"/>
            <a:t>arreglo y mantenimiento constante de las ciclorutas</a:t>
          </a:r>
          <a:endParaRPr lang="es-EC" sz="1400" dirty="0"/>
        </a:p>
      </dgm:t>
    </dgm:pt>
    <dgm:pt modelId="{D09DA19B-6245-4F81-B2D8-A5ABA698C8D6}" type="parTrans" cxnId="{23B2CFF7-4273-4B47-B1D0-689883DD2949}">
      <dgm:prSet/>
      <dgm:spPr/>
      <dgm:t>
        <a:bodyPr/>
        <a:lstStyle/>
        <a:p>
          <a:endParaRPr lang="es-EC" sz="1800"/>
        </a:p>
      </dgm:t>
    </dgm:pt>
    <dgm:pt modelId="{6BFFED91-9DDF-4A2B-A8DC-99B7A1417D0A}" type="sibTrans" cxnId="{23B2CFF7-4273-4B47-B1D0-689883DD2949}">
      <dgm:prSet/>
      <dgm:spPr/>
      <dgm:t>
        <a:bodyPr/>
        <a:lstStyle/>
        <a:p>
          <a:endParaRPr lang="es-EC" sz="1800"/>
        </a:p>
      </dgm:t>
    </dgm:pt>
    <dgm:pt modelId="{F94A2364-477B-4D82-B3B5-E236E2D07CD8}">
      <dgm:prSet phldrT="[Texto]" custT="1"/>
      <dgm:spPr/>
      <dgm:t>
        <a:bodyPr/>
        <a:lstStyle/>
        <a:p>
          <a:r>
            <a:rPr lang="es-EC" sz="1400" dirty="0" smtClean="0"/>
            <a:t>mantenimiento y la implementación de la señalética en las ciclorutas</a:t>
          </a:r>
          <a:endParaRPr lang="es-EC" sz="1400" dirty="0"/>
        </a:p>
      </dgm:t>
    </dgm:pt>
    <dgm:pt modelId="{32EBCCD1-E95E-468D-B71A-D6759F869AB3}" type="parTrans" cxnId="{04E558BA-50BC-4D5A-8402-DFC7E78AEC7C}">
      <dgm:prSet/>
      <dgm:spPr/>
      <dgm:t>
        <a:bodyPr/>
        <a:lstStyle/>
        <a:p>
          <a:endParaRPr lang="es-EC" sz="1800"/>
        </a:p>
      </dgm:t>
    </dgm:pt>
    <dgm:pt modelId="{D247974D-EE89-45FB-973D-76770C28954A}" type="sibTrans" cxnId="{04E558BA-50BC-4D5A-8402-DFC7E78AEC7C}">
      <dgm:prSet/>
      <dgm:spPr/>
      <dgm:t>
        <a:bodyPr/>
        <a:lstStyle/>
        <a:p>
          <a:endParaRPr lang="es-EC" sz="1800"/>
        </a:p>
      </dgm:t>
    </dgm:pt>
    <dgm:pt modelId="{2C21426A-7730-4F6C-A199-8742EB9D8A26}">
      <dgm:prSet phldrT="[Texto]" custT="1"/>
      <dgm:spPr/>
      <dgm:t>
        <a:bodyPr/>
        <a:lstStyle/>
        <a:p>
          <a:r>
            <a:rPr lang="es-EC" sz="1400" dirty="0" smtClean="0"/>
            <a:t>adecuación y mejoramiento de los establecimientos turísticos </a:t>
          </a:r>
          <a:endParaRPr lang="es-EC" sz="1400" dirty="0"/>
        </a:p>
      </dgm:t>
    </dgm:pt>
    <dgm:pt modelId="{401909B2-863D-4CC7-9BD8-227404044C3F}" type="parTrans" cxnId="{B267A338-261A-4227-B9D3-6C62437764C2}">
      <dgm:prSet/>
      <dgm:spPr/>
      <dgm:t>
        <a:bodyPr/>
        <a:lstStyle/>
        <a:p>
          <a:endParaRPr lang="es-EC" sz="1800"/>
        </a:p>
      </dgm:t>
    </dgm:pt>
    <dgm:pt modelId="{50418C31-A579-4B98-89C7-AA2F6FC6755B}" type="sibTrans" cxnId="{B267A338-261A-4227-B9D3-6C62437764C2}">
      <dgm:prSet/>
      <dgm:spPr/>
      <dgm:t>
        <a:bodyPr/>
        <a:lstStyle/>
        <a:p>
          <a:endParaRPr lang="es-EC" sz="1800"/>
        </a:p>
      </dgm:t>
    </dgm:pt>
    <dgm:pt modelId="{80787167-ADB8-44DB-BBE5-ECB2E94029F1}">
      <dgm:prSet phldrT="[Texto]" custT="1"/>
      <dgm:spPr/>
      <dgm:t>
        <a:bodyPr/>
        <a:lstStyle/>
        <a:p>
          <a:r>
            <a:rPr lang="es-EC" sz="1400" dirty="0" smtClean="0"/>
            <a:t>actividades complementarias al ciclismo y combinarlas</a:t>
          </a:r>
          <a:endParaRPr lang="es-EC" sz="1400" dirty="0"/>
        </a:p>
      </dgm:t>
    </dgm:pt>
    <dgm:pt modelId="{D4331D4A-E354-4E78-B6B2-82430B59640F}" type="parTrans" cxnId="{94B2124C-6C84-471C-8B11-7A6CDFB17196}">
      <dgm:prSet/>
      <dgm:spPr/>
      <dgm:t>
        <a:bodyPr/>
        <a:lstStyle/>
        <a:p>
          <a:endParaRPr lang="es-EC" sz="1800"/>
        </a:p>
      </dgm:t>
    </dgm:pt>
    <dgm:pt modelId="{E81731C3-2385-40E6-970E-310081E56AF3}" type="sibTrans" cxnId="{94B2124C-6C84-471C-8B11-7A6CDFB17196}">
      <dgm:prSet/>
      <dgm:spPr/>
      <dgm:t>
        <a:bodyPr/>
        <a:lstStyle/>
        <a:p>
          <a:endParaRPr lang="es-EC" sz="1800"/>
        </a:p>
      </dgm:t>
    </dgm:pt>
    <dgm:pt modelId="{A730ED66-C79E-41D8-A80E-421CE43DEA3F}">
      <dgm:prSet phldrT="[Texto]" custT="1"/>
      <dgm:spPr/>
      <dgm:t>
        <a:bodyPr/>
        <a:lstStyle/>
        <a:p>
          <a:r>
            <a:rPr lang="es-EC" sz="1400" dirty="0" smtClean="0"/>
            <a:t>desarrollo de ferias, eventos y competencias dedicadas al cicloturismo</a:t>
          </a:r>
          <a:endParaRPr lang="es-EC" sz="1400" dirty="0"/>
        </a:p>
      </dgm:t>
    </dgm:pt>
    <dgm:pt modelId="{4AC93A34-EACA-418B-8F90-C59A09728FB6}" type="parTrans" cxnId="{9E575307-EBD0-41AE-9AC5-C67C4FE5011F}">
      <dgm:prSet/>
      <dgm:spPr/>
      <dgm:t>
        <a:bodyPr/>
        <a:lstStyle/>
        <a:p>
          <a:endParaRPr lang="es-EC" sz="1800"/>
        </a:p>
      </dgm:t>
    </dgm:pt>
    <dgm:pt modelId="{4383C922-2E27-4962-B821-70B9B8F4D626}" type="sibTrans" cxnId="{9E575307-EBD0-41AE-9AC5-C67C4FE5011F}">
      <dgm:prSet/>
      <dgm:spPr/>
      <dgm:t>
        <a:bodyPr/>
        <a:lstStyle/>
        <a:p>
          <a:endParaRPr lang="es-EC" sz="1800"/>
        </a:p>
      </dgm:t>
    </dgm:pt>
    <dgm:pt modelId="{67C040BB-3726-44D6-B005-5227439CAC15}">
      <dgm:prSet phldrT="[Texto]" custT="1"/>
      <dgm:spPr/>
      <dgm:t>
        <a:bodyPr/>
        <a:lstStyle/>
        <a:p>
          <a:r>
            <a:rPr lang="es-EC" sz="1400" dirty="0" smtClean="0"/>
            <a:t>elaborar programas sociales dirigidos a la comunidad</a:t>
          </a:r>
          <a:endParaRPr lang="es-EC" sz="1400" dirty="0"/>
        </a:p>
      </dgm:t>
    </dgm:pt>
    <dgm:pt modelId="{CAB4C302-85B0-4778-828B-29F86F42CB59}" type="parTrans" cxnId="{C5FE0A65-4957-4106-AC5D-6E6C235DFCE1}">
      <dgm:prSet/>
      <dgm:spPr/>
      <dgm:t>
        <a:bodyPr/>
        <a:lstStyle/>
        <a:p>
          <a:endParaRPr lang="es-EC" sz="1800"/>
        </a:p>
      </dgm:t>
    </dgm:pt>
    <dgm:pt modelId="{2A4BAEC5-02F6-4315-8E99-0F3ADEC72109}" type="sibTrans" cxnId="{C5FE0A65-4957-4106-AC5D-6E6C235DFCE1}">
      <dgm:prSet/>
      <dgm:spPr/>
      <dgm:t>
        <a:bodyPr/>
        <a:lstStyle/>
        <a:p>
          <a:endParaRPr lang="es-EC" sz="1800"/>
        </a:p>
      </dgm:t>
    </dgm:pt>
    <dgm:pt modelId="{7D50157E-FFA1-4A48-A9B3-CD448C2BA120}">
      <dgm:prSet phldrT="[Texto]" custT="1"/>
      <dgm:spPr/>
      <dgm:t>
        <a:bodyPr/>
        <a:lstStyle/>
        <a:p>
          <a:r>
            <a:rPr lang="es-EC" sz="1400" smtClean="0"/>
            <a:t>implementar herramientas de marketing digital </a:t>
          </a:r>
          <a:endParaRPr lang="es-EC" sz="1400" dirty="0"/>
        </a:p>
      </dgm:t>
    </dgm:pt>
    <dgm:pt modelId="{95DA783D-4A1D-42E0-BF29-C1FBD4018875}" type="parTrans" cxnId="{6B9E564F-E1F2-4929-9D5D-D50C8E77D68F}">
      <dgm:prSet/>
      <dgm:spPr/>
      <dgm:t>
        <a:bodyPr/>
        <a:lstStyle/>
        <a:p>
          <a:endParaRPr lang="es-EC" sz="1800"/>
        </a:p>
      </dgm:t>
    </dgm:pt>
    <dgm:pt modelId="{6D85A6B6-6F9F-4C83-A615-13258A61C8F6}" type="sibTrans" cxnId="{6B9E564F-E1F2-4929-9D5D-D50C8E77D68F}">
      <dgm:prSet/>
      <dgm:spPr/>
      <dgm:t>
        <a:bodyPr/>
        <a:lstStyle/>
        <a:p>
          <a:endParaRPr lang="es-EC" sz="1800"/>
        </a:p>
      </dgm:t>
    </dgm:pt>
    <dgm:pt modelId="{BCBEAE03-3AF2-44BC-97DB-965D9869F927}" type="pres">
      <dgm:prSet presAssocID="{08F22135-7579-4C95-8911-A16FD273208C}" presName="Name0" presStyleCnt="0">
        <dgm:presLayoutVars>
          <dgm:dir/>
          <dgm:resizeHandles val="exact"/>
        </dgm:presLayoutVars>
      </dgm:prSet>
      <dgm:spPr/>
      <dgm:t>
        <a:bodyPr/>
        <a:lstStyle/>
        <a:p>
          <a:endParaRPr lang="es-EC"/>
        </a:p>
      </dgm:t>
    </dgm:pt>
    <dgm:pt modelId="{BFEFE78B-8B4B-4F55-9566-ADEAF66FFA8C}" type="pres">
      <dgm:prSet presAssocID="{9BE67669-83F0-4D89-B8D3-2B1FC6932B4C}" presName="compNode" presStyleCnt="0"/>
      <dgm:spPr/>
    </dgm:pt>
    <dgm:pt modelId="{0C9A8A88-B64D-43EE-AB80-6302515320AF}" type="pres">
      <dgm:prSet presAssocID="{9BE67669-83F0-4D89-B8D3-2B1FC6932B4C}" presName="pictRect" presStyleLbl="node1" presStyleIdx="0" presStyleCnt="8"/>
      <dgm:spPr>
        <a:blipFill rotWithShape="1">
          <a:blip xmlns:r="http://schemas.openxmlformats.org/officeDocument/2006/relationships" r:embed="rId1"/>
          <a:stretch>
            <a:fillRect/>
          </a:stretch>
        </a:blipFill>
      </dgm:spPr>
    </dgm:pt>
    <dgm:pt modelId="{5F888868-C2A7-4CE9-BFA4-352C1A48A6E2}" type="pres">
      <dgm:prSet presAssocID="{9BE67669-83F0-4D89-B8D3-2B1FC6932B4C}" presName="textRect" presStyleLbl="revTx" presStyleIdx="0" presStyleCnt="8">
        <dgm:presLayoutVars>
          <dgm:bulletEnabled val="1"/>
        </dgm:presLayoutVars>
      </dgm:prSet>
      <dgm:spPr/>
      <dgm:t>
        <a:bodyPr/>
        <a:lstStyle/>
        <a:p>
          <a:endParaRPr lang="es-EC"/>
        </a:p>
      </dgm:t>
    </dgm:pt>
    <dgm:pt modelId="{3928F42D-F41A-4FBB-A9DB-9DB1C6B6D5F2}" type="pres">
      <dgm:prSet presAssocID="{A5210ECB-A0F8-4E19-B461-4B5A4DAA9F32}" presName="sibTrans" presStyleLbl="sibTrans2D1" presStyleIdx="0" presStyleCnt="0"/>
      <dgm:spPr/>
      <dgm:t>
        <a:bodyPr/>
        <a:lstStyle/>
        <a:p>
          <a:endParaRPr lang="es-EC"/>
        </a:p>
      </dgm:t>
    </dgm:pt>
    <dgm:pt modelId="{7033D5A6-4911-4994-8C01-6E0E8DE4A28A}" type="pres">
      <dgm:prSet presAssocID="{F031CB58-25BD-4C93-9262-A0CF4E2A6C09}" presName="compNode" presStyleCnt="0"/>
      <dgm:spPr/>
    </dgm:pt>
    <dgm:pt modelId="{BAFE0EA7-3ED7-47D3-A734-07E10094F0F8}" type="pres">
      <dgm:prSet presAssocID="{F031CB58-25BD-4C93-9262-A0CF4E2A6C09}" presName="pictRect" presStyleLbl="node1" presStyleIdx="1" presStyleCnt="8"/>
      <dgm:spPr>
        <a:blipFill rotWithShape="1">
          <a:blip xmlns:r="http://schemas.openxmlformats.org/officeDocument/2006/relationships" r:embed="rId2"/>
          <a:stretch>
            <a:fillRect/>
          </a:stretch>
        </a:blipFill>
      </dgm:spPr>
    </dgm:pt>
    <dgm:pt modelId="{39B8EF5F-7F95-4099-A2F5-F1D5537F7569}" type="pres">
      <dgm:prSet presAssocID="{F031CB58-25BD-4C93-9262-A0CF4E2A6C09}" presName="textRect" presStyleLbl="revTx" presStyleIdx="1" presStyleCnt="8">
        <dgm:presLayoutVars>
          <dgm:bulletEnabled val="1"/>
        </dgm:presLayoutVars>
      </dgm:prSet>
      <dgm:spPr/>
      <dgm:t>
        <a:bodyPr/>
        <a:lstStyle/>
        <a:p>
          <a:endParaRPr lang="es-EC"/>
        </a:p>
      </dgm:t>
    </dgm:pt>
    <dgm:pt modelId="{D2C4A6E2-79BB-4391-8434-7BD2E8442614}" type="pres">
      <dgm:prSet presAssocID="{6BFFED91-9DDF-4A2B-A8DC-99B7A1417D0A}" presName="sibTrans" presStyleLbl="sibTrans2D1" presStyleIdx="0" presStyleCnt="0"/>
      <dgm:spPr/>
      <dgm:t>
        <a:bodyPr/>
        <a:lstStyle/>
        <a:p>
          <a:endParaRPr lang="es-EC"/>
        </a:p>
      </dgm:t>
    </dgm:pt>
    <dgm:pt modelId="{043054A2-649F-48F4-9A32-1B33010C0047}" type="pres">
      <dgm:prSet presAssocID="{F94A2364-477B-4D82-B3B5-E236E2D07CD8}" presName="compNode" presStyleCnt="0"/>
      <dgm:spPr/>
    </dgm:pt>
    <dgm:pt modelId="{D4C54397-3D6D-4A1B-BDDB-408BC98BB7E2}" type="pres">
      <dgm:prSet presAssocID="{F94A2364-477B-4D82-B3B5-E236E2D07CD8}" presName="pictRect" presStyleLbl="node1" presStyleIdx="2" presStyleCnt="8"/>
      <dgm:spPr>
        <a:blipFill rotWithShape="1">
          <a:blip xmlns:r="http://schemas.openxmlformats.org/officeDocument/2006/relationships" r:embed="rId3"/>
          <a:stretch>
            <a:fillRect/>
          </a:stretch>
        </a:blipFill>
      </dgm:spPr>
    </dgm:pt>
    <dgm:pt modelId="{8D976A03-E2BD-4FE2-836F-E1BFF3685939}" type="pres">
      <dgm:prSet presAssocID="{F94A2364-477B-4D82-B3B5-E236E2D07CD8}" presName="textRect" presStyleLbl="revTx" presStyleIdx="2" presStyleCnt="8">
        <dgm:presLayoutVars>
          <dgm:bulletEnabled val="1"/>
        </dgm:presLayoutVars>
      </dgm:prSet>
      <dgm:spPr/>
      <dgm:t>
        <a:bodyPr/>
        <a:lstStyle/>
        <a:p>
          <a:endParaRPr lang="es-EC"/>
        </a:p>
      </dgm:t>
    </dgm:pt>
    <dgm:pt modelId="{CCEC90E6-7BDA-4082-BB96-E9F9C813D576}" type="pres">
      <dgm:prSet presAssocID="{D247974D-EE89-45FB-973D-76770C28954A}" presName="sibTrans" presStyleLbl="sibTrans2D1" presStyleIdx="0" presStyleCnt="0"/>
      <dgm:spPr/>
      <dgm:t>
        <a:bodyPr/>
        <a:lstStyle/>
        <a:p>
          <a:endParaRPr lang="es-EC"/>
        </a:p>
      </dgm:t>
    </dgm:pt>
    <dgm:pt modelId="{34ED7EF1-5D48-4BE9-B999-B176DE710F8A}" type="pres">
      <dgm:prSet presAssocID="{2C21426A-7730-4F6C-A199-8742EB9D8A26}" presName="compNode" presStyleCnt="0"/>
      <dgm:spPr/>
    </dgm:pt>
    <dgm:pt modelId="{6091BCBF-DE96-49EA-8ADA-2BF5D6E07F65}" type="pres">
      <dgm:prSet presAssocID="{2C21426A-7730-4F6C-A199-8742EB9D8A26}" presName="pictRect" presStyleLbl="node1" presStyleIdx="3" presStyleCnt="8"/>
      <dgm:spPr>
        <a:blipFill rotWithShape="1">
          <a:blip xmlns:r="http://schemas.openxmlformats.org/officeDocument/2006/relationships" r:embed="rId4"/>
          <a:stretch>
            <a:fillRect/>
          </a:stretch>
        </a:blipFill>
      </dgm:spPr>
    </dgm:pt>
    <dgm:pt modelId="{A241C117-93BB-49AE-9B0F-5B1F6BDA22B6}" type="pres">
      <dgm:prSet presAssocID="{2C21426A-7730-4F6C-A199-8742EB9D8A26}" presName="textRect" presStyleLbl="revTx" presStyleIdx="3" presStyleCnt="8">
        <dgm:presLayoutVars>
          <dgm:bulletEnabled val="1"/>
        </dgm:presLayoutVars>
      </dgm:prSet>
      <dgm:spPr/>
      <dgm:t>
        <a:bodyPr/>
        <a:lstStyle/>
        <a:p>
          <a:endParaRPr lang="es-EC"/>
        </a:p>
      </dgm:t>
    </dgm:pt>
    <dgm:pt modelId="{DA2D92BC-535E-45E3-8F7F-409F3AD0D78B}" type="pres">
      <dgm:prSet presAssocID="{50418C31-A579-4B98-89C7-AA2F6FC6755B}" presName="sibTrans" presStyleLbl="sibTrans2D1" presStyleIdx="0" presStyleCnt="0"/>
      <dgm:spPr/>
      <dgm:t>
        <a:bodyPr/>
        <a:lstStyle/>
        <a:p>
          <a:endParaRPr lang="es-EC"/>
        </a:p>
      </dgm:t>
    </dgm:pt>
    <dgm:pt modelId="{6DC8D29F-5E4B-4F74-B86E-B1AE5D53CCE6}" type="pres">
      <dgm:prSet presAssocID="{80787167-ADB8-44DB-BBE5-ECB2E94029F1}" presName="compNode" presStyleCnt="0"/>
      <dgm:spPr/>
    </dgm:pt>
    <dgm:pt modelId="{C65DBD34-DAB0-48F7-AA9A-E656212131B1}" type="pres">
      <dgm:prSet presAssocID="{80787167-ADB8-44DB-BBE5-ECB2E94029F1}" presName="pictRect" presStyleLbl="node1" presStyleIdx="4" presStyleCnt="8"/>
      <dgm:spPr>
        <a:blipFill rotWithShape="1">
          <a:blip xmlns:r="http://schemas.openxmlformats.org/officeDocument/2006/relationships" r:embed="rId5"/>
          <a:stretch>
            <a:fillRect/>
          </a:stretch>
        </a:blipFill>
      </dgm:spPr>
    </dgm:pt>
    <dgm:pt modelId="{2DAC1DDE-0AAA-451B-A83C-E7838766A8FA}" type="pres">
      <dgm:prSet presAssocID="{80787167-ADB8-44DB-BBE5-ECB2E94029F1}" presName="textRect" presStyleLbl="revTx" presStyleIdx="4" presStyleCnt="8">
        <dgm:presLayoutVars>
          <dgm:bulletEnabled val="1"/>
        </dgm:presLayoutVars>
      </dgm:prSet>
      <dgm:spPr/>
      <dgm:t>
        <a:bodyPr/>
        <a:lstStyle/>
        <a:p>
          <a:endParaRPr lang="es-EC"/>
        </a:p>
      </dgm:t>
    </dgm:pt>
    <dgm:pt modelId="{DC7A0728-565F-4D09-BACE-3291BEF72C5E}" type="pres">
      <dgm:prSet presAssocID="{E81731C3-2385-40E6-970E-310081E56AF3}" presName="sibTrans" presStyleLbl="sibTrans2D1" presStyleIdx="0" presStyleCnt="0"/>
      <dgm:spPr/>
      <dgm:t>
        <a:bodyPr/>
        <a:lstStyle/>
        <a:p>
          <a:endParaRPr lang="es-EC"/>
        </a:p>
      </dgm:t>
    </dgm:pt>
    <dgm:pt modelId="{024CE482-9592-4DE5-B7DE-840DDC35D2A9}" type="pres">
      <dgm:prSet presAssocID="{A730ED66-C79E-41D8-A80E-421CE43DEA3F}" presName="compNode" presStyleCnt="0"/>
      <dgm:spPr/>
    </dgm:pt>
    <dgm:pt modelId="{76414FC5-3DEB-4D52-A6F2-9EA4A2953C8B}" type="pres">
      <dgm:prSet presAssocID="{A730ED66-C79E-41D8-A80E-421CE43DEA3F}" presName="pictRect" presStyleLbl="node1" presStyleIdx="5" presStyleCnt="8"/>
      <dgm:spPr>
        <a:blipFill rotWithShape="1">
          <a:blip xmlns:r="http://schemas.openxmlformats.org/officeDocument/2006/relationships" r:embed="rId6"/>
          <a:stretch>
            <a:fillRect/>
          </a:stretch>
        </a:blipFill>
      </dgm:spPr>
    </dgm:pt>
    <dgm:pt modelId="{2AA78D31-C7C9-4A9C-B2F4-025B987C1E0C}" type="pres">
      <dgm:prSet presAssocID="{A730ED66-C79E-41D8-A80E-421CE43DEA3F}" presName="textRect" presStyleLbl="revTx" presStyleIdx="5" presStyleCnt="8">
        <dgm:presLayoutVars>
          <dgm:bulletEnabled val="1"/>
        </dgm:presLayoutVars>
      </dgm:prSet>
      <dgm:spPr/>
      <dgm:t>
        <a:bodyPr/>
        <a:lstStyle/>
        <a:p>
          <a:endParaRPr lang="es-EC"/>
        </a:p>
      </dgm:t>
    </dgm:pt>
    <dgm:pt modelId="{E18296FD-A613-4950-BA53-3E4CFC97A417}" type="pres">
      <dgm:prSet presAssocID="{4383C922-2E27-4962-B821-70B9B8F4D626}" presName="sibTrans" presStyleLbl="sibTrans2D1" presStyleIdx="0" presStyleCnt="0"/>
      <dgm:spPr/>
      <dgm:t>
        <a:bodyPr/>
        <a:lstStyle/>
        <a:p>
          <a:endParaRPr lang="es-EC"/>
        </a:p>
      </dgm:t>
    </dgm:pt>
    <dgm:pt modelId="{55397663-A7EC-466A-A24D-58EC8ED52EA2}" type="pres">
      <dgm:prSet presAssocID="{67C040BB-3726-44D6-B005-5227439CAC15}" presName="compNode" presStyleCnt="0"/>
      <dgm:spPr/>
    </dgm:pt>
    <dgm:pt modelId="{2F2223BF-56A1-4189-A12A-6DA1A8D416C7}" type="pres">
      <dgm:prSet presAssocID="{67C040BB-3726-44D6-B005-5227439CAC15}" presName="pictRect" presStyleLbl="node1" presStyleIdx="6" presStyleCnt="8"/>
      <dgm:spPr>
        <a:blipFill rotWithShape="1">
          <a:blip xmlns:r="http://schemas.openxmlformats.org/officeDocument/2006/relationships" r:embed="rId7"/>
          <a:stretch>
            <a:fillRect/>
          </a:stretch>
        </a:blipFill>
      </dgm:spPr>
    </dgm:pt>
    <dgm:pt modelId="{D1601F8E-3C71-4C90-BAC7-119CF556E01C}" type="pres">
      <dgm:prSet presAssocID="{67C040BB-3726-44D6-B005-5227439CAC15}" presName="textRect" presStyleLbl="revTx" presStyleIdx="6" presStyleCnt="8">
        <dgm:presLayoutVars>
          <dgm:bulletEnabled val="1"/>
        </dgm:presLayoutVars>
      </dgm:prSet>
      <dgm:spPr/>
      <dgm:t>
        <a:bodyPr/>
        <a:lstStyle/>
        <a:p>
          <a:endParaRPr lang="es-EC"/>
        </a:p>
      </dgm:t>
    </dgm:pt>
    <dgm:pt modelId="{63776FD9-E026-4442-8683-40AA887EB5A0}" type="pres">
      <dgm:prSet presAssocID="{2A4BAEC5-02F6-4315-8E99-0F3ADEC72109}" presName="sibTrans" presStyleLbl="sibTrans2D1" presStyleIdx="0" presStyleCnt="0"/>
      <dgm:spPr/>
      <dgm:t>
        <a:bodyPr/>
        <a:lstStyle/>
        <a:p>
          <a:endParaRPr lang="es-EC"/>
        </a:p>
      </dgm:t>
    </dgm:pt>
    <dgm:pt modelId="{3321A924-8504-4EE5-A5B7-4A9EE5E1668E}" type="pres">
      <dgm:prSet presAssocID="{7D50157E-FFA1-4A48-A9B3-CD448C2BA120}" presName="compNode" presStyleCnt="0"/>
      <dgm:spPr/>
    </dgm:pt>
    <dgm:pt modelId="{0A462051-F031-41F9-9618-82A414632CF9}" type="pres">
      <dgm:prSet presAssocID="{7D50157E-FFA1-4A48-A9B3-CD448C2BA120}" presName="pictRect" presStyleLbl="node1" presStyleIdx="7" presStyleCnt="8"/>
      <dgm:spPr>
        <a:blipFill rotWithShape="1">
          <a:blip xmlns:r="http://schemas.openxmlformats.org/officeDocument/2006/relationships" r:embed="rId8"/>
          <a:stretch>
            <a:fillRect/>
          </a:stretch>
        </a:blipFill>
      </dgm:spPr>
    </dgm:pt>
    <dgm:pt modelId="{A9A51050-2BD0-47F6-88E1-B0BCC058F863}" type="pres">
      <dgm:prSet presAssocID="{7D50157E-FFA1-4A48-A9B3-CD448C2BA120}" presName="textRect" presStyleLbl="revTx" presStyleIdx="7" presStyleCnt="8">
        <dgm:presLayoutVars>
          <dgm:bulletEnabled val="1"/>
        </dgm:presLayoutVars>
      </dgm:prSet>
      <dgm:spPr/>
      <dgm:t>
        <a:bodyPr/>
        <a:lstStyle/>
        <a:p>
          <a:endParaRPr lang="es-EC"/>
        </a:p>
      </dgm:t>
    </dgm:pt>
  </dgm:ptLst>
  <dgm:cxnLst>
    <dgm:cxn modelId="{B267A338-261A-4227-B9D3-6C62437764C2}" srcId="{08F22135-7579-4C95-8911-A16FD273208C}" destId="{2C21426A-7730-4F6C-A199-8742EB9D8A26}" srcOrd="3" destOrd="0" parTransId="{401909B2-863D-4CC7-9BD8-227404044C3F}" sibTransId="{50418C31-A579-4B98-89C7-AA2F6FC6755B}"/>
    <dgm:cxn modelId="{5EBA1272-C88A-4058-93B6-7F59BF46BA23}" type="presOf" srcId="{2A4BAEC5-02F6-4315-8E99-0F3ADEC72109}" destId="{63776FD9-E026-4442-8683-40AA887EB5A0}" srcOrd="0" destOrd="0" presId="urn:microsoft.com/office/officeart/2005/8/layout/pList1"/>
    <dgm:cxn modelId="{23B2CFF7-4273-4B47-B1D0-689883DD2949}" srcId="{08F22135-7579-4C95-8911-A16FD273208C}" destId="{F031CB58-25BD-4C93-9262-A0CF4E2A6C09}" srcOrd="1" destOrd="0" parTransId="{D09DA19B-6245-4F81-B2D8-A5ABA698C8D6}" sibTransId="{6BFFED91-9DDF-4A2B-A8DC-99B7A1417D0A}"/>
    <dgm:cxn modelId="{8A5647C9-3448-4501-A5F8-F3C52742BFED}" type="presOf" srcId="{D247974D-EE89-45FB-973D-76770C28954A}" destId="{CCEC90E6-7BDA-4082-BB96-E9F9C813D576}" srcOrd="0" destOrd="0" presId="urn:microsoft.com/office/officeart/2005/8/layout/pList1"/>
    <dgm:cxn modelId="{04E558BA-50BC-4D5A-8402-DFC7E78AEC7C}" srcId="{08F22135-7579-4C95-8911-A16FD273208C}" destId="{F94A2364-477B-4D82-B3B5-E236E2D07CD8}" srcOrd="2" destOrd="0" parTransId="{32EBCCD1-E95E-468D-B71A-D6759F869AB3}" sibTransId="{D247974D-EE89-45FB-973D-76770C28954A}"/>
    <dgm:cxn modelId="{F9CC0C67-8F2E-40AD-B3DE-EE7C5F087AB7}" type="presOf" srcId="{A5210ECB-A0F8-4E19-B461-4B5A4DAA9F32}" destId="{3928F42D-F41A-4FBB-A9DB-9DB1C6B6D5F2}" srcOrd="0" destOrd="0" presId="urn:microsoft.com/office/officeart/2005/8/layout/pList1"/>
    <dgm:cxn modelId="{68E2736E-CAEF-4D23-8292-40407C884365}" type="presOf" srcId="{08F22135-7579-4C95-8911-A16FD273208C}" destId="{BCBEAE03-3AF2-44BC-97DB-965D9869F927}" srcOrd="0" destOrd="0" presId="urn:microsoft.com/office/officeart/2005/8/layout/pList1"/>
    <dgm:cxn modelId="{A4B1B295-8E83-4700-BA78-35413E7AF812}" type="presOf" srcId="{4383C922-2E27-4962-B821-70B9B8F4D626}" destId="{E18296FD-A613-4950-BA53-3E4CFC97A417}" srcOrd="0" destOrd="0" presId="urn:microsoft.com/office/officeart/2005/8/layout/pList1"/>
    <dgm:cxn modelId="{C5FE0A65-4957-4106-AC5D-6E6C235DFCE1}" srcId="{08F22135-7579-4C95-8911-A16FD273208C}" destId="{67C040BB-3726-44D6-B005-5227439CAC15}" srcOrd="6" destOrd="0" parTransId="{CAB4C302-85B0-4778-828B-29F86F42CB59}" sibTransId="{2A4BAEC5-02F6-4315-8E99-0F3ADEC72109}"/>
    <dgm:cxn modelId="{94B2124C-6C84-471C-8B11-7A6CDFB17196}" srcId="{08F22135-7579-4C95-8911-A16FD273208C}" destId="{80787167-ADB8-44DB-BBE5-ECB2E94029F1}" srcOrd="4" destOrd="0" parTransId="{D4331D4A-E354-4E78-B6B2-82430B59640F}" sibTransId="{E81731C3-2385-40E6-970E-310081E56AF3}"/>
    <dgm:cxn modelId="{FFD732AE-46D0-455D-8E98-E1A83CEDB22A}" srcId="{08F22135-7579-4C95-8911-A16FD273208C}" destId="{9BE67669-83F0-4D89-B8D3-2B1FC6932B4C}" srcOrd="0" destOrd="0" parTransId="{DCC9D76D-D203-4A55-AFB6-95177D49B3F4}" sibTransId="{A5210ECB-A0F8-4E19-B461-4B5A4DAA9F32}"/>
    <dgm:cxn modelId="{5AF3F293-07BC-40F9-AC66-5FD00737640E}" type="presOf" srcId="{F94A2364-477B-4D82-B3B5-E236E2D07CD8}" destId="{8D976A03-E2BD-4FE2-836F-E1BFF3685939}" srcOrd="0" destOrd="0" presId="urn:microsoft.com/office/officeart/2005/8/layout/pList1"/>
    <dgm:cxn modelId="{9E575307-EBD0-41AE-9AC5-C67C4FE5011F}" srcId="{08F22135-7579-4C95-8911-A16FD273208C}" destId="{A730ED66-C79E-41D8-A80E-421CE43DEA3F}" srcOrd="5" destOrd="0" parTransId="{4AC93A34-EACA-418B-8F90-C59A09728FB6}" sibTransId="{4383C922-2E27-4962-B821-70B9B8F4D626}"/>
    <dgm:cxn modelId="{0435FCCE-60A3-43AA-894D-4C1DAD72841D}" type="presOf" srcId="{80787167-ADB8-44DB-BBE5-ECB2E94029F1}" destId="{2DAC1DDE-0AAA-451B-A83C-E7838766A8FA}" srcOrd="0" destOrd="0" presId="urn:microsoft.com/office/officeart/2005/8/layout/pList1"/>
    <dgm:cxn modelId="{39B0AE88-A509-4AE7-841F-32629B54BC4E}" type="presOf" srcId="{6BFFED91-9DDF-4A2B-A8DC-99B7A1417D0A}" destId="{D2C4A6E2-79BB-4391-8434-7BD2E8442614}" srcOrd="0" destOrd="0" presId="urn:microsoft.com/office/officeart/2005/8/layout/pList1"/>
    <dgm:cxn modelId="{6B9E564F-E1F2-4929-9D5D-D50C8E77D68F}" srcId="{08F22135-7579-4C95-8911-A16FD273208C}" destId="{7D50157E-FFA1-4A48-A9B3-CD448C2BA120}" srcOrd="7" destOrd="0" parTransId="{95DA783D-4A1D-42E0-BF29-C1FBD4018875}" sibTransId="{6D85A6B6-6F9F-4C83-A615-13258A61C8F6}"/>
    <dgm:cxn modelId="{08537272-DF8B-4513-AB6D-E0AEA894F858}" type="presOf" srcId="{A730ED66-C79E-41D8-A80E-421CE43DEA3F}" destId="{2AA78D31-C7C9-4A9C-B2F4-025B987C1E0C}" srcOrd="0" destOrd="0" presId="urn:microsoft.com/office/officeart/2005/8/layout/pList1"/>
    <dgm:cxn modelId="{AB87C947-59DA-42AF-B21A-605906119A92}" type="presOf" srcId="{50418C31-A579-4B98-89C7-AA2F6FC6755B}" destId="{DA2D92BC-535E-45E3-8F7F-409F3AD0D78B}" srcOrd="0" destOrd="0" presId="urn:microsoft.com/office/officeart/2005/8/layout/pList1"/>
    <dgm:cxn modelId="{D3AB96DB-4B5D-457F-8B02-6D2F5BF0693E}" type="presOf" srcId="{2C21426A-7730-4F6C-A199-8742EB9D8A26}" destId="{A241C117-93BB-49AE-9B0F-5B1F6BDA22B6}" srcOrd="0" destOrd="0" presId="urn:microsoft.com/office/officeart/2005/8/layout/pList1"/>
    <dgm:cxn modelId="{A72CD421-A16B-41EF-B00D-FA4EE7810CFB}" type="presOf" srcId="{7D50157E-FFA1-4A48-A9B3-CD448C2BA120}" destId="{A9A51050-2BD0-47F6-88E1-B0BCC058F863}" srcOrd="0" destOrd="0" presId="urn:microsoft.com/office/officeart/2005/8/layout/pList1"/>
    <dgm:cxn modelId="{CBB8425E-CFE1-48AB-8A38-3A51D3EB9B84}" type="presOf" srcId="{67C040BB-3726-44D6-B005-5227439CAC15}" destId="{D1601F8E-3C71-4C90-BAC7-119CF556E01C}" srcOrd="0" destOrd="0" presId="urn:microsoft.com/office/officeart/2005/8/layout/pList1"/>
    <dgm:cxn modelId="{2EA870C3-29E8-4059-B626-5286931F4D45}" type="presOf" srcId="{F031CB58-25BD-4C93-9262-A0CF4E2A6C09}" destId="{39B8EF5F-7F95-4099-A2F5-F1D5537F7569}" srcOrd="0" destOrd="0" presId="urn:microsoft.com/office/officeart/2005/8/layout/pList1"/>
    <dgm:cxn modelId="{B362478E-1568-4D6F-A05F-A05E3CD86774}" type="presOf" srcId="{9BE67669-83F0-4D89-B8D3-2B1FC6932B4C}" destId="{5F888868-C2A7-4CE9-BFA4-352C1A48A6E2}" srcOrd="0" destOrd="0" presId="urn:microsoft.com/office/officeart/2005/8/layout/pList1"/>
    <dgm:cxn modelId="{6C6C108A-1239-482C-8B85-B385530994EA}" type="presOf" srcId="{E81731C3-2385-40E6-970E-310081E56AF3}" destId="{DC7A0728-565F-4D09-BACE-3291BEF72C5E}" srcOrd="0" destOrd="0" presId="urn:microsoft.com/office/officeart/2005/8/layout/pList1"/>
    <dgm:cxn modelId="{EFFEB869-C031-4B3F-B209-833CD639398B}" type="presParOf" srcId="{BCBEAE03-3AF2-44BC-97DB-965D9869F927}" destId="{BFEFE78B-8B4B-4F55-9566-ADEAF66FFA8C}" srcOrd="0" destOrd="0" presId="urn:microsoft.com/office/officeart/2005/8/layout/pList1"/>
    <dgm:cxn modelId="{1B1CFBAD-CE54-4C3A-A807-7757424B0029}" type="presParOf" srcId="{BFEFE78B-8B4B-4F55-9566-ADEAF66FFA8C}" destId="{0C9A8A88-B64D-43EE-AB80-6302515320AF}" srcOrd="0" destOrd="0" presId="urn:microsoft.com/office/officeart/2005/8/layout/pList1"/>
    <dgm:cxn modelId="{6B933DE5-D7D3-4BAC-B032-A2D2EBEC2C51}" type="presParOf" srcId="{BFEFE78B-8B4B-4F55-9566-ADEAF66FFA8C}" destId="{5F888868-C2A7-4CE9-BFA4-352C1A48A6E2}" srcOrd="1" destOrd="0" presId="urn:microsoft.com/office/officeart/2005/8/layout/pList1"/>
    <dgm:cxn modelId="{CB1F578B-D184-471F-99ED-62421212C295}" type="presParOf" srcId="{BCBEAE03-3AF2-44BC-97DB-965D9869F927}" destId="{3928F42D-F41A-4FBB-A9DB-9DB1C6B6D5F2}" srcOrd="1" destOrd="0" presId="urn:microsoft.com/office/officeart/2005/8/layout/pList1"/>
    <dgm:cxn modelId="{CFA0FDE6-7C32-42DE-8DD7-315FAA154671}" type="presParOf" srcId="{BCBEAE03-3AF2-44BC-97DB-965D9869F927}" destId="{7033D5A6-4911-4994-8C01-6E0E8DE4A28A}" srcOrd="2" destOrd="0" presId="urn:microsoft.com/office/officeart/2005/8/layout/pList1"/>
    <dgm:cxn modelId="{DD7750D2-6906-4AD0-9B41-5D80A44FB0BB}" type="presParOf" srcId="{7033D5A6-4911-4994-8C01-6E0E8DE4A28A}" destId="{BAFE0EA7-3ED7-47D3-A734-07E10094F0F8}" srcOrd="0" destOrd="0" presId="urn:microsoft.com/office/officeart/2005/8/layout/pList1"/>
    <dgm:cxn modelId="{A13B2651-BE2A-47D0-AFDA-03437FCF90D6}" type="presParOf" srcId="{7033D5A6-4911-4994-8C01-6E0E8DE4A28A}" destId="{39B8EF5F-7F95-4099-A2F5-F1D5537F7569}" srcOrd="1" destOrd="0" presId="urn:microsoft.com/office/officeart/2005/8/layout/pList1"/>
    <dgm:cxn modelId="{12498FE2-E591-4937-BB1B-8B474CBB1C07}" type="presParOf" srcId="{BCBEAE03-3AF2-44BC-97DB-965D9869F927}" destId="{D2C4A6E2-79BB-4391-8434-7BD2E8442614}" srcOrd="3" destOrd="0" presId="urn:microsoft.com/office/officeart/2005/8/layout/pList1"/>
    <dgm:cxn modelId="{FE51BB63-67A0-4DC9-9FD2-76522F89A11A}" type="presParOf" srcId="{BCBEAE03-3AF2-44BC-97DB-965D9869F927}" destId="{043054A2-649F-48F4-9A32-1B33010C0047}" srcOrd="4" destOrd="0" presId="urn:microsoft.com/office/officeart/2005/8/layout/pList1"/>
    <dgm:cxn modelId="{E577695A-3E7D-4FE4-AF6C-B32125BD23D8}" type="presParOf" srcId="{043054A2-649F-48F4-9A32-1B33010C0047}" destId="{D4C54397-3D6D-4A1B-BDDB-408BC98BB7E2}" srcOrd="0" destOrd="0" presId="urn:microsoft.com/office/officeart/2005/8/layout/pList1"/>
    <dgm:cxn modelId="{33F35ECB-08C0-4623-8319-509A195A3D55}" type="presParOf" srcId="{043054A2-649F-48F4-9A32-1B33010C0047}" destId="{8D976A03-E2BD-4FE2-836F-E1BFF3685939}" srcOrd="1" destOrd="0" presId="urn:microsoft.com/office/officeart/2005/8/layout/pList1"/>
    <dgm:cxn modelId="{258ADD1B-82A8-44F1-9C87-ECBFF62B93A7}" type="presParOf" srcId="{BCBEAE03-3AF2-44BC-97DB-965D9869F927}" destId="{CCEC90E6-7BDA-4082-BB96-E9F9C813D576}" srcOrd="5" destOrd="0" presId="urn:microsoft.com/office/officeart/2005/8/layout/pList1"/>
    <dgm:cxn modelId="{D5EA5137-8A63-4056-B378-C67B05DD3E1F}" type="presParOf" srcId="{BCBEAE03-3AF2-44BC-97DB-965D9869F927}" destId="{34ED7EF1-5D48-4BE9-B999-B176DE710F8A}" srcOrd="6" destOrd="0" presId="urn:microsoft.com/office/officeart/2005/8/layout/pList1"/>
    <dgm:cxn modelId="{75B987B5-98D4-4421-BC07-B208B58B7432}" type="presParOf" srcId="{34ED7EF1-5D48-4BE9-B999-B176DE710F8A}" destId="{6091BCBF-DE96-49EA-8ADA-2BF5D6E07F65}" srcOrd="0" destOrd="0" presId="urn:microsoft.com/office/officeart/2005/8/layout/pList1"/>
    <dgm:cxn modelId="{3C69C301-726F-4649-9547-AFC10A81F0C0}" type="presParOf" srcId="{34ED7EF1-5D48-4BE9-B999-B176DE710F8A}" destId="{A241C117-93BB-49AE-9B0F-5B1F6BDA22B6}" srcOrd="1" destOrd="0" presId="urn:microsoft.com/office/officeart/2005/8/layout/pList1"/>
    <dgm:cxn modelId="{A5F4E763-09C9-4476-AAAB-7E7DCB376128}" type="presParOf" srcId="{BCBEAE03-3AF2-44BC-97DB-965D9869F927}" destId="{DA2D92BC-535E-45E3-8F7F-409F3AD0D78B}" srcOrd="7" destOrd="0" presId="urn:microsoft.com/office/officeart/2005/8/layout/pList1"/>
    <dgm:cxn modelId="{3F63E21E-F995-40A1-BE48-CD619B0E9424}" type="presParOf" srcId="{BCBEAE03-3AF2-44BC-97DB-965D9869F927}" destId="{6DC8D29F-5E4B-4F74-B86E-B1AE5D53CCE6}" srcOrd="8" destOrd="0" presId="urn:microsoft.com/office/officeart/2005/8/layout/pList1"/>
    <dgm:cxn modelId="{33733010-010B-459D-A421-0D2FB35D5D4A}" type="presParOf" srcId="{6DC8D29F-5E4B-4F74-B86E-B1AE5D53CCE6}" destId="{C65DBD34-DAB0-48F7-AA9A-E656212131B1}" srcOrd="0" destOrd="0" presId="urn:microsoft.com/office/officeart/2005/8/layout/pList1"/>
    <dgm:cxn modelId="{54A20B92-41FB-4C93-9D00-0B5A7BB016A3}" type="presParOf" srcId="{6DC8D29F-5E4B-4F74-B86E-B1AE5D53CCE6}" destId="{2DAC1DDE-0AAA-451B-A83C-E7838766A8FA}" srcOrd="1" destOrd="0" presId="urn:microsoft.com/office/officeart/2005/8/layout/pList1"/>
    <dgm:cxn modelId="{53BE0507-2051-474C-AD6E-8C849823F080}" type="presParOf" srcId="{BCBEAE03-3AF2-44BC-97DB-965D9869F927}" destId="{DC7A0728-565F-4D09-BACE-3291BEF72C5E}" srcOrd="9" destOrd="0" presId="urn:microsoft.com/office/officeart/2005/8/layout/pList1"/>
    <dgm:cxn modelId="{961F1E01-1417-4430-A93D-A30901C0659D}" type="presParOf" srcId="{BCBEAE03-3AF2-44BC-97DB-965D9869F927}" destId="{024CE482-9592-4DE5-B7DE-840DDC35D2A9}" srcOrd="10" destOrd="0" presId="urn:microsoft.com/office/officeart/2005/8/layout/pList1"/>
    <dgm:cxn modelId="{946FB7F0-9A62-4DA8-B8C8-81864C00651D}" type="presParOf" srcId="{024CE482-9592-4DE5-B7DE-840DDC35D2A9}" destId="{76414FC5-3DEB-4D52-A6F2-9EA4A2953C8B}" srcOrd="0" destOrd="0" presId="urn:microsoft.com/office/officeart/2005/8/layout/pList1"/>
    <dgm:cxn modelId="{25403900-B207-45CC-8598-1E5C52D06D28}" type="presParOf" srcId="{024CE482-9592-4DE5-B7DE-840DDC35D2A9}" destId="{2AA78D31-C7C9-4A9C-B2F4-025B987C1E0C}" srcOrd="1" destOrd="0" presId="urn:microsoft.com/office/officeart/2005/8/layout/pList1"/>
    <dgm:cxn modelId="{B6DA98F2-325B-4D27-897F-34D9EAC48089}" type="presParOf" srcId="{BCBEAE03-3AF2-44BC-97DB-965D9869F927}" destId="{E18296FD-A613-4950-BA53-3E4CFC97A417}" srcOrd="11" destOrd="0" presId="urn:microsoft.com/office/officeart/2005/8/layout/pList1"/>
    <dgm:cxn modelId="{4239CF07-3F0D-4E6D-974B-A1D9AD9ED05E}" type="presParOf" srcId="{BCBEAE03-3AF2-44BC-97DB-965D9869F927}" destId="{55397663-A7EC-466A-A24D-58EC8ED52EA2}" srcOrd="12" destOrd="0" presId="urn:microsoft.com/office/officeart/2005/8/layout/pList1"/>
    <dgm:cxn modelId="{6284DF6E-14B8-4CAB-9639-0CAD35BAE034}" type="presParOf" srcId="{55397663-A7EC-466A-A24D-58EC8ED52EA2}" destId="{2F2223BF-56A1-4189-A12A-6DA1A8D416C7}" srcOrd="0" destOrd="0" presId="urn:microsoft.com/office/officeart/2005/8/layout/pList1"/>
    <dgm:cxn modelId="{4C75BE0E-2088-4D8D-83EE-D8914358704C}" type="presParOf" srcId="{55397663-A7EC-466A-A24D-58EC8ED52EA2}" destId="{D1601F8E-3C71-4C90-BAC7-119CF556E01C}" srcOrd="1" destOrd="0" presId="urn:microsoft.com/office/officeart/2005/8/layout/pList1"/>
    <dgm:cxn modelId="{0A272B27-A579-4ACE-8134-AB66C5CEE9BA}" type="presParOf" srcId="{BCBEAE03-3AF2-44BC-97DB-965D9869F927}" destId="{63776FD9-E026-4442-8683-40AA887EB5A0}" srcOrd="13" destOrd="0" presId="urn:microsoft.com/office/officeart/2005/8/layout/pList1"/>
    <dgm:cxn modelId="{55568B99-1998-459E-8CF8-8A47DE92BEC5}" type="presParOf" srcId="{BCBEAE03-3AF2-44BC-97DB-965D9869F927}" destId="{3321A924-8504-4EE5-A5B7-4A9EE5E1668E}" srcOrd="14" destOrd="0" presId="urn:microsoft.com/office/officeart/2005/8/layout/pList1"/>
    <dgm:cxn modelId="{760BC5DA-CE5C-4115-981A-A5988311F60C}" type="presParOf" srcId="{3321A924-8504-4EE5-A5B7-4A9EE5E1668E}" destId="{0A462051-F031-41F9-9618-82A414632CF9}" srcOrd="0" destOrd="0" presId="urn:microsoft.com/office/officeart/2005/8/layout/pList1"/>
    <dgm:cxn modelId="{8B1F1301-D50D-415C-9DFA-5E21746405C7}" type="presParOf" srcId="{3321A924-8504-4EE5-A5B7-4A9EE5E1668E}" destId="{A9A51050-2BD0-47F6-88E1-B0BCC058F86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F5DD2A5-5EDB-4C27-8820-D55A6818AAE0}" type="doc">
      <dgm:prSet loTypeId="urn:microsoft.com/office/officeart/2005/8/layout/lProcess1" loCatId="process" qsTypeId="urn:microsoft.com/office/officeart/2005/8/quickstyle/simple1" qsCatId="simple" csTypeId="urn:microsoft.com/office/officeart/2005/8/colors/accent3_1" csCatId="accent3" phldr="1"/>
      <dgm:spPr/>
      <dgm:t>
        <a:bodyPr/>
        <a:lstStyle/>
        <a:p>
          <a:endParaRPr lang="es-EC"/>
        </a:p>
      </dgm:t>
    </dgm:pt>
    <dgm:pt modelId="{CC8116A2-D6CA-4FE2-829B-4BEA01B97B37}">
      <dgm:prSet phldrT="[Texto]" custT="1">
        <dgm:style>
          <a:lnRef idx="1">
            <a:schemeClr val="accent2"/>
          </a:lnRef>
          <a:fillRef idx="2">
            <a:schemeClr val="accent2"/>
          </a:fillRef>
          <a:effectRef idx="1">
            <a:schemeClr val="accent2"/>
          </a:effectRef>
          <a:fontRef idx="minor">
            <a:schemeClr val="dk1"/>
          </a:fontRef>
        </dgm:style>
      </dgm:prSet>
      <dgm:spPr/>
      <dgm:t>
        <a:bodyPr/>
        <a:lstStyle/>
        <a:p>
          <a:r>
            <a:rPr lang="es-EC" sz="2800" dirty="0" smtClean="0"/>
            <a:t>Recomendaciones</a:t>
          </a:r>
          <a:endParaRPr lang="es-EC" sz="2800" dirty="0"/>
        </a:p>
      </dgm:t>
    </dgm:pt>
    <dgm:pt modelId="{43CDFFE2-5648-4109-8CC0-78A0B4096C0E}" type="parTrans" cxnId="{49CABBE7-BCB9-43E5-8ED2-A8D396263FCD}">
      <dgm:prSet/>
      <dgm:spPr/>
      <dgm:t>
        <a:bodyPr/>
        <a:lstStyle/>
        <a:p>
          <a:endParaRPr lang="es-EC"/>
        </a:p>
      </dgm:t>
    </dgm:pt>
    <dgm:pt modelId="{D53DB8B5-2CFC-4CB8-A144-51910CE6AE2C}" type="sibTrans" cxnId="{49CABBE7-BCB9-43E5-8ED2-A8D396263FCD}">
      <dgm:prSet/>
      <dgm:spPr/>
      <dgm:t>
        <a:bodyPr/>
        <a:lstStyle/>
        <a:p>
          <a:endParaRPr lang="es-EC"/>
        </a:p>
      </dgm:t>
    </dgm:pt>
    <dgm:pt modelId="{9148BB7F-302E-4B5E-858D-3D1D4E476D92}">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C" sz="1100" dirty="0" smtClean="0"/>
            <a:t>Es recomendable impulsar el desarrollo de este tipo de actividades turísticas debido a que las motivaciones de los turistas han ido cambiando en los últimos años, lo cual influye al momento de escoger un destino, de adquirir un servicio o de comprar un producto. De tal forma que esta podría ser una oportunidad extraordinaria para que la comunidad de Pacto se desarrolle turísticamente en base a los tres pilares de sostenibilidad. </a:t>
          </a:r>
          <a:endParaRPr lang="es-EC" sz="1100" dirty="0"/>
        </a:p>
      </dgm:t>
    </dgm:pt>
    <dgm:pt modelId="{08844698-2025-4A9E-BD0B-2D4C01463B9D}" type="parTrans" cxnId="{113A9D0A-9E1E-4C00-BED9-876C1FD0464D}">
      <dgm:prSet/>
      <dgm:spPr/>
      <dgm:t>
        <a:bodyPr/>
        <a:lstStyle/>
        <a:p>
          <a:endParaRPr lang="es-EC"/>
        </a:p>
      </dgm:t>
    </dgm:pt>
    <dgm:pt modelId="{825A4605-8AE7-40D3-BAE1-7768E0866FAF}" type="sibTrans" cxnId="{113A9D0A-9E1E-4C00-BED9-876C1FD0464D}">
      <dgm:prSet/>
      <dgm:spPr/>
      <dgm:t>
        <a:bodyPr/>
        <a:lstStyle/>
        <a:p>
          <a:endParaRPr lang="es-EC"/>
        </a:p>
      </dgm:t>
    </dgm:pt>
    <dgm:pt modelId="{2A93FB73-2C98-4112-AA9C-4054E419F481}">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C" sz="1100" dirty="0" smtClean="0"/>
            <a:t>Más estudios en base a esta modalidad de turismo, debido a que la mayor parte de información se la obtuvo de fuentes externas</a:t>
          </a:r>
          <a:endParaRPr lang="es-EC" sz="1100" dirty="0"/>
        </a:p>
      </dgm:t>
    </dgm:pt>
    <dgm:pt modelId="{7CE59C91-B920-4806-B3B6-7BA6C8BF2D80}" type="parTrans" cxnId="{4E84882B-DEC0-4034-A9E9-41F5F3F58140}">
      <dgm:prSet/>
      <dgm:spPr/>
      <dgm:t>
        <a:bodyPr/>
        <a:lstStyle/>
        <a:p>
          <a:endParaRPr lang="es-EC"/>
        </a:p>
      </dgm:t>
    </dgm:pt>
    <dgm:pt modelId="{B00CCC99-FA36-4390-9ECD-FD84E53681DC}" type="sibTrans" cxnId="{4E84882B-DEC0-4034-A9E9-41F5F3F58140}">
      <dgm:prSet/>
      <dgm:spPr/>
      <dgm:t>
        <a:bodyPr/>
        <a:lstStyle/>
        <a:p>
          <a:endParaRPr lang="es-EC"/>
        </a:p>
      </dgm:t>
    </dgm:pt>
    <dgm:pt modelId="{094BCCFE-1532-47A3-8334-D76A69936B28}">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C" sz="1100" dirty="0" smtClean="0"/>
            <a:t>Representantes del turismo de la comunidad más preparadas en este campo de estudio para poder responder a los cambios, exigencias y movimientos que tiene el sector turístico.  </a:t>
          </a:r>
          <a:endParaRPr lang="es-EC" sz="1100" dirty="0"/>
        </a:p>
      </dgm:t>
    </dgm:pt>
    <dgm:pt modelId="{786D7C02-56A5-4272-92F1-61BA2A59E358}" type="parTrans" cxnId="{A501C05B-8230-4A56-A79E-611B6DDA0A3A}">
      <dgm:prSet/>
      <dgm:spPr/>
      <dgm:t>
        <a:bodyPr/>
        <a:lstStyle/>
        <a:p>
          <a:endParaRPr lang="es-EC"/>
        </a:p>
      </dgm:t>
    </dgm:pt>
    <dgm:pt modelId="{40A34E34-28BE-49E6-9D14-CDBF9DC491A4}" type="sibTrans" cxnId="{A501C05B-8230-4A56-A79E-611B6DDA0A3A}">
      <dgm:prSet/>
      <dgm:spPr/>
      <dgm:t>
        <a:bodyPr/>
        <a:lstStyle/>
        <a:p>
          <a:endParaRPr lang="es-EC"/>
        </a:p>
      </dgm:t>
    </dgm:pt>
    <dgm:pt modelId="{B2DC093C-4D1C-4E31-A872-FE2DD823053A}">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C" sz="1100" dirty="0" smtClean="0"/>
            <a:t>Aprovechar las ventajas que tiene la comunidad de Pacto para llegar a ser un destino cicloturista y a la vez mejorar las desventajas que existen en la parroquia. </a:t>
          </a:r>
          <a:endParaRPr lang="es-EC" sz="1100" dirty="0"/>
        </a:p>
      </dgm:t>
    </dgm:pt>
    <dgm:pt modelId="{D9260237-78B4-43EA-8563-CD42E4DF0170}" type="parTrans" cxnId="{48AB4152-F753-4F48-91D5-36848523FF5E}">
      <dgm:prSet/>
      <dgm:spPr/>
      <dgm:t>
        <a:bodyPr/>
        <a:lstStyle/>
        <a:p>
          <a:endParaRPr lang="es-EC"/>
        </a:p>
      </dgm:t>
    </dgm:pt>
    <dgm:pt modelId="{E127C94B-E1B4-4F76-8AF0-9C3E3EF1E076}" type="sibTrans" cxnId="{48AB4152-F753-4F48-91D5-36848523FF5E}">
      <dgm:prSet/>
      <dgm:spPr/>
      <dgm:t>
        <a:bodyPr/>
        <a:lstStyle/>
        <a:p>
          <a:endParaRPr lang="es-EC"/>
        </a:p>
      </dgm:t>
    </dgm:pt>
    <dgm:pt modelId="{D426C156-6265-455F-BC8B-F4A1943E4339}">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C" sz="1100" dirty="0" smtClean="0"/>
            <a:t>Prestadores de servicios asistan a capacitaciones dirigidas especialmente en temas de imagen, atención y calidad turística. </a:t>
          </a:r>
          <a:endParaRPr lang="es-EC" sz="1100" dirty="0"/>
        </a:p>
      </dgm:t>
    </dgm:pt>
    <dgm:pt modelId="{E0D59B54-8E19-4178-BFC7-5CF1BAD28095}" type="parTrans" cxnId="{610514C5-F559-4975-A4F5-D1B5F65C2014}">
      <dgm:prSet/>
      <dgm:spPr/>
      <dgm:t>
        <a:bodyPr/>
        <a:lstStyle/>
        <a:p>
          <a:endParaRPr lang="es-EC"/>
        </a:p>
      </dgm:t>
    </dgm:pt>
    <dgm:pt modelId="{754AA63B-7089-4A10-8326-EB8A61DB1E97}" type="sibTrans" cxnId="{610514C5-F559-4975-A4F5-D1B5F65C2014}">
      <dgm:prSet/>
      <dgm:spPr/>
      <dgm:t>
        <a:bodyPr/>
        <a:lstStyle/>
        <a:p>
          <a:endParaRPr lang="es-EC"/>
        </a:p>
      </dgm:t>
    </dgm:pt>
    <dgm:pt modelId="{FCE916F5-60F1-4A90-97B6-0ED19B19101C}">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C" sz="1100" dirty="0" smtClean="0"/>
            <a:t>En base a los resultados obtenidos de las encuestas, sería recomendable que los prestadores de servicios se enfoquen mayormente a los gustos e intereses del perfil del turista potencial determinado sin olvidar al turista frecuente</a:t>
          </a:r>
          <a:endParaRPr lang="es-EC" sz="1100" dirty="0"/>
        </a:p>
      </dgm:t>
    </dgm:pt>
    <dgm:pt modelId="{0E87A98B-D120-4846-B3B5-E9E3E9FA7D2B}" type="parTrans" cxnId="{4247A4FE-D03A-4B07-855D-06C17B167BA8}">
      <dgm:prSet/>
      <dgm:spPr/>
      <dgm:t>
        <a:bodyPr/>
        <a:lstStyle/>
        <a:p>
          <a:endParaRPr lang="es-EC"/>
        </a:p>
      </dgm:t>
    </dgm:pt>
    <dgm:pt modelId="{6A6C8558-1174-490D-956A-293188B84139}" type="sibTrans" cxnId="{4247A4FE-D03A-4B07-855D-06C17B167BA8}">
      <dgm:prSet/>
      <dgm:spPr/>
      <dgm:t>
        <a:bodyPr/>
        <a:lstStyle/>
        <a:p>
          <a:endParaRPr lang="es-EC"/>
        </a:p>
      </dgm:t>
    </dgm:pt>
    <dgm:pt modelId="{F4337C59-FAD9-4C5E-AC08-35CED55294DA}">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C" sz="1100" dirty="0" smtClean="0"/>
            <a:t>Para lograrlo no solo se necesita del apoyo de entidades públicas, sino también de las privadas como podrían ser las operadores </a:t>
          </a:r>
          <a:r>
            <a:rPr lang="es-EC" sz="1100" dirty="0" err="1" smtClean="0"/>
            <a:t>Biking</a:t>
          </a:r>
          <a:r>
            <a:rPr lang="es-EC" sz="1100" dirty="0" smtClean="0"/>
            <a:t> </a:t>
          </a:r>
          <a:r>
            <a:rPr lang="es-EC" sz="1100" dirty="0" err="1" smtClean="0"/>
            <a:t>Dutchman</a:t>
          </a:r>
          <a:r>
            <a:rPr lang="es-EC" sz="1100" dirty="0" smtClean="0"/>
            <a:t>, </a:t>
          </a:r>
          <a:r>
            <a:rPr lang="es-EC" sz="1100" dirty="0" err="1" smtClean="0"/>
            <a:t>Tatoo</a:t>
          </a:r>
          <a:r>
            <a:rPr lang="es-EC" sz="1100" dirty="0" smtClean="0"/>
            <a:t> </a:t>
          </a:r>
          <a:r>
            <a:rPr lang="es-EC" sz="1100" dirty="0" err="1" smtClean="0"/>
            <a:t>Adventure</a:t>
          </a:r>
          <a:r>
            <a:rPr lang="es-EC" sz="1100" dirty="0" smtClean="0"/>
            <a:t> </a:t>
          </a:r>
          <a:r>
            <a:rPr lang="es-EC" sz="1100" dirty="0" err="1" smtClean="0"/>
            <a:t>Gear</a:t>
          </a:r>
          <a:r>
            <a:rPr lang="es-EC" sz="1100" dirty="0" smtClean="0"/>
            <a:t>, Aries </a:t>
          </a:r>
          <a:r>
            <a:rPr lang="es-EC" sz="1100" dirty="0" err="1" smtClean="0"/>
            <a:t>Bike</a:t>
          </a:r>
          <a:r>
            <a:rPr lang="es-EC" sz="1100" dirty="0" smtClean="0"/>
            <a:t> </a:t>
          </a:r>
          <a:r>
            <a:rPr lang="es-EC" sz="1100" dirty="0" err="1" smtClean="0"/>
            <a:t>Company</a:t>
          </a:r>
          <a:r>
            <a:rPr lang="es-EC" sz="1100" dirty="0" smtClean="0"/>
            <a:t>, entre otras; las cuales fomentan este tipo de actividades y promueven el uso de la bicicleta con fines turísticos. </a:t>
          </a:r>
          <a:endParaRPr lang="es-EC" sz="1100" dirty="0"/>
        </a:p>
      </dgm:t>
    </dgm:pt>
    <dgm:pt modelId="{441FC6F8-05F5-479A-A0A9-63946AC829E2}" type="parTrans" cxnId="{AC8D0402-6425-44C3-8C8B-E5F1D259004E}">
      <dgm:prSet/>
      <dgm:spPr/>
      <dgm:t>
        <a:bodyPr/>
        <a:lstStyle/>
        <a:p>
          <a:endParaRPr lang="es-EC"/>
        </a:p>
      </dgm:t>
    </dgm:pt>
    <dgm:pt modelId="{18491434-36D5-41EE-ADE6-42A9B8DBC9B0}" type="sibTrans" cxnId="{AC8D0402-6425-44C3-8C8B-E5F1D259004E}">
      <dgm:prSet/>
      <dgm:spPr/>
      <dgm:t>
        <a:bodyPr/>
        <a:lstStyle/>
        <a:p>
          <a:endParaRPr lang="es-EC"/>
        </a:p>
      </dgm:t>
    </dgm:pt>
    <dgm:pt modelId="{E47A81C5-1FBA-4A83-8C5C-2D46AAB8DE91}" type="pres">
      <dgm:prSet presAssocID="{2F5DD2A5-5EDB-4C27-8820-D55A6818AAE0}" presName="Name0" presStyleCnt="0">
        <dgm:presLayoutVars>
          <dgm:dir/>
          <dgm:animLvl val="lvl"/>
          <dgm:resizeHandles val="exact"/>
        </dgm:presLayoutVars>
      </dgm:prSet>
      <dgm:spPr/>
      <dgm:t>
        <a:bodyPr/>
        <a:lstStyle/>
        <a:p>
          <a:endParaRPr lang="es-EC"/>
        </a:p>
      </dgm:t>
    </dgm:pt>
    <dgm:pt modelId="{955156AB-E7ED-4C9F-B091-077EA46E35BE}" type="pres">
      <dgm:prSet presAssocID="{CC8116A2-D6CA-4FE2-829B-4BEA01B97B37}" presName="vertFlow" presStyleCnt="0"/>
      <dgm:spPr/>
    </dgm:pt>
    <dgm:pt modelId="{67AD16CD-70D7-4E48-AE81-AE87FE89138F}" type="pres">
      <dgm:prSet presAssocID="{CC8116A2-D6CA-4FE2-829B-4BEA01B97B37}" presName="header" presStyleLbl="node1" presStyleIdx="0" presStyleCnt="1" custScaleY="47114"/>
      <dgm:spPr/>
      <dgm:t>
        <a:bodyPr/>
        <a:lstStyle/>
        <a:p>
          <a:endParaRPr lang="es-EC"/>
        </a:p>
      </dgm:t>
    </dgm:pt>
    <dgm:pt modelId="{7DE5FB01-A9A0-4CC3-9091-57CA6841089B}" type="pres">
      <dgm:prSet presAssocID="{08844698-2025-4A9E-BD0B-2D4C01463B9D}" presName="parTrans" presStyleLbl="sibTrans2D1" presStyleIdx="0" presStyleCnt="7"/>
      <dgm:spPr/>
      <dgm:t>
        <a:bodyPr/>
        <a:lstStyle/>
        <a:p>
          <a:endParaRPr lang="es-EC"/>
        </a:p>
      </dgm:t>
    </dgm:pt>
    <dgm:pt modelId="{AC911367-7B90-4F5D-AE61-5B05E36BC3BB}" type="pres">
      <dgm:prSet presAssocID="{9148BB7F-302E-4B5E-858D-3D1D4E476D92}" presName="child" presStyleLbl="alignAccFollowNode1" presStyleIdx="0" presStyleCnt="7" custScaleX="124912" custScaleY="90353" custLinFactNeighborX="37" custLinFactNeighborY="-30525">
        <dgm:presLayoutVars>
          <dgm:chMax val="0"/>
          <dgm:bulletEnabled val="1"/>
        </dgm:presLayoutVars>
      </dgm:prSet>
      <dgm:spPr/>
      <dgm:t>
        <a:bodyPr/>
        <a:lstStyle/>
        <a:p>
          <a:endParaRPr lang="es-EC"/>
        </a:p>
      </dgm:t>
    </dgm:pt>
    <dgm:pt modelId="{13492545-4603-4875-8521-37E95BB593AA}" type="pres">
      <dgm:prSet presAssocID="{825A4605-8AE7-40D3-BAE1-7768E0866FAF}" presName="sibTrans" presStyleLbl="sibTrans2D1" presStyleIdx="1" presStyleCnt="7"/>
      <dgm:spPr/>
      <dgm:t>
        <a:bodyPr/>
        <a:lstStyle/>
        <a:p>
          <a:endParaRPr lang="es-EC"/>
        </a:p>
      </dgm:t>
    </dgm:pt>
    <dgm:pt modelId="{0F6072B9-EA1E-4059-99F9-D676ED592CC6}" type="pres">
      <dgm:prSet presAssocID="{2A93FB73-2C98-4112-AA9C-4054E419F481}" presName="child" presStyleLbl="alignAccFollowNode1" presStyleIdx="1" presStyleCnt="7" custScaleX="125296" custScaleY="35519" custLinFactNeighborX="575" custLinFactNeighborY="-56135">
        <dgm:presLayoutVars>
          <dgm:chMax val="0"/>
          <dgm:bulletEnabled val="1"/>
        </dgm:presLayoutVars>
      </dgm:prSet>
      <dgm:spPr/>
      <dgm:t>
        <a:bodyPr/>
        <a:lstStyle/>
        <a:p>
          <a:endParaRPr lang="es-EC"/>
        </a:p>
      </dgm:t>
    </dgm:pt>
    <dgm:pt modelId="{C5F436A1-9B2C-4C9F-BC5A-608D63A455C7}" type="pres">
      <dgm:prSet presAssocID="{B00CCC99-FA36-4390-9ECD-FD84E53681DC}" presName="sibTrans" presStyleLbl="sibTrans2D1" presStyleIdx="2" presStyleCnt="7"/>
      <dgm:spPr/>
      <dgm:t>
        <a:bodyPr/>
        <a:lstStyle/>
        <a:p>
          <a:endParaRPr lang="es-EC"/>
        </a:p>
      </dgm:t>
    </dgm:pt>
    <dgm:pt modelId="{B69857A9-F969-4DB6-8CC7-3344CC58A163}" type="pres">
      <dgm:prSet presAssocID="{094BCCFE-1532-47A3-8334-D76A69936B28}" presName="child" presStyleLbl="alignAccFollowNode1" presStyleIdx="2" presStyleCnt="7" custScaleX="125104" custScaleY="45373" custLinFactNeighborX="1014" custLinFactNeighborY="-74644">
        <dgm:presLayoutVars>
          <dgm:chMax val="0"/>
          <dgm:bulletEnabled val="1"/>
        </dgm:presLayoutVars>
      </dgm:prSet>
      <dgm:spPr/>
      <dgm:t>
        <a:bodyPr/>
        <a:lstStyle/>
        <a:p>
          <a:endParaRPr lang="es-EC"/>
        </a:p>
      </dgm:t>
    </dgm:pt>
    <dgm:pt modelId="{EE12C416-CAE5-4317-9B94-A6E18AD59876}" type="pres">
      <dgm:prSet presAssocID="{40A34E34-28BE-49E6-9D14-CDBF9DC491A4}" presName="sibTrans" presStyleLbl="sibTrans2D1" presStyleIdx="3" presStyleCnt="7"/>
      <dgm:spPr/>
      <dgm:t>
        <a:bodyPr/>
        <a:lstStyle/>
        <a:p>
          <a:endParaRPr lang="es-EC"/>
        </a:p>
      </dgm:t>
    </dgm:pt>
    <dgm:pt modelId="{04D5C478-EAD4-44AC-A0EB-DDDDDD2BEEEA}" type="pres">
      <dgm:prSet presAssocID="{B2DC093C-4D1C-4E31-A872-FE2DD823053A}" presName="child" presStyleLbl="alignAccFollowNode1" presStyleIdx="3" presStyleCnt="7" custScaleX="125296" custScaleY="46786" custLinFactNeighborX="1356" custLinFactNeighborY="-87859">
        <dgm:presLayoutVars>
          <dgm:chMax val="0"/>
          <dgm:bulletEnabled val="1"/>
        </dgm:presLayoutVars>
      </dgm:prSet>
      <dgm:spPr/>
      <dgm:t>
        <a:bodyPr/>
        <a:lstStyle/>
        <a:p>
          <a:endParaRPr lang="es-EC"/>
        </a:p>
      </dgm:t>
    </dgm:pt>
    <dgm:pt modelId="{F718C2FD-301E-4730-8116-E13A211326BD}" type="pres">
      <dgm:prSet presAssocID="{E127C94B-E1B4-4F76-8AF0-9C3E3EF1E076}" presName="sibTrans" presStyleLbl="sibTrans2D1" presStyleIdx="4" presStyleCnt="7"/>
      <dgm:spPr/>
      <dgm:t>
        <a:bodyPr/>
        <a:lstStyle/>
        <a:p>
          <a:endParaRPr lang="es-EC"/>
        </a:p>
      </dgm:t>
    </dgm:pt>
    <dgm:pt modelId="{D4B566E5-ED5F-4CF0-B51C-7DA0CBDAEC97}" type="pres">
      <dgm:prSet presAssocID="{D426C156-6265-455F-BC8B-F4A1943E4339}" presName="child" presStyleLbl="alignAccFollowNode1" presStyleIdx="4" presStyleCnt="7" custScaleX="125296" custScaleY="52411" custLinFactY="-2645" custLinFactNeighborX="1868" custLinFactNeighborY="-100000">
        <dgm:presLayoutVars>
          <dgm:chMax val="0"/>
          <dgm:bulletEnabled val="1"/>
        </dgm:presLayoutVars>
      </dgm:prSet>
      <dgm:spPr/>
      <dgm:t>
        <a:bodyPr/>
        <a:lstStyle/>
        <a:p>
          <a:endParaRPr lang="es-EC"/>
        </a:p>
      </dgm:t>
    </dgm:pt>
    <dgm:pt modelId="{C1AB4B4B-34C5-410F-B43E-10CED2BD4090}" type="pres">
      <dgm:prSet presAssocID="{754AA63B-7089-4A10-8326-EB8A61DB1E97}" presName="sibTrans" presStyleLbl="sibTrans2D1" presStyleIdx="5" presStyleCnt="7"/>
      <dgm:spPr/>
      <dgm:t>
        <a:bodyPr/>
        <a:lstStyle/>
        <a:p>
          <a:endParaRPr lang="es-EC"/>
        </a:p>
      </dgm:t>
    </dgm:pt>
    <dgm:pt modelId="{1A1E6C4C-BD56-4CA2-A415-20C7A40D511C}" type="pres">
      <dgm:prSet presAssocID="{FCE916F5-60F1-4A90-97B6-0ED19B19101C}" presName="child" presStyleLbl="alignAccFollowNode1" presStyleIdx="5" presStyleCnt="7" custScaleX="125296" custScaleY="51223" custLinFactY="-7610" custLinFactNeighborX="1316" custLinFactNeighborY="-100000">
        <dgm:presLayoutVars>
          <dgm:chMax val="0"/>
          <dgm:bulletEnabled val="1"/>
        </dgm:presLayoutVars>
      </dgm:prSet>
      <dgm:spPr/>
      <dgm:t>
        <a:bodyPr/>
        <a:lstStyle/>
        <a:p>
          <a:endParaRPr lang="es-EC"/>
        </a:p>
      </dgm:t>
    </dgm:pt>
    <dgm:pt modelId="{46C7D106-805E-4874-83CB-952AA53298BA}" type="pres">
      <dgm:prSet presAssocID="{6A6C8558-1174-490D-956A-293188B84139}" presName="sibTrans" presStyleLbl="sibTrans2D1" presStyleIdx="6" presStyleCnt="7"/>
      <dgm:spPr/>
      <dgm:t>
        <a:bodyPr/>
        <a:lstStyle/>
        <a:p>
          <a:endParaRPr lang="es-EC"/>
        </a:p>
      </dgm:t>
    </dgm:pt>
    <dgm:pt modelId="{BD38FC02-8DE5-443E-B692-445433D87E0C}" type="pres">
      <dgm:prSet presAssocID="{F4337C59-FAD9-4C5E-AC08-35CED55294DA}" presName="child" presStyleLbl="alignAccFollowNode1" presStyleIdx="6" presStyleCnt="7" custScaleX="125296" custScaleY="65302" custLinFactY="-13322" custLinFactNeighborX="1439" custLinFactNeighborY="-100000">
        <dgm:presLayoutVars>
          <dgm:chMax val="0"/>
          <dgm:bulletEnabled val="1"/>
        </dgm:presLayoutVars>
      </dgm:prSet>
      <dgm:spPr/>
      <dgm:t>
        <a:bodyPr/>
        <a:lstStyle/>
        <a:p>
          <a:endParaRPr lang="es-EC"/>
        </a:p>
      </dgm:t>
    </dgm:pt>
  </dgm:ptLst>
  <dgm:cxnLst>
    <dgm:cxn modelId="{6CCBEDE2-90FF-48E8-99F2-F52AC6B681E3}" type="presOf" srcId="{40A34E34-28BE-49E6-9D14-CDBF9DC491A4}" destId="{EE12C416-CAE5-4317-9B94-A6E18AD59876}" srcOrd="0" destOrd="0" presId="urn:microsoft.com/office/officeart/2005/8/layout/lProcess1"/>
    <dgm:cxn modelId="{78B9440E-5ABB-4858-A993-A832D0ABD3BF}" type="presOf" srcId="{9148BB7F-302E-4B5E-858D-3D1D4E476D92}" destId="{AC911367-7B90-4F5D-AE61-5B05E36BC3BB}" srcOrd="0" destOrd="0" presId="urn:microsoft.com/office/officeart/2005/8/layout/lProcess1"/>
    <dgm:cxn modelId="{610514C5-F559-4975-A4F5-D1B5F65C2014}" srcId="{CC8116A2-D6CA-4FE2-829B-4BEA01B97B37}" destId="{D426C156-6265-455F-BC8B-F4A1943E4339}" srcOrd="4" destOrd="0" parTransId="{E0D59B54-8E19-4178-BFC7-5CF1BAD28095}" sibTransId="{754AA63B-7089-4A10-8326-EB8A61DB1E97}"/>
    <dgm:cxn modelId="{81C02E68-D5D6-4C66-A388-AF705653EDED}" type="presOf" srcId="{6A6C8558-1174-490D-956A-293188B84139}" destId="{46C7D106-805E-4874-83CB-952AA53298BA}" srcOrd="0" destOrd="0" presId="urn:microsoft.com/office/officeart/2005/8/layout/lProcess1"/>
    <dgm:cxn modelId="{B8A54C44-045E-46E9-8DF5-13B2B46CA438}" type="presOf" srcId="{F4337C59-FAD9-4C5E-AC08-35CED55294DA}" destId="{BD38FC02-8DE5-443E-B692-445433D87E0C}" srcOrd="0" destOrd="0" presId="urn:microsoft.com/office/officeart/2005/8/layout/lProcess1"/>
    <dgm:cxn modelId="{113A9D0A-9E1E-4C00-BED9-876C1FD0464D}" srcId="{CC8116A2-D6CA-4FE2-829B-4BEA01B97B37}" destId="{9148BB7F-302E-4B5E-858D-3D1D4E476D92}" srcOrd="0" destOrd="0" parTransId="{08844698-2025-4A9E-BD0B-2D4C01463B9D}" sibTransId="{825A4605-8AE7-40D3-BAE1-7768E0866FAF}"/>
    <dgm:cxn modelId="{FA039BF6-AF33-4DE9-9CFE-480BD7ED386E}" type="presOf" srcId="{B2DC093C-4D1C-4E31-A872-FE2DD823053A}" destId="{04D5C478-EAD4-44AC-A0EB-DDDDDD2BEEEA}" srcOrd="0" destOrd="0" presId="urn:microsoft.com/office/officeart/2005/8/layout/lProcess1"/>
    <dgm:cxn modelId="{9CF32B22-C1E2-4CFA-A37D-8C021070DEA6}" type="presOf" srcId="{2A93FB73-2C98-4112-AA9C-4054E419F481}" destId="{0F6072B9-EA1E-4059-99F9-D676ED592CC6}" srcOrd="0" destOrd="0" presId="urn:microsoft.com/office/officeart/2005/8/layout/lProcess1"/>
    <dgm:cxn modelId="{48AB4152-F753-4F48-91D5-36848523FF5E}" srcId="{CC8116A2-D6CA-4FE2-829B-4BEA01B97B37}" destId="{B2DC093C-4D1C-4E31-A872-FE2DD823053A}" srcOrd="3" destOrd="0" parTransId="{D9260237-78B4-43EA-8563-CD42E4DF0170}" sibTransId="{E127C94B-E1B4-4F76-8AF0-9C3E3EF1E076}"/>
    <dgm:cxn modelId="{D8D9E559-22C1-4600-BD4C-FAEAC0C4E219}" type="presOf" srcId="{CC8116A2-D6CA-4FE2-829B-4BEA01B97B37}" destId="{67AD16CD-70D7-4E48-AE81-AE87FE89138F}" srcOrd="0" destOrd="0" presId="urn:microsoft.com/office/officeart/2005/8/layout/lProcess1"/>
    <dgm:cxn modelId="{ED4023B5-2C0D-4C8C-BDE5-2909E57F7B6F}" type="presOf" srcId="{E127C94B-E1B4-4F76-8AF0-9C3E3EF1E076}" destId="{F718C2FD-301E-4730-8116-E13A211326BD}" srcOrd="0" destOrd="0" presId="urn:microsoft.com/office/officeart/2005/8/layout/lProcess1"/>
    <dgm:cxn modelId="{4E84882B-DEC0-4034-A9E9-41F5F3F58140}" srcId="{CC8116A2-D6CA-4FE2-829B-4BEA01B97B37}" destId="{2A93FB73-2C98-4112-AA9C-4054E419F481}" srcOrd="1" destOrd="0" parTransId="{7CE59C91-B920-4806-B3B6-7BA6C8BF2D80}" sibTransId="{B00CCC99-FA36-4390-9ECD-FD84E53681DC}"/>
    <dgm:cxn modelId="{B400D700-2A9A-4B1D-997F-62740A19E4A9}" type="presOf" srcId="{FCE916F5-60F1-4A90-97B6-0ED19B19101C}" destId="{1A1E6C4C-BD56-4CA2-A415-20C7A40D511C}" srcOrd="0" destOrd="0" presId="urn:microsoft.com/office/officeart/2005/8/layout/lProcess1"/>
    <dgm:cxn modelId="{A501C05B-8230-4A56-A79E-611B6DDA0A3A}" srcId="{CC8116A2-D6CA-4FE2-829B-4BEA01B97B37}" destId="{094BCCFE-1532-47A3-8334-D76A69936B28}" srcOrd="2" destOrd="0" parTransId="{786D7C02-56A5-4272-92F1-61BA2A59E358}" sibTransId="{40A34E34-28BE-49E6-9D14-CDBF9DC491A4}"/>
    <dgm:cxn modelId="{4247A4FE-D03A-4B07-855D-06C17B167BA8}" srcId="{CC8116A2-D6CA-4FE2-829B-4BEA01B97B37}" destId="{FCE916F5-60F1-4A90-97B6-0ED19B19101C}" srcOrd="5" destOrd="0" parTransId="{0E87A98B-D120-4846-B3B5-E9E3E9FA7D2B}" sibTransId="{6A6C8558-1174-490D-956A-293188B84139}"/>
    <dgm:cxn modelId="{9CF143BB-C30D-4F37-84DF-9A74C1365EBA}" type="presOf" srcId="{094BCCFE-1532-47A3-8334-D76A69936B28}" destId="{B69857A9-F969-4DB6-8CC7-3344CC58A163}" srcOrd="0" destOrd="0" presId="urn:microsoft.com/office/officeart/2005/8/layout/lProcess1"/>
    <dgm:cxn modelId="{F06DCA99-A3C9-4CBB-91B4-6207A94D7A47}" type="presOf" srcId="{B00CCC99-FA36-4390-9ECD-FD84E53681DC}" destId="{C5F436A1-9B2C-4C9F-BC5A-608D63A455C7}" srcOrd="0" destOrd="0" presId="urn:microsoft.com/office/officeart/2005/8/layout/lProcess1"/>
    <dgm:cxn modelId="{CD2B5F8A-110E-4199-9C70-DC7E9065D98F}" type="presOf" srcId="{08844698-2025-4A9E-BD0B-2D4C01463B9D}" destId="{7DE5FB01-A9A0-4CC3-9091-57CA6841089B}" srcOrd="0" destOrd="0" presId="urn:microsoft.com/office/officeart/2005/8/layout/lProcess1"/>
    <dgm:cxn modelId="{5E6FF5B7-1BF0-4F35-94C4-1151D83FAAB1}" type="presOf" srcId="{825A4605-8AE7-40D3-BAE1-7768E0866FAF}" destId="{13492545-4603-4875-8521-37E95BB593AA}" srcOrd="0" destOrd="0" presId="urn:microsoft.com/office/officeart/2005/8/layout/lProcess1"/>
    <dgm:cxn modelId="{C579C6BF-F506-4B86-ADE5-A4F33DA6B5EB}" type="presOf" srcId="{D426C156-6265-455F-BC8B-F4A1943E4339}" destId="{D4B566E5-ED5F-4CF0-B51C-7DA0CBDAEC97}" srcOrd="0" destOrd="0" presId="urn:microsoft.com/office/officeart/2005/8/layout/lProcess1"/>
    <dgm:cxn modelId="{C696401E-3C77-4579-A5CD-A4477C3D66A9}" type="presOf" srcId="{754AA63B-7089-4A10-8326-EB8A61DB1E97}" destId="{C1AB4B4B-34C5-410F-B43E-10CED2BD4090}" srcOrd="0" destOrd="0" presId="urn:microsoft.com/office/officeart/2005/8/layout/lProcess1"/>
    <dgm:cxn modelId="{49CABBE7-BCB9-43E5-8ED2-A8D396263FCD}" srcId="{2F5DD2A5-5EDB-4C27-8820-D55A6818AAE0}" destId="{CC8116A2-D6CA-4FE2-829B-4BEA01B97B37}" srcOrd="0" destOrd="0" parTransId="{43CDFFE2-5648-4109-8CC0-78A0B4096C0E}" sibTransId="{D53DB8B5-2CFC-4CB8-A144-51910CE6AE2C}"/>
    <dgm:cxn modelId="{CE779300-C8DB-4314-9834-2AED5E274DE1}" type="presOf" srcId="{2F5DD2A5-5EDB-4C27-8820-D55A6818AAE0}" destId="{E47A81C5-1FBA-4A83-8C5C-2D46AAB8DE91}" srcOrd="0" destOrd="0" presId="urn:microsoft.com/office/officeart/2005/8/layout/lProcess1"/>
    <dgm:cxn modelId="{AC8D0402-6425-44C3-8C8B-E5F1D259004E}" srcId="{CC8116A2-D6CA-4FE2-829B-4BEA01B97B37}" destId="{F4337C59-FAD9-4C5E-AC08-35CED55294DA}" srcOrd="6" destOrd="0" parTransId="{441FC6F8-05F5-479A-A0A9-63946AC829E2}" sibTransId="{18491434-36D5-41EE-ADE6-42A9B8DBC9B0}"/>
    <dgm:cxn modelId="{94374B6E-A258-458E-97EF-D9348094F449}" type="presParOf" srcId="{E47A81C5-1FBA-4A83-8C5C-2D46AAB8DE91}" destId="{955156AB-E7ED-4C9F-B091-077EA46E35BE}" srcOrd="0" destOrd="0" presId="urn:microsoft.com/office/officeart/2005/8/layout/lProcess1"/>
    <dgm:cxn modelId="{E6ACCA3B-79C1-4472-811F-542BE118AAC0}" type="presParOf" srcId="{955156AB-E7ED-4C9F-B091-077EA46E35BE}" destId="{67AD16CD-70D7-4E48-AE81-AE87FE89138F}" srcOrd="0" destOrd="0" presId="urn:microsoft.com/office/officeart/2005/8/layout/lProcess1"/>
    <dgm:cxn modelId="{700AE802-D73D-4647-8843-6D32229779B1}" type="presParOf" srcId="{955156AB-E7ED-4C9F-B091-077EA46E35BE}" destId="{7DE5FB01-A9A0-4CC3-9091-57CA6841089B}" srcOrd="1" destOrd="0" presId="urn:microsoft.com/office/officeart/2005/8/layout/lProcess1"/>
    <dgm:cxn modelId="{2ABB8BC6-99DC-483F-AA0F-E87BB63636E1}" type="presParOf" srcId="{955156AB-E7ED-4C9F-B091-077EA46E35BE}" destId="{AC911367-7B90-4F5D-AE61-5B05E36BC3BB}" srcOrd="2" destOrd="0" presId="urn:microsoft.com/office/officeart/2005/8/layout/lProcess1"/>
    <dgm:cxn modelId="{747E9FBE-1D6C-4D46-A962-ED79F0172DB1}" type="presParOf" srcId="{955156AB-E7ED-4C9F-B091-077EA46E35BE}" destId="{13492545-4603-4875-8521-37E95BB593AA}" srcOrd="3" destOrd="0" presId="urn:microsoft.com/office/officeart/2005/8/layout/lProcess1"/>
    <dgm:cxn modelId="{00810794-5D47-4BC0-9554-261CD8D16751}" type="presParOf" srcId="{955156AB-E7ED-4C9F-B091-077EA46E35BE}" destId="{0F6072B9-EA1E-4059-99F9-D676ED592CC6}" srcOrd="4" destOrd="0" presId="urn:microsoft.com/office/officeart/2005/8/layout/lProcess1"/>
    <dgm:cxn modelId="{B40DCD56-6F0B-4BE2-81A3-7C1D6FF964A6}" type="presParOf" srcId="{955156AB-E7ED-4C9F-B091-077EA46E35BE}" destId="{C5F436A1-9B2C-4C9F-BC5A-608D63A455C7}" srcOrd="5" destOrd="0" presId="urn:microsoft.com/office/officeart/2005/8/layout/lProcess1"/>
    <dgm:cxn modelId="{3DF911C7-2B14-49D8-B27D-9082E6E159CA}" type="presParOf" srcId="{955156AB-E7ED-4C9F-B091-077EA46E35BE}" destId="{B69857A9-F969-4DB6-8CC7-3344CC58A163}" srcOrd="6" destOrd="0" presId="urn:microsoft.com/office/officeart/2005/8/layout/lProcess1"/>
    <dgm:cxn modelId="{209FAB98-9A82-405C-97CD-5904FB210C88}" type="presParOf" srcId="{955156AB-E7ED-4C9F-B091-077EA46E35BE}" destId="{EE12C416-CAE5-4317-9B94-A6E18AD59876}" srcOrd="7" destOrd="0" presId="urn:microsoft.com/office/officeart/2005/8/layout/lProcess1"/>
    <dgm:cxn modelId="{8DCEFDAE-55C8-495A-A07F-8F35170E5499}" type="presParOf" srcId="{955156AB-E7ED-4C9F-B091-077EA46E35BE}" destId="{04D5C478-EAD4-44AC-A0EB-DDDDDD2BEEEA}" srcOrd="8" destOrd="0" presId="urn:microsoft.com/office/officeart/2005/8/layout/lProcess1"/>
    <dgm:cxn modelId="{B7F3093B-A233-4FBC-84F9-5DBDFA6AD5D2}" type="presParOf" srcId="{955156AB-E7ED-4C9F-B091-077EA46E35BE}" destId="{F718C2FD-301E-4730-8116-E13A211326BD}" srcOrd="9" destOrd="0" presId="urn:microsoft.com/office/officeart/2005/8/layout/lProcess1"/>
    <dgm:cxn modelId="{D624B302-B27A-4295-AA10-59D432E09AC3}" type="presParOf" srcId="{955156AB-E7ED-4C9F-B091-077EA46E35BE}" destId="{D4B566E5-ED5F-4CF0-B51C-7DA0CBDAEC97}" srcOrd="10" destOrd="0" presId="urn:microsoft.com/office/officeart/2005/8/layout/lProcess1"/>
    <dgm:cxn modelId="{5D2CFE27-0F05-43A7-AFE9-D3BD59A6AC7C}" type="presParOf" srcId="{955156AB-E7ED-4C9F-B091-077EA46E35BE}" destId="{C1AB4B4B-34C5-410F-B43E-10CED2BD4090}" srcOrd="11" destOrd="0" presId="urn:microsoft.com/office/officeart/2005/8/layout/lProcess1"/>
    <dgm:cxn modelId="{B3F8D441-9BFB-496B-9A96-F22E7FDD533D}" type="presParOf" srcId="{955156AB-E7ED-4C9F-B091-077EA46E35BE}" destId="{1A1E6C4C-BD56-4CA2-A415-20C7A40D511C}" srcOrd="12" destOrd="0" presId="urn:microsoft.com/office/officeart/2005/8/layout/lProcess1"/>
    <dgm:cxn modelId="{2B83D7F5-A5A7-438E-8E27-B362528C75CA}" type="presParOf" srcId="{955156AB-E7ED-4C9F-B091-077EA46E35BE}" destId="{46C7D106-805E-4874-83CB-952AA53298BA}" srcOrd="13" destOrd="0" presId="urn:microsoft.com/office/officeart/2005/8/layout/lProcess1"/>
    <dgm:cxn modelId="{F46F8C31-9780-42E7-9C8D-2B0E7F4A9644}" type="presParOf" srcId="{955156AB-E7ED-4C9F-B091-077EA46E35BE}" destId="{BD38FC02-8DE5-443E-B692-445433D87E0C}" srcOrd="1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F5DD2A5-5EDB-4C27-8820-D55A6818AAE0}" type="doc">
      <dgm:prSet loTypeId="urn:microsoft.com/office/officeart/2005/8/layout/lProcess1" loCatId="process" qsTypeId="urn:microsoft.com/office/officeart/2005/8/quickstyle/simple1" qsCatId="simple" csTypeId="urn:microsoft.com/office/officeart/2005/8/colors/accent3_1" csCatId="accent3" phldr="1"/>
      <dgm:spPr/>
      <dgm:t>
        <a:bodyPr/>
        <a:lstStyle/>
        <a:p>
          <a:endParaRPr lang="es-EC"/>
        </a:p>
      </dgm:t>
    </dgm:pt>
    <dgm:pt modelId="{4CFEC561-61E3-4E9C-BB29-1ED4AF4816FA}">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C" sz="2800" dirty="0" smtClean="0"/>
            <a:t>Conclusiones</a:t>
          </a:r>
          <a:endParaRPr lang="es-EC" sz="2800" dirty="0"/>
        </a:p>
      </dgm:t>
    </dgm:pt>
    <dgm:pt modelId="{15442F31-57FA-48DE-A136-93531705E7E0}" type="parTrans" cxnId="{4C0BD666-E88E-452A-92DB-1DAAA558C2A3}">
      <dgm:prSet/>
      <dgm:spPr/>
      <dgm:t>
        <a:bodyPr/>
        <a:lstStyle/>
        <a:p>
          <a:endParaRPr lang="es-EC"/>
        </a:p>
      </dgm:t>
    </dgm:pt>
    <dgm:pt modelId="{FFFDF446-4F50-45C5-A7EE-8E3E5973C895}" type="sibTrans" cxnId="{4C0BD666-E88E-452A-92DB-1DAAA558C2A3}">
      <dgm:prSet/>
      <dgm:spPr/>
      <dgm:t>
        <a:bodyPr/>
        <a:lstStyle/>
        <a:p>
          <a:endParaRPr lang="es-EC"/>
        </a:p>
      </dgm:t>
    </dgm:pt>
    <dgm:pt modelId="{4C18D429-006D-432D-AEA5-07BBB780F806}">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EC" sz="1100" dirty="0" smtClean="0"/>
            <a:t>El cicloturismo es una actividad que ha ido creciendo en los últimos años y que cada vez busca establecerse como una alternativa de turismo en los lugares con atractivos naturales y culturales; produciendo de esta manera efectos favorables para el desarrollo sostenible de los destinos. A pesar de que la parroquia cuenta con un nivel de aceptación por parte de los turistas , la comunidad y las autoridades en implementar esta modalidad de turismo, es necesario que los actores locales lleven a cabo las estrategias mencionadas.</a:t>
          </a:r>
          <a:endParaRPr lang="es-EC" sz="1100" dirty="0"/>
        </a:p>
      </dgm:t>
    </dgm:pt>
    <dgm:pt modelId="{748145E2-0E5E-41DA-B020-BD2C31D868FE}" type="parTrans" cxnId="{A7F685DC-7056-41A3-9109-AF19147A9EBB}">
      <dgm:prSet/>
      <dgm:spPr/>
      <dgm:t>
        <a:bodyPr/>
        <a:lstStyle/>
        <a:p>
          <a:endParaRPr lang="es-EC"/>
        </a:p>
      </dgm:t>
    </dgm:pt>
    <dgm:pt modelId="{17001BC9-0BEB-4A0D-B2D6-7F664F41B8E9}" type="sibTrans" cxnId="{A7F685DC-7056-41A3-9109-AF19147A9EBB}">
      <dgm:prSet/>
      <dgm:spPr/>
      <dgm:t>
        <a:bodyPr/>
        <a:lstStyle/>
        <a:p>
          <a:endParaRPr lang="es-EC"/>
        </a:p>
      </dgm:t>
    </dgm:pt>
    <dgm:pt modelId="{005D6429-9AB8-4E77-886E-4770D4DADCAE}">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EC" sz="1100" dirty="0" smtClean="0"/>
            <a:t>Es una actividad turística que brinda beneficios para el desarrollo sostenible; en el aspecto ambiental, social y económico (Moral-Moral, 2016, p. 5).</a:t>
          </a:r>
          <a:endParaRPr lang="es-EC" sz="1100" dirty="0"/>
        </a:p>
      </dgm:t>
    </dgm:pt>
    <dgm:pt modelId="{CC87518A-2AF9-4587-8F13-3EB3914F8DB5}" type="parTrans" cxnId="{C2892CB4-92A9-4AA0-A80E-A318D83AF2D4}">
      <dgm:prSet/>
      <dgm:spPr/>
      <dgm:t>
        <a:bodyPr/>
        <a:lstStyle/>
        <a:p>
          <a:endParaRPr lang="es-EC"/>
        </a:p>
      </dgm:t>
    </dgm:pt>
    <dgm:pt modelId="{E3408382-4048-4829-86AC-58F477344CEF}" type="sibTrans" cxnId="{C2892CB4-92A9-4AA0-A80E-A318D83AF2D4}">
      <dgm:prSet/>
      <dgm:spPr/>
      <dgm:t>
        <a:bodyPr/>
        <a:lstStyle/>
        <a:p>
          <a:endParaRPr lang="es-EC"/>
        </a:p>
      </dgm:t>
    </dgm:pt>
    <dgm:pt modelId="{1DD5BFD8-9F1E-459C-8512-236285D5E806}">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EC" sz="1100" dirty="0" smtClean="0"/>
            <a:t>De las entrevistas se evidenció que tanto el G.A.D. Parroquial de Pacto como Quito Turismo apoyan a que el cicloturismo se promueva dentro de la comunidad; Asociación Comunitaria de Turismo de Pacto. En las encuestas se logró evidenciar el nivel de aceptación o interés en un 81,6%</a:t>
          </a:r>
          <a:endParaRPr lang="es-EC" sz="1100" dirty="0"/>
        </a:p>
      </dgm:t>
    </dgm:pt>
    <dgm:pt modelId="{CF27C4A0-9969-4F51-BB37-22AA16D5A4B0}" type="parTrans" cxnId="{70695BB0-4555-434E-B260-5846AD02DA0B}">
      <dgm:prSet/>
      <dgm:spPr/>
      <dgm:t>
        <a:bodyPr/>
        <a:lstStyle/>
        <a:p>
          <a:endParaRPr lang="es-EC"/>
        </a:p>
      </dgm:t>
    </dgm:pt>
    <dgm:pt modelId="{1D77D061-A37A-48D2-B466-9B7020D42871}" type="sibTrans" cxnId="{70695BB0-4555-434E-B260-5846AD02DA0B}">
      <dgm:prSet/>
      <dgm:spPr/>
      <dgm:t>
        <a:bodyPr/>
        <a:lstStyle/>
        <a:p>
          <a:endParaRPr lang="es-EC"/>
        </a:p>
      </dgm:t>
    </dgm:pt>
    <dgm:pt modelId="{15D4CF80-0860-4C5A-B082-C3863DB8A0CC}">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EC" sz="1100" dirty="0" smtClean="0"/>
            <a:t>Se comprobó que la parroquia tiene muchas ventajas para impulsar el cicloturismo, sin embargo es necesario trabajar en las desventajas que se pudieron evidenciar.</a:t>
          </a:r>
          <a:endParaRPr lang="es-EC" sz="1100" dirty="0"/>
        </a:p>
      </dgm:t>
    </dgm:pt>
    <dgm:pt modelId="{226CB250-7B5F-45C7-A293-939B29AB0063}" type="parTrans" cxnId="{AB22E5F9-F8F6-4E27-9CCB-50D3F3254A92}">
      <dgm:prSet/>
      <dgm:spPr/>
      <dgm:t>
        <a:bodyPr/>
        <a:lstStyle/>
        <a:p>
          <a:endParaRPr lang="es-EC"/>
        </a:p>
      </dgm:t>
    </dgm:pt>
    <dgm:pt modelId="{4E14D4B9-9F12-4380-9D62-247DE54B8D57}" type="sibTrans" cxnId="{AB22E5F9-F8F6-4E27-9CCB-50D3F3254A92}">
      <dgm:prSet/>
      <dgm:spPr/>
      <dgm:t>
        <a:bodyPr/>
        <a:lstStyle/>
        <a:p>
          <a:endParaRPr lang="es-EC"/>
        </a:p>
      </dgm:t>
    </dgm:pt>
    <dgm:pt modelId="{0593C6CD-E473-488C-8AAB-6998031F7DBC}">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EC" sz="1100" dirty="0" smtClean="0"/>
            <a:t>Dentro de la comunidad existen servicios turísticos de alojamiento, así como también de alimentación. Pacto tiene un gran potencial turístico. Sin operadoras</a:t>
          </a:r>
          <a:endParaRPr lang="es-EC" sz="1100" dirty="0"/>
        </a:p>
      </dgm:t>
    </dgm:pt>
    <dgm:pt modelId="{03F2FFC2-7D65-4498-9559-12BC879C4C43}" type="parTrans" cxnId="{A6578465-68FC-4DCF-9355-D64F35BA9515}">
      <dgm:prSet/>
      <dgm:spPr/>
      <dgm:t>
        <a:bodyPr/>
        <a:lstStyle/>
        <a:p>
          <a:endParaRPr lang="es-EC"/>
        </a:p>
      </dgm:t>
    </dgm:pt>
    <dgm:pt modelId="{FEC5CAEE-ECED-4ADF-9B64-469005683F65}" type="sibTrans" cxnId="{A6578465-68FC-4DCF-9355-D64F35BA9515}">
      <dgm:prSet/>
      <dgm:spPr/>
      <dgm:t>
        <a:bodyPr/>
        <a:lstStyle/>
        <a:p>
          <a:endParaRPr lang="es-EC"/>
        </a:p>
      </dgm:t>
    </dgm:pt>
    <dgm:pt modelId="{0AF091B0-3DFD-412F-8323-C891CEED1286}">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EC" sz="1100" dirty="0" smtClean="0"/>
            <a:t>Mediante las encuestas se determinó el perfil del turista potencial para realizar cicloturismo</a:t>
          </a:r>
          <a:endParaRPr lang="es-EC" sz="1100" dirty="0"/>
        </a:p>
      </dgm:t>
    </dgm:pt>
    <dgm:pt modelId="{9829B22B-285C-45BD-BF04-4854E177B407}" type="parTrans" cxnId="{E8CA0424-7D43-4EB5-A04E-0D0C29A0B620}">
      <dgm:prSet/>
      <dgm:spPr/>
      <dgm:t>
        <a:bodyPr/>
        <a:lstStyle/>
        <a:p>
          <a:endParaRPr lang="es-EC"/>
        </a:p>
      </dgm:t>
    </dgm:pt>
    <dgm:pt modelId="{1017B908-62F0-471C-BCCE-FEB6A9EDEC86}" type="sibTrans" cxnId="{E8CA0424-7D43-4EB5-A04E-0D0C29A0B620}">
      <dgm:prSet/>
      <dgm:spPr/>
      <dgm:t>
        <a:bodyPr/>
        <a:lstStyle/>
        <a:p>
          <a:endParaRPr lang="es-EC"/>
        </a:p>
      </dgm:t>
    </dgm:pt>
    <dgm:pt modelId="{05AB147A-87F3-43AF-B8E6-74C949DBDC2B}">
      <dgm:prSet phldrT="[Texto]">
        <dgm:style>
          <a:lnRef idx="2">
            <a:schemeClr val="accent1"/>
          </a:lnRef>
          <a:fillRef idx="1">
            <a:schemeClr val="lt1"/>
          </a:fillRef>
          <a:effectRef idx="0">
            <a:schemeClr val="accent1"/>
          </a:effectRef>
          <a:fontRef idx="minor">
            <a:schemeClr val="dk1"/>
          </a:fontRef>
        </dgm:style>
      </dgm:prSet>
      <dgm:spPr/>
      <dgm:t>
        <a:bodyPr/>
        <a:lstStyle/>
        <a:p>
          <a:r>
            <a:rPr lang="es-EC" dirty="0" smtClean="0"/>
            <a:t>Para que el cicloturismo se desarrolle dentro de la comunidad, fue necesario proponer algunas estrategias que promuevan la práctica de esta modalidad de turismo en la zona.</a:t>
          </a:r>
          <a:endParaRPr lang="es-EC" dirty="0"/>
        </a:p>
      </dgm:t>
    </dgm:pt>
    <dgm:pt modelId="{D73CA31A-394D-4FDC-B6CA-65DA1D923265}" type="parTrans" cxnId="{DDF1D6BB-77FA-471F-8AAC-F996AC189FD5}">
      <dgm:prSet/>
      <dgm:spPr/>
      <dgm:t>
        <a:bodyPr/>
        <a:lstStyle/>
        <a:p>
          <a:endParaRPr lang="es-EC"/>
        </a:p>
      </dgm:t>
    </dgm:pt>
    <dgm:pt modelId="{0649968E-80BF-4459-B43D-1A29F0861EAD}" type="sibTrans" cxnId="{DDF1D6BB-77FA-471F-8AAC-F996AC189FD5}">
      <dgm:prSet/>
      <dgm:spPr/>
      <dgm:t>
        <a:bodyPr/>
        <a:lstStyle/>
        <a:p>
          <a:endParaRPr lang="es-EC"/>
        </a:p>
      </dgm:t>
    </dgm:pt>
    <dgm:pt modelId="{E47A81C5-1FBA-4A83-8C5C-2D46AAB8DE91}" type="pres">
      <dgm:prSet presAssocID="{2F5DD2A5-5EDB-4C27-8820-D55A6818AAE0}" presName="Name0" presStyleCnt="0">
        <dgm:presLayoutVars>
          <dgm:dir/>
          <dgm:animLvl val="lvl"/>
          <dgm:resizeHandles val="exact"/>
        </dgm:presLayoutVars>
      </dgm:prSet>
      <dgm:spPr/>
      <dgm:t>
        <a:bodyPr/>
        <a:lstStyle/>
        <a:p>
          <a:endParaRPr lang="es-EC"/>
        </a:p>
      </dgm:t>
    </dgm:pt>
    <dgm:pt modelId="{688ED201-A54A-43EB-B677-E7B3F401A0E8}" type="pres">
      <dgm:prSet presAssocID="{4CFEC561-61E3-4E9C-BB29-1ED4AF4816FA}" presName="vertFlow" presStyleCnt="0"/>
      <dgm:spPr/>
    </dgm:pt>
    <dgm:pt modelId="{9347D357-D2E8-407D-9855-82A8A653F528}" type="pres">
      <dgm:prSet presAssocID="{4CFEC561-61E3-4E9C-BB29-1ED4AF4816FA}" presName="header" presStyleLbl="node1" presStyleIdx="0" presStyleCnt="1" custScaleY="46467"/>
      <dgm:spPr/>
      <dgm:t>
        <a:bodyPr/>
        <a:lstStyle/>
        <a:p>
          <a:endParaRPr lang="es-EC"/>
        </a:p>
      </dgm:t>
    </dgm:pt>
    <dgm:pt modelId="{6268575A-11C2-45E4-A699-9B9C67FBD6D8}" type="pres">
      <dgm:prSet presAssocID="{748145E2-0E5E-41DA-B020-BD2C31D868FE}" presName="parTrans" presStyleLbl="sibTrans2D1" presStyleIdx="0" presStyleCnt="7"/>
      <dgm:spPr/>
      <dgm:t>
        <a:bodyPr/>
        <a:lstStyle/>
        <a:p>
          <a:endParaRPr lang="es-EC"/>
        </a:p>
      </dgm:t>
    </dgm:pt>
    <dgm:pt modelId="{6240278E-CA26-453D-A14F-8A525E81678C}" type="pres">
      <dgm:prSet presAssocID="{4C18D429-006D-432D-AEA5-07BBB780F806}" presName="child" presStyleLbl="alignAccFollowNode1" presStyleIdx="0" presStyleCnt="7" custScaleX="132386" custScaleY="116185" custLinFactNeighborY="-27687">
        <dgm:presLayoutVars>
          <dgm:chMax val="0"/>
          <dgm:bulletEnabled val="1"/>
        </dgm:presLayoutVars>
      </dgm:prSet>
      <dgm:spPr/>
      <dgm:t>
        <a:bodyPr/>
        <a:lstStyle/>
        <a:p>
          <a:endParaRPr lang="es-EC"/>
        </a:p>
      </dgm:t>
    </dgm:pt>
    <dgm:pt modelId="{83A6D9E8-BBCB-4D43-A440-0830E3604C5B}" type="pres">
      <dgm:prSet presAssocID="{17001BC9-0BEB-4A0D-B2D6-7F664F41B8E9}" presName="sibTrans" presStyleLbl="sibTrans2D1" presStyleIdx="1" presStyleCnt="7"/>
      <dgm:spPr/>
      <dgm:t>
        <a:bodyPr/>
        <a:lstStyle/>
        <a:p>
          <a:endParaRPr lang="es-EC"/>
        </a:p>
      </dgm:t>
    </dgm:pt>
    <dgm:pt modelId="{7734FFD8-7B3F-47A2-B501-C3A6CF19F4BA}" type="pres">
      <dgm:prSet presAssocID="{005D6429-9AB8-4E77-886E-4770D4DADCAE}" presName="child" presStyleLbl="alignAccFollowNode1" presStyleIdx="1" presStyleCnt="7" custScaleX="131285" custScaleY="39228" custLinFactNeighborX="12" custLinFactNeighborY="-49023">
        <dgm:presLayoutVars>
          <dgm:chMax val="0"/>
          <dgm:bulletEnabled val="1"/>
        </dgm:presLayoutVars>
      </dgm:prSet>
      <dgm:spPr/>
      <dgm:t>
        <a:bodyPr/>
        <a:lstStyle/>
        <a:p>
          <a:endParaRPr lang="es-EC"/>
        </a:p>
      </dgm:t>
    </dgm:pt>
    <dgm:pt modelId="{7707CB92-81E1-4145-9466-73363B58076A}" type="pres">
      <dgm:prSet presAssocID="{E3408382-4048-4829-86AC-58F477344CEF}" presName="sibTrans" presStyleLbl="sibTrans2D1" presStyleIdx="2" presStyleCnt="7"/>
      <dgm:spPr/>
      <dgm:t>
        <a:bodyPr/>
        <a:lstStyle/>
        <a:p>
          <a:endParaRPr lang="es-EC"/>
        </a:p>
      </dgm:t>
    </dgm:pt>
    <dgm:pt modelId="{8312BBBE-154E-401E-A160-2320BE1A123F}" type="pres">
      <dgm:prSet presAssocID="{1DD5BFD8-9F1E-459C-8512-236285D5E806}" presName="child" presStyleLbl="alignAccFollowNode1" presStyleIdx="2" presStyleCnt="7" custScaleX="131285" custScaleY="63643" custLinFactNeighborX="-334" custLinFactNeighborY="-98335">
        <dgm:presLayoutVars>
          <dgm:chMax val="0"/>
          <dgm:bulletEnabled val="1"/>
        </dgm:presLayoutVars>
      </dgm:prSet>
      <dgm:spPr/>
      <dgm:t>
        <a:bodyPr/>
        <a:lstStyle/>
        <a:p>
          <a:endParaRPr lang="es-EC"/>
        </a:p>
      </dgm:t>
    </dgm:pt>
    <dgm:pt modelId="{B7022B6D-AF58-4C65-9C4D-BC17C9BEF7E3}" type="pres">
      <dgm:prSet presAssocID="{1D77D061-A37A-48D2-B466-9B7020D42871}" presName="sibTrans" presStyleLbl="sibTrans2D1" presStyleIdx="3" presStyleCnt="7" custScaleX="103296" custScaleY="139759"/>
      <dgm:spPr/>
      <dgm:t>
        <a:bodyPr/>
        <a:lstStyle/>
        <a:p>
          <a:endParaRPr lang="es-EC"/>
        </a:p>
      </dgm:t>
    </dgm:pt>
    <dgm:pt modelId="{0C1614EE-B9FC-4262-A5EF-75A3ECBADFE2}" type="pres">
      <dgm:prSet presAssocID="{15D4CF80-0860-4C5A-B082-C3863DB8A0CC}" presName="child" presStyleLbl="alignAccFollowNode1" presStyleIdx="3" presStyleCnt="7" custScaleX="130492" custScaleY="46992" custLinFactNeighborX="-271" custLinFactNeighborY="-94275">
        <dgm:presLayoutVars>
          <dgm:chMax val="0"/>
          <dgm:bulletEnabled val="1"/>
        </dgm:presLayoutVars>
      </dgm:prSet>
      <dgm:spPr/>
      <dgm:t>
        <a:bodyPr/>
        <a:lstStyle/>
        <a:p>
          <a:endParaRPr lang="es-EC"/>
        </a:p>
      </dgm:t>
    </dgm:pt>
    <dgm:pt modelId="{42054B35-268C-432B-93EC-E28537622BE2}" type="pres">
      <dgm:prSet presAssocID="{4E14D4B9-9F12-4380-9D62-247DE54B8D57}" presName="sibTrans" presStyleLbl="sibTrans2D1" presStyleIdx="4" presStyleCnt="7"/>
      <dgm:spPr/>
      <dgm:t>
        <a:bodyPr/>
        <a:lstStyle/>
        <a:p>
          <a:endParaRPr lang="es-EC"/>
        </a:p>
      </dgm:t>
    </dgm:pt>
    <dgm:pt modelId="{6C484132-D443-4E8F-A629-13DD62E3C036}" type="pres">
      <dgm:prSet presAssocID="{0593C6CD-E473-488C-8AAB-6998031F7DBC}" presName="child" presStyleLbl="alignAccFollowNode1" presStyleIdx="4" presStyleCnt="7" custScaleX="131828" custScaleY="46165" custLinFactY="-4712" custLinFactNeighborX="-601" custLinFactNeighborY="-100000">
        <dgm:presLayoutVars>
          <dgm:chMax val="0"/>
          <dgm:bulletEnabled val="1"/>
        </dgm:presLayoutVars>
      </dgm:prSet>
      <dgm:spPr/>
      <dgm:t>
        <a:bodyPr/>
        <a:lstStyle/>
        <a:p>
          <a:endParaRPr lang="es-EC"/>
        </a:p>
      </dgm:t>
    </dgm:pt>
    <dgm:pt modelId="{C1E90C84-E965-48EB-B4EC-44DF88A3B180}" type="pres">
      <dgm:prSet presAssocID="{FEC5CAEE-ECED-4ADF-9B64-469005683F65}" presName="sibTrans" presStyleLbl="sibTrans2D1" presStyleIdx="5" presStyleCnt="7"/>
      <dgm:spPr/>
      <dgm:t>
        <a:bodyPr/>
        <a:lstStyle/>
        <a:p>
          <a:endParaRPr lang="es-EC"/>
        </a:p>
      </dgm:t>
    </dgm:pt>
    <dgm:pt modelId="{4F79DA68-DF88-469C-9730-21310F24B488}" type="pres">
      <dgm:prSet presAssocID="{0AF091B0-3DFD-412F-8323-C891CEED1286}" presName="child" presStyleLbl="alignAccFollowNode1" presStyleIdx="5" presStyleCnt="7" custScaleX="131160" custScaleY="43707" custLinFactY="-11347" custLinFactNeighborX="-605" custLinFactNeighborY="-100000">
        <dgm:presLayoutVars>
          <dgm:chMax val="0"/>
          <dgm:bulletEnabled val="1"/>
        </dgm:presLayoutVars>
      </dgm:prSet>
      <dgm:spPr/>
      <dgm:t>
        <a:bodyPr/>
        <a:lstStyle/>
        <a:p>
          <a:endParaRPr lang="es-EC"/>
        </a:p>
      </dgm:t>
    </dgm:pt>
    <dgm:pt modelId="{1ED5140C-98DB-4EAE-A273-C965B3189CA5}" type="pres">
      <dgm:prSet presAssocID="{1017B908-62F0-471C-BCCE-FEB6A9EDEC86}" presName="sibTrans" presStyleLbl="sibTrans2D1" presStyleIdx="6" presStyleCnt="7"/>
      <dgm:spPr/>
      <dgm:t>
        <a:bodyPr/>
        <a:lstStyle/>
        <a:p>
          <a:endParaRPr lang="es-EC"/>
        </a:p>
      </dgm:t>
    </dgm:pt>
    <dgm:pt modelId="{C2247372-34F9-45EE-9AEB-94A413AE98AF}" type="pres">
      <dgm:prSet presAssocID="{05AB147A-87F3-43AF-B8E6-74C949DBDC2B}" presName="child" presStyleLbl="alignAccFollowNode1" presStyleIdx="6" presStyleCnt="7" custScaleX="131160" custScaleY="51271" custLinFactY="-17910" custLinFactNeighborX="-605" custLinFactNeighborY="-100000">
        <dgm:presLayoutVars>
          <dgm:chMax val="0"/>
          <dgm:bulletEnabled val="1"/>
        </dgm:presLayoutVars>
      </dgm:prSet>
      <dgm:spPr/>
      <dgm:t>
        <a:bodyPr/>
        <a:lstStyle/>
        <a:p>
          <a:endParaRPr lang="es-EC"/>
        </a:p>
      </dgm:t>
    </dgm:pt>
  </dgm:ptLst>
  <dgm:cxnLst>
    <dgm:cxn modelId="{BD6363F6-25DE-4589-B84D-9C976705C2B7}" type="presOf" srcId="{4C18D429-006D-432D-AEA5-07BBB780F806}" destId="{6240278E-CA26-453D-A14F-8A525E81678C}" srcOrd="0" destOrd="0" presId="urn:microsoft.com/office/officeart/2005/8/layout/lProcess1"/>
    <dgm:cxn modelId="{5B734B1C-3609-461F-8E04-01FFD622795B}" type="presOf" srcId="{2F5DD2A5-5EDB-4C27-8820-D55A6818AAE0}" destId="{E47A81C5-1FBA-4A83-8C5C-2D46AAB8DE91}" srcOrd="0" destOrd="0" presId="urn:microsoft.com/office/officeart/2005/8/layout/lProcess1"/>
    <dgm:cxn modelId="{AF485BCF-C1B0-4D37-B9DA-31D29A0489EF}" type="presOf" srcId="{0593C6CD-E473-488C-8AAB-6998031F7DBC}" destId="{6C484132-D443-4E8F-A629-13DD62E3C036}" srcOrd="0" destOrd="0" presId="urn:microsoft.com/office/officeart/2005/8/layout/lProcess1"/>
    <dgm:cxn modelId="{7BAA2AD2-7630-420E-A560-5334586E0311}" type="presOf" srcId="{0AF091B0-3DFD-412F-8323-C891CEED1286}" destId="{4F79DA68-DF88-469C-9730-21310F24B488}" srcOrd="0" destOrd="0" presId="urn:microsoft.com/office/officeart/2005/8/layout/lProcess1"/>
    <dgm:cxn modelId="{ED972B05-693E-4D85-9A40-F1C4F76FFCB0}" type="presOf" srcId="{15D4CF80-0860-4C5A-B082-C3863DB8A0CC}" destId="{0C1614EE-B9FC-4262-A5EF-75A3ECBADFE2}" srcOrd="0" destOrd="0" presId="urn:microsoft.com/office/officeart/2005/8/layout/lProcess1"/>
    <dgm:cxn modelId="{05A33E31-C661-4A84-AA29-1BF06BD6CA4D}" type="presOf" srcId="{4E14D4B9-9F12-4380-9D62-247DE54B8D57}" destId="{42054B35-268C-432B-93EC-E28537622BE2}" srcOrd="0" destOrd="0" presId="urn:microsoft.com/office/officeart/2005/8/layout/lProcess1"/>
    <dgm:cxn modelId="{4BE2AAF5-6C8F-4EA3-850F-9866001E28D0}" type="presOf" srcId="{005D6429-9AB8-4E77-886E-4770D4DADCAE}" destId="{7734FFD8-7B3F-47A2-B501-C3A6CF19F4BA}" srcOrd="0" destOrd="0" presId="urn:microsoft.com/office/officeart/2005/8/layout/lProcess1"/>
    <dgm:cxn modelId="{CB630983-C852-4B80-BA28-6259BC77458C}" type="presOf" srcId="{E3408382-4048-4829-86AC-58F477344CEF}" destId="{7707CB92-81E1-4145-9466-73363B58076A}" srcOrd="0" destOrd="0" presId="urn:microsoft.com/office/officeart/2005/8/layout/lProcess1"/>
    <dgm:cxn modelId="{AB22E5F9-F8F6-4E27-9CCB-50D3F3254A92}" srcId="{4CFEC561-61E3-4E9C-BB29-1ED4AF4816FA}" destId="{15D4CF80-0860-4C5A-B082-C3863DB8A0CC}" srcOrd="3" destOrd="0" parTransId="{226CB250-7B5F-45C7-A293-939B29AB0063}" sibTransId="{4E14D4B9-9F12-4380-9D62-247DE54B8D57}"/>
    <dgm:cxn modelId="{9DF7A082-8288-4916-9089-6374BE3D6849}" type="presOf" srcId="{4CFEC561-61E3-4E9C-BB29-1ED4AF4816FA}" destId="{9347D357-D2E8-407D-9855-82A8A653F528}" srcOrd="0" destOrd="0" presId="urn:microsoft.com/office/officeart/2005/8/layout/lProcess1"/>
    <dgm:cxn modelId="{C2892CB4-92A9-4AA0-A80E-A318D83AF2D4}" srcId="{4CFEC561-61E3-4E9C-BB29-1ED4AF4816FA}" destId="{005D6429-9AB8-4E77-886E-4770D4DADCAE}" srcOrd="1" destOrd="0" parTransId="{CC87518A-2AF9-4587-8F13-3EB3914F8DB5}" sibTransId="{E3408382-4048-4829-86AC-58F477344CEF}"/>
    <dgm:cxn modelId="{A7F685DC-7056-41A3-9109-AF19147A9EBB}" srcId="{4CFEC561-61E3-4E9C-BB29-1ED4AF4816FA}" destId="{4C18D429-006D-432D-AEA5-07BBB780F806}" srcOrd="0" destOrd="0" parTransId="{748145E2-0E5E-41DA-B020-BD2C31D868FE}" sibTransId="{17001BC9-0BEB-4A0D-B2D6-7F664F41B8E9}"/>
    <dgm:cxn modelId="{11979B5E-6F72-4C3D-BB60-5FABD78107A4}" type="presOf" srcId="{1D77D061-A37A-48D2-B466-9B7020D42871}" destId="{B7022B6D-AF58-4C65-9C4D-BC17C9BEF7E3}" srcOrd="0" destOrd="0" presId="urn:microsoft.com/office/officeart/2005/8/layout/lProcess1"/>
    <dgm:cxn modelId="{70695BB0-4555-434E-B260-5846AD02DA0B}" srcId="{4CFEC561-61E3-4E9C-BB29-1ED4AF4816FA}" destId="{1DD5BFD8-9F1E-459C-8512-236285D5E806}" srcOrd="2" destOrd="0" parTransId="{CF27C4A0-9969-4F51-BB37-22AA16D5A4B0}" sibTransId="{1D77D061-A37A-48D2-B466-9B7020D42871}"/>
    <dgm:cxn modelId="{4C0BD666-E88E-452A-92DB-1DAAA558C2A3}" srcId="{2F5DD2A5-5EDB-4C27-8820-D55A6818AAE0}" destId="{4CFEC561-61E3-4E9C-BB29-1ED4AF4816FA}" srcOrd="0" destOrd="0" parTransId="{15442F31-57FA-48DE-A136-93531705E7E0}" sibTransId="{FFFDF446-4F50-45C5-A7EE-8E3E5973C895}"/>
    <dgm:cxn modelId="{43EE72C5-4358-4A13-90FA-783485FA641E}" type="presOf" srcId="{1DD5BFD8-9F1E-459C-8512-236285D5E806}" destId="{8312BBBE-154E-401E-A160-2320BE1A123F}" srcOrd="0" destOrd="0" presId="urn:microsoft.com/office/officeart/2005/8/layout/lProcess1"/>
    <dgm:cxn modelId="{961CCB8B-9387-442F-827B-450577970994}" type="presOf" srcId="{05AB147A-87F3-43AF-B8E6-74C949DBDC2B}" destId="{C2247372-34F9-45EE-9AEB-94A413AE98AF}" srcOrd="0" destOrd="0" presId="urn:microsoft.com/office/officeart/2005/8/layout/lProcess1"/>
    <dgm:cxn modelId="{A6578465-68FC-4DCF-9355-D64F35BA9515}" srcId="{4CFEC561-61E3-4E9C-BB29-1ED4AF4816FA}" destId="{0593C6CD-E473-488C-8AAB-6998031F7DBC}" srcOrd="4" destOrd="0" parTransId="{03F2FFC2-7D65-4498-9559-12BC879C4C43}" sibTransId="{FEC5CAEE-ECED-4ADF-9B64-469005683F65}"/>
    <dgm:cxn modelId="{DB9551F3-7A6E-496A-8C58-66CB22E7A4B6}" type="presOf" srcId="{748145E2-0E5E-41DA-B020-BD2C31D868FE}" destId="{6268575A-11C2-45E4-A699-9B9C67FBD6D8}" srcOrd="0" destOrd="0" presId="urn:microsoft.com/office/officeart/2005/8/layout/lProcess1"/>
    <dgm:cxn modelId="{8D8BDA7A-2047-454F-8020-DE8C69CFE79E}" type="presOf" srcId="{17001BC9-0BEB-4A0D-B2D6-7F664F41B8E9}" destId="{83A6D9E8-BBCB-4D43-A440-0830E3604C5B}" srcOrd="0" destOrd="0" presId="urn:microsoft.com/office/officeart/2005/8/layout/lProcess1"/>
    <dgm:cxn modelId="{8F963528-8930-4774-820E-2217C9FC831E}" type="presOf" srcId="{FEC5CAEE-ECED-4ADF-9B64-469005683F65}" destId="{C1E90C84-E965-48EB-B4EC-44DF88A3B180}" srcOrd="0" destOrd="0" presId="urn:microsoft.com/office/officeart/2005/8/layout/lProcess1"/>
    <dgm:cxn modelId="{ADBD86F5-29D5-435E-8A72-C96FC6DD177E}" type="presOf" srcId="{1017B908-62F0-471C-BCCE-FEB6A9EDEC86}" destId="{1ED5140C-98DB-4EAE-A273-C965B3189CA5}" srcOrd="0" destOrd="0" presId="urn:microsoft.com/office/officeart/2005/8/layout/lProcess1"/>
    <dgm:cxn modelId="{DDF1D6BB-77FA-471F-8AAC-F996AC189FD5}" srcId="{4CFEC561-61E3-4E9C-BB29-1ED4AF4816FA}" destId="{05AB147A-87F3-43AF-B8E6-74C949DBDC2B}" srcOrd="6" destOrd="0" parTransId="{D73CA31A-394D-4FDC-B6CA-65DA1D923265}" sibTransId="{0649968E-80BF-4459-B43D-1A29F0861EAD}"/>
    <dgm:cxn modelId="{E8CA0424-7D43-4EB5-A04E-0D0C29A0B620}" srcId="{4CFEC561-61E3-4E9C-BB29-1ED4AF4816FA}" destId="{0AF091B0-3DFD-412F-8323-C891CEED1286}" srcOrd="5" destOrd="0" parTransId="{9829B22B-285C-45BD-BF04-4854E177B407}" sibTransId="{1017B908-62F0-471C-BCCE-FEB6A9EDEC86}"/>
    <dgm:cxn modelId="{D8697AFD-EB57-4C30-8768-2E398730E6E4}" type="presParOf" srcId="{E47A81C5-1FBA-4A83-8C5C-2D46AAB8DE91}" destId="{688ED201-A54A-43EB-B677-E7B3F401A0E8}" srcOrd="0" destOrd="0" presId="urn:microsoft.com/office/officeart/2005/8/layout/lProcess1"/>
    <dgm:cxn modelId="{CC91CFA5-4B9D-47F3-965D-B6A4FB78495A}" type="presParOf" srcId="{688ED201-A54A-43EB-B677-E7B3F401A0E8}" destId="{9347D357-D2E8-407D-9855-82A8A653F528}" srcOrd="0" destOrd="0" presId="urn:microsoft.com/office/officeart/2005/8/layout/lProcess1"/>
    <dgm:cxn modelId="{D0D22795-113D-4492-93D9-89A4A1A2E152}" type="presParOf" srcId="{688ED201-A54A-43EB-B677-E7B3F401A0E8}" destId="{6268575A-11C2-45E4-A699-9B9C67FBD6D8}" srcOrd="1" destOrd="0" presId="urn:microsoft.com/office/officeart/2005/8/layout/lProcess1"/>
    <dgm:cxn modelId="{F5340DD1-1BF1-4927-BE64-0F317274D82D}" type="presParOf" srcId="{688ED201-A54A-43EB-B677-E7B3F401A0E8}" destId="{6240278E-CA26-453D-A14F-8A525E81678C}" srcOrd="2" destOrd="0" presId="urn:microsoft.com/office/officeart/2005/8/layout/lProcess1"/>
    <dgm:cxn modelId="{15DFCE66-5409-431F-83F2-9E70301596D4}" type="presParOf" srcId="{688ED201-A54A-43EB-B677-E7B3F401A0E8}" destId="{83A6D9E8-BBCB-4D43-A440-0830E3604C5B}" srcOrd="3" destOrd="0" presId="urn:microsoft.com/office/officeart/2005/8/layout/lProcess1"/>
    <dgm:cxn modelId="{AD633D8E-5E78-488B-8F9F-FD2168E2E253}" type="presParOf" srcId="{688ED201-A54A-43EB-B677-E7B3F401A0E8}" destId="{7734FFD8-7B3F-47A2-B501-C3A6CF19F4BA}" srcOrd="4" destOrd="0" presId="urn:microsoft.com/office/officeart/2005/8/layout/lProcess1"/>
    <dgm:cxn modelId="{85AB9AD8-B390-4221-8F4F-B2E00873F1DE}" type="presParOf" srcId="{688ED201-A54A-43EB-B677-E7B3F401A0E8}" destId="{7707CB92-81E1-4145-9466-73363B58076A}" srcOrd="5" destOrd="0" presId="urn:microsoft.com/office/officeart/2005/8/layout/lProcess1"/>
    <dgm:cxn modelId="{8E5B3312-3DE0-4496-8024-DCD3E5C7B3A3}" type="presParOf" srcId="{688ED201-A54A-43EB-B677-E7B3F401A0E8}" destId="{8312BBBE-154E-401E-A160-2320BE1A123F}" srcOrd="6" destOrd="0" presId="urn:microsoft.com/office/officeart/2005/8/layout/lProcess1"/>
    <dgm:cxn modelId="{796DB262-12AC-4905-9E69-8715D57632E8}" type="presParOf" srcId="{688ED201-A54A-43EB-B677-E7B3F401A0E8}" destId="{B7022B6D-AF58-4C65-9C4D-BC17C9BEF7E3}" srcOrd="7" destOrd="0" presId="urn:microsoft.com/office/officeart/2005/8/layout/lProcess1"/>
    <dgm:cxn modelId="{CC272AA9-853C-4BB8-840D-63086EF125AE}" type="presParOf" srcId="{688ED201-A54A-43EB-B677-E7B3F401A0E8}" destId="{0C1614EE-B9FC-4262-A5EF-75A3ECBADFE2}" srcOrd="8" destOrd="0" presId="urn:microsoft.com/office/officeart/2005/8/layout/lProcess1"/>
    <dgm:cxn modelId="{AE979F79-A0BF-48C2-B34D-AFB1E53AA40C}" type="presParOf" srcId="{688ED201-A54A-43EB-B677-E7B3F401A0E8}" destId="{42054B35-268C-432B-93EC-E28537622BE2}" srcOrd="9" destOrd="0" presId="urn:microsoft.com/office/officeart/2005/8/layout/lProcess1"/>
    <dgm:cxn modelId="{06B0FD8E-B686-4856-955C-F562558A2882}" type="presParOf" srcId="{688ED201-A54A-43EB-B677-E7B3F401A0E8}" destId="{6C484132-D443-4E8F-A629-13DD62E3C036}" srcOrd="10" destOrd="0" presId="urn:microsoft.com/office/officeart/2005/8/layout/lProcess1"/>
    <dgm:cxn modelId="{24846137-0D10-42C9-93E4-E12BE7C17244}" type="presParOf" srcId="{688ED201-A54A-43EB-B677-E7B3F401A0E8}" destId="{C1E90C84-E965-48EB-B4EC-44DF88A3B180}" srcOrd="11" destOrd="0" presId="urn:microsoft.com/office/officeart/2005/8/layout/lProcess1"/>
    <dgm:cxn modelId="{B1390F0C-E217-4EAC-9E36-02C99DC4E3C8}" type="presParOf" srcId="{688ED201-A54A-43EB-B677-E7B3F401A0E8}" destId="{4F79DA68-DF88-469C-9730-21310F24B488}" srcOrd="12" destOrd="0" presId="urn:microsoft.com/office/officeart/2005/8/layout/lProcess1"/>
    <dgm:cxn modelId="{C238CE24-61FC-4058-A30C-4D1797369363}" type="presParOf" srcId="{688ED201-A54A-43EB-B677-E7B3F401A0E8}" destId="{1ED5140C-98DB-4EAE-A273-C965B3189CA5}" srcOrd="13" destOrd="0" presId="urn:microsoft.com/office/officeart/2005/8/layout/lProcess1"/>
    <dgm:cxn modelId="{6715CDAD-A070-4687-BE01-D9F9874691CB}" type="presParOf" srcId="{688ED201-A54A-43EB-B677-E7B3F401A0E8}" destId="{C2247372-34F9-45EE-9AEB-94A413AE98AF}" srcOrd="14" destOrd="0" presId="urn:microsoft.com/office/officeart/2005/8/layout/l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DCB9BD-EA33-4457-9AE7-440210BEDB2C}" type="doc">
      <dgm:prSet loTypeId="urn:microsoft.com/office/officeart/2009/3/layout/SubStepProcess" loCatId="process" qsTypeId="urn:microsoft.com/office/officeart/2005/8/quickstyle/simple3" qsCatId="simple" csTypeId="urn:microsoft.com/office/officeart/2005/8/colors/colorful2" csCatId="colorful" phldr="1"/>
      <dgm:spPr/>
      <dgm:t>
        <a:bodyPr/>
        <a:lstStyle/>
        <a:p>
          <a:endParaRPr lang="es-EC"/>
        </a:p>
      </dgm:t>
    </dgm:pt>
    <dgm:pt modelId="{4F87B476-7AEC-41CD-8DEE-597E339C033C}">
      <dgm:prSet phldrT="[Texto]" custT="1"/>
      <dgm:spPr/>
      <dgm:t>
        <a:bodyPr/>
        <a:lstStyle/>
        <a:p>
          <a:r>
            <a:rPr lang="es-EC" sz="1600" b="1" dirty="0" smtClean="0"/>
            <a:t>Objetivos específicos</a:t>
          </a:r>
          <a:endParaRPr lang="es-EC" sz="1600" dirty="0"/>
        </a:p>
      </dgm:t>
    </dgm:pt>
    <dgm:pt modelId="{18E4FB32-F9BE-4ABE-8B42-459021E4DE10}" type="parTrans" cxnId="{0D2609A2-DE69-415B-ADF4-32CBD3E82D31}">
      <dgm:prSet/>
      <dgm:spPr/>
      <dgm:t>
        <a:bodyPr/>
        <a:lstStyle/>
        <a:p>
          <a:endParaRPr lang="es-EC"/>
        </a:p>
      </dgm:t>
    </dgm:pt>
    <dgm:pt modelId="{6B5C0C7D-7BA2-4FFD-9729-61DBDA15AE13}" type="sibTrans" cxnId="{0D2609A2-DE69-415B-ADF4-32CBD3E82D31}">
      <dgm:prSet/>
      <dgm:spPr/>
      <dgm:t>
        <a:bodyPr/>
        <a:lstStyle/>
        <a:p>
          <a:endParaRPr lang="es-EC"/>
        </a:p>
      </dgm:t>
    </dgm:pt>
    <dgm:pt modelId="{1BD30775-F0A0-40A9-AB29-AE132710D36A}">
      <dgm:prSet custT="1"/>
      <dgm:spPr/>
      <dgm:t>
        <a:bodyPr/>
        <a:lstStyle/>
        <a:p>
          <a:pPr algn="just"/>
          <a:r>
            <a:rPr lang="es-EC" sz="1100" dirty="0" smtClean="0"/>
            <a:t>Identificar los beneficios del cicloturismo de acuerdo a la teoría del desarrollo sostenible</a:t>
          </a:r>
          <a:endParaRPr lang="es-EC" sz="1100" dirty="0"/>
        </a:p>
      </dgm:t>
    </dgm:pt>
    <dgm:pt modelId="{0D7E49D9-5073-4749-98BC-41AF54EE53B8}" type="parTrans" cxnId="{7D7191EA-B7BA-41F5-B3AF-6F6338DD4E97}">
      <dgm:prSet/>
      <dgm:spPr/>
      <dgm:t>
        <a:bodyPr/>
        <a:lstStyle/>
        <a:p>
          <a:endParaRPr lang="es-EC"/>
        </a:p>
      </dgm:t>
    </dgm:pt>
    <dgm:pt modelId="{FB57E5FB-1DB8-4A13-A3CA-E50EC4873AF7}" type="sibTrans" cxnId="{7D7191EA-B7BA-41F5-B3AF-6F6338DD4E97}">
      <dgm:prSet/>
      <dgm:spPr/>
      <dgm:t>
        <a:bodyPr/>
        <a:lstStyle/>
        <a:p>
          <a:endParaRPr lang="es-EC"/>
        </a:p>
      </dgm:t>
    </dgm:pt>
    <dgm:pt modelId="{8BAEB329-AADF-473B-9DEE-0B500C29FA84}">
      <dgm:prSet custT="1"/>
      <dgm:spPr/>
      <dgm:t>
        <a:bodyPr/>
        <a:lstStyle/>
        <a:p>
          <a:pPr algn="just"/>
          <a:r>
            <a:rPr lang="es-EC" sz="1100" b="0" dirty="0" smtClean="0"/>
            <a:t>Describir las ventajas y desventajas junto con la oferta turística de la localidad</a:t>
          </a:r>
          <a:endParaRPr lang="es-EC" sz="1100" b="0" dirty="0"/>
        </a:p>
      </dgm:t>
    </dgm:pt>
    <dgm:pt modelId="{9D6E6762-911A-46A9-A357-93217AA69F9D}" type="parTrans" cxnId="{03847640-89BB-4E01-AC59-150A79C3A02E}">
      <dgm:prSet/>
      <dgm:spPr/>
      <dgm:t>
        <a:bodyPr/>
        <a:lstStyle/>
        <a:p>
          <a:endParaRPr lang="es-EC"/>
        </a:p>
      </dgm:t>
    </dgm:pt>
    <dgm:pt modelId="{50FEC8A3-180F-4074-AADD-16F179C3E554}" type="sibTrans" cxnId="{03847640-89BB-4E01-AC59-150A79C3A02E}">
      <dgm:prSet/>
      <dgm:spPr/>
      <dgm:t>
        <a:bodyPr/>
        <a:lstStyle/>
        <a:p>
          <a:endParaRPr lang="es-EC"/>
        </a:p>
      </dgm:t>
    </dgm:pt>
    <dgm:pt modelId="{095EF679-303F-4FEA-BCD2-9436231BBF08}">
      <dgm:prSet phldrT="[Texto]" custT="1"/>
      <dgm:spPr/>
      <dgm:t>
        <a:bodyPr/>
        <a:lstStyle/>
        <a:p>
          <a:r>
            <a:rPr lang="es-EC" sz="1800" b="1" dirty="0" smtClean="0"/>
            <a:t>Objetivo general</a:t>
          </a:r>
          <a:endParaRPr lang="es-EC" sz="1800" dirty="0"/>
        </a:p>
      </dgm:t>
    </dgm:pt>
    <dgm:pt modelId="{63C5028C-3B5F-465C-8AA2-71A6818DE74F}" type="parTrans" cxnId="{9AFB92E3-3315-4C56-A65E-D0BC03CAD1B2}">
      <dgm:prSet/>
      <dgm:spPr/>
      <dgm:t>
        <a:bodyPr/>
        <a:lstStyle/>
        <a:p>
          <a:endParaRPr lang="es-EC"/>
        </a:p>
      </dgm:t>
    </dgm:pt>
    <dgm:pt modelId="{733331A4-EA3F-4FA4-A714-A4D4FFAC666E}" type="sibTrans" cxnId="{9AFB92E3-3315-4C56-A65E-D0BC03CAD1B2}">
      <dgm:prSet/>
      <dgm:spPr/>
      <dgm:t>
        <a:bodyPr/>
        <a:lstStyle/>
        <a:p>
          <a:endParaRPr lang="es-EC"/>
        </a:p>
      </dgm:t>
    </dgm:pt>
    <dgm:pt modelId="{6FC7D50B-6717-4BF6-A019-9E27ACC16487}">
      <dgm:prSet phldrT="[Texto]" custT="1"/>
      <dgm:spPr/>
      <dgm:t>
        <a:bodyPr/>
        <a:lstStyle/>
        <a:p>
          <a:pPr algn="just"/>
          <a:r>
            <a:rPr lang="es-EC" sz="1200" dirty="0" smtClean="0"/>
            <a:t>Establecer los efectos del cicloturismo en el desarrollo sostenible de la comunidad de Pacto, a través del análisis y descripción de la dimensión social, económica y ambiental para proponer estrategias que impulsen al desarrollo de esta actividad turística.</a:t>
          </a:r>
          <a:endParaRPr lang="es-EC" sz="1200" dirty="0"/>
        </a:p>
      </dgm:t>
    </dgm:pt>
    <dgm:pt modelId="{420E27DA-2A49-4503-ABDB-35CEB895822F}" type="parTrans" cxnId="{7BAB1DB3-A689-4C9A-8281-A4B17D6DDEA4}">
      <dgm:prSet/>
      <dgm:spPr/>
      <dgm:t>
        <a:bodyPr/>
        <a:lstStyle/>
        <a:p>
          <a:endParaRPr lang="es-EC"/>
        </a:p>
      </dgm:t>
    </dgm:pt>
    <dgm:pt modelId="{B12F6814-7D19-40E6-8854-75F7D8F285E8}" type="sibTrans" cxnId="{7BAB1DB3-A689-4C9A-8281-A4B17D6DDEA4}">
      <dgm:prSet/>
      <dgm:spPr/>
      <dgm:t>
        <a:bodyPr/>
        <a:lstStyle/>
        <a:p>
          <a:endParaRPr lang="es-EC"/>
        </a:p>
      </dgm:t>
    </dgm:pt>
    <dgm:pt modelId="{323888A7-FD8B-4C28-A844-2869A7D1C988}">
      <dgm:prSet custT="1"/>
      <dgm:spPr/>
      <dgm:t>
        <a:bodyPr/>
        <a:lstStyle/>
        <a:p>
          <a:pPr algn="just"/>
          <a:r>
            <a:rPr lang="es-EC" sz="1100" dirty="0" smtClean="0"/>
            <a:t>Aplicar una metodología de recolección de datos para diagnosticar el interés en promover el cicloturismo en la parroquia.</a:t>
          </a:r>
          <a:endParaRPr lang="es-EC" sz="1100" dirty="0"/>
        </a:p>
      </dgm:t>
    </dgm:pt>
    <dgm:pt modelId="{DB30563F-3C8D-4E58-96C0-7337E8B00495}" type="parTrans" cxnId="{4A71A4B4-461B-4C4B-BE81-0D2B4CEF9ABE}">
      <dgm:prSet/>
      <dgm:spPr/>
      <dgm:t>
        <a:bodyPr/>
        <a:lstStyle/>
        <a:p>
          <a:endParaRPr lang="es-EC"/>
        </a:p>
      </dgm:t>
    </dgm:pt>
    <dgm:pt modelId="{89FFD6F9-75A3-4E6F-8A01-B71EB019290A}" type="sibTrans" cxnId="{4A71A4B4-461B-4C4B-BE81-0D2B4CEF9ABE}">
      <dgm:prSet/>
      <dgm:spPr/>
      <dgm:t>
        <a:bodyPr/>
        <a:lstStyle/>
        <a:p>
          <a:endParaRPr lang="es-EC"/>
        </a:p>
      </dgm:t>
    </dgm:pt>
    <dgm:pt modelId="{001825EA-9B6E-4834-A08A-341C6595208A}">
      <dgm:prSet custT="1"/>
      <dgm:spPr/>
      <dgm:t>
        <a:bodyPr/>
        <a:lstStyle/>
        <a:p>
          <a:pPr algn="just"/>
          <a:r>
            <a:rPr lang="es-EC" sz="1100" dirty="0" smtClean="0"/>
            <a:t>Identificar el perfil del turista potencial que práctica cicloturismo en la zona</a:t>
          </a:r>
          <a:endParaRPr lang="es-EC" sz="1100" dirty="0"/>
        </a:p>
      </dgm:t>
    </dgm:pt>
    <dgm:pt modelId="{AB1799EF-9D4B-4B73-9805-7D02E00B6B81}" type="parTrans" cxnId="{2C328F56-DC0E-4E20-8D09-444789F40148}">
      <dgm:prSet/>
      <dgm:spPr/>
      <dgm:t>
        <a:bodyPr/>
        <a:lstStyle/>
        <a:p>
          <a:endParaRPr lang="es-EC"/>
        </a:p>
      </dgm:t>
    </dgm:pt>
    <dgm:pt modelId="{BFCE19C8-DEF0-4174-9ED6-BC645A6FC69A}" type="sibTrans" cxnId="{2C328F56-DC0E-4E20-8D09-444789F40148}">
      <dgm:prSet/>
      <dgm:spPr/>
      <dgm:t>
        <a:bodyPr/>
        <a:lstStyle/>
        <a:p>
          <a:endParaRPr lang="es-EC"/>
        </a:p>
      </dgm:t>
    </dgm:pt>
    <dgm:pt modelId="{C36C4EDC-3D35-42B8-8124-76928AB71866}">
      <dgm:prSet custT="1"/>
      <dgm:spPr/>
      <dgm:t>
        <a:bodyPr/>
        <a:lstStyle/>
        <a:p>
          <a:pPr algn="just"/>
          <a:r>
            <a:rPr lang="es-EC" sz="1100" dirty="0" smtClean="0"/>
            <a:t>Proponer estrategias en base a los resultados obtenidos</a:t>
          </a:r>
          <a:endParaRPr lang="es-EC" sz="1100" dirty="0"/>
        </a:p>
      </dgm:t>
    </dgm:pt>
    <dgm:pt modelId="{A7C0F242-9623-469A-A4DA-EE4A2A204AE6}" type="parTrans" cxnId="{334CF5BE-75A2-4623-A66E-560635D2C80A}">
      <dgm:prSet/>
      <dgm:spPr/>
      <dgm:t>
        <a:bodyPr/>
        <a:lstStyle/>
        <a:p>
          <a:endParaRPr lang="es-EC"/>
        </a:p>
      </dgm:t>
    </dgm:pt>
    <dgm:pt modelId="{F654E412-8AFC-4312-B57A-E465E40284C8}" type="sibTrans" cxnId="{334CF5BE-75A2-4623-A66E-560635D2C80A}">
      <dgm:prSet/>
      <dgm:spPr/>
      <dgm:t>
        <a:bodyPr/>
        <a:lstStyle/>
        <a:p>
          <a:endParaRPr lang="es-EC"/>
        </a:p>
      </dgm:t>
    </dgm:pt>
    <dgm:pt modelId="{DC2817EF-3C8E-401C-B871-69252FC32633}" type="pres">
      <dgm:prSet presAssocID="{25DCB9BD-EA33-4457-9AE7-440210BEDB2C}" presName="Name0" presStyleCnt="0">
        <dgm:presLayoutVars>
          <dgm:chMax val="7"/>
          <dgm:dir/>
          <dgm:animOne val="branch"/>
        </dgm:presLayoutVars>
      </dgm:prSet>
      <dgm:spPr/>
      <dgm:t>
        <a:bodyPr/>
        <a:lstStyle/>
        <a:p>
          <a:endParaRPr lang="es-EC"/>
        </a:p>
      </dgm:t>
    </dgm:pt>
    <dgm:pt modelId="{CA6D77B5-280D-4B1C-85A1-48944B81F8E6}" type="pres">
      <dgm:prSet presAssocID="{095EF679-303F-4FEA-BCD2-9436231BBF08}" presName="parTx1" presStyleLbl="node1" presStyleIdx="0" presStyleCnt="2" custScaleX="65077" custScaleY="47058" custLinFactNeighborX="53176" custLinFactNeighborY="1538"/>
      <dgm:spPr/>
      <dgm:t>
        <a:bodyPr/>
        <a:lstStyle/>
        <a:p>
          <a:endParaRPr lang="es-EC"/>
        </a:p>
      </dgm:t>
    </dgm:pt>
    <dgm:pt modelId="{92D5068D-8CAD-4B6E-BD8A-F57490658C65}" type="pres">
      <dgm:prSet presAssocID="{095EF679-303F-4FEA-BCD2-9436231BBF08}" presName="spPre1" presStyleCnt="0"/>
      <dgm:spPr/>
    </dgm:pt>
    <dgm:pt modelId="{18B836AC-A14A-4EA1-98A8-C7AFC4975FE0}" type="pres">
      <dgm:prSet presAssocID="{095EF679-303F-4FEA-BCD2-9436231BBF08}" presName="chLin1" presStyleCnt="0"/>
      <dgm:spPr/>
    </dgm:pt>
    <dgm:pt modelId="{CA891328-7698-4E84-A2D7-B3C0241F9C9F}" type="pres">
      <dgm:prSet presAssocID="{420E27DA-2A49-4503-ABDB-35CEB895822F}" presName="Name11" presStyleLbl="parChTrans1D1" presStyleIdx="0" presStyleCnt="14"/>
      <dgm:spPr/>
    </dgm:pt>
    <dgm:pt modelId="{9EAD0661-ACED-4603-B8FA-F55C05B5F6AB}" type="pres">
      <dgm:prSet presAssocID="{420E27DA-2A49-4503-ABDB-35CEB895822F}" presName="Name31" presStyleLbl="parChTrans1D1" presStyleIdx="1" presStyleCnt="14"/>
      <dgm:spPr/>
    </dgm:pt>
    <dgm:pt modelId="{FB2EEE63-F8AC-4FC1-805D-5C4C83821B52}" type="pres">
      <dgm:prSet presAssocID="{6FC7D50B-6717-4BF6-A019-9E27ACC16487}" presName="top1" presStyleCnt="0"/>
      <dgm:spPr/>
    </dgm:pt>
    <dgm:pt modelId="{4E076BA9-50AE-45BE-B8C3-4588DBB99F02}" type="pres">
      <dgm:prSet presAssocID="{6FC7D50B-6717-4BF6-A019-9E27ACC16487}" presName="txAndLines1" presStyleCnt="0"/>
      <dgm:spPr/>
    </dgm:pt>
    <dgm:pt modelId="{05214F1E-059B-4306-A55E-C083D58FA3F1}" type="pres">
      <dgm:prSet presAssocID="{6FC7D50B-6717-4BF6-A019-9E27ACC16487}" presName="anchor1" presStyleCnt="0"/>
      <dgm:spPr/>
    </dgm:pt>
    <dgm:pt modelId="{AF783747-4D33-472E-AB51-F560C770B7B6}" type="pres">
      <dgm:prSet presAssocID="{6FC7D50B-6717-4BF6-A019-9E27ACC16487}" presName="backup1" presStyleCnt="0"/>
      <dgm:spPr/>
    </dgm:pt>
    <dgm:pt modelId="{22F00F49-2167-4820-8297-C2A4FE10CB50}" type="pres">
      <dgm:prSet presAssocID="{6FC7D50B-6717-4BF6-A019-9E27ACC16487}" presName="preLine1" presStyleLbl="parChTrans1D1" presStyleIdx="2" presStyleCnt="14"/>
      <dgm:spPr/>
    </dgm:pt>
    <dgm:pt modelId="{DB800C7F-8D24-4C6F-9A57-1B47D371C589}" type="pres">
      <dgm:prSet presAssocID="{6FC7D50B-6717-4BF6-A019-9E27ACC16487}" presName="desTx1" presStyleLbl="revTx" presStyleIdx="0" presStyleCnt="0" custLinFactNeighborX="39482">
        <dgm:presLayoutVars>
          <dgm:bulletEnabled val="1"/>
        </dgm:presLayoutVars>
      </dgm:prSet>
      <dgm:spPr/>
      <dgm:t>
        <a:bodyPr/>
        <a:lstStyle/>
        <a:p>
          <a:endParaRPr lang="es-EC"/>
        </a:p>
      </dgm:t>
    </dgm:pt>
    <dgm:pt modelId="{14523F99-75A2-4FF4-A1BB-6A98C1938DC1}" type="pres">
      <dgm:prSet presAssocID="{6FC7D50B-6717-4BF6-A019-9E27ACC16487}" presName="postLine1" presStyleLbl="parChTrans1D1" presStyleIdx="3" presStyleCnt="14"/>
      <dgm:spPr/>
    </dgm:pt>
    <dgm:pt modelId="{90493932-157C-4973-846C-60551FE973E3}" type="pres">
      <dgm:prSet presAssocID="{095EF679-303F-4FEA-BCD2-9436231BBF08}" presName="spPost1" presStyleCnt="0"/>
      <dgm:spPr/>
    </dgm:pt>
    <dgm:pt modelId="{72FC4EA7-B579-4FC3-96F7-D559EECC0DEE}" type="pres">
      <dgm:prSet presAssocID="{4F87B476-7AEC-41CD-8DEE-597E339C033C}" presName="parTx2" presStyleLbl="node1" presStyleIdx="1" presStyleCnt="2" custScaleX="65077" custScaleY="47058" custLinFactNeighborX="-1773" custLinFactNeighborY="5351"/>
      <dgm:spPr/>
      <dgm:t>
        <a:bodyPr/>
        <a:lstStyle/>
        <a:p>
          <a:endParaRPr lang="es-EC"/>
        </a:p>
      </dgm:t>
    </dgm:pt>
    <dgm:pt modelId="{E44519A0-EDBE-4717-BE94-AAF6CCBF29F7}" type="pres">
      <dgm:prSet presAssocID="{4F87B476-7AEC-41CD-8DEE-597E339C033C}" presName="spPre2" presStyleCnt="0"/>
      <dgm:spPr/>
    </dgm:pt>
    <dgm:pt modelId="{AA247384-92F3-4110-B69D-2B1497431044}" type="pres">
      <dgm:prSet presAssocID="{4F87B476-7AEC-41CD-8DEE-597E339C033C}" presName="chLin2" presStyleCnt="0"/>
      <dgm:spPr/>
    </dgm:pt>
    <dgm:pt modelId="{B4996927-944B-45C9-80B3-C7657ACFED3A}" type="pres">
      <dgm:prSet presAssocID="{0D7E49D9-5073-4749-98BC-41AF54EE53B8}" presName="Name45" presStyleLbl="parChTrans1D1" presStyleIdx="4" presStyleCnt="14"/>
      <dgm:spPr/>
    </dgm:pt>
    <dgm:pt modelId="{93376348-50BB-4B29-9707-BE95D5901808}" type="pres">
      <dgm:prSet presAssocID="{1BD30775-F0A0-40A9-AB29-AE132710D36A}" presName="txAndLines2" presStyleCnt="0"/>
      <dgm:spPr/>
    </dgm:pt>
    <dgm:pt modelId="{A3B4A754-18C8-4AE8-9CA6-6EFD99D64886}" type="pres">
      <dgm:prSet presAssocID="{1BD30775-F0A0-40A9-AB29-AE132710D36A}" presName="anchor2" presStyleCnt="0"/>
      <dgm:spPr/>
    </dgm:pt>
    <dgm:pt modelId="{6D5FFF71-BA47-45AB-9458-73D78AB3D12C}" type="pres">
      <dgm:prSet presAssocID="{1BD30775-F0A0-40A9-AB29-AE132710D36A}" presName="backup2" presStyleCnt="0"/>
      <dgm:spPr/>
    </dgm:pt>
    <dgm:pt modelId="{F0A9426C-BCD9-4901-9952-540DF6E58745}" type="pres">
      <dgm:prSet presAssocID="{1BD30775-F0A0-40A9-AB29-AE132710D36A}" presName="preLine2" presStyleLbl="parChTrans1D1" presStyleIdx="5" presStyleCnt="14"/>
      <dgm:spPr/>
    </dgm:pt>
    <dgm:pt modelId="{0867D718-498B-456C-97FB-7A0F14A3567C}" type="pres">
      <dgm:prSet presAssocID="{1BD30775-F0A0-40A9-AB29-AE132710D36A}" presName="desTx2" presStyleLbl="revTx" presStyleIdx="0" presStyleCnt="0" custScaleX="87106" custScaleY="35418" custLinFactNeighborX="7864" custLinFactNeighborY="-19233">
        <dgm:presLayoutVars>
          <dgm:bulletEnabled val="1"/>
        </dgm:presLayoutVars>
      </dgm:prSet>
      <dgm:spPr/>
      <dgm:t>
        <a:bodyPr/>
        <a:lstStyle/>
        <a:p>
          <a:endParaRPr lang="es-EC"/>
        </a:p>
      </dgm:t>
    </dgm:pt>
    <dgm:pt modelId="{9A50FE02-9553-4A67-AE93-D7EF4E5903B2}" type="pres">
      <dgm:prSet presAssocID="{DB30563F-3C8D-4E58-96C0-7337E8B00495}" presName="Name45" presStyleLbl="parChTrans1D1" presStyleIdx="6" presStyleCnt="14"/>
      <dgm:spPr/>
    </dgm:pt>
    <dgm:pt modelId="{3660EB5C-4217-44C6-BE5E-F9DF86D47D8C}" type="pres">
      <dgm:prSet presAssocID="{323888A7-FD8B-4C28-A844-2869A7D1C988}" presName="txAndLines2" presStyleCnt="0"/>
      <dgm:spPr/>
    </dgm:pt>
    <dgm:pt modelId="{FF10C479-F153-4653-8F82-0FF92A10F965}" type="pres">
      <dgm:prSet presAssocID="{323888A7-FD8B-4C28-A844-2869A7D1C988}" presName="anchor2" presStyleCnt="0"/>
      <dgm:spPr/>
    </dgm:pt>
    <dgm:pt modelId="{E3B67338-0234-4688-9EBA-2D4EF7C52826}" type="pres">
      <dgm:prSet presAssocID="{323888A7-FD8B-4C28-A844-2869A7D1C988}" presName="backup2" presStyleCnt="0"/>
      <dgm:spPr/>
    </dgm:pt>
    <dgm:pt modelId="{86AE4E76-9BF5-45BB-BFCD-393D4DC5B987}" type="pres">
      <dgm:prSet presAssocID="{323888A7-FD8B-4C28-A844-2869A7D1C988}" presName="preLine2" presStyleLbl="parChTrans1D1" presStyleIdx="7" presStyleCnt="14"/>
      <dgm:spPr/>
    </dgm:pt>
    <dgm:pt modelId="{578BF4EB-ECF7-4BD5-824C-81E9D7FBE7A4}" type="pres">
      <dgm:prSet presAssocID="{323888A7-FD8B-4C28-A844-2869A7D1C988}" presName="desTx2" presStyleLbl="revTx" presStyleIdx="0" presStyleCnt="0" custScaleX="90293" custScaleY="74522" custLinFactNeighborX="5786" custLinFactNeighborY="3714">
        <dgm:presLayoutVars>
          <dgm:bulletEnabled val="1"/>
        </dgm:presLayoutVars>
      </dgm:prSet>
      <dgm:spPr/>
      <dgm:t>
        <a:bodyPr/>
        <a:lstStyle/>
        <a:p>
          <a:endParaRPr lang="es-EC"/>
        </a:p>
      </dgm:t>
    </dgm:pt>
    <dgm:pt modelId="{3B681314-AA4A-4005-81A2-6FD9E3D7258F}" type="pres">
      <dgm:prSet presAssocID="{9D6E6762-911A-46A9-A357-93217AA69F9D}" presName="Name45" presStyleLbl="parChTrans1D1" presStyleIdx="8" presStyleCnt="14"/>
      <dgm:spPr/>
    </dgm:pt>
    <dgm:pt modelId="{0D1D77AA-A4B9-4BD7-AFBB-1D15619644C9}" type="pres">
      <dgm:prSet presAssocID="{8BAEB329-AADF-473B-9DEE-0B500C29FA84}" presName="txAndLines2" presStyleCnt="0"/>
      <dgm:spPr/>
    </dgm:pt>
    <dgm:pt modelId="{E7890373-81A9-4993-A853-C085F40BEC39}" type="pres">
      <dgm:prSet presAssocID="{8BAEB329-AADF-473B-9DEE-0B500C29FA84}" presName="anchor2" presStyleCnt="0"/>
      <dgm:spPr/>
    </dgm:pt>
    <dgm:pt modelId="{30CE1DA0-2EB7-4BAE-A4C1-8EF2F5CA1D43}" type="pres">
      <dgm:prSet presAssocID="{8BAEB329-AADF-473B-9DEE-0B500C29FA84}" presName="backup2" presStyleCnt="0"/>
      <dgm:spPr/>
    </dgm:pt>
    <dgm:pt modelId="{EFCD9BA4-19BC-4D3F-83C4-629EA7519747}" type="pres">
      <dgm:prSet presAssocID="{8BAEB329-AADF-473B-9DEE-0B500C29FA84}" presName="preLine2" presStyleLbl="parChTrans1D1" presStyleIdx="9" presStyleCnt="14"/>
      <dgm:spPr/>
    </dgm:pt>
    <dgm:pt modelId="{CC77F502-8BA0-4C73-88A0-9801D65E312C}" type="pres">
      <dgm:prSet presAssocID="{8BAEB329-AADF-473B-9DEE-0B500C29FA84}" presName="desTx2" presStyleLbl="revTx" presStyleIdx="0" presStyleCnt="0" custScaleX="90181" custScaleY="58114" custLinFactNeighborX="4518" custLinFactNeighborY="17956">
        <dgm:presLayoutVars>
          <dgm:bulletEnabled val="1"/>
        </dgm:presLayoutVars>
      </dgm:prSet>
      <dgm:spPr/>
      <dgm:t>
        <a:bodyPr/>
        <a:lstStyle/>
        <a:p>
          <a:endParaRPr lang="es-EC"/>
        </a:p>
      </dgm:t>
    </dgm:pt>
    <dgm:pt modelId="{D4958BB1-FC4E-4291-8A69-333C87E5A13C}" type="pres">
      <dgm:prSet presAssocID="{AB1799EF-9D4B-4B73-9805-7D02E00B6B81}" presName="Name45" presStyleLbl="parChTrans1D1" presStyleIdx="10" presStyleCnt="14"/>
      <dgm:spPr/>
    </dgm:pt>
    <dgm:pt modelId="{E18BDE57-9439-4066-AA61-FEB81F1C8797}" type="pres">
      <dgm:prSet presAssocID="{001825EA-9B6E-4834-A08A-341C6595208A}" presName="txAndLines2" presStyleCnt="0"/>
      <dgm:spPr/>
    </dgm:pt>
    <dgm:pt modelId="{1F479971-5CE6-493A-9E68-7922192E84A5}" type="pres">
      <dgm:prSet presAssocID="{001825EA-9B6E-4834-A08A-341C6595208A}" presName="anchor2" presStyleCnt="0"/>
      <dgm:spPr/>
    </dgm:pt>
    <dgm:pt modelId="{904103F6-B5A2-4246-B1ED-59235C6F286A}" type="pres">
      <dgm:prSet presAssocID="{001825EA-9B6E-4834-A08A-341C6595208A}" presName="backup2" presStyleCnt="0"/>
      <dgm:spPr/>
    </dgm:pt>
    <dgm:pt modelId="{8EC66FF0-5E37-4F8E-AE68-1C2950626671}" type="pres">
      <dgm:prSet presAssocID="{001825EA-9B6E-4834-A08A-341C6595208A}" presName="preLine2" presStyleLbl="parChTrans1D1" presStyleIdx="11" presStyleCnt="14"/>
      <dgm:spPr/>
    </dgm:pt>
    <dgm:pt modelId="{8A0AD716-F512-4FB0-8C59-21797D722B9B}" type="pres">
      <dgm:prSet presAssocID="{001825EA-9B6E-4834-A08A-341C6595208A}" presName="desTx2" presStyleLbl="revTx" presStyleIdx="0" presStyleCnt="0" custScaleX="90084" custScaleY="49935" custLinFactNeighborX="16007" custLinFactNeighborY="32503">
        <dgm:presLayoutVars>
          <dgm:bulletEnabled val="1"/>
        </dgm:presLayoutVars>
      </dgm:prSet>
      <dgm:spPr/>
      <dgm:t>
        <a:bodyPr/>
        <a:lstStyle/>
        <a:p>
          <a:endParaRPr lang="es-EC"/>
        </a:p>
      </dgm:t>
    </dgm:pt>
    <dgm:pt modelId="{02FAFB5E-2A78-4354-AE7C-5986B6329C7A}" type="pres">
      <dgm:prSet presAssocID="{A7C0F242-9623-469A-A4DA-EE4A2A204AE6}" presName="Name45" presStyleLbl="parChTrans1D1" presStyleIdx="12" presStyleCnt="14"/>
      <dgm:spPr/>
    </dgm:pt>
    <dgm:pt modelId="{16972FA2-ADF7-4FBF-9230-FEAE40690B71}" type="pres">
      <dgm:prSet presAssocID="{C36C4EDC-3D35-42B8-8124-76928AB71866}" presName="txAndLines2" presStyleCnt="0"/>
      <dgm:spPr/>
    </dgm:pt>
    <dgm:pt modelId="{BE6B7B4A-D277-48C8-B62C-532A5E328A83}" type="pres">
      <dgm:prSet presAssocID="{C36C4EDC-3D35-42B8-8124-76928AB71866}" presName="anchor2" presStyleCnt="0"/>
      <dgm:spPr/>
    </dgm:pt>
    <dgm:pt modelId="{41C36C10-D089-44A7-9D3E-B02ACB182481}" type="pres">
      <dgm:prSet presAssocID="{C36C4EDC-3D35-42B8-8124-76928AB71866}" presName="backup2" presStyleCnt="0"/>
      <dgm:spPr/>
    </dgm:pt>
    <dgm:pt modelId="{1D8A1FB3-A6BB-41C8-AE0D-010D6F4A0E33}" type="pres">
      <dgm:prSet presAssocID="{C36C4EDC-3D35-42B8-8124-76928AB71866}" presName="preLine2" presStyleLbl="parChTrans1D1" presStyleIdx="13" presStyleCnt="14"/>
      <dgm:spPr/>
    </dgm:pt>
    <dgm:pt modelId="{467A4B12-2F5B-4751-AF32-4AC36D58AAB4}" type="pres">
      <dgm:prSet presAssocID="{C36C4EDC-3D35-42B8-8124-76928AB71866}" presName="desTx2" presStyleLbl="revTx" presStyleIdx="0" presStyleCnt="0" custScaleX="91339" custScaleY="38649" custLinFactNeighborX="17317" custLinFactNeighborY="51710">
        <dgm:presLayoutVars>
          <dgm:bulletEnabled val="1"/>
        </dgm:presLayoutVars>
      </dgm:prSet>
      <dgm:spPr/>
      <dgm:t>
        <a:bodyPr/>
        <a:lstStyle/>
        <a:p>
          <a:endParaRPr lang="es-EC"/>
        </a:p>
      </dgm:t>
    </dgm:pt>
  </dgm:ptLst>
  <dgm:cxnLst>
    <dgm:cxn modelId="{7D7191EA-B7BA-41F5-B3AF-6F6338DD4E97}" srcId="{4F87B476-7AEC-41CD-8DEE-597E339C033C}" destId="{1BD30775-F0A0-40A9-AB29-AE132710D36A}" srcOrd="0" destOrd="0" parTransId="{0D7E49D9-5073-4749-98BC-41AF54EE53B8}" sibTransId="{FB57E5FB-1DB8-4A13-A3CA-E50EC4873AF7}"/>
    <dgm:cxn modelId="{9AFB92E3-3315-4C56-A65E-D0BC03CAD1B2}" srcId="{25DCB9BD-EA33-4457-9AE7-440210BEDB2C}" destId="{095EF679-303F-4FEA-BCD2-9436231BBF08}" srcOrd="0" destOrd="0" parTransId="{63C5028C-3B5F-465C-8AA2-71A6818DE74F}" sibTransId="{733331A4-EA3F-4FA4-A714-A4D4FFAC666E}"/>
    <dgm:cxn modelId="{EFC9A8FC-BA98-437E-B9BB-08C6D431E1B4}" type="presOf" srcId="{25DCB9BD-EA33-4457-9AE7-440210BEDB2C}" destId="{DC2817EF-3C8E-401C-B871-69252FC32633}" srcOrd="0" destOrd="0" presId="urn:microsoft.com/office/officeart/2009/3/layout/SubStepProcess"/>
    <dgm:cxn modelId="{4A71A4B4-461B-4C4B-BE81-0D2B4CEF9ABE}" srcId="{4F87B476-7AEC-41CD-8DEE-597E339C033C}" destId="{323888A7-FD8B-4C28-A844-2869A7D1C988}" srcOrd="1" destOrd="0" parTransId="{DB30563F-3C8D-4E58-96C0-7337E8B00495}" sibTransId="{89FFD6F9-75A3-4E6F-8A01-B71EB019290A}"/>
    <dgm:cxn modelId="{569B822A-D3EB-4A58-B821-4B56792DA94D}" type="presOf" srcId="{001825EA-9B6E-4834-A08A-341C6595208A}" destId="{8A0AD716-F512-4FB0-8C59-21797D722B9B}" srcOrd="0" destOrd="0" presId="urn:microsoft.com/office/officeart/2009/3/layout/SubStepProcess"/>
    <dgm:cxn modelId="{4F90ECB8-272F-43F7-BB85-C408C5BE3FFE}" type="presOf" srcId="{323888A7-FD8B-4C28-A844-2869A7D1C988}" destId="{578BF4EB-ECF7-4BD5-824C-81E9D7FBE7A4}" srcOrd="0" destOrd="0" presId="urn:microsoft.com/office/officeart/2009/3/layout/SubStepProcess"/>
    <dgm:cxn modelId="{7F4A7F60-7A41-4664-AE0F-4DDAADB12BCE}" type="presOf" srcId="{8BAEB329-AADF-473B-9DEE-0B500C29FA84}" destId="{CC77F502-8BA0-4C73-88A0-9801D65E312C}" srcOrd="0" destOrd="0" presId="urn:microsoft.com/office/officeart/2009/3/layout/SubStepProcess"/>
    <dgm:cxn modelId="{9C653ED0-2997-4DBD-9387-D4617DE2B39E}" type="presOf" srcId="{C36C4EDC-3D35-42B8-8124-76928AB71866}" destId="{467A4B12-2F5B-4751-AF32-4AC36D58AAB4}" srcOrd="0" destOrd="0" presId="urn:microsoft.com/office/officeart/2009/3/layout/SubStepProcess"/>
    <dgm:cxn modelId="{61B8F2C2-8F2A-42CE-BB2E-C507DD6EB1CB}" type="presOf" srcId="{095EF679-303F-4FEA-BCD2-9436231BBF08}" destId="{CA6D77B5-280D-4B1C-85A1-48944B81F8E6}" srcOrd="0" destOrd="0" presId="urn:microsoft.com/office/officeart/2009/3/layout/SubStepProcess"/>
    <dgm:cxn modelId="{03847640-89BB-4E01-AC59-150A79C3A02E}" srcId="{4F87B476-7AEC-41CD-8DEE-597E339C033C}" destId="{8BAEB329-AADF-473B-9DEE-0B500C29FA84}" srcOrd="2" destOrd="0" parTransId="{9D6E6762-911A-46A9-A357-93217AA69F9D}" sibTransId="{50FEC8A3-180F-4074-AADD-16F179C3E554}"/>
    <dgm:cxn modelId="{F4C06F3F-4AD3-4B6D-8E3A-11AE2E6229AB}" type="presOf" srcId="{4F87B476-7AEC-41CD-8DEE-597E339C033C}" destId="{72FC4EA7-B579-4FC3-96F7-D559EECC0DEE}" srcOrd="0" destOrd="0" presId="urn:microsoft.com/office/officeart/2009/3/layout/SubStepProcess"/>
    <dgm:cxn modelId="{8EA6A3D8-6CC5-4B47-898A-BAAD9449079A}" type="presOf" srcId="{6FC7D50B-6717-4BF6-A019-9E27ACC16487}" destId="{DB800C7F-8D24-4C6F-9A57-1B47D371C589}" srcOrd="0" destOrd="0" presId="urn:microsoft.com/office/officeart/2009/3/layout/SubStepProcess"/>
    <dgm:cxn modelId="{7BAB1DB3-A689-4C9A-8281-A4B17D6DDEA4}" srcId="{095EF679-303F-4FEA-BCD2-9436231BBF08}" destId="{6FC7D50B-6717-4BF6-A019-9E27ACC16487}" srcOrd="0" destOrd="0" parTransId="{420E27DA-2A49-4503-ABDB-35CEB895822F}" sibTransId="{B12F6814-7D19-40E6-8854-75F7D8F285E8}"/>
    <dgm:cxn modelId="{2C328F56-DC0E-4E20-8D09-444789F40148}" srcId="{4F87B476-7AEC-41CD-8DEE-597E339C033C}" destId="{001825EA-9B6E-4834-A08A-341C6595208A}" srcOrd="3" destOrd="0" parTransId="{AB1799EF-9D4B-4B73-9805-7D02E00B6B81}" sibTransId="{BFCE19C8-DEF0-4174-9ED6-BC645A6FC69A}"/>
    <dgm:cxn modelId="{334CF5BE-75A2-4623-A66E-560635D2C80A}" srcId="{4F87B476-7AEC-41CD-8DEE-597E339C033C}" destId="{C36C4EDC-3D35-42B8-8124-76928AB71866}" srcOrd="4" destOrd="0" parTransId="{A7C0F242-9623-469A-A4DA-EE4A2A204AE6}" sibTransId="{F654E412-8AFC-4312-B57A-E465E40284C8}"/>
    <dgm:cxn modelId="{0D2609A2-DE69-415B-ADF4-32CBD3E82D31}" srcId="{25DCB9BD-EA33-4457-9AE7-440210BEDB2C}" destId="{4F87B476-7AEC-41CD-8DEE-597E339C033C}" srcOrd="1" destOrd="0" parTransId="{18E4FB32-F9BE-4ABE-8B42-459021E4DE10}" sibTransId="{6B5C0C7D-7BA2-4FFD-9729-61DBDA15AE13}"/>
    <dgm:cxn modelId="{C15CA44F-8E6F-4E39-B9A9-42074FE014CE}" type="presOf" srcId="{1BD30775-F0A0-40A9-AB29-AE132710D36A}" destId="{0867D718-498B-456C-97FB-7A0F14A3567C}" srcOrd="0" destOrd="0" presId="urn:microsoft.com/office/officeart/2009/3/layout/SubStepProcess"/>
    <dgm:cxn modelId="{B6EE5DF7-9013-41F4-96A0-05719DACEB34}" type="presParOf" srcId="{DC2817EF-3C8E-401C-B871-69252FC32633}" destId="{CA6D77B5-280D-4B1C-85A1-48944B81F8E6}" srcOrd="0" destOrd="0" presId="urn:microsoft.com/office/officeart/2009/3/layout/SubStepProcess"/>
    <dgm:cxn modelId="{78342692-5CD9-45AF-AA12-AF5F1C2BA881}" type="presParOf" srcId="{DC2817EF-3C8E-401C-B871-69252FC32633}" destId="{92D5068D-8CAD-4B6E-BD8A-F57490658C65}" srcOrd="1" destOrd="0" presId="urn:microsoft.com/office/officeart/2009/3/layout/SubStepProcess"/>
    <dgm:cxn modelId="{08DA1802-B3C5-4AC4-A470-E11A947312A7}" type="presParOf" srcId="{DC2817EF-3C8E-401C-B871-69252FC32633}" destId="{18B836AC-A14A-4EA1-98A8-C7AFC4975FE0}" srcOrd="2" destOrd="0" presId="urn:microsoft.com/office/officeart/2009/3/layout/SubStepProcess"/>
    <dgm:cxn modelId="{27FD924C-8DB1-42C0-980C-0E16C23F640F}" type="presParOf" srcId="{18B836AC-A14A-4EA1-98A8-C7AFC4975FE0}" destId="{CA891328-7698-4E84-A2D7-B3C0241F9C9F}" srcOrd="0" destOrd="0" presId="urn:microsoft.com/office/officeart/2009/3/layout/SubStepProcess"/>
    <dgm:cxn modelId="{2D87DA0F-7BCD-4575-B5FE-ED939F6B5F45}" type="presParOf" srcId="{18B836AC-A14A-4EA1-98A8-C7AFC4975FE0}" destId="{9EAD0661-ACED-4603-B8FA-F55C05B5F6AB}" srcOrd="1" destOrd="0" presId="urn:microsoft.com/office/officeart/2009/3/layout/SubStepProcess"/>
    <dgm:cxn modelId="{C9F805C4-B852-4974-8BCE-B07E93B0C2C3}" type="presParOf" srcId="{18B836AC-A14A-4EA1-98A8-C7AFC4975FE0}" destId="{FB2EEE63-F8AC-4FC1-805D-5C4C83821B52}" srcOrd="2" destOrd="0" presId="urn:microsoft.com/office/officeart/2009/3/layout/SubStepProcess"/>
    <dgm:cxn modelId="{08CD890A-CD7C-46CD-8C22-77199D9BFC24}" type="presParOf" srcId="{18B836AC-A14A-4EA1-98A8-C7AFC4975FE0}" destId="{4E076BA9-50AE-45BE-B8C3-4588DBB99F02}" srcOrd="3" destOrd="0" presId="urn:microsoft.com/office/officeart/2009/3/layout/SubStepProcess"/>
    <dgm:cxn modelId="{8C4E8EA2-C373-4E90-904E-7BDFDE473656}" type="presParOf" srcId="{4E076BA9-50AE-45BE-B8C3-4588DBB99F02}" destId="{05214F1E-059B-4306-A55E-C083D58FA3F1}" srcOrd="0" destOrd="0" presId="urn:microsoft.com/office/officeart/2009/3/layout/SubStepProcess"/>
    <dgm:cxn modelId="{704889B5-6F72-4DE1-A582-EA28C52B3EC3}" type="presParOf" srcId="{4E076BA9-50AE-45BE-B8C3-4588DBB99F02}" destId="{AF783747-4D33-472E-AB51-F560C770B7B6}" srcOrd="1" destOrd="0" presId="urn:microsoft.com/office/officeart/2009/3/layout/SubStepProcess"/>
    <dgm:cxn modelId="{29BD1F43-8B6E-4959-905B-663AB4A13D0E}" type="presParOf" srcId="{4E076BA9-50AE-45BE-B8C3-4588DBB99F02}" destId="{22F00F49-2167-4820-8297-C2A4FE10CB50}" srcOrd="2" destOrd="0" presId="urn:microsoft.com/office/officeart/2009/3/layout/SubStepProcess"/>
    <dgm:cxn modelId="{ABE8B643-E6E1-4DD4-9376-F93AE5AC9903}" type="presParOf" srcId="{4E076BA9-50AE-45BE-B8C3-4588DBB99F02}" destId="{DB800C7F-8D24-4C6F-9A57-1B47D371C589}" srcOrd="3" destOrd="0" presId="urn:microsoft.com/office/officeart/2009/3/layout/SubStepProcess"/>
    <dgm:cxn modelId="{EF38A368-3FF4-4EFA-8DBF-940ED230A614}" type="presParOf" srcId="{4E076BA9-50AE-45BE-B8C3-4588DBB99F02}" destId="{14523F99-75A2-4FF4-A1BB-6A98C1938DC1}" srcOrd="4" destOrd="0" presId="urn:microsoft.com/office/officeart/2009/3/layout/SubStepProcess"/>
    <dgm:cxn modelId="{DA35EF99-1B3E-46BD-BE76-6F969B2EB2BC}" type="presParOf" srcId="{DC2817EF-3C8E-401C-B871-69252FC32633}" destId="{90493932-157C-4973-846C-60551FE973E3}" srcOrd="3" destOrd="0" presId="urn:microsoft.com/office/officeart/2009/3/layout/SubStepProcess"/>
    <dgm:cxn modelId="{EF46EA75-3EC3-4256-B366-4883D4570B3D}" type="presParOf" srcId="{DC2817EF-3C8E-401C-B871-69252FC32633}" destId="{72FC4EA7-B579-4FC3-96F7-D559EECC0DEE}" srcOrd="4" destOrd="0" presId="urn:microsoft.com/office/officeart/2009/3/layout/SubStepProcess"/>
    <dgm:cxn modelId="{B2E34D84-D045-4541-B865-F74EF8EA9156}" type="presParOf" srcId="{DC2817EF-3C8E-401C-B871-69252FC32633}" destId="{E44519A0-EDBE-4717-BE94-AAF6CCBF29F7}" srcOrd="5" destOrd="0" presId="urn:microsoft.com/office/officeart/2009/3/layout/SubStepProcess"/>
    <dgm:cxn modelId="{411AAD76-7D19-4C07-BAB4-E8D57D303542}" type="presParOf" srcId="{DC2817EF-3C8E-401C-B871-69252FC32633}" destId="{AA247384-92F3-4110-B69D-2B1497431044}" srcOrd="6" destOrd="0" presId="urn:microsoft.com/office/officeart/2009/3/layout/SubStepProcess"/>
    <dgm:cxn modelId="{3FD6E2BE-1A83-4910-B70F-022D463C3A11}" type="presParOf" srcId="{AA247384-92F3-4110-B69D-2B1497431044}" destId="{B4996927-944B-45C9-80B3-C7657ACFED3A}" srcOrd="0" destOrd="0" presId="urn:microsoft.com/office/officeart/2009/3/layout/SubStepProcess"/>
    <dgm:cxn modelId="{895A48F9-F2EC-44AD-A25F-BCE482DEE2A3}" type="presParOf" srcId="{AA247384-92F3-4110-B69D-2B1497431044}" destId="{93376348-50BB-4B29-9707-BE95D5901808}" srcOrd="1" destOrd="0" presId="urn:microsoft.com/office/officeart/2009/3/layout/SubStepProcess"/>
    <dgm:cxn modelId="{E0B26316-2D11-492F-989B-BF96BFEB702A}" type="presParOf" srcId="{93376348-50BB-4B29-9707-BE95D5901808}" destId="{A3B4A754-18C8-4AE8-9CA6-6EFD99D64886}" srcOrd="0" destOrd="0" presId="urn:microsoft.com/office/officeart/2009/3/layout/SubStepProcess"/>
    <dgm:cxn modelId="{E54D4436-F65F-4CD3-BBB9-61C46C61A1ED}" type="presParOf" srcId="{93376348-50BB-4B29-9707-BE95D5901808}" destId="{6D5FFF71-BA47-45AB-9458-73D78AB3D12C}" srcOrd="1" destOrd="0" presId="urn:microsoft.com/office/officeart/2009/3/layout/SubStepProcess"/>
    <dgm:cxn modelId="{07A12CEE-B54F-4B74-BDA1-846F7700CBAB}" type="presParOf" srcId="{93376348-50BB-4B29-9707-BE95D5901808}" destId="{F0A9426C-BCD9-4901-9952-540DF6E58745}" srcOrd="2" destOrd="0" presId="urn:microsoft.com/office/officeart/2009/3/layout/SubStepProcess"/>
    <dgm:cxn modelId="{2FDE0A1D-8636-483A-9004-B0A074D0AF73}" type="presParOf" srcId="{93376348-50BB-4B29-9707-BE95D5901808}" destId="{0867D718-498B-456C-97FB-7A0F14A3567C}" srcOrd="3" destOrd="0" presId="urn:microsoft.com/office/officeart/2009/3/layout/SubStepProcess"/>
    <dgm:cxn modelId="{07F814E1-F5AA-4931-9186-9463AE3BD62F}" type="presParOf" srcId="{AA247384-92F3-4110-B69D-2B1497431044}" destId="{9A50FE02-9553-4A67-AE93-D7EF4E5903B2}" srcOrd="2" destOrd="0" presId="urn:microsoft.com/office/officeart/2009/3/layout/SubStepProcess"/>
    <dgm:cxn modelId="{BB98E7C5-56B4-493E-B71A-5284DDB7FE73}" type="presParOf" srcId="{AA247384-92F3-4110-B69D-2B1497431044}" destId="{3660EB5C-4217-44C6-BE5E-F9DF86D47D8C}" srcOrd="3" destOrd="0" presId="urn:microsoft.com/office/officeart/2009/3/layout/SubStepProcess"/>
    <dgm:cxn modelId="{36B9FC76-4A0E-4DF0-8A64-55867DDE1775}" type="presParOf" srcId="{3660EB5C-4217-44C6-BE5E-F9DF86D47D8C}" destId="{FF10C479-F153-4653-8F82-0FF92A10F965}" srcOrd="0" destOrd="0" presId="urn:microsoft.com/office/officeart/2009/3/layout/SubStepProcess"/>
    <dgm:cxn modelId="{A3A9EC4B-55E2-4DB1-A15D-C435494D4040}" type="presParOf" srcId="{3660EB5C-4217-44C6-BE5E-F9DF86D47D8C}" destId="{E3B67338-0234-4688-9EBA-2D4EF7C52826}" srcOrd="1" destOrd="0" presId="urn:microsoft.com/office/officeart/2009/3/layout/SubStepProcess"/>
    <dgm:cxn modelId="{256D0EFD-3D8B-4382-9234-BEA392FA1197}" type="presParOf" srcId="{3660EB5C-4217-44C6-BE5E-F9DF86D47D8C}" destId="{86AE4E76-9BF5-45BB-BFCD-393D4DC5B987}" srcOrd="2" destOrd="0" presId="urn:microsoft.com/office/officeart/2009/3/layout/SubStepProcess"/>
    <dgm:cxn modelId="{75DC9F78-DBD9-44C3-B507-6046FC9113A1}" type="presParOf" srcId="{3660EB5C-4217-44C6-BE5E-F9DF86D47D8C}" destId="{578BF4EB-ECF7-4BD5-824C-81E9D7FBE7A4}" srcOrd="3" destOrd="0" presId="urn:microsoft.com/office/officeart/2009/3/layout/SubStepProcess"/>
    <dgm:cxn modelId="{7B4C14E5-2EE4-4F44-95B0-FE0411D7DD8F}" type="presParOf" srcId="{AA247384-92F3-4110-B69D-2B1497431044}" destId="{3B681314-AA4A-4005-81A2-6FD9E3D7258F}" srcOrd="4" destOrd="0" presId="urn:microsoft.com/office/officeart/2009/3/layout/SubStepProcess"/>
    <dgm:cxn modelId="{DAD5017E-D173-4174-A8C1-0071838FFA37}" type="presParOf" srcId="{AA247384-92F3-4110-B69D-2B1497431044}" destId="{0D1D77AA-A4B9-4BD7-AFBB-1D15619644C9}" srcOrd="5" destOrd="0" presId="urn:microsoft.com/office/officeart/2009/3/layout/SubStepProcess"/>
    <dgm:cxn modelId="{40CF220D-1873-4BB9-A78D-7A361284B6A7}" type="presParOf" srcId="{0D1D77AA-A4B9-4BD7-AFBB-1D15619644C9}" destId="{E7890373-81A9-4993-A853-C085F40BEC39}" srcOrd="0" destOrd="0" presId="urn:microsoft.com/office/officeart/2009/3/layout/SubStepProcess"/>
    <dgm:cxn modelId="{FCC60570-FE2F-4BF4-A76D-17D8513227C8}" type="presParOf" srcId="{0D1D77AA-A4B9-4BD7-AFBB-1D15619644C9}" destId="{30CE1DA0-2EB7-4BAE-A4C1-8EF2F5CA1D43}" srcOrd="1" destOrd="0" presId="urn:microsoft.com/office/officeart/2009/3/layout/SubStepProcess"/>
    <dgm:cxn modelId="{8B1BB365-7A56-4214-8967-91E850472B64}" type="presParOf" srcId="{0D1D77AA-A4B9-4BD7-AFBB-1D15619644C9}" destId="{EFCD9BA4-19BC-4D3F-83C4-629EA7519747}" srcOrd="2" destOrd="0" presId="urn:microsoft.com/office/officeart/2009/3/layout/SubStepProcess"/>
    <dgm:cxn modelId="{17836A07-16A1-47BE-BE08-1B948752EB7C}" type="presParOf" srcId="{0D1D77AA-A4B9-4BD7-AFBB-1D15619644C9}" destId="{CC77F502-8BA0-4C73-88A0-9801D65E312C}" srcOrd="3" destOrd="0" presId="urn:microsoft.com/office/officeart/2009/3/layout/SubStepProcess"/>
    <dgm:cxn modelId="{07386592-AFC4-4555-AF17-A79911FABFB2}" type="presParOf" srcId="{AA247384-92F3-4110-B69D-2B1497431044}" destId="{D4958BB1-FC4E-4291-8A69-333C87E5A13C}" srcOrd="6" destOrd="0" presId="urn:microsoft.com/office/officeart/2009/3/layout/SubStepProcess"/>
    <dgm:cxn modelId="{EFA60A01-BF0E-410A-9639-593AE0FEB0B5}" type="presParOf" srcId="{AA247384-92F3-4110-B69D-2B1497431044}" destId="{E18BDE57-9439-4066-AA61-FEB81F1C8797}" srcOrd="7" destOrd="0" presId="urn:microsoft.com/office/officeart/2009/3/layout/SubStepProcess"/>
    <dgm:cxn modelId="{5EBB5086-C2A6-4C2A-A692-2C29F6E34F1C}" type="presParOf" srcId="{E18BDE57-9439-4066-AA61-FEB81F1C8797}" destId="{1F479971-5CE6-493A-9E68-7922192E84A5}" srcOrd="0" destOrd="0" presId="urn:microsoft.com/office/officeart/2009/3/layout/SubStepProcess"/>
    <dgm:cxn modelId="{0B205D21-B0EB-466C-AE90-6A426A1AE676}" type="presParOf" srcId="{E18BDE57-9439-4066-AA61-FEB81F1C8797}" destId="{904103F6-B5A2-4246-B1ED-59235C6F286A}" srcOrd="1" destOrd="0" presId="urn:microsoft.com/office/officeart/2009/3/layout/SubStepProcess"/>
    <dgm:cxn modelId="{621F7808-442F-448B-9797-95EADF3B78A2}" type="presParOf" srcId="{E18BDE57-9439-4066-AA61-FEB81F1C8797}" destId="{8EC66FF0-5E37-4F8E-AE68-1C2950626671}" srcOrd="2" destOrd="0" presId="urn:microsoft.com/office/officeart/2009/3/layout/SubStepProcess"/>
    <dgm:cxn modelId="{3B2EDB44-9D29-47AC-ABD2-4784D72E857F}" type="presParOf" srcId="{E18BDE57-9439-4066-AA61-FEB81F1C8797}" destId="{8A0AD716-F512-4FB0-8C59-21797D722B9B}" srcOrd="3" destOrd="0" presId="urn:microsoft.com/office/officeart/2009/3/layout/SubStepProcess"/>
    <dgm:cxn modelId="{202ED954-249B-4EFB-87FD-D2D92A624DF7}" type="presParOf" srcId="{AA247384-92F3-4110-B69D-2B1497431044}" destId="{02FAFB5E-2A78-4354-AE7C-5986B6329C7A}" srcOrd="8" destOrd="0" presId="urn:microsoft.com/office/officeart/2009/3/layout/SubStepProcess"/>
    <dgm:cxn modelId="{E36BC4D8-D95C-4294-B7AE-55177944BA17}" type="presParOf" srcId="{AA247384-92F3-4110-B69D-2B1497431044}" destId="{16972FA2-ADF7-4FBF-9230-FEAE40690B71}" srcOrd="9" destOrd="0" presId="urn:microsoft.com/office/officeart/2009/3/layout/SubStepProcess"/>
    <dgm:cxn modelId="{D40B29BA-6DA0-4606-BC07-55E26706617A}" type="presParOf" srcId="{16972FA2-ADF7-4FBF-9230-FEAE40690B71}" destId="{BE6B7B4A-D277-48C8-B62C-532A5E328A83}" srcOrd="0" destOrd="0" presId="urn:microsoft.com/office/officeart/2009/3/layout/SubStepProcess"/>
    <dgm:cxn modelId="{F75AFA3A-D980-4285-AA06-8025971052AC}" type="presParOf" srcId="{16972FA2-ADF7-4FBF-9230-FEAE40690B71}" destId="{41C36C10-D089-44A7-9D3E-B02ACB182481}" srcOrd="1" destOrd="0" presId="urn:microsoft.com/office/officeart/2009/3/layout/SubStepProcess"/>
    <dgm:cxn modelId="{C0B7E9C1-94FB-40B5-AF54-F6E4CDE66698}" type="presParOf" srcId="{16972FA2-ADF7-4FBF-9230-FEAE40690B71}" destId="{1D8A1FB3-A6BB-41C8-AE0D-010D6F4A0E33}" srcOrd="2" destOrd="0" presId="urn:microsoft.com/office/officeart/2009/3/layout/SubStepProcess"/>
    <dgm:cxn modelId="{9B89F2AA-2ABE-44E4-9E03-B68CCF1DFF67}" type="presParOf" srcId="{16972FA2-ADF7-4FBF-9230-FEAE40690B71}" destId="{467A4B12-2F5B-4751-AF32-4AC36D58AAB4}"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B80B26-6F25-4C83-9C99-A2DD19D53C8C}" type="doc">
      <dgm:prSet loTypeId="urn:microsoft.com/office/officeart/2008/layout/VerticalCurvedList" loCatId="list" qsTypeId="urn:microsoft.com/office/officeart/2005/8/quickstyle/3d3" qsCatId="3D" csTypeId="urn:microsoft.com/office/officeart/2005/8/colors/accent0_2" csCatId="mainScheme" phldr="1"/>
      <dgm:spPr/>
      <dgm:t>
        <a:bodyPr/>
        <a:lstStyle/>
        <a:p>
          <a:endParaRPr lang="es-EC"/>
        </a:p>
      </dgm:t>
    </dgm:pt>
    <dgm:pt modelId="{92F1D7A7-5C4E-408A-8630-8ACFFF4C15FD}">
      <dgm:prSet phldrT="[Texto]" custT="1"/>
      <dgm:spPr/>
      <dgm:t>
        <a:bodyPr/>
        <a:lstStyle/>
        <a:p>
          <a:pPr algn="just"/>
          <a:r>
            <a:rPr lang="es-EC" sz="1200" dirty="0" smtClean="0">
              <a:solidFill>
                <a:schemeClr val="tx1"/>
              </a:solidFill>
            </a:rPr>
            <a:t>Sustitución de los recursos naturales vs un mundo finito </a:t>
          </a:r>
          <a:endParaRPr lang="es-EC" sz="1200" dirty="0">
            <a:solidFill>
              <a:schemeClr val="tx1"/>
            </a:solidFill>
          </a:endParaRPr>
        </a:p>
      </dgm:t>
    </dgm:pt>
    <dgm:pt modelId="{861F684B-904E-488E-9A5B-7B47179E4B5E}" type="parTrans" cxnId="{B969416E-5E14-469C-B86B-C6B5DEE4F3BF}">
      <dgm:prSet/>
      <dgm:spPr/>
      <dgm:t>
        <a:bodyPr/>
        <a:lstStyle/>
        <a:p>
          <a:pPr algn="just"/>
          <a:endParaRPr lang="es-EC" sz="2000">
            <a:solidFill>
              <a:schemeClr val="tx1"/>
            </a:solidFill>
          </a:endParaRPr>
        </a:p>
      </dgm:t>
    </dgm:pt>
    <dgm:pt modelId="{5F60142F-1244-4C9E-8810-15DF506040B6}" type="sibTrans" cxnId="{B969416E-5E14-469C-B86B-C6B5DEE4F3BF}">
      <dgm:prSet/>
      <dgm:spPr/>
      <dgm:t>
        <a:bodyPr/>
        <a:lstStyle/>
        <a:p>
          <a:pPr algn="just"/>
          <a:endParaRPr lang="es-EC" sz="2000">
            <a:solidFill>
              <a:schemeClr val="tx1"/>
            </a:solidFill>
          </a:endParaRPr>
        </a:p>
      </dgm:t>
    </dgm:pt>
    <dgm:pt modelId="{6A869077-2B17-404E-91FE-08C8E29984CD}">
      <dgm:prSet phldrT="[Texto]" custT="1"/>
      <dgm:spPr/>
      <dgm:t>
        <a:bodyPr/>
        <a:lstStyle/>
        <a:p>
          <a:pPr algn="just"/>
          <a:r>
            <a:rPr lang="es-EC" sz="1200" dirty="0" smtClean="0">
              <a:solidFill>
                <a:schemeClr val="tx1"/>
              </a:solidFill>
            </a:rPr>
            <a:t>Informe Brundtland lo define como aquel que busca satisfacer las necesidades de las generaciones actuales sin comprometer a las necesidades de las futuras generaciones</a:t>
          </a:r>
          <a:endParaRPr lang="es-EC" sz="1200" dirty="0">
            <a:solidFill>
              <a:schemeClr val="tx1"/>
            </a:solidFill>
          </a:endParaRPr>
        </a:p>
      </dgm:t>
    </dgm:pt>
    <dgm:pt modelId="{59458512-F633-4AA6-B63F-D436139B5B8D}" type="parTrans" cxnId="{FF959E61-208F-42DA-9057-6679923045F7}">
      <dgm:prSet/>
      <dgm:spPr/>
      <dgm:t>
        <a:bodyPr/>
        <a:lstStyle/>
        <a:p>
          <a:pPr algn="just"/>
          <a:endParaRPr lang="es-EC" sz="2000">
            <a:solidFill>
              <a:schemeClr val="tx1"/>
            </a:solidFill>
          </a:endParaRPr>
        </a:p>
      </dgm:t>
    </dgm:pt>
    <dgm:pt modelId="{42F6BD02-7C95-4D08-A822-F751B3C61BC4}" type="sibTrans" cxnId="{FF959E61-208F-42DA-9057-6679923045F7}">
      <dgm:prSet/>
      <dgm:spPr/>
      <dgm:t>
        <a:bodyPr/>
        <a:lstStyle/>
        <a:p>
          <a:pPr algn="just"/>
          <a:endParaRPr lang="es-EC" sz="2000">
            <a:solidFill>
              <a:schemeClr val="tx1"/>
            </a:solidFill>
          </a:endParaRPr>
        </a:p>
      </dgm:t>
    </dgm:pt>
    <dgm:pt modelId="{59305672-1696-4309-A9E9-A22C5BD44875}">
      <dgm:prSet phldrT="[Texto]" custT="1"/>
      <dgm:spPr/>
      <dgm:t>
        <a:bodyPr/>
        <a:lstStyle/>
        <a:p>
          <a:pPr algn="just"/>
          <a:r>
            <a:rPr lang="es-EC" sz="1200" dirty="0" smtClean="0">
              <a:solidFill>
                <a:schemeClr val="tx1"/>
              </a:solidFill>
            </a:rPr>
            <a:t>Sin un medio ambiente sostenible es imposible mantener un crecimiento económico sostenido</a:t>
          </a:r>
          <a:endParaRPr lang="es-EC" sz="1200" dirty="0">
            <a:solidFill>
              <a:schemeClr val="tx1"/>
            </a:solidFill>
          </a:endParaRPr>
        </a:p>
      </dgm:t>
    </dgm:pt>
    <dgm:pt modelId="{1344909D-7B09-4BDF-9413-DFF8276D7259}" type="parTrans" cxnId="{2845735C-A022-4FF6-A79B-1764DDA1F28B}">
      <dgm:prSet/>
      <dgm:spPr/>
      <dgm:t>
        <a:bodyPr/>
        <a:lstStyle/>
        <a:p>
          <a:pPr algn="just"/>
          <a:endParaRPr lang="es-EC" sz="2000">
            <a:solidFill>
              <a:schemeClr val="tx1"/>
            </a:solidFill>
          </a:endParaRPr>
        </a:p>
      </dgm:t>
    </dgm:pt>
    <dgm:pt modelId="{56CE6EEB-6FB5-4C6A-B4B2-777B3D23DE27}" type="sibTrans" cxnId="{2845735C-A022-4FF6-A79B-1764DDA1F28B}">
      <dgm:prSet/>
      <dgm:spPr/>
      <dgm:t>
        <a:bodyPr/>
        <a:lstStyle/>
        <a:p>
          <a:pPr algn="just"/>
          <a:endParaRPr lang="es-EC" sz="2000">
            <a:solidFill>
              <a:schemeClr val="tx1"/>
            </a:solidFill>
          </a:endParaRPr>
        </a:p>
      </dgm:t>
    </dgm:pt>
    <dgm:pt modelId="{5D65BED9-922C-4746-B7D5-BF055C35D06B}">
      <dgm:prSet custT="1"/>
      <dgm:spPr/>
      <dgm:t>
        <a:bodyPr/>
        <a:lstStyle/>
        <a:p>
          <a:pPr algn="just"/>
          <a:r>
            <a:rPr lang="es-EC" sz="1200" smtClean="0">
              <a:solidFill>
                <a:schemeClr val="tx1"/>
              </a:solidFill>
            </a:rPr>
            <a:t>Década de los 90 surge la Teoría de la triple sostenibilidad, representan las tres sostenibilidades: social, económica y ambiental</a:t>
          </a:r>
          <a:endParaRPr lang="es-EC" sz="1200" dirty="0">
            <a:solidFill>
              <a:schemeClr val="tx1"/>
            </a:solidFill>
          </a:endParaRPr>
        </a:p>
      </dgm:t>
    </dgm:pt>
    <dgm:pt modelId="{7DEBAAD0-47D5-4EB2-99A5-D090BBCE631F}" type="parTrans" cxnId="{4D56C5E9-767C-48E5-85A2-5080379288C7}">
      <dgm:prSet/>
      <dgm:spPr/>
      <dgm:t>
        <a:bodyPr/>
        <a:lstStyle/>
        <a:p>
          <a:pPr algn="just"/>
          <a:endParaRPr lang="es-EC" sz="2000">
            <a:solidFill>
              <a:schemeClr val="tx1"/>
            </a:solidFill>
          </a:endParaRPr>
        </a:p>
      </dgm:t>
    </dgm:pt>
    <dgm:pt modelId="{1C5F690F-4D5D-440D-8FEF-07FDA74ADF98}" type="sibTrans" cxnId="{4D56C5E9-767C-48E5-85A2-5080379288C7}">
      <dgm:prSet/>
      <dgm:spPr/>
      <dgm:t>
        <a:bodyPr/>
        <a:lstStyle/>
        <a:p>
          <a:pPr algn="just"/>
          <a:endParaRPr lang="es-EC" sz="2000">
            <a:solidFill>
              <a:schemeClr val="tx1"/>
            </a:solidFill>
          </a:endParaRPr>
        </a:p>
      </dgm:t>
    </dgm:pt>
    <dgm:pt modelId="{46902DC4-5B2F-42AD-BABB-32863014F797}">
      <dgm:prSet custT="1"/>
      <dgm:spPr/>
      <dgm:t>
        <a:bodyPr/>
        <a:lstStyle/>
        <a:p>
          <a:pPr algn="just"/>
          <a:r>
            <a:rPr lang="es-EC" sz="1200" smtClean="0">
              <a:solidFill>
                <a:schemeClr val="tx1"/>
              </a:solidFill>
            </a:rPr>
            <a:t>Conferencia Globe 90, la Organización Mundial de Turismo adoptó al turismo en términos de sostenibilidad</a:t>
          </a:r>
          <a:endParaRPr lang="es-EC" sz="1200" dirty="0">
            <a:solidFill>
              <a:schemeClr val="tx1"/>
            </a:solidFill>
          </a:endParaRPr>
        </a:p>
      </dgm:t>
    </dgm:pt>
    <dgm:pt modelId="{50295ABD-D0F8-44CA-AEA1-EBCDB18BC694}" type="parTrans" cxnId="{2599105E-63EB-4BEC-B675-3EF19F122739}">
      <dgm:prSet/>
      <dgm:spPr/>
      <dgm:t>
        <a:bodyPr/>
        <a:lstStyle/>
        <a:p>
          <a:pPr algn="just"/>
          <a:endParaRPr lang="es-EC" sz="2000">
            <a:solidFill>
              <a:schemeClr val="tx1"/>
            </a:solidFill>
          </a:endParaRPr>
        </a:p>
      </dgm:t>
    </dgm:pt>
    <dgm:pt modelId="{0D1D428A-4CF0-4090-9508-4BAFC1024100}" type="sibTrans" cxnId="{2599105E-63EB-4BEC-B675-3EF19F122739}">
      <dgm:prSet/>
      <dgm:spPr/>
      <dgm:t>
        <a:bodyPr/>
        <a:lstStyle/>
        <a:p>
          <a:pPr algn="just"/>
          <a:endParaRPr lang="es-EC" sz="2000">
            <a:solidFill>
              <a:schemeClr val="tx1"/>
            </a:solidFill>
          </a:endParaRPr>
        </a:p>
      </dgm:t>
    </dgm:pt>
    <dgm:pt modelId="{319BE5FF-71C1-455D-BE84-5863ED0E434A}">
      <dgm:prSet custT="1"/>
      <dgm:spPr/>
      <dgm:t>
        <a:bodyPr/>
        <a:lstStyle/>
        <a:p>
          <a:pPr algn="just"/>
          <a:r>
            <a:rPr lang="es-EC" sz="1200" smtClean="0">
              <a:solidFill>
                <a:schemeClr val="tx1"/>
              </a:solidFill>
            </a:rPr>
            <a:t>García (2019) menciona que: “La sostenibilidad está siendo integrada en los procesos de inspiración y compra de los turistas, influyendo a la hora de elegir el destino, los proveedores turísticos y las experiencias que se quieren desarrollar” </a:t>
          </a:r>
          <a:endParaRPr lang="es-EC" sz="1200" dirty="0">
            <a:solidFill>
              <a:schemeClr val="tx1"/>
            </a:solidFill>
          </a:endParaRPr>
        </a:p>
      </dgm:t>
    </dgm:pt>
    <dgm:pt modelId="{1FEBD289-C588-421D-A743-10D637479D15}" type="parTrans" cxnId="{B7087670-F9A2-456A-99DA-A8A9155ABF32}">
      <dgm:prSet/>
      <dgm:spPr/>
      <dgm:t>
        <a:bodyPr/>
        <a:lstStyle/>
        <a:p>
          <a:pPr algn="just"/>
          <a:endParaRPr lang="es-EC" sz="2000">
            <a:solidFill>
              <a:schemeClr val="tx1"/>
            </a:solidFill>
          </a:endParaRPr>
        </a:p>
      </dgm:t>
    </dgm:pt>
    <dgm:pt modelId="{DDF6D882-E909-46EB-B86F-D8FE324CF54B}" type="sibTrans" cxnId="{B7087670-F9A2-456A-99DA-A8A9155ABF32}">
      <dgm:prSet/>
      <dgm:spPr/>
      <dgm:t>
        <a:bodyPr/>
        <a:lstStyle/>
        <a:p>
          <a:pPr algn="just"/>
          <a:endParaRPr lang="es-EC" sz="2000">
            <a:solidFill>
              <a:schemeClr val="tx1"/>
            </a:solidFill>
          </a:endParaRPr>
        </a:p>
      </dgm:t>
    </dgm:pt>
    <dgm:pt modelId="{9DEB8495-D367-4FF5-BB8D-46F9BCC8F998}" type="pres">
      <dgm:prSet presAssocID="{8AB80B26-6F25-4C83-9C99-A2DD19D53C8C}" presName="Name0" presStyleCnt="0">
        <dgm:presLayoutVars>
          <dgm:chMax val="7"/>
          <dgm:chPref val="7"/>
          <dgm:dir/>
        </dgm:presLayoutVars>
      </dgm:prSet>
      <dgm:spPr/>
      <dgm:t>
        <a:bodyPr/>
        <a:lstStyle/>
        <a:p>
          <a:endParaRPr lang="es-EC"/>
        </a:p>
      </dgm:t>
    </dgm:pt>
    <dgm:pt modelId="{B1F440E0-0BC8-4B4E-A907-2C89E63109DF}" type="pres">
      <dgm:prSet presAssocID="{8AB80B26-6F25-4C83-9C99-A2DD19D53C8C}" presName="Name1" presStyleCnt="0"/>
      <dgm:spPr/>
    </dgm:pt>
    <dgm:pt modelId="{E295E1F4-456B-4657-8198-615536916B40}" type="pres">
      <dgm:prSet presAssocID="{8AB80B26-6F25-4C83-9C99-A2DD19D53C8C}" presName="cycle" presStyleCnt="0"/>
      <dgm:spPr/>
    </dgm:pt>
    <dgm:pt modelId="{5D0AB7F1-9B6E-44DC-941C-D25EB89103D1}" type="pres">
      <dgm:prSet presAssocID="{8AB80B26-6F25-4C83-9C99-A2DD19D53C8C}" presName="srcNode" presStyleLbl="node1" presStyleIdx="0" presStyleCnt="6"/>
      <dgm:spPr/>
    </dgm:pt>
    <dgm:pt modelId="{D0BED388-CBC1-45F8-89B4-300977562C66}" type="pres">
      <dgm:prSet presAssocID="{8AB80B26-6F25-4C83-9C99-A2DD19D53C8C}" presName="conn" presStyleLbl="parChTrans1D2" presStyleIdx="0" presStyleCnt="1"/>
      <dgm:spPr/>
      <dgm:t>
        <a:bodyPr/>
        <a:lstStyle/>
        <a:p>
          <a:endParaRPr lang="es-EC"/>
        </a:p>
      </dgm:t>
    </dgm:pt>
    <dgm:pt modelId="{C9F05E77-DECF-477A-ADA7-B11D35FF671D}" type="pres">
      <dgm:prSet presAssocID="{8AB80B26-6F25-4C83-9C99-A2DD19D53C8C}" presName="extraNode" presStyleLbl="node1" presStyleIdx="0" presStyleCnt="6"/>
      <dgm:spPr/>
    </dgm:pt>
    <dgm:pt modelId="{E4A3D8AA-A839-4D74-BF8C-BA8EE1DAE1E7}" type="pres">
      <dgm:prSet presAssocID="{8AB80B26-6F25-4C83-9C99-A2DD19D53C8C}" presName="dstNode" presStyleLbl="node1" presStyleIdx="0" presStyleCnt="6"/>
      <dgm:spPr/>
    </dgm:pt>
    <dgm:pt modelId="{B0105E14-0B46-4CA8-847F-91A3FB891929}" type="pres">
      <dgm:prSet presAssocID="{92F1D7A7-5C4E-408A-8630-8ACFFF4C15FD}" presName="text_1" presStyleLbl="node1" presStyleIdx="0" presStyleCnt="6">
        <dgm:presLayoutVars>
          <dgm:bulletEnabled val="1"/>
        </dgm:presLayoutVars>
      </dgm:prSet>
      <dgm:spPr/>
      <dgm:t>
        <a:bodyPr/>
        <a:lstStyle/>
        <a:p>
          <a:endParaRPr lang="es-EC"/>
        </a:p>
      </dgm:t>
    </dgm:pt>
    <dgm:pt modelId="{D5261565-C45D-4686-81A2-7957B3AED86B}" type="pres">
      <dgm:prSet presAssocID="{92F1D7A7-5C4E-408A-8630-8ACFFF4C15FD}" presName="accent_1" presStyleCnt="0"/>
      <dgm:spPr/>
    </dgm:pt>
    <dgm:pt modelId="{D79A9C16-351A-4058-83C9-2E712A72D2F6}" type="pres">
      <dgm:prSet presAssocID="{92F1D7A7-5C4E-408A-8630-8ACFFF4C15FD}" presName="accentRepeatNode" presStyleLbl="solidFgAcc1" presStyleIdx="0" presStyleCnt="6"/>
      <dgm:spPr>
        <a:blipFill rotWithShape="0">
          <a:blip xmlns:r="http://schemas.openxmlformats.org/officeDocument/2006/relationships" r:embed="rId1"/>
          <a:stretch>
            <a:fillRect/>
          </a:stretch>
        </a:blipFill>
      </dgm:spPr>
    </dgm:pt>
    <dgm:pt modelId="{9CAF114B-95AC-43DF-BA7C-F7EF323F0F6B}" type="pres">
      <dgm:prSet presAssocID="{6A869077-2B17-404E-91FE-08C8E29984CD}" presName="text_2" presStyleLbl="node1" presStyleIdx="1" presStyleCnt="6">
        <dgm:presLayoutVars>
          <dgm:bulletEnabled val="1"/>
        </dgm:presLayoutVars>
      </dgm:prSet>
      <dgm:spPr/>
      <dgm:t>
        <a:bodyPr/>
        <a:lstStyle/>
        <a:p>
          <a:endParaRPr lang="es-EC"/>
        </a:p>
      </dgm:t>
    </dgm:pt>
    <dgm:pt modelId="{FDD81AA2-BE52-42A6-A093-7B2B8652AF2D}" type="pres">
      <dgm:prSet presAssocID="{6A869077-2B17-404E-91FE-08C8E29984CD}" presName="accent_2" presStyleCnt="0"/>
      <dgm:spPr/>
    </dgm:pt>
    <dgm:pt modelId="{DDDF7DF1-08F6-431A-9682-3E8A6BF9D43D}" type="pres">
      <dgm:prSet presAssocID="{6A869077-2B17-404E-91FE-08C8E29984CD}" presName="accentRepeatNode" presStyleLbl="solidFgAcc1" presStyleIdx="1" presStyleCnt="6"/>
      <dgm:spPr>
        <a:blipFill rotWithShape="0">
          <a:blip xmlns:r="http://schemas.openxmlformats.org/officeDocument/2006/relationships" r:embed="rId2"/>
          <a:stretch>
            <a:fillRect/>
          </a:stretch>
        </a:blipFill>
      </dgm:spPr>
      <dgm:t>
        <a:bodyPr/>
        <a:lstStyle/>
        <a:p>
          <a:endParaRPr lang="es-EC"/>
        </a:p>
      </dgm:t>
    </dgm:pt>
    <dgm:pt modelId="{EF4D5483-B01B-4128-BC86-335AE545EE00}" type="pres">
      <dgm:prSet presAssocID="{59305672-1696-4309-A9E9-A22C5BD44875}" presName="text_3" presStyleLbl="node1" presStyleIdx="2" presStyleCnt="6">
        <dgm:presLayoutVars>
          <dgm:bulletEnabled val="1"/>
        </dgm:presLayoutVars>
      </dgm:prSet>
      <dgm:spPr/>
      <dgm:t>
        <a:bodyPr/>
        <a:lstStyle/>
        <a:p>
          <a:endParaRPr lang="es-EC"/>
        </a:p>
      </dgm:t>
    </dgm:pt>
    <dgm:pt modelId="{CC70D3E5-0159-4339-A01D-90BEB630FBEA}" type="pres">
      <dgm:prSet presAssocID="{59305672-1696-4309-A9E9-A22C5BD44875}" presName="accent_3" presStyleCnt="0"/>
      <dgm:spPr/>
    </dgm:pt>
    <dgm:pt modelId="{6B73BDEC-BBA1-419B-A4D0-9509A9523528}" type="pres">
      <dgm:prSet presAssocID="{59305672-1696-4309-A9E9-A22C5BD44875}" presName="accentRepeatNode" presStyleLbl="solidFgAcc1" presStyleIdx="2" presStyleCnt="6"/>
      <dgm:spPr>
        <a:blipFill rotWithShape="0">
          <a:blip xmlns:r="http://schemas.openxmlformats.org/officeDocument/2006/relationships" r:embed="rId3"/>
          <a:stretch>
            <a:fillRect/>
          </a:stretch>
        </a:blipFill>
      </dgm:spPr>
    </dgm:pt>
    <dgm:pt modelId="{97B4A8ED-5850-4F04-8A07-9F7B550A23FB}" type="pres">
      <dgm:prSet presAssocID="{5D65BED9-922C-4746-B7D5-BF055C35D06B}" presName="text_4" presStyleLbl="node1" presStyleIdx="3" presStyleCnt="6">
        <dgm:presLayoutVars>
          <dgm:bulletEnabled val="1"/>
        </dgm:presLayoutVars>
      </dgm:prSet>
      <dgm:spPr/>
      <dgm:t>
        <a:bodyPr/>
        <a:lstStyle/>
        <a:p>
          <a:endParaRPr lang="es-EC"/>
        </a:p>
      </dgm:t>
    </dgm:pt>
    <dgm:pt modelId="{6367EF48-4519-4DA5-B019-4EA8E7AB0AE7}" type="pres">
      <dgm:prSet presAssocID="{5D65BED9-922C-4746-B7D5-BF055C35D06B}" presName="accent_4" presStyleCnt="0"/>
      <dgm:spPr/>
    </dgm:pt>
    <dgm:pt modelId="{3A7F78D5-C279-49E9-AA8B-49B93622933C}" type="pres">
      <dgm:prSet presAssocID="{5D65BED9-922C-4746-B7D5-BF055C35D06B}" presName="accentRepeatNode" presStyleLbl="solidFgAcc1" presStyleIdx="3" presStyleCnt="6"/>
      <dgm:spPr>
        <a:blipFill rotWithShape="0">
          <a:blip xmlns:r="http://schemas.openxmlformats.org/officeDocument/2006/relationships" r:embed="rId4"/>
          <a:stretch>
            <a:fillRect/>
          </a:stretch>
        </a:blipFill>
      </dgm:spPr>
    </dgm:pt>
    <dgm:pt modelId="{260FCDD2-F650-439F-8712-37139188531F}" type="pres">
      <dgm:prSet presAssocID="{46902DC4-5B2F-42AD-BABB-32863014F797}" presName="text_5" presStyleLbl="node1" presStyleIdx="4" presStyleCnt="6">
        <dgm:presLayoutVars>
          <dgm:bulletEnabled val="1"/>
        </dgm:presLayoutVars>
      </dgm:prSet>
      <dgm:spPr/>
      <dgm:t>
        <a:bodyPr/>
        <a:lstStyle/>
        <a:p>
          <a:endParaRPr lang="es-EC"/>
        </a:p>
      </dgm:t>
    </dgm:pt>
    <dgm:pt modelId="{5637BA02-8E79-46FC-A54B-8CECA05E66EA}" type="pres">
      <dgm:prSet presAssocID="{46902DC4-5B2F-42AD-BABB-32863014F797}" presName="accent_5" presStyleCnt="0"/>
      <dgm:spPr/>
    </dgm:pt>
    <dgm:pt modelId="{D906FB0F-3635-4436-AF21-6937B10B7608}" type="pres">
      <dgm:prSet presAssocID="{46902DC4-5B2F-42AD-BABB-32863014F797}" presName="accentRepeatNode" presStyleLbl="solidFgAcc1" presStyleIdx="4" presStyleCnt="6"/>
      <dgm:spPr>
        <a:blipFill rotWithShape="0">
          <a:blip xmlns:r="http://schemas.openxmlformats.org/officeDocument/2006/relationships" r:embed="rId5"/>
          <a:stretch>
            <a:fillRect/>
          </a:stretch>
        </a:blipFill>
      </dgm:spPr>
    </dgm:pt>
    <dgm:pt modelId="{8D45D2F6-2728-4AD2-8275-4E07C306EE88}" type="pres">
      <dgm:prSet presAssocID="{319BE5FF-71C1-455D-BE84-5863ED0E434A}" presName="text_6" presStyleLbl="node1" presStyleIdx="5" presStyleCnt="6">
        <dgm:presLayoutVars>
          <dgm:bulletEnabled val="1"/>
        </dgm:presLayoutVars>
      </dgm:prSet>
      <dgm:spPr/>
      <dgm:t>
        <a:bodyPr/>
        <a:lstStyle/>
        <a:p>
          <a:endParaRPr lang="es-EC"/>
        </a:p>
      </dgm:t>
    </dgm:pt>
    <dgm:pt modelId="{1F3CFE13-D4A9-433A-A606-8B9E151F2C66}" type="pres">
      <dgm:prSet presAssocID="{319BE5FF-71C1-455D-BE84-5863ED0E434A}" presName="accent_6" presStyleCnt="0"/>
      <dgm:spPr/>
    </dgm:pt>
    <dgm:pt modelId="{73BDEE6B-9729-44F9-BB68-9CDCDFDD188B}" type="pres">
      <dgm:prSet presAssocID="{319BE5FF-71C1-455D-BE84-5863ED0E434A}" presName="accentRepeatNode" presStyleLbl="solidFgAcc1" presStyleIdx="5" presStyleCnt="6"/>
      <dgm:spPr>
        <a:blipFill rotWithShape="0">
          <a:blip xmlns:r="http://schemas.openxmlformats.org/officeDocument/2006/relationships" r:embed="rId6"/>
          <a:stretch>
            <a:fillRect/>
          </a:stretch>
        </a:blipFill>
      </dgm:spPr>
    </dgm:pt>
  </dgm:ptLst>
  <dgm:cxnLst>
    <dgm:cxn modelId="{2845735C-A022-4FF6-A79B-1764DDA1F28B}" srcId="{8AB80B26-6F25-4C83-9C99-A2DD19D53C8C}" destId="{59305672-1696-4309-A9E9-A22C5BD44875}" srcOrd="2" destOrd="0" parTransId="{1344909D-7B09-4BDF-9413-DFF8276D7259}" sibTransId="{56CE6EEB-6FB5-4C6A-B4B2-777B3D23DE27}"/>
    <dgm:cxn modelId="{B969416E-5E14-469C-B86B-C6B5DEE4F3BF}" srcId="{8AB80B26-6F25-4C83-9C99-A2DD19D53C8C}" destId="{92F1D7A7-5C4E-408A-8630-8ACFFF4C15FD}" srcOrd="0" destOrd="0" parTransId="{861F684B-904E-488E-9A5B-7B47179E4B5E}" sibTransId="{5F60142F-1244-4C9E-8810-15DF506040B6}"/>
    <dgm:cxn modelId="{26204C22-8543-4B4B-B93B-FB7B1D44B206}" type="presOf" srcId="{59305672-1696-4309-A9E9-A22C5BD44875}" destId="{EF4D5483-B01B-4128-BC86-335AE545EE00}" srcOrd="0" destOrd="0" presId="urn:microsoft.com/office/officeart/2008/layout/VerticalCurvedList"/>
    <dgm:cxn modelId="{45DA3AB8-A37F-4ABA-A774-0CB129D288F3}" type="presOf" srcId="{8AB80B26-6F25-4C83-9C99-A2DD19D53C8C}" destId="{9DEB8495-D367-4FF5-BB8D-46F9BCC8F998}" srcOrd="0" destOrd="0" presId="urn:microsoft.com/office/officeart/2008/layout/VerticalCurvedList"/>
    <dgm:cxn modelId="{C06BD9A8-FDAC-4768-98CD-ACAB584E114C}" type="presOf" srcId="{5F60142F-1244-4C9E-8810-15DF506040B6}" destId="{D0BED388-CBC1-45F8-89B4-300977562C66}" srcOrd="0" destOrd="0" presId="urn:microsoft.com/office/officeart/2008/layout/VerticalCurvedList"/>
    <dgm:cxn modelId="{EF01360D-DE6B-4BE7-9D93-559766C19687}" type="presOf" srcId="{5D65BED9-922C-4746-B7D5-BF055C35D06B}" destId="{97B4A8ED-5850-4F04-8A07-9F7B550A23FB}" srcOrd="0" destOrd="0" presId="urn:microsoft.com/office/officeart/2008/layout/VerticalCurvedList"/>
    <dgm:cxn modelId="{9D58D903-5671-494A-A45E-42D11D625CAA}" type="presOf" srcId="{92F1D7A7-5C4E-408A-8630-8ACFFF4C15FD}" destId="{B0105E14-0B46-4CA8-847F-91A3FB891929}" srcOrd="0" destOrd="0" presId="urn:microsoft.com/office/officeart/2008/layout/VerticalCurvedList"/>
    <dgm:cxn modelId="{69410374-128A-4365-A12A-CB3C49160F31}" type="presOf" srcId="{6A869077-2B17-404E-91FE-08C8E29984CD}" destId="{9CAF114B-95AC-43DF-BA7C-F7EF323F0F6B}" srcOrd="0" destOrd="0" presId="urn:microsoft.com/office/officeart/2008/layout/VerticalCurvedList"/>
    <dgm:cxn modelId="{2599105E-63EB-4BEC-B675-3EF19F122739}" srcId="{8AB80B26-6F25-4C83-9C99-A2DD19D53C8C}" destId="{46902DC4-5B2F-42AD-BABB-32863014F797}" srcOrd="4" destOrd="0" parTransId="{50295ABD-D0F8-44CA-AEA1-EBCDB18BC694}" sibTransId="{0D1D428A-4CF0-4090-9508-4BAFC1024100}"/>
    <dgm:cxn modelId="{87568BAB-4653-4C81-BB2C-357416031625}" type="presOf" srcId="{46902DC4-5B2F-42AD-BABB-32863014F797}" destId="{260FCDD2-F650-439F-8712-37139188531F}" srcOrd="0" destOrd="0" presId="urn:microsoft.com/office/officeart/2008/layout/VerticalCurvedList"/>
    <dgm:cxn modelId="{4D56C5E9-767C-48E5-85A2-5080379288C7}" srcId="{8AB80B26-6F25-4C83-9C99-A2DD19D53C8C}" destId="{5D65BED9-922C-4746-B7D5-BF055C35D06B}" srcOrd="3" destOrd="0" parTransId="{7DEBAAD0-47D5-4EB2-99A5-D090BBCE631F}" sibTransId="{1C5F690F-4D5D-440D-8FEF-07FDA74ADF98}"/>
    <dgm:cxn modelId="{89DD53FD-2A16-4306-B0C4-E66680377E2C}" type="presOf" srcId="{319BE5FF-71C1-455D-BE84-5863ED0E434A}" destId="{8D45D2F6-2728-4AD2-8275-4E07C306EE88}" srcOrd="0" destOrd="0" presId="urn:microsoft.com/office/officeart/2008/layout/VerticalCurvedList"/>
    <dgm:cxn modelId="{FF959E61-208F-42DA-9057-6679923045F7}" srcId="{8AB80B26-6F25-4C83-9C99-A2DD19D53C8C}" destId="{6A869077-2B17-404E-91FE-08C8E29984CD}" srcOrd="1" destOrd="0" parTransId="{59458512-F633-4AA6-B63F-D436139B5B8D}" sibTransId="{42F6BD02-7C95-4D08-A822-F751B3C61BC4}"/>
    <dgm:cxn modelId="{B7087670-F9A2-456A-99DA-A8A9155ABF32}" srcId="{8AB80B26-6F25-4C83-9C99-A2DD19D53C8C}" destId="{319BE5FF-71C1-455D-BE84-5863ED0E434A}" srcOrd="5" destOrd="0" parTransId="{1FEBD289-C588-421D-A743-10D637479D15}" sibTransId="{DDF6D882-E909-46EB-B86F-D8FE324CF54B}"/>
    <dgm:cxn modelId="{817E6E27-0E95-4890-B6B6-4F1A4D5B0CF1}" type="presParOf" srcId="{9DEB8495-D367-4FF5-BB8D-46F9BCC8F998}" destId="{B1F440E0-0BC8-4B4E-A907-2C89E63109DF}" srcOrd="0" destOrd="0" presId="urn:microsoft.com/office/officeart/2008/layout/VerticalCurvedList"/>
    <dgm:cxn modelId="{90863863-841A-4082-BEA5-92D9C680BAC2}" type="presParOf" srcId="{B1F440E0-0BC8-4B4E-A907-2C89E63109DF}" destId="{E295E1F4-456B-4657-8198-615536916B40}" srcOrd="0" destOrd="0" presId="urn:microsoft.com/office/officeart/2008/layout/VerticalCurvedList"/>
    <dgm:cxn modelId="{50197909-3F1D-4528-AE70-BABCCF49114D}" type="presParOf" srcId="{E295E1F4-456B-4657-8198-615536916B40}" destId="{5D0AB7F1-9B6E-44DC-941C-D25EB89103D1}" srcOrd="0" destOrd="0" presId="urn:microsoft.com/office/officeart/2008/layout/VerticalCurvedList"/>
    <dgm:cxn modelId="{D013499A-F7B4-4584-A2A5-C42AC6FABE2E}" type="presParOf" srcId="{E295E1F4-456B-4657-8198-615536916B40}" destId="{D0BED388-CBC1-45F8-89B4-300977562C66}" srcOrd="1" destOrd="0" presId="urn:microsoft.com/office/officeart/2008/layout/VerticalCurvedList"/>
    <dgm:cxn modelId="{FE5B0BA2-2966-44B5-A0F3-C0F5A625D8E3}" type="presParOf" srcId="{E295E1F4-456B-4657-8198-615536916B40}" destId="{C9F05E77-DECF-477A-ADA7-B11D35FF671D}" srcOrd="2" destOrd="0" presId="urn:microsoft.com/office/officeart/2008/layout/VerticalCurvedList"/>
    <dgm:cxn modelId="{42B662F6-05AB-4CBD-BDF8-8233672EFC3E}" type="presParOf" srcId="{E295E1F4-456B-4657-8198-615536916B40}" destId="{E4A3D8AA-A839-4D74-BF8C-BA8EE1DAE1E7}" srcOrd="3" destOrd="0" presId="urn:microsoft.com/office/officeart/2008/layout/VerticalCurvedList"/>
    <dgm:cxn modelId="{B7921149-D7F6-4A3C-ACC2-9B04199F4CD3}" type="presParOf" srcId="{B1F440E0-0BC8-4B4E-A907-2C89E63109DF}" destId="{B0105E14-0B46-4CA8-847F-91A3FB891929}" srcOrd="1" destOrd="0" presId="urn:microsoft.com/office/officeart/2008/layout/VerticalCurvedList"/>
    <dgm:cxn modelId="{C583808A-CE92-40AE-A10A-20EF6F015FDE}" type="presParOf" srcId="{B1F440E0-0BC8-4B4E-A907-2C89E63109DF}" destId="{D5261565-C45D-4686-81A2-7957B3AED86B}" srcOrd="2" destOrd="0" presId="urn:microsoft.com/office/officeart/2008/layout/VerticalCurvedList"/>
    <dgm:cxn modelId="{8725EBA4-C778-4A16-9DB4-3EBAE7788787}" type="presParOf" srcId="{D5261565-C45D-4686-81A2-7957B3AED86B}" destId="{D79A9C16-351A-4058-83C9-2E712A72D2F6}" srcOrd="0" destOrd="0" presId="urn:microsoft.com/office/officeart/2008/layout/VerticalCurvedList"/>
    <dgm:cxn modelId="{822B21FB-AA11-40B8-AA92-1AA6B3F1E86C}" type="presParOf" srcId="{B1F440E0-0BC8-4B4E-A907-2C89E63109DF}" destId="{9CAF114B-95AC-43DF-BA7C-F7EF323F0F6B}" srcOrd="3" destOrd="0" presId="urn:microsoft.com/office/officeart/2008/layout/VerticalCurvedList"/>
    <dgm:cxn modelId="{8C47E6FA-083E-469B-B433-57E9333826ED}" type="presParOf" srcId="{B1F440E0-0BC8-4B4E-A907-2C89E63109DF}" destId="{FDD81AA2-BE52-42A6-A093-7B2B8652AF2D}" srcOrd="4" destOrd="0" presId="urn:microsoft.com/office/officeart/2008/layout/VerticalCurvedList"/>
    <dgm:cxn modelId="{09C6BEE8-AF0E-4CC0-81DA-15B642A0377D}" type="presParOf" srcId="{FDD81AA2-BE52-42A6-A093-7B2B8652AF2D}" destId="{DDDF7DF1-08F6-431A-9682-3E8A6BF9D43D}" srcOrd="0" destOrd="0" presId="urn:microsoft.com/office/officeart/2008/layout/VerticalCurvedList"/>
    <dgm:cxn modelId="{6A439CD9-9114-460C-BDAE-E964E1F79A91}" type="presParOf" srcId="{B1F440E0-0BC8-4B4E-A907-2C89E63109DF}" destId="{EF4D5483-B01B-4128-BC86-335AE545EE00}" srcOrd="5" destOrd="0" presId="urn:microsoft.com/office/officeart/2008/layout/VerticalCurvedList"/>
    <dgm:cxn modelId="{E517C888-553C-4B0F-B0EB-38EF4515BD20}" type="presParOf" srcId="{B1F440E0-0BC8-4B4E-A907-2C89E63109DF}" destId="{CC70D3E5-0159-4339-A01D-90BEB630FBEA}" srcOrd="6" destOrd="0" presId="urn:microsoft.com/office/officeart/2008/layout/VerticalCurvedList"/>
    <dgm:cxn modelId="{12CF14AD-EF0D-4205-AB23-97E4295BB493}" type="presParOf" srcId="{CC70D3E5-0159-4339-A01D-90BEB630FBEA}" destId="{6B73BDEC-BBA1-419B-A4D0-9509A9523528}" srcOrd="0" destOrd="0" presId="urn:microsoft.com/office/officeart/2008/layout/VerticalCurvedList"/>
    <dgm:cxn modelId="{67AB06DD-BE2E-4A7B-A8B9-6D7DD7C0DE65}" type="presParOf" srcId="{B1F440E0-0BC8-4B4E-A907-2C89E63109DF}" destId="{97B4A8ED-5850-4F04-8A07-9F7B550A23FB}" srcOrd="7" destOrd="0" presId="urn:microsoft.com/office/officeart/2008/layout/VerticalCurvedList"/>
    <dgm:cxn modelId="{97A9D4C5-A94D-470C-83C7-35F482C468AD}" type="presParOf" srcId="{B1F440E0-0BC8-4B4E-A907-2C89E63109DF}" destId="{6367EF48-4519-4DA5-B019-4EA8E7AB0AE7}" srcOrd="8" destOrd="0" presId="urn:microsoft.com/office/officeart/2008/layout/VerticalCurvedList"/>
    <dgm:cxn modelId="{6514103E-4A10-408A-86D4-55C2D964AA89}" type="presParOf" srcId="{6367EF48-4519-4DA5-B019-4EA8E7AB0AE7}" destId="{3A7F78D5-C279-49E9-AA8B-49B93622933C}" srcOrd="0" destOrd="0" presId="urn:microsoft.com/office/officeart/2008/layout/VerticalCurvedList"/>
    <dgm:cxn modelId="{C61AE3A6-6391-45D9-A21D-CDB42027B145}" type="presParOf" srcId="{B1F440E0-0BC8-4B4E-A907-2C89E63109DF}" destId="{260FCDD2-F650-439F-8712-37139188531F}" srcOrd="9" destOrd="0" presId="urn:microsoft.com/office/officeart/2008/layout/VerticalCurvedList"/>
    <dgm:cxn modelId="{53604C37-4C3C-4FDA-8778-23000BA49522}" type="presParOf" srcId="{B1F440E0-0BC8-4B4E-A907-2C89E63109DF}" destId="{5637BA02-8E79-46FC-A54B-8CECA05E66EA}" srcOrd="10" destOrd="0" presId="urn:microsoft.com/office/officeart/2008/layout/VerticalCurvedList"/>
    <dgm:cxn modelId="{F65745FF-5E0C-4BF9-97D9-973ABD3A02E4}" type="presParOf" srcId="{5637BA02-8E79-46FC-A54B-8CECA05E66EA}" destId="{D906FB0F-3635-4436-AF21-6937B10B7608}" srcOrd="0" destOrd="0" presId="urn:microsoft.com/office/officeart/2008/layout/VerticalCurvedList"/>
    <dgm:cxn modelId="{1EC3B358-29CD-4047-B018-D5C6CCE41191}" type="presParOf" srcId="{B1F440E0-0BC8-4B4E-A907-2C89E63109DF}" destId="{8D45D2F6-2728-4AD2-8275-4E07C306EE88}" srcOrd="11" destOrd="0" presId="urn:microsoft.com/office/officeart/2008/layout/VerticalCurvedList"/>
    <dgm:cxn modelId="{94B39EDB-C606-4FE7-A5AA-96B79724773F}" type="presParOf" srcId="{B1F440E0-0BC8-4B4E-A907-2C89E63109DF}" destId="{1F3CFE13-D4A9-433A-A606-8B9E151F2C66}" srcOrd="12" destOrd="0" presId="urn:microsoft.com/office/officeart/2008/layout/VerticalCurvedList"/>
    <dgm:cxn modelId="{D54A5E44-5BC9-4D10-8FE2-4D82121386AF}" type="presParOf" srcId="{1F3CFE13-D4A9-433A-A606-8B9E151F2C66}" destId="{73BDEE6B-9729-44F9-BB68-9CDCDFDD188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833435-A8BB-4F24-A117-69CC8C8D374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C"/>
        </a:p>
      </dgm:t>
    </dgm:pt>
    <dgm:pt modelId="{92E81596-C8A5-409D-AB49-19FF63A0B378}">
      <dgm:prSet phldrT="[Texto]" custT="1"/>
      <dgm:spPr/>
      <dgm:t>
        <a:bodyPr/>
        <a:lstStyle/>
        <a:p>
          <a:endParaRPr lang="es-EC" sz="1800" dirty="0"/>
        </a:p>
      </dgm:t>
    </dgm:pt>
    <dgm:pt modelId="{B9995776-2A35-40EC-ABCE-76EE78C398EF}" type="parTrans" cxnId="{C3E0B86E-7B97-4322-B0DA-F737EA4B5602}">
      <dgm:prSet/>
      <dgm:spPr/>
      <dgm:t>
        <a:bodyPr/>
        <a:lstStyle/>
        <a:p>
          <a:endParaRPr lang="es-EC"/>
        </a:p>
      </dgm:t>
    </dgm:pt>
    <dgm:pt modelId="{BB0A0C70-EA03-4CC5-A985-DE371F43D382}" type="sibTrans" cxnId="{C3E0B86E-7B97-4322-B0DA-F737EA4B5602}">
      <dgm:prSet/>
      <dgm:spPr/>
      <dgm:t>
        <a:bodyPr/>
        <a:lstStyle/>
        <a:p>
          <a:endParaRPr lang="es-EC"/>
        </a:p>
      </dgm:t>
    </dgm:pt>
    <dgm:pt modelId="{46A610A8-9666-46A5-B267-4ED144C7EE4C}">
      <dgm:prSet phldrT="[Texto]" custT="1"/>
      <dgm:spPr/>
      <dgm:t>
        <a:bodyPr/>
        <a:lstStyle/>
        <a:p>
          <a:endParaRPr lang="es-EC" sz="1600" dirty="0"/>
        </a:p>
      </dgm:t>
    </dgm:pt>
    <dgm:pt modelId="{EB99ABFF-F373-4456-9A5B-4B8D48006693}" type="parTrans" cxnId="{EB899236-9832-4B7C-B893-B526CE61A1DA}">
      <dgm:prSet/>
      <dgm:spPr/>
      <dgm:t>
        <a:bodyPr/>
        <a:lstStyle/>
        <a:p>
          <a:endParaRPr lang="es-EC"/>
        </a:p>
      </dgm:t>
    </dgm:pt>
    <dgm:pt modelId="{82C7FB5A-19D7-4DD0-A06D-0F76E5E49AB0}" type="sibTrans" cxnId="{EB899236-9832-4B7C-B893-B526CE61A1DA}">
      <dgm:prSet/>
      <dgm:spPr/>
      <dgm:t>
        <a:bodyPr/>
        <a:lstStyle/>
        <a:p>
          <a:endParaRPr lang="es-EC"/>
        </a:p>
      </dgm:t>
    </dgm:pt>
    <dgm:pt modelId="{F2A65C69-30DC-4761-80C0-345E6BE2647D}">
      <dgm:prSet phldrT="[Texto]" custT="1"/>
      <dgm:spPr/>
      <dgm:t>
        <a:bodyPr/>
        <a:lstStyle/>
        <a:p>
          <a:endParaRPr lang="es-EC" sz="1600" dirty="0" smtClean="0"/>
        </a:p>
        <a:p>
          <a:endParaRPr lang="es-EC" sz="1600" dirty="0" smtClean="0"/>
        </a:p>
        <a:p>
          <a:endParaRPr lang="es-EC" sz="1600" dirty="0"/>
        </a:p>
      </dgm:t>
    </dgm:pt>
    <dgm:pt modelId="{2E8259A0-B3F4-4E67-83D3-481E22A13704}" type="parTrans" cxnId="{FEA7F863-D325-48D7-A14D-102E2B518ACB}">
      <dgm:prSet/>
      <dgm:spPr/>
      <dgm:t>
        <a:bodyPr/>
        <a:lstStyle/>
        <a:p>
          <a:endParaRPr lang="es-EC"/>
        </a:p>
      </dgm:t>
    </dgm:pt>
    <dgm:pt modelId="{C1097860-8675-4F47-8324-D05C8C295D5D}" type="sibTrans" cxnId="{FEA7F863-D325-48D7-A14D-102E2B518ACB}">
      <dgm:prSet/>
      <dgm:spPr/>
      <dgm:t>
        <a:bodyPr/>
        <a:lstStyle/>
        <a:p>
          <a:endParaRPr lang="es-EC"/>
        </a:p>
      </dgm:t>
    </dgm:pt>
    <dgm:pt modelId="{B47A128C-53A4-493A-80F8-8F6E03B6FA45}">
      <dgm:prSet phldrT="[Texto]" custT="1"/>
      <dgm:spPr/>
      <dgm:t>
        <a:bodyPr/>
        <a:lstStyle/>
        <a:p>
          <a:pPr algn="just"/>
          <a:r>
            <a:rPr lang="es-EC" sz="1200" dirty="0" smtClean="0"/>
            <a:t>Mató &amp; Troyano (2014) mencionaron que: el cicloturismo son aquellas visitas recreativas fuera del entorno habitual, en la que su duración puede ser de uno o más días y teniendo en cuenta que la práctica del ciclismo es importante en la visita.</a:t>
          </a:r>
          <a:endParaRPr lang="es-EC" sz="1200" dirty="0"/>
        </a:p>
      </dgm:t>
    </dgm:pt>
    <dgm:pt modelId="{C04738D4-3F7C-422D-A96D-3EFD138FFBE7}" type="parTrans" cxnId="{C7557EA1-2DE0-4F3C-A9F7-129A2CB24D5F}">
      <dgm:prSet/>
      <dgm:spPr/>
      <dgm:t>
        <a:bodyPr/>
        <a:lstStyle/>
        <a:p>
          <a:endParaRPr lang="es-EC"/>
        </a:p>
      </dgm:t>
    </dgm:pt>
    <dgm:pt modelId="{EFA09869-B479-46E3-84AD-326A9FE0EF2F}" type="sibTrans" cxnId="{C7557EA1-2DE0-4F3C-A9F7-129A2CB24D5F}">
      <dgm:prSet/>
      <dgm:spPr/>
      <dgm:t>
        <a:bodyPr/>
        <a:lstStyle/>
        <a:p>
          <a:endParaRPr lang="es-EC"/>
        </a:p>
      </dgm:t>
    </dgm:pt>
    <dgm:pt modelId="{777DA1D4-194F-49F9-9C6D-0CDC26CAB74A}">
      <dgm:prSet phldrT="[Texto]" custT="1"/>
      <dgm:spPr/>
      <dgm:t>
        <a:bodyPr/>
        <a:lstStyle/>
        <a:p>
          <a:endParaRPr lang="es-EC" sz="1200" dirty="0"/>
        </a:p>
      </dgm:t>
    </dgm:pt>
    <dgm:pt modelId="{2EB3C62B-3764-4443-967D-34694F1FDDAD}" type="parTrans" cxnId="{8812EBED-C8F8-429D-B960-BD5EFC2E0354}">
      <dgm:prSet/>
      <dgm:spPr/>
      <dgm:t>
        <a:bodyPr/>
        <a:lstStyle/>
        <a:p>
          <a:endParaRPr lang="es-EC"/>
        </a:p>
      </dgm:t>
    </dgm:pt>
    <dgm:pt modelId="{63AAE853-FA54-414A-9602-9A90EA5CB57F}" type="sibTrans" cxnId="{8812EBED-C8F8-429D-B960-BD5EFC2E0354}">
      <dgm:prSet/>
      <dgm:spPr/>
      <dgm:t>
        <a:bodyPr/>
        <a:lstStyle/>
        <a:p>
          <a:endParaRPr lang="es-EC"/>
        </a:p>
      </dgm:t>
    </dgm:pt>
    <dgm:pt modelId="{D12A6594-B2C2-4BA3-8A81-A9B1F11E52A8}">
      <dgm:prSet phldrT="[Texto]" custT="1"/>
      <dgm:spPr/>
      <dgm:t>
        <a:bodyPr/>
        <a:lstStyle/>
        <a:p>
          <a:endParaRPr lang="es-EC" sz="1200" dirty="0" smtClean="0"/>
        </a:p>
      </dgm:t>
    </dgm:pt>
    <dgm:pt modelId="{5588D6FF-6885-4B0A-B0AB-22165C8E0F36}" type="parTrans" cxnId="{0CAD8AE2-00CE-4C05-BD30-9614F8131127}">
      <dgm:prSet/>
      <dgm:spPr/>
      <dgm:t>
        <a:bodyPr/>
        <a:lstStyle/>
        <a:p>
          <a:endParaRPr lang="es-EC"/>
        </a:p>
      </dgm:t>
    </dgm:pt>
    <dgm:pt modelId="{52BE6DB7-D0AE-4B6B-A0D9-5CCFD84D348D}" type="sibTrans" cxnId="{0CAD8AE2-00CE-4C05-BD30-9614F8131127}">
      <dgm:prSet/>
      <dgm:spPr/>
      <dgm:t>
        <a:bodyPr/>
        <a:lstStyle/>
        <a:p>
          <a:endParaRPr lang="es-EC"/>
        </a:p>
      </dgm:t>
    </dgm:pt>
    <dgm:pt modelId="{78DC6B4B-051B-460B-AB92-FBF709C05E80}">
      <dgm:prSet phldrT="[Texto]" custT="1"/>
      <dgm:spPr/>
      <dgm:t>
        <a:bodyPr/>
        <a:lstStyle/>
        <a:p>
          <a:r>
            <a:rPr lang="es-EC" sz="1400" b="1" dirty="0" smtClean="0"/>
            <a:t>Cicloturismo</a:t>
          </a:r>
          <a:r>
            <a:rPr lang="es-EC" sz="1400" dirty="0" smtClean="0"/>
            <a:t>	</a:t>
          </a:r>
          <a:endParaRPr lang="es-EC" sz="1400" dirty="0"/>
        </a:p>
      </dgm:t>
    </dgm:pt>
    <dgm:pt modelId="{1678339E-3721-4731-A1AD-A88A77C61743}" type="sibTrans" cxnId="{89C93405-9D16-4689-960F-911BB6240DD4}">
      <dgm:prSet/>
      <dgm:spPr/>
      <dgm:t>
        <a:bodyPr/>
        <a:lstStyle/>
        <a:p>
          <a:endParaRPr lang="es-EC"/>
        </a:p>
      </dgm:t>
    </dgm:pt>
    <dgm:pt modelId="{D2A6AF48-996D-4394-82E3-C879A26B21B7}" type="parTrans" cxnId="{89C93405-9D16-4689-960F-911BB6240DD4}">
      <dgm:prSet/>
      <dgm:spPr/>
      <dgm:t>
        <a:bodyPr/>
        <a:lstStyle/>
        <a:p>
          <a:endParaRPr lang="es-EC"/>
        </a:p>
      </dgm:t>
    </dgm:pt>
    <dgm:pt modelId="{F5FDE0FC-26E6-4172-9457-A233CE038671}">
      <dgm:prSet phldrT="[Texto]" custT="1"/>
      <dgm:spPr/>
      <dgm:t>
        <a:bodyPr/>
        <a:lstStyle/>
        <a:p>
          <a:r>
            <a:rPr lang="es-EC" sz="1400" dirty="0" smtClean="0"/>
            <a:t>Aventura</a:t>
          </a:r>
          <a:endParaRPr lang="es-EC" sz="1400" dirty="0"/>
        </a:p>
      </dgm:t>
    </dgm:pt>
    <dgm:pt modelId="{29F26524-039C-4758-A46F-A51282D0937D}" type="sibTrans" cxnId="{6A2268A6-5FBF-46A2-9C2D-471633204672}">
      <dgm:prSet/>
      <dgm:spPr/>
      <dgm:t>
        <a:bodyPr/>
        <a:lstStyle/>
        <a:p>
          <a:endParaRPr lang="es-EC"/>
        </a:p>
      </dgm:t>
    </dgm:pt>
    <dgm:pt modelId="{244FC50B-84FC-4C95-84C5-C144A6E10F01}" type="parTrans" cxnId="{6A2268A6-5FBF-46A2-9C2D-471633204672}">
      <dgm:prSet/>
      <dgm:spPr/>
      <dgm:t>
        <a:bodyPr/>
        <a:lstStyle/>
        <a:p>
          <a:endParaRPr lang="es-EC"/>
        </a:p>
      </dgm:t>
    </dgm:pt>
    <dgm:pt modelId="{4A5424B1-0696-47E1-91D6-1D45EF99B0D0}" type="pres">
      <dgm:prSet presAssocID="{C9833435-A8BB-4F24-A117-69CC8C8D374E}" presName="vert0" presStyleCnt="0">
        <dgm:presLayoutVars>
          <dgm:dir/>
          <dgm:animOne val="branch"/>
          <dgm:animLvl val="lvl"/>
        </dgm:presLayoutVars>
      </dgm:prSet>
      <dgm:spPr/>
      <dgm:t>
        <a:bodyPr/>
        <a:lstStyle/>
        <a:p>
          <a:endParaRPr lang="es-EC"/>
        </a:p>
      </dgm:t>
    </dgm:pt>
    <dgm:pt modelId="{EF0117DB-D8E9-4974-8165-6843C0173D49}" type="pres">
      <dgm:prSet presAssocID="{92E81596-C8A5-409D-AB49-19FF63A0B378}" presName="thickLine" presStyleLbl="alignNode1" presStyleIdx="0" presStyleCnt="1" custFlipVert="1" custSzY="45720" custScaleX="88139" custLinFactNeighborX="467" custLinFactNeighborY="1281"/>
      <dgm:spPr/>
      <dgm:t>
        <a:bodyPr/>
        <a:lstStyle/>
        <a:p>
          <a:endParaRPr lang="es-ES"/>
        </a:p>
      </dgm:t>
    </dgm:pt>
    <dgm:pt modelId="{6EB411B3-9F62-4098-9FA9-F17D4C4A1C14}" type="pres">
      <dgm:prSet presAssocID="{92E81596-C8A5-409D-AB49-19FF63A0B378}" presName="horz1" presStyleCnt="0"/>
      <dgm:spPr/>
      <dgm:t>
        <a:bodyPr/>
        <a:lstStyle/>
        <a:p>
          <a:endParaRPr lang="es-ES"/>
        </a:p>
      </dgm:t>
    </dgm:pt>
    <dgm:pt modelId="{4822FA6A-5965-4E89-B8FE-C811DEFE8684}" type="pres">
      <dgm:prSet presAssocID="{92E81596-C8A5-409D-AB49-19FF63A0B378}" presName="tx1" presStyleLbl="revTx" presStyleIdx="0" presStyleCnt="8" custScaleX="203164"/>
      <dgm:spPr/>
      <dgm:t>
        <a:bodyPr/>
        <a:lstStyle/>
        <a:p>
          <a:endParaRPr lang="es-EC"/>
        </a:p>
      </dgm:t>
    </dgm:pt>
    <dgm:pt modelId="{E27C7A6D-62C1-4AB9-BF80-62130C86B5C1}" type="pres">
      <dgm:prSet presAssocID="{92E81596-C8A5-409D-AB49-19FF63A0B378}" presName="vert1" presStyleCnt="0"/>
      <dgm:spPr/>
      <dgm:t>
        <a:bodyPr/>
        <a:lstStyle/>
        <a:p>
          <a:endParaRPr lang="es-ES"/>
        </a:p>
      </dgm:t>
    </dgm:pt>
    <dgm:pt modelId="{250D8C01-B503-4A99-9711-CC4844E347A2}" type="pres">
      <dgm:prSet presAssocID="{46A610A8-9666-46A5-B267-4ED144C7EE4C}" presName="vertSpace2a" presStyleCnt="0"/>
      <dgm:spPr/>
    </dgm:pt>
    <dgm:pt modelId="{8E987ED3-7B8E-4ED6-A0C0-99113574F1B5}" type="pres">
      <dgm:prSet presAssocID="{46A610A8-9666-46A5-B267-4ED144C7EE4C}" presName="horz2" presStyleCnt="0"/>
      <dgm:spPr/>
      <dgm:t>
        <a:bodyPr/>
        <a:lstStyle/>
        <a:p>
          <a:endParaRPr lang="es-ES"/>
        </a:p>
      </dgm:t>
    </dgm:pt>
    <dgm:pt modelId="{673EAC51-84DA-4E22-ADB2-C29C411928FE}" type="pres">
      <dgm:prSet presAssocID="{46A610A8-9666-46A5-B267-4ED144C7EE4C}" presName="horzSpace2" presStyleCnt="0"/>
      <dgm:spPr/>
      <dgm:t>
        <a:bodyPr/>
        <a:lstStyle/>
        <a:p>
          <a:endParaRPr lang="es-ES"/>
        </a:p>
      </dgm:t>
    </dgm:pt>
    <dgm:pt modelId="{6478BCDB-510E-4055-BCD4-E9CB4D14852F}" type="pres">
      <dgm:prSet presAssocID="{46A610A8-9666-46A5-B267-4ED144C7EE4C}" presName="tx2" presStyleLbl="revTx" presStyleIdx="1" presStyleCnt="8" custScaleX="100741" custScaleY="6758" custLinFactX="-14513" custLinFactNeighborX="-100000" custLinFactNeighborY="6092"/>
      <dgm:spPr/>
      <dgm:t>
        <a:bodyPr/>
        <a:lstStyle/>
        <a:p>
          <a:endParaRPr lang="es-EC"/>
        </a:p>
      </dgm:t>
    </dgm:pt>
    <dgm:pt modelId="{C95F3F8B-8BF4-46BF-9131-7D250C799D8B}" type="pres">
      <dgm:prSet presAssocID="{46A610A8-9666-46A5-B267-4ED144C7EE4C}" presName="vert2" presStyleCnt="0"/>
      <dgm:spPr/>
      <dgm:t>
        <a:bodyPr/>
        <a:lstStyle/>
        <a:p>
          <a:endParaRPr lang="es-ES"/>
        </a:p>
      </dgm:t>
    </dgm:pt>
    <dgm:pt modelId="{CF6900AE-C8DD-44D5-BCA1-4FEB9B1E6DEC}" type="pres">
      <dgm:prSet presAssocID="{46A610A8-9666-46A5-B267-4ED144C7EE4C}" presName="thinLine2b" presStyleLbl="callout" presStyleIdx="0" presStyleCnt="5" custLinFactX="275" custLinFactY="1100000" custLinFactNeighborX="100000" custLinFactNeighborY="1125151"/>
      <dgm:spPr/>
      <dgm:t>
        <a:bodyPr/>
        <a:lstStyle/>
        <a:p>
          <a:endParaRPr lang="es-ES"/>
        </a:p>
      </dgm:t>
    </dgm:pt>
    <dgm:pt modelId="{C2F19BDF-46D9-47F4-89AB-9E73DC45883D}" type="pres">
      <dgm:prSet presAssocID="{46A610A8-9666-46A5-B267-4ED144C7EE4C}" presName="vertSpace2b" presStyleCnt="0"/>
      <dgm:spPr/>
      <dgm:t>
        <a:bodyPr/>
        <a:lstStyle/>
        <a:p>
          <a:endParaRPr lang="es-ES"/>
        </a:p>
      </dgm:t>
    </dgm:pt>
    <dgm:pt modelId="{76979968-4E51-4120-B1BB-45EA7A601B16}" type="pres">
      <dgm:prSet presAssocID="{F2A65C69-30DC-4761-80C0-345E6BE2647D}" presName="horz2" presStyleCnt="0"/>
      <dgm:spPr/>
      <dgm:t>
        <a:bodyPr/>
        <a:lstStyle/>
        <a:p>
          <a:endParaRPr lang="es-ES"/>
        </a:p>
      </dgm:t>
    </dgm:pt>
    <dgm:pt modelId="{611DA7B8-8A67-48A7-913E-47DB9A153B23}" type="pres">
      <dgm:prSet presAssocID="{F2A65C69-30DC-4761-80C0-345E6BE2647D}" presName="horzSpace2" presStyleCnt="0"/>
      <dgm:spPr/>
      <dgm:t>
        <a:bodyPr/>
        <a:lstStyle/>
        <a:p>
          <a:endParaRPr lang="es-ES"/>
        </a:p>
      </dgm:t>
    </dgm:pt>
    <dgm:pt modelId="{B985170D-F855-4E8D-8B81-6370E5E5BD9C}" type="pres">
      <dgm:prSet presAssocID="{F2A65C69-30DC-4761-80C0-345E6BE2647D}" presName="tx2" presStyleLbl="revTx" presStyleIdx="2" presStyleCnt="8" custScaleY="8534" custLinFactNeighborX="-43620" custLinFactNeighborY="3890"/>
      <dgm:spPr/>
      <dgm:t>
        <a:bodyPr/>
        <a:lstStyle/>
        <a:p>
          <a:endParaRPr lang="es-EC"/>
        </a:p>
      </dgm:t>
    </dgm:pt>
    <dgm:pt modelId="{C47B60C7-E3A4-4C35-9930-29AD3CB11295}" type="pres">
      <dgm:prSet presAssocID="{F2A65C69-30DC-4761-80C0-345E6BE2647D}" presName="vert2" presStyleCnt="0"/>
      <dgm:spPr/>
      <dgm:t>
        <a:bodyPr/>
        <a:lstStyle/>
        <a:p>
          <a:endParaRPr lang="es-ES"/>
        </a:p>
      </dgm:t>
    </dgm:pt>
    <dgm:pt modelId="{85F2323A-6C0B-48B5-ADD7-688333C85903}" type="pres">
      <dgm:prSet presAssocID="{B47A128C-53A4-493A-80F8-8F6E03B6FA45}" presName="horz3" presStyleCnt="0"/>
      <dgm:spPr/>
      <dgm:t>
        <a:bodyPr/>
        <a:lstStyle/>
        <a:p>
          <a:endParaRPr lang="es-ES"/>
        </a:p>
      </dgm:t>
    </dgm:pt>
    <dgm:pt modelId="{0BE89080-9680-4AF6-A334-F892272478E9}" type="pres">
      <dgm:prSet presAssocID="{B47A128C-53A4-493A-80F8-8F6E03B6FA45}" presName="horzSpace3" presStyleCnt="0"/>
      <dgm:spPr/>
      <dgm:t>
        <a:bodyPr/>
        <a:lstStyle/>
        <a:p>
          <a:endParaRPr lang="es-ES"/>
        </a:p>
      </dgm:t>
    </dgm:pt>
    <dgm:pt modelId="{2824EF5E-B78F-450E-AEDF-A29FB5EAE28A}" type="pres">
      <dgm:prSet presAssocID="{B47A128C-53A4-493A-80F8-8F6E03B6FA45}" presName="tx3" presStyleLbl="revTx" presStyleIdx="3" presStyleCnt="8" custScaleX="237885" custScaleY="25540" custLinFactNeighborX="2239" custLinFactNeighborY="-11869"/>
      <dgm:spPr/>
      <dgm:t>
        <a:bodyPr/>
        <a:lstStyle/>
        <a:p>
          <a:endParaRPr lang="es-EC"/>
        </a:p>
      </dgm:t>
    </dgm:pt>
    <dgm:pt modelId="{AFB852B3-96AF-4A58-956D-E58770A4D9D6}" type="pres">
      <dgm:prSet presAssocID="{B47A128C-53A4-493A-80F8-8F6E03B6FA45}" presName="vert3" presStyleCnt="0"/>
      <dgm:spPr/>
      <dgm:t>
        <a:bodyPr/>
        <a:lstStyle/>
        <a:p>
          <a:endParaRPr lang="es-ES"/>
        </a:p>
      </dgm:t>
    </dgm:pt>
    <dgm:pt modelId="{6C8A9923-069D-433A-83B0-04FF53695055}" type="pres">
      <dgm:prSet presAssocID="{F2A65C69-30DC-4761-80C0-345E6BE2647D}" presName="thinLine2b" presStyleLbl="callout" presStyleIdx="1" presStyleCnt="5" custLinFactY="-600000" custLinFactNeighborX="58456" custLinFactNeighborY="-652239"/>
      <dgm:spPr>
        <a:ln w="28575">
          <a:solidFill>
            <a:schemeClr val="accent1"/>
          </a:solidFill>
        </a:ln>
      </dgm:spPr>
      <dgm:t>
        <a:bodyPr/>
        <a:lstStyle/>
        <a:p>
          <a:endParaRPr lang="es-ES"/>
        </a:p>
      </dgm:t>
    </dgm:pt>
    <dgm:pt modelId="{43DA25DA-0DD4-456E-8A61-F3A684B06038}" type="pres">
      <dgm:prSet presAssocID="{F2A65C69-30DC-4761-80C0-345E6BE2647D}" presName="vertSpace2b" presStyleCnt="0"/>
      <dgm:spPr/>
      <dgm:t>
        <a:bodyPr/>
        <a:lstStyle/>
        <a:p>
          <a:endParaRPr lang="es-ES"/>
        </a:p>
      </dgm:t>
    </dgm:pt>
    <dgm:pt modelId="{F4B6BC22-3DCD-4659-87CE-FABF1D5CC26A}" type="pres">
      <dgm:prSet presAssocID="{F5FDE0FC-26E6-4172-9457-A233CE038671}" presName="horz2" presStyleCnt="0"/>
      <dgm:spPr/>
      <dgm:t>
        <a:bodyPr/>
        <a:lstStyle/>
        <a:p>
          <a:endParaRPr lang="es-ES"/>
        </a:p>
      </dgm:t>
    </dgm:pt>
    <dgm:pt modelId="{2513FB31-5B46-4461-9428-999EE04FA22C}" type="pres">
      <dgm:prSet presAssocID="{F5FDE0FC-26E6-4172-9457-A233CE038671}" presName="horzSpace2" presStyleCnt="0"/>
      <dgm:spPr/>
      <dgm:t>
        <a:bodyPr/>
        <a:lstStyle/>
        <a:p>
          <a:endParaRPr lang="es-ES"/>
        </a:p>
      </dgm:t>
    </dgm:pt>
    <dgm:pt modelId="{56277857-761E-426F-9FF4-3CA8FBD27FE0}" type="pres">
      <dgm:prSet presAssocID="{F5FDE0FC-26E6-4172-9457-A233CE038671}" presName="tx2" presStyleLbl="revTx" presStyleIdx="4" presStyleCnt="8" custScaleX="104297" custScaleY="6332" custLinFactNeighborX="-22595" custLinFactNeighborY="-30981"/>
      <dgm:spPr/>
      <dgm:t>
        <a:bodyPr/>
        <a:lstStyle/>
        <a:p>
          <a:endParaRPr lang="es-EC"/>
        </a:p>
      </dgm:t>
    </dgm:pt>
    <dgm:pt modelId="{457882C6-B827-4BF5-B971-D2C2D5D4CBB5}" type="pres">
      <dgm:prSet presAssocID="{F5FDE0FC-26E6-4172-9457-A233CE038671}" presName="vert2" presStyleCnt="0"/>
      <dgm:spPr/>
      <dgm:t>
        <a:bodyPr/>
        <a:lstStyle/>
        <a:p>
          <a:endParaRPr lang="es-ES"/>
        </a:p>
      </dgm:t>
    </dgm:pt>
    <dgm:pt modelId="{AA13AFF7-0343-4B3F-A79C-1CD63D313E9A}" type="pres">
      <dgm:prSet presAssocID="{777DA1D4-194F-49F9-9C6D-0CDC26CAB74A}" presName="horz3" presStyleCnt="0"/>
      <dgm:spPr/>
      <dgm:t>
        <a:bodyPr/>
        <a:lstStyle/>
        <a:p>
          <a:endParaRPr lang="es-ES"/>
        </a:p>
      </dgm:t>
    </dgm:pt>
    <dgm:pt modelId="{90775CD1-9982-4D47-9F60-9295C8E33A22}" type="pres">
      <dgm:prSet presAssocID="{777DA1D4-194F-49F9-9C6D-0CDC26CAB74A}" presName="horzSpace3" presStyleCnt="0"/>
      <dgm:spPr/>
      <dgm:t>
        <a:bodyPr/>
        <a:lstStyle/>
        <a:p>
          <a:endParaRPr lang="es-ES"/>
        </a:p>
      </dgm:t>
    </dgm:pt>
    <dgm:pt modelId="{929ADDBA-7F51-4F3F-8717-49CCE192604F}" type="pres">
      <dgm:prSet presAssocID="{777DA1D4-194F-49F9-9C6D-0CDC26CAB74A}" presName="tx3" presStyleLbl="revTx" presStyleIdx="5" presStyleCnt="8" custScaleX="380040" custScaleY="8100" custLinFactNeighborX="1660" custLinFactNeighborY="-41234"/>
      <dgm:spPr/>
      <dgm:t>
        <a:bodyPr/>
        <a:lstStyle/>
        <a:p>
          <a:endParaRPr lang="es-EC"/>
        </a:p>
      </dgm:t>
    </dgm:pt>
    <dgm:pt modelId="{CB46DE3D-E61C-4C71-9152-9872B50FB829}" type="pres">
      <dgm:prSet presAssocID="{777DA1D4-194F-49F9-9C6D-0CDC26CAB74A}" presName="vert3" presStyleCnt="0"/>
      <dgm:spPr/>
      <dgm:t>
        <a:bodyPr/>
        <a:lstStyle/>
        <a:p>
          <a:endParaRPr lang="es-ES"/>
        </a:p>
      </dgm:t>
    </dgm:pt>
    <dgm:pt modelId="{938A30FA-83D3-4AAE-B074-AC6764345E82}" type="pres">
      <dgm:prSet presAssocID="{63AAE853-FA54-414A-9602-9A90EA5CB57F}" presName="thinLine3" presStyleLbl="callout" presStyleIdx="2" presStyleCnt="5" custLinFactY="200000" custLinFactNeighborX="92488" custLinFactNeighborY="217414"/>
      <dgm:spPr/>
      <dgm:t>
        <a:bodyPr/>
        <a:lstStyle/>
        <a:p>
          <a:endParaRPr lang="es-ES"/>
        </a:p>
      </dgm:t>
    </dgm:pt>
    <dgm:pt modelId="{2CF2D8D7-E800-49DA-9A8E-37CF8BECADCC}" type="pres">
      <dgm:prSet presAssocID="{78DC6B4B-051B-460B-AB92-FBF709C05E80}" presName="horz3" presStyleCnt="0"/>
      <dgm:spPr/>
      <dgm:t>
        <a:bodyPr/>
        <a:lstStyle/>
        <a:p>
          <a:endParaRPr lang="es-ES"/>
        </a:p>
      </dgm:t>
    </dgm:pt>
    <dgm:pt modelId="{EE59AEE5-D502-48E0-BC62-9DA202F3126B}" type="pres">
      <dgm:prSet presAssocID="{78DC6B4B-051B-460B-AB92-FBF709C05E80}" presName="horzSpace3" presStyleCnt="0"/>
      <dgm:spPr/>
      <dgm:t>
        <a:bodyPr/>
        <a:lstStyle/>
        <a:p>
          <a:endParaRPr lang="es-ES"/>
        </a:p>
      </dgm:t>
    </dgm:pt>
    <dgm:pt modelId="{BB4320CE-3B88-4658-B4A9-BF2ABBEA75C5}" type="pres">
      <dgm:prSet presAssocID="{78DC6B4B-051B-460B-AB92-FBF709C05E80}" presName="tx3" presStyleLbl="revTx" presStyleIdx="6" presStyleCnt="8" custFlipHor="1" custScaleX="115365" custScaleY="8635" custLinFactX="-22914" custLinFactNeighborX="-100000" custLinFactNeighborY="-39311"/>
      <dgm:spPr/>
      <dgm:t>
        <a:bodyPr/>
        <a:lstStyle/>
        <a:p>
          <a:endParaRPr lang="es-EC"/>
        </a:p>
      </dgm:t>
    </dgm:pt>
    <dgm:pt modelId="{EB50256F-1C35-4977-958C-14402C18389E}" type="pres">
      <dgm:prSet presAssocID="{78DC6B4B-051B-460B-AB92-FBF709C05E80}" presName="vert3" presStyleCnt="0"/>
      <dgm:spPr/>
      <dgm:t>
        <a:bodyPr/>
        <a:lstStyle/>
        <a:p>
          <a:endParaRPr lang="es-ES"/>
        </a:p>
      </dgm:t>
    </dgm:pt>
    <dgm:pt modelId="{DFE8CF28-1D43-4971-9AF3-CF8573F064C7}" type="pres">
      <dgm:prSet presAssocID="{1678339E-3721-4731-A1AD-A88A77C61743}" presName="thinLine3" presStyleLbl="callout" presStyleIdx="3" presStyleCnt="5" custLinFactX="7482" custLinFactNeighborX="100000" custLinFactNeighborY="34986"/>
      <dgm:spPr/>
      <dgm:t>
        <a:bodyPr/>
        <a:lstStyle/>
        <a:p>
          <a:endParaRPr lang="es-ES"/>
        </a:p>
      </dgm:t>
    </dgm:pt>
    <dgm:pt modelId="{5FD4FB1B-592C-4CAA-900C-186ED1DC52A6}" type="pres">
      <dgm:prSet presAssocID="{D12A6594-B2C2-4BA3-8A81-A9B1F11E52A8}" presName="horz3" presStyleCnt="0"/>
      <dgm:spPr/>
      <dgm:t>
        <a:bodyPr/>
        <a:lstStyle/>
        <a:p>
          <a:endParaRPr lang="es-ES"/>
        </a:p>
      </dgm:t>
    </dgm:pt>
    <dgm:pt modelId="{ED378D89-F387-477D-B1E9-351133961DA5}" type="pres">
      <dgm:prSet presAssocID="{D12A6594-B2C2-4BA3-8A81-A9B1F11E52A8}" presName="horzSpace3" presStyleCnt="0"/>
      <dgm:spPr/>
      <dgm:t>
        <a:bodyPr/>
        <a:lstStyle/>
        <a:p>
          <a:endParaRPr lang="es-ES"/>
        </a:p>
      </dgm:t>
    </dgm:pt>
    <dgm:pt modelId="{AA1E000C-D452-4AD7-9A64-E3A5CB813E23}" type="pres">
      <dgm:prSet presAssocID="{D12A6594-B2C2-4BA3-8A81-A9B1F11E52A8}" presName="tx3" presStyleLbl="revTx" presStyleIdx="7" presStyleCnt="8" custScaleX="493131" custScaleY="9744" custLinFactNeighborX="17443" custLinFactNeighborY="-36228"/>
      <dgm:spPr/>
      <dgm:t>
        <a:bodyPr/>
        <a:lstStyle/>
        <a:p>
          <a:endParaRPr lang="es-EC"/>
        </a:p>
      </dgm:t>
    </dgm:pt>
    <dgm:pt modelId="{97DE0B61-A4D3-4FB2-8A25-4BA9F0E1081D}" type="pres">
      <dgm:prSet presAssocID="{D12A6594-B2C2-4BA3-8A81-A9B1F11E52A8}" presName="vert3" presStyleCnt="0"/>
      <dgm:spPr/>
      <dgm:t>
        <a:bodyPr/>
        <a:lstStyle/>
        <a:p>
          <a:endParaRPr lang="es-ES"/>
        </a:p>
      </dgm:t>
    </dgm:pt>
    <dgm:pt modelId="{57C501AD-80B5-4817-BAFD-CDF776CCA037}" type="pres">
      <dgm:prSet presAssocID="{F5FDE0FC-26E6-4172-9457-A233CE038671}" presName="thinLine2b" presStyleLbl="callout" presStyleIdx="4" presStyleCnt="5" custLinFactY="-600000" custLinFactNeighborX="58519" custLinFactNeighborY="-603458"/>
      <dgm:spPr>
        <a:ln w="28575">
          <a:solidFill>
            <a:schemeClr val="accent1"/>
          </a:solidFill>
        </a:ln>
      </dgm:spPr>
      <dgm:t>
        <a:bodyPr/>
        <a:lstStyle/>
        <a:p>
          <a:endParaRPr lang="es-ES"/>
        </a:p>
      </dgm:t>
    </dgm:pt>
    <dgm:pt modelId="{39888618-F3D8-4FEB-AF26-95F4120B432F}" type="pres">
      <dgm:prSet presAssocID="{F5FDE0FC-26E6-4172-9457-A233CE038671}" presName="vertSpace2b" presStyleCnt="0"/>
      <dgm:spPr/>
      <dgm:t>
        <a:bodyPr/>
        <a:lstStyle/>
        <a:p>
          <a:endParaRPr lang="es-ES"/>
        </a:p>
      </dgm:t>
    </dgm:pt>
  </dgm:ptLst>
  <dgm:cxnLst>
    <dgm:cxn modelId="{297224D0-94A6-4941-99E0-D836EB022094}" type="presOf" srcId="{C9833435-A8BB-4F24-A117-69CC8C8D374E}" destId="{4A5424B1-0696-47E1-91D6-1D45EF99B0D0}" srcOrd="0" destOrd="0" presId="urn:microsoft.com/office/officeart/2008/layout/LinedList"/>
    <dgm:cxn modelId="{427B4860-F247-413B-BECD-3CA24497BACD}" type="presOf" srcId="{78DC6B4B-051B-460B-AB92-FBF709C05E80}" destId="{BB4320CE-3B88-4658-B4A9-BF2ABBEA75C5}" srcOrd="0" destOrd="0" presId="urn:microsoft.com/office/officeart/2008/layout/LinedList"/>
    <dgm:cxn modelId="{D5469307-6BEF-4217-8AE1-EA7424244646}" type="presOf" srcId="{F2A65C69-30DC-4761-80C0-345E6BE2647D}" destId="{B985170D-F855-4E8D-8B81-6370E5E5BD9C}" srcOrd="0" destOrd="0" presId="urn:microsoft.com/office/officeart/2008/layout/LinedList"/>
    <dgm:cxn modelId="{FEA7F863-D325-48D7-A14D-102E2B518ACB}" srcId="{92E81596-C8A5-409D-AB49-19FF63A0B378}" destId="{F2A65C69-30DC-4761-80C0-345E6BE2647D}" srcOrd="1" destOrd="0" parTransId="{2E8259A0-B3F4-4E67-83D3-481E22A13704}" sibTransId="{C1097860-8675-4F47-8324-D05C8C295D5D}"/>
    <dgm:cxn modelId="{6A2268A6-5FBF-46A2-9C2D-471633204672}" srcId="{92E81596-C8A5-409D-AB49-19FF63A0B378}" destId="{F5FDE0FC-26E6-4172-9457-A233CE038671}" srcOrd="2" destOrd="0" parTransId="{244FC50B-84FC-4C95-84C5-C144A6E10F01}" sibTransId="{29F26524-039C-4758-A46F-A51282D0937D}"/>
    <dgm:cxn modelId="{C407428D-4883-4C15-8D93-F1AD00810B20}" type="presOf" srcId="{D12A6594-B2C2-4BA3-8A81-A9B1F11E52A8}" destId="{AA1E000C-D452-4AD7-9A64-E3A5CB813E23}" srcOrd="0" destOrd="0" presId="urn:microsoft.com/office/officeart/2008/layout/LinedList"/>
    <dgm:cxn modelId="{20F55E49-853A-45C3-BA5C-1C05F20B57BC}" type="presOf" srcId="{B47A128C-53A4-493A-80F8-8F6E03B6FA45}" destId="{2824EF5E-B78F-450E-AEDF-A29FB5EAE28A}" srcOrd="0" destOrd="0" presId="urn:microsoft.com/office/officeart/2008/layout/LinedList"/>
    <dgm:cxn modelId="{8812EBED-C8F8-429D-B960-BD5EFC2E0354}" srcId="{F5FDE0FC-26E6-4172-9457-A233CE038671}" destId="{777DA1D4-194F-49F9-9C6D-0CDC26CAB74A}" srcOrd="0" destOrd="0" parTransId="{2EB3C62B-3764-4443-967D-34694F1FDDAD}" sibTransId="{63AAE853-FA54-414A-9602-9A90EA5CB57F}"/>
    <dgm:cxn modelId="{866BF7DA-771B-41EA-AABB-9CDE0B6389BA}" type="presOf" srcId="{777DA1D4-194F-49F9-9C6D-0CDC26CAB74A}" destId="{929ADDBA-7F51-4F3F-8717-49CCE192604F}" srcOrd="0" destOrd="0" presId="urn:microsoft.com/office/officeart/2008/layout/LinedList"/>
    <dgm:cxn modelId="{C7557EA1-2DE0-4F3C-A9F7-129A2CB24D5F}" srcId="{F2A65C69-30DC-4761-80C0-345E6BE2647D}" destId="{B47A128C-53A4-493A-80F8-8F6E03B6FA45}" srcOrd="0" destOrd="0" parTransId="{C04738D4-3F7C-422D-A96D-3EFD138FFBE7}" sibTransId="{EFA09869-B479-46E3-84AD-326A9FE0EF2F}"/>
    <dgm:cxn modelId="{C3E0B86E-7B97-4322-B0DA-F737EA4B5602}" srcId="{C9833435-A8BB-4F24-A117-69CC8C8D374E}" destId="{92E81596-C8A5-409D-AB49-19FF63A0B378}" srcOrd="0" destOrd="0" parTransId="{B9995776-2A35-40EC-ABCE-76EE78C398EF}" sibTransId="{BB0A0C70-EA03-4CC5-A985-DE371F43D382}"/>
    <dgm:cxn modelId="{387E0D41-A8EA-48E1-AC11-83C9229C0B52}" type="presOf" srcId="{46A610A8-9666-46A5-B267-4ED144C7EE4C}" destId="{6478BCDB-510E-4055-BCD4-E9CB4D14852F}" srcOrd="0" destOrd="0" presId="urn:microsoft.com/office/officeart/2008/layout/LinedList"/>
    <dgm:cxn modelId="{0CAD8AE2-00CE-4C05-BD30-9614F8131127}" srcId="{F5FDE0FC-26E6-4172-9457-A233CE038671}" destId="{D12A6594-B2C2-4BA3-8A81-A9B1F11E52A8}" srcOrd="2" destOrd="0" parTransId="{5588D6FF-6885-4B0A-B0AB-22165C8E0F36}" sibTransId="{52BE6DB7-D0AE-4B6B-A0D9-5CCFD84D348D}"/>
    <dgm:cxn modelId="{ED0B376C-D30F-4A75-80D1-ACB5F8CFE13B}" type="presOf" srcId="{F5FDE0FC-26E6-4172-9457-A233CE038671}" destId="{56277857-761E-426F-9FF4-3CA8FBD27FE0}" srcOrd="0" destOrd="0" presId="urn:microsoft.com/office/officeart/2008/layout/LinedList"/>
    <dgm:cxn modelId="{ABD26D60-B9B3-4A9F-999B-F8E40C7565AD}" type="presOf" srcId="{92E81596-C8A5-409D-AB49-19FF63A0B378}" destId="{4822FA6A-5965-4E89-B8FE-C811DEFE8684}" srcOrd="0" destOrd="0" presId="urn:microsoft.com/office/officeart/2008/layout/LinedList"/>
    <dgm:cxn modelId="{EB899236-9832-4B7C-B893-B526CE61A1DA}" srcId="{92E81596-C8A5-409D-AB49-19FF63A0B378}" destId="{46A610A8-9666-46A5-B267-4ED144C7EE4C}" srcOrd="0" destOrd="0" parTransId="{EB99ABFF-F373-4456-9A5B-4B8D48006693}" sibTransId="{82C7FB5A-19D7-4DD0-A06D-0F76E5E49AB0}"/>
    <dgm:cxn modelId="{89C93405-9D16-4689-960F-911BB6240DD4}" srcId="{F5FDE0FC-26E6-4172-9457-A233CE038671}" destId="{78DC6B4B-051B-460B-AB92-FBF709C05E80}" srcOrd="1" destOrd="0" parTransId="{D2A6AF48-996D-4394-82E3-C879A26B21B7}" sibTransId="{1678339E-3721-4731-A1AD-A88A77C61743}"/>
    <dgm:cxn modelId="{BF8E8E6C-E17C-4910-AE02-8C55E179147A}" type="presParOf" srcId="{4A5424B1-0696-47E1-91D6-1D45EF99B0D0}" destId="{EF0117DB-D8E9-4974-8165-6843C0173D49}" srcOrd="0" destOrd="0" presId="urn:microsoft.com/office/officeart/2008/layout/LinedList"/>
    <dgm:cxn modelId="{166DE5E3-16FE-4B7A-BECB-C34AD5C60071}" type="presParOf" srcId="{4A5424B1-0696-47E1-91D6-1D45EF99B0D0}" destId="{6EB411B3-9F62-4098-9FA9-F17D4C4A1C14}" srcOrd="1" destOrd="0" presId="urn:microsoft.com/office/officeart/2008/layout/LinedList"/>
    <dgm:cxn modelId="{ABEF8BA9-51BF-4F4C-A100-623D0BB20EC6}" type="presParOf" srcId="{6EB411B3-9F62-4098-9FA9-F17D4C4A1C14}" destId="{4822FA6A-5965-4E89-B8FE-C811DEFE8684}" srcOrd="0" destOrd="0" presId="urn:microsoft.com/office/officeart/2008/layout/LinedList"/>
    <dgm:cxn modelId="{2EF9C69F-B133-46B1-9F85-1F6733C4AD48}" type="presParOf" srcId="{6EB411B3-9F62-4098-9FA9-F17D4C4A1C14}" destId="{E27C7A6D-62C1-4AB9-BF80-62130C86B5C1}" srcOrd="1" destOrd="0" presId="urn:microsoft.com/office/officeart/2008/layout/LinedList"/>
    <dgm:cxn modelId="{1CD60D69-029E-4072-A7B7-307B2EC5B380}" type="presParOf" srcId="{E27C7A6D-62C1-4AB9-BF80-62130C86B5C1}" destId="{250D8C01-B503-4A99-9711-CC4844E347A2}" srcOrd="0" destOrd="0" presId="urn:microsoft.com/office/officeart/2008/layout/LinedList"/>
    <dgm:cxn modelId="{7B3ABE47-C218-4C86-99B2-1C200B0CAC9F}" type="presParOf" srcId="{E27C7A6D-62C1-4AB9-BF80-62130C86B5C1}" destId="{8E987ED3-7B8E-4ED6-A0C0-99113574F1B5}" srcOrd="1" destOrd="0" presId="urn:microsoft.com/office/officeart/2008/layout/LinedList"/>
    <dgm:cxn modelId="{C8F2C2F3-AB24-469C-B867-39F7E6133CBB}" type="presParOf" srcId="{8E987ED3-7B8E-4ED6-A0C0-99113574F1B5}" destId="{673EAC51-84DA-4E22-ADB2-C29C411928FE}" srcOrd="0" destOrd="0" presId="urn:microsoft.com/office/officeart/2008/layout/LinedList"/>
    <dgm:cxn modelId="{2D88E648-7F95-4A8E-842E-F5576B820FA5}" type="presParOf" srcId="{8E987ED3-7B8E-4ED6-A0C0-99113574F1B5}" destId="{6478BCDB-510E-4055-BCD4-E9CB4D14852F}" srcOrd="1" destOrd="0" presId="urn:microsoft.com/office/officeart/2008/layout/LinedList"/>
    <dgm:cxn modelId="{474304FD-E24F-4851-834B-A7F17EA04D55}" type="presParOf" srcId="{8E987ED3-7B8E-4ED6-A0C0-99113574F1B5}" destId="{C95F3F8B-8BF4-46BF-9131-7D250C799D8B}" srcOrd="2" destOrd="0" presId="urn:microsoft.com/office/officeart/2008/layout/LinedList"/>
    <dgm:cxn modelId="{FF6647B5-CA98-4D85-B97B-5AB1B973BE2C}" type="presParOf" srcId="{E27C7A6D-62C1-4AB9-BF80-62130C86B5C1}" destId="{CF6900AE-C8DD-44D5-BCA1-4FEB9B1E6DEC}" srcOrd="2" destOrd="0" presId="urn:microsoft.com/office/officeart/2008/layout/LinedList"/>
    <dgm:cxn modelId="{FF94B426-C1F7-4B1D-A134-7660554C2F1D}" type="presParOf" srcId="{E27C7A6D-62C1-4AB9-BF80-62130C86B5C1}" destId="{C2F19BDF-46D9-47F4-89AB-9E73DC45883D}" srcOrd="3" destOrd="0" presId="urn:microsoft.com/office/officeart/2008/layout/LinedList"/>
    <dgm:cxn modelId="{89661E2E-BB1D-425E-8C9C-582FEF3069E4}" type="presParOf" srcId="{E27C7A6D-62C1-4AB9-BF80-62130C86B5C1}" destId="{76979968-4E51-4120-B1BB-45EA7A601B16}" srcOrd="4" destOrd="0" presId="urn:microsoft.com/office/officeart/2008/layout/LinedList"/>
    <dgm:cxn modelId="{81E4A04D-F2D6-444E-935B-E04CD3097F42}" type="presParOf" srcId="{76979968-4E51-4120-B1BB-45EA7A601B16}" destId="{611DA7B8-8A67-48A7-913E-47DB9A153B23}" srcOrd="0" destOrd="0" presId="urn:microsoft.com/office/officeart/2008/layout/LinedList"/>
    <dgm:cxn modelId="{A75D0B3A-286B-4967-9AE0-D383BC2804F1}" type="presParOf" srcId="{76979968-4E51-4120-B1BB-45EA7A601B16}" destId="{B985170D-F855-4E8D-8B81-6370E5E5BD9C}" srcOrd="1" destOrd="0" presId="urn:microsoft.com/office/officeart/2008/layout/LinedList"/>
    <dgm:cxn modelId="{7DD8699F-2669-4F0B-954A-8EA3DABE2598}" type="presParOf" srcId="{76979968-4E51-4120-B1BB-45EA7A601B16}" destId="{C47B60C7-E3A4-4C35-9930-29AD3CB11295}" srcOrd="2" destOrd="0" presId="urn:microsoft.com/office/officeart/2008/layout/LinedList"/>
    <dgm:cxn modelId="{193DD48D-A878-4E9D-9A18-753428057DA7}" type="presParOf" srcId="{C47B60C7-E3A4-4C35-9930-29AD3CB11295}" destId="{85F2323A-6C0B-48B5-ADD7-688333C85903}" srcOrd="0" destOrd="0" presId="urn:microsoft.com/office/officeart/2008/layout/LinedList"/>
    <dgm:cxn modelId="{4F52CCD1-0D6F-4638-BE51-DB6310BC7F1B}" type="presParOf" srcId="{85F2323A-6C0B-48B5-ADD7-688333C85903}" destId="{0BE89080-9680-4AF6-A334-F892272478E9}" srcOrd="0" destOrd="0" presId="urn:microsoft.com/office/officeart/2008/layout/LinedList"/>
    <dgm:cxn modelId="{B3DE1E40-D64C-4B05-8B1C-D634D42F5195}" type="presParOf" srcId="{85F2323A-6C0B-48B5-ADD7-688333C85903}" destId="{2824EF5E-B78F-450E-AEDF-A29FB5EAE28A}" srcOrd="1" destOrd="0" presId="urn:microsoft.com/office/officeart/2008/layout/LinedList"/>
    <dgm:cxn modelId="{B7326343-7009-4C34-8AA9-8EE2B2DA8885}" type="presParOf" srcId="{85F2323A-6C0B-48B5-ADD7-688333C85903}" destId="{AFB852B3-96AF-4A58-956D-E58770A4D9D6}" srcOrd="2" destOrd="0" presId="urn:microsoft.com/office/officeart/2008/layout/LinedList"/>
    <dgm:cxn modelId="{7BC93509-108C-4E02-A8FD-7DA833783147}" type="presParOf" srcId="{E27C7A6D-62C1-4AB9-BF80-62130C86B5C1}" destId="{6C8A9923-069D-433A-83B0-04FF53695055}" srcOrd="5" destOrd="0" presId="urn:microsoft.com/office/officeart/2008/layout/LinedList"/>
    <dgm:cxn modelId="{487E2E3E-A3E8-4ACE-A13B-6CEC372D2C94}" type="presParOf" srcId="{E27C7A6D-62C1-4AB9-BF80-62130C86B5C1}" destId="{43DA25DA-0DD4-456E-8A61-F3A684B06038}" srcOrd="6" destOrd="0" presId="urn:microsoft.com/office/officeart/2008/layout/LinedList"/>
    <dgm:cxn modelId="{A9FCE39B-2E13-4962-B40B-6AE1F89C97E1}" type="presParOf" srcId="{E27C7A6D-62C1-4AB9-BF80-62130C86B5C1}" destId="{F4B6BC22-3DCD-4659-87CE-FABF1D5CC26A}" srcOrd="7" destOrd="0" presId="urn:microsoft.com/office/officeart/2008/layout/LinedList"/>
    <dgm:cxn modelId="{395B044B-5A56-4B35-AFDA-8FD36B2B7159}" type="presParOf" srcId="{F4B6BC22-3DCD-4659-87CE-FABF1D5CC26A}" destId="{2513FB31-5B46-4461-9428-999EE04FA22C}" srcOrd="0" destOrd="0" presId="urn:microsoft.com/office/officeart/2008/layout/LinedList"/>
    <dgm:cxn modelId="{83EF16C3-BBEF-42E4-AD4F-49AE0D1F32CB}" type="presParOf" srcId="{F4B6BC22-3DCD-4659-87CE-FABF1D5CC26A}" destId="{56277857-761E-426F-9FF4-3CA8FBD27FE0}" srcOrd="1" destOrd="0" presId="urn:microsoft.com/office/officeart/2008/layout/LinedList"/>
    <dgm:cxn modelId="{4BB269EC-0F1D-438F-AE78-4FF9AE42A438}" type="presParOf" srcId="{F4B6BC22-3DCD-4659-87CE-FABF1D5CC26A}" destId="{457882C6-B827-4BF5-B971-D2C2D5D4CBB5}" srcOrd="2" destOrd="0" presId="urn:microsoft.com/office/officeart/2008/layout/LinedList"/>
    <dgm:cxn modelId="{7C134FDF-2DC8-4064-9F77-8B871A821089}" type="presParOf" srcId="{457882C6-B827-4BF5-B971-D2C2D5D4CBB5}" destId="{AA13AFF7-0343-4B3F-A79C-1CD63D313E9A}" srcOrd="0" destOrd="0" presId="urn:microsoft.com/office/officeart/2008/layout/LinedList"/>
    <dgm:cxn modelId="{F03CEB90-B810-49B8-86BE-A4801A1CB75E}" type="presParOf" srcId="{AA13AFF7-0343-4B3F-A79C-1CD63D313E9A}" destId="{90775CD1-9982-4D47-9F60-9295C8E33A22}" srcOrd="0" destOrd="0" presId="urn:microsoft.com/office/officeart/2008/layout/LinedList"/>
    <dgm:cxn modelId="{BE4FB770-713D-48FD-81E2-4ECDADC59E84}" type="presParOf" srcId="{AA13AFF7-0343-4B3F-A79C-1CD63D313E9A}" destId="{929ADDBA-7F51-4F3F-8717-49CCE192604F}" srcOrd="1" destOrd="0" presId="urn:microsoft.com/office/officeart/2008/layout/LinedList"/>
    <dgm:cxn modelId="{B84BBEAB-B2E2-4636-8401-8DD78ACC3D37}" type="presParOf" srcId="{AA13AFF7-0343-4B3F-A79C-1CD63D313E9A}" destId="{CB46DE3D-E61C-4C71-9152-9872B50FB829}" srcOrd="2" destOrd="0" presId="urn:microsoft.com/office/officeart/2008/layout/LinedList"/>
    <dgm:cxn modelId="{306C04E4-AA63-4C3C-8CEB-2B29DECC3B6F}" type="presParOf" srcId="{457882C6-B827-4BF5-B971-D2C2D5D4CBB5}" destId="{938A30FA-83D3-4AAE-B074-AC6764345E82}" srcOrd="1" destOrd="0" presId="urn:microsoft.com/office/officeart/2008/layout/LinedList"/>
    <dgm:cxn modelId="{DD73D650-26C6-468D-AFBB-8392ED96AD6C}" type="presParOf" srcId="{457882C6-B827-4BF5-B971-D2C2D5D4CBB5}" destId="{2CF2D8D7-E800-49DA-9A8E-37CF8BECADCC}" srcOrd="2" destOrd="0" presId="urn:microsoft.com/office/officeart/2008/layout/LinedList"/>
    <dgm:cxn modelId="{B3A395EC-99AF-43D0-8598-A7A1FFDF15D8}" type="presParOf" srcId="{2CF2D8D7-E800-49DA-9A8E-37CF8BECADCC}" destId="{EE59AEE5-D502-48E0-BC62-9DA202F3126B}" srcOrd="0" destOrd="0" presId="urn:microsoft.com/office/officeart/2008/layout/LinedList"/>
    <dgm:cxn modelId="{1B4F7CCC-740A-4343-BBCA-6CF3AB6CB2A2}" type="presParOf" srcId="{2CF2D8D7-E800-49DA-9A8E-37CF8BECADCC}" destId="{BB4320CE-3B88-4658-B4A9-BF2ABBEA75C5}" srcOrd="1" destOrd="0" presId="urn:microsoft.com/office/officeart/2008/layout/LinedList"/>
    <dgm:cxn modelId="{6350049C-2D7A-4866-A88D-408194BCBC23}" type="presParOf" srcId="{2CF2D8D7-E800-49DA-9A8E-37CF8BECADCC}" destId="{EB50256F-1C35-4977-958C-14402C18389E}" srcOrd="2" destOrd="0" presId="urn:microsoft.com/office/officeart/2008/layout/LinedList"/>
    <dgm:cxn modelId="{9221DC1C-03A7-4662-825A-C06B7B275DEC}" type="presParOf" srcId="{457882C6-B827-4BF5-B971-D2C2D5D4CBB5}" destId="{DFE8CF28-1D43-4971-9AF3-CF8573F064C7}" srcOrd="3" destOrd="0" presId="urn:microsoft.com/office/officeart/2008/layout/LinedList"/>
    <dgm:cxn modelId="{5E5A1164-31C3-43A4-8988-C09F5ECEE808}" type="presParOf" srcId="{457882C6-B827-4BF5-B971-D2C2D5D4CBB5}" destId="{5FD4FB1B-592C-4CAA-900C-186ED1DC52A6}" srcOrd="4" destOrd="0" presId="urn:microsoft.com/office/officeart/2008/layout/LinedList"/>
    <dgm:cxn modelId="{43E737CD-327B-4869-9B02-28DE1730014D}" type="presParOf" srcId="{5FD4FB1B-592C-4CAA-900C-186ED1DC52A6}" destId="{ED378D89-F387-477D-B1E9-351133961DA5}" srcOrd="0" destOrd="0" presId="urn:microsoft.com/office/officeart/2008/layout/LinedList"/>
    <dgm:cxn modelId="{A01187B3-98FB-4EC8-88F1-30E2E95BF681}" type="presParOf" srcId="{5FD4FB1B-592C-4CAA-900C-186ED1DC52A6}" destId="{AA1E000C-D452-4AD7-9A64-E3A5CB813E23}" srcOrd="1" destOrd="0" presId="urn:microsoft.com/office/officeart/2008/layout/LinedList"/>
    <dgm:cxn modelId="{B8E26D5F-C24A-4D6D-8935-6FF697EEA4F2}" type="presParOf" srcId="{5FD4FB1B-592C-4CAA-900C-186ED1DC52A6}" destId="{97DE0B61-A4D3-4FB2-8A25-4BA9F0E1081D}" srcOrd="2" destOrd="0" presId="urn:microsoft.com/office/officeart/2008/layout/LinedList"/>
    <dgm:cxn modelId="{C27B401D-ECE7-47C9-88B9-611AADDD318E}" type="presParOf" srcId="{E27C7A6D-62C1-4AB9-BF80-62130C86B5C1}" destId="{57C501AD-80B5-4817-BAFD-CDF776CCA037}" srcOrd="8" destOrd="0" presId="urn:microsoft.com/office/officeart/2008/layout/LinedList"/>
    <dgm:cxn modelId="{3BF96695-3349-422E-81D0-4573B2082028}" type="presParOf" srcId="{E27C7A6D-62C1-4AB9-BF80-62130C86B5C1}" destId="{39888618-F3D8-4FEB-AF26-95F4120B432F}" srcOrd="9" destOrd="0" presId="urn:microsoft.com/office/officeart/2008/layout/Lin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75C723-188B-42D4-B68F-E39755C7811C}" type="doc">
      <dgm:prSet loTypeId="urn:microsoft.com/office/officeart/2005/8/layout/radial5" loCatId="cycle" qsTypeId="urn:microsoft.com/office/officeart/2005/8/quickstyle/3d3" qsCatId="3D" csTypeId="urn:microsoft.com/office/officeart/2005/8/colors/accent0_1" csCatId="mainScheme" phldr="1"/>
      <dgm:spPr/>
      <dgm:t>
        <a:bodyPr/>
        <a:lstStyle/>
        <a:p>
          <a:endParaRPr lang="es-EC"/>
        </a:p>
      </dgm:t>
    </dgm:pt>
    <dgm:pt modelId="{92E6673C-B126-4CAC-B9C3-6F5C56BD9CBF}">
      <dgm:prSet phldrT="[Texto]" custT="1"/>
      <dgm:spPr/>
      <dgm:t>
        <a:bodyPr/>
        <a:lstStyle/>
        <a:p>
          <a:pPr algn="ctr"/>
          <a:r>
            <a:rPr lang="es-EC" sz="800" b="1"/>
            <a:t>CICLOTURISMO</a:t>
          </a:r>
          <a:endParaRPr lang="es-EC" sz="900" b="1"/>
        </a:p>
      </dgm:t>
    </dgm:pt>
    <dgm:pt modelId="{83177E4B-21F1-4C01-9814-AEA46264246C}" type="parTrans" cxnId="{A652EFF4-AB18-4670-A4D7-955E6CA7350D}">
      <dgm:prSet/>
      <dgm:spPr/>
      <dgm:t>
        <a:bodyPr/>
        <a:lstStyle/>
        <a:p>
          <a:pPr algn="ctr"/>
          <a:endParaRPr lang="es-EC" sz="800"/>
        </a:p>
      </dgm:t>
    </dgm:pt>
    <dgm:pt modelId="{79AD2ABF-D556-4A8E-A12A-D81546961E77}" type="sibTrans" cxnId="{A652EFF4-AB18-4670-A4D7-955E6CA7350D}">
      <dgm:prSet/>
      <dgm:spPr/>
      <dgm:t>
        <a:bodyPr/>
        <a:lstStyle/>
        <a:p>
          <a:pPr algn="ctr"/>
          <a:endParaRPr lang="es-EC" sz="800"/>
        </a:p>
      </dgm:t>
    </dgm:pt>
    <dgm:pt modelId="{BA1BC806-4506-4752-85A4-0C3092AD6C5B}">
      <dgm:prSet phldrT="[Texto]" custT="1"/>
      <dgm:spPr/>
      <dgm:t>
        <a:bodyPr/>
        <a:lstStyle/>
        <a:p>
          <a:pPr algn="ctr"/>
          <a:r>
            <a:rPr lang="es-EC" sz="800" b="1"/>
            <a:t>Económico</a:t>
          </a:r>
        </a:p>
      </dgm:t>
    </dgm:pt>
    <dgm:pt modelId="{81A61C1B-F9A1-4EF3-AE88-5FB2328C262F}" type="parTrans" cxnId="{AA339EF0-C461-42D4-8BFC-F2FB18473783}">
      <dgm:prSet custT="1"/>
      <dgm:spPr/>
      <dgm:t>
        <a:bodyPr/>
        <a:lstStyle/>
        <a:p>
          <a:pPr algn="ctr"/>
          <a:endParaRPr lang="es-EC" sz="800"/>
        </a:p>
      </dgm:t>
    </dgm:pt>
    <dgm:pt modelId="{E5609AB7-4A32-4AE6-A276-5C1A2305CFB3}" type="sibTrans" cxnId="{AA339EF0-C461-42D4-8BFC-F2FB18473783}">
      <dgm:prSet/>
      <dgm:spPr/>
      <dgm:t>
        <a:bodyPr/>
        <a:lstStyle/>
        <a:p>
          <a:pPr algn="ctr"/>
          <a:endParaRPr lang="es-EC" sz="800"/>
        </a:p>
      </dgm:t>
    </dgm:pt>
    <dgm:pt modelId="{89D927C5-FD3F-4675-8450-069701BC2772}">
      <dgm:prSet phldrT="[Texto]" custT="1"/>
      <dgm:spPr/>
      <dgm:t>
        <a:bodyPr/>
        <a:lstStyle/>
        <a:p>
          <a:pPr algn="ctr"/>
          <a:r>
            <a:rPr lang="es-EC" sz="800" b="1"/>
            <a:t>Ambiental</a:t>
          </a:r>
        </a:p>
      </dgm:t>
    </dgm:pt>
    <dgm:pt modelId="{59036872-B56A-4B98-8CED-F8599BD06868}" type="parTrans" cxnId="{853F4DED-D7EC-4443-8521-87AD50BBEB9C}">
      <dgm:prSet custT="1"/>
      <dgm:spPr/>
      <dgm:t>
        <a:bodyPr/>
        <a:lstStyle/>
        <a:p>
          <a:pPr algn="ctr"/>
          <a:endParaRPr lang="es-EC" sz="800">
            <a:solidFill>
              <a:schemeClr val="accent2">
                <a:lumMod val="60000"/>
                <a:lumOff val="40000"/>
              </a:schemeClr>
            </a:solidFill>
          </a:endParaRPr>
        </a:p>
      </dgm:t>
    </dgm:pt>
    <dgm:pt modelId="{E595C621-E0BD-4C30-A590-FAB4F0E5ED1D}" type="sibTrans" cxnId="{853F4DED-D7EC-4443-8521-87AD50BBEB9C}">
      <dgm:prSet/>
      <dgm:spPr/>
      <dgm:t>
        <a:bodyPr/>
        <a:lstStyle/>
        <a:p>
          <a:pPr algn="ctr"/>
          <a:endParaRPr lang="es-EC" sz="800"/>
        </a:p>
      </dgm:t>
    </dgm:pt>
    <dgm:pt modelId="{F09256C9-6B02-4829-8027-28183929E850}">
      <dgm:prSet phldrT="[Texto]" custT="1"/>
      <dgm:spPr/>
      <dgm:t>
        <a:bodyPr/>
        <a:lstStyle/>
        <a:p>
          <a:pPr algn="ctr"/>
          <a:r>
            <a:rPr lang="es-EC" sz="800" b="1"/>
            <a:t>Social</a:t>
          </a:r>
        </a:p>
      </dgm:t>
    </dgm:pt>
    <dgm:pt modelId="{1BAB2576-2450-412C-9B31-8485FAAD7050}" type="parTrans" cxnId="{526E4F04-421A-465E-BF62-A6AA173C9B1D}">
      <dgm:prSet custT="1"/>
      <dgm:spPr/>
      <dgm:t>
        <a:bodyPr/>
        <a:lstStyle/>
        <a:p>
          <a:pPr algn="ctr"/>
          <a:endParaRPr lang="es-EC" sz="800"/>
        </a:p>
      </dgm:t>
    </dgm:pt>
    <dgm:pt modelId="{1CE556B5-1925-45CA-AFFF-582620D8D92D}" type="sibTrans" cxnId="{526E4F04-421A-465E-BF62-A6AA173C9B1D}">
      <dgm:prSet/>
      <dgm:spPr/>
      <dgm:t>
        <a:bodyPr/>
        <a:lstStyle/>
        <a:p>
          <a:pPr algn="ctr"/>
          <a:endParaRPr lang="es-EC" sz="800"/>
        </a:p>
      </dgm:t>
    </dgm:pt>
    <dgm:pt modelId="{EB153FC5-1A75-4B6F-AF88-92E89C62C654}" type="pres">
      <dgm:prSet presAssocID="{4A75C723-188B-42D4-B68F-E39755C7811C}" presName="Name0" presStyleCnt="0">
        <dgm:presLayoutVars>
          <dgm:chMax val="1"/>
          <dgm:dir/>
          <dgm:animLvl val="ctr"/>
          <dgm:resizeHandles val="exact"/>
        </dgm:presLayoutVars>
      </dgm:prSet>
      <dgm:spPr/>
      <dgm:t>
        <a:bodyPr/>
        <a:lstStyle/>
        <a:p>
          <a:endParaRPr lang="es-EC"/>
        </a:p>
      </dgm:t>
    </dgm:pt>
    <dgm:pt modelId="{24598AB3-1B14-45B7-A72B-6BCAE4DA850D}" type="pres">
      <dgm:prSet presAssocID="{92E6673C-B126-4CAC-B9C3-6F5C56BD9CBF}" presName="centerShape" presStyleLbl="node0" presStyleIdx="0" presStyleCnt="1" custScaleX="133944" custScaleY="127184"/>
      <dgm:spPr/>
      <dgm:t>
        <a:bodyPr/>
        <a:lstStyle/>
        <a:p>
          <a:endParaRPr lang="es-EC"/>
        </a:p>
      </dgm:t>
    </dgm:pt>
    <dgm:pt modelId="{5AD717B9-CB72-47C6-939A-7ED85D4CA497}" type="pres">
      <dgm:prSet presAssocID="{81A61C1B-F9A1-4EF3-AE88-5FB2328C262F}" presName="parTrans" presStyleLbl="sibTrans2D1" presStyleIdx="0" presStyleCnt="3"/>
      <dgm:spPr/>
      <dgm:t>
        <a:bodyPr/>
        <a:lstStyle/>
        <a:p>
          <a:endParaRPr lang="es-EC"/>
        </a:p>
      </dgm:t>
    </dgm:pt>
    <dgm:pt modelId="{D3D859D9-B799-47BD-8016-CF61DB4F95F7}" type="pres">
      <dgm:prSet presAssocID="{81A61C1B-F9A1-4EF3-AE88-5FB2328C262F}" presName="connectorText" presStyleLbl="sibTrans2D1" presStyleIdx="0" presStyleCnt="3"/>
      <dgm:spPr/>
      <dgm:t>
        <a:bodyPr/>
        <a:lstStyle/>
        <a:p>
          <a:endParaRPr lang="es-EC"/>
        </a:p>
      </dgm:t>
    </dgm:pt>
    <dgm:pt modelId="{FB6A959F-5DC4-49D7-BD09-C6889DE4F8F2}" type="pres">
      <dgm:prSet presAssocID="{BA1BC806-4506-4752-85A4-0C3092AD6C5B}" presName="node" presStyleLbl="node1" presStyleIdx="0" presStyleCnt="3" custScaleX="98326" custScaleY="85704" custRadScaleRad="95626" custRadScaleInc="1880">
        <dgm:presLayoutVars>
          <dgm:bulletEnabled val="1"/>
        </dgm:presLayoutVars>
      </dgm:prSet>
      <dgm:spPr/>
      <dgm:t>
        <a:bodyPr/>
        <a:lstStyle/>
        <a:p>
          <a:endParaRPr lang="es-EC"/>
        </a:p>
      </dgm:t>
    </dgm:pt>
    <dgm:pt modelId="{6560CB47-5E29-457D-8F9A-3094E42B748E}" type="pres">
      <dgm:prSet presAssocID="{59036872-B56A-4B98-8CED-F8599BD06868}" presName="parTrans" presStyleLbl="sibTrans2D1" presStyleIdx="1" presStyleCnt="3"/>
      <dgm:spPr/>
      <dgm:t>
        <a:bodyPr/>
        <a:lstStyle/>
        <a:p>
          <a:endParaRPr lang="es-EC"/>
        </a:p>
      </dgm:t>
    </dgm:pt>
    <dgm:pt modelId="{32657C86-D0D7-4631-A588-D24D5F73A132}" type="pres">
      <dgm:prSet presAssocID="{59036872-B56A-4B98-8CED-F8599BD06868}" presName="connectorText" presStyleLbl="sibTrans2D1" presStyleIdx="1" presStyleCnt="3"/>
      <dgm:spPr/>
      <dgm:t>
        <a:bodyPr/>
        <a:lstStyle/>
        <a:p>
          <a:endParaRPr lang="es-EC"/>
        </a:p>
      </dgm:t>
    </dgm:pt>
    <dgm:pt modelId="{65CFA49A-B7A4-4ADE-A870-31BE03183980}" type="pres">
      <dgm:prSet presAssocID="{89D927C5-FD3F-4675-8450-069701BC2772}" presName="node" presStyleLbl="node1" presStyleIdx="1" presStyleCnt="3" custScaleX="89615" custScaleY="87297" custRadScaleRad="95116" custRadScaleInc="-9290">
        <dgm:presLayoutVars>
          <dgm:bulletEnabled val="1"/>
        </dgm:presLayoutVars>
      </dgm:prSet>
      <dgm:spPr/>
      <dgm:t>
        <a:bodyPr/>
        <a:lstStyle/>
        <a:p>
          <a:endParaRPr lang="es-EC"/>
        </a:p>
      </dgm:t>
    </dgm:pt>
    <dgm:pt modelId="{4ECD33C8-724D-472B-9272-F4E1F3DBD775}" type="pres">
      <dgm:prSet presAssocID="{1BAB2576-2450-412C-9B31-8485FAAD7050}" presName="parTrans" presStyleLbl="sibTrans2D1" presStyleIdx="2" presStyleCnt="3"/>
      <dgm:spPr/>
      <dgm:t>
        <a:bodyPr/>
        <a:lstStyle/>
        <a:p>
          <a:endParaRPr lang="es-EC"/>
        </a:p>
      </dgm:t>
    </dgm:pt>
    <dgm:pt modelId="{8D079171-8897-445F-90BC-0D6876BD365B}" type="pres">
      <dgm:prSet presAssocID="{1BAB2576-2450-412C-9B31-8485FAAD7050}" presName="connectorText" presStyleLbl="sibTrans2D1" presStyleIdx="2" presStyleCnt="3"/>
      <dgm:spPr/>
      <dgm:t>
        <a:bodyPr/>
        <a:lstStyle/>
        <a:p>
          <a:endParaRPr lang="es-EC"/>
        </a:p>
      </dgm:t>
    </dgm:pt>
    <dgm:pt modelId="{CD51E306-024B-4F80-85DD-107F85A3DE5A}" type="pres">
      <dgm:prSet presAssocID="{F09256C9-6B02-4829-8027-28183929E850}" presName="node" presStyleLbl="node1" presStyleIdx="2" presStyleCnt="3" custScaleX="86852" custScaleY="89738" custRadScaleRad="97407" custRadScaleInc="10307">
        <dgm:presLayoutVars>
          <dgm:bulletEnabled val="1"/>
        </dgm:presLayoutVars>
      </dgm:prSet>
      <dgm:spPr/>
      <dgm:t>
        <a:bodyPr/>
        <a:lstStyle/>
        <a:p>
          <a:endParaRPr lang="es-EC"/>
        </a:p>
      </dgm:t>
    </dgm:pt>
  </dgm:ptLst>
  <dgm:cxnLst>
    <dgm:cxn modelId="{853F4DED-D7EC-4443-8521-87AD50BBEB9C}" srcId="{92E6673C-B126-4CAC-B9C3-6F5C56BD9CBF}" destId="{89D927C5-FD3F-4675-8450-069701BC2772}" srcOrd="1" destOrd="0" parTransId="{59036872-B56A-4B98-8CED-F8599BD06868}" sibTransId="{E595C621-E0BD-4C30-A590-FAB4F0E5ED1D}"/>
    <dgm:cxn modelId="{45936AE3-9465-4F4C-83C7-02765BDBF6CB}" type="presOf" srcId="{92E6673C-B126-4CAC-B9C3-6F5C56BD9CBF}" destId="{24598AB3-1B14-45B7-A72B-6BCAE4DA850D}" srcOrd="0" destOrd="0" presId="urn:microsoft.com/office/officeart/2005/8/layout/radial5"/>
    <dgm:cxn modelId="{3636EC09-E57A-42CA-96A8-048D2916CD5E}" type="presOf" srcId="{4A75C723-188B-42D4-B68F-E39755C7811C}" destId="{EB153FC5-1A75-4B6F-AF88-92E89C62C654}" srcOrd="0" destOrd="0" presId="urn:microsoft.com/office/officeart/2005/8/layout/radial5"/>
    <dgm:cxn modelId="{CE4E9A3E-9622-4651-AF58-2F191C16D9EE}" type="presOf" srcId="{1BAB2576-2450-412C-9B31-8485FAAD7050}" destId="{4ECD33C8-724D-472B-9272-F4E1F3DBD775}" srcOrd="0" destOrd="0" presId="urn:microsoft.com/office/officeart/2005/8/layout/radial5"/>
    <dgm:cxn modelId="{EBCA922B-C2A2-44A9-9BD2-4B28FEF0F691}" type="presOf" srcId="{1BAB2576-2450-412C-9B31-8485FAAD7050}" destId="{8D079171-8897-445F-90BC-0D6876BD365B}" srcOrd="1" destOrd="0" presId="urn:microsoft.com/office/officeart/2005/8/layout/radial5"/>
    <dgm:cxn modelId="{A652EFF4-AB18-4670-A4D7-955E6CA7350D}" srcId="{4A75C723-188B-42D4-B68F-E39755C7811C}" destId="{92E6673C-B126-4CAC-B9C3-6F5C56BD9CBF}" srcOrd="0" destOrd="0" parTransId="{83177E4B-21F1-4C01-9814-AEA46264246C}" sibTransId="{79AD2ABF-D556-4A8E-A12A-D81546961E77}"/>
    <dgm:cxn modelId="{D2C3178E-50CB-4E05-A962-6B3D000ACEE7}" type="presOf" srcId="{89D927C5-FD3F-4675-8450-069701BC2772}" destId="{65CFA49A-B7A4-4ADE-A870-31BE03183980}" srcOrd="0" destOrd="0" presId="urn:microsoft.com/office/officeart/2005/8/layout/radial5"/>
    <dgm:cxn modelId="{847BF7D4-4ED2-4EA2-A371-90F31627D2FA}" type="presOf" srcId="{81A61C1B-F9A1-4EF3-AE88-5FB2328C262F}" destId="{D3D859D9-B799-47BD-8016-CF61DB4F95F7}" srcOrd="1" destOrd="0" presId="urn:microsoft.com/office/officeart/2005/8/layout/radial5"/>
    <dgm:cxn modelId="{AA339EF0-C461-42D4-8BFC-F2FB18473783}" srcId="{92E6673C-B126-4CAC-B9C3-6F5C56BD9CBF}" destId="{BA1BC806-4506-4752-85A4-0C3092AD6C5B}" srcOrd="0" destOrd="0" parTransId="{81A61C1B-F9A1-4EF3-AE88-5FB2328C262F}" sibTransId="{E5609AB7-4A32-4AE6-A276-5C1A2305CFB3}"/>
    <dgm:cxn modelId="{F6659720-FE3F-40C1-8C60-B6C87CEBF5C7}" type="presOf" srcId="{F09256C9-6B02-4829-8027-28183929E850}" destId="{CD51E306-024B-4F80-85DD-107F85A3DE5A}" srcOrd="0" destOrd="0" presId="urn:microsoft.com/office/officeart/2005/8/layout/radial5"/>
    <dgm:cxn modelId="{526E4F04-421A-465E-BF62-A6AA173C9B1D}" srcId="{92E6673C-B126-4CAC-B9C3-6F5C56BD9CBF}" destId="{F09256C9-6B02-4829-8027-28183929E850}" srcOrd="2" destOrd="0" parTransId="{1BAB2576-2450-412C-9B31-8485FAAD7050}" sibTransId="{1CE556B5-1925-45CA-AFFF-582620D8D92D}"/>
    <dgm:cxn modelId="{6AAB1921-FC46-4993-A220-BDA33949E215}" type="presOf" srcId="{81A61C1B-F9A1-4EF3-AE88-5FB2328C262F}" destId="{5AD717B9-CB72-47C6-939A-7ED85D4CA497}" srcOrd="0" destOrd="0" presId="urn:microsoft.com/office/officeart/2005/8/layout/radial5"/>
    <dgm:cxn modelId="{009C0FAB-11C3-4C24-810E-42F71997A781}" type="presOf" srcId="{59036872-B56A-4B98-8CED-F8599BD06868}" destId="{6560CB47-5E29-457D-8F9A-3094E42B748E}" srcOrd="0" destOrd="0" presId="urn:microsoft.com/office/officeart/2005/8/layout/radial5"/>
    <dgm:cxn modelId="{C8390452-FDA3-497E-8823-13FFD5F62DAB}" type="presOf" srcId="{59036872-B56A-4B98-8CED-F8599BD06868}" destId="{32657C86-D0D7-4631-A588-D24D5F73A132}" srcOrd="1" destOrd="0" presId="urn:microsoft.com/office/officeart/2005/8/layout/radial5"/>
    <dgm:cxn modelId="{81D31130-0B3A-4F3C-A6D8-A7865EB3290C}" type="presOf" srcId="{BA1BC806-4506-4752-85A4-0C3092AD6C5B}" destId="{FB6A959F-5DC4-49D7-BD09-C6889DE4F8F2}" srcOrd="0" destOrd="0" presId="urn:microsoft.com/office/officeart/2005/8/layout/radial5"/>
    <dgm:cxn modelId="{02FE05B2-B6BB-4117-B174-120102B32A7A}" type="presParOf" srcId="{EB153FC5-1A75-4B6F-AF88-92E89C62C654}" destId="{24598AB3-1B14-45B7-A72B-6BCAE4DA850D}" srcOrd="0" destOrd="0" presId="urn:microsoft.com/office/officeart/2005/8/layout/radial5"/>
    <dgm:cxn modelId="{301DA536-BC65-49BE-B9D2-787993D98807}" type="presParOf" srcId="{EB153FC5-1A75-4B6F-AF88-92E89C62C654}" destId="{5AD717B9-CB72-47C6-939A-7ED85D4CA497}" srcOrd="1" destOrd="0" presId="urn:microsoft.com/office/officeart/2005/8/layout/radial5"/>
    <dgm:cxn modelId="{EDC62186-343B-484B-B8A7-D1D6984383BE}" type="presParOf" srcId="{5AD717B9-CB72-47C6-939A-7ED85D4CA497}" destId="{D3D859D9-B799-47BD-8016-CF61DB4F95F7}" srcOrd="0" destOrd="0" presId="urn:microsoft.com/office/officeart/2005/8/layout/radial5"/>
    <dgm:cxn modelId="{759249E0-D9FF-47D3-99A5-F87328F4C983}" type="presParOf" srcId="{EB153FC5-1A75-4B6F-AF88-92E89C62C654}" destId="{FB6A959F-5DC4-49D7-BD09-C6889DE4F8F2}" srcOrd="2" destOrd="0" presId="urn:microsoft.com/office/officeart/2005/8/layout/radial5"/>
    <dgm:cxn modelId="{FB85D3C7-F76C-4AC1-BD92-B9D105F1D541}" type="presParOf" srcId="{EB153FC5-1A75-4B6F-AF88-92E89C62C654}" destId="{6560CB47-5E29-457D-8F9A-3094E42B748E}" srcOrd="3" destOrd="0" presId="urn:microsoft.com/office/officeart/2005/8/layout/radial5"/>
    <dgm:cxn modelId="{7CE3E654-4D5A-4F56-9E07-2817B0B8862D}" type="presParOf" srcId="{6560CB47-5E29-457D-8F9A-3094E42B748E}" destId="{32657C86-D0D7-4631-A588-D24D5F73A132}" srcOrd="0" destOrd="0" presId="urn:microsoft.com/office/officeart/2005/8/layout/radial5"/>
    <dgm:cxn modelId="{067470F7-EEEF-4C86-BA8B-51CD2E221343}" type="presParOf" srcId="{EB153FC5-1A75-4B6F-AF88-92E89C62C654}" destId="{65CFA49A-B7A4-4ADE-A870-31BE03183980}" srcOrd="4" destOrd="0" presId="urn:microsoft.com/office/officeart/2005/8/layout/radial5"/>
    <dgm:cxn modelId="{91EEB44C-18A8-41F7-8352-43975512C55A}" type="presParOf" srcId="{EB153FC5-1A75-4B6F-AF88-92E89C62C654}" destId="{4ECD33C8-724D-472B-9272-F4E1F3DBD775}" srcOrd="5" destOrd="0" presId="urn:microsoft.com/office/officeart/2005/8/layout/radial5"/>
    <dgm:cxn modelId="{92D09A4F-CA0E-49D5-AADB-5DEC1759CE1F}" type="presParOf" srcId="{4ECD33C8-724D-472B-9272-F4E1F3DBD775}" destId="{8D079171-8897-445F-90BC-0D6876BD365B}" srcOrd="0" destOrd="0" presId="urn:microsoft.com/office/officeart/2005/8/layout/radial5"/>
    <dgm:cxn modelId="{E235E965-332D-48EC-9DFA-6FCFCEC764FD}" type="presParOf" srcId="{EB153FC5-1A75-4B6F-AF88-92E89C62C654}" destId="{CD51E306-024B-4F80-85DD-107F85A3DE5A}" srcOrd="6" destOrd="0" presId="urn:microsoft.com/office/officeart/2005/8/layout/radial5"/>
  </dgm:cxnLst>
  <dgm:bg>
    <a:solidFill>
      <a:srgbClr val="00B0F0"/>
    </a:solidFill>
  </dgm:bg>
  <dgm:whole>
    <a:ln>
      <a:solidFill>
        <a:schemeClr val="tx1"/>
      </a:solidFill>
    </a:ln>
    <a:effectLst/>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193D03-46D8-4DDC-BF5C-7EFE395E28F9}"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s-EC"/>
        </a:p>
      </dgm:t>
    </dgm:pt>
    <dgm:pt modelId="{34E1EF00-C544-43DB-B4FC-8D4B7DC21721}">
      <dgm:prSet phldrT="[Texto]" custT="1"/>
      <dgm:spPr/>
      <dgm:t>
        <a:bodyPr/>
        <a:lstStyle/>
        <a:p>
          <a:r>
            <a:rPr lang="es-EC" sz="1050" b="1" dirty="0" smtClean="0"/>
            <a:t>Mercados Potenciales</a:t>
          </a:r>
          <a:endParaRPr lang="es-EC" sz="1050" b="1" dirty="0"/>
        </a:p>
      </dgm:t>
    </dgm:pt>
    <dgm:pt modelId="{D0D6F780-768E-4122-9B46-24B661203966}" type="parTrans" cxnId="{C04EEE1D-74F6-468D-8FCF-1B330AF60FA7}">
      <dgm:prSet/>
      <dgm:spPr/>
      <dgm:t>
        <a:bodyPr/>
        <a:lstStyle/>
        <a:p>
          <a:endParaRPr lang="es-EC" sz="3600"/>
        </a:p>
      </dgm:t>
    </dgm:pt>
    <dgm:pt modelId="{A6B6CE75-98A6-4F38-8767-677645966B30}" type="sibTrans" cxnId="{C04EEE1D-74F6-468D-8FCF-1B330AF60FA7}">
      <dgm:prSet/>
      <dgm:spPr/>
      <dgm:t>
        <a:bodyPr/>
        <a:lstStyle/>
        <a:p>
          <a:endParaRPr lang="es-EC" sz="3600"/>
        </a:p>
      </dgm:t>
    </dgm:pt>
    <dgm:pt modelId="{063DD6B5-70F7-4BA9-8B9B-8F7484DE5B38}">
      <dgm:prSet phldrT="[Texto]" custT="1"/>
      <dgm:spPr/>
      <dgm:t>
        <a:bodyPr/>
        <a:lstStyle/>
        <a:p>
          <a:r>
            <a:rPr lang="es-EC" sz="1400" dirty="0" smtClean="0"/>
            <a:t>Alemania</a:t>
          </a:r>
          <a:endParaRPr lang="es-EC" sz="1400" dirty="0"/>
        </a:p>
      </dgm:t>
    </dgm:pt>
    <dgm:pt modelId="{0C963314-F4D2-4BF9-80BD-5468D7CEEA95}" type="parTrans" cxnId="{74898C13-5135-4A75-A930-7EBF613DC75B}">
      <dgm:prSet/>
      <dgm:spPr/>
      <dgm:t>
        <a:bodyPr/>
        <a:lstStyle/>
        <a:p>
          <a:endParaRPr lang="es-EC" sz="3600"/>
        </a:p>
      </dgm:t>
    </dgm:pt>
    <dgm:pt modelId="{F3B26B7C-5614-4AE2-BB52-E394A8C32FAF}" type="sibTrans" cxnId="{74898C13-5135-4A75-A930-7EBF613DC75B}">
      <dgm:prSet/>
      <dgm:spPr/>
      <dgm:t>
        <a:bodyPr/>
        <a:lstStyle/>
        <a:p>
          <a:endParaRPr lang="es-EC" sz="3600"/>
        </a:p>
      </dgm:t>
    </dgm:pt>
    <dgm:pt modelId="{7D2824D3-7DB1-45AC-8814-CD3F41E51D7F}">
      <dgm:prSet phldrT="[Texto]" custT="1"/>
      <dgm:spPr/>
      <dgm:t>
        <a:bodyPr/>
        <a:lstStyle/>
        <a:p>
          <a:r>
            <a:rPr lang="es-EC" sz="1400" dirty="0" smtClean="0"/>
            <a:t>Holanda</a:t>
          </a:r>
          <a:endParaRPr lang="es-EC" sz="1400" dirty="0"/>
        </a:p>
      </dgm:t>
    </dgm:pt>
    <dgm:pt modelId="{684F9C2D-30FF-438E-AECD-3615CC1B834C}" type="parTrans" cxnId="{50887C82-4E47-44B3-AD3C-89C1FD6C3D9F}">
      <dgm:prSet/>
      <dgm:spPr/>
      <dgm:t>
        <a:bodyPr/>
        <a:lstStyle/>
        <a:p>
          <a:endParaRPr lang="es-EC" sz="3600"/>
        </a:p>
      </dgm:t>
    </dgm:pt>
    <dgm:pt modelId="{BAB1FE43-17FA-49C7-9E93-133A6FA6F86F}" type="sibTrans" cxnId="{50887C82-4E47-44B3-AD3C-89C1FD6C3D9F}">
      <dgm:prSet/>
      <dgm:spPr/>
      <dgm:t>
        <a:bodyPr/>
        <a:lstStyle/>
        <a:p>
          <a:endParaRPr lang="es-EC" sz="3600"/>
        </a:p>
      </dgm:t>
    </dgm:pt>
    <dgm:pt modelId="{087FFEA5-A482-480C-AECC-712DE9BA61CD}">
      <dgm:prSet phldrT="[Texto]" custT="1"/>
      <dgm:spPr/>
      <dgm:t>
        <a:bodyPr/>
        <a:lstStyle/>
        <a:p>
          <a:r>
            <a:rPr lang="es-EC" sz="1400" dirty="0" smtClean="0"/>
            <a:t>Francia</a:t>
          </a:r>
          <a:endParaRPr lang="es-EC" sz="1400" dirty="0"/>
        </a:p>
      </dgm:t>
    </dgm:pt>
    <dgm:pt modelId="{BFFA0B8A-9D44-4E5E-9BED-D577211611F7}" type="parTrans" cxnId="{64D9A9B2-F931-42F4-9067-C8013A670DC4}">
      <dgm:prSet/>
      <dgm:spPr/>
      <dgm:t>
        <a:bodyPr/>
        <a:lstStyle/>
        <a:p>
          <a:endParaRPr lang="es-EC" sz="3600"/>
        </a:p>
      </dgm:t>
    </dgm:pt>
    <dgm:pt modelId="{C7156398-09C2-486A-B471-57F794175607}" type="sibTrans" cxnId="{64D9A9B2-F931-42F4-9067-C8013A670DC4}">
      <dgm:prSet/>
      <dgm:spPr/>
      <dgm:t>
        <a:bodyPr/>
        <a:lstStyle/>
        <a:p>
          <a:endParaRPr lang="es-EC" sz="3600"/>
        </a:p>
      </dgm:t>
    </dgm:pt>
    <dgm:pt modelId="{46C4F9FE-B6BC-4636-A11C-DA39867633DD}">
      <dgm:prSet phldrT="[Texto]" custT="1"/>
      <dgm:spPr/>
      <dgm:t>
        <a:bodyPr/>
        <a:lstStyle/>
        <a:p>
          <a:r>
            <a:rPr lang="es-EC" sz="1400" dirty="0" smtClean="0"/>
            <a:t>Suiza</a:t>
          </a:r>
          <a:endParaRPr lang="es-EC" sz="1400" dirty="0"/>
        </a:p>
      </dgm:t>
    </dgm:pt>
    <dgm:pt modelId="{6B6EA450-3853-4BC7-8966-EFF0122E1299}" type="parTrans" cxnId="{332E18EC-25C7-459B-AF36-9F160E643BBB}">
      <dgm:prSet/>
      <dgm:spPr/>
      <dgm:t>
        <a:bodyPr/>
        <a:lstStyle/>
        <a:p>
          <a:endParaRPr lang="es-EC" sz="3600"/>
        </a:p>
      </dgm:t>
    </dgm:pt>
    <dgm:pt modelId="{9625C133-25D2-4C69-96DA-F9246D25D842}" type="sibTrans" cxnId="{332E18EC-25C7-459B-AF36-9F160E643BBB}">
      <dgm:prSet/>
      <dgm:spPr/>
      <dgm:t>
        <a:bodyPr/>
        <a:lstStyle/>
        <a:p>
          <a:endParaRPr lang="es-EC" sz="3600"/>
        </a:p>
      </dgm:t>
    </dgm:pt>
    <dgm:pt modelId="{C5C6F258-B813-4ED2-8D2C-A80EFCC40C90}" type="pres">
      <dgm:prSet presAssocID="{8E193D03-46D8-4DDC-BF5C-7EFE395E28F9}" presName="diagram" presStyleCnt="0">
        <dgm:presLayoutVars>
          <dgm:chMax val="1"/>
          <dgm:dir/>
          <dgm:animLvl val="ctr"/>
          <dgm:resizeHandles val="exact"/>
        </dgm:presLayoutVars>
      </dgm:prSet>
      <dgm:spPr/>
      <dgm:t>
        <a:bodyPr/>
        <a:lstStyle/>
        <a:p>
          <a:endParaRPr lang="es-EC"/>
        </a:p>
      </dgm:t>
    </dgm:pt>
    <dgm:pt modelId="{9BA3B57D-D46C-42B1-A233-2DF69AB9C226}" type="pres">
      <dgm:prSet presAssocID="{8E193D03-46D8-4DDC-BF5C-7EFE395E28F9}" presName="matrix" presStyleCnt="0"/>
      <dgm:spPr/>
    </dgm:pt>
    <dgm:pt modelId="{2F5136BD-7D67-4B69-978D-2D201484AC5D}" type="pres">
      <dgm:prSet presAssocID="{8E193D03-46D8-4DDC-BF5C-7EFE395E28F9}" presName="tile1" presStyleLbl="node1" presStyleIdx="0" presStyleCnt="4" custLinFactNeighborX="-74" custLinFactNeighborY="-15734"/>
      <dgm:spPr/>
      <dgm:t>
        <a:bodyPr/>
        <a:lstStyle/>
        <a:p>
          <a:endParaRPr lang="es-EC"/>
        </a:p>
      </dgm:t>
    </dgm:pt>
    <dgm:pt modelId="{FA1F841F-B1B0-4C3A-A1BB-6B3CDC471D7D}" type="pres">
      <dgm:prSet presAssocID="{8E193D03-46D8-4DDC-BF5C-7EFE395E28F9}" presName="tile1text" presStyleLbl="node1" presStyleIdx="0" presStyleCnt="4">
        <dgm:presLayoutVars>
          <dgm:chMax val="0"/>
          <dgm:chPref val="0"/>
          <dgm:bulletEnabled val="1"/>
        </dgm:presLayoutVars>
      </dgm:prSet>
      <dgm:spPr/>
      <dgm:t>
        <a:bodyPr/>
        <a:lstStyle/>
        <a:p>
          <a:endParaRPr lang="es-EC"/>
        </a:p>
      </dgm:t>
    </dgm:pt>
    <dgm:pt modelId="{8325729A-AD38-493D-A31E-14D4DA246AD0}" type="pres">
      <dgm:prSet presAssocID="{8E193D03-46D8-4DDC-BF5C-7EFE395E28F9}" presName="tile2" presStyleLbl="node1" presStyleIdx="1" presStyleCnt="4" custLinFactNeighborY="-21372"/>
      <dgm:spPr/>
      <dgm:t>
        <a:bodyPr/>
        <a:lstStyle/>
        <a:p>
          <a:endParaRPr lang="es-EC"/>
        </a:p>
      </dgm:t>
    </dgm:pt>
    <dgm:pt modelId="{53B5B22B-C98E-4461-BF26-6A598DB12272}" type="pres">
      <dgm:prSet presAssocID="{8E193D03-46D8-4DDC-BF5C-7EFE395E28F9}" presName="tile2text" presStyleLbl="node1" presStyleIdx="1" presStyleCnt="4">
        <dgm:presLayoutVars>
          <dgm:chMax val="0"/>
          <dgm:chPref val="0"/>
          <dgm:bulletEnabled val="1"/>
        </dgm:presLayoutVars>
      </dgm:prSet>
      <dgm:spPr/>
      <dgm:t>
        <a:bodyPr/>
        <a:lstStyle/>
        <a:p>
          <a:endParaRPr lang="es-EC"/>
        </a:p>
      </dgm:t>
    </dgm:pt>
    <dgm:pt modelId="{C8AC6FB3-A18C-4F39-8E8E-73FAD2A654B0}" type="pres">
      <dgm:prSet presAssocID="{8E193D03-46D8-4DDC-BF5C-7EFE395E28F9}" presName="tile3" presStyleLbl="node1" presStyleIdx="2" presStyleCnt="4"/>
      <dgm:spPr/>
      <dgm:t>
        <a:bodyPr/>
        <a:lstStyle/>
        <a:p>
          <a:endParaRPr lang="es-EC"/>
        </a:p>
      </dgm:t>
    </dgm:pt>
    <dgm:pt modelId="{F63B0A78-66FD-425A-86C1-FEA0FA0D7AA8}" type="pres">
      <dgm:prSet presAssocID="{8E193D03-46D8-4DDC-BF5C-7EFE395E28F9}" presName="tile3text" presStyleLbl="node1" presStyleIdx="2" presStyleCnt="4">
        <dgm:presLayoutVars>
          <dgm:chMax val="0"/>
          <dgm:chPref val="0"/>
          <dgm:bulletEnabled val="1"/>
        </dgm:presLayoutVars>
      </dgm:prSet>
      <dgm:spPr/>
      <dgm:t>
        <a:bodyPr/>
        <a:lstStyle/>
        <a:p>
          <a:endParaRPr lang="es-EC"/>
        </a:p>
      </dgm:t>
    </dgm:pt>
    <dgm:pt modelId="{FAC2F275-996F-4C4E-8E39-F6417669E5FF}" type="pres">
      <dgm:prSet presAssocID="{8E193D03-46D8-4DDC-BF5C-7EFE395E28F9}" presName="tile4" presStyleLbl="node1" presStyleIdx="3" presStyleCnt="4" custLinFactNeighborX="14511" custLinFactNeighborY="0"/>
      <dgm:spPr/>
      <dgm:t>
        <a:bodyPr/>
        <a:lstStyle/>
        <a:p>
          <a:endParaRPr lang="es-EC"/>
        </a:p>
      </dgm:t>
    </dgm:pt>
    <dgm:pt modelId="{2DD4A633-F620-480B-A4B0-2D9E298BA7A0}" type="pres">
      <dgm:prSet presAssocID="{8E193D03-46D8-4DDC-BF5C-7EFE395E28F9}" presName="tile4text" presStyleLbl="node1" presStyleIdx="3" presStyleCnt="4">
        <dgm:presLayoutVars>
          <dgm:chMax val="0"/>
          <dgm:chPref val="0"/>
          <dgm:bulletEnabled val="1"/>
        </dgm:presLayoutVars>
      </dgm:prSet>
      <dgm:spPr/>
      <dgm:t>
        <a:bodyPr/>
        <a:lstStyle/>
        <a:p>
          <a:endParaRPr lang="es-EC"/>
        </a:p>
      </dgm:t>
    </dgm:pt>
    <dgm:pt modelId="{891E73E7-D4D1-4493-BDF5-67436DBA3717}" type="pres">
      <dgm:prSet presAssocID="{8E193D03-46D8-4DDC-BF5C-7EFE395E28F9}" presName="centerTile" presStyleLbl="fgShp" presStyleIdx="0" presStyleCnt="1" custScaleX="135141" custScaleY="164878">
        <dgm:presLayoutVars>
          <dgm:chMax val="0"/>
          <dgm:chPref val="0"/>
        </dgm:presLayoutVars>
      </dgm:prSet>
      <dgm:spPr/>
      <dgm:t>
        <a:bodyPr/>
        <a:lstStyle/>
        <a:p>
          <a:endParaRPr lang="es-EC"/>
        </a:p>
      </dgm:t>
    </dgm:pt>
  </dgm:ptLst>
  <dgm:cxnLst>
    <dgm:cxn modelId="{19C942D1-5937-44FC-89BD-4DDF7DFF667E}" type="presOf" srcId="{063DD6B5-70F7-4BA9-8B9B-8F7484DE5B38}" destId="{2F5136BD-7D67-4B69-978D-2D201484AC5D}" srcOrd="0" destOrd="0" presId="urn:microsoft.com/office/officeart/2005/8/layout/matrix1"/>
    <dgm:cxn modelId="{48DBE3AE-27F9-483A-88D5-D5F33EB0CE5B}" type="presOf" srcId="{8E193D03-46D8-4DDC-BF5C-7EFE395E28F9}" destId="{C5C6F258-B813-4ED2-8D2C-A80EFCC40C90}" srcOrd="0" destOrd="0" presId="urn:microsoft.com/office/officeart/2005/8/layout/matrix1"/>
    <dgm:cxn modelId="{10809953-9ABB-420B-BC82-B27DF25603E6}" type="presOf" srcId="{34E1EF00-C544-43DB-B4FC-8D4B7DC21721}" destId="{891E73E7-D4D1-4493-BDF5-67436DBA3717}" srcOrd="0" destOrd="0" presId="urn:microsoft.com/office/officeart/2005/8/layout/matrix1"/>
    <dgm:cxn modelId="{A7183C26-489C-4C6D-BBE6-BB177E4B7B81}" type="presOf" srcId="{46C4F9FE-B6BC-4636-A11C-DA39867633DD}" destId="{FAC2F275-996F-4C4E-8E39-F6417669E5FF}" srcOrd="0" destOrd="0" presId="urn:microsoft.com/office/officeart/2005/8/layout/matrix1"/>
    <dgm:cxn modelId="{332E18EC-25C7-459B-AF36-9F160E643BBB}" srcId="{34E1EF00-C544-43DB-B4FC-8D4B7DC21721}" destId="{46C4F9FE-B6BC-4636-A11C-DA39867633DD}" srcOrd="3" destOrd="0" parTransId="{6B6EA450-3853-4BC7-8966-EFF0122E1299}" sibTransId="{9625C133-25D2-4C69-96DA-F9246D25D842}"/>
    <dgm:cxn modelId="{50703B18-3645-4745-A8DE-1E9B7751D2AC}" type="presOf" srcId="{087FFEA5-A482-480C-AECC-712DE9BA61CD}" destId="{F63B0A78-66FD-425A-86C1-FEA0FA0D7AA8}" srcOrd="1" destOrd="0" presId="urn:microsoft.com/office/officeart/2005/8/layout/matrix1"/>
    <dgm:cxn modelId="{160E8FC9-55AA-4AA5-B178-B09C46D21D7F}" type="presOf" srcId="{46C4F9FE-B6BC-4636-A11C-DA39867633DD}" destId="{2DD4A633-F620-480B-A4B0-2D9E298BA7A0}" srcOrd="1" destOrd="0" presId="urn:microsoft.com/office/officeart/2005/8/layout/matrix1"/>
    <dgm:cxn modelId="{0B0C2805-DC93-492E-ADD9-CA4FDE35C8B0}" type="presOf" srcId="{063DD6B5-70F7-4BA9-8B9B-8F7484DE5B38}" destId="{FA1F841F-B1B0-4C3A-A1BB-6B3CDC471D7D}" srcOrd="1" destOrd="0" presId="urn:microsoft.com/office/officeart/2005/8/layout/matrix1"/>
    <dgm:cxn modelId="{74898C13-5135-4A75-A930-7EBF613DC75B}" srcId="{34E1EF00-C544-43DB-B4FC-8D4B7DC21721}" destId="{063DD6B5-70F7-4BA9-8B9B-8F7484DE5B38}" srcOrd="0" destOrd="0" parTransId="{0C963314-F4D2-4BF9-80BD-5468D7CEEA95}" sibTransId="{F3B26B7C-5614-4AE2-BB52-E394A8C32FAF}"/>
    <dgm:cxn modelId="{C04EEE1D-74F6-468D-8FCF-1B330AF60FA7}" srcId="{8E193D03-46D8-4DDC-BF5C-7EFE395E28F9}" destId="{34E1EF00-C544-43DB-B4FC-8D4B7DC21721}" srcOrd="0" destOrd="0" parTransId="{D0D6F780-768E-4122-9B46-24B661203966}" sibTransId="{A6B6CE75-98A6-4F38-8767-677645966B30}"/>
    <dgm:cxn modelId="{B103AFE4-4B00-4FE4-B857-C638A1C9BD0E}" type="presOf" srcId="{7D2824D3-7DB1-45AC-8814-CD3F41E51D7F}" destId="{53B5B22B-C98E-4461-BF26-6A598DB12272}" srcOrd="1" destOrd="0" presId="urn:microsoft.com/office/officeart/2005/8/layout/matrix1"/>
    <dgm:cxn modelId="{64D9A9B2-F931-42F4-9067-C8013A670DC4}" srcId="{34E1EF00-C544-43DB-B4FC-8D4B7DC21721}" destId="{087FFEA5-A482-480C-AECC-712DE9BA61CD}" srcOrd="2" destOrd="0" parTransId="{BFFA0B8A-9D44-4E5E-9BED-D577211611F7}" sibTransId="{C7156398-09C2-486A-B471-57F794175607}"/>
    <dgm:cxn modelId="{50887C82-4E47-44B3-AD3C-89C1FD6C3D9F}" srcId="{34E1EF00-C544-43DB-B4FC-8D4B7DC21721}" destId="{7D2824D3-7DB1-45AC-8814-CD3F41E51D7F}" srcOrd="1" destOrd="0" parTransId="{684F9C2D-30FF-438E-AECD-3615CC1B834C}" sibTransId="{BAB1FE43-17FA-49C7-9E93-133A6FA6F86F}"/>
    <dgm:cxn modelId="{BDD59F36-DBE2-4370-BE9B-0A6FCA631929}" type="presOf" srcId="{087FFEA5-A482-480C-AECC-712DE9BA61CD}" destId="{C8AC6FB3-A18C-4F39-8E8E-73FAD2A654B0}" srcOrd="0" destOrd="0" presId="urn:microsoft.com/office/officeart/2005/8/layout/matrix1"/>
    <dgm:cxn modelId="{A5EAE34B-8EEE-4D44-82C0-43E8132A624C}" type="presOf" srcId="{7D2824D3-7DB1-45AC-8814-CD3F41E51D7F}" destId="{8325729A-AD38-493D-A31E-14D4DA246AD0}" srcOrd="0" destOrd="0" presId="urn:microsoft.com/office/officeart/2005/8/layout/matrix1"/>
    <dgm:cxn modelId="{B6E99E9B-30AA-493A-8A6D-1AA6330A5F9B}" type="presParOf" srcId="{C5C6F258-B813-4ED2-8D2C-A80EFCC40C90}" destId="{9BA3B57D-D46C-42B1-A233-2DF69AB9C226}" srcOrd="0" destOrd="0" presId="urn:microsoft.com/office/officeart/2005/8/layout/matrix1"/>
    <dgm:cxn modelId="{7C2DDB89-AB37-4BA4-9CBC-2E6AA5885A85}" type="presParOf" srcId="{9BA3B57D-D46C-42B1-A233-2DF69AB9C226}" destId="{2F5136BD-7D67-4B69-978D-2D201484AC5D}" srcOrd="0" destOrd="0" presId="urn:microsoft.com/office/officeart/2005/8/layout/matrix1"/>
    <dgm:cxn modelId="{E40111C2-EDBA-463D-8079-0F4887C23295}" type="presParOf" srcId="{9BA3B57D-D46C-42B1-A233-2DF69AB9C226}" destId="{FA1F841F-B1B0-4C3A-A1BB-6B3CDC471D7D}" srcOrd="1" destOrd="0" presId="urn:microsoft.com/office/officeart/2005/8/layout/matrix1"/>
    <dgm:cxn modelId="{130213D5-BAEF-4E06-9871-8868C8373D2B}" type="presParOf" srcId="{9BA3B57D-D46C-42B1-A233-2DF69AB9C226}" destId="{8325729A-AD38-493D-A31E-14D4DA246AD0}" srcOrd="2" destOrd="0" presId="urn:microsoft.com/office/officeart/2005/8/layout/matrix1"/>
    <dgm:cxn modelId="{2C530ECB-82FC-4A4B-BDF6-C20DBAC8382F}" type="presParOf" srcId="{9BA3B57D-D46C-42B1-A233-2DF69AB9C226}" destId="{53B5B22B-C98E-4461-BF26-6A598DB12272}" srcOrd="3" destOrd="0" presId="urn:microsoft.com/office/officeart/2005/8/layout/matrix1"/>
    <dgm:cxn modelId="{DC60BDCA-E71C-4E7B-B77F-B039BE225101}" type="presParOf" srcId="{9BA3B57D-D46C-42B1-A233-2DF69AB9C226}" destId="{C8AC6FB3-A18C-4F39-8E8E-73FAD2A654B0}" srcOrd="4" destOrd="0" presId="urn:microsoft.com/office/officeart/2005/8/layout/matrix1"/>
    <dgm:cxn modelId="{2F5C02A1-F37C-420A-B105-2EB3E01745F9}" type="presParOf" srcId="{9BA3B57D-D46C-42B1-A233-2DF69AB9C226}" destId="{F63B0A78-66FD-425A-86C1-FEA0FA0D7AA8}" srcOrd="5" destOrd="0" presId="urn:microsoft.com/office/officeart/2005/8/layout/matrix1"/>
    <dgm:cxn modelId="{8EFFED9F-2D69-41EE-910C-18F5590EAD78}" type="presParOf" srcId="{9BA3B57D-D46C-42B1-A233-2DF69AB9C226}" destId="{FAC2F275-996F-4C4E-8E39-F6417669E5FF}" srcOrd="6" destOrd="0" presId="urn:microsoft.com/office/officeart/2005/8/layout/matrix1"/>
    <dgm:cxn modelId="{36988ECF-D78E-45A8-951E-F0D4623FA90F}" type="presParOf" srcId="{9BA3B57D-D46C-42B1-A233-2DF69AB9C226}" destId="{2DD4A633-F620-480B-A4B0-2D9E298BA7A0}" srcOrd="7" destOrd="0" presId="urn:microsoft.com/office/officeart/2005/8/layout/matrix1"/>
    <dgm:cxn modelId="{9B9B90E7-9843-4D63-9FD0-6F3D70D1CC0B}" type="presParOf" srcId="{C5C6F258-B813-4ED2-8D2C-A80EFCC40C90}" destId="{891E73E7-D4D1-4493-BDF5-67436DBA3717}"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629DDE-81E2-48BB-A28B-4E707C3B80F1}" type="doc">
      <dgm:prSet loTypeId="urn:microsoft.com/office/officeart/2005/8/layout/vList5" loCatId="list" qsTypeId="urn:microsoft.com/office/officeart/2005/8/quickstyle/3d3" qsCatId="3D" csTypeId="urn:microsoft.com/office/officeart/2005/8/colors/accent0_3" csCatId="mainScheme" phldr="1"/>
      <dgm:spPr/>
      <dgm:t>
        <a:bodyPr/>
        <a:lstStyle/>
        <a:p>
          <a:endParaRPr lang="es-EC"/>
        </a:p>
      </dgm:t>
    </dgm:pt>
    <dgm:pt modelId="{FFF5ECC3-706A-420E-A90C-A9EACFDD9E58}">
      <dgm:prSet phldrT="[Texto]" custT="1"/>
      <dgm:spPr/>
      <dgm:t>
        <a:bodyPr/>
        <a:lstStyle/>
        <a:p>
          <a:r>
            <a:rPr lang="es-EC" sz="1400" dirty="0"/>
            <a:t>Enfoque de la investigación</a:t>
          </a:r>
        </a:p>
      </dgm:t>
    </dgm:pt>
    <dgm:pt modelId="{71D3BE71-AF00-49B3-AD59-3CC638A4306B}" type="parTrans" cxnId="{F64862B8-13A2-4DB2-A077-48E69D01D645}">
      <dgm:prSet/>
      <dgm:spPr/>
      <dgm:t>
        <a:bodyPr/>
        <a:lstStyle/>
        <a:p>
          <a:endParaRPr lang="es-EC" sz="1050"/>
        </a:p>
      </dgm:t>
    </dgm:pt>
    <dgm:pt modelId="{50FC8132-48F5-4471-BD22-DB61BF37AC24}" type="sibTrans" cxnId="{F64862B8-13A2-4DB2-A077-48E69D01D645}">
      <dgm:prSet/>
      <dgm:spPr/>
      <dgm:t>
        <a:bodyPr/>
        <a:lstStyle/>
        <a:p>
          <a:endParaRPr lang="es-EC" sz="1050"/>
        </a:p>
      </dgm:t>
    </dgm:pt>
    <dgm:pt modelId="{8086558D-1B5C-458F-9B4D-5F9084B45DC2}">
      <dgm:prSet phldrT="[Texto]" custT="1"/>
      <dgm:spPr/>
      <dgm:t>
        <a:bodyPr/>
        <a:lstStyle/>
        <a:p>
          <a:r>
            <a:rPr lang="es-EC" sz="1200" dirty="0" smtClean="0"/>
            <a:t>Mixto con predominancia cualitativa</a:t>
          </a:r>
          <a:endParaRPr lang="es-EC" sz="1200" dirty="0"/>
        </a:p>
      </dgm:t>
    </dgm:pt>
    <dgm:pt modelId="{53532355-3666-437B-92B2-F4A31F8DA1EB}" type="parTrans" cxnId="{950F7A92-8464-4763-B8BA-C2408049A8B1}">
      <dgm:prSet/>
      <dgm:spPr/>
      <dgm:t>
        <a:bodyPr/>
        <a:lstStyle/>
        <a:p>
          <a:endParaRPr lang="es-EC" sz="1050"/>
        </a:p>
      </dgm:t>
    </dgm:pt>
    <dgm:pt modelId="{E12E9449-A94B-434E-88AD-55AF911200D4}" type="sibTrans" cxnId="{950F7A92-8464-4763-B8BA-C2408049A8B1}">
      <dgm:prSet/>
      <dgm:spPr/>
      <dgm:t>
        <a:bodyPr/>
        <a:lstStyle/>
        <a:p>
          <a:endParaRPr lang="es-EC" sz="1050"/>
        </a:p>
      </dgm:t>
    </dgm:pt>
    <dgm:pt modelId="{C6F18E55-5BB1-4D12-AB20-199B91D90213}">
      <dgm:prSet phldrT="[Texto]" custT="1"/>
      <dgm:spPr/>
      <dgm:t>
        <a:bodyPr/>
        <a:lstStyle/>
        <a:p>
          <a:r>
            <a:rPr lang="es-EC" sz="1400" dirty="0"/>
            <a:t>Tipología de la investigación</a:t>
          </a:r>
        </a:p>
      </dgm:t>
    </dgm:pt>
    <dgm:pt modelId="{751A9874-1366-4590-8F39-052D44F9608C}" type="parTrans" cxnId="{90C4DE55-BD96-45F7-9E9D-1F8E2609AF57}">
      <dgm:prSet/>
      <dgm:spPr/>
      <dgm:t>
        <a:bodyPr/>
        <a:lstStyle/>
        <a:p>
          <a:endParaRPr lang="es-EC" sz="1050"/>
        </a:p>
      </dgm:t>
    </dgm:pt>
    <dgm:pt modelId="{670C7DD5-1A2A-4C86-9D7A-DD203BB3B9F6}" type="sibTrans" cxnId="{90C4DE55-BD96-45F7-9E9D-1F8E2609AF57}">
      <dgm:prSet/>
      <dgm:spPr/>
      <dgm:t>
        <a:bodyPr/>
        <a:lstStyle/>
        <a:p>
          <a:endParaRPr lang="es-EC" sz="1050"/>
        </a:p>
      </dgm:t>
    </dgm:pt>
    <dgm:pt modelId="{BEB1D9A3-6136-423B-8A3F-324987E1746A}">
      <dgm:prSet phldrT="[Texto]" custT="1"/>
      <dgm:spPr/>
      <dgm:t>
        <a:bodyPr/>
        <a:lstStyle/>
        <a:p>
          <a:r>
            <a:rPr lang="es-EC" sz="1200" dirty="0"/>
            <a:t>Por su finalidad: aplicada</a:t>
          </a:r>
        </a:p>
      </dgm:t>
    </dgm:pt>
    <dgm:pt modelId="{1DDFDF8C-33A7-445B-8A4E-2488631118DE}" type="parTrans" cxnId="{5FE6FEE7-AA3E-4E97-AFB5-B0D4B92C870C}">
      <dgm:prSet/>
      <dgm:spPr/>
      <dgm:t>
        <a:bodyPr/>
        <a:lstStyle/>
        <a:p>
          <a:endParaRPr lang="es-EC" sz="1050"/>
        </a:p>
      </dgm:t>
    </dgm:pt>
    <dgm:pt modelId="{97B09A1C-9D7D-48AC-B647-C3D5D941536A}" type="sibTrans" cxnId="{5FE6FEE7-AA3E-4E97-AFB5-B0D4B92C870C}">
      <dgm:prSet/>
      <dgm:spPr/>
      <dgm:t>
        <a:bodyPr/>
        <a:lstStyle/>
        <a:p>
          <a:endParaRPr lang="es-EC" sz="1050"/>
        </a:p>
      </dgm:t>
    </dgm:pt>
    <dgm:pt modelId="{D27E3288-72DE-4C04-B126-31329C08C528}">
      <dgm:prSet phldrT="[Texto]" custT="1"/>
      <dgm:spPr/>
      <dgm:t>
        <a:bodyPr/>
        <a:lstStyle/>
        <a:p>
          <a:r>
            <a:rPr lang="es-EC" sz="1200" dirty="0"/>
            <a:t>Por sus fuentes de información: mixto </a:t>
          </a:r>
        </a:p>
      </dgm:t>
    </dgm:pt>
    <dgm:pt modelId="{E90B4B36-EC80-4D55-8A6E-6103FBA9DEEF}" type="parTrans" cxnId="{58AC85E3-CE21-47EC-8D89-E63D571B5059}">
      <dgm:prSet/>
      <dgm:spPr/>
      <dgm:t>
        <a:bodyPr/>
        <a:lstStyle/>
        <a:p>
          <a:endParaRPr lang="es-EC" sz="1050"/>
        </a:p>
      </dgm:t>
    </dgm:pt>
    <dgm:pt modelId="{ED3EF36C-6964-488D-A485-97C88657A00F}" type="sibTrans" cxnId="{58AC85E3-CE21-47EC-8D89-E63D571B5059}">
      <dgm:prSet/>
      <dgm:spPr/>
      <dgm:t>
        <a:bodyPr/>
        <a:lstStyle/>
        <a:p>
          <a:endParaRPr lang="es-EC" sz="1050"/>
        </a:p>
      </dgm:t>
    </dgm:pt>
    <dgm:pt modelId="{8F7A576A-13F0-4DD3-B3AC-30FDCB3D9A40}">
      <dgm:prSet phldrT="[Texto]" custT="1"/>
      <dgm:spPr/>
      <dgm:t>
        <a:bodyPr/>
        <a:lstStyle/>
        <a:p>
          <a:r>
            <a:rPr lang="es-EC" sz="1400" dirty="0"/>
            <a:t>Instrumentos de recolección </a:t>
          </a:r>
          <a:r>
            <a:rPr lang="es-EC" sz="1400" dirty="0" smtClean="0"/>
            <a:t>               de </a:t>
          </a:r>
          <a:r>
            <a:rPr lang="es-EC" sz="1400" dirty="0"/>
            <a:t>datos</a:t>
          </a:r>
        </a:p>
      </dgm:t>
    </dgm:pt>
    <dgm:pt modelId="{00CADE28-EDDD-4920-A5A0-486DEDB89E19}" type="parTrans" cxnId="{B7DE42A7-25AE-4FB1-B54A-92592BAEFA45}">
      <dgm:prSet/>
      <dgm:spPr/>
      <dgm:t>
        <a:bodyPr/>
        <a:lstStyle/>
        <a:p>
          <a:endParaRPr lang="es-EC" sz="1050"/>
        </a:p>
      </dgm:t>
    </dgm:pt>
    <dgm:pt modelId="{DE45DC1E-91BA-4A4E-BB5B-6C9823757C80}" type="sibTrans" cxnId="{B7DE42A7-25AE-4FB1-B54A-92592BAEFA45}">
      <dgm:prSet/>
      <dgm:spPr/>
      <dgm:t>
        <a:bodyPr/>
        <a:lstStyle/>
        <a:p>
          <a:endParaRPr lang="es-EC" sz="1050"/>
        </a:p>
      </dgm:t>
    </dgm:pt>
    <dgm:pt modelId="{C4D8A260-0F90-4AA8-A35E-1EE704D1B4F1}">
      <dgm:prSet phldrT="[Texto]" custT="1"/>
      <dgm:spPr/>
      <dgm:t>
        <a:bodyPr/>
        <a:lstStyle/>
        <a:p>
          <a:r>
            <a:rPr lang="es-EC" sz="1200" dirty="0"/>
            <a:t>Bibliográficas (Primera Fase de la investigación)</a:t>
          </a:r>
        </a:p>
      </dgm:t>
    </dgm:pt>
    <dgm:pt modelId="{A7A50097-EC11-4419-96C0-E3AA2B62D194}" type="parTrans" cxnId="{FE2A643E-BEAA-4A24-B489-74C2F450540E}">
      <dgm:prSet/>
      <dgm:spPr/>
      <dgm:t>
        <a:bodyPr/>
        <a:lstStyle/>
        <a:p>
          <a:endParaRPr lang="es-EC" sz="1050"/>
        </a:p>
      </dgm:t>
    </dgm:pt>
    <dgm:pt modelId="{197D438F-51BC-4E62-AF45-FC728BF18813}" type="sibTrans" cxnId="{FE2A643E-BEAA-4A24-B489-74C2F450540E}">
      <dgm:prSet/>
      <dgm:spPr/>
      <dgm:t>
        <a:bodyPr/>
        <a:lstStyle/>
        <a:p>
          <a:endParaRPr lang="es-EC" sz="1050"/>
        </a:p>
      </dgm:t>
    </dgm:pt>
    <dgm:pt modelId="{B69E9069-8AC2-486F-A9F7-D8CC2571244E}">
      <dgm:prSet phldrT="[Texto]" custT="1"/>
      <dgm:spPr/>
      <dgm:t>
        <a:bodyPr/>
        <a:lstStyle/>
        <a:p>
          <a:r>
            <a:rPr lang="es-EC" sz="1200" dirty="0"/>
            <a:t>Encuestas</a:t>
          </a:r>
          <a:endParaRPr lang="es-EC" sz="1050" dirty="0"/>
        </a:p>
      </dgm:t>
    </dgm:pt>
    <dgm:pt modelId="{499FF907-9B87-40F7-B464-D450C25354E5}" type="parTrans" cxnId="{0C1729EE-2700-4E4E-B8EC-96A71FC081B1}">
      <dgm:prSet/>
      <dgm:spPr/>
      <dgm:t>
        <a:bodyPr/>
        <a:lstStyle/>
        <a:p>
          <a:endParaRPr lang="es-EC" sz="1050"/>
        </a:p>
      </dgm:t>
    </dgm:pt>
    <dgm:pt modelId="{FAC6CF01-E21B-4C6E-8416-5068EFDC76B5}" type="sibTrans" cxnId="{0C1729EE-2700-4E4E-B8EC-96A71FC081B1}">
      <dgm:prSet/>
      <dgm:spPr/>
      <dgm:t>
        <a:bodyPr/>
        <a:lstStyle/>
        <a:p>
          <a:endParaRPr lang="es-EC" sz="1050"/>
        </a:p>
      </dgm:t>
    </dgm:pt>
    <dgm:pt modelId="{92FFD2D3-7675-4E83-80EC-905972DB2967}">
      <dgm:prSet phldrT="[Texto]" custT="1"/>
      <dgm:spPr/>
      <dgm:t>
        <a:bodyPr/>
        <a:lstStyle/>
        <a:p>
          <a:r>
            <a:rPr lang="es-EC" sz="1200" dirty="0"/>
            <a:t>Por la unidades de análisis: investigación de campo </a:t>
          </a:r>
        </a:p>
      </dgm:t>
    </dgm:pt>
    <dgm:pt modelId="{1EABF311-7086-4070-9B1A-B0ED4127EAF8}" type="parTrans" cxnId="{7603645F-88B8-4DEE-AAEC-943280F1EBDC}">
      <dgm:prSet/>
      <dgm:spPr/>
      <dgm:t>
        <a:bodyPr/>
        <a:lstStyle/>
        <a:p>
          <a:endParaRPr lang="es-EC" sz="1050"/>
        </a:p>
      </dgm:t>
    </dgm:pt>
    <dgm:pt modelId="{B86B48F6-1863-48C7-9E3B-4F9AB3E9E237}" type="sibTrans" cxnId="{7603645F-88B8-4DEE-AAEC-943280F1EBDC}">
      <dgm:prSet/>
      <dgm:spPr/>
      <dgm:t>
        <a:bodyPr/>
        <a:lstStyle/>
        <a:p>
          <a:endParaRPr lang="es-EC" sz="1050"/>
        </a:p>
      </dgm:t>
    </dgm:pt>
    <dgm:pt modelId="{EFAF45EE-EC4B-4A73-B25D-E8036F473EC0}">
      <dgm:prSet phldrT="[Texto]" custT="1"/>
      <dgm:spPr/>
      <dgm:t>
        <a:bodyPr/>
        <a:lstStyle/>
        <a:p>
          <a:r>
            <a:rPr lang="es-EC" sz="1200" dirty="0"/>
            <a:t>Por el control de variables: </a:t>
          </a:r>
          <a:r>
            <a:rPr lang="es-419" sz="1200" dirty="0" smtClean="0"/>
            <a:t>no </a:t>
          </a:r>
          <a:r>
            <a:rPr lang="es-419" sz="1200" dirty="0"/>
            <a:t>experimental</a:t>
          </a:r>
          <a:r>
            <a:rPr lang="es-EC" sz="1200" dirty="0"/>
            <a:t> </a:t>
          </a:r>
        </a:p>
      </dgm:t>
    </dgm:pt>
    <dgm:pt modelId="{C1508816-6EEE-4A9E-A610-92B8E2F91943}" type="parTrans" cxnId="{02D26348-1E1B-475F-86DA-BFF922F9887B}">
      <dgm:prSet/>
      <dgm:spPr/>
      <dgm:t>
        <a:bodyPr/>
        <a:lstStyle/>
        <a:p>
          <a:endParaRPr lang="es-EC" sz="1050"/>
        </a:p>
      </dgm:t>
    </dgm:pt>
    <dgm:pt modelId="{9A2CB771-F2E6-4F05-8E6C-178128BA6EF4}" type="sibTrans" cxnId="{02D26348-1E1B-475F-86DA-BFF922F9887B}">
      <dgm:prSet/>
      <dgm:spPr/>
      <dgm:t>
        <a:bodyPr/>
        <a:lstStyle/>
        <a:p>
          <a:endParaRPr lang="es-EC" sz="1050"/>
        </a:p>
      </dgm:t>
    </dgm:pt>
    <dgm:pt modelId="{1CD6AF5F-E86D-4FA6-8762-25DED0C5423D}">
      <dgm:prSet phldrT="[Texto]" custT="1"/>
      <dgm:spPr/>
      <dgm:t>
        <a:bodyPr/>
        <a:lstStyle/>
        <a:p>
          <a:r>
            <a:rPr lang="es-EC" sz="1200" dirty="0"/>
            <a:t>Por el alcance: </a:t>
          </a:r>
          <a:r>
            <a:rPr lang="es-419" sz="1200" dirty="0" smtClean="0"/>
            <a:t>descriptivo</a:t>
          </a:r>
          <a:r>
            <a:rPr lang="es-EC" sz="1200" dirty="0" smtClean="0"/>
            <a:t> </a:t>
          </a:r>
          <a:endParaRPr lang="es-EC" sz="1200" dirty="0"/>
        </a:p>
      </dgm:t>
    </dgm:pt>
    <dgm:pt modelId="{71725803-1AFF-4235-88C8-5F81C7F92BC1}" type="parTrans" cxnId="{B756A46C-7DF1-4C86-A1A4-9E60212339F1}">
      <dgm:prSet/>
      <dgm:spPr/>
      <dgm:t>
        <a:bodyPr/>
        <a:lstStyle/>
        <a:p>
          <a:endParaRPr lang="es-EC" sz="1050"/>
        </a:p>
      </dgm:t>
    </dgm:pt>
    <dgm:pt modelId="{48B4D948-0423-426D-AFCC-139D5F36649F}" type="sibTrans" cxnId="{B756A46C-7DF1-4C86-A1A4-9E60212339F1}">
      <dgm:prSet/>
      <dgm:spPr/>
      <dgm:t>
        <a:bodyPr/>
        <a:lstStyle/>
        <a:p>
          <a:endParaRPr lang="es-EC" sz="1050"/>
        </a:p>
      </dgm:t>
    </dgm:pt>
    <dgm:pt modelId="{E2D35C15-E8AD-4004-996D-B4F710708815}">
      <dgm:prSet phldrT="[Texto]" custT="1"/>
      <dgm:spPr/>
      <dgm:t>
        <a:bodyPr/>
        <a:lstStyle/>
        <a:p>
          <a:r>
            <a:rPr lang="es-EC" sz="1200" dirty="0"/>
            <a:t>Entrevistas</a:t>
          </a:r>
        </a:p>
      </dgm:t>
    </dgm:pt>
    <dgm:pt modelId="{56BD092C-7B34-417D-BA95-76764831FD15}" type="parTrans" cxnId="{E9B0AAEC-E3A2-4A4B-AF86-3EB556A26DA9}">
      <dgm:prSet/>
      <dgm:spPr/>
      <dgm:t>
        <a:bodyPr/>
        <a:lstStyle/>
        <a:p>
          <a:endParaRPr lang="es-419" sz="1050"/>
        </a:p>
      </dgm:t>
    </dgm:pt>
    <dgm:pt modelId="{D6ECDCA8-1A22-44C0-8BAE-FC151B2A1BB2}" type="sibTrans" cxnId="{E9B0AAEC-E3A2-4A4B-AF86-3EB556A26DA9}">
      <dgm:prSet/>
      <dgm:spPr/>
      <dgm:t>
        <a:bodyPr/>
        <a:lstStyle/>
        <a:p>
          <a:endParaRPr lang="es-419" sz="1050"/>
        </a:p>
      </dgm:t>
    </dgm:pt>
    <dgm:pt modelId="{12453646-729B-4F57-8898-2E7184FA608F}" type="pres">
      <dgm:prSet presAssocID="{DA629DDE-81E2-48BB-A28B-4E707C3B80F1}" presName="Name0" presStyleCnt="0">
        <dgm:presLayoutVars>
          <dgm:dir/>
          <dgm:animLvl val="lvl"/>
          <dgm:resizeHandles val="exact"/>
        </dgm:presLayoutVars>
      </dgm:prSet>
      <dgm:spPr/>
      <dgm:t>
        <a:bodyPr/>
        <a:lstStyle/>
        <a:p>
          <a:endParaRPr lang="es-EC"/>
        </a:p>
      </dgm:t>
    </dgm:pt>
    <dgm:pt modelId="{D608D662-13A4-45F7-B516-407B10592EBB}" type="pres">
      <dgm:prSet presAssocID="{FFF5ECC3-706A-420E-A90C-A9EACFDD9E58}" presName="linNode" presStyleCnt="0"/>
      <dgm:spPr/>
      <dgm:t>
        <a:bodyPr/>
        <a:lstStyle/>
        <a:p>
          <a:endParaRPr lang="es-EC"/>
        </a:p>
      </dgm:t>
    </dgm:pt>
    <dgm:pt modelId="{471206A3-43C7-4C99-8BF1-D8C31BA55FAB}" type="pres">
      <dgm:prSet presAssocID="{FFF5ECC3-706A-420E-A90C-A9EACFDD9E58}" presName="parentText" presStyleLbl="node1" presStyleIdx="0" presStyleCnt="3">
        <dgm:presLayoutVars>
          <dgm:chMax val="1"/>
          <dgm:bulletEnabled val="1"/>
        </dgm:presLayoutVars>
      </dgm:prSet>
      <dgm:spPr/>
      <dgm:t>
        <a:bodyPr/>
        <a:lstStyle/>
        <a:p>
          <a:endParaRPr lang="es-EC"/>
        </a:p>
      </dgm:t>
    </dgm:pt>
    <dgm:pt modelId="{978351FC-5968-4727-A1D4-C9A41C25AD5C}" type="pres">
      <dgm:prSet presAssocID="{FFF5ECC3-706A-420E-A90C-A9EACFDD9E58}" presName="descendantText" presStyleLbl="alignAccFollowNode1" presStyleIdx="0" presStyleCnt="3" custLinFactNeighborX="0">
        <dgm:presLayoutVars>
          <dgm:bulletEnabled val="1"/>
        </dgm:presLayoutVars>
      </dgm:prSet>
      <dgm:spPr/>
      <dgm:t>
        <a:bodyPr/>
        <a:lstStyle/>
        <a:p>
          <a:endParaRPr lang="es-EC"/>
        </a:p>
      </dgm:t>
    </dgm:pt>
    <dgm:pt modelId="{F7B23CAD-2248-44A3-B1FC-838047EBCF40}" type="pres">
      <dgm:prSet presAssocID="{50FC8132-48F5-4471-BD22-DB61BF37AC24}" presName="sp" presStyleCnt="0"/>
      <dgm:spPr/>
      <dgm:t>
        <a:bodyPr/>
        <a:lstStyle/>
        <a:p>
          <a:endParaRPr lang="es-EC"/>
        </a:p>
      </dgm:t>
    </dgm:pt>
    <dgm:pt modelId="{EF1B77DC-2F4F-40B8-89C8-BF51D47B4FF9}" type="pres">
      <dgm:prSet presAssocID="{C6F18E55-5BB1-4D12-AB20-199B91D90213}" presName="linNode" presStyleCnt="0"/>
      <dgm:spPr/>
      <dgm:t>
        <a:bodyPr/>
        <a:lstStyle/>
        <a:p>
          <a:endParaRPr lang="es-EC"/>
        </a:p>
      </dgm:t>
    </dgm:pt>
    <dgm:pt modelId="{41D25B5C-87C9-4C3A-9423-AAA539C16F84}" type="pres">
      <dgm:prSet presAssocID="{C6F18E55-5BB1-4D12-AB20-199B91D90213}" presName="parentText" presStyleLbl="node1" presStyleIdx="1" presStyleCnt="3" custScaleY="150176">
        <dgm:presLayoutVars>
          <dgm:chMax val="1"/>
          <dgm:bulletEnabled val="1"/>
        </dgm:presLayoutVars>
      </dgm:prSet>
      <dgm:spPr/>
      <dgm:t>
        <a:bodyPr/>
        <a:lstStyle/>
        <a:p>
          <a:endParaRPr lang="es-EC"/>
        </a:p>
      </dgm:t>
    </dgm:pt>
    <dgm:pt modelId="{0666E95C-289E-40C7-BD6B-72418535B700}" type="pres">
      <dgm:prSet presAssocID="{C6F18E55-5BB1-4D12-AB20-199B91D90213}" presName="descendantText" presStyleLbl="alignAccFollowNode1" presStyleIdx="1" presStyleCnt="3" custScaleY="217572">
        <dgm:presLayoutVars>
          <dgm:bulletEnabled val="1"/>
        </dgm:presLayoutVars>
      </dgm:prSet>
      <dgm:spPr/>
      <dgm:t>
        <a:bodyPr/>
        <a:lstStyle/>
        <a:p>
          <a:endParaRPr lang="es-EC"/>
        </a:p>
      </dgm:t>
    </dgm:pt>
    <dgm:pt modelId="{EA240A35-EC2C-4CC8-BE96-FA65535160CD}" type="pres">
      <dgm:prSet presAssocID="{670C7DD5-1A2A-4C86-9D7A-DD203BB3B9F6}" presName="sp" presStyleCnt="0"/>
      <dgm:spPr/>
      <dgm:t>
        <a:bodyPr/>
        <a:lstStyle/>
        <a:p>
          <a:endParaRPr lang="es-EC"/>
        </a:p>
      </dgm:t>
    </dgm:pt>
    <dgm:pt modelId="{3B23AEC0-7693-47DD-9700-9980F9777F1F}" type="pres">
      <dgm:prSet presAssocID="{8F7A576A-13F0-4DD3-B3AC-30FDCB3D9A40}" presName="linNode" presStyleCnt="0"/>
      <dgm:spPr/>
      <dgm:t>
        <a:bodyPr/>
        <a:lstStyle/>
        <a:p>
          <a:endParaRPr lang="es-EC"/>
        </a:p>
      </dgm:t>
    </dgm:pt>
    <dgm:pt modelId="{A6A0D56F-9658-4ABF-83B3-A41A0253C139}" type="pres">
      <dgm:prSet presAssocID="{8F7A576A-13F0-4DD3-B3AC-30FDCB3D9A40}" presName="parentText" presStyleLbl="node1" presStyleIdx="2" presStyleCnt="3">
        <dgm:presLayoutVars>
          <dgm:chMax val="1"/>
          <dgm:bulletEnabled val="1"/>
        </dgm:presLayoutVars>
      </dgm:prSet>
      <dgm:spPr/>
      <dgm:t>
        <a:bodyPr/>
        <a:lstStyle/>
        <a:p>
          <a:endParaRPr lang="es-EC"/>
        </a:p>
      </dgm:t>
    </dgm:pt>
    <dgm:pt modelId="{E2A14C15-577A-436A-9F84-32E665B8DA46}" type="pres">
      <dgm:prSet presAssocID="{8F7A576A-13F0-4DD3-B3AC-30FDCB3D9A40}" presName="descendantText" presStyleLbl="alignAccFollowNode1" presStyleIdx="2" presStyleCnt="3">
        <dgm:presLayoutVars>
          <dgm:bulletEnabled val="1"/>
        </dgm:presLayoutVars>
      </dgm:prSet>
      <dgm:spPr/>
      <dgm:t>
        <a:bodyPr/>
        <a:lstStyle/>
        <a:p>
          <a:endParaRPr lang="es-EC"/>
        </a:p>
      </dgm:t>
    </dgm:pt>
  </dgm:ptLst>
  <dgm:cxnLst>
    <dgm:cxn modelId="{F55BA9AC-DA8B-42B2-8097-E3DC7246756A}" type="presOf" srcId="{1CD6AF5F-E86D-4FA6-8762-25DED0C5423D}" destId="{0666E95C-289E-40C7-BD6B-72418535B700}" srcOrd="0" destOrd="4" presId="urn:microsoft.com/office/officeart/2005/8/layout/vList5"/>
    <dgm:cxn modelId="{90C4DE55-BD96-45F7-9E9D-1F8E2609AF57}" srcId="{DA629DDE-81E2-48BB-A28B-4E707C3B80F1}" destId="{C6F18E55-5BB1-4D12-AB20-199B91D90213}" srcOrd="1" destOrd="0" parTransId="{751A9874-1366-4590-8F39-052D44F9608C}" sibTransId="{670C7DD5-1A2A-4C86-9D7A-DD203BB3B9F6}"/>
    <dgm:cxn modelId="{68CB7F98-1DB2-448D-8885-19F34A7BA519}" type="presOf" srcId="{8086558D-1B5C-458F-9B4D-5F9084B45DC2}" destId="{978351FC-5968-4727-A1D4-C9A41C25AD5C}" srcOrd="0" destOrd="0" presId="urn:microsoft.com/office/officeart/2005/8/layout/vList5"/>
    <dgm:cxn modelId="{02D26348-1E1B-475F-86DA-BFF922F9887B}" srcId="{C6F18E55-5BB1-4D12-AB20-199B91D90213}" destId="{EFAF45EE-EC4B-4A73-B25D-E8036F473EC0}" srcOrd="3" destOrd="0" parTransId="{C1508816-6EEE-4A9E-A610-92B8E2F91943}" sibTransId="{9A2CB771-F2E6-4F05-8E6C-178128BA6EF4}"/>
    <dgm:cxn modelId="{5FE6FEE7-AA3E-4E97-AFB5-B0D4B92C870C}" srcId="{C6F18E55-5BB1-4D12-AB20-199B91D90213}" destId="{BEB1D9A3-6136-423B-8A3F-324987E1746A}" srcOrd="0" destOrd="0" parTransId="{1DDFDF8C-33A7-445B-8A4E-2488631118DE}" sibTransId="{97B09A1C-9D7D-48AC-B647-C3D5D941536A}"/>
    <dgm:cxn modelId="{58CFCF2E-9C63-47CB-85F5-74F42740ECFF}" type="presOf" srcId="{FFF5ECC3-706A-420E-A90C-A9EACFDD9E58}" destId="{471206A3-43C7-4C99-8BF1-D8C31BA55FAB}" srcOrd="0" destOrd="0" presId="urn:microsoft.com/office/officeart/2005/8/layout/vList5"/>
    <dgm:cxn modelId="{818613A2-2649-410C-B950-DB9C68CD1ABF}" type="presOf" srcId="{B69E9069-8AC2-486F-A9F7-D8CC2571244E}" destId="{E2A14C15-577A-436A-9F84-32E665B8DA46}" srcOrd="0" destOrd="2" presId="urn:microsoft.com/office/officeart/2005/8/layout/vList5"/>
    <dgm:cxn modelId="{950F7A92-8464-4763-B8BA-C2408049A8B1}" srcId="{FFF5ECC3-706A-420E-A90C-A9EACFDD9E58}" destId="{8086558D-1B5C-458F-9B4D-5F9084B45DC2}" srcOrd="0" destOrd="0" parTransId="{53532355-3666-437B-92B2-F4A31F8DA1EB}" sibTransId="{E12E9449-A94B-434E-88AD-55AF911200D4}"/>
    <dgm:cxn modelId="{0FEBC291-E8E9-4B98-8748-4DD3DFBE7B4F}" type="presOf" srcId="{EFAF45EE-EC4B-4A73-B25D-E8036F473EC0}" destId="{0666E95C-289E-40C7-BD6B-72418535B700}" srcOrd="0" destOrd="3" presId="urn:microsoft.com/office/officeart/2005/8/layout/vList5"/>
    <dgm:cxn modelId="{B7DE42A7-25AE-4FB1-B54A-92592BAEFA45}" srcId="{DA629DDE-81E2-48BB-A28B-4E707C3B80F1}" destId="{8F7A576A-13F0-4DD3-B3AC-30FDCB3D9A40}" srcOrd="2" destOrd="0" parTransId="{00CADE28-EDDD-4920-A5A0-486DEDB89E19}" sibTransId="{DE45DC1E-91BA-4A4E-BB5B-6C9823757C80}"/>
    <dgm:cxn modelId="{FE2A643E-BEAA-4A24-B489-74C2F450540E}" srcId="{8F7A576A-13F0-4DD3-B3AC-30FDCB3D9A40}" destId="{C4D8A260-0F90-4AA8-A35E-1EE704D1B4F1}" srcOrd="0" destOrd="0" parTransId="{A7A50097-EC11-4419-96C0-E3AA2B62D194}" sibTransId="{197D438F-51BC-4E62-AF45-FC728BF18813}"/>
    <dgm:cxn modelId="{6897B891-7AF5-4845-B90C-AB5806BF47D8}" type="presOf" srcId="{C6F18E55-5BB1-4D12-AB20-199B91D90213}" destId="{41D25B5C-87C9-4C3A-9423-AAA539C16F84}" srcOrd="0" destOrd="0" presId="urn:microsoft.com/office/officeart/2005/8/layout/vList5"/>
    <dgm:cxn modelId="{0C1729EE-2700-4E4E-B8EC-96A71FC081B1}" srcId="{8F7A576A-13F0-4DD3-B3AC-30FDCB3D9A40}" destId="{B69E9069-8AC2-486F-A9F7-D8CC2571244E}" srcOrd="2" destOrd="0" parTransId="{499FF907-9B87-40F7-B464-D450C25354E5}" sibTransId="{FAC6CF01-E21B-4C6E-8416-5068EFDC76B5}"/>
    <dgm:cxn modelId="{28772AA8-BB31-4939-BD86-7CD1098D0E2D}" type="presOf" srcId="{C4D8A260-0F90-4AA8-A35E-1EE704D1B4F1}" destId="{E2A14C15-577A-436A-9F84-32E665B8DA46}" srcOrd="0" destOrd="0" presId="urn:microsoft.com/office/officeart/2005/8/layout/vList5"/>
    <dgm:cxn modelId="{E9B0AAEC-E3A2-4A4B-AF86-3EB556A26DA9}" srcId="{8F7A576A-13F0-4DD3-B3AC-30FDCB3D9A40}" destId="{E2D35C15-E8AD-4004-996D-B4F710708815}" srcOrd="1" destOrd="0" parTransId="{56BD092C-7B34-417D-BA95-76764831FD15}" sibTransId="{D6ECDCA8-1A22-44C0-8BAE-FC151B2A1BB2}"/>
    <dgm:cxn modelId="{F64862B8-13A2-4DB2-A077-48E69D01D645}" srcId="{DA629DDE-81E2-48BB-A28B-4E707C3B80F1}" destId="{FFF5ECC3-706A-420E-A90C-A9EACFDD9E58}" srcOrd="0" destOrd="0" parTransId="{71D3BE71-AF00-49B3-AD59-3CC638A4306B}" sibTransId="{50FC8132-48F5-4471-BD22-DB61BF37AC24}"/>
    <dgm:cxn modelId="{B7313F85-1F35-4F1C-8972-1082CEA501BF}" type="presOf" srcId="{92FFD2D3-7675-4E83-80EC-905972DB2967}" destId="{0666E95C-289E-40C7-BD6B-72418535B700}" srcOrd="0" destOrd="2" presId="urn:microsoft.com/office/officeart/2005/8/layout/vList5"/>
    <dgm:cxn modelId="{CDAF53BD-DA30-45D9-B7CE-4FB3BFBFBF6E}" type="presOf" srcId="{E2D35C15-E8AD-4004-996D-B4F710708815}" destId="{E2A14C15-577A-436A-9F84-32E665B8DA46}" srcOrd="0" destOrd="1" presId="urn:microsoft.com/office/officeart/2005/8/layout/vList5"/>
    <dgm:cxn modelId="{F8D1EB0E-7142-4177-AD61-78CE834CB9F4}" type="presOf" srcId="{DA629DDE-81E2-48BB-A28B-4E707C3B80F1}" destId="{12453646-729B-4F57-8898-2E7184FA608F}" srcOrd="0" destOrd="0" presId="urn:microsoft.com/office/officeart/2005/8/layout/vList5"/>
    <dgm:cxn modelId="{58AC85E3-CE21-47EC-8D89-E63D571B5059}" srcId="{C6F18E55-5BB1-4D12-AB20-199B91D90213}" destId="{D27E3288-72DE-4C04-B126-31329C08C528}" srcOrd="1" destOrd="0" parTransId="{E90B4B36-EC80-4D55-8A6E-6103FBA9DEEF}" sibTransId="{ED3EF36C-6964-488D-A485-97C88657A00F}"/>
    <dgm:cxn modelId="{B756A46C-7DF1-4C86-A1A4-9E60212339F1}" srcId="{C6F18E55-5BB1-4D12-AB20-199B91D90213}" destId="{1CD6AF5F-E86D-4FA6-8762-25DED0C5423D}" srcOrd="4" destOrd="0" parTransId="{71725803-1AFF-4235-88C8-5F81C7F92BC1}" sibTransId="{48B4D948-0423-426D-AFCC-139D5F36649F}"/>
    <dgm:cxn modelId="{2DA2E44B-31C1-4598-8141-6502FE4408C5}" type="presOf" srcId="{D27E3288-72DE-4C04-B126-31329C08C528}" destId="{0666E95C-289E-40C7-BD6B-72418535B700}" srcOrd="0" destOrd="1" presId="urn:microsoft.com/office/officeart/2005/8/layout/vList5"/>
    <dgm:cxn modelId="{7603645F-88B8-4DEE-AAEC-943280F1EBDC}" srcId="{C6F18E55-5BB1-4D12-AB20-199B91D90213}" destId="{92FFD2D3-7675-4E83-80EC-905972DB2967}" srcOrd="2" destOrd="0" parTransId="{1EABF311-7086-4070-9B1A-B0ED4127EAF8}" sibTransId="{B86B48F6-1863-48C7-9E3B-4F9AB3E9E237}"/>
    <dgm:cxn modelId="{99FBA218-9B3C-40CA-AF09-46DC6AF93E45}" type="presOf" srcId="{BEB1D9A3-6136-423B-8A3F-324987E1746A}" destId="{0666E95C-289E-40C7-BD6B-72418535B700}" srcOrd="0" destOrd="0" presId="urn:microsoft.com/office/officeart/2005/8/layout/vList5"/>
    <dgm:cxn modelId="{E91F8CD4-979C-4F82-B080-03221A95DD66}" type="presOf" srcId="{8F7A576A-13F0-4DD3-B3AC-30FDCB3D9A40}" destId="{A6A0D56F-9658-4ABF-83B3-A41A0253C139}" srcOrd="0" destOrd="0" presId="urn:microsoft.com/office/officeart/2005/8/layout/vList5"/>
    <dgm:cxn modelId="{C9232E99-B456-440E-A149-58A4B496EA85}" type="presParOf" srcId="{12453646-729B-4F57-8898-2E7184FA608F}" destId="{D608D662-13A4-45F7-B516-407B10592EBB}" srcOrd="0" destOrd="0" presId="urn:microsoft.com/office/officeart/2005/8/layout/vList5"/>
    <dgm:cxn modelId="{ED6F12AB-CC7D-406E-ADC0-6FEBBC8230D1}" type="presParOf" srcId="{D608D662-13A4-45F7-B516-407B10592EBB}" destId="{471206A3-43C7-4C99-8BF1-D8C31BA55FAB}" srcOrd="0" destOrd="0" presId="urn:microsoft.com/office/officeart/2005/8/layout/vList5"/>
    <dgm:cxn modelId="{D9D20FD1-3684-47A0-B2BE-ACAE32971386}" type="presParOf" srcId="{D608D662-13A4-45F7-B516-407B10592EBB}" destId="{978351FC-5968-4727-A1D4-C9A41C25AD5C}" srcOrd="1" destOrd="0" presId="urn:microsoft.com/office/officeart/2005/8/layout/vList5"/>
    <dgm:cxn modelId="{39E56757-CA20-41C3-B74D-264A0B48A6A4}" type="presParOf" srcId="{12453646-729B-4F57-8898-2E7184FA608F}" destId="{F7B23CAD-2248-44A3-B1FC-838047EBCF40}" srcOrd="1" destOrd="0" presId="urn:microsoft.com/office/officeart/2005/8/layout/vList5"/>
    <dgm:cxn modelId="{6F443732-82F2-4776-A394-B7E2E2C25CCF}" type="presParOf" srcId="{12453646-729B-4F57-8898-2E7184FA608F}" destId="{EF1B77DC-2F4F-40B8-89C8-BF51D47B4FF9}" srcOrd="2" destOrd="0" presId="urn:microsoft.com/office/officeart/2005/8/layout/vList5"/>
    <dgm:cxn modelId="{086BBE94-3EBD-4004-8BAE-5601875CAF1B}" type="presParOf" srcId="{EF1B77DC-2F4F-40B8-89C8-BF51D47B4FF9}" destId="{41D25B5C-87C9-4C3A-9423-AAA539C16F84}" srcOrd="0" destOrd="0" presId="urn:microsoft.com/office/officeart/2005/8/layout/vList5"/>
    <dgm:cxn modelId="{01B6935E-CCE5-41CB-915E-67D962BA6F75}" type="presParOf" srcId="{EF1B77DC-2F4F-40B8-89C8-BF51D47B4FF9}" destId="{0666E95C-289E-40C7-BD6B-72418535B700}" srcOrd="1" destOrd="0" presId="urn:microsoft.com/office/officeart/2005/8/layout/vList5"/>
    <dgm:cxn modelId="{86D0E8F5-AC63-4449-AD35-2E7D4170B6E2}" type="presParOf" srcId="{12453646-729B-4F57-8898-2E7184FA608F}" destId="{EA240A35-EC2C-4CC8-BE96-FA65535160CD}" srcOrd="3" destOrd="0" presId="urn:microsoft.com/office/officeart/2005/8/layout/vList5"/>
    <dgm:cxn modelId="{DAA41F4D-CFD6-4D6E-A3F3-EA7259BB915F}" type="presParOf" srcId="{12453646-729B-4F57-8898-2E7184FA608F}" destId="{3B23AEC0-7693-47DD-9700-9980F9777F1F}" srcOrd="4" destOrd="0" presId="urn:microsoft.com/office/officeart/2005/8/layout/vList5"/>
    <dgm:cxn modelId="{0B4762B7-45F2-4972-BDAF-1A2CB5CF0291}" type="presParOf" srcId="{3B23AEC0-7693-47DD-9700-9980F9777F1F}" destId="{A6A0D56F-9658-4ABF-83B3-A41A0253C139}" srcOrd="0" destOrd="0" presId="urn:microsoft.com/office/officeart/2005/8/layout/vList5"/>
    <dgm:cxn modelId="{94340168-58F8-4747-93E8-C27603A1BBDA}" type="presParOf" srcId="{3B23AEC0-7693-47DD-9700-9980F9777F1F}" destId="{E2A14C15-577A-436A-9F84-32E665B8DA4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2DF927-5FAF-4973-821A-BE26D2B50A9D}" type="doc">
      <dgm:prSet loTypeId="urn:microsoft.com/office/officeart/2005/8/layout/hierarchy4" loCatId="list" qsTypeId="urn:microsoft.com/office/officeart/2005/8/quickstyle/3d2" qsCatId="3D" csTypeId="urn:microsoft.com/office/officeart/2005/8/colors/accent2_1" csCatId="accent2" phldr="1"/>
      <dgm:spPr/>
      <dgm:t>
        <a:bodyPr/>
        <a:lstStyle/>
        <a:p>
          <a:endParaRPr lang="es-EC"/>
        </a:p>
      </dgm:t>
    </dgm:pt>
    <dgm:pt modelId="{56F046C7-8555-4508-B670-76CC6853C092}">
      <dgm:prSet phldrT="[Texto]"/>
      <dgm:spPr/>
      <dgm:t>
        <a:bodyPr/>
        <a:lstStyle/>
        <a:p>
          <a:r>
            <a:rPr lang="es-EC" smtClean="0"/>
            <a:t>Fases</a:t>
          </a:r>
          <a:endParaRPr lang="es-EC" dirty="0"/>
        </a:p>
      </dgm:t>
    </dgm:pt>
    <dgm:pt modelId="{8461539E-9117-4845-97BC-D206F90D8513}" type="parTrans" cxnId="{8CBF9F90-4043-4392-AAB7-B3843D0A9225}">
      <dgm:prSet/>
      <dgm:spPr/>
      <dgm:t>
        <a:bodyPr/>
        <a:lstStyle/>
        <a:p>
          <a:endParaRPr lang="es-EC">
            <a:solidFill>
              <a:schemeClr val="tx1"/>
            </a:solidFill>
          </a:endParaRPr>
        </a:p>
      </dgm:t>
    </dgm:pt>
    <dgm:pt modelId="{06216498-2A82-4F21-999B-112EF51DA0D3}" type="sibTrans" cxnId="{8CBF9F90-4043-4392-AAB7-B3843D0A9225}">
      <dgm:prSet/>
      <dgm:spPr/>
      <dgm:t>
        <a:bodyPr/>
        <a:lstStyle/>
        <a:p>
          <a:endParaRPr lang="es-EC">
            <a:solidFill>
              <a:schemeClr val="tx1"/>
            </a:solidFill>
          </a:endParaRPr>
        </a:p>
      </dgm:t>
    </dgm:pt>
    <dgm:pt modelId="{07FABE41-7452-488A-825D-A85DD2DDC569}">
      <dgm:prSet phldrT="[Texto]"/>
      <dgm:spPr/>
      <dgm:t>
        <a:bodyPr/>
        <a:lstStyle/>
        <a:p>
          <a:r>
            <a:rPr lang="es-EC" smtClean="0"/>
            <a:t>Documental</a:t>
          </a:r>
          <a:endParaRPr lang="es-EC" dirty="0"/>
        </a:p>
      </dgm:t>
    </dgm:pt>
    <dgm:pt modelId="{3C0A7235-794F-47EA-8CBD-98E568CAB808}" type="parTrans" cxnId="{C365C820-DA74-46B1-AFB5-93C87D88DA4C}">
      <dgm:prSet/>
      <dgm:spPr/>
      <dgm:t>
        <a:bodyPr/>
        <a:lstStyle/>
        <a:p>
          <a:endParaRPr lang="es-EC">
            <a:solidFill>
              <a:schemeClr val="tx1"/>
            </a:solidFill>
          </a:endParaRPr>
        </a:p>
      </dgm:t>
    </dgm:pt>
    <dgm:pt modelId="{044DB4CE-2A4C-4545-A724-E98E445A909C}" type="sibTrans" cxnId="{C365C820-DA74-46B1-AFB5-93C87D88DA4C}">
      <dgm:prSet/>
      <dgm:spPr/>
      <dgm:t>
        <a:bodyPr/>
        <a:lstStyle/>
        <a:p>
          <a:endParaRPr lang="es-EC">
            <a:solidFill>
              <a:schemeClr val="tx1"/>
            </a:solidFill>
          </a:endParaRPr>
        </a:p>
      </dgm:t>
    </dgm:pt>
    <dgm:pt modelId="{1F44A387-18EA-4110-A38F-69E962FB3692}">
      <dgm:prSet phldrT="[Texto]"/>
      <dgm:spPr/>
      <dgm:t>
        <a:bodyPr/>
        <a:lstStyle/>
        <a:p>
          <a:r>
            <a:rPr lang="es-EC" smtClean="0"/>
            <a:t>Encuesta</a:t>
          </a:r>
          <a:r>
            <a:rPr lang="es-EC" baseline="0" smtClean="0"/>
            <a:t> Piloto</a:t>
          </a:r>
          <a:endParaRPr lang="es-EC" dirty="0"/>
        </a:p>
      </dgm:t>
    </dgm:pt>
    <dgm:pt modelId="{18DE8E14-F85D-4D86-A0A9-570B5C6AC064}" type="parTrans" cxnId="{33D4872F-89B3-45CB-81F1-5A71EEB98A83}">
      <dgm:prSet/>
      <dgm:spPr/>
      <dgm:t>
        <a:bodyPr/>
        <a:lstStyle/>
        <a:p>
          <a:endParaRPr lang="es-EC">
            <a:solidFill>
              <a:schemeClr val="tx1"/>
            </a:solidFill>
          </a:endParaRPr>
        </a:p>
      </dgm:t>
    </dgm:pt>
    <dgm:pt modelId="{E2BD700B-9D2C-4107-A4DC-C897DACD0B43}" type="sibTrans" cxnId="{33D4872F-89B3-45CB-81F1-5A71EEB98A83}">
      <dgm:prSet/>
      <dgm:spPr/>
      <dgm:t>
        <a:bodyPr/>
        <a:lstStyle/>
        <a:p>
          <a:endParaRPr lang="es-EC">
            <a:solidFill>
              <a:schemeClr val="tx1"/>
            </a:solidFill>
          </a:endParaRPr>
        </a:p>
      </dgm:t>
    </dgm:pt>
    <dgm:pt modelId="{A018C5B4-1F96-4E50-A1BF-ABE53C856FA9}">
      <dgm:prSet phldrT="[Texto]"/>
      <dgm:spPr/>
      <dgm:t>
        <a:bodyPr/>
        <a:lstStyle/>
        <a:p>
          <a:r>
            <a:rPr lang="es-EC" smtClean="0"/>
            <a:t>Población indefinida</a:t>
          </a:r>
          <a:endParaRPr lang="es-EC" dirty="0"/>
        </a:p>
      </dgm:t>
    </dgm:pt>
    <dgm:pt modelId="{ABF56F7A-12A2-48C0-BDD3-A9449429DFB3}" type="sibTrans" cxnId="{D7560C57-6FF4-4158-A36C-36432D2427E2}">
      <dgm:prSet/>
      <dgm:spPr/>
      <dgm:t>
        <a:bodyPr/>
        <a:lstStyle/>
        <a:p>
          <a:endParaRPr lang="es-EC">
            <a:solidFill>
              <a:schemeClr val="tx1"/>
            </a:solidFill>
          </a:endParaRPr>
        </a:p>
      </dgm:t>
    </dgm:pt>
    <dgm:pt modelId="{62654BD0-BFCA-486A-A016-BBF1AC298CC8}" type="parTrans" cxnId="{D7560C57-6FF4-4158-A36C-36432D2427E2}">
      <dgm:prSet/>
      <dgm:spPr/>
      <dgm:t>
        <a:bodyPr/>
        <a:lstStyle/>
        <a:p>
          <a:endParaRPr lang="es-EC">
            <a:solidFill>
              <a:schemeClr val="tx1"/>
            </a:solidFill>
          </a:endParaRPr>
        </a:p>
      </dgm:t>
    </dgm:pt>
    <dgm:pt modelId="{2CE8C6FA-41DC-4F5E-B203-6BCD75107251}">
      <dgm:prSet phldrT="[Texto]"/>
      <dgm:spPr/>
      <dgm:t>
        <a:bodyPr/>
        <a:lstStyle/>
        <a:p>
          <a:r>
            <a:rPr lang="es-EC" smtClean="0"/>
            <a:t>Población de estudio</a:t>
          </a:r>
          <a:endParaRPr lang="es-EC" dirty="0"/>
        </a:p>
      </dgm:t>
    </dgm:pt>
    <dgm:pt modelId="{ED1D2E10-BF96-4803-B900-CFA75BC8CE4C}" type="sibTrans" cxnId="{5A60E192-9FC9-4A29-906F-1B3F34B0AEEA}">
      <dgm:prSet/>
      <dgm:spPr/>
      <dgm:t>
        <a:bodyPr/>
        <a:lstStyle/>
        <a:p>
          <a:endParaRPr lang="es-EC">
            <a:solidFill>
              <a:schemeClr val="tx1"/>
            </a:solidFill>
          </a:endParaRPr>
        </a:p>
      </dgm:t>
    </dgm:pt>
    <dgm:pt modelId="{D0CBE948-228E-4129-9C18-AEAAF0FD99F8}" type="parTrans" cxnId="{5A60E192-9FC9-4A29-906F-1B3F34B0AEEA}">
      <dgm:prSet/>
      <dgm:spPr/>
      <dgm:t>
        <a:bodyPr/>
        <a:lstStyle/>
        <a:p>
          <a:endParaRPr lang="es-EC">
            <a:solidFill>
              <a:schemeClr val="tx1"/>
            </a:solidFill>
          </a:endParaRPr>
        </a:p>
      </dgm:t>
    </dgm:pt>
    <dgm:pt modelId="{50E938F5-0901-4855-95D2-A52458F5B27C}">
      <dgm:prSet phldrT="[Texto]"/>
      <dgm:spPr/>
      <dgm:t>
        <a:bodyPr/>
        <a:lstStyle/>
        <a:p>
          <a:r>
            <a:rPr lang="es-EC" smtClean="0"/>
            <a:t>Muestra</a:t>
          </a:r>
          <a:endParaRPr lang="es-EC" dirty="0"/>
        </a:p>
      </dgm:t>
    </dgm:pt>
    <dgm:pt modelId="{A835D873-1F5A-4B8A-9DDB-4A42A812950F}" type="parTrans" cxnId="{17F6C8C6-95E8-4E6D-A1F2-BBA0F8995D41}">
      <dgm:prSet/>
      <dgm:spPr/>
      <dgm:t>
        <a:bodyPr/>
        <a:lstStyle/>
        <a:p>
          <a:endParaRPr lang="es-EC">
            <a:solidFill>
              <a:schemeClr val="tx1"/>
            </a:solidFill>
          </a:endParaRPr>
        </a:p>
      </dgm:t>
    </dgm:pt>
    <dgm:pt modelId="{D2097415-0FCD-4832-8D2A-625F2AB24358}" type="sibTrans" cxnId="{17F6C8C6-95E8-4E6D-A1F2-BBA0F8995D41}">
      <dgm:prSet/>
      <dgm:spPr/>
      <dgm:t>
        <a:bodyPr/>
        <a:lstStyle/>
        <a:p>
          <a:endParaRPr lang="es-EC">
            <a:solidFill>
              <a:schemeClr val="tx1"/>
            </a:solidFill>
          </a:endParaRPr>
        </a:p>
      </dgm:t>
    </dgm:pt>
    <dgm:pt modelId="{9E812CC0-BAAE-463C-BD4A-B7378EAF005E}">
      <dgm:prSet phldrT="[Texto]"/>
      <dgm:spPr/>
      <dgm:t>
        <a:bodyPr/>
        <a:lstStyle/>
        <a:p>
          <a:r>
            <a:rPr lang="es-EC" smtClean="0"/>
            <a:t>Entrevistas</a:t>
          </a:r>
          <a:endParaRPr lang="es-EC" dirty="0"/>
        </a:p>
      </dgm:t>
    </dgm:pt>
    <dgm:pt modelId="{6607FEC7-A559-44AC-8CAC-090916371FED}" type="parTrans" cxnId="{829258F1-A501-422C-8733-9BD098DB0588}">
      <dgm:prSet/>
      <dgm:spPr/>
      <dgm:t>
        <a:bodyPr/>
        <a:lstStyle/>
        <a:p>
          <a:endParaRPr lang="es-EC">
            <a:solidFill>
              <a:schemeClr val="tx1"/>
            </a:solidFill>
          </a:endParaRPr>
        </a:p>
      </dgm:t>
    </dgm:pt>
    <dgm:pt modelId="{BCF4C834-9D70-4CEE-AEF7-02DC33B343D9}" type="sibTrans" cxnId="{829258F1-A501-422C-8733-9BD098DB0588}">
      <dgm:prSet/>
      <dgm:spPr/>
      <dgm:t>
        <a:bodyPr/>
        <a:lstStyle/>
        <a:p>
          <a:endParaRPr lang="es-EC">
            <a:solidFill>
              <a:schemeClr val="tx1"/>
            </a:solidFill>
          </a:endParaRPr>
        </a:p>
      </dgm:t>
    </dgm:pt>
    <dgm:pt modelId="{86FC7BE6-7AAA-49C6-B6E3-33DFEE951F3D}">
      <dgm:prSet phldrT="[Texto]"/>
      <dgm:spPr/>
      <dgm:t>
        <a:bodyPr/>
        <a:lstStyle/>
        <a:p>
          <a:pPr algn="l"/>
          <a:r>
            <a:rPr lang="es-EC" b="1" smtClean="0"/>
            <a:t>*</a:t>
          </a:r>
          <a:r>
            <a:rPr lang="es-EC" smtClean="0"/>
            <a:t> G.A.D. Parroquial de      Pacto</a:t>
          </a:r>
          <a:br>
            <a:rPr lang="es-EC" smtClean="0"/>
          </a:br>
          <a:r>
            <a:rPr lang="es-EC" b="1" smtClean="0"/>
            <a:t>*</a:t>
          </a:r>
          <a:r>
            <a:rPr lang="es-EC" smtClean="0"/>
            <a:t> Asociación Comunitaria de Turismo</a:t>
          </a:r>
          <a:br>
            <a:rPr lang="es-EC" smtClean="0"/>
          </a:br>
          <a:r>
            <a:rPr lang="es-EC" b="1" smtClean="0"/>
            <a:t>* </a:t>
          </a:r>
          <a:r>
            <a:rPr lang="es-EC" smtClean="0"/>
            <a:t>Quito Turismo</a:t>
          </a:r>
          <a:endParaRPr lang="es-EC" dirty="0"/>
        </a:p>
      </dgm:t>
    </dgm:pt>
    <dgm:pt modelId="{8911866C-E599-4AAD-8A08-73AC1E5E1F53}" type="parTrans" cxnId="{116E2938-0758-457F-9918-E8318AA76556}">
      <dgm:prSet/>
      <dgm:spPr/>
      <dgm:t>
        <a:bodyPr/>
        <a:lstStyle/>
        <a:p>
          <a:endParaRPr lang="es-EC">
            <a:solidFill>
              <a:schemeClr val="tx1"/>
            </a:solidFill>
          </a:endParaRPr>
        </a:p>
      </dgm:t>
    </dgm:pt>
    <dgm:pt modelId="{BD09BE11-A398-45A5-B908-A1137AB52166}" type="sibTrans" cxnId="{116E2938-0758-457F-9918-E8318AA76556}">
      <dgm:prSet/>
      <dgm:spPr/>
      <dgm:t>
        <a:bodyPr/>
        <a:lstStyle/>
        <a:p>
          <a:endParaRPr lang="es-EC">
            <a:solidFill>
              <a:schemeClr val="tx1"/>
            </a:solidFill>
          </a:endParaRPr>
        </a:p>
      </dgm:t>
    </dgm:pt>
    <dgm:pt modelId="{532D43F0-F5DD-4543-9D92-DDB3342FC952}" type="pres">
      <dgm:prSet presAssocID="{332DF927-5FAF-4973-821A-BE26D2B50A9D}" presName="Name0" presStyleCnt="0">
        <dgm:presLayoutVars>
          <dgm:chPref val="1"/>
          <dgm:dir/>
          <dgm:animOne val="branch"/>
          <dgm:animLvl val="lvl"/>
          <dgm:resizeHandles/>
        </dgm:presLayoutVars>
      </dgm:prSet>
      <dgm:spPr/>
      <dgm:t>
        <a:bodyPr/>
        <a:lstStyle/>
        <a:p>
          <a:endParaRPr lang="es-EC"/>
        </a:p>
      </dgm:t>
    </dgm:pt>
    <dgm:pt modelId="{3B444E4B-707A-4890-9AD6-D171F10084EF}" type="pres">
      <dgm:prSet presAssocID="{56F046C7-8555-4508-B670-76CC6853C092}" presName="vertOne" presStyleCnt="0"/>
      <dgm:spPr/>
      <dgm:t>
        <a:bodyPr/>
        <a:lstStyle/>
        <a:p>
          <a:endParaRPr lang="es-EC"/>
        </a:p>
      </dgm:t>
    </dgm:pt>
    <dgm:pt modelId="{4B6CFC91-7896-41FE-BD79-0397021FDE7B}" type="pres">
      <dgm:prSet presAssocID="{56F046C7-8555-4508-B670-76CC6853C092}" presName="txOne" presStyleLbl="node0" presStyleIdx="0" presStyleCnt="1" custScaleY="43189">
        <dgm:presLayoutVars>
          <dgm:chPref val="3"/>
        </dgm:presLayoutVars>
      </dgm:prSet>
      <dgm:spPr/>
      <dgm:t>
        <a:bodyPr/>
        <a:lstStyle/>
        <a:p>
          <a:endParaRPr lang="es-EC"/>
        </a:p>
      </dgm:t>
    </dgm:pt>
    <dgm:pt modelId="{CF836105-E7BA-435C-8286-05EC9D924FC8}" type="pres">
      <dgm:prSet presAssocID="{56F046C7-8555-4508-B670-76CC6853C092}" presName="parTransOne" presStyleCnt="0"/>
      <dgm:spPr/>
      <dgm:t>
        <a:bodyPr/>
        <a:lstStyle/>
        <a:p>
          <a:endParaRPr lang="es-EC"/>
        </a:p>
      </dgm:t>
    </dgm:pt>
    <dgm:pt modelId="{4C5DBA10-7EAB-4AD9-9F10-47E9C83F5682}" type="pres">
      <dgm:prSet presAssocID="{56F046C7-8555-4508-B670-76CC6853C092}" presName="horzOne" presStyleCnt="0"/>
      <dgm:spPr/>
      <dgm:t>
        <a:bodyPr/>
        <a:lstStyle/>
        <a:p>
          <a:endParaRPr lang="es-EC"/>
        </a:p>
      </dgm:t>
    </dgm:pt>
    <dgm:pt modelId="{39148015-8CB8-4052-800E-DBFD46CC9D8F}" type="pres">
      <dgm:prSet presAssocID="{07FABE41-7452-488A-825D-A85DD2DDC569}" presName="vertTwo" presStyleCnt="0"/>
      <dgm:spPr/>
      <dgm:t>
        <a:bodyPr/>
        <a:lstStyle/>
        <a:p>
          <a:endParaRPr lang="es-EC"/>
        </a:p>
      </dgm:t>
    </dgm:pt>
    <dgm:pt modelId="{5BF34FBD-A9FD-4C6C-9958-62FB877E88F9}" type="pres">
      <dgm:prSet presAssocID="{07FABE41-7452-488A-825D-A85DD2DDC569}" presName="txTwo" presStyleLbl="node2" presStyleIdx="0" presStyleCnt="3" custScaleY="53186" custLinFactNeighborX="-301">
        <dgm:presLayoutVars>
          <dgm:chPref val="3"/>
        </dgm:presLayoutVars>
      </dgm:prSet>
      <dgm:spPr/>
      <dgm:t>
        <a:bodyPr/>
        <a:lstStyle/>
        <a:p>
          <a:endParaRPr lang="es-EC"/>
        </a:p>
      </dgm:t>
    </dgm:pt>
    <dgm:pt modelId="{E5E5FF06-048A-4F38-82BA-CD448C206202}" type="pres">
      <dgm:prSet presAssocID="{07FABE41-7452-488A-825D-A85DD2DDC569}" presName="horzTwo" presStyleCnt="0"/>
      <dgm:spPr/>
      <dgm:t>
        <a:bodyPr/>
        <a:lstStyle/>
        <a:p>
          <a:endParaRPr lang="es-EC"/>
        </a:p>
      </dgm:t>
    </dgm:pt>
    <dgm:pt modelId="{42F1A28C-0782-473B-B409-6927CB77C469}" type="pres">
      <dgm:prSet presAssocID="{044DB4CE-2A4C-4545-A724-E98E445A909C}" presName="sibSpaceTwo" presStyleCnt="0"/>
      <dgm:spPr/>
      <dgm:t>
        <a:bodyPr/>
        <a:lstStyle/>
        <a:p>
          <a:endParaRPr lang="es-EC"/>
        </a:p>
      </dgm:t>
    </dgm:pt>
    <dgm:pt modelId="{FADF2B77-D982-406A-B76E-C96618EDAAA2}" type="pres">
      <dgm:prSet presAssocID="{2CE8C6FA-41DC-4F5E-B203-6BCD75107251}" presName="vertTwo" presStyleCnt="0"/>
      <dgm:spPr/>
      <dgm:t>
        <a:bodyPr/>
        <a:lstStyle/>
        <a:p>
          <a:endParaRPr lang="es-EC"/>
        </a:p>
      </dgm:t>
    </dgm:pt>
    <dgm:pt modelId="{457409E0-3888-42DC-8791-2DAED2A128C4}" type="pres">
      <dgm:prSet presAssocID="{2CE8C6FA-41DC-4F5E-B203-6BCD75107251}" presName="txTwo" presStyleLbl="node2" presStyleIdx="1" presStyleCnt="3" custScaleY="53186" custLinFactNeighborX="-98">
        <dgm:presLayoutVars>
          <dgm:chPref val="3"/>
        </dgm:presLayoutVars>
      </dgm:prSet>
      <dgm:spPr/>
      <dgm:t>
        <a:bodyPr/>
        <a:lstStyle/>
        <a:p>
          <a:endParaRPr lang="es-EC"/>
        </a:p>
      </dgm:t>
    </dgm:pt>
    <dgm:pt modelId="{747EDB79-2FEE-4032-A746-6399A0EEC83A}" type="pres">
      <dgm:prSet presAssocID="{2CE8C6FA-41DC-4F5E-B203-6BCD75107251}" presName="parTransTwo" presStyleCnt="0"/>
      <dgm:spPr/>
      <dgm:t>
        <a:bodyPr/>
        <a:lstStyle/>
        <a:p>
          <a:endParaRPr lang="es-EC"/>
        </a:p>
      </dgm:t>
    </dgm:pt>
    <dgm:pt modelId="{E85CD0C0-FA7D-44A0-B934-9B055F2EA567}" type="pres">
      <dgm:prSet presAssocID="{2CE8C6FA-41DC-4F5E-B203-6BCD75107251}" presName="horzTwo" presStyleCnt="0"/>
      <dgm:spPr/>
      <dgm:t>
        <a:bodyPr/>
        <a:lstStyle/>
        <a:p>
          <a:endParaRPr lang="es-EC"/>
        </a:p>
      </dgm:t>
    </dgm:pt>
    <dgm:pt modelId="{AEB6A5EB-E1E0-41AF-87DF-E0FEC428F549}" type="pres">
      <dgm:prSet presAssocID="{A018C5B4-1F96-4E50-A1BF-ABE53C856FA9}" presName="vertThree" presStyleCnt="0"/>
      <dgm:spPr/>
      <dgm:t>
        <a:bodyPr/>
        <a:lstStyle/>
        <a:p>
          <a:endParaRPr lang="es-EC"/>
        </a:p>
      </dgm:t>
    </dgm:pt>
    <dgm:pt modelId="{91124E93-772D-47BF-B1F5-D9741A68EA91}" type="pres">
      <dgm:prSet presAssocID="{A018C5B4-1F96-4E50-A1BF-ABE53C856FA9}" presName="txThree" presStyleLbl="node3" presStyleIdx="0" presStyleCnt="4" custScaleX="87710">
        <dgm:presLayoutVars>
          <dgm:chPref val="3"/>
        </dgm:presLayoutVars>
      </dgm:prSet>
      <dgm:spPr/>
      <dgm:t>
        <a:bodyPr/>
        <a:lstStyle/>
        <a:p>
          <a:endParaRPr lang="es-EC"/>
        </a:p>
      </dgm:t>
    </dgm:pt>
    <dgm:pt modelId="{2BB6996F-EB00-4554-A02A-E23B101F10B1}" type="pres">
      <dgm:prSet presAssocID="{A018C5B4-1F96-4E50-A1BF-ABE53C856FA9}" presName="horzThree" presStyleCnt="0"/>
      <dgm:spPr/>
      <dgm:t>
        <a:bodyPr/>
        <a:lstStyle/>
        <a:p>
          <a:endParaRPr lang="es-EC"/>
        </a:p>
      </dgm:t>
    </dgm:pt>
    <dgm:pt modelId="{F9400729-E813-4AD3-BB6E-E91BC6AD4BB3}" type="pres">
      <dgm:prSet presAssocID="{ABF56F7A-12A2-48C0-BDD3-A9449429DFB3}" presName="sibSpaceThree" presStyleCnt="0"/>
      <dgm:spPr/>
      <dgm:t>
        <a:bodyPr/>
        <a:lstStyle/>
        <a:p>
          <a:endParaRPr lang="es-EC"/>
        </a:p>
      </dgm:t>
    </dgm:pt>
    <dgm:pt modelId="{0F084226-6FDE-41F1-B7AA-9FAE18BD3945}" type="pres">
      <dgm:prSet presAssocID="{1F44A387-18EA-4110-A38F-69E962FB3692}" presName="vertThree" presStyleCnt="0"/>
      <dgm:spPr/>
      <dgm:t>
        <a:bodyPr/>
        <a:lstStyle/>
        <a:p>
          <a:endParaRPr lang="es-EC"/>
        </a:p>
      </dgm:t>
    </dgm:pt>
    <dgm:pt modelId="{F8106043-4084-4343-A379-CD80A169255C}" type="pres">
      <dgm:prSet presAssocID="{1F44A387-18EA-4110-A38F-69E962FB3692}" presName="txThree" presStyleLbl="node3" presStyleIdx="1" presStyleCnt="4" custScaleX="68797">
        <dgm:presLayoutVars>
          <dgm:chPref val="3"/>
        </dgm:presLayoutVars>
      </dgm:prSet>
      <dgm:spPr/>
      <dgm:t>
        <a:bodyPr/>
        <a:lstStyle/>
        <a:p>
          <a:endParaRPr lang="es-EC"/>
        </a:p>
      </dgm:t>
    </dgm:pt>
    <dgm:pt modelId="{9AEA5C12-D26E-43A6-8225-735AE41BE0C4}" type="pres">
      <dgm:prSet presAssocID="{1F44A387-18EA-4110-A38F-69E962FB3692}" presName="horzThree" presStyleCnt="0"/>
      <dgm:spPr/>
      <dgm:t>
        <a:bodyPr/>
        <a:lstStyle/>
        <a:p>
          <a:endParaRPr lang="es-EC"/>
        </a:p>
      </dgm:t>
    </dgm:pt>
    <dgm:pt modelId="{42512A61-94B3-4F98-A047-1F2302239F15}" type="pres">
      <dgm:prSet presAssocID="{E2BD700B-9D2C-4107-A4DC-C897DACD0B43}" presName="sibSpaceThree" presStyleCnt="0"/>
      <dgm:spPr/>
      <dgm:t>
        <a:bodyPr/>
        <a:lstStyle/>
        <a:p>
          <a:endParaRPr lang="es-EC"/>
        </a:p>
      </dgm:t>
    </dgm:pt>
    <dgm:pt modelId="{825DBD7F-A44B-4649-AA15-B019C673EEB4}" type="pres">
      <dgm:prSet presAssocID="{50E938F5-0901-4855-95D2-A52458F5B27C}" presName="vertThree" presStyleCnt="0"/>
      <dgm:spPr/>
      <dgm:t>
        <a:bodyPr/>
        <a:lstStyle/>
        <a:p>
          <a:endParaRPr lang="es-EC"/>
        </a:p>
      </dgm:t>
    </dgm:pt>
    <dgm:pt modelId="{C5CFFFEE-7B2F-4E8A-9503-75F3A5D00D84}" type="pres">
      <dgm:prSet presAssocID="{50E938F5-0901-4855-95D2-A52458F5B27C}" presName="txThree" presStyleLbl="node3" presStyleIdx="2" presStyleCnt="4" custScaleX="76994">
        <dgm:presLayoutVars>
          <dgm:chPref val="3"/>
        </dgm:presLayoutVars>
      </dgm:prSet>
      <dgm:spPr/>
      <dgm:t>
        <a:bodyPr/>
        <a:lstStyle/>
        <a:p>
          <a:endParaRPr lang="es-EC"/>
        </a:p>
      </dgm:t>
    </dgm:pt>
    <dgm:pt modelId="{79DA1E84-0865-4585-90EB-88CF0EC5BFA6}" type="pres">
      <dgm:prSet presAssocID="{50E938F5-0901-4855-95D2-A52458F5B27C}" presName="horzThree" presStyleCnt="0"/>
      <dgm:spPr/>
      <dgm:t>
        <a:bodyPr/>
        <a:lstStyle/>
        <a:p>
          <a:endParaRPr lang="es-EC"/>
        </a:p>
      </dgm:t>
    </dgm:pt>
    <dgm:pt modelId="{445C1127-879A-4C30-A76C-3F3378075EAE}" type="pres">
      <dgm:prSet presAssocID="{ED1D2E10-BF96-4803-B900-CFA75BC8CE4C}" presName="sibSpaceTwo" presStyleCnt="0"/>
      <dgm:spPr/>
      <dgm:t>
        <a:bodyPr/>
        <a:lstStyle/>
        <a:p>
          <a:endParaRPr lang="es-EC"/>
        </a:p>
      </dgm:t>
    </dgm:pt>
    <dgm:pt modelId="{2946CFD1-E3C1-4E94-99F6-0C05DE51E920}" type="pres">
      <dgm:prSet presAssocID="{9E812CC0-BAAE-463C-BD4A-B7378EAF005E}" presName="vertTwo" presStyleCnt="0"/>
      <dgm:spPr/>
      <dgm:t>
        <a:bodyPr/>
        <a:lstStyle/>
        <a:p>
          <a:endParaRPr lang="es-EC"/>
        </a:p>
      </dgm:t>
    </dgm:pt>
    <dgm:pt modelId="{4953EB30-0A02-4731-8376-71F209EAAE90}" type="pres">
      <dgm:prSet presAssocID="{9E812CC0-BAAE-463C-BD4A-B7378EAF005E}" presName="txTwo" presStyleLbl="node2" presStyleIdx="2" presStyleCnt="3" custScaleY="53186" custLinFactNeighborX="-301">
        <dgm:presLayoutVars>
          <dgm:chPref val="3"/>
        </dgm:presLayoutVars>
      </dgm:prSet>
      <dgm:spPr/>
      <dgm:t>
        <a:bodyPr/>
        <a:lstStyle/>
        <a:p>
          <a:endParaRPr lang="es-EC"/>
        </a:p>
      </dgm:t>
    </dgm:pt>
    <dgm:pt modelId="{0C9AE767-76C1-4238-B1D6-371EC7E4D617}" type="pres">
      <dgm:prSet presAssocID="{9E812CC0-BAAE-463C-BD4A-B7378EAF005E}" presName="parTransTwo" presStyleCnt="0"/>
      <dgm:spPr/>
      <dgm:t>
        <a:bodyPr/>
        <a:lstStyle/>
        <a:p>
          <a:endParaRPr lang="es-EC"/>
        </a:p>
      </dgm:t>
    </dgm:pt>
    <dgm:pt modelId="{047DF6B5-663D-4D78-8FFF-527CC4EA64C4}" type="pres">
      <dgm:prSet presAssocID="{9E812CC0-BAAE-463C-BD4A-B7378EAF005E}" presName="horzTwo" presStyleCnt="0"/>
      <dgm:spPr/>
      <dgm:t>
        <a:bodyPr/>
        <a:lstStyle/>
        <a:p>
          <a:endParaRPr lang="es-EC"/>
        </a:p>
      </dgm:t>
    </dgm:pt>
    <dgm:pt modelId="{3710AE9E-9022-4B50-9B04-E9FEC617F088}" type="pres">
      <dgm:prSet presAssocID="{86FC7BE6-7AAA-49C6-B6E3-33DFEE951F3D}" presName="vertThree" presStyleCnt="0"/>
      <dgm:spPr/>
      <dgm:t>
        <a:bodyPr/>
        <a:lstStyle/>
        <a:p>
          <a:endParaRPr lang="es-EC"/>
        </a:p>
      </dgm:t>
    </dgm:pt>
    <dgm:pt modelId="{0A41756C-3ACC-44AA-9B20-25E2C33DA23B}" type="pres">
      <dgm:prSet presAssocID="{86FC7BE6-7AAA-49C6-B6E3-33DFEE951F3D}" presName="txThree" presStyleLbl="node3" presStyleIdx="3" presStyleCnt="4" custScaleX="160156">
        <dgm:presLayoutVars>
          <dgm:chPref val="3"/>
        </dgm:presLayoutVars>
      </dgm:prSet>
      <dgm:spPr/>
      <dgm:t>
        <a:bodyPr/>
        <a:lstStyle/>
        <a:p>
          <a:endParaRPr lang="es-EC"/>
        </a:p>
      </dgm:t>
    </dgm:pt>
    <dgm:pt modelId="{66219EA3-0ED5-4940-91F2-839D42639B2D}" type="pres">
      <dgm:prSet presAssocID="{86FC7BE6-7AAA-49C6-B6E3-33DFEE951F3D}" presName="horzThree" presStyleCnt="0"/>
      <dgm:spPr/>
      <dgm:t>
        <a:bodyPr/>
        <a:lstStyle/>
        <a:p>
          <a:endParaRPr lang="es-EC"/>
        </a:p>
      </dgm:t>
    </dgm:pt>
  </dgm:ptLst>
  <dgm:cxnLst>
    <dgm:cxn modelId="{C0C7D26F-867A-4492-AEB6-DB3B460E033D}" type="presOf" srcId="{A018C5B4-1F96-4E50-A1BF-ABE53C856FA9}" destId="{91124E93-772D-47BF-B1F5-D9741A68EA91}" srcOrd="0" destOrd="0" presId="urn:microsoft.com/office/officeart/2005/8/layout/hierarchy4"/>
    <dgm:cxn modelId="{2E28BEBE-4A2B-4E94-96A6-D61CCA331D34}" type="presOf" srcId="{1F44A387-18EA-4110-A38F-69E962FB3692}" destId="{F8106043-4084-4343-A379-CD80A169255C}" srcOrd="0" destOrd="0" presId="urn:microsoft.com/office/officeart/2005/8/layout/hierarchy4"/>
    <dgm:cxn modelId="{33D4872F-89B3-45CB-81F1-5A71EEB98A83}" srcId="{2CE8C6FA-41DC-4F5E-B203-6BCD75107251}" destId="{1F44A387-18EA-4110-A38F-69E962FB3692}" srcOrd="1" destOrd="0" parTransId="{18DE8E14-F85D-4D86-A0A9-570B5C6AC064}" sibTransId="{E2BD700B-9D2C-4107-A4DC-C897DACD0B43}"/>
    <dgm:cxn modelId="{829258F1-A501-422C-8733-9BD098DB0588}" srcId="{56F046C7-8555-4508-B670-76CC6853C092}" destId="{9E812CC0-BAAE-463C-BD4A-B7378EAF005E}" srcOrd="2" destOrd="0" parTransId="{6607FEC7-A559-44AC-8CAC-090916371FED}" sibTransId="{BCF4C834-9D70-4CEE-AEF7-02DC33B343D9}"/>
    <dgm:cxn modelId="{33B9491C-FA96-4CD7-B3CE-F4D4E7D3E326}" type="presOf" srcId="{50E938F5-0901-4855-95D2-A52458F5B27C}" destId="{C5CFFFEE-7B2F-4E8A-9503-75F3A5D00D84}" srcOrd="0" destOrd="0" presId="urn:microsoft.com/office/officeart/2005/8/layout/hierarchy4"/>
    <dgm:cxn modelId="{17F6C8C6-95E8-4E6D-A1F2-BBA0F8995D41}" srcId="{2CE8C6FA-41DC-4F5E-B203-6BCD75107251}" destId="{50E938F5-0901-4855-95D2-A52458F5B27C}" srcOrd="2" destOrd="0" parTransId="{A835D873-1F5A-4B8A-9DDB-4A42A812950F}" sibTransId="{D2097415-0FCD-4832-8D2A-625F2AB24358}"/>
    <dgm:cxn modelId="{C365C820-DA74-46B1-AFB5-93C87D88DA4C}" srcId="{56F046C7-8555-4508-B670-76CC6853C092}" destId="{07FABE41-7452-488A-825D-A85DD2DDC569}" srcOrd="0" destOrd="0" parTransId="{3C0A7235-794F-47EA-8CBD-98E568CAB808}" sibTransId="{044DB4CE-2A4C-4545-A724-E98E445A909C}"/>
    <dgm:cxn modelId="{116E2938-0758-457F-9918-E8318AA76556}" srcId="{9E812CC0-BAAE-463C-BD4A-B7378EAF005E}" destId="{86FC7BE6-7AAA-49C6-B6E3-33DFEE951F3D}" srcOrd="0" destOrd="0" parTransId="{8911866C-E599-4AAD-8A08-73AC1E5E1F53}" sibTransId="{BD09BE11-A398-45A5-B908-A1137AB52166}"/>
    <dgm:cxn modelId="{FC5415D7-22D1-4F16-B5E0-4D8024B1D323}" type="presOf" srcId="{56F046C7-8555-4508-B670-76CC6853C092}" destId="{4B6CFC91-7896-41FE-BD79-0397021FDE7B}" srcOrd="0" destOrd="0" presId="urn:microsoft.com/office/officeart/2005/8/layout/hierarchy4"/>
    <dgm:cxn modelId="{0884D48F-42A5-4F32-B00B-54D079ED752D}" type="presOf" srcId="{332DF927-5FAF-4973-821A-BE26D2B50A9D}" destId="{532D43F0-F5DD-4543-9D92-DDB3342FC952}" srcOrd="0" destOrd="0" presId="urn:microsoft.com/office/officeart/2005/8/layout/hierarchy4"/>
    <dgm:cxn modelId="{5FFA13CA-7823-421A-9A76-65FF9F7ABBBA}" type="presOf" srcId="{9E812CC0-BAAE-463C-BD4A-B7378EAF005E}" destId="{4953EB30-0A02-4731-8376-71F209EAAE90}" srcOrd="0" destOrd="0" presId="urn:microsoft.com/office/officeart/2005/8/layout/hierarchy4"/>
    <dgm:cxn modelId="{406F8596-A0FB-4124-A379-F6E4D5692A64}" type="presOf" srcId="{07FABE41-7452-488A-825D-A85DD2DDC569}" destId="{5BF34FBD-A9FD-4C6C-9958-62FB877E88F9}" srcOrd="0" destOrd="0" presId="urn:microsoft.com/office/officeart/2005/8/layout/hierarchy4"/>
    <dgm:cxn modelId="{D78693F2-91CE-4ACF-94EA-92CAB8CC49CE}" type="presOf" srcId="{86FC7BE6-7AAA-49C6-B6E3-33DFEE951F3D}" destId="{0A41756C-3ACC-44AA-9B20-25E2C33DA23B}" srcOrd="0" destOrd="0" presId="urn:microsoft.com/office/officeart/2005/8/layout/hierarchy4"/>
    <dgm:cxn modelId="{D7560C57-6FF4-4158-A36C-36432D2427E2}" srcId="{2CE8C6FA-41DC-4F5E-B203-6BCD75107251}" destId="{A018C5B4-1F96-4E50-A1BF-ABE53C856FA9}" srcOrd="0" destOrd="0" parTransId="{62654BD0-BFCA-486A-A016-BBF1AC298CC8}" sibTransId="{ABF56F7A-12A2-48C0-BDD3-A9449429DFB3}"/>
    <dgm:cxn modelId="{8CBF9F90-4043-4392-AAB7-B3843D0A9225}" srcId="{332DF927-5FAF-4973-821A-BE26D2B50A9D}" destId="{56F046C7-8555-4508-B670-76CC6853C092}" srcOrd="0" destOrd="0" parTransId="{8461539E-9117-4845-97BC-D206F90D8513}" sibTransId="{06216498-2A82-4F21-999B-112EF51DA0D3}"/>
    <dgm:cxn modelId="{BA9F6D0B-705E-49D8-BEA7-28FF5F3F42DC}" type="presOf" srcId="{2CE8C6FA-41DC-4F5E-B203-6BCD75107251}" destId="{457409E0-3888-42DC-8791-2DAED2A128C4}" srcOrd="0" destOrd="0" presId="urn:microsoft.com/office/officeart/2005/8/layout/hierarchy4"/>
    <dgm:cxn modelId="{5A60E192-9FC9-4A29-906F-1B3F34B0AEEA}" srcId="{56F046C7-8555-4508-B670-76CC6853C092}" destId="{2CE8C6FA-41DC-4F5E-B203-6BCD75107251}" srcOrd="1" destOrd="0" parTransId="{D0CBE948-228E-4129-9C18-AEAAF0FD99F8}" sibTransId="{ED1D2E10-BF96-4803-B900-CFA75BC8CE4C}"/>
    <dgm:cxn modelId="{4AB800D6-C36B-4DC9-81F5-16B3F255A4DF}" type="presParOf" srcId="{532D43F0-F5DD-4543-9D92-DDB3342FC952}" destId="{3B444E4B-707A-4890-9AD6-D171F10084EF}" srcOrd="0" destOrd="0" presId="urn:microsoft.com/office/officeart/2005/8/layout/hierarchy4"/>
    <dgm:cxn modelId="{DBC6057B-B32C-482C-AF11-8FB6A0AB2A65}" type="presParOf" srcId="{3B444E4B-707A-4890-9AD6-D171F10084EF}" destId="{4B6CFC91-7896-41FE-BD79-0397021FDE7B}" srcOrd="0" destOrd="0" presId="urn:microsoft.com/office/officeart/2005/8/layout/hierarchy4"/>
    <dgm:cxn modelId="{B308A352-FE67-4EBD-A8B2-41F89BEB4989}" type="presParOf" srcId="{3B444E4B-707A-4890-9AD6-D171F10084EF}" destId="{CF836105-E7BA-435C-8286-05EC9D924FC8}" srcOrd="1" destOrd="0" presId="urn:microsoft.com/office/officeart/2005/8/layout/hierarchy4"/>
    <dgm:cxn modelId="{7811CA90-5F4D-4D83-ADD1-A1354449DD93}" type="presParOf" srcId="{3B444E4B-707A-4890-9AD6-D171F10084EF}" destId="{4C5DBA10-7EAB-4AD9-9F10-47E9C83F5682}" srcOrd="2" destOrd="0" presId="urn:microsoft.com/office/officeart/2005/8/layout/hierarchy4"/>
    <dgm:cxn modelId="{7DB361D8-F1C8-4694-B52D-088171840D26}" type="presParOf" srcId="{4C5DBA10-7EAB-4AD9-9F10-47E9C83F5682}" destId="{39148015-8CB8-4052-800E-DBFD46CC9D8F}" srcOrd="0" destOrd="0" presId="urn:microsoft.com/office/officeart/2005/8/layout/hierarchy4"/>
    <dgm:cxn modelId="{9ED3C8EF-D6A4-4340-8682-6203A677C075}" type="presParOf" srcId="{39148015-8CB8-4052-800E-DBFD46CC9D8F}" destId="{5BF34FBD-A9FD-4C6C-9958-62FB877E88F9}" srcOrd="0" destOrd="0" presId="urn:microsoft.com/office/officeart/2005/8/layout/hierarchy4"/>
    <dgm:cxn modelId="{6963011F-52D1-4132-8C20-3BB286AB06BD}" type="presParOf" srcId="{39148015-8CB8-4052-800E-DBFD46CC9D8F}" destId="{E5E5FF06-048A-4F38-82BA-CD448C206202}" srcOrd="1" destOrd="0" presId="urn:microsoft.com/office/officeart/2005/8/layout/hierarchy4"/>
    <dgm:cxn modelId="{AC002F06-30B6-4579-80ED-DF015498B276}" type="presParOf" srcId="{4C5DBA10-7EAB-4AD9-9F10-47E9C83F5682}" destId="{42F1A28C-0782-473B-B409-6927CB77C469}" srcOrd="1" destOrd="0" presId="urn:microsoft.com/office/officeart/2005/8/layout/hierarchy4"/>
    <dgm:cxn modelId="{593AE8DD-D919-4F45-B835-76FB61BE3AB3}" type="presParOf" srcId="{4C5DBA10-7EAB-4AD9-9F10-47E9C83F5682}" destId="{FADF2B77-D982-406A-B76E-C96618EDAAA2}" srcOrd="2" destOrd="0" presId="urn:microsoft.com/office/officeart/2005/8/layout/hierarchy4"/>
    <dgm:cxn modelId="{D1A48305-61E5-401A-8C30-448FC5A3B4EB}" type="presParOf" srcId="{FADF2B77-D982-406A-B76E-C96618EDAAA2}" destId="{457409E0-3888-42DC-8791-2DAED2A128C4}" srcOrd="0" destOrd="0" presId="urn:microsoft.com/office/officeart/2005/8/layout/hierarchy4"/>
    <dgm:cxn modelId="{FCEB21DD-C53F-4DEE-8836-ED742F7BAAFE}" type="presParOf" srcId="{FADF2B77-D982-406A-B76E-C96618EDAAA2}" destId="{747EDB79-2FEE-4032-A746-6399A0EEC83A}" srcOrd="1" destOrd="0" presId="urn:microsoft.com/office/officeart/2005/8/layout/hierarchy4"/>
    <dgm:cxn modelId="{092517D1-209C-4467-8304-945045CD08E1}" type="presParOf" srcId="{FADF2B77-D982-406A-B76E-C96618EDAAA2}" destId="{E85CD0C0-FA7D-44A0-B934-9B055F2EA567}" srcOrd="2" destOrd="0" presId="urn:microsoft.com/office/officeart/2005/8/layout/hierarchy4"/>
    <dgm:cxn modelId="{8118F206-7B0F-4AA0-9030-DBCF31541F60}" type="presParOf" srcId="{E85CD0C0-FA7D-44A0-B934-9B055F2EA567}" destId="{AEB6A5EB-E1E0-41AF-87DF-E0FEC428F549}" srcOrd="0" destOrd="0" presId="urn:microsoft.com/office/officeart/2005/8/layout/hierarchy4"/>
    <dgm:cxn modelId="{0F3BF298-3486-4320-B10F-22D053AABEF4}" type="presParOf" srcId="{AEB6A5EB-E1E0-41AF-87DF-E0FEC428F549}" destId="{91124E93-772D-47BF-B1F5-D9741A68EA91}" srcOrd="0" destOrd="0" presId="urn:microsoft.com/office/officeart/2005/8/layout/hierarchy4"/>
    <dgm:cxn modelId="{947EAD61-9EBD-46F3-B844-E6A75AEB4056}" type="presParOf" srcId="{AEB6A5EB-E1E0-41AF-87DF-E0FEC428F549}" destId="{2BB6996F-EB00-4554-A02A-E23B101F10B1}" srcOrd="1" destOrd="0" presId="urn:microsoft.com/office/officeart/2005/8/layout/hierarchy4"/>
    <dgm:cxn modelId="{6AF42517-1D62-40BD-9DF3-60AE2D6C4341}" type="presParOf" srcId="{E85CD0C0-FA7D-44A0-B934-9B055F2EA567}" destId="{F9400729-E813-4AD3-BB6E-E91BC6AD4BB3}" srcOrd="1" destOrd="0" presId="urn:microsoft.com/office/officeart/2005/8/layout/hierarchy4"/>
    <dgm:cxn modelId="{E60CA24A-74FE-4165-A9CA-E0C732080425}" type="presParOf" srcId="{E85CD0C0-FA7D-44A0-B934-9B055F2EA567}" destId="{0F084226-6FDE-41F1-B7AA-9FAE18BD3945}" srcOrd="2" destOrd="0" presId="urn:microsoft.com/office/officeart/2005/8/layout/hierarchy4"/>
    <dgm:cxn modelId="{8E0C440E-083A-48EC-8B9E-7AF71AFB1B56}" type="presParOf" srcId="{0F084226-6FDE-41F1-B7AA-9FAE18BD3945}" destId="{F8106043-4084-4343-A379-CD80A169255C}" srcOrd="0" destOrd="0" presId="urn:microsoft.com/office/officeart/2005/8/layout/hierarchy4"/>
    <dgm:cxn modelId="{B9035A7E-8B01-4AA4-8E18-786EA640B537}" type="presParOf" srcId="{0F084226-6FDE-41F1-B7AA-9FAE18BD3945}" destId="{9AEA5C12-D26E-43A6-8225-735AE41BE0C4}" srcOrd="1" destOrd="0" presId="urn:microsoft.com/office/officeart/2005/8/layout/hierarchy4"/>
    <dgm:cxn modelId="{300CCC15-91D8-42CE-B14C-E30928DDD490}" type="presParOf" srcId="{E85CD0C0-FA7D-44A0-B934-9B055F2EA567}" destId="{42512A61-94B3-4F98-A047-1F2302239F15}" srcOrd="3" destOrd="0" presId="urn:microsoft.com/office/officeart/2005/8/layout/hierarchy4"/>
    <dgm:cxn modelId="{88A1043C-2D41-4BC9-818D-6DABCE3FC977}" type="presParOf" srcId="{E85CD0C0-FA7D-44A0-B934-9B055F2EA567}" destId="{825DBD7F-A44B-4649-AA15-B019C673EEB4}" srcOrd="4" destOrd="0" presId="urn:microsoft.com/office/officeart/2005/8/layout/hierarchy4"/>
    <dgm:cxn modelId="{9A9AE235-C5E6-41F8-BE1A-85EF9427605E}" type="presParOf" srcId="{825DBD7F-A44B-4649-AA15-B019C673EEB4}" destId="{C5CFFFEE-7B2F-4E8A-9503-75F3A5D00D84}" srcOrd="0" destOrd="0" presId="urn:microsoft.com/office/officeart/2005/8/layout/hierarchy4"/>
    <dgm:cxn modelId="{4169397E-EE36-4DC0-81D6-897853899608}" type="presParOf" srcId="{825DBD7F-A44B-4649-AA15-B019C673EEB4}" destId="{79DA1E84-0865-4585-90EB-88CF0EC5BFA6}" srcOrd="1" destOrd="0" presId="urn:microsoft.com/office/officeart/2005/8/layout/hierarchy4"/>
    <dgm:cxn modelId="{ADEE5D1A-80BA-48DD-AD47-E2E39D8A4F90}" type="presParOf" srcId="{4C5DBA10-7EAB-4AD9-9F10-47E9C83F5682}" destId="{445C1127-879A-4C30-A76C-3F3378075EAE}" srcOrd="3" destOrd="0" presId="urn:microsoft.com/office/officeart/2005/8/layout/hierarchy4"/>
    <dgm:cxn modelId="{2F823960-5D98-4980-9BE5-13F33CB8DB57}" type="presParOf" srcId="{4C5DBA10-7EAB-4AD9-9F10-47E9C83F5682}" destId="{2946CFD1-E3C1-4E94-99F6-0C05DE51E920}" srcOrd="4" destOrd="0" presId="urn:microsoft.com/office/officeart/2005/8/layout/hierarchy4"/>
    <dgm:cxn modelId="{5951C55F-43E7-4D17-BD86-DEA629068187}" type="presParOf" srcId="{2946CFD1-E3C1-4E94-99F6-0C05DE51E920}" destId="{4953EB30-0A02-4731-8376-71F209EAAE90}" srcOrd="0" destOrd="0" presId="urn:microsoft.com/office/officeart/2005/8/layout/hierarchy4"/>
    <dgm:cxn modelId="{9A100E8A-1313-41D0-879A-38391320E6FE}" type="presParOf" srcId="{2946CFD1-E3C1-4E94-99F6-0C05DE51E920}" destId="{0C9AE767-76C1-4238-B1D6-371EC7E4D617}" srcOrd="1" destOrd="0" presId="urn:microsoft.com/office/officeart/2005/8/layout/hierarchy4"/>
    <dgm:cxn modelId="{DC8B41EF-CEDA-45D1-99E0-FBC69F2D71AA}" type="presParOf" srcId="{2946CFD1-E3C1-4E94-99F6-0C05DE51E920}" destId="{047DF6B5-663D-4D78-8FFF-527CC4EA64C4}" srcOrd="2" destOrd="0" presId="urn:microsoft.com/office/officeart/2005/8/layout/hierarchy4"/>
    <dgm:cxn modelId="{4D15E587-CC59-493B-803A-DC4FBE6FABB1}" type="presParOf" srcId="{047DF6B5-663D-4D78-8FFF-527CC4EA64C4}" destId="{3710AE9E-9022-4B50-9B04-E9FEC617F088}" srcOrd="0" destOrd="0" presId="urn:microsoft.com/office/officeart/2005/8/layout/hierarchy4"/>
    <dgm:cxn modelId="{79ADCD55-999C-4B96-B355-45624B722A1F}" type="presParOf" srcId="{3710AE9E-9022-4B50-9B04-E9FEC617F088}" destId="{0A41756C-3ACC-44AA-9B20-25E2C33DA23B}" srcOrd="0" destOrd="0" presId="urn:microsoft.com/office/officeart/2005/8/layout/hierarchy4"/>
    <dgm:cxn modelId="{5EFC3168-5E6C-440E-A46E-A47DCFD74864}" type="presParOf" srcId="{3710AE9E-9022-4B50-9B04-E9FEC617F088}" destId="{66219EA3-0ED5-4940-91F2-839D42639B2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527E99E-EC31-444C-BC59-C68B30930561}"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s-EC"/>
        </a:p>
      </dgm:t>
    </dgm:pt>
    <dgm:pt modelId="{C2AA68B8-31FD-4AE5-AA77-9F554B233D44}">
      <dgm:prSet phldrT="[Texto]" custT="1"/>
      <dgm:spPr/>
      <dgm:t>
        <a:bodyPr/>
        <a:lstStyle/>
        <a:p>
          <a:r>
            <a:rPr lang="es-EC" sz="1200" dirty="0" smtClean="0"/>
            <a:t>Adecuadas condiciones naturales </a:t>
          </a:r>
          <a:endParaRPr lang="es-EC" sz="1200" dirty="0"/>
        </a:p>
      </dgm:t>
    </dgm:pt>
    <dgm:pt modelId="{FFAD5FF9-596D-4863-804F-8BF029EDFDBE}" type="parTrans" cxnId="{BB937964-3688-4547-A40D-1667B93DC2C5}">
      <dgm:prSet/>
      <dgm:spPr/>
      <dgm:t>
        <a:bodyPr/>
        <a:lstStyle/>
        <a:p>
          <a:endParaRPr lang="es-EC" sz="1200"/>
        </a:p>
      </dgm:t>
    </dgm:pt>
    <dgm:pt modelId="{3C64B78C-3889-4781-A3CF-2C1B2C89F6AE}" type="sibTrans" cxnId="{BB937964-3688-4547-A40D-1667B93DC2C5}">
      <dgm:prSet/>
      <dgm:spPr/>
      <dgm:t>
        <a:bodyPr/>
        <a:lstStyle/>
        <a:p>
          <a:endParaRPr lang="es-EC" sz="1200"/>
        </a:p>
      </dgm:t>
    </dgm:pt>
    <dgm:pt modelId="{AE19A419-22AC-4269-AC56-30DE1216E3F3}">
      <dgm:prSet phldrT="[Texto]" custT="1"/>
      <dgm:spPr/>
      <dgm:t>
        <a:bodyPr/>
        <a:lstStyle/>
        <a:p>
          <a:r>
            <a:rPr lang="es-EC" sz="1200" dirty="0" smtClean="0"/>
            <a:t>Fácil acceso a las comunidades</a:t>
          </a:r>
          <a:endParaRPr lang="es-EC" sz="1200" dirty="0"/>
        </a:p>
      </dgm:t>
    </dgm:pt>
    <dgm:pt modelId="{2D04E2A2-DD71-4A2F-AA0B-96C4E7603FAC}" type="parTrans" cxnId="{19150C99-1D91-4C98-9A39-270B0FCB2B90}">
      <dgm:prSet/>
      <dgm:spPr/>
      <dgm:t>
        <a:bodyPr/>
        <a:lstStyle/>
        <a:p>
          <a:endParaRPr lang="es-EC" sz="1200"/>
        </a:p>
      </dgm:t>
    </dgm:pt>
    <dgm:pt modelId="{2E7E9BB5-A834-492B-A89A-5BA6AE0DFDB3}" type="sibTrans" cxnId="{19150C99-1D91-4C98-9A39-270B0FCB2B90}">
      <dgm:prSet/>
      <dgm:spPr/>
      <dgm:t>
        <a:bodyPr/>
        <a:lstStyle/>
        <a:p>
          <a:endParaRPr lang="es-EC" sz="1200"/>
        </a:p>
      </dgm:t>
    </dgm:pt>
    <dgm:pt modelId="{01085AA4-955A-4B3F-ACDA-85C11B5809B1}">
      <dgm:prSet phldrT="[Texto]" custT="1"/>
      <dgm:spPr/>
      <dgm:t>
        <a:bodyPr/>
        <a:lstStyle/>
        <a:p>
          <a:r>
            <a:rPr lang="es-EC" sz="1200" dirty="0" smtClean="0"/>
            <a:t>2 ciclorutas establecidas</a:t>
          </a:r>
          <a:endParaRPr lang="es-EC" sz="1200" dirty="0"/>
        </a:p>
      </dgm:t>
    </dgm:pt>
    <dgm:pt modelId="{400E3F01-48FC-4CB4-9090-1489218D1626}" type="parTrans" cxnId="{BEFCB7B2-C8CC-4BBF-9002-8E70659DD5CD}">
      <dgm:prSet/>
      <dgm:spPr/>
      <dgm:t>
        <a:bodyPr/>
        <a:lstStyle/>
        <a:p>
          <a:endParaRPr lang="es-EC" sz="1200"/>
        </a:p>
      </dgm:t>
    </dgm:pt>
    <dgm:pt modelId="{059B1892-E767-4CB8-B380-CEFD7B58F66F}" type="sibTrans" cxnId="{BEFCB7B2-C8CC-4BBF-9002-8E70659DD5CD}">
      <dgm:prSet/>
      <dgm:spPr/>
      <dgm:t>
        <a:bodyPr/>
        <a:lstStyle/>
        <a:p>
          <a:endParaRPr lang="es-EC" sz="1200"/>
        </a:p>
      </dgm:t>
    </dgm:pt>
    <dgm:pt modelId="{8A764B63-BB23-42B5-956A-051296A0B67B}">
      <dgm:prSet phldrT="[Texto]" custT="1"/>
      <dgm:spPr/>
      <dgm:t>
        <a:bodyPr/>
        <a:lstStyle/>
        <a:p>
          <a:r>
            <a:rPr lang="es-EC" sz="1200" dirty="0" smtClean="0"/>
            <a:t>Costumbres y Tradiciones </a:t>
          </a:r>
          <a:endParaRPr lang="es-EC" sz="1200" dirty="0"/>
        </a:p>
      </dgm:t>
    </dgm:pt>
    <dgm:pt modelId="{BB782D8D-BBDC-4B33-AEE0-1A7D893F74A5}" type="parTrans" cxnId="{6DEBB0DF-462B-4FC3-9681-C4F2F81ED924}">
      <dgm:prSet/>
      <dgm:spPr/>
      <dgm:t>
        <a:bodyPr/>
        <a:lstStyle/>
        <a:p>
          <a:endParaRPr lang="es-EC" sz="1200"/>
        </a:p>
      </dgm:t>
    </dgm:pt>
    <dgm:pt modelId="{54A9941F-2C3A-488B-886B-1A589D0F6A1D}" type="sibTrans" cxnId="{6DEBB0DF-462B-4FC3-9681-C4F2F81ED924}">
      <dgm:prSet/>
      <dgm:spPr/>
      <dgm:t>
        <a:bodyPr/>
        <a:lstStyle/>
        <a:p>
          <a:endParaRPr lang="es-EC" sz="1200"/>
        </a:p>
      </dgm:t>
    </dgm:pt>
    <dgm:pt modelId="{0BEAC3F9-3A30-4E55-8629-BF010830D2D4}" type="pres">
      <dgm:prSet presAssocID="{3527E99E-EC31-444C-BC59-C68B30930561}" presName="linear" presStyleCnt="0">
        <dgm:presLayoutVars>
          <dgm:dir/>
          <dgm:animLvl val="lvl"/>
          <dgm:resizeHandles val="exact"/>
        </dgm:presLayoutVars>
      </dgm:prSet>
      <dgm:spPr/>
      <dgm:t>
        <a:bodyPr/>
        <a:lstStyle/>
        <a:p>
          <a:endParaRPr lang="es-EC"/>
        </a:p>
      </dgm:t>
    </dgm:pt>
    <dgm:pt modelId="{128109E8-40F7-4A77-B6E1-F5DFCC93EBAD}" type="pres">
      <dgm:prSet presAssocID="{C2AA68B8-31FD-4AE5-AA77-9F554B233D44}" presName="parentLin" presStyleCnt="0"/>
      <dgm:spPr/>
    </dgm:pt>
    <dgm:pt modelId="{C73248D4-5D4F-4554-A8BC-D9C82C68771B}" type="pres">
      <dgm:prSet presAssocID="{C2AA68B8-31FD-4AE5-AA77-9F554B233D44}" presName="parentLeftMargin" presStyleLbl="node1" presStyleIdx="0" presStyleCnt="4"/>
      <dgm:spPr/>
      <dgm:t>
        <a:bodyPr/>
        <a:lstStyle/>
        <a:p>
          <a:endParaRPr lang="es-EC"/>
        </a:p>
      </dgm:t>
    </dgm:pt>
    <dgm:pt modelId="{9E8CCBCA-C626-498C-97B6-714E31F0BF82}" type="pres">
      <dgm:prSet presAssocID="{C2AA68B8-31FD-4AE5-AA77-9F554B233D44}" presName="parentText" presStyleLbl="node1" presStyleIdx="0" presStyleCnt="4">
        <dgm:presLayoutVars>
          <dgm:chMax val="0"/>
          <dgm:bulletEnabled val="1"/>
        </dgm:presLayoutVars>
      </dgm:prSet>
      <dgm:spPr/>
      <dgm:t>
        <a:bodyPr/>
        <a:lstStyle/>
        <a:p>
          <a:endParaRPr lang="es-EC"/>
        </a:p>
      </dgm:t>
    </dgm:pt>
    <dgm:pt modelId="{3A7BAB65-7CD7-49F4-8D94-7DE8A0BAF07D}" type="pres">
      <dgm:prSet presAssocID="{C2AA68B8-31FD-4AE5-AA77-9F554B233D44}" presName="negativeSpace" presStyleCnt="0"/>
      <dgm:spPr/>
    </dgm:pt>
    <dgm:pt modelId="{9C0C1225-4EDD-45CF-BD10-B485F18854BE}" type="pres">
      <dgm:prSet presAssocID="{C2AA68B8-31FD-4AE5-AA77-9F554B233D44}" presName="childText" presStyleLbl="conFgAcc1" presStyleIdx="0" presStyleCnt="4">
        <dgm:presLayoutVars>
          <dgm:bulletEnabled val="1"/>
        </dgm:presLayoutVars>
      </dgm:prSet>
      <dgm:spPr/>
    </dgm:pt>
    <dgm:pt modelId="{E0BD8B79-7391-4DA2-8B4C-1880DEDEE181}" type="pres">
      <dgm:prSet presAssocID="{3C64B78C-3889-4781-A3CF-2C1B2C89F6AE}" presName="spaceBetweenRectangles" presStyleCnt="0"/>
      <dgm:spPr/>
    </dgm:pt>
    <dgm:pt modelId="{FFBAEB59-E5B3-4DC3-AD06-2AC9E8A918DC}" type="pres">
      <dgm:prSet presAssocID="{AE19A419-22AC-4269-AC56-30DE1216E3F3}" presName="parentLin" presStyleCnt="0"/>
      <dgm:spPr/>
    </dgm:pt>
    <dgm:pt modelId="{1C82F0F5-EED7-4FFD-901A-37FDB9BBEB08}" type="pres">
      <dgm:prSet presAssocID="{AE19A419-22AC-4269-AC56-30DE1216E3F3}" presName="parentLeftMargin" presStyleLbl="node1" presStyleIdx="0" presStyleCnt="4"/>
      <dgm:spPr/>
      <dgm:t>
        <a:bodyPr/>
        <a:lstStyle/>
        <a:p>
          <a:endParaRPr lang="es-EC"/>
        </a:p>
      </dgm:t>
    </dgm:pt>
    <dgm:pt modelId="{4B71C30E-599B-4693-B876-FC3EE6792CDF}" type="pres">
      <dgm:prSet presAssocID="{AE19A419-22AC-4269-AC56-30DE1216E3F3}" presName="parentText" presStyleLbl="node1" presStyleIdx="1" presStyleCnt="4">
        <dgm:presLayoutVars>
          <dgm:chMax val="0"/>
          <dgm:bulletEnabled val="1"/>
        </dgm:presLayoutVars>
      </dgm:prSet>
      <dgm:spPr/>
      <dgm:t>
        <a:bodyPr/>
        <a:lstStyle/>
        <a:p>
          <a:endParaRPr lang="es-EC"/>
        </a:p>
      </dgm:t>
    </dgm:pt>
    <dgm:pt modelId="{54DC7489-D4DA-4E0D-8B4F-D430675C1C9C}" type="pres">
      <dgm:prSet presAssocID="{AE19A419-22AC-4269-AC56-30DE1216E3F3}" presName="negativeSpace" presStyleCnt="0"/>
      <dgm:spPr/>
    </dgm:pt>
    <dgm:pt modelId="{75E920EA-E222-42C4-91F6-A8AD9103A598}" type="pres">
      <dgm:prSet presAssocID="{AE19A419-22AC-4269-AC56-30DE1216E3F3}" presName="childText" presStyleLbl="conFgAcc1" presStyleIdx="1" presStyleCnt="4">
        <dgm:presLayoutVars>
          <dgm:bulletEnabled val="1"/>
        </dgm:presLayoutVars>
      </dgm:prSet>
      <dgm:spPr/>
    </dgm:pt>
    <dgm:pt modelId="{C700EFE7-4894-49CB-9A42-AFF41CC7116E}" type="pres">
      <dgm:prSet presAssocID="{2E7E9BB5-A834-492B-A89A-5BA6AE0DFDB3}" presName="spaceBetweenRectangles" presStyleCnt="0"/>
      <dgm:spPr/>
    </dgm:pt>
    <dgm:pt modelId="{C87E5C46-C5BD-434C-A83D-42C989F9B047}" type="pres">
      <dgm:prSet presAssocID="{01085AA4-955A-4B3F-ACDA-85C11B5809B1}" presName="parentLin" presStyleCnt="0"/>
      <dgm:spPr/>
    </dgm:pt>
    <dgm:pt modelId="{73B81217-95E0-4509-BD9A-D8A2A05624B3}" type="pres">
      <dgm:prSet presAssocID="{01085AA4-955A-4B3F-ACDA-85C11B5809B1}" presName="parentLeftMargin" presStyleLbl="node1" presStyleIdx="1" presStyleCnt="4"/>
      <dgm:spPr/>
      <dgm:t>
        <a:bodyPr/>
        <a:lstStyle/>
        <a:p>
          <a:endParaRPr lang="es-EC"/>
        </a:p>
      </dgm:t>
    </dgm:pt>
    <dgm:pt modelId="{ED817552-CC73-456A-910D-3AA5694929AC}" type="pres">
      <dgm:prSet presAssocID="{01085AA4-955A-4B3F-ACDA-85C11B5809B1}" presName="parentText" presStyleLbl="node1" presStyleIdx="2" presStyleCnt="4">
        <dgm:presLayoutVars>
          <dgm:chMax val="0"/>
          <dgm:bulletEnabled val="1"/>
        </dgm:presLayoutVars>
      </dgm:prSet>
      <dgm:spPr/>
      <dgm:t>
        <a:bodyPr/>
        <a:lstStyle/>
        <a:p>
          <a:endParaRPr lang="es-EC"/>
        </a:p>
      </dgm:t>
    </dgm:pt>
    <dgm:pt modelId="{01BDA8AD-770A-40AA-9470-673528BB8C3B}" type="pres">
      <dgm:prSet presAssocID="{01085AA4-955A-4B3F-ACDA-85C11B5809B1}" presName="negativeSpace" presStyleCnt="0"/>
      <dgm:spPr/>
    </dgm:pt>
    <dgm:pt modelId="{FD0B13FE-DEF7-4A4B-90D9-82272EE499C4}" type="pres">
      <dgm:prSet presAssocID="{01085AA4-955A-4B3F-ACDA-85C11B5809B1}" presName="childText" presStyleLbl="conFgAcc1" presStyleIdx="2" presStyleCnt="4">
        <dgm:presLayoutVars>
          <dgm:bulletEnabled val="1"/>
        </dgm:presLayoutVars>
      </dgm:prSet>
      <dgm:spPr/>
    </dgm:pt>
    <dgm:pt modelId="{5B45F276-9401-4773-937A-14F4E7E1DD55}" type="pres">
      <dgm:prSet presAssocID="{059B1892-E767-4CB8-B380-CEFD7B58F66F}" presName="spaceBetweenRectangles" presStyleCnt="0"/>
      <dgm:spPr/>
    </dgm:pt>
    <dgm:pt modelId="{1ED09682-6CD6-48C0-A380-CE8A5EB52B97}" type="pres">
      <dgm:prSet presAssocID="{8A764B63-BB23-42B5-956A-051296A0B67B}" presName="parentLin" presStyleCnt="0"/>
      <dgm:spPr/>
    </dgm:pt>
    <dgm:pt modelId="{4CB1F2E7-5B3D-4804-998E-053753719AE1}" type="pres">
      <dgm:prSet presAssocID="{8A764B63-BB23-42B5-956A-051296A0B67B}" presName="parentLeftMargin" presStyleLbl="node1" presStyleIdx="2" presStyleCnt="4"/>
      <dgm:spPr/>
      <dgm:t>
        <a:bodyPr/>
        <a:lstStyle/>
        <a:p>
          <a:endParaRPr lang="es-EC"/>
        </a:p>
      </dgm:t>
    </dgm:pt>
    <dgm:pt modelId="{408298F5-56E5-449D-8E5A-64043877F6C2}" type="pres">
      <dgm:prSet presAssocID="{8A764B63-BB23-42B5-956A-051296A0B67B}" presName="parentText" presStyleLbl="node1" presStyleIdx="3" presStyleCnt="4">
        <dgm:presLayoutVars>
          <dgm:chMax val="0"/>
          <dgm:bulletEnabled val="1"/>
        </dgm:presLayoutVars>
      </dgm:prSet>
      <dgm:spPr/>
      <dgm:t>
        <a:bodyPr/>
        <a:lstStyle/>
        <a:p>
          <a:endParaRPr lang="es-EC"/>
        </a:p>
      </dgm:t>
    </dgm:pt>
    <dgm:pt modelId="{D6D8EB1B-EC8D-4E43-A23A-FB65942E4D54}" type="pres">
      <dgm:prSet presAssocID="{8A764B63-BB23-42B5-956A-051296A0B67B}" presName="negativeSpace" presStyleCnt="0"/>
      <dgm:spPr/>
    </dgm:pt>
    <dgm:pt modelId="{46077597-B2F3-4AB9-B7BA-ABD00B164F0A}" type="pres">
      <dgm:prSet presAssocID="{8A764B63-BB23-42B5-956A-051296A0B67B}" presName="childText" presStyleLbl="conFgAcc1" presStyleIdx="3" presStyleCnt="4">
        <dgm:presLayoutVars>
          <dgm:bulletEnabled val="1"/>
        </dgm:presLayoutVars>
      </dgm:prSet>
      <dgm:spPr/>
    </dgm:pt>
  </dgm:ptLst>
  <dgm:cxnLst>
    <dgm:cxn modelId="{C3763DB4-2455-4996-8368-E7FF0B8ECCB4}" type="presOf" srcId="{AE19A419-22AC-4269-AC56-30DE1216E3F3}" destId="{4B71C30E-599B-4693-B876-FC3EE6792CDF}" srcOrd="1" destOrd="0" presId="urn:microsoft.com/office/officeart/2005/8/layout/list1"/>
    <dgm:cxn modelId="{CCA03C7F-8644-4C7C-89B8-8A2CA0B1F7D6}" type="presOf" srcId="{C2AA68B8-31FD-4AE5-AA77-9F554B233D44}" destId="{C73248D4-5D4F-4554-A8BC-D9C82C68771B}" srcOrd="0" destOrd="0" presId="urn:microsoft.com/office/officeart/2005/8/layout/list1"/>
    <dgm:cxn modelId="{CB2AF66E-2261-41CE-9738-AA2D7B7AC5DF}" type="presOf" srcId="{8A764B63-BB23-42B5-956A-051296A0B67B}" destId="{408298F5-56E5-449D-8E5A-64043877F6C2}" srcOrd="1" destOrd="0" presId="urn:microsoft.com/office/officeart/2005/8/layout/list1"/>
    <dgm:cxn modelId="{19150C99-1D91-4C98-9A39-270B0FCB2B90}" srcId="{3527E99E-EC31-444C-BC59-C68B30930561}" destId="{AE19A419-22AC-4269-AC56-30DE1216E3F3}" srcOrd="1" destOrd="0" parTransId="{2D04E2A2-DD71-4A2F-AA0B-96C4E7603FAC}" sibTransId="{2E7E9BB5-A834-492B-A89A-5BA6AE0DFDB3}"/>
    <dgm:cxn modelId="{43798EE2-CC80-4831-A347-EA10BF9C2C1E}" type="presOf" srcId="{C2AA68B8-31FD-4AE5-AA77-9F554B233D44}" destId="{9E8CCBCA-C626-498C-97B6-714E31F0BF82}" srcOrd="1" destOrd="0" presId="urn:microsoft.com/office/officeart/2005/8/layout/list1"/>
    <dgm:cxn modelId="{6DEBB0DF-462B-4FC3-9681-C4F2F81ED924}" srcId="{3527E99E-EC31-444C-BC59-C68B30930561}" destId="{8A764B63-BB23-42B5-956A-051296A0B67B}" srcOrd="3" destOrd="0" parTransId="{BB782D8D-BBDC-4B33-AEE0-1A7D893F74A5}" sibTransId="{54A9941F-2C3A-488B-886B-1A589D0F6A1D}"/>
    <dgm:cxn modelId="{8885E201-57EA-49EC-8EC3-D5C946558DEF}" type="presOf" srcId="{AE19A419-22AC-4269-AC56-30DE1216E3F3}" destId="{1C82F0F5-EED7-4FFD-901A-37FDB9BBEB08}" srcOrd="0" destOrd="0" presId="urn:microsoft.com/office/officeart/2005/8/layout/list1"/>
    <dgm:cxn modelId="{BB937964-3688-4547-A40D-1667B93DC2C5}" srcId="{3527E99E-EC31-444C-BC59-C68B30930561}" destId="{C2AA68B8-31FD-4AE5-AA77-9F554B233D44}" srcOrd="0" destOrd="0" parTransId="{FFAD5FF9-596D-4863-804F-8BF029EDFDBE}" sibTransId="{3C64B78C-3889-4781-A3CF-2C1B2C89F6AE}"/>
    <dgm:cxn modelId="{77B1227B-C6E0-444E-BA46-0408F9E12A7A}" type="presOf" srcId="{01085AA4-955A-4B3F-ACDA-85C11B5809B1}" destId="{73B81217-95E0-4509-BD9A-D8A2A05624B3}" srcOrd="0" destOrd="0" presId="urn:microsoft.com/office/officeart/2005/8/layout/list1"/>
    <dgm:cxn modelId="{9BB0A751-CF49-421C-9F11-4235468E2985}" type="presOf" srcId="{3527E99E-EC31-444C-BC59-C68B30930561}" destId="{0BEAC3F9-3A30-4E55-8629-BF010830D2D4}" srcOrd="0" destOrd="0" presId="urn:microsoft.com/office/officeart/2005/8/layout/list1"/>
    <dgm:cxn modelId="{05E7E06E-1F3F-4AE6-B1A9-D94098085146}" type="presOf" srcId="{01085AA4-955A-4B3F-ACDA-85C11B5809B1}" destId="{ED817552-CC73-456A-910D-3AA5694929AC}" srcOrd="1" destOrd="0" presId="urn:microsoft.com/office/officeart/2005/8/layout/list1"/>
    <dgm:cxn modelId="{BEFCB7B2-C8CC-4BBF-9002-8E70659DD5CD}" srcId="{3527E99E-EC31-444C-BC59-C68B30930561}" destId="{01085AA4-955A-4B3F-ACDA-85C11B5809B1}" srcOrd="2" destOrd="0" parTransId="{400E3F01-48FC-4CB4-9090-1489218D1626}" sibTransId="{059B1892-E767-4CB8-B380-CEFD7B58F66F}"/>
    <dgm:cxn modelId="{1986BD4F-48BD-40AA-89F5-DEA487139162}" type="presOf" srcId="{8A764B63-BB23-42B5-956A-051296A0B67B}" destId="{4CB1F2E7-5B3D-4804-998E-053753719AE1}" srcOrd="0" destOrd="0" presId="urn:microsoft.com/office/officeart/2005/8/layout/list1"/>
    <dgm:cxn modelId="{FEE18AB4-57D1-4E60-8CE3-E5C0A102ED24}" type="presParOf" srcId="{0BEAC3F9-3A30-4E55-8629-BF010830D2D4}" destId="{128109E8-40F7-4A77-B6E1-F5DFCC93EBAD}" srcOrd="0" destOrd="0" presId="urn:microsoft.com/office/officeart/2005/8/layout/list1"/>
    <dgm:cxn modelId="{AB5D7400-C496-4872-A2EC-F0F065B208B1}" type="presParOf" srcId="{128109E8-40F7-4A77-B6E1-F5DFCC93EBAD}" destId="{C73248D4-5D4F-4554-A8BC-D9C82C68771B}" srcOrd="0" destOrd="0" presId="urn:microsoft.com/office/officeart/2005/8/layout/list1"/>
    <dgm:cxn modelId="{0B5FAF29-B588-42F4-A31E-730DC85B44A5}" type="presParOf" srcId="{128109E8-40F7-4A77-B6E1-F5DFCC93EBAD}" destId="{9E8CCBCA-C626-498C-97B6-714E31F0BF82}" srcOrd="1" destOrd="0" presId="urn:microsoft.com/office/officeart/2005/8/layout/list1"/>
    <dgm:cxn modelId="{3952C5F8-ACA6-4A0C-A683-645A304C43C4}" type="presParOf" srcId="{0BEAC3F9-3A30-4E55-8629-BF010830D2D4}" destId="{3A7BAB65-7CD7-49F4-8D94-7DE8A0BAF07D}" srcOrd="1" destOrd="0" presId="urn:microsoft.com/office/officeart/2005/8/layout/list1"/>
    <dgm:cxn modelId="{628AD315-DAD9-47F2-9FD8-ABE322B9CB3F}" type="presParOf" srcId="{0BEAC3F9-3A30-4E55-8629-BF010830D2D4}" destId="{9C0C1225-4EDD-45CF-BD10-B485F18854BE}" srcOrd="2" destOrd="0" presId="urn:microsoft.com/office/officeart/2005/8/layout/list1"/>
    <dgm:cxn modelId="{797A8436-844D-448E-A325-3C5474EE6912}" type="presParOf" srcId="{0BEAC3F9-3A30-4E55-8629-BF010830D2D4}" destId="{E0BD8B79-7391-4DA2-8B4C-1880DEDEE181}" srcOrd="3" destOrd="0" presId="urn:microsoft.com/office/officeart/2005/8/layout/list1"/>
    <dgm:cxn modelId="{55E71DB2-FCB7-4E82-8494-D1BE188CCF82}" type="presParOf" srcId="{0BEAC3F9-3A30-4E55-8629-BF010830D2D4}" destId="{FFBAEB59-E5B3-4DC3-AD06-2AC9E8A918DC}" srcOrd="4" destOrd="0" presId="urn:microsoft.com/office/officeart/2005/8/layout/list1"/>
    <dgm:cxn modelId="{21411593-3BE4-4998-B366-18D47ED109AA}" type="presParOf" srcId="{FFBAEB59-E5B3-4DC3-AD06-2AC9E8A918DC}" destId="{1C82F0F5-EED7-4FFD-901A-37FDB9BBEB08}" srcOrd="0" destOrd="0" presId="urn:microsoft.com/office/officeart/2005/8/layout/list1"/>
    <dgm:cxn modelId="{2EFA64AA-B8C1-44D6-8D98-068373CE71A0}" type="presParOf" srcId="{FFBAEB59-E5B3-4DC3-AD06-2AC9E8A918DC}" destId="{4B71C30E-599B-4693-B876-FC3EE6792CDF}" srcOrd="1" destOrd="0" presId="urn:microsoft.com/office/officeart/2005/8/layout/list1"/>
    <dgm:cxn modelId="{C2347D7D-01A6-48E8-B25A-7214CC8F62E8}" type="presParOf" srcId="{0BEAC3F9-3A30-4E55-8629-BF010830D2D4}" destId="{54DC7489-D4DA-4E0D-8B4F-D430675C1C9C}" srcOrd="5" destOrd="0" presId="urn:microsoft.com/office/officeart/2005/8/layout/list1"/>
    <dgm:cxn modelId="{43F610BC-B90E-46A5-9E38-E521C317AC70}" type="presParOf" srcId="{0BEAC3F9-3A30-4E55-8629-BF010830D2D4}" destId="{75E920EA-E222-42C4-91F6-A8AD9103A598}" srcOrd="6" destOrd="0" presId="urn:microsoft.com/office/officeart/2005/8/layout/list1"/>
    <dgm:cxn modelId="{47611575-5192-4455-9E12-32DA4422FAC5}" type="presParOf" srcId="{0BEAC3F9-3A30-4E55-8629-BF010830D2D4}" destId="{C700EFE7-4894-49CB-9A42-AFF41CC7116E}" srcOrd="7" destOrd="0" presId="urn:microsoft.com/office/officeart/2005/8/layout/list1"/>
    <dgm:cxn modelId="{D31C18CE-A441-48A3-B8B1-229818D78DAC}" type="presParOf" srcId="{0BEAC3F9-3A30-4E55-8629-BF010830D2D4}" destId="{C87E5C46-C5BD-434C-A83D-42C989F9B047}" srcOrd="8" destOrd="0" presId="urn:microsoft.com/office/officeart/2005/8/layout/list1"/>
    <dgm:cxn modelId="{617118C0-DF7E-4DF7-9E11-74630E812E88}" type="presParOf" srcId="{C87E5C46-C5BD-434C-A83D-42C989F9B047}" destId="{73B81217-95E0-4509-BD9A-D8A2A05624B3}" srcOrd="0" destOrd="0" presId="urn:microsoft.com/office/officeart/2005/8/layout/list1"/>
    <dgm:cxn modelId="{CCADEE0B-9E0D-4178-8A5B-A257F573876D}" type="presParOf" srcId="{C87E5C46-C5BD-434C-A83D-42C989F9B047}" destId="{ED817552-CC73-456A-910D-3AA5694929AC}" srcOrd="1" destOrd="0" presId="urn:microsoft.com/office/officeart/2005/8/layout/list1"/>
    <dgm:cxn modelId="{73CA3C3C-D110-4765-AE3A-9C0CC5846D40}" type="presParOf" srcId="{0BEAC3F9-3A30-4E55-8629-BF010830D2D4}" destId="{01BDA8AD-770A-40AA-9470-673528BB8C3B}" srcOrd="9" destOrd="0" presId="urn:microsoft.com/office/officeart/2005/8/layout/list1"/>
    <dgm:cxn modelId="{44B457A7-3201-460B-A356-EA65C13DA748}" type="presParOf" srcId="{0BEAC3F9-3A30-4E55-8629-BF010830D2D4}" destId="{FD0B13FE-DEF7-4A4B-90D9-82272EE499C4}" srcOrd="10" destOrd="0" presId="urn:microsoft.com/office/officeart/2005/8/layout/list1"/>
    <dgm:cxn modelId="{AD91A5DF-E09A-46C2-8356-095E7EE68A16}" type="presParOf" srcId="{0BEAC3F9-3A30-4E55-8629-BF010830D2D4}" destId="{5B45F276-9401-4773-937A-14F4E7E1DD55}" srcOrd="11" destOrd="0" presId="urn:microsoft.com/office/officeart/2005/8/layout/list1"/>
    <dgm:cxn modelId="{97EA3DA6-1BCF-4188-A973-27A411A2F74B}" type="presParOf" srcId="{0BEAC3F9-3A30-4E55-8629-BF010830D2D4}" destId="{1ED09682-6CD6-48C0-A380-CE8A5EB52B97}" srcOrd="12" destOrd="0" presId="urn:microsoft.com/office/officeart/2005/8/layout/list1"/>
    <dgm:cxn modelId="{0D2FA138-9211-475E-8767-FEABFBFF16C5}" type="presParOf" srcId="{1ED09682-6CD6-48C0-A380-CE8A5EB52B97}" destId="{4CB1F2E7-5B3D-4804-998E-053753719AE1}" srcOrd="0" destOrd="0" presId="urn:microsoft.com/office/officeart/2005/8/layout/list1"/>
    <dgm:cxn modelId="{E53CCEEF-1C1C-44E2-9039-0776350856D1}" type="presParOf" srcId="{1ED09682-6CD6-48C0-A380-CE8A5EB52B97}" destId="{408298F5-56E5-449D-8E5A-64043877F6C2}" srcOrd="1" destOrd="0" presId="urn:microsoft.com/office/officeart/2005/8/layout/list1"/>
    <dgm:cxn modelId="{D1E971E6-37EC-4070-8056-AA791F53FBB8}" type="presParOf" srcId="{0BEAC3F9-3A30-4E55-8629-BF010830D2D4}" destId="{D6D8EB1B-EC8D-4E43-A23A-FB65942E4D54}" srcOrd="13" destOrd="0" presId="urn:microsoft.com/office/officeart/2005/8/layout/list1"/>
    <dgm:cxn modelId="{1400BEAD-7446-49F6-AEFF-E076277AB9D3}" type="presParOf" srcId="{0BEAC3F9-3A30-4E55-8629-BF010830D2D4}" destId="{46077597-B2F3-4AB9-B7BA-ABD00B164F0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E0EF2-3B8A-4395-A537-A5DE00B14A19}">
      <dsp:nvSpPr>
        <dsp:cNvPr id="0" name=""/>
        <dsp:cNvSpPr/>
      </dsp:nvSpPr>
      <dsp:spPr>
        <a:xfrm>
          <a:off x="0" y="0"/>
          <a:ext cx="1904137" cy="510466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Comunidad de Pacto del Cantón Quito. </a:t>
          </a:r>
        </a:p>
        <a:p>
          <a:pPr lvl="0" algn="ctr" defTabSz="533400">
            <a:lnSpc>
              <a:spcPct val="90000"/>
            </a:lnSpc>
            <a:spcBef>
              <a:spcPct val="0"/>
            </a:spcBef>
            <a:spcAft>
              <a:spcPct val="35000"/>
            </a:spcAft>
          </a:pPr>
          <a:r>
            <a:rPr lang="es-EC" sz="1200" kern="1200" dirty="0" smtClean="0"/>
            <a:t>Reserva de la Biosfera del Chocó Andino</a:t>
          </a:r>
          <a:endParaRPr lang="es-EC" sz="1200" kern="1200" dirty="0"/>
        </a:p>
      </dsp:txBody>
      <dsp:txXfrm>
        <a:off x="0" y="2041865"/>
        <a:ext cx="1904137" cy="2041865"/>
      </dsp:txXfrm>
    </dsp:sp>
    <dsp:sp modelId="{5A8239DE-4FFA-45AD-951D-54D53F966D56}">
      <dsp:nvSpPr>
        <dsp:cNvPr id="0" name=""/>
        <dsp:cNvSpPr/>
      </dsp:nvSpPr>
      <dsp:spPr>
        <a:xfrm>
          <a:off x="102142" y="306279"/>
          <a:ext cx="1699852" cy="1699852"/>
        </a:xfrm>
        <a:prstGeom prst="ellipse">
          <a:avLst/>
        </a:prstGeom>
        <a:blipFill rotWithShape="1">
          <a:blip xmlns:r="http://schemas.openxmlformats.org/officeDocument/2006/relationships" r:embed="rId1"/>
          <a:stretch>
            <a:fillRect/>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18C798-93CA-48CF-8642-DBBA848A8A1C}">
      <dsp:nvSpPr>
        <dsp:cNvPr id="0" name=""/>
        <dsp:cNvSpPr/>
      </dsp:nvSpPr>
      <dsp:spPr>
        <a:xfrm>
          <a:off x="1961261" y="0"/>
          <a:ext cx="1904137" cy="510466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Sitio turístico con atractivos naturales. </a:t>
          </a:r>
        </a:p>
        <a:p>
          <a:pPr lvl="0" algn="ctr" defTabSz="533400">
            <a:lnSpc>
              <a:spcPct val="90000"/>
            </a:lnSpc>
            <a:spcBef>
              <a:spcPct val="0"/>
            </a:spcBef>
            <a:spcAft>
              <a:spcPct val="35000"/>
            </a:spcAft>
          </a:pPr>
          <a:r>
            <a:rPr lang="es-EC" sz="1200" kern="1200" dirty="0" smtClean="0"/>
            <a:t>Prevalece el ciclismo de montaña, variedad de aves y las cascadas. </a:t>
          </a:r>
        </a:p>
        <a:p>
          <a:pPr lvl="0" algn="ctr" defTabSz="533400">
            <a:lnSpc>
              <a:spcPct val="90000"/>
            </a:lnSpc>
            <a:spcBef>
              <a:spcPct val="0"/>
            </a:spcBef>
            <a:spcAft>
              <a:spcPct val="35000"/>
            </a:spcAft>
          </a:pPr>
          <a:r>
            <a:rPr lang="es-EC" sz="1200" kern="1200" dirty="0" smtClean="0"/>
            <a:t>Existen 2 rutas de bicicleta</a:t>
          </a:r>
          <a:endParaRPr lang="es-EC" sz="1200" kern="1200" dirty="0"/>
        </a:p>
      </dsp:txBody>
      <dsp:txXfrm>
        <a:off x="1961261" y="2041865"/>
        <a:ext cx="1904137" cy="2041865"/>
      </dsp:txXfrm>
    </dsp:sp>
    <dsp:sp modelId="{F85FE661-7C1A-4888-A82C-DE829D16ED50}">
      <dsp:nvSpPr>
        <dsp:cNvPr id="0" name=""/>
        <dsp:cNvSpPr/>
      </dsp:nvSpPr>
      <dsp:spPr>
        <a:xfrm>
          <a:off x="2063403" y="306279"/>
          <a:ext cx="1699852" cy="1699852"/>
        </a:xfrm>
        <a:prstGeom prst="ellipse">
          <a:avLst/>
        </a:prstGeom>
        <a:blipFill rotWithShape="1">
          <a:blip xmlns:r="http://schemas.openxmlformats.org/officeDocument/2006/relationships" r:embed="rId2"/>
          <a:stretch>
            <a:fillRect/>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75D4CF-841A-4A27-8CFE-98AEAE5FB78A}">
      <dsp:nvSpPr>
        <dsp:cNvPr id="0" name=""/>
        <dsp:cNvSpPr/>
      </dsp:nvSpPr>
      <dsp:spPr>
        <a:xfrm>
          <a:off x="3922522" y="0"/>
          <a:ext cx="1904137" cy="510466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Desconocimiento de los efectos que tiene el cicloturismo.</a:t>
          </a:r>
        </a:p>
        <a:p>
          <a:pPr lvl="0" algn="ctr" defTabSz="533400">
            <a:lnSpc>
              <a:spcPct val="90000"/>
            </a:lnSpc>
            <a:spcBef>
              <a:spcPct val="0"/>
            </a:spcBef>
            <a:spcAft>
              <a:spcPct val="35000"/>
            </a:spcAft>
          </a:pPr>
          <a:r>
            <a:rPr lang="es-EC" sz="1200" kern="1200" dirty="0" smtClean="0"/>
            <a:t>Desinterés de las ciclorutas.</a:t>
          </a:r>
        </a:p>
        <a:p>
          <a:pPr lvl="0" algn="ctr" defTabSz="533400">
            <a:lnSpc>
              <a:spcPct val="90000"/>
            </a:lnSpc>
            <a:spcBef>
              <a:spcPct val="0"/>
            </a:spcBef>
            <a:spcAft>
              <a:spcPct val="35000"/>
            </a:spcAft>
          </a:pPr>
          <a:r>
            <a:rPr lang="es-EC" sz="1200" kern="1200" dirty="0" smtClean="0"/>
            <a:t>Pérdidas económicas en el ámbito turístico </a:t>
          </a:r>
          <a:endParaRPr lang="es-EC" sz="1200" kern="1200" dirty="0"/>
        </a:p>
      </dsp:txBody>
      <dsp:txXfrm>
        <a:off x="3922522" y="2041865"/>
        <a:ext cx="1904137" cy="2041865"/>
      </dsp:txXfrm>
    </dsp:sp>
    <dsp:sp modelId="{1CCD67C8-C31B-4B70-9FBF-8DA88E4B00E3}">
      <dsp:nvSpPr>
        <dsp:cNvPr id="0" name=""/>
        <dsp:cNvSpPr/>
      </dsp:nvSpPr>
      <dsp:spPr>
        <a:xfrm>
          <a:off x="4024665" y="306279"/>
          <a:ext cx="1699852" cy="1699852"/>
        </a:xfrm>
        <a:prstGeom prst="ellipse">
          <a:avLst/>
        </a:prstGeom>
        <a:blipFill rotWithShape="1">
          <a:blip xmlns:r="http://schemas.openxmlformats.org/officeDocument/2006/relationships" r:embed="rId3"/>
          <a:stretch>
            <a:fillRect/>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0BA9A5-10B6-449D-AB67-9D7BFA72E913}">
      <dsp:nvSpPr>
        <dsp:cNvPr id="0" name=""/>
        <dsp:cNvSpPr/>
      </dsp:nvSpPr>
      <dsp:spPr>
        <a:xfrm>
          <a:off x="5883784" y="0"/>
          <a:ext cx="1904137" cy="510466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Dar a conocer una nueva actividad turística.  </a:t>
          </a:r>
        </a:p>
        <a:p>
          <a:pPr lvl="0" algn="ctr" defTabSz="533400">
            <a:lnSpc>
              <a:spcPct val="90000"/>
            </a:lnSpc>
            <a:spcBef>
              <a:spcPct val="0"/>
            </a:spcBef>
            <a:spcAft>
              <a:spcPct val="35000"/>
            </a:spcAft>
          </a:pPr>
          <a:r>
            <a:rPr lang="es-EC" sz="1200" kern="1200" dirty="0" smtClean="0"/>
            <a:t>Cicloturismo.</a:t>
          </a:r>
        </a:p>
        <a:p>
          <a:pPr lvl="0" algn="ctr" defTabSz="533400">
            <a:lnSpc>
              <a:spcPct val="90000"/>
            </a:lnSpc>
            <a:spcBef>
              <a:spcPct val="0"/>
            </a:spcBef>
            <a:spcAft>
              <a:spcPct val="35000"/>
            </a:spcAft>
          </a:pPr>
          <a:r>
            <a:rPr lang="es-EC" sz="1200" kern="1200" dirty="0" smtClean="0"/>
            <a:t>Crecimiento de esta tendencia mundial.</a:t>
          </a:r>
          <a:endParaRPr lang="es-EC" sz="1200" kern="1200" dirty="0"/>
        </a:p>
      </dsp:txBody>
      <dsp:txXfrm>
        <a:off x="5883784" y="2041865"/>
        <a:ext cx="1904137" cy="2041865"/>
      </dsp:txXfrm>
    </dsp:sp>
    <dsp:sp modelId="{DE69140E-E711-42FC-9D9A-90ED30BC9DCB}">
      <dsp:nvSpPr>
        <dsp:cNvPr id="0" name=""/>
        <dsp:cNvSpPr/>
      </dsp:nvSpPr>
      <dsp:spPr>
        <a:xfrm>
          <a:off x="5985926" y="306279"/>
          <a:ext cx="1699852" cy="1699852"/>
        </a:xfrm>
        <a:prstGeom prst="ellipse">
          <a:avLst/>
        </a:prstGeom>
        <a:blipFill rotWithShape="1">
          <a:blip xmlns:r="http://schemas.openxmlformats.org/officeDocument/2006/relationships" r:embed="rId4"/>
          <a:stretch>
            <a:fillRect/>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5F7241-C063-432F-8DEB-9CF2EF4DC126}">
      <dsp:nvSpPr>
        <dsp:cNvPr id="0" name=""/>
        <dsp:cNvSpPr/>
      </dsp:nvSpPr>
      <dsp:spPr>
        <a:xfrm>
          <a:off x="7845045" y="0"/>
          <a:ext cx="1904137" cy="510466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Conciencia ambiental</a:t>
          </a:r>
        </a:p>
        <a:p>
          <a:pPr lvl="0" algn="ctr" defTabSz="533400">
            <a:lnSpc>
              <a:spcPct val="90000"/>
            </a:lnSpc>
            <a:spcBef>
              <a:spcPct val="0"/>
            </a:spcBef>
            <a:spcAft>
              <a:spcPct val="35000"/>
            </a:spcAft>
          </a:pPr>
          <a:r>
            <a:rPr lang="es-EC" sz="1200" kern="1200" dirty="0" smtClean="0"/>
            <a:t>Participación comunitaria</a:t>
          </a:r>
        </a:p>
        <a:p>
          <a:pPr lvl="0" algn="ctr" defTabSz="533400">
            <a:lnSpc>
              <a:spcPct val="90000"/>
            </a:lnSpc>
            <a:spcBef>
              <a:spcPct val="0"/>
            </a:spcBef>
            <a:spcAft>
              <a:spcPct val="35000"/>
            </a:spcAft>
          </a:pPr>
          <a:r>
            <a:rPr lang="es-EC" sz="1200" kern="1200" dirty="0" smtClean="0"/>
            <a:t>Interés de visita</a:t>
          </a:r>
        </a:p>
        <a:p>
          <a:pPr lvl="0" algn="ctr" defTabSz="533400">
            <a:lnSpc>
              <a:spcPct val="90000"/>
            </a:lnSpc>
            <a:spcBef>
              <a:spcPct val="0"/>
            </a:spcBef>
            <a:spcAft>
              <a:spcPct val="35000"/>
            </a:spcAft>
          </a:pPr>
          <a:r>
            <a:rPr lang="es-EC" sz="1200" kern="1200" dirty="0" smtClean="0"/>
            <a:t>Incentivar nuevos emprendimientos turísticos </a:t>
          </a:r>
        </a:p>
        <a:p>
          <a:pPr lvl="0" algn="ctr" defTabSz="533400">
            <a:lnSpc>
              <a:spcPct val="90000"/>
            </a:lnSpc>
            <a:spcBef>
              <a:spcPct val="0"/>
            </a:spcBef>
            <a:spcAft>
              <a:spcPct val="35000"/>
            </a:spcAft>
          </a:pPr>
          <a:r>
            <a:rPr lang="es-EC" sz="1200" kern="1200" dirty="0" smtClean="0"/>
            <a:t>Desarrollo de la parroquia</a:t>
          </a:r>
          <a:endParaRPr lang="es-EC" sz="1200" kern="1200" dirty="0"/>
        </a:p>
      </dsp:txBody>
      <dsp:txXfrm>
        <a:off x="7845045" y="2041865"/>
        <a:ext cx="1904137" cy="2041865"/>
      </dsp:txXfrm>
    </dsp:sp>
    <dsp:sp modelId="{A5F4C3EF-9C5F-449A-9090-CC4DD69792FD}">
      <dsp:nvSpPr>
        <dsp:cNvPr id="0" name=""/>
        <dsp:cNvSpPr/>
      </dsp:nvSpPr>
      <dsp:spPr>
        <a:xfrm>
          <a:off x="7947187" y="306279"/>
          <a:ext cx="1699852" cy="1699852"/>
        </a:xfrm>
        <a:prstGeom prst="ellipse">
          <a:avLst/>
        </a:prstGeom>
        <a:blipFill rotWithShape="1">
          <a:blip xmlns:r="http://schemas.openxmlformats.org/officeDocument/2006/relationships" r:embed="rId5"/>
          <a:stretch>
            <a:fillRect/>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AD8A82-649D-41B4-B93C-3A31D47E9ED6}">
      <dsp:nvSpPr>
        <dsp:cNvPr id="0" name=""/>
        <dsp:cNvSpPr/>
      </dsp:nvSpPr>
      <dsp:spPr>
        <a:xfrm>
          <a:off x="389967" y="4083730"/>
          <a:ext cx="8969248" cy="765699"/>
        </a:xfrm>
        <a:prstGeom prst="leftRightArrow">
          <a:avLst/>
        </a:prstGeom>
        <a:solidFill>
          <a:schemeClr val="dk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C1225-4EDD-45CF-BD10-B485F18854BE}">
      <dsp:nvSpPr>
        <dsp:cNvPr id="0" name=""/>
        <dsp:cNvSpPr/>
      </dsp:nvSpPr>
      <dsp:spPr>
        <a:xfrm>
          <a:off x="0" y="328179"/>
          <a:ext cx="4071745" cy="403200"/>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8CCBCA-C626-498C-97B6-714E31F0BF82}">
      <dsp:nvSpPr>
        <dsp:cNvPr id="0" name=""/>
        <dsp:cNvSpPr/>
      </dsp:nvSpPr>
      <dsp:spPr>
        <a:xfrm>
          <a:off x="203587" y="92019"/>
          <a:ext cx="2850221" cy="47232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732" tIns="0" rIns="107732" bIns="0" numCol="1" spcCol="1270" anchor="ctr" anchorCtr="0">
          <a:noAutofit/>
        </a:bodyPr>
        <a:lstStyle/>
        <a:p>
          <a:pPr lvl="0" algn="l" defTabSz="533400">
            <a:lnSpc>
              <a:spcPct val="90000"/>
            </a:lnSpc>
            <a:spcBef>
              <a:spcPct val="0"/>
            </a:spcBef>
            <a:spcAft>
              <a:spcPct val="35000"/>
            </a:spcAft>
          </a:pPr>
          <a:r>
            <a:rPr lang="es-EC" sz="1200" kern="1200" dirty="0" smtClean="0"/>
            <a:t>Poca oferta de tours operadoras</a:t>
          </a:r>
          <a:endParaRPr lang="es-EC" sz="1200" kern="1200" dirty="0"/>
        </a:p>
      </dsp:txBody>
      <dsp:txXfrm>
        <a:off x="226644" y="115076"/>
        <a:ext cx="2804107" cy="426206"/>
      </dsp:txXfrm>
    </dsp:sp>
    <dsp:sp modelId="{75E920EA-E222-42C4-91F6-A8AD9103A598}">
      <dsp:nvSpPr>
        <dsp:cNvPr id="0" name=""/>
        <dsp:cNvSpPr/>
      </dsp:nvSpPr>
      <dsp:spPr>
        <a:xfrm>
          <a:off x="0" y="1053939"/>
          <a:ext cx="4071745" cy="403200"/>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71C30E-599B-4693-B876-FC3EE6792CDF}">
      <dsp:nvSpPr>
        <dsp:cNvPr id="0" name=""/>
        <dsp:cNvSpPr/>
      </dsp:nvSpPr>
      <dsp:spPr>
        <a:xfrm>
          <a:off x="203587" y="817779"/>
          <a:ext cx="2850221" cy="47232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732" tIns="0" rIns="107732" bIns="0" numCol="1" spcCol="1270" anchor="ctr" anchorCtr="0">
          <a:noAutofit/>
        </a:bodyPr>
        <a:lstStyle/>
        <a:p>
          <a:pPr lvl="0" algn="l" defTabSz="533400">
            <a:lnSpc>
              <a:spcPct val="90000"/>
            </a:lnSpc>
            <a:spcBef>
              <a:spcPct val="0"/>
            </a:spcBef>
            <a:spcAft>
              <a:spcPct val="35000"/>
            </a:spcAft>
          </a:pPr>
          <a:r>
            <a:rPr lang="es-EC" sz="1200" kern="1200" dirty="0" smtClean="0"/>
            <a:t>Desconocimiento de la oferta turística</a:t>
          </a:r>
          <a:endParaRPr lang="es-EC" sz="1200" kern="1200" dirty="0"/>
        </a:p>
      </dsp:txBody>
      <dsp:txXfrm>
        <a:off x="226644" y="840836"/>
        <a:ext cx="2804107" cy="426206"/>
      </dsp:txXfrm>
    </dsp:sp>
    <dsp:sp modelId="{FD0B13FE-DEF7-4A4B-90D9-82272EE499C4}">
      <dsp:nvSpPr>
        <dsp:cNvPr id="0" name=""/>
        <dsp:cNvSpPr/>
      </dsp:nvSpPr>
      <dsp:spPr>
        <a:xfrm>
          <a:off x="0" y="1779699"/>
          <a:ext cx="4071745" cy="403200"/>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817552-CC73-456A-910D-3AA5694929AC}">
      <dsp:nvSpPr>
        <dsp:cNvPr id="0" name=""/>
        <dsp:cNvSpPr/>
      </dsp:nvSpPr>
      <dsp:spPr>
        <a:xfrm>
          <a:off x="203587" y="1543539"/>
          <a:ext cx="2850221" cy="47232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732" tIns="0" rIns="107732" bIns="0" numCol="1" spcCol="1270" anchor="ctr" anchorCtr="0">
          <a:noAutofit/>
        </a:bodyPr>
        <a:lstStyle/>
        <a:p>
          <a:pPr lvl="0" algn="l" defTabSz="533400">
            <a:lnSpc>
              <a:spcPct val="90000"/>
            </a:lnSpc>
            <a:spcBef>
              <a:spcPct val="0"/>
            </a:spcBef>
            <a:spcAft>
              <a:spcPct val="35000"/>
            </a:spcAft>
          </a:pPr>
          <a:r>
            <a:rPr lang="es-EC" sz="1200" kern="1200" dirty="0" smtClean="0"/>
            <a:t>Escaso apoyo del sector público</a:t>
          </a:r>
          <a:endParaRPr lang="es-EC" sz="1200" kern="1200" dirty="0"/>
        </a:p>
      </dsp:txBody>
      <dsp:txXfrm>
        <a:off x="226644" y="1566596"/>
        <a:ext cx="2804107" cy="426206"/>
      </dsp:txXfrm>
    </dsp:sp>
    <dsp:sp modelId="{46077597-B2F3-4AB9-B7BA-ABD00B164F0A}">
      <dsp:nvSpPr>
        <dsp:cNvPr id="0" name=""/>
        <dsp:cNvSpPr/>
      </dsp:nvSpPr>
      <dsp:spPr>
        <a:xfrm>
          <a:off x="0" y="2505458"/>
          <a:ext cx="4071745" cy="403200"/>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8298F5-56E5-449D-8E5A-64043877F6C2}">
      <dsp:nvSpPr>
        <dsp:cNvPr id="0" name=""/>
        <dsp:cNvSpPr/>
      </dsp:nvSpPr>
      <dsp:spPr>
        <a:xfrm>
          <a:off x="203587" y="2269298"/>
          <a:ext cx="2850221" cy="47232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732" tIns="0" rIns="107732" bIns="0" numCol="1" spcCol="1270" anchor="ctr" anchorCtr="0">
          <a:noAutofit/>
        </a:bodyPr>
        <a:lstStyle/>
        <a:p>
          <a:pPr lvl="0" algn="l" defTabSz="533400">
            <a:lnSpc>
              <a:spcPct val="90000"/>
            </a:lnSpc>
            <a:spcBef>
              <a:spcPct val="0"/>
            </a:spcBef>
            <a:spcAft>
              <a:spcPct val="35000"/>
            </a:spcAft>
          </a:pPr>
          <a:r>
            <a:rPr lang="es-EC" sz="1200" kern="1200" dirty="0" smtClean="0"/>
            <a:t>Poca intervención en infraestructura</a:t>
          </a:r>
          <a:endParaRPr lang="es-EC" sz="1200" kern="1200" dirty="0"/>
        </a:p>
      </dsp:txBody>
      <dsp:txXfrm>
        <a:off x="226644" y="2292355"/>
        <a:ext cx="2804107" cy="426206"/>
      </dsp:txXfrm>
    </dsp:sp>
    <dsp:sp modelId="{2CECB646-6102-4218-838E-B70A4D5A934A}">
      <dsp:nvSpPr>
        <dsp:cNvPr id="0" name=""/>
        <dsp:cNvSpPr/>
      </dsp:nvSpPr>
      <dsp:spPr>
        <a:xfrm>
          <a:off x="0" y="3231219"/>
          <a:ext cx="4071745" cy="403200"/>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0CB632-BD7F-40D2-985A-7EADDF8E5484}">
      <dsp:nvSpPr>
        <dsp:cNvPr id="0" name=""/>
        <dsp:cNvSpPr/>
      </dsp:nvSpPr>
      <dsp:spPr>
        <a:xfrm>
          <a:off x="203587" y="2995059"/>
          <a:ext cx="2850221" cy="47232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732" tIns="0" rIns="107732" bIns="0" numCol="1" spcCol="1270" anchor="ctr" anchorCtr="0">
          <a:noAutofit/>
        </a:bodyPr>
        <a:lstStyle/>
        <a:p>
          <a:pPr lvl="0" algn="l" defTabSz="533400">
            <a:lnSpc>
              <a:spcPct val="90000"/>
            </a:lnSpc>
            <a:spcBef>
              <a:spcPct val="0"/>
            </a:spcBef>
            <a:spcAft>
              <a:spcPct val="35000"/>
            </a:spcAft>
          </a:pPr>
          <a:r>
            <a:rPr lang="es-EC" sz="1200" kern="1200" dirty="0" smtClean="0"/>
            <a:t>Poco interés en las ciclorutas</a:t>
          </a:r>
          <a:endParaRPr lang="es-EC" sz="1200" kern="1200" dirty="0"/>
        </a:p>
      </dsp:txBody>
      <dsp:txXfrm>
        <a:off x="226644" y="3018116"/>
        <a:ext cx="2804107" cy="4262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842ED-DA5A-4F15-BA7E-1CB9AE9C867A}">
      <dsp:nvSpPr>
        <dsp:cNvPr id="0" name=""/>
        <dsp:cNvSpPr/>
      </dsp:nvSpPr>
      <dsp:spPr>
        <a:xfrm>
          <a:off x="1537749" y="201048"/>
          <a:ext cx="4412265" cy="4412761"/>
        </a:xfrm>
        <a:prstGeom prst="ellipse">
          <a:avLst/>
        </a:prstGeom>
        <a:blipFill rotWithShape="0">
          <a:blip xmlns:r="http://schemas.openxmlformats.org/officeDocument/2006/relationships" r:embed="rId1">
            <a:duotone>
              <a:schemeClr val="accent1">
                <a:hueOff val="0"/>
                <a:satOff val="0"/>
                <a:lumOff val="0"/>
                <a:alphaOff val="0"/>
                <a:shade val="74000"/>
                <a:satMod val="130000"/>
                <a:lumMod val="90000"/>
              </a:schemeClr>
              <a:schemeClr val="accent1">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Al comparar estas evidencias con la teoría se puede afirmar que el cicloturismo permite el incremento de la oferta en productos y servicios turísticos y mejora la calidad de vida de las comunidades locales.</a:t>
          </a:r>
          <a:endParaRPr lang="es-EC" sz="1800" kern="1200" dirty="0"/>
        </a:p>
      </dsp:txBody>
      <dsp:txXfrm>
        <a:off x="2183910" y="847282"/>
        <a:ext cx="3119943" cy="3120293"/>
      </dsp:txXfrm>
    </dsp:sp>
    <dsp:sp modelId="{38B525CA-7BA3-42F2-9FC7-36F6436BE696}">
      <dsp:nvSpPr>
        <dsp:cNvPr id="0" name=""/>
        <dsp:cNvSpPr/>
      </dsp:nvSpPr>
      <dsp:spPr>
        <a:xfrm>
          <a:off x="4055681" y="0"/>
          <a:ext cx="490553" cy="490765"/>
        </a:xfrm>
        <a:prstGeom prst="ellipse">
          <a:avLst/>
        </a:prstGeom>
        <a:blipFill rotWithShape="0">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2B16EA5-2264-40CC-A659-BC61FB3AF9C4}">
      <dsp:nvSpPr>
        <dsp:cNvPr id="0" name=""/>
        <dsp:cNvSpPr/>
      </dsp:nvSpPr>
      <dsp:spPr>
        <a:xfrm>
          <a:off x="2894464" y="4285945"/>
          <a:ext cx="355696" cy="355701"/>
        </a:xfrm>
        <a:prstGeom prst="ellipse">
          <a:avLst/>
        </a:prstGeom>
        <a:blipFill rotWithShape="0">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FF55D04-ED17-44DD-B963-875718222AC2}">
      <dsp:nvSpPr>
        <dsp:cNvPr id="0" name=""/>
        <dsp:cNvSpPr/>
      </dsp:nvSpPr>
      <dsp:spPr>
        <a:xfrm>
          <a:off x="6234209" y="1991928"/>
          <a:ext cx="355696" cy="355701"/>
        </a:xfrm>
        <a:prstGeom prst="ellipse">
          <a:avLst/>
        </a:prstGeom>
        <a:blipFill rotWithShape="0">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67C3B53-BEB6-4DF6-ACF0-0A67BBBE106A}">
      <dsp:nvSpPr>
        <dsp:cNvPr id="0" name=""/>
        <dsp:cNvSpPr/>
      </dsp:nvSpPr>
      <dsp:spPr>
        <a:xfrm>
          <a:off x="4534469" y="4664329"/>
          <a:ext cx="490553" cy="490765"/>
        </a:xfrm>
        <a:prstGeom prst="ellipse">
          <a:avLst/>
        </a:prstGeom>
        <a:blipFill rotWithShape="0">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881126-0627-46E9-9346-5C818A49E3B8}">
      <dsp:nvSpPr>
        <dsp:cNvPr id="0" name=""/>
        <dsp:cNvSpPr/>
      </dsp:nvSpPr>
      <dsp:spPr>
        <a:xfrm>
          <a:off x="2994022" y="697484"/>
          <a:ext cx="355696" cy="355701"/>
        </a:xfrm>
        <a:prstGeom prst="ellipse">
          <a:avLst/>
        </a:prstGeom>
        <a:blipFill rotWithShape="0">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C3706FC-21F1-441D-B2BF-0C18B02C19CC}">
      <dsp:nvSpPr>
        <dsp:cNvPr id="0" name=""/>
        <dsp:cNvSpPr/>
      </dsp:nvSpPr>
      <dsp:spPr>
        <a:xfrm>
          <a:off x="1874438" y="2732200"/>
          <a:ext cx="355696" cy="355701"/>
        </a:xfrm>
        <a:prstGeom prst="ellipse">
          <a:avLst/>
        </a:prstGeom>
        <a:blipFill rotWithShape="0">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0EFCFFB-9BD5-41C0-9747-F00D50C8A40B}">
      <dsp:nvSpPr>
        <dsp:cNvPr id="0" name=""/>
        <dsp:cNvSpPr/>
      </dsp:nvSpPr>
      <dsp:spPr>
        <a:xfrm>
          <a:off x="-17956" y="850671"/>
          <a:ext cx="2146597" cy="2087136"/>
        </a:xfrm>
        <a:prstGeom prst="ellipse">
          <a:avLst/>
        </a:prstGeom>
        <a:blipFill rotWithShape="0">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1" kern="1200" dirty="0" smtClean="0"/>
            <a:t>Quito Turismo</a:t>
          </a:r>
          <a:r>
            <a:rPr lang="es-EC" sz="1200" kern="1200" dirty="0" smtClean="0"/>
            <a:t>, mencionó que el cicloturismo es socialmente justo y complementario a las principales actividades económicas.</a:t>
          </a:r>
          <a:endParaRPr lang="es-EC" sz="1200" kern="1200" dirty="0"/>
        </a:p>
      </dsp:txBody>
      <dsp:txXfrm>
        <a:off x="296406" y="1156325"/>
        <a:ext cx="1517873" cy="1475828"/>
      </dsp:txXfrm>
    </dsp:sp>
    <dsp:sp modelId="{CF1BA0C3-776E-41CD-913A-4CD6B58BFE0D}">
      <dsp:nvSpPr>
        <dsp:cNvPr id="0" name=""/>
        <dsp:cNvSpPr/>
      </dsp:nvSpPr>
      <dsp:spPr>
        <a:xfrm>
          <a:off x="3559698" y="712949"/>
          <a:ext cx="490553" cy="490765"/>
        </a:xfrm>
        <a:prstGeom prst="ellipse">
          <a:avLst/>
        </a:prstGeom>
        <a:blipFill rotWithShape="0">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0A07FCD-BCB0-42BC-8B3F-4894DC434CA0}">
      <dsp:nvSpPr>
        <dsp:cNvPr id="0" name=""/>
        <dsp:cNvSpPr/>
      </dsp:nvSpPr>
      <dsp:spPr>
        <a:xfrm>
          <a:off x="327657" y="3316788"/>
          <a:ext cx="886978" cy="887191"/>
        </a:xfrm>
        <a:prstGeom prst="ellipse">
          <a:avLst/>
        </a:prstGeom>
        <a:blipFill rotWithShape="0">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7874808-635D-40C7-8CE2-668B7442A47D}">
      <dsp:nvSpPr>
        <dsp:cNvPr id="0" name=""/>
        <dsp:cNvSpPr/>
      </dsp:nvSpPr>
      <dsp:spPr>
        <a:xfrm>
          <a:off x="6222440" y="42221"/>
          <a:ext cx="2155907" cy="2016258"/>
        </a:xfrm>
        <a:prstGeom prst="ellipse">
          <a:avLst/>
        </a:prstGeom>
        <a:blipFill rotWithShape="0">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dirty="0" smtClean="0"/>
            <a:t>G.A.D. Parroquial de Pacto, </a:t>
          </a:r>
          <a:r>
            <a:rPr lang="es-EC" sz="1100" kern="1200" dirty="0" smtClean="0"/>
            <a:t>mencionó que el cicloturismo generaría en un futuro el desarrollo de la comunidad, cuando exista coordinación y manejo de los espacios para el turismo. </a:t>
          </a:r>
          <a:endParaRPr lang="es-EC" sz="1100" kern="1200" dirty="0"/>
        </a:p>
      </dsp:txBody>
      <dsp:txXfrm>
        <a:off x="6538165" y="337495"/>
        <a:ext cx="1524457" cy="1425710"/>
      </dsp:txXfrm>
    </dsp:sp>
    <dsp:sp modelId="{19139CD0-766D-4EAC-BB70-BC16785A679F}">
      <dsp:nvSpPr>
        <dsp:cNvPr id="0" name=""/>
        <dsp:cNvSpPr/>
      </dsp:nvSpPr>
      <dsp:spPr>
        <a:xfrm>
          <a:off x="5602463" y="1391875"/>
          <a:ext cx="490553" cy="490765"/>
        </a:xfrm>
        <a:prstGeom prst="ellipse">
          <a:avLst/>
        </a:prstGeom>
        <a:blipFill rotWithShape="0">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3612E3C-0A0C-484B-97A2-866151FF6AEB}">
      <dsp:nvSpPr>
        <dsp:cNvPr id="0" name=""/>
        <dsp:cNvSpPr/>
      </dsp:nvSpPr>
      <dsp:spPr>
        <a:xfrm>
          <a:off x="-9937" y="4372551"/>
          <a:ext cx="355696" cy="355701"/>
        </a:xfrm>
        <a:prstGeom prst="ellipse">
          <a:avLst/>
        </a:prstGeom>
        <a:blipFill rotWithShape="0">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8C96720-D291-4625-A1EE-21A7034518A4}">
      <dsp:nvSpPr>
        <dsp:cNvPr id="0" name=""/>
        <dsp:cNvSpPr/>
      </dsp:nvSpPr>
      <dsp:spPr>
        <a:xfrm>
          <a:off x="3534355" y="3866321"/>
          <a:ext cx="355696" cy="355701"/>
        </a:xfrm>
        <a:prstGeom prst="ellipse">
          <a:avLst/>
        </a:prstGeom>
        <a:blipFill rotWithShape="0">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93C9264-8ACC-43F7-BCE7-6075DCAA5298}">
      <dsp:nvSpPr>
        <dsp:cNvPr id="0" name=""/>
        <dsp:cNvSpPr/>
      </dsp:nvSpPr>
      <dsp:spPr>
        <a:xfrm>
          <a:off x="7178907" y="3183691"/>
          <a:ext cx="1930041" cy="1933867"/>
        </a:xfrm>
        <a:prstGeom prst="ellipse">
          <a:avLst/>
        </a:prstGeom>
        <a:blipFill rotWithShape="0">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dirty="0" smtClean="0"/>
            <a:t>Asociación Comunitaria de Turismo</a:t>
          </a:r>
          <a:r>
            <a:rPr lang="es-EC" sz="1100" kern="1200" dirty="0" smtClean="0"/>
            <a:t>, indicó que el beneficio será para todos. Habrá incremento de los  establecimientos turísticos y mayores plazas de trabajo para el desarrollo de Pacto. </a:t>
          </a:r>
          <a:endParaRPr lang="es-EC" sz="1100" kern="1200" dirty="0"/>
        </a:p>
      </dsp:txBody>
      <dsp:txXfrm>
        <a:off x="7461555" y="3466899"/>
        <a:ext cx="1364745" cy="1367451"/>
      </dsp:txXfrm>
    </dsp:sp>
    <dsp:sp modelId="{122C3D85-7C54-4828-927C-FFAD8C66C001}">
      <dsp:nvSpPr>
        <dsp:cNvPr id="0" name=""/>
        <dsp:cNvSpPr/>
      </dsp:nvSpPr>
      <dsp:spPr>
        <a:xfrm>
          <a:off x="6741054" y="3191003"/>
          <a:ext cx="355696" cy="355701"/>
        </a:xfrm>
        <a:prstGeom prst="ellipse">
          <a:avLst/>
        </a:prstGeom>
        <a:blipFill rotWithShape="0">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842ED-DA5A-4F15-BA7E-1CB9AE9C867A}">
      <dsp:nvSpPr>
        <dsp:cNvPr id="0" name=""/>
        <dsp:cNvSpPr/>
      </dsp:nvSpPr>
      <dsp:spPr>
        <a:xfrm>
          <a:off x="1433416" y="459148"/>
          <a:ext cx="4177747" cy="4178217"/>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Esta modalidad de turismo genera ingresos directos e indirectos, en donde el beneficio es para toda la población. Siendo las zonas rurales las que más se benefician de esta actividad. Concuerdan dos de los entrevistados con la base teórica. </a:t>
          </a:r>
          <a:endParaRPr lang="es-EC" sz="1600" kern="1200" dirty="0"/>
        </a:p>
      </dsp:txBody>
      <dsp:txXfrm>
        <a:off x="2045233" y="1071034"/>
        <a:ext cx="2954113" cy="2954445"/>
      </dsp:txXfrm>
    </dsp:sp>
    <dsp:sp modelId="{38B525CA-7BA3-42F2-9FC7-36F6436BE696}">
      <dsp:nvSpPr>
        <dsp:cNvPr id="0" name=""/>
        <dsp:cNvSpPr/>
      </dsp:nvSpPr>
      <dsp:spPr>
        <a:xfrm>
          <a:off x="3817518" y="268785"/>
          <a:ext cx="464479" cy="464680"/>
        </a:xfrm>
        <a:prstGeom prst="ellipse">
          <a:avLst/>
        </a:prstGeom>
        <a:solidFill>
          <a:schemeClr val="accent5">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2B16EA5-2264-40CC-A659-BC61FB3AF9C4}">
      <dsp:nvSpPr>
        <dsp:cNvPr id="0" name=""/>
        <dsp:cNvSpPr/>
      </dsp:nvSpPr>
      <dsp:spPr>
        <a:xfrm>
          <a:off x="2718020" y="4326928"/>
          <a:ext cx="336790" cy="336795"/>
        </a:xfrm>
        <a:prstGeom prst="ellipse">
          <a:avLst/>
        </a:prstGeom>
        <a:solidFill>
          <a:schemeClr val="accent5">
            <a:hueOff val="-217119"/>
            <a:satOff val="230"/>
            <a:lumOff val="-42"/>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FF55D04-ED17-44DD-B963-875718222AC2}">
      <dsp:nvSpPr>
        <dsp:cNvPr id="0" name=""/>
        <dsp:cNvSpPr/>
      </dsp:nvSpPr>
      <dsp:spPr>
        <a:xfrm>
          <a:off x="5880254" y="2154841"/>
          <a:ext cx="336790" cy="336795"/>
        </a:xfrm>
        <a:prstGeom prst="ellipse">
          <a:avLst/>
        </a:prstGeom>
        <a:solidFill>
          <a:schemeClr val="accent5">
            <a:hueOff val="-434239"/>
            <a:satOff val="459"/>
            <a:lumOff val="-84"/>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67C3B53-BEB6-4DF6-ACF0-0A67BBBE106A}">
      <dsp:nvSpPr>
        <dsp:cNvPr id="0" name=""/>
        <dsp:cNvSpPr/>
      </dsp:nvSpPr>
      <dsp:spPr>
        <a:xfrm>
          <a:off x="4270857" y="4685200"/>
          <a:ext cx="464479" cy="464680"/>
        </a:xfrm>
        <a:prstGeom prst="ellipse">
          <a:avLst/>
        </a:prstGeom>
        <a:solidFill>
          <a:schemeClr val="accent5">
            <a:hueOff val="-651358"/>
            <a:satOff val="689"/>
            <a:lumOff val="-126"/>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3881126-0627-46E9-9346-5C818A49E3B8}">
      <dsp:nvSpPr>
        <dsp:cNvPr id="0" name=""/>
        <dsp:cNvSpPr/>
      </dsp:nvSpPr>
      <dsp:spPr>
        <a:xfrm>
          <a:off x="2812287" y="929198"/>
          <a:ext cx="336790" cy="336795"/>
        </a:xfrm>
        <a:prstGeom prst="ellipse">
          <a:avLst/>
        </a:prstGeom>
        <a:solidFill>
          <a:schemeClr val="accent5">
            <a:hueOff val="-868478"/>
            <a:satOff val="918"/>
            <a:lumOff val="-168"/>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C3706FC-21F1-441D-B2BF-0C18B02C19CC}">
      <dsp:nvSpPr>
        <dsp:cNvPr id="0" name=""/>
        <dsp:cNvSpPr/>
      </dsp:nvSpPr>
      <dsp:spPr>
        <a:xfrm>
          <a:off x="1752211" y="2855766"/>
          <a:ext cx="336790" cy="336795"/>
        </a:xfrm>
        <a:prstGeom prst="ellipse">
          <a:avLst/>
        </a:prstGeom>
        <a:solidFill>
          <a:schemeClr val="accent5">
            <a:hueOff val="-1085597"/>
            <a:satOff val="1148"/>
            <a:lumOff val="-21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0EFCFFB-9BD5-41C0-9747-F00D50C8A40B}">
      <dsp:nvSpPr>
        <dsp:cNvPr id="0" name=""/>
        <dsp:cNvSpPr/>
      </dsp:nvSpPr>
      <dsp:spPr>
        <a:xfrm>
          <a:off x="-8722" y="1104469"/>
          <a:ext cx="1970744" cy="1915748"/>
        </a:xfrm>
        <a:prstGeom prst="ellipse">
          <a:avLst/>
        </a:prstGeom>
        <a:solidFill>
          <a:schemeClr val="accent5">
            <a:hueOff val="-1302717"/>
            <a:satOff val="1377"/>
            <a:lumOff val="-252"/>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t>Quito Turismo, el cicloturismo es una de las actividades turísticas que menos diversifica beneficios a la comunidad, ya que este tipo de actividades es de un solo día</a:t>
          </a:r>
          <a:endParaRPr lang="es-EC" sz="1100" kern="1200" dirty="0"/>
        </a:p>
      </dsp:txBody>
      <dsp:txXfrm>
        <a:off x="279887" y="1385024"/>
        <a:ext cx="1393526" cy="1354638"/>
      </dsp:txXfrm>
    </dsp:sp>
    <dsp:sp modelId="{CF1BA0C3-776E-41CD-913A-4CD6B58BFE0D}">
      <dsp:nvSpPr>
        <dsp:cNvPr id="0" name=""/>
        <dsp:cNvSpPr/>
      </dsp:nvSpPr>
      <dsp:spPr>
        <a:xfrm>
          <a:off x="3347896" y="943841"/>
          <a:ext cx="464479" cy="464680"/>
        </a:xfrm>
        <a:prstGeom prst="ellipse">
          <a:avLst/>
        </a:prstGeom>
        <a:solidFill>
          <a:schemeClr val="accent5">
            <a:hueOff val="-1519836"/>
            <a:satOff val="1607"/>
            <a:lumOff val="-295"/>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0A07FCD-BCB0-42BC-8B3F-4894DC434CA0}">
      <dsp:nvSpPr>
        <dsp:cNvPr id="0" name=""/>
        <dsp:cNvSpPr/>
      </dsp:nvSpPr>
      <dsp:spPr>
        <a:xfrm>
          <a:off x="287642" y="3409282"/>
          <a:ext cx="839834" cy="840036"/>
        </a:xfrm>
        <a:prstGeom prst="ellipse">
          <a:avLst/>
        </a:prstGeom>
        <a:solidFill>
          <a:schemeClr val="accent5">
            <a:hueOff val="-1736956"/>
            <a:satOff val="1836"/>
            <a:lumOff val="-337"/>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B37A285-8320-4BA3-B072-562D410EEA94}">
      <dsp:nvSpPr>
        <dsp:cNvPr id="0" name=""/>
        <dsp:cNvSpPr/>
      </dsp:nvSpPr>
      <dsp:spPr>
        <a:xfrm>
          <a:off x="5864660" y="304296"/>
          <a:ext cx="2050218" cy="1918024"/>
        </a:xfrm>
        <a:prstGeom prst="ellipse">
          <a:avLst/>
        </a:prstGeom>
        <a:solidFill>
          <a:schemeClr val="accent5">
            <a:hueOff val="-1954075"/>
            <a:satOff val="2066"/>
            <a:lumOff val="-379"/>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t>G.A.D. Parroquial de Pacto mencionó que el cicloturismo generaría efectos positivos si las ciclorutas se llegaran a promocionar más o si existiera mayor afluencia de gente.</a:t>
          </a:r>
          <a:endParaRPr lang="es-EC" sz="1400" kern="1200" dirty="0"/>
        </a:p>
      </dsp:txBody>
      <dsp:txXfrm>
        <a:off x="6164907" y="585184"/>
        <a:ext cx="1449724" cy="1356248"/>
      </dsp:txXfrm>
    </dsp:sp>
    <dsp:sp modelId="{377F1F32-1E6B-434B-88B5-4523924579B7}">
      <dsp:nvSpPr>
        <dsp:cNvPr id="0" name=""/>
        <dsp:cNvSpPr/>
      </dsp:nvSpPr>
      <dsp:spPr>
        <a:xfrm>
          <a:off x="5282086" y="1586681"/>
          <a:ext cx="464479" cy="464680"/>
        </a:xfrm>
        <a:prstGeom prst="ellipse">
          <a:avLst/>
        </a:prstGeom>
        <a:solidFill>
          <a:schemeClr val="accent5">
            <a:hueOff val="-2171195"/>
            <a:satOff val="2295"/>
            <a:lumOff val="-421"/>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206C96A-F357-479C-BB60-38E47DB742BC}">
      <dsp:nvSpPr>
        <dsp:cNvPr id="0" name=""/>
        <dsp:cNvSpPr/>
      </dsp:nvSpPr>
      <dsp:spPr>
        <a:xfrm>
          <a:off x="-32008" y="4408930"/>
          <a:ext cx="336790" cy="336795"/>
        </a:xfrm>
        <a:prstGeom prst="ellipse">
          <a:avLst/>
        </a:prstGeom>
        <a:solidFill>
          <a:schemeClr val="accent5">
            <a:hueOff val="-2388314"/>
            <a:satOff val="2525"/>
            <a:lumOff val="-463"/>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489356-28AF-4FC4-A40E-6A5CB7764C35}">
      <dsp:nvSpPr>
        <dsp:cNvPr id="0" name=""/>
        <dsp:cNvSpPr/>
      </dsp:nvSpPr>
      <dsp:spPr>
        <a:xfrm>
          <a:off x="3323901" y="3929607"/>
          <a:ext cx="336790" cy="336795"/>
        </a:xfrm>
        <a:prstGeom prst="ellipse">
          <a:avLst/>
        </a:prstGeom>
        <a:solidFill>
          <a:schemeClr val="accent5">
            <a:hueOff val="-2605434"/>
            <a:satOff val="2754"/>
            <a:lumOff val="-505"/>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93C9264-8ACC-43F7-BCE7-6075DCAA5298}">
      <dsp:nvSpPr>
        <dsp:cNvPr id="0" name=""/>
        <dsp:cNvSpPr/>
      </dsp:nvSpPr>
      <dsp:spPr>
        <a:xfrm>
          <a:off x="6775190" y="3308994"/>
          <a:ext cx="1826556" cy="1779609"/>
        </a:xfrm>
        <a:prstGeom prst="ellipse">
          <a:avLst/>
        </a:prstGeom>
        <a:solidFill>
          <a:schemeClr val="accent5">
            <a:hueOff val="-2822553"/>
            <a:satOff val="2984"/>
            <a:lumOff val="-547"/>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t>Asociación Comunitaria de Turismo indica que es una actividad rentable, ya que los turistas al momento de llegar a la comunidad consumen los productos.</a:t>
          </a:r>
          <a:endParaRPr lang="es-EC" sz="1100" kern="1200" dirty="0"/>
        </a:p>
      </dsp:txBody>
      <dsp:txXfrm>
        <a:off x="7042683" y="3569612"/>
        <a:ext cx="1291570" cy="1258373"/>
      </dsp:txXfrm>
    </dsp:sp>
    <dsp:sp modelId="{122C3D85-7C54-4828-927C-FFAD8C66C001}">
      <dsp:nvSpPr>
        <dsp:cNvPr id="0" name=""/>
        <dsp:cNvSpPr/>
      </dsp:nvSpPr>
      <dsp:spPr>
        <a:xfrm>
          <a:off x="6360159" y="3290183"/>
          <a:ext cx="336790" cy="336795"/>
        </a:xfrm>
        <a:prstGeom prst="ellipse">
          <a:avLst/>
        </a:prstGeom>
        <a:solidFill>
          <a:schemeClr val="accent5">
            <a:hueOff val="-3039673"/>
            <a:satOff val="3213"/>
            <a:lumOff val="-589"/>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842ED-DA5A-4F15-BA7E-1CB9AE9C867A}">
      <dsp:nvSpPr>
        <dsp:cNvPr id="0" name=""/>
        <dsp:cNvSpPr/>
      </dsp:nvSpPr>
      <dsp:spPr>
        <a:xfrm>
          <a:off x="1956369" y="257785"/>
          <a:ext cx="4638478" cy="4638378"/>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Las opiniones de los entrevistados coinciden con la teoría, la misma que se refiere a una oferta turística más ecológica, donde el instrumento principal de la actividad es la bicicleta. Haciendo el uso de la misma en los viajes reduciría en gran parte la contaminación del planeta y a la vez apoyará a la conservación del medio ambiente.</a:t>
          </a:r>
          <a:endParaRPr lang="es-EC" sz="1600" kern="1200" dirty="0"/>
        </a:p>
      </dsp:txBody>
      <dsp:txXfrm>
        <a:off x="2635658" y="937060"/>
        <a:ext cx="3279900" cy="3279828"/>
      </dsp:txXfrm>
    </dsp:sp>
    <dsp:sp modelId="{38B525CA-7BA3-42F2-9FC7-36F6436BE696}">
      <dsp:nvSpPr>
        <dsp:cNvPr id="0" name=""/>
        <dsp:cNvSpPr/>
      </dsp:nvSpPr>
      <dsp:spPr>
        <a:xfrm>
          <a:off x="4602985" y="46457"/>
          <a:ext cx="515865" cy="515857"/>
        </a:xfrm>
        <a:prstGeom prst="ellipse">
          <a:avLst/>
        </a:prstGeom>
        <a:solidFill>
          <a:schemeClr val="accent2">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2B16EA5-2264-40CC-A659-BC61FB3AF9C4}">
      <dsp:nvSpPr>
        <dsp:cNvPr id="0" name=""/>
        <dsp:cNvSpPr/>
      </dsp:nvSpPr>
      <dsp:spPr>
        <a:xfrm>
          <a:off x="3381470" y="4551537"/>
          <a:ext cx="373528" cy="373888"/>
        </a:xfrm>
        <a:prstGeom prst="ellipse">
          <a:avLst/>
        </a:prstGeom>
        <a:solidFill>
          <a:schemeClr val="accent3">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FF55D04-ED17-44DD-B963-875718222AC2}">
      <dsp:nvSpPr>
        <dsp:cNvPr id="0" name=""/>
        <dsp:cNvSpPr/>
      </dsp:nvSpPr>
      <dsp:spPr>
        <a:xfrm>
          <a:off x="6893325" y="2140230"/>
          <a:ext cx="373528" cy="373888"/>
        </a:xfrm>
        <a:prstGeom prst="ellipse">
          <a:avLst/>
        </a:prstGeom>
        <a:solidFill>
          <a:schemeClr val="accent4">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67C3B53-BEB6-4DF6-ACF0-0A67BBBE106A}">
      <dsp:nvSpPr>
        <dsp:cNvPr id="0" name=""/>
        <dsp:cNvSpPr/>
      </dsp:nvSpPr>
      <dsp:spPr>
        <a:xfrm>
          <a:off x="5105911" y="4949267"/>
          <a:ext cx="515865" cy="515857"/>
        </a:xfrm>
        <a:prstGeom prst="ellipse">
          <a:avLst/>
        </a:prstGeom>
        <a:solidFill>
          <a:schemeClr val="accent5">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3881126-0627-46E9-9346-5C818A49E3B8}">
      <dsp:nvSpPr>
        <dsp:cNvPr id="0" name=""/>
        <dsp:cNvSpPr/>
      </dsp:nvSpPr>
      <dsp:spPr>
        <a:xfrm>
          <a:off x="3487576" y="779603"/>
          <a:ext cx="373528" cy="373888"/>
        </a:xfrm>
        <a:prstGeom prst="ellipse">
          <a:avLst/>
        </a:prstGeom>
        <a:solidFill>
          <a:schemeClr val="accent6">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C3706FC-21F1-441D-B2BF-0C18B02C19CC}">
      <dsp:nvSpPr>
        <dsp:cNvPr id="0" name=""/>
        <dsp:cNvSpPr/>
      </dsp:nvSpPr>
      <dsp:spPr>
        <a:xfrm>
          <a:off x="2310056" y="2918351"/>
          <a:ext cx="373528" cy="373888"/>
        </a:xfrm>
        <a:prstGeom prst="ellipse">
          <a:avLst/>
        </a:prstGeom>
        <a:solidFill>
          <a:schemeClr val="accent2">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0EFCFFB-9BD5-41C0-9747-F00D50C8A40B}">
      <dsp:nvSpPr>
        <dsp:cNvPr id="0" name=""/>
        <dsp:cNvSpPr/>
      </dsp:nvSpPr>
      <dsp:spPr>
        <a:xfrm>
          <a:off x="551071" y="2923333"/>
          <a:ext cx="2354442" cy="2151055"/>
        </a:xfrm>
        <a:prstGeom prst="ellipse">
          <a:avLst/>
        </a:prstGeom>
        <a:solidFill>
          <a:schemeClr val="accent3">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Quito Turismo, mencionó que el cicloturismo tiene un impacto positivo en la comunidad porque se lo considera ambientalmente amigable, es decir no contamina. Además esta zona es parte del Chocó Andino. </a:t>
          </a:r>
          <a:endParaRPr lang="es-EC" sz="1200" kern="1200" dirty="0"/>
        </a:p>
      </dsp:txBody>
      <dsp:txXfrm>
        <a:off x="895871" y="3238348"/>
        <a:ext cx="1664842" cy="1521025"/>
      </dsp:txXfrm>
    </dsp:sp>
    <dsp:sp modelId="{CF1BA0C3-776E-41CD-913A-4CD6B58BFE0D}">
      <dsp:nvSpPr>
        <dsp:cNvPr id="0" name=""/>
        <dsp:cNvSpPr/>
      </dsp:nvSpPr>
      <dsp:spPr>
        <a:xfrm>
          <a:off x="4081080" y="795859"/>
          <a:ext cx="515865" cy="515857"/>
        </a:xfrm>
        <a:prstGeom prst="ellipse">
          <a:avLst/>
        </a:prstGeom>
        <a:solidFill>
          <a:schemeClr val="accent4">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0A07FCD-BCB0-42BC-8B3F-4894DC434CA0}">
      <dsp:nvSpPr>
        <dsp:cNvPr id="0" name=""/>
        <dsp:cNvSpPr/>
      </dsp:nvSpPr>
      <dsp:spPr>
        <a:xfrm>
          <a:off x="5680034" y="3585834"/>
          <a:ext cx="932526" cy="932552"/>
        </a:xfrm>
        <a:prstGeom prst="ellipse">
          <a:avLst/>
        </a:prstGeom>
        <a:solidFill>
          <a:schemeClr val="accent5">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7874808-635D-40C7-8CE2-668B7442A47D}">
      <dsp:nvSpPr>
        <dsp:cNvPr id="0" name=""/>
        <dsp:cNvSpPr/>
      </dsp:nvSpPr>
      <dsp:spPr>
        <a:xfrm>
          <a:off x="6817732" y="64370"/>
          <a:ext cx="2446034" cy="2393938"/>
        </a:xfrm>
        <a:prstGeom prst="ellipse">
          <a:avLst/>
        </a:prstGeom>
        <a:solidFill>
          <a:schemeClr val="accent6">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G.A.D. Parroquial de Pacto mencionó que el cicloturismo es una actividad que aporta con el medio ambiente, sin embargo no debe existir gran afluencia de turistas. Además apoya al enfoque que tiene el G.A.D. , no un turismo de masas sino un turismo alternativo.</a:t>
          </a:r>
          <a:endParaRPr lang="es-EC" sz="1200" kern="1200" dirty="0"/>
        </a:p>
      </dsp:txBody>
      <dsp:txXfrm>
        <a:off x="7175945" y="414954"/>
        <a:ext cx="1729608" cy="1692770"/>
      </dsp:txXfrm>
    </dsp:sp>
    <dsp:sp modelId="{19139CD0-766D-4EAC-BB70-BC16785A679F}">
      <dsp:nvSpPr>
        <dsp:cNvPr id="0" name=""/>
        <dsp:cNvSpPr/>
      </dsp:nvSpPr>
      <dsp:spPr>
        <a:xfrm>
          <a:off x="6229083" y="1509498"/>
          <a:ext cx="515865" cy="515857"/>
        </a:xfrm>
        <a:prstGeom prst="ellipse">
          <a:avLst/>
        </a:prstGeom>
        <a:solidFill>
          <a:schemeClr val="accent2">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3612E3C-0A0C-484B-97A2-866151FF6AEB}">
      <dsp:nvSpPr>
        <dsp:cNvPr id="0" name=""/>
        <dsp:cNvSpPr/>
      </dsp:nvSpPr>
      <dsp:spPr>
        <a:xfrm>
          <a:off x="329408" y="4642571"/>
          <a:ext cx="373528" cy="373888"/>
        </a:xfrm>
        <a:prstGeom prst="ellipse">
          <a:avLst/>
        </a:prstGeom>
        <a:solidFill>
          <a:schemeClr val="accent3">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8C96720-D291-4625-A1EE-21A7034518A4}">
      <dsp:nvSpPr>
        <dsp:cNvPr id="0" name=""/>
        <dsp:cNvSpPr/>
      </dsp:nvSpPr>
      <dsp:spPr>
        <a:xfrm>
          <a:off x="4054338" y="4110458"/>
          <a:ext cx="373528" cy="373888"/>
        </a:xfrm>
        <a:prstGeom prst="ellipse">
          <a:avLst/>
        </a:prstGeom>
        <a:solidFill>
          <a:schemeClr val="accent4">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18B81-3C9F-4763-9536-D751AE880A9C}">
      <dsp:nvSpPr>
        <dsp:cNvPr id="0" name=""/>
        <dsp:cNvSpPr/>
      </dsp:nvSpPr>
      <dsp:spPr>
        <a:xfrm>
          <a:off x="0" y="3470748"/>
          <a:ext cx="10151164" cy="1117704"/>
        </a:xfrm>
        <a:prstGeom prst="rect">
          <a:avLst/>
        </a:prstGeom>
        <a:blipFill rotWithShape="0">
          <a:blip xmlns:r="http://schemas.openxmlformats.org/officeDocument/2006/relationships" r:embed="rId1">
            <a:duotone>
              <a:schemeClr val="lt1">
                <a:hueOff val="0"/>
                <a:satOff val="0"/>
                <a:lumOff val="0"/>
                <a:alphaOff val="0"/>
                <a:shade val="74000"/>
                <a:satMod val="130000"/>
                <a:lumMod val="90000"/>
              </a:schemeClr>
              <a:schemeClr val="lt1">
                <a:hueOff val="0"/>
                <a:satOff val="0"/>
                <a:lumOff val="0"/>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C" sz="2400" kern="1200" smtClean="0"/>
            <a:t>Conclusión </a:t>
          </a:r>
          <a:endParaRPr lang="es-EC" sz="2400" kern="1200" dirty="0"/>
        </a:p>
      </dsp:txBody>
      <dsp:txXfrm>
        <a:off x="0" y="3470748"/>
        <a:ext cx="10151164" cy="603560"/>
      </dsp:txXfrm>
    </dsp:sp>
    <dsp:sp modelId="{824E508E-1251-4922-9589-238C8260F3D7}">
      <dsp:nvSpPr>
        <dsp:cNvPr id="0" name=""/>
        <dsp:cNvSpPr/>
      </dsp:nvSpPr>
      <dsp:spPr>
        <a:xfrm>
          <a:off x="1139671" y="4045266"/>
          <a:ext cx="7871822" cy="963302"/>
        </a:xfrm>
        <a:prstGeom prst="rect">
          <a:avLst/>
        </a:prstGeom>
        <a:solidFill>
          <a:schemeClr val="lt1">
            <a:alpha val="90000"/>
            <a:tint val="40000"/>
            <a:hueOff val="0"/>
            <a:satOff val="0"/>
            <a:lumOff val="0"/>
            <a:alphaOff val="0"/>
          </a:schemeClr>
        </a:solidFill>
        <a:ln w="9525" cap="flat" cmpd="sng" algn="ctr">
          <a:solidFill>
            <a:schemeClr val="accent1">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s-EC" sz="1400" kern="1200" dirty="0" smtClean="0"/>
            <a:t>Se constata que el cicloturismo es una actividad que genera interés en las personas por conocer un lugar. Además se destaca el potencial que tiene Pacto para realizar este tipo de actividades, ya que no solo existen atractivos naturales sino también actividades complementarias que se realizan o se podrían implementar en la zona. </a:t>
          </a:r>
          <a:endParaRPr lang="es-EC" sz="1400" kern="1200" dirty="0"/>
        </a:p>
      </dsp:txBody>
      <dsp:txXfrm>
        <a:off x="1139671" y="4045266"/>
        <a:ext cx="7871822" cy="963302"/>
      </dsp:txXfrm>
    </dsp:sp>
    <dsp:sp modelId="{9ED53695-47AB-4C04-9572-B7B0BCB34F2B}">
      <dsp:nvSpPr>
        <dsp:cNvPr id="0" name=""/>
        <dsp:cNvSpPr/>
      </dsp:nvSpPr>
      <dsp:spPr>
        <a:xfrm rot="10800000">
          <a:off x="0" y="0"/>
          <a:ext cx="10151164" cy="3484480"/>
        </a:xfrm>
        <a:prstGeom prst="upArrowCallout">
          <a:avLst/>
        </a:prstGeom>
        <a:blipFill rotWithShape="0">
          <a:blip xmlns:r="http://schemas.openxmlformats.org/officeDocument/2006/relationships" r:embed="rId1">
            <a:duotone>
              <a:schemeClr val="lt1">
                <a:hueOff val="0"/>
                <a:satOff val="0"/>
                <a:lumOff val="0"/>
                <a:alphaOff val="0"/>
                <a:shade val="74000"/>
                <a:satMod val="130000"/>
                <a:lumMod val="90000"/>
              </a:schemeClr>
              <a:schemeClr val="lt1">
                <a:hueOff val="0"/>
                <a:satOff val="0"/>
                <a:lumOff val="0"/>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C" sz="2400" kern="1200" dirty="0" smtClean="0"/>
            <a:t>Opiniones de los entrevistados</a:t>
          </a:r>
          <a:endParaRPr lang="es-EC" sz="2400" kern="1200" dirty="0"/>
        </a:p>
      </dsp:txBody>
      <dsp:txXfrm rot="-10800000">
        <a:off x="0" y="0"/>
        <a:ext cx="10151164" cy="1223052"/>
      </dsp:txXfrm>
    </dsp:sp>
    <dsp:sp modelId="{B1B3E7C3-257B-4334-9BDC-845416EDFE3D}">
      <dsp:nvSpPr>
        <dsp:cNvPr id="0" name=""/>
        <dsp:cNvSpPr/>
      </dsp:nvSpPr>
      <dsp:spPr>
        <a:xfrm>
          <a:off x="5288" y="914403"/>
          <a:ext cx="2789054" cy="1289283"/>
        </a:xfrm>
        <a:prstGeom prst="rect">
          <a:avLst/>
        </a:prstGeom>
        <a:solidFill>
          <a:schemeClr val="lt1">
            <a:alpha val="90000"/>
            <a:tint val="40000"/>
            <a:hueOff val="0"/>
            <a:satOff val="0"/>
            <a:lumOff val="0"/>
            <a:alphaOff val="0"/>
          </a:schemeClr>
        </a:solidFill>
        <a:ln w="9525" cap="flat" cmpd="sng" algn="ctr">
          <a:solidFill>
            <a:schemeClr val="accent1">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s-EC" sz="1400" kern="1200" dirty="0" smtClean="0"/>
            <a:t>Según G. Revelo indicó que el cicloturismo si influiría al desarrollo turístico de Pacto, debido a que hay algunas ciclorutas.</a:t>
          </a:r>
          <a:endParaRPr lang="es-EC" sz="1400" kern="1200" dirty="0"/>
        </a:p>
      </dsp:txBody>
      <dsp:txXfrm>
        <a:off x="5288" y="914403"/>
        <a:ext cx="2789054" cy="1289283"/>
      </dsp:txXfrm>
    </dsp:sp>
    <dsp:sp modelId="{59CE3FE2-6EA7-4EF3-BDD4-871968418F6D}">
      <dsp:nvSpPr>
        <dsp:cNvPr id="0" name=""/>
        <dsp:cNvSpPr/>
      </dsp:nvSpPr>
      <dsp:spPr>
        <a:xfrm>
          <a:off x="2794343" y="914403"/>
          <a:ext cx="4049561" cy="1289283"/>
        </a:xfrm>
        <a:prstGeom prst="rect">
          <a:avLst/>
        </a:prstGeom>
        <a:solidFill>
          <a:schemeClr val="lt1">
            <a:alpha val="90000"/>
            <a:tint val="40000"/>
            <a:hueOff val="0"/>
            <a:satOff val="0"/>
            <a:lumOff val="0"/>
            <a:alphaOff val="0"/>
          </a:schemeClr>
        </a:solidFill>
        <a:ln w="9525" cap="flat" cmpd="sng" algn="ctr">
          <a:solidFill>
            <a:schemeClr val="accent1">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s-EC" sz="1200" kern="1200" dirty="0" smtClean="0"/>
            <a:t>Mientras que F. Araque mencionó que el cicloturismo podría llegar a influir en el desarrollo turístico de Pacto pero aun no lo es, ya que en la ruta sucede lo mismo que en muchos otros atractivos. Por lo cual considera que seria más factible si la comunidad se organiza, crean sus propios contactos y ofertan </a:t>
          </a:r>
          <a:r>
            <a:rPr lang="es-EC" sz="1200" kern="1200" smtClean="0"/>
            <a:t>paquetes turísticos de bicicleta.</a:t>
          </a:r>
          <a:endParaRPr lang="es-EC" sz="1200" kern="1200" dirty="0"/>
        </a:p>
      </dsp:txBody>
      <dsp:txXfrm>
        <a:off x="2794343" y="914403"/>
        <a:ext cx="4049561" cy="1289283"/>
      </dsp:txXfrm>
    </dsp:sp>
    <dsp:sp modelId="{624F0C5B-CAD1-47B4-8004-51DB576C8EE0}">
      <dsp:nvSpPr>
        <dsp:cNvPr id="0" name=""/>
        <dsp:cNvSpPr/>
      </dsp:nvSpPr>
      <dsp:spPr>
        <a:xfrm>
          <a:off x="6830662" y="914408"/>
          <a:ext cx="3301971" cy="1289274"/>
        </a:xfrm>
        <a:prstGeom prst="rect">
          <a:avLst/>
        </a:prstGeom>
        <a:solidFill>
          <a:schemeClr val="lt1">
            <a:alpha val="90000"/>
            <a:tint val="40000"/>
            <a:hueOff val="0"/>
            <a:satOff val="0"/>
            <a:lumOff val="0"/>
            <a:alphaOff val="0"/>
          </a:schemeClr>
        </a:solidFill>
        <a:ln w="9525" cap="flat" cmpd="sng" algn="ctr">
          <a:solidFill>
            <a:schemeClr val="accent1">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s-EC" sz="1200" kern="1200" dirty="0" smtClean="0"/>
            <a:t>Por su parte, G. Árias mencionó que se están promocionando las rutas de bicicletas y son punto clave en las convenciones de turismo de aventura. Sería conveniente que existan más facilidades en el trayecto de la ruta y que la comunidad se empodere de las rutas y combine actividades turísticas. </a:t>
          </a:r>
          <a:endParaRPr lang="es-EC" sz="1200" kern="1200" dirty="0"/>
        </a:p>
      </dsp:txBody>
      <dsp:txXfrm>
        <a:off x="6830662" y="914408"/>
        <a:ext cx="3301971" cy="128927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A8A88-B64D-43EE-AB80-6302515320AF}">
      <dsp:nvSpPr>
        <dsp:cNvPr id="0" name=""/>
        <dsp:cNvSpPr/>
      </dsp:nvSpPr>
      <dsp:spPr>
        <a:xfrm>
          <a:off x="1043145" y="99"/>
          <a:ext cx="2219632" cy="1529327"/>
        </a:xfrm>
        <a:prstGeom prst="roundRect">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888868-C2A7-4CE9-BFA4-352C1A48A6E2}">
      <dsp:nvSpPr>
        <dsp:cNvPr id="0" name=""/>
        <dsp:cNvSpPr/>
      </dsp:nvSpPr>
      <dsp:spPr>
        <a:xfrm>
          <a:off x="1043145" y="1529426"/>
          <a:ext cx="2219632" cy="823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s-EC" sz="1400" kern="1200" dirty="0" smtClean="0">
              <a:solidFill>
                <a:schemeClr val="tx1"/>
              </a:solidFill>
            </a:rPr>
            <a:t>red público – privada</a:t>
          </a:r>
          <a:endParaRPr lang="es-EC" sz="1400" kern="1200" dirty="0"/>
        </a:p>
      </dsp:txBody>
      <dsp:txXfrm>
        <a:off x="1043145" y="1529426"/>
        <a:ext cx="2219632" cy="823483"/>
      </dsp:txXfrm>
    </dsp:sp>
    <dsp:sp modelId="{BAFE0EA7-3ED7-47D3-A734-07E10094F0F8}">
      <dsp:nvSpPr>
        <dsp:cNvPr id="0" name=""/>
        <dsp:cNvSpPr/>
      </dsp:nvSpPr>
      <dsp:spPr>
        <a:xfrm>
          <a:off x="3484835" y="99"/>
          <a:ext cx="2219632" cy="1529327"/>
        </a:xfrm>
        <a:prstGeom prst="roundRect">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B8EF5F-7F95-4099-A2F5-F1D5537F7569}">
      <dsp:nvSpPr>
        <dsp:cNvPr id="0" name=""/>
        <dsp:cNvSpPr/>
      </dsp:nvSpPr>
      <dsp:spPr>
        <a:xfrm>
          <a:off x="3484835" y="1529426"/>
          <a:ext cx="2219632" cy="823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s-EC" sz="1400" kern="1200" dirty="0" smtClean="0"/>
            <a:t>arreglo y mantenimiento constante de las ciclorutas</a:t>
          </a:r>
          <a:endParaRPr lang="es-EC" sz="1400" kern="1200" dirty="0"/>
        </a:p>
      </dsp:txBody>
      <dsp:txXfrm>
        <a:off x="3484835" y="1529426"/>
        <a:ext cx="2219632" cy="823483"/>
      </dsp:txXfrm>
    </dsp:sp>
    <dsp:sp modelId="{D4C54397-3D6D-4A1B-BDDB-408BC98BB7E2}">
      <dsp:nvSpPr>
        <dsp:cNvPr id="0" name=""/>
        <dsp:cNvSpPr/>
      </dsp:nvSpPr>
      <dsp:spPr>
        <a:xfrm>
          <a:off x="5926524" y="99"/>
          <a:ext cx="2219632" cy="1529327"/>
        </a:xfrm>
        <a:prstGeom prst="roundRect">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976A03-E2BD-4FE2-836F-E1BFF3685939}">
      <dsp:nvSpPr>
        <dsp:cNvPr id="0" name=""/>
        <dsp:cNvSpPr/>
      </dsp:nvSpPr>
      <dsp:spPr>
        <a:xfrm>
          <a:off x="5926524" y="1529426"/>
          <a:ext cx="2219632" cy="823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s-EC" sz="1400" kern="1200" dirty="0" smtClean="0"/>
            <a:t>mantenimiento y la implementación de la señalética en las ciclorutas</a:t>
          </a:r>
          <a:endParaRPr lang="es-EC" sz="1400" kern="1200" dirty="0"/>
        </a:p>
      </dsp:txBody>
      <dsp:txXfrm>
        <a:off x="5926524" y="1529426"/>
        <a:ext cx="2219632" cy="823483"/>
      </dsp:txXfrm>
    </dsp:sp>
    <dsp:sp modelId="{6091BCBF-DE96-49EA-8ADA-2BF5D6E07F65}">
      <dsp:nvSpPr>
        <dsp:cNvPr id="0" name=""/>
        <dsp:cNvSpPr/>
      </dsp:nvSpPr>
      <dsp:spPr>
        <a:xfrm>
          <a:off x="8368214" y="99"/>
          <a:ext cx="2219632" cy="1529327"/>
        </a:xfrm>
        <a:prstGeom prst="roundRect">
          <a:avLst/>
        </a:prstGeom>
        <a:blipFill rotWithShape="1">
          <a:blip xmlns:r="http://schemas.openxmlformats.org/officeDocument/2006/relationships" r:embed="rId4"/>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41C117-93BB-49AE-9B0F-5B1F6BDA22B6}">
      <dsp:nvSpPr>
        <dsp:cNvPr id="0" name=""/>
        <dsp:cNvSpPr/>
      </dsp:nvSpPr>
      <dsp:spPr>
        <a:xfrm>
          <a:off x="8368214" y="1529426"/>
          <a:ext cx="2219632" cy="823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s-EC" sz="1400" kern="1200" dirty="0" smtClean="0"/>
            <a:t>adecuación y mejoramiento de los establecimientos turísticos </a:t>
          </a:r>
          <a:endParaRPr lang="es-EC" sz="1400" kern="1200" dirty="0"/>
        </a:p>
      </dsp:txBody>
      <dsp:txXfrm>
        <a:off x="8368214" y="1529426"/>
        <a:ext cx="2219632" cy="823483"/>
      </dsp:txXfrm>
    </dsp:sp>
    <dsp:sp modelId="{C65DBD34-DAB0-48F7-AA9A-E656212131B1}">
      <dsp:nvSpPr>
        <dsp:cNvPr id="0" name=""/>
        <dsp:cNvSpPr/>
      </dsp:nvSpPr>
      <dsp:spPr>
        <a:xfrm>
          <a:off x="1043145" y="2574873"/>
          <a:ext cx="2219632" cy="1529327"/>
        </a:xfrm>
        <a:prstGeom prst="roundRect">
          <a:avLst/>
        </a:prstGeom>
        <a:blipFill rotWithShape="1">
          <a:blip xmlns:r="http://schemas.openxmlformats.org/officeDocument/2006/relationships" r:embed="rId5"/>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AC1DDE-0AAA-451B-A83C-E7838766A8FA}">
      <dsp:nvSpPr>
        <dsp:cNvPr id="0" name=""/>
        <dsp:cNvSpPr/>
      </dsp:nvSpPr>
      <dsp:spPr>
        <a:xfrm>
          <a:off x="1043145" y="4104200"/>
          <a:ext cx="2219632" cy="823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s-EC" sz="1400" kern="1200" dirty="0" smtClean="0"/>
            <a:t>actividades complementarias al ciclismo y combinarlas</a:t>
          </a:r>
          <a:endParaRPr lang="es-EC" sz="1400" kern="1200" dirty="0"/>
        </a:p>
      </dsp:txBody>
      <dsp:txXfrm>
        <a:off x="1043145" y="4104200"/>
        <a:ext cx="2219632" cy="823483"/>
      </dsp:txXfrm>
    </dsp:sp>
    <dsp:sp modelId="{76414FC5-3DEB-4D52-A6F2-9EA4A2953C8B}">
      <dsp:nvSpPr>
        <dsp:cNvPr id="0" name=""/>
        <dsp:cNvSpPr/>
      </dsp:nvSpPr>
      <dsp:spPr>
        <a:xfrm>
          <a:off x="3484835" y="2574873"/>
          <a:ext cx="2219632" cy="1529327"/>
        </a:xfrm>
        <a:prstGeom prst="roundRect">
          <a:avLst/>
        </a:prstGeom>
        <a:blipFill rotWithShape="1">
          <a:blip xmlns:r="http://schemas.openxmlformats.org/officeDocument/2006/relationships" r:embed="rId6"/>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A78D31-C7C9-4A9C-B2F4-025B987C1E0C}">
      <dsp:nvSpPr>
        <dsp:cNvPr id="0" name=""/>
        <dsp:cNvSpPr/>
      </dsp:nvSpPr>
      <dsp:spPr>
        <a:xfrm>
          <a:off x="3484835" y="4104200"/>
          <a:ext cx="2219632" cy="823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s-EC" sz="1400" kern="1200" dirty="0" smtClean="0"/>
            <a:t>desarrollo de ferias, eventos y competencias dedicadas al cicloturismo</a:t>
          </a:r>
          <a:endParaRPr lang="es-EC" sz="1400" kern="1200" dirty="0"/>
        </a:p>
      </dsp:txBody>
      <dsp:txXfrm>
        <a:off x="3484835" y="4104200"/>
        <a:ext cx="2219632" cy="823483"/>
      </dsp:txXfrm>
    </dsp:sp>
    <dsp:sp modelId="{2F2223BF-56A1-4189-A12A-6DA1A8D416C7}">
      <dsp:nvSpPr>
        <dsp:cNvPr id="0" name=""/>
        <dsp:cNvSpPr/>
      </dsp:nvSpPr>
      <dsp:spPr>
        <a:xfrm>
          <a:off x="5926524" y="2574873"/>
          <a:ext cx="2219632" cy="1529327"/>
        </a:xfrm>
        <a:prstGeom prst="roundRect">
          <a:avLst/>
        </a:prstGeom>
        <a:blipFill rotWithShape="1">
          <a:blip xmlns:r="http://schemas.openxmlformats.org/officeDocument/2006/relationships" r:embed="rId7"/>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601F8E-3C71-4C90-BAC7-119CF556E01C}">
      <dsp:nvSpPr>
        <dsp:cNvPr id="0" name=""/>
        <dsp:cNvSpPr/>
      </dsp:nvSpPr>
      <dsp:spPr>
        <a:xfrm>
          <a:off x="5926524" y="4104200"/>
          <a:ext cx="2219632" cy="823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s-EC" sz="1400" kern="1200" dirty="0" smtClean="0"/>
            <a:t>elaborar programas sociales dirigidos a la comunidad</a:t>
          </a:r>
          <a:endParaRPr lang="es-EC" sz="1400" kern="1200" dirty="0"/>
        </a:p>
      </dsp:txBody>
      <dsp:txXfrm>
        <a:off x="5926524" y="4104200"/>
        <a:ext cx="2219632" cy="823483"/>
      </dsp:txXfrm>
    </dsp:sp>
    <dsp:sp modelId="{0A462051-F031-41F9-9618-82A414632CF9}">
      <dsp:nvSpPr>
        <dsp:cNvPr id="0" name=""/>
        <dsp:cNvSpPr/>
      </dsp:nvSpPr>
      <dsp:spPr>
        <a:xfrm>
          <a:off x="8368214" y="2574873"/>
          <a:ext cx="2219632" cy="1529327"/>
        </a:xfrm>
        <a:prstGeom prst="roundRect">
          <a:avLst/>
        </a:prstGeom>
        <a:blipFill rotWithShape="1">
          <a:blip xmlns:r="http://schemas.openxmlformats.org/officeDocument/2006/relationships" r:embed="rId8"/>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A51050-2BD0-47F6-88E1-B0BCC058F863}">
      <dsp:nvSpPr>
        <dsp:cNvPr id="0" name=""/>
        <dsp:cNvSpPr/>
      </dsp:nvSpPr>
      <dsp:spPr>
        <a:xfrm>
          <a:off x="8368214" y="4104200"/>
          <a:ext cx="2219632" cy="823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s-EC" sz="1400" kern="1200" smtClean="0"/>
            <a:t>implementar herramientas de marketing digital </a:t>
          </a:r>
          <a:endParaRPr lang="es-EC" sz="1400" kern="1200" dirty="0"/>
        </a:p>
      </dsp:txBody>
      <dsp:txXfrm>
        <a:off x="8368214" y="4104200"/>
        <a:ext cx="2219632" cy="82348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D16CD-70D7-4E48-AE81-AE87FE89138F}">
      <dsp:nvSpPr>
        <dsp:cNvPr id="0" name=""/>
        <dsp:cNvSpPr/>
      </dsp:nvSpPr>
      <dsp:spPr>
        <a:xfrm>
          <a:off x="817391" y="933"/>
          <a:ext cx="3944382" cy="464589"/>
        </a:xfrm>
        <a:prstGeom prst="roundRect">
          <a:avLst>
            <a:gd name="adj" fmla="val 10000"/>
          </a:avLst>
        </a:prstGeom>
        <a:gradFill rotWithShape="1">
          <a:gsLst>
            <a:gs pos="0">
              <a:schemeClr val="accent2">
                <a:tint val="60000"/>
                <a:lumMod val="110000"/>
              </a:schemeClr>
            </a:gs>
            <a:gs pos="100000">
              <a:schemeClr val="accent2">
                <a:tint val="82000"/>
              </a:schemeClr>
            </a:gs>
          </a:gsLst>
          <a:lin ang="5400000" scaled="0"/>
        </a:gra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C" sz="2800" kern="1200" dirty="0" smtClean="0"/>
            <a:t>Recomendaciones</a:t>
          </a:r>
          <a:endParaRPr lang="es-EC" sz="2800" kern="1200" dirty="0"/>
        </a:p>
      </dsp:txBody>
      <dsp:txXfrm>
        <a:off x="830998" y="14540"/>
        <a:ext cx="3917168" cy="437375"/>
      </dsp:txXfrm>
    </dsp:sp>
    <dsp:sp modelId="{7DE5FB01-A9A0-4CC3-9091-57CA6841089B}">
      <dsp:nvSpPr>
        <dsp:cNvPr id="0" name=""/>
        <dsp:cNvSpPr/>
      </dsp:nvSpPr>
      <dsp:spPr>
        <a:xfrm rot="5394532">
          <a:off x="2730197" y="499129"/>
          <a:ext cx="119890" cy="172566"/>
        </a:xfrm>
        <a:prstGeom prst="rightArrow">
          <a:avLst>
            <a:gd name="adj1" fmla="val 667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911367-7B90-4F5D-AE61-5B05E36BC3BB}">
      <dsp:nvSpPr>
        <dsp:cNvPr id="0" name=""/>
        <dsp:cNvSpPr/>
      </dsp:nvSpPr>
      <dsp:spPr>
        <a:xfrm>
          <a:off x="327538" y="705303"/>
          <a:ext cx="4927007" cy="890966"/>
        </a:xfrm>
        <a:prstGeom prst="roundRect">
          <a:avLst>
            <a:gd name="adj" fmla="val 10000"/>
          </a:avLst>
        </a:prstGeom>
        <a:solidFill>
          <a:schemeClr val="lt1"/>
        </a:solidFill>
        <a:ln w="1587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Es recomendable impulsar el desarrollo de este tipo de actividades turísticas debido a que las motivaciones de los turistas han ido cambiando en los últimos años, lo cual influye al momento de escoger un destino, de adquirir un servicio o de comprar un producto. De tal forma que esta podría ser una oportunidad extraordinaria para que la comunidad de Pacto se desarrolle turísticamente en base a los tres pilares de sostenibilidad. </a:t>
          </a:r>
          <a:endParaRPr lang="es-EC" sz="1100" kern="1200" dirty="0"/>
        </a:p>
      </dsp:txBody>
      <dsp:txXfrm>
        <a:off x="353634" y="731399"/>
        <a:ext cx="4874815" cy="838774"/>
      </dsp:txXfrm>
    </dsp:sp>
    <dsp:sp modelId="{13492545-4603-4875-8521-37E95BB593AA}">
      <dsp:nvSpPr>
        <dsp:cNvPr id="0" name=""/>
        <dsp:cNvSpPr/>
      </dsp:nvSpPr>
      <dsp:spPr>
        <a:xfrm rot="5316867">
          <a:off x="2762795" y="1638360"/>
          <a:ext cx="84253" cy="172566"/>
        </a:xfrm>
        <a:prstGeom prst="rightArrow">
          <a:avLst>
            <a:gd name="adj1" fmla="val 667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6072B9-EA1E-4059-99F9-D676ED592CC6}">
      <dsp:nvSpPr>
        <dsp:cNvPr id="0" name=""/>
        <dsp:cNvSpPr/>
      </dsp:nvSpPr>
      <dsp:spPr>
        <a:xfrm>
          <a:off x="341185" y="1853015"/>
          <a:ext cx="4942153" cy="350251"/>
        </a:xfrm>
        <a:prstGeom prst="roundRect">
          <a:avLst>
            <a:gd name="adj" fmla="val 10000"/>
          </a:avLst>
        </a:prstGeom>
        <a:solidFill>
          <a:schemeClr val="lt1"/>
        </a:solidFill>
        <a:ln w="1587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Más estudios en base a esta modalidad de turismo, debido a que la mayor parte de información se la obtuvo de fuentes externas</a:t>
          </a:r>
          <a:endParaRPr lang="es-EC" sz="1100" kern="1200" dirty="0"/>
        </a:p>
      </dsp:txBody>
      <dsp:txXfrm>
        <a:off x="351444" y="1863274"/>
        <a:ext cx="4921635" cy="329733"/>
      </dsp:txXfrm>
    </dsp:sp>
    <dsp:sp modelId="{C5F436A1-9B2C-4C9F-BC5A-608D63A455C7}">
      <dsp:nvSpPr>
        <dsp:cNvPr id="0" name=""/>
        <dsp:cNvSpPr/>
      </dsp:nvSpPr>
      <dsp:spPr>
        <a:xfrm rot="5312490">
          <a:off x="2765913" y="2257610"/>
          <a:ext cx="108777" cy="172566"/>
        </a:xfrm>
        <a:prstGeom prst="rightArrow">
          <a:avLst>
            <a:gd name="adj1" fmla="val 667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9857A9-F969-4DB6-8CC7-3344CC58A163}">
      <dsp:nvSpPr>
        <dsp:cNvPr id="0" name=""/>
        <dsp:cNvSpPr/>
      </dsp:nvSpPr>
      <dsp:spPr>
        <a:xfrm>
          <a:off x="362288" y="2484519"/>
          <a:ext cx="4934580" cy="447421"/>
        </a:xfrm>
        <a:prstGeom prst="roundRect">
          <a:avLst>
            <a:gd name="adj" fmla="val 10000"/>
          </a:avLst>
        </a:prstGeom>
        <a:solidFill>
          <a:schemeClr val="lt1"/>
        </a:solidFill>
        <a:ln w="1587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Representantes del turismo de la comunidad más preparadas en este campo de estudio para poder responder a los cambios, exigencias y movimientos que tiene el sector turístico.  </a:t>
          </a:r>
          <a:endParaRPr lang="es-EC" sz="1100" kern="1200" dirty="0"/>
        </a:p>
      </dsp:txBody>
      <dsp:txXfrm>
        <a:off x="375393" y="2497624"/>
        <a:ext cx="4908370" cy="421211"/>
      </dsp:txXfrm>
    </dsp:sp>
    <dsp:sp modelId="{EE12C416-CAE5-4317-9B94-A6E18AD59876}">
      <dsp:nvSpPr>
        <dsp:cNvPr id="0" name=""/>
        <dsp:cNvSpPr/>
      </dsp:nvSpPr>
      <dsp:spPr>
        <a:xfrm rot="5338495">
          <a:off x="2772758" y="2995419"/>
          <a:ext cx="127005" cy="172566"/>
        </a:xfrm>
        <a:prstGeom prst="rightArrow">
          <a:avLst>
            <a:gd name="adj1" fmla="val 667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D5C478-EAD4-44AC-A0EB-DDDDDD2BEEEA}">
      <dsp:nvSpPr>
        <dsp:cNvPr id="0" name=""/>
        <dsp:cNvSpPr/>
      </dsp:nvSpPr>
      <dsp:spPr>
        <a:xfrm>
          <a:off x="371991" y="3231465"/>
          <a:ext cx="4942153" cy="461354"/>
        </a:xfrm>
        <a:prstGeom prst="roundRect">
          <a:avLst>
            <a:gd name="adj" fmla="val 10000"/>
          </a:avLst>
        </a:prstGeom>
        <a:solidFill>
          <a:schemeClr val="lt1"/>
        </a:solidFill>
        <a:ln w="1587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Aprovechar las ventajas que tiene la comunidad de Pacto para llegar a ser un destino cicloturista y a la vez mejorar las desventajas que existen en la parroquia. </a:t>
          </a:r>
          <a:endParaRPr lang="es-EC" sz="1100" kern="1200" dirty="0"/>
        </a:p>
      </dsp:txBody>
      <dsp:txXfrm>
        <a:off x="385504" y="3244978"/>
        <a:ext cx="4915127" cy="434328"/>
      </dsp:txXfrm>
    </dsp:sp>
    <dsp:sp modelId="{F718C2FD-301E-4730-8116-E13A211326BD}">
      <dsp:nvSpPr>
        <dsp:cNvPr id="0" name=""/>
        <dsp:cNvSpPr/>
      </dsp:nvSpPr>
      <dsp:spPr>
        <a:xfrm rot="5309414">
          <a:off x="2800461" y="3745110"/>
          <a:ext cx="104678" cy="172566"/>
        </a:xfrm>
        <a:prstGeom prst="rightArrow">
          <a:avLst>
            <a:gd name="adj1" fmla="val 667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B566E5-ED5F-4CF0-B51C-7DA0CBDAEC97}">
      <dsp:nvSpPr>
        <dsp:cNvPr id="0" name=""/>
        <dsp:cNvSpPr/>
      </dsp:nvSpPr>
      <dsp:spPr>
        <a:xfrm>
          <a:off x="392186" y="3969968"/>
          <a:ext cx="4942153" cy="516822"/>
        </a:xfrm>
        <a:prstGeom prst="roundRect">
          <a:avLst>
            <a:gd name="adj" fmla="val 10000"/>
          </a:avLst>
        </a:prstGeom>
        <a:solidFill>
          <a:schemeClr val="lt1"/>
        </a:solidFill>
        <a:ln w="1587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Prestadores de servicios asistan a capacitaciones dirigidas especialmente en temas de imagen, atención y calidad turística. </a:t>
          </a:r>
          <a:endParaRPr lang="es-EC" sz="1100" kern="1200" dirty="0"/>
        </a:p>
      </dsp:txBody>
      <dsp:txXfrm>
        <a:off x="407323" y="3985105"/>
        <a:ext cx="4911879" cy="486548"/>
      </dsp:txXfrm>
    </dsp:sp>
    <dsp:sp modelId="{C1AB4B4B-34C5-410F-B43E-10CED2BD4090}">
      <dsp:nvSpPr>
        <dsp:cNvPr id="0" name=""/>
        <dsp:cNvSpPr/>
      </dsp:nvSpPr>
      <dsp:spPr>
        <a:xfrm rot="5492713">
          <a:off x="2790440" y="4548594"/>
          <a:ext cx="123714" cy="172566"/>
        </a:xfrm>
        <a:prstGeom prst="rightArrow">
          <a:avLst>
            <a:gd name="adj1" fmla="val 667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1E6C4C-BD56-4CA2-A415-20C7A40D511C}">
      <dsp:nvSpPr>
        <dsp:cNvPr id="0" name=""/>
        <dsp:cNvSpPr/>
      </dsp:nvSpPr>
      <dsp:spPr>
        <a:xfrm>
          <a:off x="370413" y="4782964"/>
          <a:ext cx="4942153" cy="505107"/>
        </a:xfrm>
        <a:prstGeom prst="roundRect">
          <a:avLst>
            <a:gd name="adj" fmla="val 10000"/>
          </a:avLst>
        </a:prstGeom>
        <a:solidFill>
          <a:schemeClr val="lt1"/>
        </a:solidFill>
        <a:ln w="1587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En base a los resultados obtenidos de las encuestas, sería recomendable que los prestadores de servicios se enfoquen mayormente a los gustos e intereses del perfil del turista potencial determinado sin olvidar al turista frecuente</a:t>
          </a:r>
          <a:endParaRPr lang="es-EC" sz="1100" kern="1200" dirty="0"/>
        </a:p>
      </dsp:txBody>
      <dsp:txXfrm>
        <a:off x="385207" y="4797758"/>
        <a:ext cx="4912565" cy="475519"/>
      </dsp:txXfrm>
    </dsp:sp>
    <dsp:sp modelId="{46C7D106-805E-4874-83CB-952AA53298BA}">
      <dsp:nvSpPr>
        <dsp:cNvPr id="0" name=""/>
        <dsp:cNvSpPr/>
      </dsp:nvSpPr>
      <dsp:spPr>
        <a:xfrm rot="5380681">
          <a:off x="2785598" y="5346193"/>
          <a:ext cx="116245" cy="172566"/>
        </a:xfrm>
        <a:prstGeom prst="rightArrow">
          <a:avLst>
            <a:gd name="adj1" fmla="val 667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38FC02-8DE5-443E-B692-445433D87E0C}">
      <dsp:nvSpPr>
        <dsp:cNvPr id="0" name=""/>
        <dsp:cNvSpPr/>
      </dsp:nvSpPr>
      <dsp:spPr>
        <a:xfrm>
          <a:off x="375265" y="5576880"/>
          <a:ext cx="4942153" cy="643940"/>
        </a:xfrm>
        <a:prstGeom prst="roundRect">
          <a:avLst>
            <a:gd name="adj" fmla="val 10000"/>
          </a:avLst>
        </a:prstGeom>
        <a:solidFill>
          <a:schemeClr val="lt1"/>
        </a:solidFill>
        <a:ln w="1587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Para lograrlo no solo se necesita del apoyo de entidades públicas, sino también de las privadas como podrían ser las operadores </a:t>
          </a:r>
          <a:r>
            <a:rPr lang="es-EC" sz="1100" kern="1200" dirty="0" err="1" smtClean="0"/>
            <a:t>Biking</a:t>
          </a:r>
          <a:r>
            <a:rPr lang="es-EC" sz="1100" kern="1200" dirty="0" smtClean="0"/>
            <a:t> </a:t>
          </a:r>
          <a:r>
            <a:rPr lang="es-EC" sz="1100" kern="1200" dirty="0" err="1" smtClean="0"/>
            <a:t>Dutchman</a:t>
          </a:r>
          <a:r>
            <a:rPr lang="es-EC" sz="1100" kern="1200" dirty="0" smtClean="0"/>
            <a:t>, </a:t>
          </a:r>
          <a:r>
            <a:rPr lang="es-EC" sz="1100" kern="1200" dirty="0" err="1" smtClean="0"/>
            <a:t>Tatoo</a:t>
          </a:r>
          <a:r>
            <a:rPr lang="es-EC" sz="1100" kern="1200" dirty="0" smtClean="0"/>
            <a:t> </a:t>
          </a:r>
          <a:r>
            <a:rPr lang="es-EC" sz="1100" kern="1200" dirty="0" err="1" smtClean="0"/>
            <a:t>Adventure</a:t>
          </a:r>
          <a:r>
            <a:rPr lang="es-EC" sz="1100" kern="1200" dirty="0" smtClean="0"/>
            <a:t> </a:t>
          </a:r>
          <a:r>
            <a:rPr lang="es-EC" sz="1100" kern="1200" dirty="0" err="1" smtClean="0"/>
            <a:t>Gear</a:t>
          </a:r>
          <a:r>
            <a:rPr lang="es-EC" sz="1100" kern="1200" dirty="0" smtClean="0"/>
            <a:t>, Aries </a:t>
          </a:r>
          <a:r>
            <a:rPr lang="es-EC" sz="1100" kern="1200" dirty="0" err="1" smtClean="0"/>
            <a:t>Bike</a:t>
          </a:r>
          <a:r>
            <a:rPr lang="es-EC" sz="1100" kern="1200" dirty="0" smtClean="0"/>
            <a:t> </a:t>
          </a:r>
          <a:r>
            <a:rPr lang="es-EC" sz="1100" kern="1200" dirty="0" err="1" smtClean="0"/>
            <a:t>Company</a:t>
          </a:r>
          <a:r>
            <a:rPr lang="es-EC" sz="1100" kern="1200" dirty="0" smtClean="0"/>
            <a:t>, entre otras; las cuales fomentan este tipo de actividades y promueven el uso de la bicicleta con fines turísticos. </a:t>
          </a:r>
          <a:endParaRPr lang="es-EC" sz="1100" kern="1200" dirty="0"/>
        </a:p>
      </dsp:txBody>
      <dsp:txXfrm>
        <a:off x="394125" y="5595740"/>
        <a:ext cx="4904433" cy="60622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7D357-D2E8-407D-9855-82A8A653F528}">
      <dsp:nvSpPr>
        <dsp:cNvPr id="0" name=""/>
        <dsp:cNvSpPr/>
      </dsp:nvSpPr>
      <dsp:spPr>
        <a:xfrm>
          <a:off x="1017370" y="1524"/>
          <a:ext cx="3833181" cy="445291"/>
        </a:xfrm>
        <a:prstGeom prst="roundRect">
          <a:avLst>
            <a:gd name="adj" fmla="val 10000"/>
          </a:avLst>
        </a:prstGeom>
        <a:gradFill rotWithShape="1">
          <a:gsLst>
            <a:gs pos="0">
              <a:schemeClr val="accent1">
                <a:tint val="60000"/>
                <a:lumMod val="110000"/>
              </a:schemeClr>
            </a:gs>
            <a:gs pos="100000">
              <a:schemeClr val="accent1">
                <a:tint val="82000"/>
              </a:schemeClr>
            </a:gs>
          </a:gsLst>
          <a:lin ang="5400000" scaled="0"/>
        </a:gradFill>
        <a:ln w="9525" cap="flat"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C" sz="2800" kern="1200" dirty="0" smtClean="0"/>
            <a:t>Conclusiones</a:t>
          </a:r>
          <a:endParaRPr lang="es-EC" sz="2800" kern="1200" dirty="0"/>
        </a:p>
      </dsp:txBody>
      <dsp:txXfrm>
        <a:off x="1030412" y="14566"/>
        <a:ext cx="3807097" cy="419207"/>
      </dsp:txXfrm>
    </dsp:sp>
    <dsp:sp modelId="{6268575A-11C2-45E4-A699-9B9C67FBD6D8}">
      <dsp:nvSpPr>
        <dsp:cNvPr id="0" name=""/>
        <dsp:cNvSpPr/>
      </dsp:nvSpPr>
      <dsp:spPr>
        <a:xfrm rot="5400000">
          <a:off x="2873325" y="484234"/>
          <a:ext cx="121270" cy="167701"/>
        </a:xfrm>
        <a:prstGeom prst="rightArrow">
          <a:avLst>
            <a:gd name="adj1" fmla="val 667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40278E-CA26-453D-A14F-8A525E81678C}">
      <dsp:nvSpPr>
        <dsp:cNvPr id="0" name=""/>
        <dsp:cNvSpPr/>
      </dsp:nvSpPr>
      <dsp:spPr>
        <a:xfrm>
          <a:off x="396663" y="689355"/>
          <a:ext cx="5074595" cy="1113395"/>
        </a:xfrm>
        <a:prstGeom prst="roundRect">
          <a:avLst>
            <a:gd name="adj" fmla="val 10000"/>
          </a:avLst>
        </a:prstGeom>
        <a:solidFill>
          <a:schemeClr val="lt1"/>
        </a:solidFill>
        <a:ln w="1587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El cicloturismo es una actividad que ha ido creciendo en los últimos años y que cada vez busca establecerse como una alternativa de turismo en los lugares con atractivos naturales y culturales; produciendo de esta manera efectos favorables para el desarrollo sostenible de los destinos. A pesar de que la parroquia cuenta con un nivel de aceptación por parte de los turistas , la comunidad y las autoridades en implementar esta modalidad de turismo, es necesario que los actores locales lleven a cabo las estrategias mencionadas.</a:t>
          </a:r>
          <a:endParaRPr lang="es-EC" sz="1100" kern="1200" dirty="0"/>
        </a:p>
      </dsp:txBody>
      <dsp:txXfrm>
        <a:off x="429273" y="721965"/>
        <a:ext cx="5009375" cy="1048175"/>
      </dsp:txXfrm>
    </dsp:sp>
    <dsp:sp modelId="{83A6D9E8-BBCB-4D43-A440-0830E3604C5B}">
      <dsp:nvSpPr>
        <dsp:cNvPr id="0" name=""/>
        <dsp:cNvSpPr/>
      </dsp:nvSpPr>
      <dsp:spPr>
        <a:xfrm rot="5398432">
          <a:off x="2886205" y="1850820"/>
          <a:ext cx="96140" cy="167701"/>
        </a:xfrm>
        <a:prstGeom prst="rightArrow">
          <a:avLst>
            <a:gd name="adj1" fmla="val 667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34FFD8-7B3F-47A2-B501-C3A6CF19F4BA}">
      <dsp:nvSpPr>
        <dsp:cNvPr id="0" name=""/>
        <dsp:cNvSpPr/>
      </dsp:nvSpPr>
      <dsp:spPr>
        <a:xfrm>
          <a:off x="418225" y="2066592"/>
          <a:ext cx="5032391" cy="375920"/>
        </a:xfrm>
        <a:prstGeom prst="roundRect">
          <a:avLst>
            <a:gd name="adj" fmla="val 10000"/>
          </a:avLst>
        </a:prstGeom>
        <a:solidFill>
          <a:schemeClr val="lt1"/>
        </a:solidFill>
        <a:ln w="1587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Es una actividad turística que brinda beneficios para el desarrollo sostenible; en el aspecto ambiental, social y económico (Moral-Moral, 2016, p. 5).</a:t>
          </a:r>
          <a:endParaRPr lang="es-EC" sz="1100" kern="1200" dirty="0"/>
        </a:p>
      </dsp:txBody>
      <dsp:txXfrm>
        <a:off x="429235" y="2077602"/>
        <a:ext cx="5010371" cy="353900"/>
      </dsp:txXfrm>
    </dsp:sp>
    <dsp:sp modelId="{7707CB92-81E1-4145-9466-73363B58076A}">
      <dsp:nvSpPr>
        <dsp:cNvPr id="0" name=""/>
        <dsp:cNvSpPr/>
      </dsp:nvSpPr>
      <dsp:spPr>
        <a:xfrm rot="5460245">
          <a:off x="2880726" y="2490580"/>
          <a:ext cx="96175" cy="167701"/>
        </a:xfrm>
        <a:prstGeom prst="rightArrow">
          <a:avLst>
            <a:gd name="adj1" fmla="val 667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12BBBE-154E-401E-A160-2320BE1A123F}">
      <dsp:nvSpPr>
        <dsp:cNvPr id="0" name=""/>
        <dsp:cNvSpPr/>
      </dsp:nvSpPr>
      <dsp:spPr>
        <a:xfrm>
          <a:off x="404962" y="2706349"/>
          <a:ext cx="5032391" cy="609887"/>
        </a:xfrm>
        <a:prstGeom prst="roundRect">
          <a:avLst>
            <a:gd name="adj" fmla="val 10000"/>
          </a:avLst>
        </a:prstGeom>
        <a:solidFill>
          <a:schemeClr val="lt1"/>
        </a:solidFill>
        <a:ln w="1587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De las entrevistas se evidenció que tanto el G.A.D. Parroquial de Pacto como Quito Turismo apoyan a que el cicloturismo se promueva dentro de la comunidad; Asociación Comunitaria de Turismo de Pacto. En las encuestas se logró evidenciar el nivel de aceptación o interés en un 81,6%</a:t>
          </a:r>
          <a:endParaRPr lang="es-EC" sz="1100" kern="1200" dirty="0"/>
        </a:p>
      </dsp:txBody>
      <dsp:txXfrm>
        <a:off x="422825" y="2724212"/>
        <a:ext cx="4996665" cy="574161"/>
      </dsp:txXfrm>
    </dsp:sp>
    <dsp:sp modelId="{B7022B6D-AF58-4C65-9C4D-BC17C9BEF7E3}">
      <dsp:nvSpPr>
        <dsp:cNvPr id="0" name=""/>
        <dsp:cNvSpPr/>
      </dsp:nvSpPr>
      <dsp:spPr>
        <a:xfrm rot="5389428">
          <a:off x="2877300" y="3326644"/>
          <a:ext cx="90376" cy="234378"/>
        </a:xfrm>
        <a:prstGeom prst="rightArrow">
          <a:avLst>
            <a:gd name="adj1" fmla="val 667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1614EE-B9FC-4262-A5EF-75A3ECBADFE2}">
      <dsp:nvSpPr>
        <dsp:cNvPr id="0" name=""/>
        <dsp:cNvSpPr/>
      </dsp:nvSpPr>
      <dsp:spPr>
        <a:xfrm>
          <a:off x="422575" y="3571430"/>
          <a:ext cx="5001994" cy="450322"/>
        </a:xfrm>
        <a:prstGeom prst="roundRect">
          <a:avLst>
            <a:gd name="adj" fmla="val 10000"/>
          </a:avLst>
        </a:prstGeom>
        <a:solidFill>
          <a:schemeClr val="lt1"/>
        </a:solidFill>
        <a:ln w="1587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Se comprobó que la parroquia tiene muchas ventajas para impulsar el cicloturismo, sin embargo es necesario trabajar en las desventajas que se pudieron evidenciar.</a:t>
          </a:r>
          <a:endParaRPr lang="es-EC" sz="1100" kern="1200" dirty="0"/>
        </a:p>
      </dsp:txBody>
      <dsp:txXfrm>
        <a:off x="435764" y="3584619"/>
        <a:ext cx="4975616" cy="423944"/>
      </dsp:txXfrm>
    </dsp:sp>
    <dsp:sp modelId="{42054B35-268C-432B-93EC-E28537622BE2}">
      <dsp:nvSpPr>
        <dsp:cNvPr id="0" name=""/>
        <dsp:cNvSpPr/>
      </dsp:nvSpPr>
      <dsp:spPr>
        <a:xfrm rot="5460609">
          <a:off x="2865519" y="4073425"/>
          <a:ext cx="103387" cy="167701"/>
        </a:xfrm>
        <a:prstGeom prst="rightArrow">
          <a:avLst>
            <a:gd name="adj1" fmla="val 667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484132-D443-4E8F-A629-13DD62E3C036}">
      <dsp:nvSpPr>
        <dsp:cNvPr id="0" name=""/>
        <dsp:cNvSpPr/>
      </dsp:nvSpPr>
      <dsp:spPr>
        <a:xfrm>
          <a:off x="384320" y="4292799"/>
          <a:ext cx="5053205" cy="442397"/>
        </a:xfrm>
        <a:prstGeom prst="roundRect">
          <a:avLst>
            <a:gd name="adj" fmla="val 10000"/>
          </a:avLst>
        </a:prstGeom>
        <a:solidFill>
          <a:schemeClr val="lt1"/>
        </a:solidFill>
        <a:ln w="1587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Dentro de la comunidad existen servicios turísticos de alojamiento, así como también de alimentación. Pacto tiene un gran potencial turístico. Sin operadoras</a:t>
          </a:r>
          <a:endParaRPr lang="es-EC" sz="1100" kern="1200" dirty="0"/>
        </a:p>
      </dsp:txBody>
      <dsp:txXfrm>
        <a:off x="397277" y="4305756"/>
        <a:ext cx="5027291" cy="416483"/>
      </dsp:txXfrm>
    </dsp:sp>
    <dsp:sp modelId="{C1E90C84-E965-48EB-B4EC-44DF88A3B180}">
      <dsp:nvSpPr>
        <dsp:cNvPr id="0" name=""/>
        <dsp:cNvSpPr/>
      </dsp:nvSpPr>
      <dsp:spPr>
        <a:xfrm rot="5400750">
          <a:off x="2858786" y="4787255"/>
          <a:ext cx="104118" cy="167701"/>
        </a:xfrm>
        <a:prstGeom prst="rightArrow">
          <a:avLst>
            <a:gd name="adj1" fmla="val 667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79DA68-DF88-469C-9730-21310F24B488}">
      <dsp:nvSpPr>
        <dsp:cNvPr id="0" name=""/>
        <dsp:cNvSpPr/>
      </dsp:nvSpPr>
      <dsp:spPr>
        <a:xfrm>
          <a:off x="396970" y="5007016"/>
          <a:ext cx="5027600" cy="418842"/>
        </a:xfrm>
        <a:prstGeom prst="roundRect">
          <a:avLst>
            <a:gd name="adj" fmla="val 10000"/>
          </a:avLst>
        </a:prstGeom>
        <a:solidFill>
          <a:schemeClr val="lt1"/>
        </a:solidFill>
        <a:ln w="1587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Mediante las encuestas se determinó el perfil del turista potencial para realizar cicloturismo</a:t>
          </a:r>
          <a:endParaRPr lang="es-EC" sz="1100" kern="1200" dirty="0"/>
        </a:p>
      </dsp:txBody>
      <dsp:txXfrm>
        <a:off x="409237" y="5019283"/>
        <a:ext cx="5003066" cy="394308"/>
      </dsp:txXfrm>
    </dsp:sp>
    <dsp:sp modelId="{1ED5140C-98DB-4EAE-A273-C965B3189CA5}">
      <dsp:nvSpPr>
        <dsp:cNvPr id="0" name=""/>
        <dsp:cNvSpPr/>
      </dsp:nvSpPr>
      <dsp:spPr>
        <a:xfrm rot="5400000">
          <a:off x="2858365" y="5478263"/>
          <a:ext cx="104808" cy="167701"/>
        </a:xfrm>
        <a:prstGeom prst="rightArrow">
          <a:avLst>
            <a:gd name="adj1" fmla="val 667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247372-34F9-45EE-9AEB-94A413AE98AF}">
      <dsp:nvSpPr>
        <dsp:cNvPr id="0" name=""/>
        <dsp:cNvSpPr/>
      </dsp:nvSpPr>
      <dsp:spPr>
        <a:xfrm>
          <a:off x="396970" y="5698369"/>
          <a:ext cx="5027600" cy="491327"/>
        </a:xfrm>
        <a:prstGeom prst="roundRect">
          <a:avLst>
            <a:gd name="adj" fmla="val 10000"/>
          </a:avLst>
        </a:prstGeom>
        <a:solidFill>
          <a:schemeClr val="lt1"/>
        </a:solidFill>
        <a:ln w="1587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Para que el cicloturismo se desarrolle dentro de la comunidad, fue necesario proponer algunas estrategias que promuevan la práctica de esta modalidad de turismo en la zona.</a:t>
          </a:r>
          <a:endParaRPr lang="es-EC" sz="1100" kern="1200" dirty="0"/>
        </a:p>
      </dsp:txBody>
      <dsp:txXfrm>
        <a:off x="411360" y="5712759"/>
        <a:ext cx="4998820" cy="4625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6D77B5-280D-4B1C-85A1-48944B81F8E6}">
      <dsp:nvSpPr>
        <dsp:cNvPr id="0" name=""/>
        <dsp:cNvSpPr/>
      </dsp:nvSpPr>
      <dsp:spPr>
        <a:xfrm>
          <a:off x="372851" y="2096698"/>
          <a:ext cx="1668875" cy="1206785"/>
        </a:xfrm>
        <a:prstGeom prst="ellipse">
          <a:avLst/>
        </a:prstGeom>
        <a:gradFill rotWithShape="0">
          <a:gsLst>
            <a:gs pos="0">
              <a:schemeClr val="accent2">
                <a:hueOff val="0"/>
                <a:satOff val="0"/>
                <a:lumOff val="0"/>
                <a:alphaOff val="0"/>
                <a:tint val="60000"/>
                <a:lumMod val="110000"/>
              </a:schemeClr>
            </a:gs>
            <a:gs pos="100000">
              <a:schemeClr val="accent2">
                <a:hueOff val="0"/>
                <a:satOff val="0"/>
                <a:lumOff val="0"/>
                <a:alphaOff val="0"/>
                <a:tint val="82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s-EC" sz="1800" b="1" kern="1200" dirty="0" smtClean="0"/>
            <a:t>Objetivo general</a:t>
          </a:r>
          <a:endParaRPr lang="es-EC" sz="1800" kern="1200" dirty="0"/>
        </a:p>
      </dsp:txBody>
      <dsp:txXfrm>
        <a:off x="617252" y="2273428"/>
        <a:ext cx="1180073" cy="853325"/>
      </dsp:txXfrm>
    </dsp:sp>
    <dsp:sp modelId="{CA891328-7698-4E84-A2D7-B3C0241F9C9F}">
      <dsp:nvSpPr>
        <dsp:cNvPr id="0" name=""/>
        <dsp:cNvSpPr/>
      </dsp:nvSpPr>
      <dsp:spPr>
        <a:xfrm rot="3210341">
          <a:off x="1956215" y="3032096"/>
          <a:ext cx="662264" cy="0"/>
        </a:xfrm>
        <a:custGeom>
          <a:avLst/>
          <a:gdLst/>
          <a:ahLst/>
          <a:cxnLst/>
          <a:rect l="0" t="0" r="0" b="0"/>
          <a:pathLst>
            <a:path>
              <a:moveTo>
                <a:pt x="0" y="0"/>
              </a:moveTo>
              <a:lnTo>
                <a:pt x="662264"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AD0661-ACED-4603-B8FA-F55C05B5F6AB}">
      <dsp:nvSpPr>
        <dsp:cNvPr id="0" name=""/>
        <dsp:cNvSpPr/>
      </dsp:nvSpPr>
      <dsp:spPr>
        <a:xfrm rot="8260584">
          <a:off x="5123080" y="3075610"/>
          <a:ext cx="661468" cy="0"/>
        </a:xfrm>
        <a:custGeom>
          <a:avLst/>
          <a:gdLst/>
          <a:ahLst/>
          <a:cxnLst/>
          <a:rect l="0" t="0" r="0" b="0"/>
          <a:pathLst>
            <a:path>
              <a:moveTo>
                <a:pt x="0" y="0"/>
              </a:moveTo>
              <a:lnTo>
                <a:pt x="661468"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F00F49-2167-4820-8297-C2A4FE10CB50}">
      <dsp:nvSpPr>
        <dsp:cNvPr id="0" name=""/>
        <dsp:cNvSpPr/>
      </dsp:nvSpPr>
      <dsp:spPr>
        <a:xfrm>
          <a:off x="2484286" y="3298299"/>
          <a:ext cx="299749" cy="0"/>
        </a:xfrm>
        <a:prstGeom prst="line">
          <a:avLst/>
        </a:pr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800C7F-8D24-4C6F-9A57-1B47D371C589}">
      <dsp:nvSpPr>
        <dsp:cNvPr id="0" name=""/>
        <dsp:cNvSpPr/>
      </dsp:nvSpPr>
      <dsp:spPr>
        <a:xfrm>
          <a:off x="2784036" y="2660650"/>
          <a:ext cx="2125498" cy="127529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just" defTabSz="533400">
            <a:lnSpc>
              <a:spcPct val="90000"/>
            </a:lnSpc>
            <a:spcBef>
              <a:spcPct val="0"/>
            </a:spcBef>
            <a:spcAft>
              <a:spcPct val="35000"/>
            </a:spcAft>
          </a:pPr>
          <a:r>
            <a:rPr lang="es-EC" sz="1200" kern="1200" dirty="0" smtClean="0"/>
            <a:t>Establecer los efectos del cicloturismo en el desarrollo sostenible de la comunidad de Pacto, a través del análisis y descripción de la dimensión social, económica y ambiental para proponer estrategias que impulsen al desarrollo de esta actividad turística.</a:t>
          </a:r>
          <a:endParaRPr lang="es-EC" sz="1200" kern="1200" dirty="0"/>
        </a:p>
      </dsp:txBody>
      <dsp:txXfrm>
        <a:off x="2784036" y="2660650"/>
        <a:ext cx="2125498" cy="1275299"/>
      </dsp:txXfrm>
    </dsp:sp>
    <dsp:sp modelId="{14523F99-75A2-4FF4-A1BB-6A98C1938DC1}">
      <dsp:nvSpPr>
        <dsp:cNvPr id="0" name=""/>
        <dsp:cNvSpPr/>
      </dsp:nvSpPr>
      <dsp:spPr>
        <a:xfrm>
          <a:off x="4909535" y="3298299"/>
          <a:ext cx="299749" cy="0"/>
        </a:xfrm>
        <a:prstGeom prst="line">
          <a:avLst/>
        </a:pr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FC4EA7-B579-4FC3-96F7-D559EECC0DEE}">
      <dsp:nvSpPr>
        <dsp:cNvPr id="0" name=""/>
        <dsp:cNvSpPr/>
      </dsp:nvSpPr>
      <dsp:spPr>
        <a:xfrm>
          <a:off x="5758790" y="2194481"/>
          <a:ext cx="1668875" cy="1206785"/>
        </a:xfrm>
        <a:prstGeom prst="ellipse">
          <a:avLst/>
        </a:prstGeom>
        <a:gradFill rotWithShape="0">
          <a:gsLst>
            <a:gs pos="0">
              <a:schemeClr val="accent2">
                <a:hueOff val="838775"/>
                <a:satOff val="-7923"/>
                <a:lumOff val="-8237"/>
                <a:alphaOff val="0"/>
                <a:tint val="60000"/>
                <a:lumMod val="110000"/>
              </a:schemeClr>
            </a:gs>
            <a:gs pos="100000">
              <a:schemeClr val="accent2">
                <a:hueOff val="838775"/>
                <a:satOff val="-7923"/>
                <a:lumOff val="-8237"/>
                <a:alphaOff val="0"/>
                <a:tint val="82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s-EC" sz="1600" b="1" kern="1200" dirty="0" smtClean="0"/>
            <a:t>Objetivos específicos</a:t>
          </a:r>
          <a:endParaRPr lang="es-EC" sz="1600" kern="1200" dirty="0"/>
        </a:p>
      </dsp:txBody>
      <dsp:txXfrm>
        <a:off x="6003191" y="2371211"/>
        <a:ext cx="1180073" cy="853325"/>
      </dsp:txXfrm>
    </dsp:sp>
    <dsp:sp modelId="{B4996927-944B-45C9-80B3-C7657ACFED3A}">
      <dsp:nvSpPr>
        <dsp:cNvPr id="0" name=""/>
        <dsp:cNvSpPr/>
      </dsp:nvSpPr>
      <dsp:spPr>
        <a:xfrm rot="18576995">
          <a:off x="7215596" y="1802697"/>
          <a:ext cx="2071673" cy="0"/>
        </a:xfrm>
        <a:custGeom>
          <a:avLst/>
          <a:gdLst/>
          <a:ahLst/>
          <a:cxnLst/>
          <a:rect l="0" t="0" r="0" b="0"/>
          <a:pathLst>
            <a:path>
              <a:moveTo>
                <a:pt x="0" y="0"/>
              </a:moveTo>
              <a:lnTo>
                <a:pt x="2071673"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A9426C-BCD9-4901-9952-540DF6E58745}">
      <dsp:nvSpPr>
        <dsp:cNvPr id="0" name=""/>
        <dsp:cNvSpPr/>
      </dsp:nvSpPr>
      <dsp:spPr>
        <a:xfrm>
          <a:off x="8911931" y="1004763"/>
          <a:ext cx="261100" cy="0"/>
        </a:xfrm>
        <a:prstGeom prst="line">
          <a:avLst/>
        </a:pr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67D718-498B-456C-97FB-7A0F14A3567C}">
      <dsp:nvSpPr>
        <dsp:cNvPr id="0" name=""/>
        <dsp:cNvSpPr/>
      </dsp:nvSpPr>
      <dsp:spPr>
        <a:xfrm>
          <a:off x="9173031" y="778920"/>
          <a:ext cx="1851436" cy="45168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just" defTabSz="488950">
            <a:lnSpc>
              <a:spcPct val="90000"/>
            </a:lnSpc>
            <a:spcBef>
              <a:spcPct val="0"/>
            </a:spcBef>
            <a:spcAft>
              <a:spcPct val="35000"/>
            </a:spcAft>
          </a:pPr>
          <a:r>
            <a:rPr lang="es-EC" sz="1100" kern="1200" dirty="0" smtClean="0"/>
            <a:t>Identificar los beneficios del cicloturismo de acuerdo a la teoría del desarrollo sostenible</a:t>
          </a:r>
          <a:endParaRPr lang="es-EC" sz="1100" kern="1200" dirty="0"/>
        </a:p>
      </dsp:txBody>
      <dsp:txXfrm>
        <a:off x="9173031" y="778920"/>
        <a:ext cx="1851436" cy="451685"/>
      </dsp:txXfrm>
    </dsp:sp>
    <dsp:sp modelId="{9A50FE02-9553-4A67-AE93-D7EF4E5903B2}">
      <dsp:nvSpPr>
        <dsp:cNvPr id="0" name=""/>
        <dsp:cNvSpPr/>
      </dsp:nvSpPr>
      <dsp:spPr>
        <a:xfrm rot="19857134">
          <a:off x="7493837" y="2354187"/>
          <a:ext cx="1465379" cy="0"/>
        </a:xfrm>
        <a:custGeom>
          <a:avLst/>
          <a:gdLst/>
          <a:ahLst/>
          <a:cxnLst/>
          <a:rect l="0" t="0" r="0" b="0"/>
          <a:pathLst>
            <a:path>
              <a:moveTo>
                <a:pt x="0" y="0"/>
              </a:moveTo>
              <a:lnTo>
                <a:pt x="1465379"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AE4E76-9BF5-45BB-BFCD-393D4DC5B987}">
      <dsp:nvSpPr>
        <dsp:cNvPr id="0" name=""/>
        <dsp:cNvSpPr/>
      </dsp:nvSpPr>
      <dsp:spPr>
        <a:xfrm>
          <a:off x="8867055" y="1998438"/>
          <a:ext cx="270653" cy="0"/>
        </a:xfrm>
        <a:prstGeom prst="line">
          <a:avLst/>
        </a:pr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8BF4EB-ECF7-4BD5-824C-81E9D7FBE7A4}">
      <dsp:nvSpPr>
        <dsp:cNvPr id="0" name=""/>
        <dsp:cNvSpPr/>
      </dsp:nvSpPr>
      <dsp:spPr>
        <a:xfrm>
          <a:off x="9137708" y="1523248"/>
          <a:ext cx="1919176" cy="9503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just" defTabSz="488950">
            <a:lnSpc>
              <a:spcPct val="90000"/>
            </a:lnSpc>
            <a:spcBef>
              <a:spcPct val="0"/>
            </a:spcBef>
            <a:spcAft>
              <a:spcPct val="35000"/>
            </a:spcAft>
          </a:pPr>
          <a:r>
            <a:rPr lang="es-EC" sz="1100" kern="1200" dirty="0" smtClean="0"/>
            <a:t>Aplicar una metodología de recolección de datos para diagnosticar el interés en promover el cicloturismo en la parroquia.</a:t>
          </a:r>
          <a:endParaRPr lang="es-EC" sz="1100" kern="1200" dirty="0"/>
        </a:p>
      </dsp:txBody>
      <dsp:txXfrm>
        <a:off x="9137708" y="1523248"/>
        <a:ext cx="1919176" cy="950378"/>
      </dsp:txXfrm>
    </dsp:sp>
    <dsp:sp modelId="{3B681314-AA4A-4005-81A2-6FD9E3D7258F}">
      <dsp:nvSpPr>
        <dsp:cNvPr id="0" name=""/>
        <dsp:cNvSpPr/>
      </dsp:nvSpPr>
      <dsp:spPr>
        <a:xfrm rot="540828">
          <a:off x="7577734" y="2924383"/>
          <a:ext cx="1294874" cy="0"/>
        </a:xfrm>
        <a:custGeom>
          <a:avLst/>
          <a:gdLst/>
          <a:ahLst/>
          <a:cxnLst/>
          <a:rect l="0" t="0" r="0" b="0"/>
          <a:pathLst>
            <a:path>
              <a:moveTo>
                <a:pt x="0" y="0"/>
              </a:moveTo>
              <a:lnTo>
                <a:pt x="1294874"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CD9BA4-19BC-4D3F-83C4-629EA7519747}">
      <dsp:nvSpPr>
        <dsp:cNvPr id="0" name=""/>
        <dsp:cNvSpPr/>
      </dsp:nvSpPr>
      <dsp:spPr>
        <a:xfrm>
          <a:off x="8864613" y="3025819"/>
          <a:ext cx="270317" cy="0"/>
        </a:xfrm>
        <a:prstGeom prst="line">
          <a:avLst/>
        </a:pr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77F502-8BA0-4C73-88A0-9801D65E312C}">
      <dsp:nvSpPr>
        <dsp:cNvPr id="0" name=""/>
        <dsp:cNvSpPr/>
      </dsp:nvSpPr>
      <dsp:spPr>
        <a:xfrm>
          <a:off x="9134930" y="2655255"/>
          <a:ext cx="1916796" cy="74112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just" defTabSz="488950">
            <a:lnSpc>
              <a:spcPct val="90000"/>
            </a:lnSpc>
            <a:spcBef>
              <a:spcPct val="0"/>
            </a:spcBef>
            <a:spcAft>
              <a:spcPct val="35000"/>
            </a:spcAft>
          </a:pPr>
          <a:r>
            <a:rPr lang="es-EC" sz="1100" b="0" kern="1200" dirty="0" smtClean="0"/>
            <a:t>Describir las ventajas y desventajas junto con la oferta turística de la localidad</a:t>
          </a:r>
          <a:endParaRPr lang="es-EC" sz="1100" b="0" kern="1200" dirty="0"/>
        </a:p>
      </dsp:txBody>
      <dsp:txXfrm>
        <a:off x="9134930" y="2655255"/>
        <a:ext cx="1916796" cy="741127"/>
      </dsp:txXfrm>
    </dsp:sp>
    <dsp:sp modelId="{D4958BB1-FC4E-4291-8A69-333C87E5A13C}">
      <dsp:nvSpPr>
        <dsp:cNvPr id="0" name=""/>
        <dsp:cNvSpPr/>
      </dsp:nvSpPr>
      <dsp:spPr>
        <a:xfrm rot="2241092">
          <a:off x="7420733" y="3409726"/>
          <a:ext cx="1617212" cy="0"/>
        </a:xfrm>
        <a:custGeom>
          <a:avLst/>
          <a:gdLst/>
          <a:ahLst/>
          <a:cxnLst/>
          <a:rect l="0" t="0" r="0" b="0"/>
          <a:pathLst>
            <a:path>
              <a:moveTo>
                <a:pt x="0" y="0"/>
              </a:moveTo>
              <a:lnTo>
                <a:pt x="1617212"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C66FF0-5E37-4F8E-AE68-1C2950626671}">
      <dsp:nvSpPr>
        <dsp:cNvPr id="0" name=""/>
        <dsp:cNvSpPr/>
      </dsp:nvSpPr>
      <dsp:spPr>
        <a:xfrm>
          <a:off x="8872124" y="3900311"/>
          <a:ext cx="270026" cy="0"/>
        </a:xfrm>
        <a:prstGeom prst="line">
          <a:avLst/>
        </a:pr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0AD716-F512-4FB0-8C59-21797D722B9B}">
      <dsp:nvSpPr>
        <dsp:cNvPr id="0" name=""/>
        <dsp:cNvSpPr/>
      </dsp:nvSpPr>
      <dsp:spPr>
        <a:xfrm>
          <a:off x="9142150" y="3581900"/>
          <a:ext cx="1914734" cy="6368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just" defTabSz="488950">
            <a:lnSpc>
              <a:spcPct val="90000"/>
            </a:lnSpc>
            <a:spcBef>
              <a:spcPct val="0"/>
            </a:spcBef>
            <a:spcAft>
              <a:spcPct val="35000"/>
            </a:spcAft>
          </a:pPr>
          <a:r>
            <a:rPr lang="es-EC" sz="1100" kern="1200" dirty="0" smtClean="0"/>
            <a:t>Identificar el perfil del turista potencial que práctica cicloturismo en la zona</a:t>
          </a:r>
          <a:endParaRPr lang="es-EC" sz="1100" kern="1200" dirty="0"/>
        </a:p>
      </dsp:txBody>
      <dsp:txXfrm>
        <a:off x="9142150" y="3581900"/>
        <a:ext cx="1914734" cy="636820"/>
      </dsp:txXfrm>
    </dsp:sp>
    <dsp:sp modelId="{02FAFB5E-2A78-4354-AE7C-5986B6329C7A}">
      <dsp:nvSpPr>
        <dsp:cNvPr id="0" name=""/>
        <dsp:cNvSpPr/>
      </dsp:nvSpPr>
      <dsp:spPr>
        <a:xfrm rot="3211117">
          <a:off x="7154122" y="3859167"/>
          <a:ext cx="2116650" cy="0"/>
        </a:xfrm>
        <a:custGeom>
          <a:avLst/>
          <a:gdLst/>
          <a:ahLst/>
          <a:cxnLst/>
          <a:rect l="0" t="0" r="0" b="0"/>
          <a:pathLst>
            <a:path>
              <a:moveTo>
                <a:pt x="0" y="0"/>
              </a:moveTo>
              <a:lnTo>
                <a:pt x="2116650"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8A1FB3-A6BB-41C8-AE0D-010D6F4A0E33}">
      <dsp:nvSpPr>
        <dsp:cNvPr id="0" name=""/>
        <dsp:cNvSpPr/>
      </dsp:nvSpPr>
      <dsp:spPr>
        <a:xfrm>
          <a:off x="8841687" y="4710113"/>
          <a:ext cx="273788" cy="0"/>
        </a:xfrm>
        <a:prstGeom prst="line">
          <a:avLst/>
        </a:pr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7A4B12-2F5B-4751-AF32-4AC36D58AAB4}">
      <dsp:nvSpPr>
        <dsp:cNvPr id="0" name=""/>
        <dsp:cNvSpPr/>
      </dsp:nvSpPr>
      <dsp:spPr>
        <a:xfrm>
          <a:off x="9115475" y="4463668"/>
          <a:ext cx="1941409" cy="4928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just" defTabSz="488950">
            <a:lnSpc>
              <a:spcPct val="90000"/>
            </a:lnSpc>
            <a:spcBef>
              <a:spcPct val="0"/>
            </a:spcBef>
            <a:spcAft>
              <a:spcPct val="35000"/>
            </a:spcAft>
          </a:pPr>
          <a:r>
            <a:rPr lang="es-EC" sz="1100" kern="1200" dirty="0" smtClean="0"/>
            <a:t>Proponer estrategias en base a los resultados obtenidos</a:t>
          </a:r>
          <a:endParaRPr lang="es-EC" sz="1100" kern="1200" dirty="0"/>
        </a:p>
      </dsp:txBody>
      <dsp:txXfrm>
        <a:off x="9115475" y="4463668"/>
        <a:ext cx="1941409" cy="4928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ED388-CBC1-45F8-89B4-300977562C66}">
      <dsp:nvSpPr>
        <dsp:cNvPr id="0" name=""/>
        <dsp:cNvSpPr/>
      </dsp:nvSpPr>
      <dsp:spPr>
        <a:xfrm>
          <a:off x="-5282597" y="-809041"/>
          <a:ext cx="6290420" cy="6290420"/>
        </a:xfrm>
        <a:prstGeom prst="blockArc">
          <a:avLst>
            <a:gd name="adj1" fmla="val 18900000"/>
            <a:gd name="adj2" fmla="val 2700000"/>
            <a:gd name="adj3" fmla="val 343"/>
          </a:avLst>
        </a:prstGeom>
        <a:noFill/>
        <a:ln w="15875"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0105E14-0B46-4CA8-847F-91A3FB891929}">
      <dsp:nvSpPr>
        <dsp:cNvPr id="0" name=""/>
        <dsp:cNvSpPr/>
      </dsp:nvSpPr>
      <dsp:spPr>
        <a:xfrm>
          <a:off x="375806" y="246045"/>
          <a:ext cx="7424389" cy="491903"/>
        </a:xfrm>
        <a:prstGeom prst="rect">
          <a:avLst/>
        </a:prstGeom>
        <a:solidFill>
          <a:schemeClr val="lt1">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0449" tIns="30480" rIns="30480" bIns="30480" numCol="1" spcCol="1270" anchor="ctr" anchorCtr="0">
          <a:noAutofit/>
        </a:bodyPr>
        <a:lstStyle/>
        <a:p>
          <a:pPr lvl="0" algn="just" defTabSz="533400">
            <a:lnSpc>
              <a:spcPct val="90000"/>
            </a:lnSpc>
            <a:spcBef>
              <a:spcPct val="0"/>
            </a:spcBef>
            <a:spcAft>
              <a:spcPct val="35000"/>
            </a:spcAft>
          </a:pPr>
          <a:r>
            <a:rPr lang="es-EC" sz="1200" kern="1200" dirty="0" smtClean="0">
              <a:solidFill>
                <a:schemeClr val="tx1"/>
              </a:solidFill>
            </a:rPr>
            <a:t>Sustitución de los recursos naturales vs un mundo finito </a:t>
          </a:r>
          <a:endParaRPr lang="es-EC" sz="1200" kern="1200" dirty="0">
            <a:solidFill>
              <a:schemeClr val="tx1"/>
            </a:solidFill>
          </a:endParaRPr>
        </a:p>
      </dsp:txBody>
      <dsp:txXfrm>
        <a:off x="375806" y="246045"/>
        <a:ext cx="7424389" cy="491903"/>
      </dsp:txXfrm>
    </dsp:sp>
    <dsp:sp modelId="{D79A9C16-351A-4058-83C9-2E712A72D2F6}">
      <dsp:nvSpPr>
        <dsp:cNvPr id="0" name=""/>
        <dsp:cNvSpPr/>
      </dsp:nvSpPr>
      <dsp:spPr>
        <a:xfrm>
          <a:off x="68366" y="184557"/>
          <a:ext cx="614879" cy="614879"/>
        </a:xfrm>
        <a:prstGeom prst="ellipse">
          <a:avLst/>
        </a:prstGeom>
        <a:blipFill rotWithShape="0">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CAF114B-95AC-43DF-BA7C-F7EF323F0F6B}">
      <dsp:nvSpPr>
        <dsp:cNvPr id="0" name=""/>
        <dsp:cNvSpPr/>
      </dsp:nvSpPr>
      <dsp:spPr>
        <a:xfrm>
          <a:off x="780431" y="983807"/>
          <a:ext cx="7019765" cy="491903"/>
        </a:xfrm>
        <a:prstGeom prst="rect">
          <a:avLst/>
        </a:prstGeom>
        <a:solidFill>
          <a:schemeClr val="lt1">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0449" tIns="30480" rIns="30480" bIns="30480" numCol="1" spcCol="1270" anchor="ctr" anchorCtr="0">
          <a:noAutofit/>
        </a:bodyPr>
        <a:lstStyle/>
        <a:p>
          <a:pPr lvl="0" algn="just" defTabSz="533400">
            <a:lnSpc>
              <a:spcPct val="90000"/>
            </a:lnSpc>
            <a:spcBef>
              <a:spcPct val="0"/>
            </a:spcBef>
            <a:spcAft>
              <a:spcPct val="35000"/>
            </a:spcAft>
          </a:pPr>
          <a:r>
            <a:rPr lang="es-EC" sz="1200" kern="1200" dirty="0" smtClean="0">
              <a:solidFill>
                <a:schemeClr val="tx1"/>
              </a:solidFill>
            </a:rPr>
            <a:t>Informe Brundtland lo define como aquel que busca satisfacer las necesidades de las generaciones actuales sin comprometer a las necesidades de las futuras generaciones</a:t>
          </a:r>
          <a:endParaRPr lang="es-EC" sz="1200" kern="1200" dirty="0">
            <a:solidFill>
              <a:schemeClr val="tx1"/>
            </a:solidFill>
          </a:endParaRPr>
        </a:p>
      </dsp:txBody>
      <dsp:txXfrm>
        <a:off x="780431" y="983807"/>
        <a:ext cx="7019765" cy="491903"/>
      </dsp:txXfrm>
    </dsp:sp>
    <dsp:sp modelId="{DDDF7DF1-08F6-431A-9682-3E8A6BF9D43D}">
      <dsp:nvSpPr>
        <dsp:cNvPr id="0" name=""/>
        <dsp:cNvSpPr/>
      </dsp:nvSpPr>
      <dsp:spPr>
        <a:xfrm>
          <a:off x="472991" y="922319"/>
          <a:ext cx="614879" cy="614879"/>
        </a:xfrm>
        <a:prstGeom prst="ellipse">
          <a:avLst/>
        </a:prstGeom>
        <a:blipFill rotWithShape="0">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F4D5483-B01B-4128-BC86-335AE545EE00}">
      <dsp:nvSpPr>
        <dsp:cNvPr id="0" name=""/>
        <dsp:cNvSpPr/>
      </dsp:nvSpPr>
      <dsp:spPr>
        <a:xfrm>
          <a:off x="965455" y="1721569"/>
          <a:ext cx="6834740" cy="491903"/>
        </a:xfrm>
        <a:prstGeom prst="rect">
          <a:avLst/>
        </a:prstGeom>
        <a:solidFill>
          <a:schemeClr val="lt1">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0449" tIns="30480" rIns="30480" bIns="30480" numCol="1" spcCol="1270" anchor="ctr" anchorCtr="0">
          <a:noAutofit/>
        </a:bodyPr>
        <a:lstStyle/>
        <a:p>
          <a:pPr lvl="0" algn="just" defTabSz="533400">
            <a:lnSpc>
              <a:spcPct val="90000"/>
            </a:lnSpc>
            <a:spcBef>
              <a:spcPct val="0"/>
            </a:spcBef>
            <a:spcAft>
              <a:spcPct val="35000"/>
            </a:spcAft>
          </a:pPr>
          <a:r>
            <a:rPr lang="es-EC" sz="1200" kern="1200" dirty="0" smtClean="0">
              <a:solidFill>
                <a:schemeClr val="tx1"/>
              </a:solidFill>
            </a:rPr>
            <a:t>Sin un medio ambiente sostenible es imposible mantener un crecimiento económico sostenido</a:t>
          </a:r>
          <a:endParaRPr lang="es-EC" sz="1200" kern="1200" dirty="0">
            <a:solidFill>
              <a:schemeClr val="tx1"/>
            </a:solidFill>
          </a:endParaRPr>
        </a:p>
      </dsp:txBody>
      <dsp:txXfrm>
        <a:off x="965455" y="1721569"/>
        <a:ext cx="6834740" cy="491903"/>
      </dsp:txXfrm>
    </dsp:sp>
    <dsp:sp modelId="{6B73BDEC-BBA1-419B-A4D0-9509A9523528}">
      <dsp:nvSpPr>
        <dsp:cNvPr id="0" name=""/>
        <dsp:cNvSpPr/>
      </dsp:nvSpPr>
      <dsp:spPr>
        <a:xfrm>
          <a:off x="658015" y="1660081"/>
          <a:ext cx="614879" cy="614879"/>
        </a:xfrm>
        <a:prstGeom prst="ellipse">
          <a:avLst/>
        </a:prstGeom>
        <a:blipFill rotWithShape="0">
          <a:blip xmlns:r="http://schemas.openxmlformats.org/officeDocument/2006/relationships" r:embed="rId3"/>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7B4A8ED-5850-4F04-8A07-9F7B550A23FB}">
      <dsp:nvSpPr>
        <dsp:cNvPr id="0" name=""/>
        <dsp:cNvSpPr/>
      </dsp:nvSpPr>
      <dsp:spPr>
        <a:xfrm>
          <a:off x="965455" y="2458864"/>
          <a:ext cx="6834740" cy="491903"/>
        </a:xfrm>
        <a:prstGeom prst="rect">
          <a:avLst/>
        </a:prstGeom>
        <a:solidFill>
          <a:schemeClr val="lt1">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0449" tIns="30480" rIns="30480" bIns="30480" numCol="1" spcCol="1270" anchor="ctr" anchorCtr="0">
          <a:noAutofit/>
        </a:bodyPr>
        <a:lstStyle/>
        <a:p>
          <a:pPr lvl="0" algn="just" defTabSz="533400">
            <a:lnSpc>
              <a:spcPct val="90000"/>
            </a:lnSpc>
            <a:spcBef>
              <a:spcPct val="0"/>
            </a:spcBef>
            <a:spcAft>
              <a:spcPct val="35000"/>
            </a:spcAft>
          </a:pPr>
          <a:r>
            <a:rPr lang="es-EC" sz="1200" kern="1200" smtClean="0">
              <a:solidFill>
                <a:schemeClr val="tx1"/>
              </a:solidFill>
            </a:rPr>
            <a:t>Década de los 90 surge la Teoría de la triple sostenibilidad, representan las tres sostenibilidades: social, económica y ambiental</a:t>
          </a:r>
          <a:endParaRPr lang="es-EC" sz="1200" kern="1200" dirty="0">
            <a:solidFill>
              <a:schemeClr val="tx1"/>
            </a:solidFill>
          </a:endParaRPr>
        </a:p>
      </dsp:txBody>
      <dsp:txXfrm>
        <a:off x="965455" y="2458864"/>
        <a:ext cx="6834740" cy="491903"/>
      </dsp:txXfrm>
    </dsp:sp>
    <dsp:sp modelId="{3A7F78D5-C279-49E9-AA8B-49B93622933C}">
      <dsp:nvSpPr>
        <dsp:cNvPr id="0" name=""/>
        <dsp:cNvSpPr/>
      </dsp:nvSpPr>
      <dsp:spPr>
        <a:xfrm>
          <a:off x="658015" y="2397376"/>
          <a:ext cx="614879" cy="614879"/>
        </a:xfrm>
        <a:prstGeom prst="ellipse">
          <a:avLst/>
        </a:prstGeom>
        <a:blipFill rotWithShape="0">
          <a:blip xmlns:r="http://schemas.openxmlformats.org/officeDocument/2006/relationships" r:embed="rId4"/>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60FCDD2-F650-439F-8712-37139188531F}">
      <dsp:nvSpPr>
        <dsp:cNvPr id="0" name=""/>
        <dsp:cNvSpPr/>
      </dsp:nvSpPr>
      <dsp:spPr>
        <a:xfrm>
          <a:off x="780431" y="3196626"/>
          <a:ext cx="7019765" cy="491903"/>
        </a:xfrm>
        <a:prstGeom prst="rect">
          <a:avLst/>
        </a:prstGeom>
        <a:solidFill>
          <a:schemeClr val="lt1">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0449" tIns="30480" rIns="30480" bIns="30480" numCol="1" spcCol="1270" anchor="ctr" anchorCtr="0">
          <a:noAutofit/>
        </a:bodyPr>
        <a:lstStyle/>
        <a:p>
          <a:pPr lvl="0" algn="just" defTabSz="533400">
            <a:lnSpc>
              <a:spcPct val="90000"/>
            </a:lnSpc>
            <a:spcBef>
              <a:spcPct val="0"/>
            </a:spcBef>
            <a:spcAft>
              <a:spcPct val="35000"/>
            </a:spcAft>
          </a:pPr>
          <a:r>
            <a:rPr lang="es-EC" sz="1200" kern="1200" smtClean="0">
              <a:solidFill>
                <a:schemeClr val="tx1"/>
              </a:solidFill>
            </a:rPr>
            <a:t>Conferencia Globe 90, la Organización Mundial de Turismo adoptó al turismo en términos de sostenibilidad</a:t>
          </a:r>
          <a:endParaRPr lang="es-EC" sz="1200" kern="1200" dirty="0">
            <a:solidFill>
              <a:schemeClr val="tx1"/>
            </a:solidFill>
          </a:endParaRPr>
        </a:p>
      </dsp:txBody>
      <dsp:txXfrm>
        <a:off x="780431" y="3196626"/>
        <a:ext cx="7019765" cy="491903"/>
      </dsp:txXfrm>
    </dsp:sp>
    <dsp:sp modelId="{D906FB0F-3635-4436-AF21-6937B10B7608}">
      <dsp:nvSpPr>
        <dsp:cNvPr id="0" name=""/>
        <dsp:cNvSpPr/>
      </dsp:nvSpPr>
      <dsp:spPr>
        <a:xfrm>
          <a:off x="472991" y="3135138"/>
          <a:ext cx="614879" cy="614879"/>
        </a:xfrm>
        <a:prstGeom prst="ellipse">
          <a:avLst/>
        </a:prstGeom>
        <a:blipFill rotWithShape="0">
          <a:blip xmlns:r="http://schemas.openxmlformats.org/officeDocument/2006/relationships" r:embed="rId5"/>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D45D2F6-2728-4AD2-8275-4E07C306EE88}">
      <dsp:nvSpPr>
        <dsp:cNvPr id="0" name=""/>
        <dsp:cNvSpPr/>
      </dsp:nvSpPr>
      <dsp:spPr>
        <a:xfrm>
          <a:off x="375806" y="3934388"/>
          <a:ext cx="7424389" cy="491903"/>
        </a:xfrm>
        <a:prstGeom prst="rect">
          <a:avLst/>
        </a:prstGeom>
        <a:solidFill>
          <a:schemeClr val="lt1">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0449" tIns="30480" rIns="30480" bIns="30480" numCol="1" spcCol="1270" anchor="ctr" anchorCtr="0">
          <a:noAutofit/>
        </a:bodyPr>
        <a:lstStyle/>
        <a:p>
          <a:pPr lvl="0" algn="just" defTabSz="533400">
            <a:lnSpc>
              <a:spcPct val="90000"/>
            </a:lnSpc>
            <a:spcBef>
              <a:spcPct val="0"/>
            </a:spcBef>
            <a:spcAft>
              <a:spcPct val="35000"/>
            </a:spcAft>
          </a:pPr>
          <a:r>
            <a:rPr lang="es-EC" sz="1200" kern="1200" smtClean="0">
              <a:solidFill>
                <a:schemeClr val="tx1"/>
              </a:solidFill>
            </a:rPr>
            <a:t>García (2019) menciona que: “La sostenibilidad está siendo integrada en los procesos de inspiración y compra de los turistas, influyendo a la hora de elegir el destino, los proveedores turísticos y las experiencias que se quieren desarrollar” </a:t>
          </a:r>
          <a:endParaRPr lang="es-EC" sz="1200" kern="1200" dirty="0">
            <a:solidFill>
              <a:schemeClr val="tx1"/>
            </a:solidFill>
          </a:endParaRPr>
        </a:p>
      </dsp:txBody>
      <dsp:txXfrm>
        <a:off x="375806" y="3934388"/>
        <a:ext cx="7424389" cy="491903"/>
      </dsp:txXfrm>
    </dsp:sp>
    <dsp:sp modelId="{73BDEE6B-9729-44F9-BB68-9CDCDFDD188B}">
      <dsp:nvSpPr>
        <dsp:cNvPr id="0" name=""/>
        <dsp:cNvSpPr/>
      </dsp:nvSpPr>
      <dsp:spPr>
        <a:xfrm>
          <a:off x="68366" y="3872900"/>
          <a:ext cx="614879" cy="614879"/>
        </a:xfrm>
        <a:prstGeom prst="ellipse">
          <a:avLst/>
        </a:prstGeom>
        <a:blipFill rotWithShape="0">
          <a:blip xmlns:r="http://schemas.openxmlformats.org/officeDocument/2006/relationships" r:embed="rId6"/>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0117DB-D8E9-4974-8165-6843C0173D49}">
      <dsp:nvSpPr>
        <dsp:cNvPr id="0" name=""/>
        <dsp:cNvSpPr/>
      </dsp:nvSpPr>
      <dsp:spPr>
        <a:xfrm flipV="1">
          <a:off x="38025" y="53616"/>
          <a:ext cx="6768621" cy="4572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22FA6A-5965-4E89-B8FE-C811DEFE8684}">
      <dsp:nvSpPr>
        <dsp:cNvPr id="0" name=""/>
        <dsp:cNvSpPr/>
      </dsp:nvSpPr>
      <dsp:spPr>
        <a:xfrm>
          <a:off x="2162" y="47056"/>
          <a:ext cx="1139673" cy="4081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endParaRPr lang="es-EC" sz="1800" kern="1200" dirty="0"/>
        </a:p>
      </dsp:txBody>
      <dsp:txXfrm>
        <a:off x="2162" y="47056"/>
        <a:ext cx="1139673" cy="4081165"/>
      </dsp:txXfrm>
    </dsp:sp>
    <dsp:sp modelId="{6478BCDB-510E-4055-BCD4-E9CB4D14852F}">
      <dsp:nvSpPr>
        <dsp:cNvPr id="0" name=""/>
        <dsp:cNvSpPr/>
      </dsp:nvSpPr>
      <dsp:spPr>
        <a:xfrm>
          <a:off x="0" y="499297"/>
          <a:ext cx="1087854" cy="275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endParaRPr lang="es-EC" sz="1600" kern="1200" dirty="0"/>
        </a:p>
      </dsp:txBody>
      <dsp:txXfrm>
        <a:off x="0" y="499297"/>
        <a:ext cx="1087854" cy="275535"/>
      </dsp:txXfrm>
    </dsp:sp>
    <dsp:sp modelId="{CF6900AE-C8DD-44D5-BCA1-4FEB9B1E6DEC}">
      <dsp:nvSpPr>
        <dsp:cNvPr id="0" name=""/>
        <dsp:cNvSpPr/>
      </dsp:nvSpPr>
      <dsp:spPr>
        <a:xfrm>
          <a:off x="3391856" y="3216173"/>
          <a:ext cx="2243849"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85170D-F855-4E8D-8B81-6370E5E5BD9C}">
      <dsp:nvSpPr>
        <dsp:cNvPr id="0" name=""/>
        <dsp:cNvSpPr/>
      </dsp:nvSpPr>
      <dsp:spPr>
        <a:xfrm>
          <a:off x="45042" y="888912"/>
          <a:ext cx="1079852" cy="347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endParaRPr lang="es-EC" sz="1600" kern="1200" dirty="0" smtClean="0"/>
        </a:p>
        <a:p>
          <a:pPr lvl="0" algn="l" defTabSz="711200">
            <a:lnSpc>
              <a:spcPct val="90000"/>
            </a:lnSpc>
            <a:spcBef>
              <a:spcPct val="0"/>
            </a:spcBef>
            <a:spcAft>
              <a:spcPct val="35000"/>
            </a:spcAft>
          </a:pPr>
          <a:endParaRPr lang="es-EC" sz="1600" kern="1200" dirty="0" smtClean="0"/>
        </a:p>
        <a:p>
          <a:pPr lvl="0" algn="l" defTabSz="711200">
            <a:lnSpc>
              <a:spcPct val="90000"/>
            </a:lnSpc>
            <a:spcBef>
              <a:spcPct val="0"/>
            </a:spcBef>
            <a:spcAft>
              <a:spcPct val="35000"/>
            </a:spcAft>
          </a:pPr>
          <a:endParaRPr lang="es-EC" sz="1600" kern="1200" dirty="0"/>
        </a:p>
      </dsp:txBody>
      <dsp:txXfrm>
        <a:off x="45042" y="888912"/>
        <a:ext cx="1079852" cy="347946"/>
      </dsp:txXfrm>
    </dsp:sp>
    <dsp:sp modelId="{2824EF5E-B78F-450E-AEDF-A29FB5EAE28A}">
      <dsp:nvSpPr>
        <dsp:cNvPr id="0" name=""/>
        <dsp:cNvSpPr/>
      </dsp:nvSpPr>
      <dsp:spPr>
        <a:xfrm>
          <a:off x="2330011" y="246389"/>
          <a:ext cx="2568807" cy="1041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just" defTabSz="533400">
            <a:lnSpc>
              <a:spcPct val="90000"/>
            </a:lnSpc>
            <a:spcBef>
              <a:spcPct val="0"/>
            </a:spcBef>
            <a:spcAft>
              <a:spcPct val="35000"/>
            </a:spcAft>
          </a:pPr>
          <a:r>
            <a:rPr lang="es-EC" sz="1200" kern="1200" dirty="0" smtClean="0"/>
            <a:t>Mató &amp; Troyano (2014) mencionaron que: el cicloturismo son aquellas visitas recreativas fuera del entorno habitual, en la que su duración puede ser de uno o más días y teniendo en cuenta que la práctica del ciclismo es importante en la visita.</a:t>
          </a:r>
          <a:endParaRPr lang="es-EC" sz="1200" kern="1200" dirty="0"/>
        </a:p>
      </dsp:txBody>
      <dsp:txXfrm>
        <a:off x="2330011" y="246389"/>
        <a:ext cx="2568807" cy="1041311"/>
      </dsp:txXfrm>
    </dsp:sp>
    <dsp:sp modelId="{6C8A9923-069D-433A-83B0-04FF53695055}">
      <dsp:nvSpPr>
        <dsp:cNvPr id="0" name=""/>
        <dsp:cNvSpPr/>
      </dsp:nvSpPr>
      <dsp:spPr>
        <a:xfrm>
          <a:off x="2453500" y="225974"/>
          <a:ext cx="2243849" cy="0"/>
        </a:xfrm>
        <a:prstGeom prst="line">
          <a:avLst/>
        </a:prstGeom>
        <a:solidFill>
          <a:schemeClr val="accent1">
            <a:hueOff val="0"/>
            <a:satOff val="0"/>
            <a:lumOff val="0"/>
            <a:alphaOff val="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6277857-761E-426F-9FF4-3CA8FBD27FE0}">
      <dsp:nvSpPr>
        <dsp:cNvPr id="0" name=""/>
        <dsp:cNvSpPr/>
      </dsp:nvSpPr>
      <dsp:spPr>
        <a:xfrm>
          <a:off x="0" y="712330"/>
          <a:ext cx="1126253" cy="258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C" sz="1400" kern="1200" dirty="0" smtClean="0"/>
            <a:t>Aventura</a:t>
          </a:r>
          <a:endParaRPr lang="es-EC" sz="1400" kern="1200" dirty="0"/>
        </a:p>
      </dsp:txBody>
      <dsp:txXfrm>
        <a:off x="0" y="712330"/>
        <a:ext cx="1126253" cy="258167"/>
      </dsp:txXfrm>
    </dsp:sp>
    <dsp:sp modelId="{929ADDBA-7F51-4F3F-8717-49CCE192604F}">
      <dsp:nvSpPr>
        <dsp:cNvPr id="0" name=""/>
        <dsp:cNvSpPr/>
      </dsp:nvSpPr>
      <dsp:spPr>
        <a:xfrm>
          <a:off x="2370160" y="297578"/>
          <a:ext cx="4103871" cy="329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endParaRPr lang="es-EC" sz="1200" kern="1200" dirty="0"/>
        </a:p>
      </dsp:txBody>
      <dsp:txXfrm>
        <a:off x="2370160" y="297578"/>
        <a:ext cx="4103871" cy="329606"/>
      </dsp:txXfrm>
    </dsp:sp>
    <dsp:sp modelId="{938A30FA-83D3-4AAE-B074-AC6764345E82}">
      <dsp:nvSpPr>
        <dsp:cNvPr id="0" name=""/>
        <dsp:cNvSpPr/>
      </dsp:nvSpPr>
      <dsp:spPr>
        <a:xfrm>
          <a:off x="3308896" y="3141031"/>
          <a:ext cx="1079852"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4320CE-3B88-4658-B4A9-BF2ABBEA75C5}">
      <dsp:nvSpPr>
        <dsp:cNvPr id="0" name=""/>
        <dsp:cNvSpPr/>
      </dsp:nvSpPr>
      <dsp:spPr>
        <a:xfrm flipH="1">
          <a:off x="1024944" y="705436"/>
          <a:ext cx="1245771" cy="351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C" sz="1400" b="1" kern="1200" dirty="0" smtClean="0"/>
            <a:t>Cicloturismo</a:t>
          </a:r>
          <a:r>
            <a:rPr lang="es-EC" sz="1400" kern="1200" dirty="0" smtClean="0"/>
            <a:t>	</a:t>
          </a:r>
          <a:endParaRPr lang="es-EC" sz="1400" kern="1200" dirty="0"/>
        </a:p>
      </dsp:txBody>
      <dsp:txXfrm>
        <a:off x="1024944" y="705436"/>
        <a:ext cx="1245771" cy="351377"/>
      </dsp:txXfrm>
    </dsp:sp>
    <dsp:sp modelId="{DFE8CF28-1D43-4971-9AF3-CF8573F064C7}">
      <dsp:nvSpPr>
        <dsp:cNvPr id="0" name=""/>
        <dsp:cNvSpPr/>
      </dsp:nvSpPr>
      <dsp:spPr>
        <a:xfrm>
          <a:off x="3470809" y="2795186"/>
          <a:ext cx="1079852"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1E000C-D452-4AD7-9A64-E3A5CB813E23}">
      <dsp:nvSpPr>
        <dsp:cNvPr id="0" name=""/>
        <dsp:cNvSpPr/>
      </dsp:nvSpPr>
      <dsp:spPr>
        <a:xfrm>
          <a:off x="2354397" y="1182268"/>
          <a:ext cx="5325087" cy="396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endParaRPr lang="es-EC" sz="1200" kern="1200" dirty="0" smtClean="0"/>
        </a:p>
      </dsp:txBody>
      <dsp:txXfrm>
        <a:off x="2354397" y="1182268"/>
        <a:ext cx="5325087" cy="396504"/>
      </dsp:txXfrm>
    </dsp:sp>
    <dsp:sp modelId="{57C501AD-80B5-4817-BAFD-CDF776CCA037}">
      <dsp:nvSpPr>
        <dsp:cNvPr id="0" name=""/>
        <dsp:cNvSpPr/>
      </dsp:nvSpPr>
      <dsp:spPr>
        <a:xfrm>
          <a:off x="2454914" y="1606766"/>
          <a:ext cx="2243849" cy="0"/>
        </a:xfrm>
        <a:prstGeom prst="line">
          <a:avLst/>
        </a:prstGeom>
        <a:solidFill>
          <a:schemeClr val="accent1">
            <a:hueOff val="0"/>
            <a:satOff val="0"/>
            <a:lumOff val="0"/>
            <a:alphaOff val="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98AB3-1B14-45B7-A72B-6BCAE4DA850D}">
      <dsp:nvSpPr>
        <dsp:cNvPr id="0" name=""/>
        <dsp:cNvSpPr/>
      </dsp:nvSpPr>
      <dsp:spPr>
        <a:xfrm>
          <a:off x="1025034" y="1179155"/>
          <a:ext cx="1257371" cy="119391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EC" sz="800" b="1" kern="1200"/>
            <a:t>CICLOTURISMO</a:t>
          </a:r>
          <a:endParaRPr lang="es-EC" sz="900" b="1" kern="1200"/>
        </a:p>
      </dsp:txBody>
      <dsp:txXfrm>
        <a:off x="1209172" y="1353999"/>
        <a:ext cx="889095" cy="844224"/>
      </dsp:txXfrm>
    </dsp:sp>
    <dsp:sp modelId="{5AD717B9-CB72-47C6-939A-7ED85D4CA497}">
      <dsp:nvSpPr>
        <dsp:cNvPr id="0" name=""/>
        <dsp:cNvSpPr/>
      </dsp:nvSpPr>
      <dsp:spPr>
        <a:xfrm rot="16267680">
          <a:off x="1599658" y="894746"/>
          <a:ext cx="136547" cy="319167"/>
        </a:xfrm>
        <a:prstGeom prst="rightArrow">
          <a:avLst>
            <a:gd name="adj1" fmla="val 60000"/>
            <a:gd name="adj2" fmla="val 50000"/>
          </a:avLst>
        </a:prstGeom>
        <a:solidFill>
          <a:schemeClr val="dk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1619737" y="979057"/>
        <a:ext cx="95583" cy="191501"/>
      </dsp:txXfrm>
    </dsp:sp>
    <dsp:sp modelId="{FB6A959F-5DC4-49D7-BD09-C6889DE4F8F2}">
      <dsp:nvSpPr>
        <dsp:cNvPr id="0" name=""/>
        <dsp:cNvSpPr/>
      </dsp:nvSpPr>
      <dsp:spPr>
        <a:xfrm>
          <a:off x="1216956" y="117205"/>
          <a:ext cx="923014" cy="804528"/>
        </a:xfrm>
        <a:prstGeom prst="ellipse">
          <a:avLst/>
        </a:prstGeom>
        <a:solidFill>
          <a:schemeClr val="lt1">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EC" sz="800" b="1" kern="1200"/>
            <a:t>Económico</a:t>
          </a:r>
        </a:p>
      </dsp:txBody>
      <dsp:txXfrm>
        <a:off x="1352128" y="235025"/>
        <a:ext cx="652670" cy="568888"/>
      </dsp:txXfrm>
    </dsp:sp>
    <dsp:sp modelId="{6560CB47-5E29-457D-8F9A-3094E42B748E}">
      <dsp:nvSpPr>
        <dsp:cNvPr id="0" name=""/>
        <dsp:cNvSpPr/>
      </dsp:nvSpPr>
      <dsp:spPr>
        <a:xfrm rot="1465560">
          <a:off x="2257702" y="1915941"/>
          <a:ext cx="110549" cy="319167"/>
        </a:xfrm>
        <a:prstGeom prst="rightArrow">
          <a:avLst>
            <a:gd name="adj1" fmla="val 60000"/>
            <a:gd name="adj2" fmla="val 50000"/>
          </a:avLst>
        </a:prstGeom>
        <a:solidFill>
          <a:schemeClr val="dk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solidFill>
              <a:schemeClr val="accent2">
                <a:lumMod val="60000"/>
                <a:lumOff val="40000"/>
              </a:schemeClr>
            </a:solidFill>
          </a:endParaRPr>
        </a:p>
      </dsp:txBody>
      <dsp:txXfrm>
        <a:off x="2259186" y="1972917"/>
        <a:ext cx="77384" cy="191501"/>
      </dsp:txXfrm>
    </dsp:sp>
    <dsp:sp modelId="{65CFA49A-B7A4-4ADE-A870-31BE03183980}">
      <dsp:nvSpPr>
        <dsp:cNvPr id="0" name=""/>
        <dsp:cNvSpPr/>
      </dsp:nvSpPr>
      <dsp:spPr>
        <a:xfrm>
          <a:off x="2371386" y="1883344"/>
          <a:ext cx="841241" cy="819482"/>
        </a:xfrm>
        <a:prstGeom prst="ellipse">
          <a:avLst/>
        </a:prstGeom>
        <a:solidFill>
          <a:schemeClr val="lt1">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EC" sz="800" b="1" kern="1200"/>
            <a:t>Ambiental</a:t>
          </a:r>
        </a:p>
      </dsp:txBody>
      <dsp:txXfrm>
        <a:off x="2494583" y="2003354"/>
        <a:ext cx="594847" cy="579462"/>
      </dsp:txXfrm>
    </dsp:sp>
    <dsp:sp modelId="{4ECD33C8-724D-472B-9272-F4E1F3DBD775}">
      <dsp:nvSpPr>
        <dsp:cNvPr id="0" name=""/>
        <dsp:cNvSpPr/>
      </dsp:nvSpPr>
      <dsp:spPr>
        <a:xfrm rot="9371052">
          <a:off x="908315" y="1916604"/>
          <a:ext cx="131099" cy="319167"/>
        </a:xfrm>
        <a:prstGeom prst="rightArrow">
          <a:avLst>
            <a:gd name="adj1" fmla="val 60000"/>
            <a:gd name="adj2" fmla="val 50000"/>
          </a:avLst>
        </a:prstGeom>
        <a:solidFill>
          <a:schemeClr val="dk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rot="10800000">
        <a:off x="945970" y="1972496"/>
        <a:ext cx="91769" cy="191501"/>
      </dsp:txXfrm>
    </dsp:sp>
    <dsp:sp modelId="{CD51E306-024B-4F80-85DD-107F85A3DE5A}">
      <dsp:nvSpPr>
        <dsp:cNvPr id="0" name=""/>
        <dsp:cNvSpPr/>
      </dsp:nvSpPr>
      <dsp:spPr>
        <a:xfrm>
          <a:off x="74791" y="1871894"/>
          <a:ext cx="815304" cy="842396"/>
        </a:xfrm>
        <a:prstGeom prst="ellipse">
          <a:avLst/>
        </a:prstGeom>
        <a:solidFill>
          <a:schemeClr val="lt1">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EC" sz="800" b="1" kern="1200"/>
            <a:t>Social</a:t>
          </a:r>
        </a:p>
      </dsp:txBody>
      <dsp:txXfrm>
        <a:off x="194190" y="1995260"/>
        <a:ext cx="576506" cy="5956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136BD-7D67-4B69-978D-2D201484AC5D}">
      <dsp:nvSpPr>
        <dsp:cNvPr id="0" name=""/>
        <dsp:cNvSpPr/>
      </dsp:nvSpPr>
      <dsp:spPr>
        <a:xfrm rot="16200000">
          <a:off x="247340" y="-247340"/>
          <a:ext cx="787706" cy="1282387"/>
        </a:xfrm>
        <a:prstGeom prst="round1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kern="1200" dirty="0" smtClean="0"/>
            <a:t>Alemania</a:t>
          </a:r>
          <a:endParaRPr lang="es-EC" sz="1400" kern="1200" dirty="0"/>
        </a:p>
      </dsp:txBody>
      <dsp:txXfrm rot="5400000">
        <a:off x="-1" y="1"/>
        <a:ext cx="1282387" cy="590779"/>
      </dsp:txXfrm>
    </dsp:sp>
    <dsp:sp modelId="{8325729A-AD38-493D-A31E-14D4DA246AD0}">
      <dsp:nvSpPr>
        <dsp:cNvPr id="0" name=""/>
        <dsp:cNvSpPr/>
      </dsp:nvSpPr>
      <dsp:spPr>
        <a:xfrm>
          <a:off x="1282387" y="0"/>
          <a:ext cx="1282387" cy="787706"/>
        </a:xfrm>
        <a:prstGeom prst="round1Rect">
          <a:avLst/>
        </a:prstGeom>
        <a:solidFill>
          <a:schemeClr val="accent4">
            <a:hueOff val="-1525761"/>
            <a:satOff val="-2617"/>
            <a:lumOff val="-18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kern="1200" dirty="0" smtClean="0"/>
            <a:t>Holanda</a:t>
          </a:r>
          <a:endParaRPr lang="es-EC" sz="1400" kern="1200" dirty="0"/>
        </a:p>
      </dsp:txBody>
      <dsp:txXfrm>
        <a:off x="1282387" y="0"/>
        <a:ext cx="1282387" cy="590779"/>
      </dsp:txXfrm>
    </dsp:sp>
    <dsp:sp modelId="{C8AC6FB3-A18C-4F39-8E8E-73FAD2A654B0}">
      <dsp:nvSpPr>
        <dsp:cNvPr id="0" name=""/>
        <dsp:cNvSpPr/>
      </dsp:nvSpPr>
      <dsp:spPr>
        <a:xfrm rot="10800000">
          <a:off x="0" y="787706"/>
          <a:ext cx="1282387" cy="787706"/>
        </a:xfrm>
        <a:prstGeom prst="round1Rect">
          <a:avLst/>
        </a:prstGeom>
        <a:solidFill>
          <a:schemeClr val="accent4">
            <a:hueOff val="-3051521"/>
            <a:satOff val="-5234"/>
            <a:lumOff val="-379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kern="1200" dirty="0" smtClean="0"/>
            <a:t>Francia</a:t>
          </a:r>
          <a:endParaRPr lang="es-EC" sz="1400" kern="1200" dirty="0"/>
        </a:p>
      </dsp:txBody>
      <dsp:txXfrm rot="10800000">
        <a:off x="0" y="984632"/>
        <a:ext cx="1282387" cy="590779"/>
      </dsp:txXfrm>
    </dsp:sp>
    <dsp:sp modelId="{FAC2F275-996F-4C4E-8E39-F6417669E5FF}">
      <dsp:nvSpPr>
        <dsp:cNvPr id="0" name=""/>
        <dsp:cNvSpPr/>
      </dsp:nvSpPr>
      <dsp:spPr>
        <a:xfrm rot="5400000">
          <a:off x="1529727" y="540365"/>
          <a:ext cx="787706" cy="1282387"/>
        </a:xfrm>
        <a:prstGeom prst="round1Rect">
          <a:avLst/>
        </a:prstGeom>
        <a:solidFill>
          <a:schemeClr val="accent4">
            <a:hueOff val="-4577281"/>
            <a:satOff val="-7851"/>
            <a:lumOff val="-568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kern="1200" dirty="0" smtClean="0"/>
            <a:t>Suiza</a:t>
          </a:r>
          <a:endParaRPr lang="es-EC" sz="1400" kern="1200" dirty="0"/>
        </a:p>
      </dsp:txBody>
      <dsp:txXfrm rot="-5400000">
        <a:off x="1282386" y="984632"/>
        <a:ext cx="1282387" cy="590779"/>
      </dsp:txXfrm>
    </dsp:sp>
    <dsp:sp modelId="{891E73E7-D4D1-4493-BDF5-67436DBA3717}">
      <dsp:nvSpPr>
        <dsp:cNvPr id="0" name=""/>
        <dsp:cNvSpPr/>
      </dsp:nvSpPr>
      <dsp:spPr>
        <a:xfrm>
          <a:off x="762477" y="463017"/>
          <a:ext cx="1039818" cy="649376"/>
        </a:xfrm>
        <a:prstGeom prst="roundRect">
          <a:avLst/>
        </a:prstGeom>
        <a:solidFill>
          <a:schemeClr val="accent4">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EC" sz="1050" b="1" kern="1200" dirty="0" smtClean="0"/>
            <a:t>Mercados Potenciales</a:t>
          </a:r>
          <a:endParaRPr lang="es-EC" sz="1050" b="1" kern="1200" dirty="0"/>
        </a:p>
      </dsp:txBody>
      <dsp:txXfrm>
        <a:off x="794177" y="494717"/>
        <a:ext cx="976418" cy="5859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351FC-5968-4727-A1D4-C9A41C25AD5C}">
      <dsp:nvSpPr>
        <dsp:cNvPr id="0" name=""/>
        <dsp:cNvSpPr/>
      </dsp:nvSpPr>
      <dsp:spPr>
        <a:xfrm rot="5400000">
          <a:off x="4800264" y="-1940014"/>
          <a:ext cx="816005" cy="4901898"/>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s-EC" sz="1200" kern="1200" dirty="0" smtClean="0"/>
            <a:t>Mixto con predominancia cualitativa</a:t>
          </a:r>
          <a:endParaRPr lang="es-EC" sz="1200" kern="1200" dirty="0"/>
        </a:p>
      </dsp:txBody>
      <dsp:txXfrm rot="-5400000">
        <a:off x="2757318" y="142766"/>
        <a:ext cx="4862064" cy="736337"/>
      </dsp:txXfrm>
    </dsp:sp>
    <dsp:sp modelId="{471206A3-43C7-4C99-8BF1-D8C31BA55FAB}">
      <dsp:nvSpPr>
        <dsp:cNvPr id="0" name=""/>
        <dsp:cNvSpPr/>
      </dsp:nvSpPr>
      <dsp:spPr>
        <a:xfrm>
          <a:off x="0" y="931"/>
          <a:ext cx="2757318" cy="1020006"/>
        </a:xfrm>
        <a:prstGeom prst="roundRect">
          <a:avLst/>
        </a:prstGeom>
        <a:solidFill>
          <a:schemeClr val="dk2">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s-EC" sz="1400" kern="1200" dirty="0"/>
            <a:t>Enfoque de la investigación</a:t>
          </a:r>
        </a:p>
      </dsp:txBody>
      <dsp:txXfrm>
        <a:off x="49793" y="50724"/>
        <a:ext cx="2657732" cy="920420"/>
      </dsp:txXfrm>
    </dsp:sp>
    <dsp:sp modelId="{0666E95C-289E-40C7-BD6B-72418535B700}">
      <dsp:nvSpPr>
        <dsp:cNvPr id="0" name=""/>
        <dsp:cNvSpPr/>
      </dsp:nvSpPr>
      <dsp:spPr>
        <a:xfrm rot="5400000">
          <a:off x="4315481" y="-488917"/>
          <a:ext cx="1775399" cy="4897111"/>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s-EC" sz="1200" kern="1200" dirty="0"/>
            <a:t>Por su finalidad: aplicada</a:t>
          </a:r>
        </a:p>
        <a:p>
          <a:pPr marL="114300" lvl="1" indent="-114300" algn="l" defTabSz="533400">
            <a:lnSpc>
              <a:spcPct val="90000"/>
            </a:lnSpc>
            <a:spcBef>
              <a:spcPct val="0"/>
            </a:spcBef>
            <a:spcAft>
              <a:spcPct val="15000"/>
            </a:spcAft>
            <a:buChar char="••"/>
          </a:pPr>
          <a:r>
            <a:rPr lang="es-EC" sz="1200" kern="1200" dirty="0"/>
            <a:t>Por sus fuentes de información: mixto </a:t>
          </a:r>
        </a:p>
        <a:p>
          <a:pPr marL="114300" lvl="1" indent="-114300" algn="l" defTabSz="533400">
            <a:lnSpc>
              <a:spcPct val="90000"/>
            </a:lnSpc>
            <a:spcBef>
              <a:spcPct val="0"/>
            </a:spcBef>
            <a:spcAft>
              <a:spcPct val="15000"/>
            </a:spcAft>
            <a:buChar char="••"/>
          </a:pPr>
          <a:r>
            <a:rPr lang="es-EC" sz="1200" kern="1200" dirty="0"/>
            <a:t>Por la unidades de análisis: investigación de campo </a:t>
          </a:r>
        </a:p>
        <a:p>
          <a:pPr marL="114300" lvl="1" indent="-114300" algn="l" defTabSz="533400">
            <a:lnSpc>
              <a:spcPct val="90000"/>
            </a:lnSpc>
            <a:spcBef>
              <a:spcPct val="0"/>
            </a:spcBef>
            <a:spcAft>
              <a:spcPct val="15000"/>
            </a:spcAft>
            <a:buChar char="••"/>
          </a:pPr>
          <a:r>
            <a:rPr lang="es-EC" sz="1200" kern="1200" dirty="0"/>
            <a:t>Por el control de variables: </a:t>
          </a:r>
          <a:r>
            <a:rPr lang="es-419" sz="1200" kern="1200" dirty="0" smtClean="0"/>
            <a:t>no </a:t>
          </a:r>
          <a:r>
            <a:rPr lang="es-419" sz="1200" kern="1200" dirty="0"/>
            <a:t>experimental</a:t>
          </a:r>
          <a:r>
            <a:rPr lang="es-EC" sz="1200" kern="1200" dirty="0"/>
            <a:t> </a:t>
          </a:r>
        </a:p>
        <a:p>
          <a:pPr marL="114300" lvl="1" indent="-114300" algn="l" defTabSz="533400">
            <a:lnSpc>
              <a:spcPct val="90000"/>
            </a:lnSpc>
            <a:spcBef>
              <a:spcPct val="0"/>
            </a:spcBef>
            <a:spcAft>
              <a:spcPct val="15000"/>
            </a:spcAft>
            <a:buChar char="••"/>
          </a:pPr>
          <a:r>
            <a:rPr lang="es-EC" sz="1200" kern="1200" dirty="0"/>
            <a:t>Por el alcance: </a:t>
          </a:r>
          <a:r>
            <a:rPr lang="es-419" sz="1200" kern="1200" dirty="0" smtClean="0"/>
            <a:t>descriptivo</a:t>
          </a:r>
          <a:r>
            <a:rPr lang="es-EC" sz="1200" kern="1200" dirty="0" smtClean="0"/>
            <a:t> </a:t>
          </a:r>
          <a:endParaRPr lang="es-EC" sz="1200" kern="1200" dirty="0"/>
        </a:p>
      </dsp:txBody>
      <dsp:txXfrm rot="-5400000">
        <a:off x="2754625" y="1158607"/>
        <a:ext cx="4810443" cy="1602063"/>
      </dsp:txXfrm>
    </dsp:sp>
    <dsp:sp modelId="{41D25B5C-87C9-4C3A-9423-AAA539C16F84}">
      <dsp:nvSpPr>
        <dsp:cNvPr id="0" name=""/>
        <dsp:cNvSpPr/>
      </dsp:nvSpPr>
      <dsp:spPr>
        <a:xfrm>
          <a:off x="0" y="1193735"/>
          <a:ext cx="2754625" cy="1531805"/>
        </a:xfrm>
        <a:prstGeom prst="roundRect">
          <a:avLst/>
        </a:prstGeom>
        <a:solidFill>
          <a:schemeClr val="dk2">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s-EC" sz="1400" kern="1200" dirty="0"/>
            <a:t>Tipología de la investigación</a:t>
          </a:r>
        </a:p>
      </dsp:txBody>
      <dsp:txXfrm>
        <a:off x="74777" y="1268512"/>
        <a:ext cx="2605071" cy="1382251"/>
      </dsp:txXfrm>
    </dsp:sp>
    <dsp:sp modelId="{E2A14C15-577A-436A-9F84-32E665B8DA46}">
      <dsp:nvSpPr>
        <dsp:cNvPr id="0" name=""/>
        <dsp:cNvSpPr/>
      </dsp:nvSpPr>
      <dsp:spPr>
        <a:xfrm rot="5400000">
          <a:off x="4800264" y="957392"/>
          <a:ext cx="816005" cy="4901898"/>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s-EC" sz="1200" kern="1200" dirty="0"/>
            <a:t>Bibliográficas (Primera Fase de la investigación)</a:t>
          </a:r>
        </a:p>
        <a:p>
          <a:pPr marL="114300" lvl="1" indent="-114300" algn="l" defTabSz="533400">
            <a:lnSpc>
              <a:spcPct val="90000"/>
            </a:lnSpc>
            <a:spcBef>
              <a:spcPct val="0"/>
            </a:spcBef>
            <a:spcAft>
              <a:spcPct val="15000"/>
            </a:spcAft>
            <a:buChar char="••"/>
          </a:pPr>
          <a:r>
            <a:rPr lang="es-EC" sz="1200" kern="1200" dirty="0"/>
            <a:t>Entrevistas</a:t>
          </a:r>
        </a:p>
        <a:p>
          <a:pPr marL="114300" lvl="1" indent="-114300" algn="l" defTabSz="533400">
            <a:lnSpc>
              <a:spcPct val="90000"/>
            </a:lnSpc>
            <a:spcBef>
              <a:spcPct val="0"/>
            </a:spcBef>
            <a:spcAft>
              <a:spcPct val="15000"/>
            </a:spcAft>
            <a:buChar char="••"/>
          </a:pPr>
          <a:r>
            <a:rPr lang="es-EC" sz="1200" kern="1200" dirty="0"/>
            <a:t>Encuestas</a:t>
          </a:r>
          <a:endParaRPr lang="es-EC" sz="1050" kern="1200" dirty="0"/>
        </a:p>
      </dsp:txBody>
      <dsp:txXfrm rot="-5400000">
        <a:off x="2757318" y="3040172"/>
        <a:ext cx="4862064" cy="736337"/>
      </dsp:txXfrm>
    </dsp:sp>
    <dsp:sp modelId="{A6A0D56F-9658-4ABF-83B3-A41A0253C139}">
      <dsp:nvSpPr>
        <dsp:cNvPr id="0" name=""/>
        <dsp:cNvSpPr/>
      </dsp:nvSpPr>
      <dsp:spPr>
        <a:xfrm>
          <a:off x="0" y="2898338"/>
          <a:ext cx="2757318" cy="1020006"/>
        </a:xfrm>
        <a:prstGeom prst="roundRect">
          <a:avLst/>
        </a:prstGeom>
        <a:solidFill>
          <a:schemeClr val="dk2">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s-EC" sz="1400" kern="1200" dirty="0"/>
            <a:t>Instrumentos de recolección </a:t>
          </a:r>
          <a:r>
            <a:rPr lang="es-EC" sz="1400" kern="1200" dirty="0" smtClean="0"/>
            <a:t>               de </a:t>
          </a:r>
          <a:r>
            <a:rPr lang="es-EC" sz="1400" kern="1200" dirty="0"/>
            <a:t>datos</a:t>
          </a:r>
        </a:p>
      </dsp:txBody>
      <dsp:txXfrm>
        <a:off x="49793" y="2948131"/>
        <a:ext cx="2657732" cy="9204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CFC91-7896-41FE-BD79-0397021FDE7B}">
      <dsp:nvSpPr>
        <dsp:cNvPr id="0" name=""/>
        <dsp:cNvSpPr/>
      </dsp:nvSpPr>
      <dsp:spPr>
        <a:xfrm>
          <a:off x="1930" y="1292"/>
          <a:ext cx="7126308" cy="594849"/>
        </a:xfrm>
        <a:prstGeom prst="roundRect">
          <a:avLst>
            <a:gd name="adj" fmla="val 10000"/>
          </a:avLst>
        </a:prstGeom>
        <a:blipFill rotWithShape="0">
          <a:blip xmlns:r="http://schemas.openxmlformats.org/officeDocument/2006/relationships" r:embed="rId1">
            <a:duotone>
              <a:schemeClr val="lt1">
                <a:hueOff val="0"/>
                <a:satOff val="0"/>
                <a:lumOff val="0"/>
                <a:alphaOff val="0"/>
                <a:shade val="74000"/>
                <a:satMod val="130000"/>
                <a:lumMod val="90000"/>
              </a:schemeClr>
              <a:schemeClr val="lt1">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smtClean="0"/>
            <a:t>Fases</a:t>
          </a:r>
          <a:endParaRPr lang="es-EC" sz="2700" kern="1200" dirty="0"/>
        </a:p>
      </dsp:txBody>
      <dsp:txXfrm>
        <a:off x="19353" y="18715"/>
        <a:ext cx="7091462" cy="560003"/>
      </dsp:txXfrm>
    </dsp:sp>
    <dsp:sp modelId="{5BF34FBD-A9FD-4C6C-9958-62FB877E88F9}">
      <dsp:nvSpPr>
        <dsp:cNvPr id="0" name=""/>
        <dsp:cNvSpPr/>
      </dsp:nvSpPr>
      <dsp:spPr>
        <a:xfrm>
          <a:off x="4760" y="775510"/>
          <a:ext cx="1370781" cy="732539"/>
        </a:xfrm>
        <a:prstGeom prst="roundRect">
          <a:avLst>
            <a:gd name="adj" fmla="val 10000"/>
          </a:avLst>
        </a:prstGeom>
        <a:blipFill rotWithShape="0">
          <a:blip xmlns:r="http://schemas.openxmlformats.org/officeDocument/2006/relationships" r:embed="rId1">
            <a:duotone>
              <a:schemeClr val="lt1">
                <a:hueOff val="0"/>
                <a:satOff val="0"/>
                <a:lumOff val="0"/>
                <a:alphaOff val="0"/>
                <a:shade val="74000"/>
                <a:satMod val="130000"/>
                <a:lumMod val="90000"/>
              </a:schemeClr>
              <a:schemeClr val="lt1">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smtClean="0"/>
            <a:t>Documental</a:t>
          </a:r>
          <a:endParaRPr lang="es-EC" sz="1800" kern="1200" dirty="0"/>
        </a:p>
      </dsp:txBody>
      <dsp:txXfrm>
        <a:off x="26215" y="796965"/>
        <a:ext cx="1327871" cy="689629"/>
      </dsp:txXfrm>
    </dsp:sp>
    <dsp:sp modelId="{457409E0-3888-42DC-8791-2DAED2A128C4}">
      <dsp:nvSpPr>
        <dsp:cNvPr id="0" name=""/>
        <dsp:cNvSpPr/>
      </dsp:nvSpPr>
      <dsp:spPr>
        <a:xfrm>
          <a:off x="1491564" y="775510"/>
          <a:ext cx="3315934" cy="732539"/>
        </a:xfrm>
        <a:prstGeom prst="roundRect">
          <a:avLst>
            <a:gd name="adj" fmla="val 10000"/>
          </a:avLst>
        </a:prstGeom>
        <a:blipFill rotWithShape="0">
          <a:blip xmlns:r="http://schemas.openxmlformats.org/officeDocument/2006/relationships" r:embed="rId1">
            <a:duotone>
              <a:schemeClr val="lt1">
                <a:hueOff val="0"/>
                <a:satOff val="0"/>
                <a:lumOff val="0"/>
                <a:alphaOff val="0"/>
                <a:shade val="74000"/>
                <a:satMod val="130000"/>
                <a:lumMod val="90000"/>
              </a:schemeClr>
              <a:schemeClr val="lt1">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smtClean="0"/>
            <a:t>Población de estudio</a:t>
          </a:r>
          <a:endParaRPr lang="es-EC" sz="1800" kern="1200" dirty="0"/>
        </a:p>
      </dsp:txBody>
      <dsp:txXfrm>
        <a:off x="1513019" y="796965"/>
        <a:ext cx="3273024" cy="689629"/>
      </dsp:txXfrm>
    </dsp:sp>
    <dsp:sp modelId="{91124E93-772D-47BF-B1F5-D9741A68EA91}">
      <dsp:nvSpPr>
        <dsp:cNvPr id="0" name=""/>
        <dsp:cNvSpPr/>
      </dsp:nvSpPr>
      <dsp:spPr>
        <a:xfrm>
          <a:off x="1494813" y="1687418"/>
          <a:ext cx="1202312" cy="1377317"/>
        </a:xfrm>
        <a:prstGeom prst="roundRect">
          <a:avLst>
            <a:gd name="adj" fmla="val 10000"/>
          </a:avLst>
        </a:prstGeom>
        <a:blipFill rotWithShape="0">
          <a:blip xmlns:r="http://schemas.openxmlformats.org/officeDocument/2006/relationships" r:embed="rId1">
            <a:duotone>
              <a:schemeClr val="lt1">
                <a:hueOff val="0"/>
                <a:satOff val="0"/>
                <a:lumOff val="0"/>
                <a:alphaOff val="0"/>
                <a:shade val="74000"/>
                <a:satMod val="130000"/>
                <a:lumMod val="90000"/>
              </a:schemeClr>
              <a:schemeClr val="lt1">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smtClean="0"/>
            <a:t>Población indefinida</a:t>
          </a:r>
          <a:endParaRPr lang="es-EC" sz="1600" kern="1200" dirty="0"/>
        </a:p>
      </dsp:txBody>
      <dsp:txXfrm>
        <a:off x="1530028" y="1722633"/>
        <a:ext cx="1131882" cy="1306887"/>
      </dsp:txXfrm>
    </dsp:sp>
    <dsp:sp modelId="{F8106043-4084-4343-A379-CD80A169255C}">
      <dsp:nvSpPr>
        <dsp:cNvPr id="0" name=""/>
        <dsp:cNvSpPr/>
      </dsp:nvSpPr>
      <dsp:spPr>
        <a:xfrm>
          <a:off x="2754699" y="1687418"/>
          <a:ext cx="943056" cy="1377317"/>
        </a:xfrm>
        <a:prstGeom prst="roundRect">
          <a:avLst>
            <a:gd name="adj" fmla="val 10000"/>
          </a:avLst>
        </a:prstGeom>
        <a:blipFill rotWithShape="0">
          <a:blip xmlns:r="http://schemas.openxmlformats.org/officeDocument/2006/relationships" r:embed="rId1">
            <a:duotone>
              <a:schemeClr val="lt1">
                <a:hueOff val="0"/>
                <a:satOff val="0"/>
                <a:lumOff val="0"/>
                <a:alphaOff val="0"/>
                <a:shade val="74000"/>
                <a:satMod val="130000"/>
                <a:lumMod val="90000"/>
              </a:schemeClr>
              <a:schemeClr val="lt1">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smtClean="0"/>
            <a:t>Encuesta</a:t>
          </a:r>
          <a:r>
            <a:rPr lang="es-EC" sz="1600" kern="1200" baseline="0" smtClean="0"/>
            <a:t> Piloto</a:t>
          </a:r>
          <a:endParaRPr lang="es-EC" sz="1600" kern="1200" dirty="0"/>
        </a:p>
      </dsp:txBody>
      <dsp:txXfrm>
        <a:off x="2782320" y="1715039"/>
        <a:ext cx="887814" cy="1322075"/>
      </dsp:txXfrm>
    </dsp:sp>
    <dsp:sp modelId="{C5CFFFEE-7B2F-4E8A-9503-75F3A5D00D84}">
      <dsp:nvSpPr>
        <dsp:cNvPr id="0" name=""/>
        <dsp:cNvSpPr/>
      </dsp:nvSpPr>
      <dsp:spPr>
        <a:xfrm>
          <a:off x="3755328" y="1687418"/>
          <a:ext cx="1055419" cy="1377317"/>
        </a:xfrm>
        <a:prstGeom prst="roundRect">
          <a:avLst>
            <a:gd name="adj" fmla="val 10000"/>
          </a:avLst>
        </a:prstGeom>
        <a:blipFill rotWithShape="0">
          <a:blip xmlns:r="http://schemas.openxmlformats.org/officeDocument/2006/relationships" r:embed="rId1">
            <a:duotone>
              <a:schemeClr val="lt1">
                <a:hueOff val="0"/>
                <a:satOff val="0"/>
                <a:lumOff val="0"/>
                <a:alphaOff val="0"/>
                <a:shade val="74000"/>
                <a:satMod val="130000"/>
                <a:lumMod val="90000"/>
              </a:schemeClr>
              <a:schemeClr val="lt1">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smtClean="0"/>
            <a:t>Muestra</a:t>
          </a:r>
          <a:endParaRPr lang="es-EC" sz="1600" kern="1200" dirty="0"/>
        </a:p>
      </dsp:txBody>
      <dsp:txXfrm>
        <a:off x="3786240" y="1718330"/>
        <a:ext cx="993595" cy="1315493"/>
      </dsp:txXfrm>
    </dsp:sp>
    <dsp:sp modelId="{4953EB30-0A02-4731-8376-71F209EAAE90}">
      <dsp:nvSpPr>
        <dsp:cNvPr id="0" name=""/>
        <dsp:cNvSpPr/>
      </dsp:nvSpPr>
      <dsp:spPr>
        <a:xfrm>
          <a:off x="4919286" y="775510"/>
          <a:ext cx="2195389" cy="732539"/>
        </a:xfrm>
        <a:prstGeom prst="roundRect">
          <a:avLst>
            <a:gd name="adj" fmla="val 10000"/>
          </a:avLst>
        </a:prstGeom>
        <a:blipFill rotWithShape="0">
          <a:blip xmlns:r="http://schemas.openxmlformats.org/officeDocument/2006/relationships" r:embed="rId1">
            <a:duotone>
              <a:schemeClr val="lt1">
                <a:hueOff val="0"/>
                <a:satOff val="0"/>
                <a:lumOff val="0"/>
                <a:alphaOff val="0"/>
                <a:shade val="74000"/>
                <a:satMod val="130000"/>
                <a:lumMod val="90000"/>
              </a:schemeClr>
              <a:schemeClr val="lt1">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smtClean="0"/>
            <a:t>Entrevistas</a:t>
          </a:r>
          <a:endParaRPr lang="es-EC" sz="1800" kern="1200" dirty="0"/>
        </a:p>
      </dsp:txBody>
      <dsp:txXfrm>
        <a:off x="4940741" y="796965"/>
        <a:ext cx="2152479" cy="689629"/>
      </dsp:txXfrm>
    </dsp:sp>
    <dsp:sp modelId="{0A41756C-3ACC-44AA-9B20-25E2C33DA23B}">
      <dsp:nvSpPr>
        <dsp:cNvPr id="0" name=""/>
        <dsp:cNvSpPr/>
      </dsp:nvSpPr>
      <dsp:spPr>
        <a:xfrm>
          <a:off x="4925894" y="1687418"/>
          <a:ext cx="2195389" cy="1377317"/>
        </a:xfrm>
        <a:prstGeom prst="roundRect">
          <a:avLst>
            <a:gd name="adj" fmla="val 10000"/>
          </a:avLst>
        </a:prstGeom>
        <a:blipFill rotWithShape="0">
          <a:blip xmlns:r="http://schemas.openxmlformats.org/officeDocument/2006/relationships" r:embed="rId1">
            <a:duotone>
              <a:schemeClr val="lt1">
                <a:hueOff val="0"/>
                <a:satOff val="0"/>
                <a:lumOff val="0"/>
                <a:alphaOff val="0"/>
                <a:shade val="74000"/>
                <a:satMod val="130000"/>
                <a:lumMod val="90000"/>
              </a:schemeClr>
              <a:schemeClr val="lt1">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b="1" kern="1200" smtClean="0"/>
            <a:t>*</a:t>
          </a:r>
          <a:r>
            <a:rPr lang="es-EC" sz="1600" kern="1200" smtClean="0"/>
            <a:t> G.A.D. Parroquial de      Pacto</a:t>
          </a:r>
          <a:br>
            <a:rPr lang="es-EC" sz="1600" kern="1200" smtClean="0"/>
          </a:br>
          <a:r>
            <a:rPr lang="es-EC" sz="1600" b="1" kern="1200" smtClean="0"/>
            <a:t>*</a:t>
          </a:r>
          <a:r>
            <a:rPr lang="es-EC" sz="1600" kern="1200" smtClean="0"/>
            <a:t> Asociación Comunitaria de Turismo</a:t>
          </a:r>
          <a:br>
            <a:rPr lang="es-EC" sz="1600" kern="1200" smtClean="0"/>
          </a:br>
          <a:r>
            <a:rPr lang="es-EC" sz="1600" b="1" kern="1200" smtClean="0"/>
            <a:t>* </a:t>
          </a:r>
          <a:r>
            <a:rPr lang="es-EC" sz="1600" kern="1200" smtClean="0"/>
            <a:t>Quito Turismo</a:t>
          </a:r>
          <a:endParaRPr lang="es-EC" sz="1600" kern="1200" dirty="0"/>
        </a:p>
      </dsp:txBody>
      <dsp:txXfrm>
        <a:off x="4966234" y="1727758"/>
        <a:ext cx="2114709" cy="12966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C1225-4EDD-45CF-BD10-B485F18854BE}">
      <dsp:nvSpPr>
        <dsp:cNvPr id="0" name=""/>
        <dsp:cNvSpPr/>
      </dsp:nvSpPr>
      <dsp:spPr>
        <a:xfrm>
          <a:off x="0" y="355322"/>
          <a:ext cx="3918226" cy="478800"/>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8CCBCA-C626-498C-97B6-714E31F0BF82}">
      <dsp:nvSpPr>
        <dsp:cNvPr id="0" name=""/>
        <dsp:cNvSpPr/>
      </dsp:nvSpPr>
      <dsp:spPr>
        <a:xfrm>
          <a:off x="195911" y="74882"/>
          <a:ext cx="2742758" cy="56088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670" tIns="0" rIns="103670" bIns="0" numCol="1" spcCol="1270" anchor="ctr" anchorCtr="0">
          <a:noAutofit/>
        </a:bodyPr>
        <a:lstStyle/>
        <a:p>
          <a:pPr lvl="0" algn="l" defTabSz="533400">
            <a:lnSpc>
              <a:spcPct val="90000"/>
            </a:lnSpc>
            <a:spcBef>
              <a:spcPct val="0"/>
            </a:spcBef>
            <a:spcAft>
              <a:spcPct val="35000"/>
            </a:spcAft>
          </a:pPr>
          <a:r>
            <a:rPr lang="es-EC" sz="1200" kern="1200" dirty="0" smtClean="0"/>
            <a:t>Adecuadas condiciones naturales </a:t>
          </a:r>
          <a:endParaRPr lang="es-EC" sz="1200" kern="1200" dirty="0"/>
        </a:p>
      </dsp:txBody>
      <dsp:txXfrm>
        <a:off x="223291" y="102262"/>
        <a:ext cx="2687998" cy="506120"/>
      </dsp:txXfrm>
    </dsp:sp>
    <dsp:sp modelId="{75E920EA-E222-42C4-91F6-A8AD9103A598}">
      <dsp:nvSpPr>
        <dsp:cNvPr id="0" name=""/>
        <dsp:cNvSpPr/>
      </dsp:nvSpPr>
      <dsp:spPr>
        <a:xfrm>
          <a:off x="0" y="1217162"/>
          <a:ext cx="3918226" cy="478800"/>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71C30E-599B-4693-B876-FC3EE6792CDF}">
      <dsp:nvSpPr>
        <dsp:cNvPr id="0" name=""/>
        <dsp:cNvSpPr/>
      </dsp:nvSpPr>
      <dsp:spPr>
        <a:xfrm>
          <a:off x="195911" y="936722"/>
          <a:ext cx="2742758" cy="56088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670" tIns="0" rIns="103670" bIns="0" numCol="1" spcCol="1270" anchor="ctr" anchorCtr="0">
          <a:noAutofit/>
        </a:bodyPr>
        <a:lstStyle/>
        <a:p>
          <a:pPr lvl="0" algn="l" defTabSz="533400">
            <a:lnSpc>
              <a:spcPct val="90000"/>
            </a:lnSpc>
            <a:spcBef>
              <a:spcPct val="0"/>
            </a:spcBef>
            <a:spcAft>
              <a:spcPct val="35000"/>
            </a:spcAft>
          </a:pPr>
          <a:r>
            <a:rPr lang="es-EC" sz="1200" kern="1200" dirty="0" smtClean="0"/>
            <a:t>Fácil acceso a las comunidades</a:t>
          </a:r>
          <a:endParaRPr lang="es-EC" sz="1200" kern="1200" dirty="0"/>
        </a:p>
      </dsp:txBody>
      <dsp:txXfrm>
        <a:off x="223291" y="964102"/>
        <a:ext cx="2687998" cy="506120"/>
      </dsp:txXfrm>
    </dsp:sp>
    <dsp:sp modelId="{FD0B13FE-DEF7-4A4B-90D9-82272EE499C4}">
      <dsp:nvSpPr>
        <dsp:cNvPr id="0" name=""/>
        <dsp:cNvSpPr/>
      </dsp:nvSpPr>
      <dsp:spPr>
        <a:xfrm>
          <a:off x="0" y="2079002"/>
          <a:ext cx="3918226" cy="478800"/>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817552-CC73-456A-910D-3AA5694929AC}">
      <dsp:nvSpPr>
        <dsp:cNvPr id="0" name=""/>
        <dsp:cNvSpPr/>
      </dsp:nvSpPr>
      <dsp:spPr>
        <a:xfrm>
          <a:off x="195911" y="1798562"/>
          <a:ext cx="2742758" cy="56088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670" tIns="0" rIns="103670" bIns="0" numCol="1" spcCol="1270" anchor="ctr" anchorCtr="0">
          <a:noAutofit/>
        </a:bodyPr>
        <a:lstStyle/>
        <a:p>
          <a:pPr lvl="0" algn="l" defTabSz="533400">
            <a:lnSpc>
              <a:spcPct val="90000"/>
            </a:lnSpc>
            <a:spcBef>
              <a:spcPct val="0"/>
            </a:spcBef>
            <a:spcAft>
              <a:spcPct val="35000"/>
            </a:spcAft>
          </a:pPr>
          <a:r>
            <a:rPr lang="es-EC" sz="1200" kern="1200" dirty="0" smtClean="0"/>
            <a:t>2 ciclorutas establecidas</a:t>
          </a:r>
          <a:endParaRPr lang="es-EC" sz="1200" kern="1200" dirty="0"/>
        </a:p>
      </dsp:txBody>
      <dsp:txXfrm>
        <a:off x="223291" y="1825942"/>
        <a:ext cx="2687998" cy="506120"/>
      </dsp:txXfrm>
    </dsp:sp>
    <dsp:sp modelId="{46077597-B2F3-4AB9-B7BA-ABD00B164F0A}">
      <dsp:nvSpPr>
        <dsp:cNvPr id="0" name=""/>
        <dsp:cNvSpPr/>
      </dsp:nvSpPr>
      <dsp:spPr>
        <a:xfrm>
          <a:off x="0" y="2940842"/>
          <a:ext cx="3918226" cy="478800"/>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8298F5-56E5-449D-8E5A-64043877F6C2}">
      <dsp:nvSpPr>
        <dsp:cNvPr id="0" name=""/>
        <dsp:cNvSpPr/>
      </dsp:nvSpPr>
      <dsp:spPr>
        <a:xfrm>
          <a:off x="195911" y="2660402"/>
          <a:ext cx="2742758" cy="56088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670" tIns="0" rIns="103670" bIns="0" numCol="1" spcCol="1270" anchor="ctr" anchorCtr="0">
          <a:noAutofit/>
        </a:bodyPr>
        <a:lstStyle/>
        <a:p>
          <a:pPr lvl="0" algn="l" defTabSz="533400">
            <a:lnSpc>
              <a:spcPct val="90000"/>
            </a:lnSpc>
            <a:spcBef>
              <a:spcPct val="0"/>
            </a:spcBef>
            <a:spcAft>
              <a:spcPct val="35000"/>
            </a:spcAft>
          </a:pPr>
          <a:r>
            <a:rPr lang="es-EC" sz="1200" kern="1200" dirty="0" smtClean="0"/>
            <a:t>Costumbres y Tradiciones </a:t>
          </a:r>
          <a:endParaRPr lang="es-EC" sz="1200" kern="1200" dirty="0"/>
        </a:p>
      </dsp:txBody>
      <dsp:txXfrm>
        <a:off x="223291" y="2687782"/>
        <a:ext cx="2687998"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1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1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4340754" cy="345604"/>
          </a:xfrm>
          <a:prstGeom prst="rect">
            <a:avLst/>
          </a:prstGeom>
        </p:spPr>
        <p:txBody>
          <a:bodyPr vert="horz" lIns="96597" tIns="48299" rIns="96597" bIns="48299" rtlCol="0"/>
          <a:lstStyle>
            <a:lvl1pPr algn="l">
              <a:defRPr sz="1300"/>
            </a:lvl1pPr>
          </a:lstStyle>
          <a:p>
            <a:endParaRPr lang="es-EC"/>
          </a:p>
        </p:txBody>
      </p:sp>
      <p:sp>
        <p:nvSpPr>
          <p:cNvPr id="3" name="Marcador de fecha 2"/>
          <p:cNvSpPr>
            <a:spLocks noGrp="1"/>
          </p:cNvSpPr>
          <p:nvPr>
            <p:ph type="dt" sz="quarter" idx="1"/>
          </p:nvPr>
        </p:nvSpPr>
        <p:spPr>
          <a:xfrm>
            <a:off x="5674053" y="1"/>
            <a:ext cx="4340754" cy="345604"/>
          </a:xfrm>
          <a:prstGeom prst="rect">
            <a:avLst/>
          </a:prstGeom>
        </p:spPr>
        <p:txBody>
          <a:bodyPr vert="horz" lIns="96597" tIns="48299" rIns="96597" bIns="48299" rtlCol="0"/>
          <a:lstStyle>
            <a:lvl1pPr algn="r">
              <a:defRPr sz="1300"/>
            </a:lvl1pPr>
          </a:lstStyle>
          <a:p>
            <a:fld id="{9F0CFD97-3569-49A4-B8C9-6A1CF01A291B}" type="datetimeFigureOut">
              <a:rPr lang="es-EC" smtClean="0"/>
              <a:t>04/06/2019</a:t>
            </a:fld>
            <a:endParaRPr lang="es-EC"/>
          </a:p>
        </p:txBody>
      </p:sp>
      <p:sp>
        <p:nvSpPr>
          <p:cNvPr id="4" name="Marcador de pie de página 3"/>
          <p:cNvSpPr>
            <a:spLocks noGrp="1"/>
          </p:cNvSpPr>
          <p:nvPr>
            <p:ph type="ftr" sz="quarter" idx="2"/>
          </p:nvPr>
        </p:nvSpPr>
        <p:spPr>
          <a:xfrm>
            <a:off x="0" y="6542560"/>
            <a:ext cx="4340754" cy="345603"/>
          </a:xfrm>
          <a:prstGeom prst="rect">
            <a:avLst/>
          </a:prstGeom>
        </p:spPr>
        <p:txBody>
          <a:bodyPr vert="horz" lIns="96597" tIns="48299" rIns="96597" bIns="48299" rtlCol="0" anchor="b"/>
          <a:lstStyle>
            <a:lvl1pPr algn="l">
              <a:defRPr sz="1300"/>
            </a:lvl1pPr>
          </a:lstStyle>
          <a:p>
            <a:endParaRPr lang="es-EC"/>
          </a:p>
        </p:txBody>
      </p:sp>
      <p:sp>
        <p:nvSpPr>
          <p:cNvPr id="5" name="Marcador de número de diapositiva 4"/>
          <p:cNvSpPr>
            <a:spLocks noGrp="1"/>
          </p:cNvSpPr>
          <p:nvPr>
            <p:ph type="sldNum" sz="quarter" idx="3"/>
          </p:nvPr>
        </p:nvSpPr>
        <p:spPr>
          <a:xfrm>
            <a:off x="5674053" y="6542560"/>
            <a:ext cx="4340754" cy="345603"/>
          </a:xfrm>
          <a:prstGeom prst="rect">
            <a:avLst/>
          </a:prstGeom>
        </p:spPr>
        <p:txBody>
          <a:bodyPr vert="horz" lIns="96597" tIns="48299" rIns="96597" bIns="48299" rtlCol="0" anchor="b"/>
          <a:lstStyle>
            <a:lvl1pPr algn="r">
              <a:defRPr sz="1300"/>
            </a:lvl1pPr>
          </a:lstStyle>
          <a:p>
            <a:fld id="{DB1149F7-06D0-4355-98F9-06D03EB406B4}" type="slidenum">
              <a:rPr lang="es-EC" smtClean="0"/>
              <a:t>‹Nº›</a:t>
            </a:fld>
            <a:endParaRPr lang="es-EC"/>
          </a:p>
        </p:txBody>
      </p:sp>
    </p:spTree>
    <p:extLst>
      <p:ext uri="{BB962C8B-B14F-4D97-AF65-F5344CB8AC3E}">
        <p14:creationId xmlns:p14="http://schemas.microsoft.com/office/powerpoint/2010/main" val="1450862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4340754" cy="345604"/>
          </a:xfrm>
          <a:prstGeom prst="rect">
            <a:avLst/>
          </a:prstGeom>
        </p:spPr>
        <p:txBody>
          <a:bodyPr vert="horz" lIns="96597" tIns="48299" rIns="96597" bIns="48299" rtlCol="0"/>
          <a:lstStyle>
            <a:lvl1pPr algn="l">
              <a:defRPr sz="1300"/>
            </a:lvl1pPr>
          </a:lstStyle>
          <a:p>
            <a:endParaRPr lang="es-EC"/>
          </a:p>
        </p:txBody>
      </p:sp>
      <p:sp>
        <p:nvSpPr>
          <p:cNvPr id="3" name="Marcador de fecha 2"/>
          <p:cNvSpPr>
            <a:spLocks noGrp="1"/>
          </p:cNvSpPr>
          <p:nvPr>
            <p:ph type="dt" idx="1"/>
          </p:nvPr>
        </p:nvSpPr>
        <p:spPr>
          <a:xfrm>
            <a:off x="5674053" y="1"/>
            <a:ext cx="4340754" cy="345604"/>
          </a:xfrm>
          <a:prstGeom prst="rect">
            <a:avLst/>
          </a:prstGeom>
        </p:spPr>
        <p:txBody>
          <a:bodyPr vert="horz" lIns="96597" tIns="48299" rIns="96597" bIns="48299" rtlCol="0"/>
          <a:lstStyle>
            <a:lvl1pPr algn="r">
              <a:defRPr sz="1300"/>
            </a:lvl1pPr>
          </a:lstStyle>
          <a:p>
            <a:fld id="{44CC830A-5EFD-4774-B652-5F48FBD513CC}" type="datetimeFigureOut">
              <a:rPr lang="es-EC" smtClean="0"/>
              <a:t>04/06/2019</a:t>
            </a:fld>
            <a:endParaRPr lang="es-EC"/>
          </a:p>
        </p:txBody>
      </p:sp>
      <p:sp>
        <p:nvSpPr>
          <p:cNvPr id="4" name="Marcador de imagen de diapositiva 3"/>
          <p:cNvSpPr>
            <a:spLocks noGrp="1" noRot="1" noChangeAspect="1"/>
          </p:cNvSpPr>
          <p:nvPr>
            <p:ph type="sldImg" idx="2"/>
          </p:nvPr>
        </p:nvSpPr>
        <p:spPr>
          <a:xfrm>
            <a:off x="2941638" y="860425"/>
            <a:ext cx="4133850" cy="2325688"/>
          </a:xfrm>
          <a:prstGeom prst="rect">
            <a:avLst/>
          </a:prstGeom>
          <a:noFill/>
          <a:ln w="12700">
            <a:solidFill>
              <a:prstClr val="black"/>
            </a:solidFill>
          </a:ln>
        </p:spPr>
        <p:txBody>
          <a:bodyPr vert="horz" lIns="96597" tIns="48299" rIns="96597" bIns="48299" rtlCol="0" anchor="ctr"/>
          <a:lstStyle/>
          <a:p>
            <a:endParaRPr lang="es-EC"/>
          </a:p>
        </p:txBody>
      </p:sp>
      <p:sp>
        <p:nvSpPr>
          <p:cNvPr id="5" name="Marcador de notas 4"/>
          <p:cNvSpPr>
            <a:spLocks noGrp="1"/>
          </p:cNvSpPr>
          <p:nvPr>
            <p:ph type="body" sz="quarter" idx="3"/>
          </p:nvPr>
        </p:nvSpPr>
        <p:spPr>
          <a:xfrm>
            <a:off x="1001713" y="3314928"/>
            <a:ext cx="8013700" cy="2712215"/>
          </a:xfrm>
          <a:prstGeom prst="rect">
            <a:avLst/>
          </a:prstGeom>
        </p:spPr>
        <p:txBody>
          <a:bodyPr vert="horz" lIns="96597" tIns="48299" rIns="96597" bIns="48299"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6542560"/>
            <a:ext cx="4340754" cy="345603"/>
          </a:xfrm>
          <a:prstGeom prst="rect">
            <a:avLst/>
          </a:prstGeom>
        </p:spPr>
        <p:txBody>
          <a:bodyPr vert="horz" lIns="96597" tIns="48299" rIns="96597" bIns="48299" rtlCol="0" anchor="b"/>
          <a:lstStyle>
            <a:lvl1pPr algn="l">
              <a:defRPr sz="1300"/>
            </a:lvl1pPr>
          </a:lstStyle>
          <a:p>
            <a:endParaRPr lang="es-EC"/>
          </a:p>
        </p:txBody>
      </p:sp>
      <p:sp>
        <p:nvSpPr>
          <p:cNvPr id="7" name="Marcador de número de diapositiva 6"/>
          <p:cNvSpPr>
            <a:spLocks noGrp="1"/>
          </p:cNvSpPr>
          <p:nvPr>
            <p:ph type="sldNum" sz="quarter" idx="5"/>
          </p:nvPr>
        </p:nvSpPr>
        <p:spPr>
          <a:xfrm>
            <a:off x="5674053" y="6542560"/>
            <a:ext cx="4340754" cy="345603"/>
          </a:xfrm>
          <a:prstGeom prst="rect">
            <a:avLst/>
          </a:prstGeom>
        </p:spPr>
        <p:txBody>
          <a:bodyPr vert="horz" lIns="96597" tIns="48299" rIns="96597" bIns="48299" rtlCol="0" anchor="b"/>
          <a:lstStyle>
            <a:lvl1pPr algn="r">
              <a:defRPr sz="1300"/>
            </a:lvl1pPr>
          </a:lstStyle>
          <a:p>
            <a:fld id="{74C55174-E040-4195-BCA8-8C2FF882A754}" type="slidenum">
              <a:rPr lang="es-EC" smtClean="0"/>
              <a:t>‹Nº›</a:t>
            </a:fld>
            <a:endParaRPr lang="es-EC"/>
          </a:p>
        </p:txBody>
      </p:sp>
    </p:spTree>
    <p:extLst>
      <p:ext uri="{BB962C8B-B14F-4D97-AF65-F5344CB8AC3E}">
        <p14:creationId xmlns:p14="http://schemas.microsoft.com/office/powerpoint/2010/main" val="3895815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4C55174-E040-4195-BCA8-8C2FF882A754}" type="slidenum">
              <a:rPr lang="es-EC" smtClean="0"/>
              <a:t>4</a:t>
            </a:fld>
            <a:endParaRPr lang="es-EC"/>
          </a:p>
        </p:txBody>
      </p:sp>
    </p:spTree>
    <p:extLst>
      <p:ext uri="{BB962C8B-B14F-4D97-AF65-F5344CB8AC3E}">
        <p14:creationId xmlns:p14="http://schemas.microsoft.com/office/powerpoint/2010/main" val="3632186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4C55174-E040-4195-BCA8-8C2FF882A754}" type="slidenum">
              <a:rPr lang="es-EC" smtClean="0"/>
              <a:t>5</a:t>
            </a:fld>
            <a:endParaRPr lang="es-EC"/>
          </a:p>
        </p:txBody>
      </p:sp>
    </p:spTree>
    <p:extLst>
      <p:ext uri="{BB962C8B-B14F-4D97-AF65-F5344CB8AC3E}">
        <p14:creationId xmlns:p14="http://schemas.microsoft.com/office/powerpoint/2010/main" val="1387632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4C55174-E040-4195-BCA8-8C2FF882A754}" type="slidenum">
              <a:rPr lang="es-EC" smtClean="0"/>
              <a:t>8</a:t>
            </a:fld>
            <a:endParaRPr lang="es-EC"/>
          </a:p>
        </p:txBody>
      </p:sp>
    </p:spTree>
    <p:extLst>
      <p:ext uri="{BB962C8B-B14F-4D97-AF65-F5344CB8AC3E}">
        <p14:creationId xmlns:p14="http://schemas.microsoft.com/office/powerpoint/2010/main" val="3186352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4C55174-E040-4195-BCA8-8C2FF882A754}" type="slidenum">
              <a:rPr lang="es-EC" smtClean="0"/>
              <a:t>12</a:t>
            </a:fld>
            <a:endParaRPr lang="es-EC"/>
          </a:p>
        </p:txBody>
      </p:sp>
    </p:spTree>
    <p:extLst>
      <p:ext uri="{BB962C8B-B14F-4D97-AF65-F5344CB8AC3E}">
        <p14:creationId xmlns:p14="http://schemas.microsoft.com/office/powerpoint/2010/main" val="865301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4C55174-E040-4195-BCA8-8C2FF882A754}" type="slidenum">
              <a:rPr lang="es-EC" smtClean="0"/>
              <a:t>19</a:t>
            </a:fld>
            <a:endParaRPr lang="es-EC"/>
          </a:p>
        </p:txBody>
      </p:sp>
    </p:spTree>
    <p:extLst>
      <p:ext uri="{BB962C8B-B14F-4D97-AF65-F5344CB8AC3E}">
        <p14:creationId xmlns:p14="http://schemas.microsoft.com/office/powerpoint/2010/main" val="2643589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4C55174-E040-4195-BCA8-8C2FF882A754}" type="slidenum">
              <a:rPr lang="es-EC" smtClean="0"/>
              <a:t>20</a:t>
            </a:fld>
            <a:endParaRPr lang="es-EC"/>
          </a:p>
        </p:txBody>
      </p:sp>
    </p:spTree>
    <p:extLst>
      <p:ext uri="{BB962C8B-B14F-4D97-AF65-F5344CB8AC3E}">
        <p14:creationId xmlns:p14="http://schemas.microsoft.com/office/powerpoint/2010/main" val="35505052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6/4/2019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‹Nº›</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529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6/4/2019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684482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7766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4865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236515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5295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4646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933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002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729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‹Nº›</a:t>
            </a:fld>
            <a:endParaRPr lang="en-US" dirty="0"/>
          </a:p>
        </p:txBody>
      </p:sp>
    </p:spTree>
    <p:extLst>
      <p:ext uri="{BB962C8B-B14F-4D97-AF65-F5344CB8AC3E}">
        <p14:creationId xmlns:p14="http://schemas.microsoft.com/office/powerpoint/2010/main" val="210318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817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6/4/2019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‹Nº›</a:t>
            </a:fld>
            <a:endParaRPr lang="en-US" dirty="0"/>
          </a:p>
        </p:txBody>
      </p:sp>
    </p:spTree>
    <p:extLst>
      <p:ext uri="{BB962C8B-B14F-4D97-AF65-F5344CB8AC3E}">
        <p14:creationId xmlns:p14="http://schemas.microsoft.com/office/powerpoint/2010/main" val="57056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125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5591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50459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6/4/2019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260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6/4/2019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5476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6/4/2019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1887575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image" Target="../media/image42.jpeg"/><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image" Target="../media/image41.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49.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50.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51.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Layout" Target="../diagrams/layout14.xml"/><Relationship Id="rId7" Type="http://schemas.openxmlformats.org/officeDocument/2006/relationships/image" Target="../media/image52.jpe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11" Type="http://schemas.openxmlformats.org/officeDocument/2006/relationships/image" Target="../media/image56.jpeg"/><Relationship Id="rId5" Type="http://schemas.openxmlformats.org/officeDocument/2006/relationships/diagramColors" Target="../diagrams/colors14.xml"/><Relationship Id="rId10" Type="http://schemas.openxmlformats.org/officeDocument/2006/relationships/image" Target="../media/image55.jpeg"/><Relationship Id="rId4" Type="http://schemas.openxmlformats.org/officeDocument/2006/relationships/diagramQuickStyle" Target="../diagrams/quickStyle14.xml"/><Relationship Id="rId9" Type="http://schemas.openxmlformats.org/officeDocument/2006/relationships/image" Target="../media/image54.jpe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17.xml"/><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2.xml"/><Relationship Id="rId7" Type="http://schemas.openxmlformats.org/officeDocument/2006/relationships/image" Target="../media/image14.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7.jpeg"/><Relationship Id="rId7" Type="http://schemas.openxmlformats.org/officeDocument/2006/relationships/diagramColors" Target="../diagrams/colors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26.jpeg"/><Relationship Id="rId4" Type="http://schemas.openxmlformats.org/officeDocument/2006/relationships/diagramLayout" Target="../diagrams/layout4.xml"/><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Layout" Target="../diagrams/layout5.xml"/><Relationship Id="rId7" Type="http://schemas.openxmlformats.org/officeDocument/2006/relationships/image" Target="../media/image27.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1.png"/><Relationship Id="rId7" Type="http://schemas.openxmlformats.org/officeDocument/2006/relationships/diagramQuickStyle" Target="../diagrams/quickStyle6.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32.png"/><Relationship Id="rId9" Type="http://schemas.microsoft.com/office/2007/relationships/diagramDrawing" Target="../diagrams/drawing6.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3503712" y="3172326"/>
            <a:ext cx="54726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endParaRPr lang="es-ES" dirty="0">
              <a:latin typeface="Arial" pitchFamily="34" charset="0"/>
              <a:cs typeface="Arial" pitchFamily="34" charset="0"/>
            </a:endParaRPr>
          </a:p>
        </p:txBody>
      </p:sp>
      <p:sp>
        <p:nvSpPr>
          <p:cNvPr id="7" name="2 Subtítulo"/>
          <p:cNvSpPr txBox="1">
            <a:spLocks/>
          </p:cNvSpPr>
          <p:nvPr/>
        </p:nvSpPr>
        <p:spPr>
          <a:xfrm>
            <a:off x="3012366" y="1111797"/>
            <a:ext cx="6771104" cy="5090220"/>
          </a:xfrm>
          <a:prstGeom prst="rect">
            <a:avLst/>
          </a:prstGeom>
        </p:spPr>
        <p:txBody>
          <a:bodyPr/>
          <a:lst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a:lstStyle>
          <a:p>
            <a:pPr marL="0" indent="0" algn="ctr">
              <a:buNone/>
            </a:pPr>
            <a:endParaRPr lang="es-ES" sz="2000" b="1" kern="0" dirty="0">
              <a:solidFill>
                <a:schemeClr val="tx1"/>
              </a:solidFill>
            </a:endParaRPr>
          </a:p>
          <a:p>
            <a:pPr marL="0" indent="0" algn="ctr">
              <a:buNone/>
            </a:pPr>
            <a:endParaRPr lang="es-EC" sz="1100" b="1" kern="0" dirty="0">
              <a:solidFill>
                <a:schemeClr val="tx1"/>
              </a:solidFill>
            </a:endParaRPr>
          </a:p>
          <a:p>
            <a:pPr marL="0" indent="0" algn="ctr">
              <a:buNone/>
            </a:pPr>
            <a:r>
              <a:rPr lang="es-EC" sz="1400" b="1" kern="0" dirty="0">
                <a:solidFill>
                  <a:schemeClr val="tx1"/>
                </a:solidFill>
              </a:rPr>
              <a:t>DEPARTAMENTO DE CIENCIAS ECONÓMICAS, </a:t>
            </a:r>
          </a:p>
          <a:p>
            <a:pPr marL="0" indent="0" algn="ctr">
              <a:buNone/>
            </a:pPr>
            <a:r>
              <a:rPr lang="es-EC" sz="1400" b="1" kern="0" dirty="0">
                <a:solidFill>
                  <a:schemeClr val="tx1"/>
                </a:solidFill>
              </a:rPr>
              <a:t>ADMINISTRATIVAS Y DE COMERCIO</a:t>
            </a:r>
            <a:endParaRPr lang="es-EC" sz="1200" kern="0" dirty="0">
              <a:solidFill>
                <a:schemeClr val="tx1"/>
              </a:solidFill>
            </a:endParaRPr>
          </a:p>
          <a:p>
            <a:pPr marL="0" indent="0" algn="ctr">
              <a:buNone/>
            </a:pPr>
            <a:endParaRPr lang="es-EC" sz="1100" b="1" kern="0" dirty="0">
              <a:solidFill>
                <a:schemeClr val="tx1"/>
              </a:solidFill>
            </a:endParaRPr>
          </a:p>
          <a:p>
            <a:pPr marL="0" indent="0" algn="ctr">
              <a:buNone/>
            </a:pPr>
            <a:r>
              <a:rPr lang="es-EC" sz="1400" b="1" kern="0" dirty="0">
                <a:solidFill>
                  <a:schemeClr val="tx1"/>
                </a:solidFill>
              </a:rPr>
              <a:t>CARRERA DE INGENIERÍA EN </a:t>
            </a:r>
            <a:r>
              <a:rPr lang="es-EC" sz="1400" b="1" kern="0" dirty="0" smtClean="0">
                <a:solidFill>
                  <a:schemeClr val="tx1"/>
                </a:solidFill>
              </a:rPr>
              <a:t>ADMINISTRACIÓN TURÍSTICA Y HOTELERA</a:t>
            </a:r>
            <a:endParaRPr lang="es-EC" sz="1400" kern="0" dirty="0">
              <a:solidFill>
                <a:schemeClr val="tx1"/>
              </a:solidFill>
            </a:endParaRPr>
          </a:p>
          <a:p>
            <a:pPr marL="0" indent="0" algn="ctr">
              <a:buNone/>
            </a:pPr>
            <a:endParaRPr lang="es-ES" sz="1100" b="1" kern="0" dirty="0">
              <a:solidFill>
                <a:schemeClr val="tx1"/>
              </a:solidFill>
            </a:endParaRPr>
          </a:p>
          <a:p>
            <a:pPr marL="0" indent="0" algn="ctr">
              <a:buNone/>
            </a:pPr>
            <a:r>
              <a:rPr lang="es-EC" sz="1400" b="1" kern="0" dirty="0" smtClean="0">
                <a:solidFill>
                  <a:schemeClr val="tx1"/>
                </a:solidFill>
              </a:rPr>
              <a:t>Trabajo de titulación </a:t>
            </a:r>
            <a:r>
              <a:rPr lang="es-EC" sz="1400" b="1" kern="0" dirty="0">
                <a:solidFill>
                  <a:schemeClr val="tx1"/>
                </a:solidFill>
              </a:rPr>
              <a:t>previo a la obtención del título de:</a:t>
            </a:r>
          </a:p>
          <a:p>
            <a:pPr marL="0" indent="0" algn="ctr">
              <a:buNone/>
            </a:pPr>
            <a:r>
              <a:rPr lang="es-EC" sz="1400" b="1" kern="0" dirty="0">
                <a:solidFill>
                  <a:schemeClr val="tx1"/>
                </a:solidFill>
              </a:rPr>
              <a:t> </a:t>
            </a:r>
            <a:r>
              <a:rPr lang="es-EC" sz="1400" b="1" kern="0" dirty="0" smtClean="0">
                <a:solidFill>
                  <a:schemeClr val="tx1"/>
                </a:solidFill>
              </a:rPr>
              <a:t>INGENIERA </a:t>
            </a:r>
            <a:r>
              <a:rPr lang="es-EC" sz="1400" b="1" kern="0" dirty="0">
                <a:solidFill>
                  <a:schemeClr val="tx1"/>
                </a:solidFill>
              </a:rPr>
              <a:t>EN </a:t>
            </a:r>
            <a:r>
              <a:rPr lang="es-EC" sz="1400" b="1" kern="0" dirty="0" smtClean="0">
                <a:solidFill>
                  <a:schemeClr val="tx1"/>
                </a:solidFill>
              </a:rPr>
              <a:t>ADMINISTRACIÓN TURÍSTICA Y HOTELERA</a:t>
            </a:r>
            <a:endParaRPr lang="es-EC" sz="1400" b="1" kern="0" dirty="0">
              <a:solidFill>
                <a:schemeClr val="tx1"/>
              </a:solidFill>
            </a:endParaRPr>
          </a:p>
          <a:p>
            <a:pPr marL="0" indent="0" algn="ctr">
              <a:buNone/>
            </a:pPr>
            <a:endParaRPr lang="es-EC" sz="1100" b="1" kern="0" dirty="0">
              <a:solidFill>
                <a:schemeClr val="tx1"/>
              </a:solidFill>
            </a:endParaRPr>
          </a:p>
          <a:p>
            <a:pPr marL="0" indent="0" algn="ctr">
              <a:buNone/>
            </a:pPr>
            <a:endParaRPr lang="es-EC" sz="1400" b="1" kern="0" dirty="0">
              <a:solidFill>
                <a:schemeClr val="tx1"/>
              </a:solidFill>
            </a:endParaRPr>
          </a:p>
          <a:p>
            <a:pPr marL="0" indent="0" algn="ctr">
              <a:buNone/>
            </a:pPr>
            <a:r>
              <a:rPr lang="es-EC" sz="1400" b="1" kern="0" dirty="0" smtClean="0">
                <a:solidFill>
                  <a:schemeClr val="tx1"/>
                </a:solidFill>
              </a:rPr>
              <a:t>AUTORA: GONZÁLEZ CUASCOTA, KERLY PAMELA</a:t>
            </a:r>
          </a:p>
          <a:p>
            <a:pPr marL="0" indent="0" algn="ctr">
              <a:buNone/>
            </a:pPr>
            <a:endParaRPr lang="es-EC" sz="1400" b="1" kern="0" dirty="0">
              <a:solidFill>
                <a:schemeClr val="tx1"/>
              </a:solidFill>
            </a:endParaRPr>
          </a:p>
          <a:p>
            <a:pPr marL="0" indent="0" algn="ctr">
              <a:buNone/>
            </a:pPr>
            <a:r>
              <a:rPr lang="es-EC" sz="1400" b="1" kern="0" dirty="0" smtClean="0">
                <a:solidFill>
                  <a:schemeClr val="tx1"/>
                </a:solidFill>
              </a:rPr>
              <a:t>DIRECTORA: ING. VARGAS ZURITA, JÉSSICA ALEJANDRA MA.</a:t>
            </a:r>
            <a:endParaRPr lang="es-EC" sz="1400" b="1" kern="0" dirty="0">
              <a:solidFill>
                <a:schemeClr val="tx1"/>
              </a:solidFill>
            </a:endParaRPr>
          </a:p>
          <a:p>
            <a:pPr marL="0" indent="0" algn="ctr">
              <a:buNone/>
            </a:pPr>
            <a:endParaRPr lang="es-EC" sz="1100" b="1" kern="0" dirty="0">
              <a:solidFill>
                <a:schemeClr val="tx1"/>
              </a:solidFill>
            </a:endParaRPr>
          </a:p>
          <a:p>
            <a:pPr marL="0" indent="0" algn="ctr">
              <a:spcBef>
                <a:spcPts val="0"/>
              </a:spcBef>
              <a:spcAft>
                <a:spcPts val="0"/>
              </a:spcAft>
              <a:buNone/>
            </a:pPr>
            <a:endParaRPr lang="es-EC" sz="1400" b="1" kern="0" dirty="0">
              <a:solidFill>
                <a:schemeClr val="tx1"/>
              </a:solidFill>
            </a:endParaRPr>
          </a:p>
          <a:p>
            <a:pPr marL="0" indent="0" algn="ctr">
              <a:spcBef>
                <a:spcPts val="0"/>
              </a:spcBef>
              <a:spcAft>
                <a:spcPts val="0"/>
              </a:spcAft>
              <a:buNone/>
            </a:pPr>
            <a:r>
              <a:rPr lang="es-EC" sz="1400" b="1" kern="0" dirty="0">
                <a:solidFill>
                  <a:schemeClr val="tx1"/>
                </a:solidFill>
              </a:rPr>
              <a:t>TEMA: </a:t>
            </a:r>
            <a:r>
              <a:rPr lang="es-EC" sz="1400" b="1" kern="0" dirty="0" smtClean="0">
                <a:solidFill>
                  <a:schemeClr val="tx1"/>
                </a:solidFill>
              </a:rPr>
              <a:t>EFECTOS DEL CICLOTURISMO COMO APORTE AL DESARROLLO SOSTENIBLE DE LA COMUNIDAD DE PACTO, CANTÓN QUITO.</a:t>
            </a:r>
            <a:endParaRPr lang="es-MX" sz="1400" b="1" kern="0" dirty="0">
              <a:solidFill>
                <a:schemeClr val="tx1"/>
              </a:solidFill>
            </a:endParaRPr>
          </a:p>
          <a:p>
            <a:pPr marL="0" indent="0" algn="ctr">
              <a:buNone/>
            </a:pPr>
            <a:endParaRPr lang="es-EC" sz="1100" b="1" kern="0" dirty="0">
              <a:solidFill>
                <a:schemeClr val="tx1"/>
              </a:solidFill>
            </a:endParaRPr>
          </a:p>
          <a:p>
            <a:pPr marL="0" indent="0" algn="ctr">
              <a:buNone/>
            </a:pPr>
            <a:r>
              <a:rPr lang="es-EC" sz="1400" b="1" kern="0" dirty="0">
                <a:solidFill>
                  <a:schemeClr val="tx1"/>
                </a:solidFill>
              </a:rPr>
              <a:t>SANGOLQUÍ, </a:t>
            </a:r>
            <a:r>
              <a:rPr lang="es-EC" sz="1400" b="1" kern="0" dirty="0" smtClean="0">
                <a:solidFill>
                  <a:schemeClr val="tx1"/>
                </a:solidFill>
              </a:rPr>
              <a:t>MAYO 2019</a:t>
            </a:r>
            <a:endParaRPr lang="es-EC" sz="1600" b="1" kern="0" dirty="0">
              <a:solidFill>
                <a:schemeClr val="tx1"/>
              </a:solidFill>
            </a:endParaRPr>
          </a:p>
        </p:txBody>
      </p:sp>
      <p:sp>
        <p:nvSpPr>
          <p:cNvPr id="4" name="3 Rectángulo"/>
          <p:cNvSpPr/>
          <p:nvPr/>
        </p:nvSpPr>
        <p:spPr>
          <a:xfrm>
            <a:off x="2696559" y="398533"/>
            <a:ext cx="7402719" cy="1077218"/>
          </a:xfrm>
          <a:prstGeom prst="rect">
            <a:avLst/>
          </a:prstGeom>
        </p:spPr>
        <p:txBody>
          <a:bodyPr wrap="square">
            <a:spAutoFit/>
          </a:bodyPr>
          <a:lstStyle/>
          <a:p>
            <a:pPr algn="ctr"/>
            <a:r>
              <a:rPr lang="es-ES" sz="3200" b="1" kern="0" dirty="0"/>
              <a:t>UNIVERSIDAD DE LAS FUERZAS ARMADAS - ESPE </a:t>
            </a:r>
            <a:endParaRPr lang="es-EC" sz="3200" kern="0" dirty="0"/>
          </a:p>
        </p:txBody>
      </p:sp>
      <p:pic>
        <p:nvPicPr>
          <p:cNvPr id="6" name="Imagen 5" descr="Resultado de imagen para logo de turismo esp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7183" y="540778"/>
            <a:ext cx="737757" cy="792729"/>
          </a:xfrm>
          <a:prstGeom prst="rect">
            <a:avLst/>
          </a:prstGeom>
          <a:noFill/>
          <a:ln>
            <a:noFill/>
          </a:ln>
        </p:spPr>
      </p:pic>
      <p:pic>
        <p:nvPicPr>
          <p:cNvPr id="2052" name="Picture 4"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34" y="540779"/>
            <a:ext cx="2021821" cy="792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906603"/>
      </p:ext>
    </p:extLst>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585971" y="3030243"/>
            <a:ext cx="4291774" cy="338554"/>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s-EC" sz="1600" dirty="0" smtClean="0">
                <a:ea typeface="Calibri" panose="020F0502020204030204" pitchFamily="34" charset="0"/>
              </a:rPr>
              <a:t>Poca afluencia de turistas</a:t>
            </a:r>
            <a:endParaRPr lang="es-EC" sz="1600" dirty="0"/>
          </a:p>
        </p:txBody>
      </p:sp>
      <p:pic>
        <p:nvPicPr>
          <p:cNvPr id="7" name="Imagen 6" descr="COBERTURA_PACTO2016"/>
          <p:cNvPicPr/>
          <p:nvPr/>
        </p:nvPicPr>
        <p:blipFill>
          <a:blip r:embed="rId2">
            <a:extLst>
              <a:ext uri="{28A0092B-C50C-407E-A947-70E740481C1C}">
                <a14:useLocalDpi xmlns:a14="http://schemas.microsoft.com/office/drawing/2010/main" val="0"/>
              </a:ext>
            </a:extLst>
          </a:blip>
          <a:srcRect/>
          <a:stretch>
            <a:fillRect/>
          </a:stretch>
        </p:blipFill>
        <p:spPr bwMode="auto">
          <a:xfrm>
            <a:off x="4989497" y="821642"/>
            <a:ext cx="6500137" cy="5314115"/>
          </a:xfrm>
          <a:prstGeom prst="rect">
            <a:avLst/>
          </a:prstGeom>
          <a:noFill/>
          <a:ln>
            <a:noFill/>
          </a:ln>
        </p:spPr>
      </p:pic>
      <p:sp>
        <p:nvSpPr>
          <p:cNvPr id="8" name="Marcador de contenido 2"/>
          <p:cNvSpPr>
            <a:spLocks noGrp="1"/>
          </p:cNvSpPr>
          <p:nvPr>
            <p:ph idx="1"/>
          </p:nvPr>
        </p:nvSpPr>
        <p:spPr>
          <a:xfrm>
            <a:off x="623392" y="657598"/>
            <a:ext cx="2729408" cy="274451"/>
          </a:xfrm>
        </p:spPr>
        <p:txBody>
          <a:bodyPr>
            <a:normAutofit fontScale="70000" lnSpcReduction="20000"/>
          </a:bodyPr>
          <a:lstStyle/>
          <a:p>
            <a:pPr marL="0" indent="0">
              <a:buNone/>
            </a:pPr>
            <a:r>
              <a:rPr lang="es-EC" sz="2000" b="1" dirty="0" smtClean="0">
                <a:solidFill>
                  <a:schemeClr val="tx1"/>
                </a:solidFill>
              </a:rPr>
              <a:t>Situación actual</a:t>
            </a:r>
            <a:endParaRPr lang="es-EC" sz="2000" b="1" dirty="0">
              <a:solidFill>
                <a:schemeClr val="tx1"/>
              </a:solidFill>
            </a:endParaRPr>
          </a:p>
        </p:txBody>
      </p:sp>
      <p:sp>
        <p:nvSpPr>
          <p:cNvPr id="9" name="Título 1"/>
          <p:cNvSpPr txBox="1">
            <a:spLocks/>
          </p:cNvSpPr>
          <p:nvPr/>
        </p:nvSpPr>
        <p:spPr>
          <a:xfrm>
            <a:off x="516834" y="21391"/>
            <a:ext cx="10972800" cy="74005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chemeClr val="tx1"/>
                </a:solidFill>
                <a:effectLst/>
              </a:rPr>
              <a:t>Resultados</a:t>
            </a:r>
            <a:endParaRPr lang="es-ES" kern="0" dirty="0">
              <a:solidFill>
                <a:schemeClr val="tx1"/>
              </a:solidFill>
            </a:endParaRPr>
          </a:p>
        </p:txBody>
      </p:sp>
      <p:pic>
        <p:nvPicPr>
          <p:cNvPr id="7174" name="Picture 6" descr="Resultado de imagen para mashpi lod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971" y="3536024"/>
            <a:ext cx="4328940" cy="2452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6" name="Picture 8"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392" y="5021249"/>
            <a:ext cx="756319" cy="967299"/>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768826" y="1015663"/>
            <a:ext cx="3963229" cy="195438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71450" indent="-171450">
              <a:buFontTx/>
              <a:buChar char="-"/>
            </a:pPr>
            <a:r>
              <a:rPr lang="es-EC" sz="1100" dirty="0" smtClean="0">
                <a:latin typeface="+mj-lt"/>
                <a:ea typeface="Calibri" panose="020F0502020204030204" pitchFamily="34" charset="0"/>
              </a:rPr>
              <a:t>Forma parte del </a:t>
            </a:r>
            <a:r>
              <a:rPr lang="es-EC" sz="1100" dirty="0">
                <a:latin typeface="+mj-lt"/>
                <a:ea typeface="Calibri" panose="020F0502020204030204" pitchFamily="34" charset="0"/>
              </a:rPr>
              <a:t>Chocó Andino, </a:t>
            </a:r>
            <a:r>
              <a:rPr lang="es-EC" sz="1100" dirty="0" smtClean="0">
                <a:latin typeface="+mj-lt"/>
                <a:ea typeface="Calibri" panose="020F0502020204030204" pitchFamily="34" charset="0"/>
              </a:rPr>
              <a:t>Reserva </a:t>
            </a:r>
            <a:r>
              <a:rPr lang="es-EC" sz="1100" dirty="0">
                <a:latin typeface="+mj-lt"/>
                <a:ea typeface="Calibri" panose="020F0502020204030204" pitchFamily="34" charset="0"/>
              </a:rPr>
              <a:t>de la </a:t>
            </a:r>
            <a:r>
              <a:rPr lang="es-EC" sz="1100" dirty="0" smtClean="0">
                <a:latin typeface="+mj-lt"/>
                <a:ea typeface="Calibri" panose="020F0502020204030204" pitchFamily="34" charset="0"/>
              </a:rPr>
              <a:t>Biósfera</a:t>
            </a:r>
          </a:p>
          <a:p>
            <a:pPr marL="171450" indent="-171450">
              <a:buFontTx/>
              <a:buChar char="-"/>
            </a:pPr>
            <a:endParaRPr lang="es-EC" sz="1100" dirty="0" smtClean="0">
              <a:latin typeface="+mj-lt"/>
              <a:ea typeface="Calibri" panose="020F0502020204030204" pitchFamily="34" charset="0"/>
            </a:endParaRPr>
          </a:p>
          <a:p>
            <a:pPr marL="171450" indent="-171450">
              <a:buFontTx/>
              <a:buChar char="-"/>
            </a:pPr>
            <a:r>
              <a:rPr lang="es-EC" sz="1100" dirty="0" smtClean="0">
                <a:latin typeface="+mj-lt"/>
              </a:rPr>
              <a:t>Elaboración de la panela (Capital Mundial de la Panela)</a:t>
            </a:r>
          </a:p>
          <a:p>
            <a:pPr marL="171450" indent="-171450">
              <a:buFontTx/>
              <a:buChar char="-"/>
            </a:pPr>
            <a:endParaRPr lang="es-EC" sz="1100" dirty="0" smtClean="0">
              <a:latin typeface="+mj-lt"/>
            </a:endParaRPr>
          </a:p>
          <a:p>
            <a:pPr marL="171450" indent="-171450">
              <a:buFontTx/>
              <a:buChar char="-"/>
            </a:pPr>
            <a:r>
              <a:rPr lang="es-EC" sz="1100" dirty="0" smtClean="0">
                <a:latin typeface="+mj-lt"/>
              </a:rPr>
              <a:t>Zona agrícola – ganadera</a:t>
            </a:r>
          </a:p>
          <a:p>
            <a:pPr marL="171450" indent="-171450">
              <a:buFontTx/>
              <a:buChar char="-"/>
            </a:pPr>
            <a:endParaRPr lang="es-EC" sz="1100" dirty="0">
              <a:latin typeface="+mj-lt"/>
            </a:endParaRPr>
          </a:p>
          <a:p>
            <a:pPr marL="171450" indent="-171450">
              <a:buFontTx/>
              <a:buChar char="-"/>
            </a:pPr>
            <a:endParaRPr lang="es-EC" sz="1100" dirty="0" smtClean="0">
              <a:latin typeface="+mj-lt"/>
            </a:endParaRPr>
          </a:p>
          <a:p>
            <a:pPr marL="171450" indent="-171450">
              <a:buFontTx/>
              <a:buChar char="-"/>
            </a:pPr>
            <a:endParaRPr lang="es-EC" sz="1100" dirty="0">
              <a:latin typeface="+mj-lt"/>
            </a:endParaRPr>
          </a:p>
          <a:p>
            <a:pPr marL="171450" indent="-171450">
              <a:buFontTx/>
              <a:buChar char="-"/>
            </a:pPr>
            <a:endParaRPr lang="es-EC" sz="1100" dirty="0" smtClean="0">
              <a:latin typeface="+mj-lt"/>
            </a:endParaRPr>
          </a:p>
          <a:p>
            <a:pPr marL="171450" indent="-171450">
              <a:buFontTx/>
              <a:buChar char="-"/>
            </a:pPr>
            <a:endParaRPr lang="es-EC" sz="1100" dirty="0" smtClean="0">
              <a:latin typeface="+mj-lt"/>
            </a:endParaRPr>
          </a:p>
          <a:p>
            <a:pPr marL="171450" indent="-171450">
              <a:buFontTx/>
              <a:buChar char="-"/>
            </a:pPr>
            <a:endParaRPr lang="es-EC" sz="1100" dirty="0">
              <a:latin typeface="+mj-lt"/>
            </a:endParaRPr>
          </a:p>
        </p:txBody>
      </p:sp>
      <p:pic>
        <p:nvPicPr>
          <p:cNvPr id="7178" name="Picture 10" descr="Imagen relacionad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183" t="12136" r="5004"/>
          <a:stretch/>
        </p:blipFill>
        <p:spPr bwMode="auto">
          <a:xfrm>
            <a:off x="2731858" y="1653377"/>
            <a:ext cx="1853394" cy="1209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7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596889"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effectLst/>
              </a:rPr>
              <a:t>Estado de la parroquia para el cicloturismo </a:t>
            </a:r>
            <a:endParaRPr lang="es-ES" kern="0" dirty="0">
              <a:solidFill>
                <a:schemeClr val="tx1"/>
              </a:solidFill>
            </a:endParaRPr>
          </a:p>
        </p:txBody>
      </p:sp>
      <p:graphicFrame>
        <p:nvGraphicFramePr>
          <p:cNvPr id="3" name="Diagrama 2"/>
          <p:cNvGraphicFramePr/>
          <p:nvPr>
            <p:extLst>
              <p:ext uri="{D42A27DB-BD31-4B8C-83A1-F6EECF244321}">
                <p14:modId xmlns:p14="http://schemas.microsoft.com/office/powerpoint/2010/main" val="3008940145"/>
              </p:ext>
            </p:extLst>
          </p:nvPr>
        </p:nvGraphicFramePr>
        <p:xfrm>
          <a:off x="1589155" y="2285633"/>
          <a:ext cx="3918226" cy="3494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uadroTexto 8"/>
          <p:cNvSpPr txBox="1"/>
          <p:nvPr/>
        </p:nvSpPr>
        <p:spPr>
          <a:xfrm>
            <a:off x="1008956" y="1529786"/>
            <a:ext cx="4346713"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b="1" dirty="0" smtClean="0"/>
              <a:t>Ventajas</a:t>
            </a:r>
            <a:endParaRPr lang="es-EC" sz="1400" b="1" dirty="0"/>
          </a:p>
          <a:p>
            <a:endParaRPr lang="es-EC" sz="1400" dirty="0"/>
          </a:p>
        </p:txBody>
      </p:sp>
      <p:graphicFrame>
        <p:nvGraphicFramePr>
          <p:cNvPr id="10" name="Diagrama 9"/>
          <p:cNvGraphicFramePr/>
          <p:nvPr>
            <p:extLst>
              <p:ext uri="{D42A27DB-BD31-4B8C-83A1-F6EECF244321}">
                <p14:modId xmlns:p14="http://schemas.microsoft.com/office/powerpoint/2010/main" val="928953222"/>
              </p:ext>
            </p:extLst>
          </p:nvPr>
        </p:nvGraphicFramePr>
        <p:xfrm>
          <a:off x="7058573" y="2199859"/>
          <a:ext cx="4071745" cy="37264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CuadroTexto 10"/>
          <p:cNvSpPr txBox="1"/>
          <p:nvPr/>
        </p:nvSpPr>
        <p:spPr>
          <a:xfrm>
            <a:off x="6573619" y="1529786"/>
            <a:ext cx="4439478"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b="1" dirty="0" smtClean="0"/>
              <a:t>Desventajas</a:t>
            </a:r>
            <a:endParaRPr lang="es-EC" b="1" dirty="0"/>
          </a:p>
          <a:p>
            <a:endParaRPr lang="es-EC" sz="1400" dirty="0"/>
          </a:p>
        </p:txBody>
      </p:sp>
      <p:cxnSp>
        <p:nvCxnSpPr>
          <p:cNvPr id="13" name="Conector recto 12"/>
          <p:cNvCxnSpPr/>
          <p:nvPr/>
        </p:nvCxnSpPr>
        <p:spPr>
          <a:xfrm>
            <a:off x="1321906" y="2114561"/>
            <a:ext cx="13252" cy="32780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a:off x="6831496" y="2114561"/>
            <a:ext cx="19879" cy="35165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1335158" y="4571999"/>
            <a:ext cx="1987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a:off x="6831496" y="2703441"/>
            <a:ext cx="1987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a:off x="1348411" y="5392572"/>
            <a:ext cx="1987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a:off x="1348411" y="3753566"/>
            <a:ext cx="1987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a:off x="1335158" y="2902224"/>
            <a:ext cx="1987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6841435" y="4876799"/>
            <a:ext cx="1987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a:off x="6841435" y="4187686"/>
            <a:ext cx="1987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a:off x="6851375" y="3452191"/>
            <a:ext cx="1987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a:off x="6851375" y="5643301"/>
            <a:ext cx="198782" cy="0"/>
          </a:xfrm>
          <a:prstGeom prst="line">
            <a:avLst/>
          </a:prstGeom>
        </p:spPr>
        <p:style>
          <a:lnRef idx="1">
            <a:schemeClr val="accent1"/>
          </a:lnRef>
          <a:fillRef idx="0">
            <a:schemeClr val="accent1"/>
          </a:fillRef>
          <a:effectRef idx="0">
            <a:schemeClr val="accent1"/>
          </a:effectRef>
          <a:fontRef idx="minor">
            <a:schemeClr val="tx1"/>
          </a:fontRef>
        </p:style>
      </p:cxnSp>
      <p:pic>
        <p:nvPicPr>
          <p:cNvPr id="16386" name="Picture 2" descr="Resultado de imagen para ventajas y desventaja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16764" y="675320"/>
            <a:ext cx="1146853" cy="114685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6390" name="Picture 6" descr="Imagen relacionad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53739" y="732005"/>
            <a:ext cx="1093843" cy="109016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90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7222976" y="477078"/>
            <a:ext cx="4611216" cy="58574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4" name="Título 1"/>
          <p:cNvSpPr>
            <a:spLocks noGrp="1"/>
          </p:cNvSpPr>
          <p:nvPr>
            <p:ph type="title"/>
          </p:nvPr>
        </p:nvSpPr>
        <p:spPr>
          <a:xfrm>
            <a:off x="1020957" y="0"/>
            <a:ext cx="10972800" cy="477078"/>
          </a:xfrm>
        </p:spPr>
        <p:txBody>
          <a:bodyPr>
            <a:noAutofit/>
          </a:bodyPr>
          <a:lstStyle/>
          <a:p>
            <a:r>
              <a:rPr lang="es-EC" sz="3600" dirty="0">
                <a:solidFill>
                  <a:schemeClr val="tx1"/>
                </a:solidFill>
                <a:effectLst/>
              </a:rPr>
              <a:t>Descripción de la </a:t>
            </a:r>
            <a:r>
              <a:rPr lang="es-EC" sz="3600" dirty="0" smtClean="0">
                <a:solidFill>
                  <a:schemeClr val="tx1"/>
                </a:solidFill>
                <a:effectLst/>
              </a:rPr>
              <a:t>Oferta </a:t>
            </a:r>
            <a:r>
              <a:rPr lang="es-EC" sz="3600" dirty="0" smtClean="0">
                <a:solidFill>
                  <a:schemeClr val="tx1"/>
                </a:solidFill>
                <a:effectLst/>
              </a:rPr>
              <a:t>Turística</a:t>
            </a:r>
            <a:endParaRPr lang="es-ES" sz="3600" dirty="0">
              <a:solidFill>
                <a:schemeClr val="tx1"/>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4230310176"/>
              </p:ext>
            </p:extLst>
          </p:nvPr>
        </p:nvGraphicFramePr>
        <p:xfrm>
          <a:off x="383962" y="814336"/>
          <a:ext cx="6776258" cy="3749040"/>
        </p:xfrm>
        <a:graphic>
          <a:graphicData uri="http://schemas.openxmlformats.org/drawingml/2006/table">
            <a:tbl>
              <a:tblPr firstRow="1" firstCol="1" bandRow="1">
                <a:tableStyleId>{10A1B5D5-9B99-4C35-A422-299274C87663}</a:tableStyleId>
              </a:tblPr>
              <a:tblGrid>
                <a:gridCol w="2944851"/>
                <a:gridCol w="1276802"/>
                <a:gridCol w="851535"/>
                <a:gridCol w="851535"/>
                <a:gridCol w="851535"/>
              </a:tblGrid>
              <a:tr h="241454">
                <a:tc rowSpan="2">
                  <a:txBody>
                    <a:bodyPr/>
                    <a:lstStyle/>
                    <a:p>
                      <a:pPr algn="ctr">
                        <a:lnSpc>
                          <a:spcPct val="200000"/>
                        </a:lnSpc>
                        <a:spcAft>
                          <a:spcPts val="0"/>
                        </a:spcAft>
                      </a:pPr>
                      <a:r>
                        <a:rPr lang="es-EC" sz="900" dirty="0" smtClean="0">
                          <a:solidFill>
                            <a:schemeClr val="bg1"/>
                          </a:solidFill>
                          <a:effectLst/>
                        </a:rPr>
                        <a:t>Alojamiento </a:t>
                      </a:r>
                      <a:endParaRPr lang="es-EC" sz="105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rowSpan="2">
                  <a:txBody>
                    <a:bodyPr/>
                    <a:lstStyle/>
                    <a:p>
                      <a:pPr algn="ctr">
                        <a:lnSpc>
                          <a:spcPct val="200000"/>
                        </a:lnSpc>
                        <a:spcAft>
                          <a:spcPts val="0"/>
                        </a:spcAft>
                      </a:pPr>
                      <a:r>
                        <a:rPr lang="es-EC" sz="900" dirty="0">
                          <a:solidFill>
                            <a:schemeClr val="bg1"/>
                          </a:solidFill>
                          <a:effectLst/>
                        </a:rPr>
                        <a:t>Ubicación</a:t>
                      </a:r>
                      <a:endParaRPr lang="es-EC" sz="105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gridSpan="3">
                  <a:txBody>
                    <a:bodyPr/>
                    <a:lstStyle/>
                    <a:p>
                      <a:pPr algn="ctr">
                        <a:lnSpc>
                          <a:spcPct val="200000"/>
                        </a:lnSpc>
                        <a:spcAft>
                          <a:spcPts val="0"/>
                        </a:spcAft>
                      </a:pPr>
                      <a:r>
                        <a:rPr lang="es-EC" sz="900" dirty="0">
                          <a:solidFill>
                            <a:schemeClr val="bg1"/>
                          </a:solidFill>
                          <a:effectLst/>
                        </a:rPr>
                        <a:t>Categoría</a:t>
                      </a:r>
                      <a:endParaRPr lang="es-EC"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hMerge="1">
                  <a:txBody>
                    <a:bodyPr/>
                    <a:lstStyle/>
                    <a:p>
                      <a:endParaRPr lang="es-EC"/>
                    </a:p>
                  </a:txBody>
                  <a:tcPr/>
                </a:tc>
                <a:tc hMerge="1">
                  <a:txBody>
                    <a:bodyPr/>
                    <a:lstStyle/>
                    <a:p>
                      <a:endParaRPr lang="es-EC"/>
                    </a:p>
                  </a:txBody>
                  <a:tcPr/>
                </a:tc>
              </a:tr>
              <a:tr h="60466">
                <a:tc vMerge="1">
                  <a:txBody>
                    <a:bodyPr/>
                    <a:lstStyle/>
                    <a:p>
                      <a:endParaRPr lang="es-EC"/>
                    </a:p>
                  </a:txBody>
                  <a:tcPr/>
                </a:tc>
                <a:tc vMerge="1">
                  <a:txBody>
                    <a:bodyPr/>
                    <a:lstStyle/>
                    <a:p>
                      <a:endParaRPr lang="es-EC"/>
                    </a:p>
                  </a:txBody>
                  <a:tcPr/>
                </a:tc>
                <a:tc>
                  <a:txBody>
                    <a:bodyPr/>
                    <a:lstStyle/>
                    <a:p>
                      <a:pPr algn="ctr">
                        <a:lnSpc>
                          <a:spcPct val="200000"/>
                        </a:lnSpc>
                        <a:spcAft>
                          <a:spcPts val="0"/>
                        </a:spcAft>
                      </a:pPr>
                      <a:r>
                        <a:rPr lang="es-EC" sz="900" dirty="0">
                          <a:solidFill>
                            <a:schemeClr val="bg1"/>
                          </a:solidFill>
                          <a:effectLst/>
                        </a:rPr>
                        <a:t>1ra.</a:t>
                      </a:r>
                      <a:endParaRPr lang="es-EC" sz="105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solidFill>
                      <a:schemeClr val="accent6"/>
                    </a:solidFill>
                  </a:tcPr>
                </a:tc>
                <a:tc>
                  <a:txBody>
                    <a:bodyPr/>
                    <a:lstStyle/>
                    <a:p>
                      <a:pPr algn="ctr">
                        <a:lnSpc>
                          <a:spcPct val="200000"/>
                        </a:lnSpc>
                        <a:spcAft>
                          <a:spcPts val="0"/>
                        </a:spcAft>
                      </a:pPr>
                      <a:r>
                        <a:rPr lang="es-EC" sz="900" dirty="0">
                          <a:solidFill>
                            <a:schemeClr val="bg1"/>
                          </a:solidFill>
                          <a:effectLst/>
                        </a:rPr>
                        <a:t>2da.</a:t>
                      </a:r>
                      <a:endParaRPr lang="es-EC"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solidFill>
                      <a:schemeClr val="accent6"/>
                    </a:solidFill>
                  </a:tcPr>
                </a:tc>
                <a:tc>
                  <a:txBody>
                    <a:bodyPr/>
                    <a:lstStyle/>
                    <a:p>
                      <a:pPr algn="ctr">
                        <a:lnSpc>
                          <a:spcPct val="200000"/>
                        </a:lnSpc>
                        <a:spcAft>
                          <a:spcPts val="0"/>
                        </a:spcAft>
                      </a:pPr>
                      <a:r>
                        <a:rPr lang="es-EC" sz="900" dirty="0">
                          <a:solidFill>
                            <a:schemeClr val="bg1"/>
                          </a:solidFill>
                          <a:effectLst/>
                        </a:rPr>
                        <a:t>3ra.</a:t>
                      </a:r>
                      <a:endParaRPr lang="es-EC" sz="105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solidFill>
                      <a:schemeClr val="accent6"/>
                    </a:solidFill>
                  </a:tcPr>
                </a:tc>
              </a:tr>
              <a:tr h="187797">
                <a:tc>
                  <a:txBody>
                    <a:bodyPr/>
                    <a:lstStyle/>
                    <a:p>
                      <a:pPr algn="l">
                        <a:lnSpc>
                          <a:spcPct val="200000"/>
                        </a:lnSpc>
                        <a:spcAft>
                          <a:spcPts val="0"/>
                        </a:spcAft>
                      </a:pPr>
                      <a:r>
                        <a:rPr lang="es-EC" sz="700">
                          <a:effectLst/>
                        </a:rPr>
                        <a:t>Reserva Pambiliño</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Mashpi</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X</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r>
              <a:tr h="187797">
                <a:tc>
                  <a:txBody>
                    <a:bodyPr/>
                    <a:lstStyle/>
                    <a:p>
                      <a:pPr algn="l">
                        <a:lnSpc>
                          <a:spcPct val="200000"/>
                        </a:lnSpc>
                        <a:spcAft>
                          <a:spcPts val="0"/>
                        </a:spcAft>
                      </a:pPr>
                      <a:r>
                        <a:rPr lang="es-EC" sz="700">
                          <a:effectLst/>
                        </a:rPr>
                        <a:t>Reserva Amagusa</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Amagusa</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X</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r>
              <a:tr h="187797">
                <a:tc>
                  <a:txBody>
                    <a:bodyPr/>
                    <a:lstStyle/>
                    <a:p>
                      <a:pPr algn="l">
                        <a:lnSpc>
                          <a:spcPct val="200000"/>
                        </a:lnSpc>
                        <a:spcAft>
                          <a:spcPts val="0"/>
                        </a:spcAft>
                      </a:pPr>
                      <a:r>
                        <a:rPr lang="es-EC" sz="700">
                          <a:effectLst/>
                        </a:rPr>
                        <a:t>Hostal La Cañita</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Pacto</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X</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r>
              <a:tr h="187797">
                <a:tc>
                  <a:txBody>
                    <a:bodyPr/>
                    <a:lstStyle/>
                    <a:p>
                      <a:pPr algn="l">
                        <a:lnSpc>
                          <a:spcPct val="200000"/>
                        </a:lnSpc>
                        <a:spcAft>
                          <a:spcPts val="0"/>
                        </a:spcAft>
                      </a:pPr>
                      <a:r>
                        <a:rPr lang="es-EC" sz="700">
                          <a:effectLst/>
                        </a:rPr>
                        <a:t>Hostal Damaris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Pacto</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X</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r>
              <a:tr h="187797">
                <a:tc>
                  <a:txBody>
                    <a:bodyPr/>
                    <a:lstStyle/>
                    <a:p>
                      <a:pPr algn="l">
                        <a:lnSpc>
                          <a:spcPct val="200000"/>
                        </a:lnSpc>
                        <a:spcAft>
                          <a:spcPts val="0"/>
                        </a:spcAft>
                      </a:pPr>
                      <a:r>
                        <a:rPr lang="es-EC" sz="700">
                          <a:effectLst/>
                        </a:rPr>
                        <a:t>Comedor San José de Pachijal</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Pachijal</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X</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r>
              <a:tr h="187797">
                <a:tc>
                  <a:txBody>
                    <a:bodyPr/>
                    <a:lstStyle/>
                    <a:p>
                      <a:pPr algn="l">
                        <a:lnSpc>
                          <a:spcPct val="200000"/>
                        </a:lnSpc>
                        <a:spcAft>
                          <a:spcPts val="0"/>
                        </a:spcAft>
                      </a:pPr>
                      <a:r>
                        <a:rPr lang="es-EC" sz="700">
                          <a:effectLst/>
                        </a:rPr>
                        <a:t>Mashpi Lodge</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Mashpi</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X</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r>
              <a:tr h="187797">
                <a:tc>
                  <a:txBody>
                    <a:bodyPr/>
                    <a:lstStyle/>
                    <a:p>
                      <a:pPr algn="l">
                        <a:lnSpc>
                          <a:spcPct val="200000"/>
                        </a:lnSpc>
                        <a:spcAft>
                          <a:spcPts val="0"/>
                        </a:spcAft>
                      </a:pPr>
                      <a:r>
                        <a:rPr lang="es-EC" sz="700" dirty="0">
                          <a:effectLst/>
                        </a:rPr>
                        <a:t>Finca El Gran Manantial</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Guayabillas</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X</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r>
              <a:tr h="187797">
                <a:tc>
                  <a:txBody>
                    <a:bodyPr/>
                    <a:lstStyle/>
                    <a:p>
                      <a:pPr algn="l">
                        <a:lnSpc>
                          <a:spcPct val="200000"/>
                        </a:lnSpc>
                        <a:spcAft>
                          <a:spcPts val="0"/>
                        </a:spcAft>
                      </a:pPr>
                      <a:r>
                        <a:rPr lang="es-EC" sz="700">
                          <a:effectLst/>
                        </a:rPr>
                        <a:t>Finca El Chaparral</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Guayabillas</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X</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r>
              <a:tr h="187797">
                <a:tc>
                  <a:txBody>
                    <a:bodyPr/>
                    <a:lstStyle/>
                    <a:p>
                      <a:pPr algn="l">
                        <a:lnSpc>
                          <a:spcPct val="200000"/>
                        </a:lnSpc>
                        <a:spcAft>
                          <a:spcPts val="0"/>
                        </a:spcAft>
                      </a:pPr>
                      <a:r>
                        <a:rPr lang="es-EC" sz="700">
                          <a:effectLst/>
                        </a:rPr>
                        <a:t>Finca Brisa de Guaycuyacu</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Guaycuyacu</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X</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r>
              <a:tr h="187797">
                <a:tc>
                  <a:txBody>
                    <a:bodyPr/>
                    <a:lstStyle/>
                    <a:p>
                      <a:pPr algn="l">
                        <a:lnSpc>
                          <a:spcPct val="200000"/>
                        </a:lnSpc>
                        <a:spcAft>
                          <a:spcPts val="0"/>
                        </a:spcAft>
                      </a:pPr>
                      <a:r>
                        <a:rPr lang="es-EC" sz="700">
                          <a:effectLst/>
                        </a:rPr>
                        <a:t>Finca El Edén</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San José</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X</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r>
              <a:tr h="187797">
                <a:tc>
                  <a:txBody>
                    <a:bodyPr/>
                    <a:lstStyle/>
                    <a:p>
                      <a:pPr algn="l">
                        <a:lnSpc>
                          <a:spcPct val="200000"/>
                        </a:lnSpc>
                        <a:spcAft>
                          <a:spcPts val="0"/>
                        </a:spcAft>
                      </a:pPr>
                      <a:r>
                        <a:rPr lang="es-EC" sz="700">
                          <a:effectLst/>
                        </a:rPr>
                        <a:t>Finca Santa Lucia</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La Delicia</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X</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r>
              <a:tr h="187797">
                <a:tc>
                  <a:txBody>
                    <a:bodyPr/>
                    <a:lstStyle/>
                    <a:p>
                      <a:pPr algn="l">
                        <a:lnSpc>
                          <a:spcPct val="200000"/>
                        </a:lnSpc>
                        <a:spcAft>
                          <a:spcPts val="0"/>
                        </a:spcAft>
                      </a:pPr>
                      <a:r>
                        <a:rPr lang="es-EC" sz="700">
                          <a:effectLst/>
                        </a:rPr>
                        <a:t>Finca MashpiShungo</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Mashpi</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X</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r>
              <a:tr h="187797">
                <a:tc>
                  <a:txBody>
                    <a:bodyPr/>
                    <a:lstStyle/>
                    <a:p>
                      <a:pPr algn="l">
                        <a:lnSpc>
                          <a:spcPct val="200000"/>
                        </a:lnSpc>
                        <a:spcAft>
                          <a:spcPts val="0"/>
                        </a:spcAft>
                      </a:pPr>
                      <a:r>
                        <a:rPr lang="es-EC" sz="700">
                          <a:effectLst/>
                        </a:rPr>
                        <a:t>Finca El Gavilán</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La Delicia</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X</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r>
              <a:tr h="187797">
                <a:tc>
                  <a:txBody>
                    <a:bodyPr/>
                    <a:lstStyle/>
                    <a:p>
                      <a:pPr algn="l">
                        <a:lnSpc>
                          <a:spcPct val="200000"/>
                        </a:lnSpc>
                        <a:spcAft>
                          <a:spcPts val="0"/>
                        </a:spcAft>
                      </a:pPr>
                      <a:r>
                        <a:rPr lang="es-EC" sz="700">
                          <a:effectLst/>
                        </a:rPr>
                        <a:t>Rancho Descanso Guerrero</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Mashpi</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X</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r>
              <a:tr h="187797">
                <a:tc>
                  <a:txBody>
                    <a:bodyPr/>
                    <a:lstStyle/>
                    <a:p>
                      <a:pPr algn="l">
                        <a:lnSpc>
                          <a:spcPct val="200000"/>
                        </a:lnSpc>
                        <a:spcAft>
                          <a:spcPts val="0"/>
                        </a:spcAft>
                      </a:pPr>
                      <a:r>
                        <a:rPr lang="es-EC" sz="700" dirty="0">
                          <a:effectLst/>
                        </a:rPr>
                        <a:t>Asociación Rio Mashpi</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a:effectLst/>
                        </a:rPr>
                        <a:t>Mashpi</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dirty="0">
                          <a:effectLst/>
                        </a:rPr>
                        <a:t> </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l">
                        <a:lnSpc>
                          <a:spcPct val="200000"/>
                        </a:lnSpc>
                        <a:spcAft>
                          <a:spcPts val="0"/>
                        </a:spcAft>
                      </a:pPr>
                      <a:r>
                        <a:rPr lang="es-EC" sz="700" dirty="0">
                          <a:effectLst/>
                        </a:rPr>
                        <a:t>X</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c>
                  <a:txBody>
                    <a:bodyPr/>
                    <a:lstStyle/>
                    <a:p>
                      <a:pPr algn="ctr">
                        <a:lnSpc>
                          <a:spcPct val="200000"/>
                        </a:lnSpc>
                        <a:spcAft>
                          <a:spcPts val="0"/>
                        </a:spcAft>
                      </a:pPr>
                      <a:r>
                        <a:rPr lang="es-EC" sz="700" dirty="0">
                          <a:effectLst/>
                        </a:rPr>
                        <a:t> </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953" marR="48953" marT="0" marB="0"/>
                </a:tc>
              </a:tr>
            </a:tbl>
          </a:graphicData>
        </a:graphic>
      </p:graphicFrame>
      <p:sp>
        <p:nvSpPr>
          <p:cNvPr id="8" name="Rectángulo 7"/>
          <p:cNvSpPr/>
          <p:nvPr/>
        </p:nvSpPr>
        <p:spPr>
          <a:xfrm>
            <a:off x="599505" y="571499"/>
            <a:ext cx="4366901" cy="307777"/>
          </a:xfrm>
          <a:prstGeom prst="rect">
            <a:avLst/>
          </a:prstGeom>
        </p:spPr>
        <p:txBody>
          <a:bodyPr wrap="none">
            <a:spAutoFit/>
          </a:bodyPr>
          <a:lstStyle/>
          <a:p>
            <a:pPr algn="just">
              <a:spcAft>
                <a:spcPts val="0"/>
              </a:spcAft>
            </a:pPr>
            <a:r>
              <a:rPr lang="es-EC" sz="1400" b="1" i="1" dirty="0">
                <a:latin typeface="Times New Roman" panose="02020603050405020304" pitchFamily="18" charset="0"/>
                <a:ea typeface="Calibri" panose="020F0502020204030204" pitchFamily="34" charset="0"/>
                <a:cs typeface="Times New Roman" panose="02020603050405020304" pitchFamily="18" charset="0"/>
              </a:rPr>
              <a:t>Resumen de inventario de prestadores de servicios Pacto</a:t>
            </a:r>
            <a:endParaRPr lang="es-EC" sz="1000" b="1" i="1"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1159376851"/>
              </p:ext>
            </p:extLst>
          </p:nvPr>
        </p:nvGraphicFramePr>
        <p:xfrm>
          <a:off x="387468" y="4702205"/>
          <a:ext cx="3232278" cy="1632334"/>
        </p:xfrm>
        <a:graphic>
          <a:graphicData uri="http://schemas.openxmlformats.org/drawingml/2006/table">
            <a:tbl>
              <a:tblPr firstRow="1" firstCol="1" bandRow="1">
                <a:tableStyleId>{72833802-FEF1-4C79-8D5D-14CF1EAF98D9}</a:tableStyleId>
              </a:tblPr>
              <a:tblGrid>
                <a:gridCol w="1946817"/>
                <a:gridCol w="1285461"/>
              </a:tblGrid>
              <a:tr h="263458">
                <a:tc>
                  <a:txBody>
                    <a:bodyPr/>
                    <a:lstStyle/>
                    <a:p>
                      <a:pPr marL="457200" algn="l">
                        <a:lnSpc>
                          <a:spcPct val="200000"/>
                        </a:lnSpc>
                        <a:spcAft>
                          <a:spcPts val="0"/>
                        </a:spcAft>
                        <a:tabLst>
                          <a:tab pos="2637155" algn="ctr"/>
                        </a:tabLst>
                      </a:pPr>
                      <a:r>
                        <a:rPr lang="es-EC" sz="700" dirty="0" smtClean="0">
                          <a:effectLst/>
                        </a:rPr>
                        <a:t>Restaurantes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l">
                        <a:lnSpc>
                          <a:spcPct val="200000"/>
                        </a:lnSpc>
                        <a:spcAft>
                          <a:spcPts val="0"/>
                        </a:spcAft>
                        <a:tabLst>
                          <a:tab pos="2637155" algn="ctr"/>
                        </a:tabLst>
                      </a:pPr>
                      <a:r>
                        <a:rPr lang="es-EC" sz="700" dirty="0">
                          <a:effectLst/>
                        </a:rPr>
                        <a:t>Ubicación</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28146">
                <a:tc>
                  <a:txBody>
                    <a:bodyPr/>
                    <a:lstStyle/>
                    <a:p>
                      <a:pPr marL="457200" algn="l">
                        <a:lnSpc>
                          <a:spcPct val="200000"/>
                        </a:lnSpc>
                        <a:spcAft>
                          <a:spcPts val="0"/>
                        </a:spcAft>
                        <a:tabLst>
                          <a:tab pos="2637155" algn="ctr"/>
                        </a:tabLst>
                      </a:pPr>
                      <a:r>
                        <a:rPr lang="es-EC" sz="700" dirty="0">
                          <a:effectLst/>
                        </a:rPr>
                        <a:t>Paradero Maradona</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l">
                        <a:lnSpc>
                          <a:spcPct val="200000"/>
                        </a:lnSpc>
                        <a:spcAft>
                          <a:spcPts val="0"/>
                        </a:spcAft>
                        <a:tabLst>
                          <a:tab pos="2637155" algn="ctr"/>
                        </a:tabLst>
                      </a:pPr>
                      <a:r>
                        <a:rPr lang="es-EC" sz="700">
                          <a:effectLst/>
                        </a:rPr>
                        <a:t>Pacto</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28146">
                <a:tc>
                  <a:txBody>
                    <a:bodyPr/>
                    <a:lstStyle/>
                    <a:p>
                      <a:pPr marL="457200" algn="l">
                        <a:lnSpc>
                          <a:spcPct val="200000"/>
                        </a:lnSpc>
                        <a:spcAft>
                          <a:spcPts val="0"/>
                        </a:spcAft>
                        <a:tabLst>
                          <a:tab pos="2637155" algn="ctr"/>
                        </a:tabLst>
                      </a:pPr>
                      <a:r>
                        <a:rPr lang="es-EC" sz="700" dirty="0">
                          <a:effectLst/>
                        </a:rPr>
                        <a:t>De Impacto Restaurant</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l">
                        <a:lnSpc>
                          <a:spcPct val="200000"/>
                        </a:lnSpc>
                        <a:spcAft>
                          <a:spcPts val="0"/>
                        </a:spcAft>
                        <a:tabLst>
                          <a:tab pos="2637155" algn="ctr"/>
                        </a:tabLst>
                      </a:pPr>
                      <a:r>
                        <a:rPr lang="es-EC" sz="700">
                          <a:effectLst/>
                        </a:rPr>
                        <a:t>Pacto</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28146">
                <a:tc>
                  <a:txBody>
                    <a:bodyPr/>
                    <a:lstStyle/>
                    <a:p>
                      <a:pPr marL="457200" algn="l">
                        <a:lnSpc>
                          <a:spcPct val="200000"/>
                        </a:lnSpc>
                        <a:spcAft>
                          <a:spcPts val="0"/>
                        </a:spcAft>
                        <a:tabLst>
                          <a:tab pos="2637155" algn="ctr"/>
                        </a:tabLst>
                      </a:pPr>
                      <a:r>
                        <a:rPr lang="es-EC" sz="700" dirty="0">
                          <a:effectLst/>
                        </a:rPr>
                        <a:t>Comedor San José</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l">
                        <a:lnSpc>
                          <a:spcPct val="200000"/>
                        </a:lnSpc>
                        <a:spcAft>
                          <a:spcPts val="0"/>
                        </a:spcAft>
                        <a:tabLst>
                          <a:tab pos="2637155" algn="ctr"/>
                        </a:tabLst>
                      </a:pPr>
                      <a:r>
                        <a:rPr lang="es-EC" sz="700" dirty="0">
                          <a:effectLst/>
                        </a:rPr>
                        <a:t>Pachijal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28146">
                <a:tc>
                  <a:txBody>
                    <a:bodyPr/>
                    <a:lstStyle/>
                    <a:p>
                      <a:pPr marL="457200" algn="l">
                        <a:lnSpc>
                          <a:spcPct val="200000"/>
                        </a:lnSpc>
                        <a:spcAft>
                          <a:spcPts val="0"/>
                        </a:spcAft>
                        <a:tabLst>
                          <a:tab pos="2637155" algn="ctr"/>
                        </a:tabLst>
                      </a:pPr>
                      <a:r>
                        <a:rPr lang="es-EC" sz="700" dirty="0">
                          <a:effectLst/>
                        </a:rPr>
                        <a:t>Picantería ¨Aquí me Quedo¨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l">
                        <a:lnSpc>
                          <a:spcPct val="200000"/>
                        </a:lnSpc>
                        <a:spcAft>
                          <a:spcPts val="0"/>
                        </a:spcAft>
                        <a:tabLst>
                          <a:tab pos="2637155" algn="ctr"/>
                        </a:tabLst>
                      </a:pPr>
                      <a:r>
                        <a:rPr lang="es-EC" sz="700">
                          <a:effectLst/>
                        </a:rPr>
                        <a:t>Pachijal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28146">
                <a:tc>
                  <a:txBody>
                    <a:bodyPr/>
                    <a:lstStyle/>
                    <a:p>
                      <a:pPr marL="457200" algn="l">
                        <a:lnSpc>
                          <a:spcPct val="200000"/>
                        </a:lnSpc>
                        <a:spcAft>
                          <a:spcPts val="0"/>
                        </a:spcAft>
                        <a:tabLst>
                          <a:tab pos="2637155" algn="ctr"/>
                        </a:tabLst>
                      </a:pPr>
                      <a:r>
                        <a:rPr lang="es-EC" sz="700" dirty="0">
                          <a:effectLst/>
                        </a:rPr>
                        <a:t>Picantería la Y</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l">
                        <a:lnSpc>
                          <a:spcPct val="200000"/>
                        </a:lnSpc>
                        <a:spcAft>
                          <a:spcPts val="0"/>
                        </a:spcAft>
                        <a:tabLst>
                          <a:tab pos="2637155" algn="ctr"/>
                        </a:tabLst>
                      </a:pPr>
                      <a:r>
                        <a:rPr lang="es-EC" sz="700">
                          <a:effectLst/>
                        </a:rPr>
                        <a:t>Pachijal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28146">
                <a:tc>
                  <a:txBody>
                    <a:bodyPr/>
                    <a:lstStyle/>
                    <a:p>
                      <a:pPr marL="457200" algn="l">
                        <a:lnSpc>
                          <a:spcPct val="200000"/>
                        </a:lnSpc>
                        <a:spcAft>
                          <a:spcPts val="0"/>
                        </a:spcAft>
                        <a:tabLst>
                          <a:tab pos="2637155" algn="ctr"/>
                        </a:tabLst>
                      </a:pPr>
                      <a:r>
                        <a:rPr lang="es-EC" sz="700" dirty="0">
                          <a:effectLst/>
                        </a:rPr>
                        <a:t>Restaurante Comunitario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l">
                        <a:lnSpc>
                          <a:spcPct val="200000"/>
                        </a:lnSpc>
                        <a:spcAft>
                          <a:spcPts val="0"/>
                        </a:spcAft>
                        <a:tabLst>
                          <a:tab pos="2637155" algn="ctr"/>
                        </a:tabLst>
                      </a:pPr>
                      <a:r>
                        <a:rPr lang="es-EC" sz="700" dirty="0">
                          <a:effectLst/>
                        </a:rPr>
                        <a:t>Mashpi</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2577694869"/>
              </p:ext>
            </p:extLst>
          </p:nvPr>
        </p:nvGraphicFramePr>
        <p:xfrm>
          <a:off x="7309113" y="515008"/>
          <a:ext cx="4492487" cy="5748074"/>
        </p:xfrm>
        <a:graphic>
          <a:graphicData uri="http://schemas.openxmlformats.org/drawingml/2006/table">
            <a:tbl>
              <a:tblPr>
                <a:tableStyleId>{5C22544A-7EE6-4342-B048-85BDC9FD1C3A}</a:tableStyleId>
              </a:tblPr>
              <a:tblGrid>
                <a:gridCol w="1738906"/>
                <a:gridCol w="1295842"/>
                <a:gridCol w="1457739"/>
              </a:tblGrid>
              <a:tr h="383594">
                <a:tc>
                  <a:txBody>
                    <a:bodyPr/>
                    <a:lstStyle/>
                    <a:p>
                      <a:pPr algn="l">
                        <a:lnSpc>
                          <a:spcPct val="200000"/>
                        </a:lnSpc>
                        <a:spcAft>
                          <a:spcPts val="0"/>
                        </a:spcAft>
                      </a:pPr>
                      <a:r>
                        <a:rPr lang="es-EC" sz="800" b="1" dirty="0">
                          <a:effectLst/>
                        </a:rPr>
                        <a:t>Atractivo Turístico </a:t>
                      </a:r>
                      <a:endParaRPr lang="es-EC"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tc>
                <a:tc>
                  <a:txBody>
                    <a:bodyPr/>
                    <a:lstStyle/>
                    <a:p>
                      <a:pPr algn="l">
                        <a:lnSpc>
                          <a:spcPct val="200000"/>
                        </a:lnSpc>
                        <a:spcAft>
                          <a:spcPts val="0"/>
                        </a:spcAft>
                      </a:pPr>
                      <a:r>
                        <a:rPr lang="es-EC" sz="800" b="1" dirty="0">
                          <a:effectLst/>
                        </a:rPr>
                        <a:t>Ubicación </a:t>
                      </a:r>
                      <a:endParaRPr lang="es-EC"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tc>
                <a:tc>
                  <a:txBody>
                    <a:bodyPr/>
                    <a:lstStyle/>
                    <a:p>
                      <a:pPr algn="l">
                        <a:lnSpc>
                          <a:spcPct val="200000"/>
                        </a:lnSpc>
                        <a:spcAft>
                          <a:spcPts val="0"/>
                        </a:spcAft>
                      </a:pPr>
                      <a:r>
                        <a:rPr lang="es-EC" sz="800" b="1" dirty="0">
                          <a:effectLst/>
                        </a:rPr>
                        <a:t>Tipo de turismo </a:t>
                      </a:r>
                      <a:endParaRPr lang="es-EC"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tc>
              </a:tr>
              <a:tr h="210925">
                <a:tc>
                  <a:txBody>
                    <a:bodyPr/>
                    <a:lstStyle/>
                    <a:p>
                      <a:pPr algn="l">
                        <a:lnSpc>
                          <a:spcPct val="200000"/>
                        </a:lnSpc>
                        <a:spcAft>
                          <a:spcPts val="0"/>
                        </a:spcAft>
                      </a:pPr>
                      <a:r>
                        <a:rPr lang="es-EC" sz="800">
                          <a:effectLst/>
                        </a:rPr>
                        <a:t>Cascada Gallito de la Peña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Sector Río Chirapi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Turismo de naturaleza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a:txBody>
                    <a:bodyPr/>
                    <a:lstStyle/>
                    <a:p>
                      <a:pPr algn="l">
                        <a:lnSpc>
                          <a:spcPct val="200000"/>
                        </a:lnSpc>
                        <a:spcAft>
                          <a:spcPts val="0"/>
                        </a:spcAft>
                      </a:pPr>
                      <a:r>
                        <a:rPr lang="es-EC" sz="800" dirty="0">
                          <a:effectLst/>
                        </a:rPr>
                        <a:t>Cascada Arco iris </a:t>
                      </a:r>
                      <a:r>
                        <a:rPr lang="es-EC" sz="800" dirty="0" smtClean="0">
                          <a:effectLst/>
                        </a:rPr>
                        <a:t>o </a:t>
                      </a:r>
                      <a:r>
                        <a:rPr lang="es-EC" sz="800" dirty="0">
                          <a:effectLst/>
                        </a:rPr>
                        <a:t>Cascada Sahuangal </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Sector de Sahuangal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Turismo de naturaleza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a:txBody>
                    <a:bodyPr/>
                    <a:lstStyle/>
                    <a:p>
                      <a:pPr algn="l">
                        <a:lnSpc>
                          <a:spcPct val="200000"/>
                        </a:lnSpc>
                        <a:spcAft>
                          <a:spcPts val="0"/>
                        </a:spcAft>
                      </a:pPr>
                      <a:r>
                        <a:rPr lang="es-EC" sz="800">
                          <a:effectLst/>
                        </a:rPr>
                        <a:t>Cascada el Progreso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Sector El Progreso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Turismo de naturaleza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a:txBody>
                    <a:bodyPr/>
                    <a:lstStyle/>
                    <a:p>
                      <a:pPr algn="l">
                        <a:lnSpc>
                          <a:spcPct val="200000"/>
                        </a:lnSpc>
                        <a:spcAft>
                          <a:spcPts val="0"/>
                        </a:spcAft>
                      </a:pPr>
                      <a:r>
                        <a:rPr lang="es-EC" sz="800">
                          <a:effectLst/>
                        </a:rPr>
                        <a:t>Cascada Mariposa Azul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Sector La Delicia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Turismo de naturaleza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a:txBody>
                    <a:bodyPr/>
                    <a:lstStyle/>
                    <a:p>
                      <a:pPr algn="l">
                        <a:lnSpc>
                          <a:spcPct val="200000"/>
                        </a:lnSpc>
                        <a:spcAft>
                          <a:spcPts val="0"/>
                        </a:spcAft>
                      </a:pPr>
                      <a:r>
                        <a:rPr lang="es-EC" sz="800">
                          <a:effectLst/>
                        </a:rPr>
                        <a:t>La Molienda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Sector de la Delicia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Manifestación etnográfica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a:txBody>
                    <a:bodyPr/>
                    <a:lstStyle/>
                    <a:p>
                      <a:pPr algn="l">
                        <a:lnSpc>
                          <a:spcPct val="200000"/>
                        </a:lnSpc>
                        <a:spcAft>
                          <a:spcPts val="0"/>
                        </a:spcAft>
                      </a:pPr>
                      <a:r>
                        <a:rPr lang="es-EC" sz="800">
                          <a:effectLst/>
                        </a:rPr>
                        <a:t>Río Piripe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Piripe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Turismo de naturaleza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a:txBody>
                    <a:bodyPr/>
                    <a:lstStyle/>
                    <a:p>
                      <a:pPr algn="l">
                        <a:lnSpc>
                          <a:spcPct val="200000"/>
                        </a:lnSpc>
                        <a:spcAft>
                          <a:spcPts val="0"/>
                        </a:spcAft>
                      </a:pPr>
                      <a:r>
                        <a:rPr lang="es-EC" sz="800">
                          <a:effectLst/>
                        </a:rPr>
                        <a:t>Río Chulupe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San Juan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Turismo de naturaleza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a:txBody>
                    <a:bodyPr/>
                    <a:lstStyle/>
                    <a:p>
                      <a:pPr algn="l">
                        <a:lnSpc>
                          <a:spcPct val="200000"/>
                        </a:lnSpc>
                        <a:spcAft>
                          <a:spcPts val="0"/>
                        </a:spcAft>
                      </a:pPr>
                      <a:r>
                        <a:rPr lang="es-EC" sz="800">
                          <a:effectLst/>
                        </a:rPr>
                        <a:t>Río San José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San José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Turismo de naturaleza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a:txBody>
                    <a:bodyPr/>
                    <a:lstStyle/>
                    <a:p>
                      <a:pPr algn="l">
                        <a:lnSpc>
                          <a:spcPct val="200000"/>
                        </a:lnSpc>
                        <a:spcAft>
                          <a:spcPts val="0"/>
                        </a:spcAft>
                      </a:pPr>
                      <a:r>
                        <a:rPr lang="es-EC" sz="800">
                          <a:effectLst/>
                        </a:rPr>
                        <a:t>Bosque Primario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Nuevo Triunfo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dirty="0">
                          <a:effectLst/>
                        </a:rPr>
                        <a:t>Turismo de naturaleza </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a:txBody>
                    <a:bodyPr/>
                    <a:lstStyle/>
                    <a:p>
                      <a:pPr algn="l">
                        <a:lnSpc>
                          <a:spcPct val="200000"/>
                        </a:lnSpc>
                        <a:spcAft>
                          <a:spcPts val="0"/>
                        </a:spcAft>
                      </a:pPr>
                      <a:r>
                        <a:rPr lang="es-EC" sz="800">
                          <a:effectLst/>
                        </a:rPr>
                        <a:t>Río y Bosque Primario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San Fran Pachijal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Turismo de naturaleza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a:txBody>
                    <a:bodyPr/>
                    <a:lstStyle/>
                    <a:p>
                      <a:pPr algn="l">
                        <a:lnSpc>
                          <a:spcPct val="200000"/>
                        </a:lnSpc>
                        <a:spcAft>
                          <a:spcPts val="0"/>
                        </a:spcAft>
                      </a:pPr>
                      <a:r>
                        <a:rPr lang="es-EC" sz="800" dirty="0">
                          <a:effectLst/>
                        </a:rPr>
                        <a:t>Cascada y Bosque Primario </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La Esperanza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Turismo de naturaleza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a:txBody>
                    <a:bodyPr/>
                    <a:lstStyle/>
                    <a:p>
                      <a:pPr algn="l">
                        <a:lnSpc>
                          <a:spcPct val="200000"/>
                        </a:lnSpc>
                        <a:spcAft>
                          <a:spcPts val="0"/>
                        </a:spcAft>
                      </a:pPr>
                      <a:r>
                        <a:rPr lang="es-EC" sz="800">
                          <a:effectLst/>
                        </a:rPr>
                        <a:t>Río y Bosques Primarios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Guayabillas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Turismo de naturaleza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a:txBody>
                    <a:bodyPr/>
                    <a:lstStyle/>
                    <a:p>
                      <a:pPr algn="l">
                        <a:lnSpc>
                          <a:spcPct val="200000"/>
                        </a:lnSpc>
                        <a:spcAft>
                          <a:spcPts val="0"/>
                        </a:spcAft>
                      </a:pPr>
                      <a:r>
                        <a:rPr lang="es-EC" sz="800">
                          <a:effectLst/>
                        </a:rPr>
                        <a:t>Río y Bosques Primarios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Mashpi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Turismo de naturaleza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a:txBody>
                    <a:bodyPr/>
                    <a:lstStyle/>
                    <a:p>
                      <a:pPr algn="l">
                        <a:lnSpc>
                          <a:spcPct val="200000"/>
                        </a:lnSpc>
                        <a:spcAft>
                          <a:spcPts val="0"/>
                        </a:spcAft>
                      </a:pPr>
                      <a:r>
                        <a:rPr lang="es-EC" sz="800">
                          <a:effectLst/>
                        </a:rPr>
                        <a:t>Río Pachijal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Río Pachijal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Turismo de naturaleza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a:txBody>
                    <a:bodyPr/>
                    <a:lstStyle/>
                    <a:p>
                      <a:pPr algn="l">
                        <a:lnSpc>
                          <a:spcPct val="200000"/>
                        </a:lnSpc>
                        <a:spcAft>
                          <a:spcPts val="0"/>
                        </a:spcAft>
                      </a:pPr>
                      <a:r>
                        <a:rPr lang="es-EC" sz="800" dirty="0">
                          <a:effectLst/>
                        </a:rPr>
                        <a:t>Frutales, Ríos y Bosques </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Sahuangal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Turismo de naturaleza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gridSpan="3">
                  <a:txBody>
                    <a:bodyPr/>
                    <a:lstStyle/>
                    <a:p>
                      <a:pPr algn="l">
                        <a:lnSpc>
                          <a:spcPct val="200000"/>
                        </a:lnSpc>
                        <a:spcAft>
                          <a:spcPts val="0"/>
                        </a:spcAft>
                      </a:pPr>
                      <a:r>
                        <a:rPr lang="es-EC" sz="800" b="1" dirty="0">
                          <a:effectLst/>
                        </a:rPr>
                        <a:t>POTENCIALES </a:t>
                      </a:r>
                      <a:endParaRPr lang="es-EC"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hMerge="1">
                  <a:txBody>
                    <a:bodyPr/>
                    <a:lstStyle/>
                    <a:p>
                      <a:endParaRPr lang="es-EC"/>
                    </a:p>
                  </a:txBody>
                  <a:tcPr/>
                </a:tc>
                <a:tc hMerge="1">
                  <a:txBody>
                    <a:bodyPr/>
                    <a:lstStyle/>
                    <a:p>
                      <a:endParaRPr lang="es-EC"/>
                    </a:p>
                  </a:txBody>
                  <a:tcPr/>
                </a:tc>
              </a:tr>
              <a:tr h="210925">
                <a:tc>
                  <a:txBody>
                    <a:bodyPr/>
                    <a:lstStyle/>
                    <a:p>
                      <a:pPr algn="l">
                        <a:lnSpc>
                          <a:spcPct val="200000"/>
                        </a:lnSpc>
                        <a:spcAft>
                          <a:spcPts val="0"/>
                        </a:spcAft>
                      </a:pPr>
                      <a:r>
                        <a:rPr lang="es-EC" sz="800">
                          <a:effectLst/>
                        </a:rPr>
                        <a:t>El sendero paralelo al río Tutupe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dirty="0">
                          <a:effectLst/>
                        </a:rPr>
                        <a:t>Río Tutupe </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dirty="0">
                          <a:effectLst/>
                        </a:rPr>
                        <a:t>Observación y aventura </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a:txBody>
                    <a:bodyPr/>
                    <a:lstStyle/>
                    <a:p>
                      <a:pPr algn="l">
                        <a:lnSpc>
                          <a:spcPct val="200000"/>
                        </a:lnSpc>
                        <a:spcAft>
                          <a:spcPts val="0"/>
                        </a:spcAft>
                      </a:pPr>
                      <a:r>
                        <a:rPr lang="es-EC" sz="800">
                          <a:effectLst/>
                        </a:rPr>
                        <a:t>Río Pachijal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Río Pachijal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Recreación y aventura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a:txBody>
                    <a:bodyPr/>
                    <a:lstStyle/>
                    <a:p>
                      <a:pPr algn="l">
                        <a:lnSpc>
                          <a:spcPct val="200000"/>
                        </a:lnSpc>
                        <a:spcAft>
                          <a:spcPts val="0"/>
                        </a:spcAft>
                      </a:pPr>
                      <a:r>
                        <a:rPr lang="es-EC" sz="800">
                          <a:effectLst/>
                        </a:rPr>
                        <a:t>Los Bados de las piedras Yumbas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dirty="0">
                          <a:effectLst/>
                        </a:rPr>
                        <a:t>Pacto </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Recreación y aventura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a:txBody>
                    <a:bodyPr/>
                    <a:lstStyle/>
                    <a:p>
                      <a:pPr algn="l">
                        <a:lnSpc>
                          <a:spcPct val="200000"/>
                        </a:lnSpc>
                        <a:spcAft>
                          <a:spcPts val="0"/>
                        </a:spcAft>
                      </a:pPr>
                      <a:r>
                        <a:rPr lang="es-EC" sz="800">
                          <a:effectLst/>
                        </a:rPr>
                        <a:t>Bados del río Chirapi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Río Chirapi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Recreación y aventura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a:txBody>
                    <a:bodyPr/>
                    <a:lstStyle/>
                    <a:p>
                      <a:pPr algn="l">
                        <a:lnSpc>
                          <a:spcPct val="200000"/>
                        </a:lnSpc>
                        <a:spcAft>
                          <a:spcPts val="0"/>
                        </a:spcAft>
                      </a:pPr>
                      <a:r>
                        <a:rPr lang="es-EC" sz="800">
                          <a:effectLst/>
                        </a:rPr>
                        <a:t>Cascadas de la Chorrera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Pacto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a:effectLst/>
                        </a:rPr>
                        <a:t>Recreación y aventura </a:t>
                      </a:r>
                      <a:endParaRPr lang="es-EC"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r h="210925">
                <a:tc>
                  <a:txBody>
                    <a:bodyPr/>
                    <a:lstStyle/>
                    <a:p>
                      <a:pPr algn="l">
                        <a:lnSpc>
                          <a:spcPct val="200000"/>
                        </a:lnSpc>
                        <a:spcAft>
                          <a:spcPts val="0"/>
                        </a:spcAft>
                      </a:pPr>
                      <a:r>
                        <a:rPr lang="es-EC" sz="800" dirty="0">
                          <a:effectLst/>
                        </a:rPr>
                        <a:t>Cascada de Buenos Aires </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dirty="0">
                          <a:effectLst/>
                        </a:rPr>
                        <a:t>Sector Buenos Aires </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c>
                  <a:txBody>
                    <a:bodyPr/>
                    <a:lstStyle/>
                    <a:p>
                      <a:pPr algn="l">
                        <a:lnSpc>
                          <a:spcPct val="200000"/>
                        </a:lnSpc>
                        <a:spcAft>
                          <a:spcPts val="0"/>
                        </a:spcAft>
                      </a:pPr>
                      <a:r>
                        <a:rPr lang="es-EC" sz="800" dirty="0">
                          <a:effectLst/>
                        </a:rPr>
                        <a:t>Recreación y aventura </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tc>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2729821201"/>
              </p:ext>
            </p:extLst>
          </p:nvPr>
        </p:nvGraphicFramePr>
        <p:xfrm>
          <a:off x="3764238" y="4679805"/>
          <a:ext cx="3405188" cy="1455586"/>
        </p:xfrm>
        <a:graphic>
          <a:graphicData uri="http://schemas.openxmlformats.org/drawingml/2006/table">
            <a:tbl>
              <a:tblPr firstRow="1" firstCol="1" bandRow="1">
                <a:tableStyleId>{17292A2E-F333-43FB-9621-5CBBE7FDCDCB}</a:tableStyleId>
              </a:tblPr>
              <a:tblGrid>
                <a:gridCol w="1430614"/>
                <a:gridCol w="1974574"/>
              </a:tblGrid>
              <a:tr h="316264">
                <a:tc>
                  <a:txBody>
                    <a:bodyPr/>
                    <a:lstStyle/>
                    <a:p>
                      <a:pPr marL="0" indent="0" algn="l">
                        <a:lnSpc>
                          <a:spcPct val="200000"/>
                        </a:lnSpc>
                        <a:spcAft>
                          <a:spcPts val="0"/>
                        </a:spcAft>
                        <a:tabLst>
                          <a:tab pos="2637155" algn="ctr"/>
                        </a:tabLst>
                      </a:pPr>
                      <a:r>
                        <a:rPr lang="es-EC" sz="800" dirty="0" smtClean="0">
                          <a:effectLst/>
                        </a:rPr>
                        <a:t>Cooperativa de Buses</a:t>
                      </a:r>
                      <a:endParaRPr lang="es-EC"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92075" indent="0" algn="l">
                        <a:lnSpc>
                          <a:spcPct val="200000"/>
                        </a:lnSpc>
                        <a:spcAft>
                          <a:spcPts val="0"/>
                        </a:spcAft>
                        <a:tabLst>
                          <a:tab pos="2637155" algn="ctr"/>
                        </a:tabLst>
                      </a:pPr>
                      <a:r>
                        <a:rPr lang="es-EC" sz="800" dirty="0" smtClean="0">
                          <a:effectLst/>
                        </a:rPr>
                        <a:t>Ruta</a:t>
                      </a:r>
                      <a:endParaRPr lang="es-EC" sz="800" dirty="0">
                        <a:effectLst/>
                      </a:endParaRPr>
                    </a:p>
                  </a:txBody>
                  <a:tcPr marL="68580" marR="68580" marT="0" marB="0"/>
                </a:tc>
              </a:tr>
              <a:tr h="371061">
                <a:tc>
                  <a:txBody>
                    <a:bodyPr/>
                    <a:lstStyle/>
                    <a:p>
                      <a:pPr marL="0" indent="0" algn="l">
                        <a:lnSpc>
                          <a:spcPct val="200000"/>
                        </a:lnSpc>
                        <a:spcAft>
                          <a:spcPts val="0"/>
                        </a:spcAft>
                        <a:tabLst>
                          <a:tab pos="2637155" algn="ctr"/>
                        </a:tabLst>
                      </a:pPr>
                      <a:r>
                        <a:rPr lang="es-EC" sz="800" dirty="0">
                          <a:effectLst/>
                        </a:rPr>
                        <a:t>Cooperativa Otavalo</a:t>
                      </a:r>
                      <a:endParaRPr lang="es-EC"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indent="-365125" algn="l">
                        <a:lnSpc>
                          <a:spcPct val="200000"/>
                        </a:lnSpc>
                        <a:spcAft>
                          <a:spcPts val="0"/>
                        </a:spcAft>
                        <a:tabLst>
                          <a:tab pos="2637155" algn="ctr"/>
                        </a:tabLst>
                      </a:pPr>
                      <a:r>
                        <a:rPr lang="es-EC" sz="800" dirty="0">
                          <a:effectLst/>
                        </a:rPr>
                        <a:t>Quito – Pacto / Pacto – Quito</a:t>
                      </a:r>
                      <a:endParaRPr lang="es-EC"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40497">
                <a:tc>
                  <a:txBody>
                    <a:bodyPr/>
                    <a:lstStyle/>
                    <a:p>
                      <a:pPr marL="0" indent="0" algn="l">
                        <a:lnSpc>
                          <a:spcPct val="200000"/>
                        </a:lnSpc>
                        <a:spcAft>
                          <a:spcPts val="0"/>
                        </a:spcAft>
                        <a:tabLst>
                          <a:tab pos="2637155" algn="ctr"/>
                        </a:tabLst>
                      </a:pPr>
                      <a:r>
                        <a:rPr lang="es-EC" sz="800" dirty="0">
                          <a:effectLst/>
                        </a:rPr>
                        <a:t>Cooperativa Minas</a:t>
                      </a:r>
                      <a:endParaRPr lang="es-EC"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indent="-365125" algn="l">
                        <a:lnSpc>
                          <a:spcPct val="200000"/>
                        </a:lnSpc>
                        <a:spcAft>
                          <a:spcPts val="0"/>
                        </a:spcAft>
                        <a:tabLst>
                          <a:tab pos="2637155" algn="ctr"/>
                        </a:tabLst>
                      </a:pPr>
                      <a:r>
                        <a:rPr lang="es-EC" sz="800" dirty="0">
                          <a:effectLst/>
                        </a:rPr>
                        <a:t>Quito – Pacto / Pacto – Quito</a:t>
                      </a:r>
                      <a:endParaRPr lang="es-EC"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24421">
                <a:tc>
                  <a:txBody>
                    <a:bodyPr/>
                    <a:lstStyle/>
                    <a:p>
                      <a:pPr marL="0" indent="0" algn="l">
                        <a:lnSpc>
                          <a:spcPct val="200000"/>
                        </a:lnSpc>
                        <a:spcAft>
                          <a:spcPts val="0"/>
                        </a:spcAft>
                        <a:tabLst>
                          <a:tab pos="2637155" algn="ctr"/>
                        </a:tabLst>
                      </a:pPr>
                      <a:r>
                        <a:rPr lang="es-EC" sz="800" dirty="0">
                          <a:effectLst/>
                        </a:rPr>
                        <a:t>Cooperativa Santo Domingo</a:t>
                      </a:r>
                      <a:endParaRPr lang="es-EC"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indent="-365125" algn="l">
                        <a:lnSpc>
                          <a:spcPct val="200000"/>
                        </a:lnSpc>
                        <a:spcAft>
                          <a:spcPts val="0"/>
                        </a:spcAft>
                        <a:tabLst>
                          <a:tab pos="2637155" algn="ctr"/>
                        </a:tabLst>
                      </a:pPr>
                      <a:r>
                        <a:rPr lang="es-EC" sz="800" dirty="0">
                          <a:effectLst/>
                        </a:rPr>
                        <a:t>Santo Domingo– Pacto / Pacto – Santo Domingo</a:t>
                      </a:r>
                      <a:endParaRPr lang="es-EC"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09374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9861" y="0"/>
            <a:ext cx="10666331" cy="530087"/>
          </a:xfrm>
        </p:spPr>
        <p:txBody>
          <a:bodyPr>
            <a:normAutofit fontScale="90000"/>
          </a:bodyPr>
          <a:lstStyle/>
          <a:p>
            <a:r>
              <a:rPr lang="es-EC" dirty="0" smtClean="0">
                <a:solidFill>
                  <a:schemeClr val="tx1"/>
                </a:solidFill>
                <a:effectLst/>
              </a:rPr>
              <a:t>Mapa de las ciclorutas</a:t>
            </a:r>
            <a:endParaRPr lang="es-EC" dirty="0">
              <a:solidFill>
                <a:schemeClr val="tx1"/>
              </a:solidFill>
              <a:effectLst/>
            </a:endParaRPr>
          </a:p>
        </p:txBody>
      </p:sp>
      <p:sp>
        <p:nvSpPr>
          <p:cNvPr id="3" name="Marcador de contenido 2"/>
          <p:cNvSpPr>
            <a:spLocks noGrp="1"/>
          </p:cNvSpPr>
          <p:nvPr>
            <p:ph idx="1"/>
          </p:nvPr>
        </p:nvSpPr>
        <p:spPr>
          <a:xfrm>
            <a:off x="6263026" y="653669"/>
            <a:ext cx="5588000" cy="583096"/>
          </a:xfrm>
        </p:spPr>
        <p:txBody>
          <a:bodyPr/>
          <a:lstStyle/>
          <a:p>
            <a:pPr marL="0" indent="0" algn="ctr">
              <a:buNone/>
            </a:pPr>
            <a:r>
              <a:rPr lang="es-EC" b="1" dirty="0" smtClean="0">
                <a:solidFill>
                  <a:schemeClr val="tx1"/>
                </a:solidFill>
              </a:rPr>
              <a:t>Pacto – Santa Rosa</a:t>
            </a:r>
            <a:endParaRPr lang="es-EC" b="1" dirty="0">
              <a:solidFill>
                <a:schemeClr val="tx1"/>
              </a:solidFill>
            </a:endParaRPr>
          </a:p>
        </p:txBody>
      </p:sp>
      <p:pic>
        <p:nvPicPr>
          <p:cNvPr id="4" name="Imagen 3" descr="Mapa de la ruta que va desde Pacto a Mashpi"/>
          <p:cNvPicPr/>
          <p:nvPr/>
        </p:nvPicPr>
        <p:blipFill>
          <a:blip r:embed="rId2">
            <a:extLst>
              <a:ext uri="{28A0092B-C50C-407E-A947-70E740481C1C}">
                <a14:useLocalDpi xmlns:a14="http://schemas.microsoft.com/office/drawing/2010/main" val="0"/>
              </a:ext>
            </a:extLst>
          </a:blip>
          <a:srcRect/>
          <a:stretch>
            <a:fillRect/>
          </a:stretch>
        </p:blipFill>
        <p:spPr bwMode="auto">
          <a:xfrm>
            <a:off x="260833" y="1107558"/>
            <a:ext cx="5839791" cy="5266738"/>
          </a:xfrm>
          <a:prstGeom prst="rect">
            <a:avLst/>
          </a:prstGeom>
          <a:noFill/>
          <a:ln>
            <a:noFill/>
          </a:ln>
        </p:spPr>
      </p:pic>
      <p:pic>
        <p:nvPicPr>
          <p:cNvPr id="5" name="Imagen 4" descr="Mapa de la ruta, ubicado a aproximadamente 70kms de Quito en el noroccidente del Distrito Metropolitano de Quito"/>
          <p:cNvPicPr/>
          <p:nvPr/>
        </p:nvPicPr>
        <p:blipFill>
          <a:blip r:embed="rId3">
            <a:extLst>
              <a:ext uri="{28A0092B-C50C-407E-A947-70E740481C1C}">
                <a14:useLocalDpi xmlns:a14="http://schemas.microsoft.com/office/drawing/2010/main" val="0"/>
              </a:ext>
            </a:extLst>
          </a:blip>
          <a:srcRect/>
          <a:stretch>
            <a:fillRect/>
          </a:stretch>
        </p:blipFill>
        <p:spPr bwMode="auto">
          <a:xfrm>
            <a:off x="6154758" y="1107558"/>
            <a:ext cx="5804535" cy="5266738"/>
          </a:xfrm>
          <a:prstGeom prst="rect">
            <a:avLst/>
          </a:prstGeom>
          <a:noFill/>
          <a:ln>
            <a:noFill/>
          </a:ln>
        </p:spPr>
      </p:pic>
      <p:sp>
        <p:nvSpPr>
          <p:cNvPr id="6" name="Marcador de contenido 2"/>
          <p:cNvSpPr txBox="1">
            <a:spLocks/>
          </p:cNvSpPr>
          <p:nvPr/>
        </p:nvSpPr>
        <p:spPr>
          <a:xfrm>
            <a:off x="303964" y="653669"/>
            <a:ext cx="5588000" cy="583096"/>
          </a:xfrm>
          <a:prstGeom prst="rect">
            <a:avLst/>
          </a:prstGeom>
        </p:spPr>
        <p:txBody>
          <a:bodyPr/>
          <a:lst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a:lstStyle>
          <a:p>
            <a:pPr marL="0" indent="0" algn="ctr">
              <a:buNone/>
            </a:pPr>
            <a:r>
              <a:rPr lang="es-EC" b="1" kern="0" dirty="0" smtClean="0">
                <a:solidFill>
                  <a:schemeClr val="tx1"/>
                </a:solidFill>
              </a:rPr>
              <a:t>Pacto - Mashpi</a:t>
            </a:r>
            <a:endParaRPr lang="es-EC" b="1" kern="0" dirty="0">
              <a:solidFill>
                <a:schemeClr val="tx1"/>
              </a:solidFill>
            </a:endParaRPr>
          </a:p>
        </p:txBody>
      </p:sp>
    </p:spTree>
    <p:extLst>
      <p:ext uri="{BB962C8B-B14F-4D97-AF65-F5344CB8AC3E}">
        <p14:creationId xmlns:p14="http://schemas.microsoft.com/office/powerpoint/2010/main" val="332438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1061" y="-30301"/>
            <a:ext cx="11820939" cy="679519"/>
          </a:xfrm>
        </p:spPr>
        <p:txBody>
          <a:bodyPr>
            <a:normAutofit/>
          </a:bodyPr>
          <a:lstStyle/>
          <a:p>
            <a:r>
              <a:rPr lang="es-EC" sz="3600" i="0" dirty="0" smtClean="0">
                <a:solidFill>
                  <a:schemeClr val="tx1"/>
                </a:solidFill>
                <a:effectLst/>
              </a:rPr>
              <a:t>Resultados de la encuesta</a:t>
            </a:r>
            <a:endParaRPr lang="es-EC" sz="3600" dirty="0">
              <a:solidFill>
                <a:schemeClr val="tx1"/>
              </a:solidFill>
            </a:endParaRPr>
          </a:p>
        </p:txBody>
      </p:sp>
      <p:pic>
        <p:nvPicPr>
          <p:cNvPr id="4" name="Imagen 3"/>
          <p:cNvPicPr/>
          <p:nvPr/>
        </p:nvPicPr>
        <p:blipFill rotWithShape="1">
          <a:blip r:embed="rId2"/>
          <a:srcRect l="15113" t="24920" r="19723" b="9920"/>
          <a:stretch/>
        </p:blipFill>
        <p:spPr bwMode="auto">
          <a:xfrm>
            <a:off x="371061" y="591136"/>
            <a:ext cx="8183880" cy="5677142"/>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l="7633" t="20710" r="11356" b="17145"/>
          <a:stretch/>
        </p:blipFill>
        <p:spPr bwMode="auto">
          <a:xfrm>
            <a:off x="8554941" y="591136"/>
            <a:ext cx="3165498" cy="1817102"/>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4"/>
          <a:srcRect l="7762" t="21861" r="11736" b="12555"/>
          <a:stretch/>
        </p:blipFill>
        <p:spPr bwMode="auto">
          <a:xfrm>
            <a:off x="8554941" y="2408238"/>
            <a:ext cx="3165498" cy="1991484"/>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5"/>
          <a:srcRect l="7763" t="13806" r="11629" b="23829"/>
          <a:stretch/>
        </p:blipFill>
        <p:spPr bwMode="auto">
          <a:xfrm>
            <a:off x="8554941" y="4399722"/>
            <a:ext cx="3165498" cy="18685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5507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23392" y="0"/>
            <a:ext cx="10972800" cy="673494"/>
          </a:xfrm>
        </p:spPr>
        <p:txBody>
          <a:bodyPr>
            <a:normAutofit fontScale="90000"/>
          </a:bodyPr>
          <a:lstStyle/>
          <a:p>
            <a:r>
              <a:rPr lang="es-EC" dirty="0">
                <a:solidFill>
                  <a:schemeClr val="tx1"/>
                </a:solidFill>
                <a:effectLst/>
              </a:rPr>
              <a:t>Efectos del cicloturismo en el aspecto social</a:t>
            </a:r>
          </a:p>
        </p:txBody>
      </p:sp>
      <p:graphicFrame>
        <p:nvGraphicFramePr>
          <p:cNvPr id="2" name="Diagrama 1"/>
          <p:cNvGraphicFramePr/>
          <p:nvPr>
            <p:extLst>
              <p:ext uri="{D42A27DB-BD31-4B8C-83A1-F6EECF244321}">
                <p14:modId xmlns:p14="http://schemas.microsoft.com/office/powerpoint/2010/main" val="1591225387"/>
              </p:ext>
            </p:extLst>
          </p:nvPr>
        </p:nvGraphicFramePr>
        <p:xfrm>
          <a:off x="1192695" y="742122"/>
          <a:ext cx="9090992" cy="5155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4" name="Picture 2" descr="Resultado de imagen para mejor calidad de vida dibujos"/>
          <p:cNvPicPr>
            <a:picLocks noChangeAspect="1" noChangeArrowheads="1"/>
          </p:cNvPicPr>
          <p:nvPr/>
        </p:nvPicPr>
        <p:blipFill rotWithShape="1">
          <a:blip r:embed="rId7">
            <a:extLst>
              <a:ext uri="{28A0092B-C50C-407E-A947-70E740481C1C}">
                <a14:useLocalDpi xmlns:a14="http://schemas.microsoft.com/office/drawing/2010/main" val="0"/>
              </a:ext>
            </a:extLst>
          </a:blip>
          <a:srcRect l="17986" r="18402"/>
          <a:stretch/>
        </p:blipFill>
        <p:spPr bwMode="auto">
          <a:xfrm>
            <a:off x="9664439" y="2040834"/>
            <a:ext cx="1816856" cy="173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8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23392" y="0"/>
            <a:ext cx="10972800" cy="719275"/>
          </a:xfrm>
        </p:spPr>
        <p:txBody>
          <a:bodyPr>
            <a:normAutofit fontScale="90000"/>
          </a:bodyPr>
          <a:lstStyle/>
          <a:p>
            <a:r>
              <a:rPr lang="es-EC" dirty="0">
                <a:solidFill>
                  <a:schemeClr val="tx1"/>
                </a:solidFill>
                <a:effectLst/>
              </a:rPr>
              <a:t>Efectos del cicloturismo en el aspecto económico</a:t>
            </a:r>
          </a:p>
        </p:txBody>
      </p:sp>
      <p:graphicFrame>
        <p:nvGraphicFramePr>
          <p:cNvPr id="6" name="Diagrama 5"/>
          <p:cNvGraphicFramePr/>
          <p:nvPr>
            <p:extLst>
              <p:ext uri="{D42A27DB-BD31-4B8C-83A1-F6EECF244321}">
                <p14:modId xmlns:p14="http://schemas.microsoft.com/office/powerpoint/2010/main" val="2692256908"/>
              </p:ext>
            </p:extLst>
          </p:nvPr>
        </p:nvGraphicFramePr>
        <p:xfrm>
          <a:off x="948271" y="601601"/>
          <a:ext cx="856973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338" name="Picture 2" descr="Imagen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24982" y="1736034"/>
            <a:ext cx="2133643" cy="21336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Elipse 6"/>
          <p:cNvSpPr/>
          <p:nvPr/>
        </p:nvSpPr>
        <p:spPr>
          <a:xfrm>
            <a:off x="9658403" y="3286538"/>
            <a:ext cx="1066800" cy="58313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50" i="1" dirty="0" err="1" smtClean="0"/>
              <a:t>revenues</a:t>
            </a:r>
            <a:endParaRPr lang="es-EC" sz="1000" i="1" dirty="0"/>
          </a:p>
        </p:txBody>
      </p:sp>
    </p:spTree>
    <p:extLst>
      <p:ext uri="{BB962C8B-B14F-4D97-AF65-F5344CB8AC3E}">
        <p14:creationId xmlns:p14="http://schemas.microsoft.com/office/powerpoint/2010/main" val="312905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23392" y="0"/>
            <a:ext cx="10972800" cy="719275"/>
          </a:xfrm>
        </p:spPr>
        <p:txBody>
          <a:bodyPr>
            <a:normAutofit fontScale="90000"/>
          </a:bodyPr>
          <a:lstStyle/>
          <a:p>
            <a:r>
              <a:rPr lang="es-EC" dirty="0">
                <a:solidFill>
                  <a:schemeClr val="tx1"/>
                </a:solidFill>
                <a:effectLst/>
              </a:rPr>
              <a:t>Efectos del cicloturismo en el aspecto ambiental</a:t>
            </a:r>
            <a:endParaRPr lang="es-ES" dirty="0">
              <a:solidFill>
                <a:schemeClr val="tx1"/>
              </a:solidFill>
            </a:endParaRPr>
          </a:p>
        </p:txBody>
      </p:sp>
      <p:graphicFrame>
        <p:nvGraphicFramePr>
          <p:cNvPr id="5" name="Diagrama 4"/>
          <p:cNvGraphicFramePr/>
          <p:nvPr>
            <p:extLst>
              <p:ext uri="{D42A27DB-BD31-4B8C-83A1-F6EECF244321}">
                <p14:modId xmlns:p14="http://schemas.microsoft.com/office/powerpoint/2010/main" val="2756451685"/>
              </p:ext>
            </p:extLst>
          </p:nvPr>
        </p:nvGraphicFramePr>
        <p:xfrm>
          <a:off x="2683164" y="719275"/>
          <a:ext cx="950883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362" name="Picture 2" descr="Resultado de imagen para ambientalmente amigabl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9124"/>
          <a:stretch/>
        </p:blipFill>
        <p:spPr bwMode="auto">
          <a:xfrm>
            <a:off x="822175" y="851796"/>
            <a:ext cx="3749825" cy="28720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82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23392" y="108384"/>
            <a:ext cx="10972800" cy="519577"/>
          </a:xfrm>
        </p:spPr>
        <p:txBody>
          <a:bodyPr>
            <a:normAutofit fontScale="90000"/>
          </a:bodyPr>
          <a:lstStyle/>
          <a:p>
            <a:r>
              <a:rPr lang="es-EC" dirty="0">
                <a:solidFill>
                  <a:schemeClr val="tx1"/>
                </a:solidFill>
                <a:effectLst/>
              </a:rPr>
              <a:t>Influencia del cicloturismo en el desarrollo </a:t>
            </a:r>
            <a:r>
              <a:rPr lang="es-EC" dirty="0" smtClean="0">
                <a:solidFill>
                  <a:schemeClr val="tx1"/>
                </a:solidFill>
                <a:effectLst/>
              </a:rPr>
              <a:t>turístico</a:t>
            </a:r>
            <a:endParaRPr lang="es-ES" dirty="0">
              <a:solidFill>
                <a:schemeClr val="tx1"/>
              </a:solidFill>
            </a:endParaRPr>
          </a:p>
        </p:txBody>
      </p:sp>
      <p:graphicFrame>
        <p:nvGraphicFramePr>
          <p:cNvPr id="28" name="Marcador de contenido 3"/>
          <p:cNvGraphicFramePr>
            <a:graphicFrameLocks noGrp="1"/>
          </p:cNvGraphicFramePr>
          <p:nvPr>
            <p:ph idx="1"/>
            <p:extLst>
              <p:ext uri="{D42A27DB-BD31-4B8C-83A1-F6EECF244321}">
                <p14:modId xmlns:p14="http://schemas.microsoft.com/office/powerpoint/2010/main" val="3640597095"/>
              </p:ext>
            </p:extLst>
          </p:nvPr>
        </p:nvGraphicFramePr>
        <p:xfrm>
          <a:off x="1033669" y="755374"/>
          <a:ext cx="10151165" cy="5009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1" name="Imagen 30" descr="http://www.pacto.gob.ec/images/riomashpi.jpg"/>
          <p:cNvPicPr/>
          <p:nvPr/>
        </p:nvPicPr>
        <p:blipFill rotWithShape="1">
          <a:blip r:embed="rId7">
            <a:extLst>
              <a:ext uri="{28A0092B-C50C-407E-A947-70E740481C1C}">
                <a14:useLocalDpi xmlns:a14="http://schemas.microsoft.com/office/drawing/2010/main" val="0"/>
              </a:ext>
            </a:extLst>
          </a:blip>
          <a:srcRect l="26377" t="25846" r="26428" b="26647"/>
          <a:stretch/>
        </p:blipFill>
        <p:spPr bwMode="auto">
          <a:xfrm>
            <a:off x="9448801" y="3134841"/>
            <a:ext cx="2398644" cy="1499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32" name="Imagen 31" descr="http://3.bp.blogspot.com/_ZrNJjLYQepA/Sax3pIEYGPI/AAAAAAAAACE/L4mkMgDkMnc/s400/El+Progreso.bmp"/>
          <p:cNvPicPr/>
          <p:nvPr/>
        </p:nvPicPr>
        <p:blipFill>
          <a:blip r:embed="rId8">
            <a:extLst>
              <a:ext uri="{28A0092B-C50C-407E-A947-70E740481C1C}">
                <a14:useLocalDpi xmlns:a14="http://schemas.microsoft.com/office/drawing/2010/main" val="0"/>
              </a:ext>
            </a:extLst>
          </a:blip>
          <a:srcRect/>
          <a:stretch>
            <a:fillRect/>
          </a:stretch>
        </p:blipFill>
        <p:spPr bwMode="auto">
          <a:xfrm>
            <a:off x="356566" y="3134842"/>
            <a:ext cx="2240860" cy="1499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Imagen 32" descr="http://www.pacto.gob.ec/images/cascadarosario.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97149" y="3134842"/>
            <a:ext cx="2451651" cy="1499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Imagen 33" descr="http://www.pacto.gob.ec/images/shamar.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97426" y="3134842"/>
            <a:ext cx="2570923" cy="1500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5" name="Imagen 34" descr="Resultado de imagen para rio chirapi pacto"/>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97426" y="3133365"/>
            <a:ext cx="2570924" cy="1494048"/>
          </a:xfrm>
          <a:prstGeom prst="rect">
            <a:avLst/>
          </a:prstGeom>
          <a:noFill/>
          <a:ln>
            <a:noFill/>
          </a:ln>
        </p:spPr>
      </p:pic>
    </p:spTree>
    <p:extLst>
      <p:ext uri="{BB962C8B-B14F-4D97-AF65-F5344CB8AC3E}">
        <p14:creationId xmlns:p14="http://schemas.microsoft.com/office/powerpoint/2010/main" val="11599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68627" y="0"/>
            <a:ext cx="10787269" cy="742122"/>
          </a:xfrm>
        </p:spPr>
        <p:txBody>
          <a:bodyPr>
            <a:normAutofit fontScale="90000"/>
          </a:bodyPr>
          <a:lstStyle/>
          <a:p>
            <a:r>
              <a:rPr lang="es-EC" dirty="0">
                <a:solidFill>
                  <a:schemeClr val="tx1"/>
                </a:solidFill>
                <a:effectLst/>
              </a:rPr>
              <a:t>Estrategias para impulsar el </a:t>
            </a:r>
            <a:r>
              <a:rPr lang="es-EC" dirty="0" smtClean="0">
                <a:solidFill>
                  <a:schemeClr val="tx1"/>
                </a:solidFill>
                <a:effectLst/>
              </a:rPr>
              <a:t>cicloturismo</a:t>
            </a:r>
            <a:endParaRPr lang="es-ES" dirty="0">
              <a:solidFill>
                <a:schemeClr val="tx1"/>
              </a:solidFill>
            </a:endParaRPr>
          </a:p>
        </p:txBody>
      </p:sp>
      <p:graphicFrame>
        <p:nvGraphicFramePr>
          <p:cNvPr id="7" name="Diagrama 6"/>
          <p:cNvGraphicFramePr/>
          <p:nvPr>
            <p:extLst>
              <p:ext uri="{D42A27DB-BD31-4B8C-83A1-F6EECF244321}">
                <p14:modId xmlns:p14="http://schemas.microsoft.com/office/powerpoint/2010/main" val="3358051727"/>
              </p:ext>
            </p:extLst>
          </p:nvPr>
        </p:nvGraphicFramePr>
        <p:xfrm>
          <a:off x="463828" y="850163"/>
          <a:ext cx="11630993" cy="4927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ángulo redondeado 1"/>
          <p:cNvSpPr/>
          <p:nvPr/>
        </p:nvSpPr>
        <p:spPr>
          <a:xfrm>
            <a:off x="1404732" y="5777947"/>
            <a:ext cx="5420138" cy="9872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s-EC" sz="1400" b="1" dirty="0" smtClean="0"/>
              <a:t>Además se debería tener en cuenta:</a:t>
            </a:r>
          </a:p>
          <a:p>
            <a:pPr marL="285750" indent="-285750">
              <a:buFontTx/>
              <a:buChar char="-"/>
            </a:pPr>
            <a:r>
              <a:rPr lang="es-EC" sz="1400" dirty="0" smtClean="0"/>
              <a:t>Un encargado de la oficina de turismo</a:t>
            </a:r>
          </a:p>
          <a:p>
            <a:pPr marL="285750" indent="-285750">
              <a:buFontTx/>
              <a:buChar char="-"/>
            </a:pPr>
            <a:r>
              <a:rPr lang="es-EC" sz="1400" dirty="0" smtClean="0"/>
              <a:t>Mayor </a:t>
            </a:r>
            <a:r>
              <a:rPr lang="es-EC" sz="1400" dirty="0"/>
              <a:t>número de frecuencias en los buses públicos</a:t>
            </a:r>
            <a:endParaRPr lang="es-EC" sz="1400" dirty="0" smtClean="0"/>
          </a:p>
          <a:p>
            <a:pPr marL="285750" indent="-285750">
              <a:buFontTx/>
              <a:buChar char="-"/>
            </a:pPr>
            <a:r>
              <a:rPr lang="es-EC" sz="1400" dirty="0"/>
              <a:t>E</a:t>
            </a:r>
            <a:r>
              <a:rPr lang="es-EC" sz="1400" dirty="0" smtClean="0"/>
              <a:t>stablecer </a:t>
            </a:r>
            <a:r>
              <a:rPr lang="es-EC" sz="1400" dirty="0"/>
              <a:t>una operadora turística dentro de la comunidad </a:t>
            </a:r>
          </a:p>
        </p:txBody>
      </p:sp>
      <p:pic>
        <p:nvPicPr>
          <p:cNvPr id="2050" name="Picture 2" descr="Resultado de imagen para importan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783" y="5387008"/>
            <a:ext cx="1378226" cy="1378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42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25401" y="0"/>
            <a:ext cx="5420591" cy="628317"/>
          </a:xfrm>
        </p:spPr>
        <p:txBody>
          <a:bodyPr>
            <a:noAutofit/>
          </a:bodyPr>
          <a:lstStyle/>
          <a:p>
            <a:r>
              <a:rPr lang="es-ES" sz="3600" dirty="0" smtClean="0">
                <a:solidFill>
                  <a:schemeClr val="tx1"/>
                </a:solidFill>
              </a:rPr>
              <a:t>Importancia del proyecto</a:t>
            </a:r>
            <a:endParaRPr lang="es-ES" sz="3600" dirty="0">
              <a:solidFill>
                <a:schemeClr val="tx1"/>
              </a:solidFill>
            </a:endParaRPr>
          </a:p>
        </p:txBody>
      </p:sp>
      <p:graphicFrame>
        <p:nvGraphicFramePr>
          <p:cNvPr id="4" name="Diagrama 3"/>
          <p:cNvGraphicFramePr/>
          <p:nvPr>
            <p:extLst>
              <p:ext uri="{D42A27DB-BD31-4B8C-83A1-F6EECF244321}">
                <p14:modId xmlns:p14="http://schemas.microsoft.com/office/powerpoint/2010/main" val="2806783900"/>
              </p:ext>
            </p:extLst>
          </p:nvPr>
        </p:nvGraphicFramePr>
        <p:xfrm>
          <a:off x="1091095" y="742121"/>
          <a:ext cx="9749183" cy="5104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15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973369024"/>
              </p:ext>
            </p:extLst>
          </p:nvPr>
        </p:nvGraphicFramePr>
        <p:xfrm>
          <a:off x="5791199" y="159745"/>
          <a:ext cx="5579165" cy="6698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Marcador de contenido 3"/>
          <p:cNvGraphicFramePr>
            <a:graphicFrameLocks/>
          </p:cNvGraphicFramePr>
          <p:nvPr>
            <p:extLst>
              <p:ext uri="{D42A27DB-BD31-4B8C-83A1-F6EECF244321}">
                <p14:modId xmlns:p14="http://schemas.microsoft.com/office/powerpoint/2010/main" val="2501129514"/>
              </p:ext>
            </p:extLst>
          </p:nvPr>
        </p:nvGraphicFramePr>
        <p:xfrm>
          <a:off x="254584" y="159745"/>
          <a:ext cx="5867922" cy="66982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3155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8670" y="0"/>
            <a:ext cx="10972800" cy="682042"/>
          </a:xfrm>
        </p:spPr>
        <p:txBody>
          <a:bodyPr>
            <a:normAutofit fontScale="90000"/>
          </a:bodyPr>
          <a:lstStyle/>
          <a:p>
            <a:pPr algn="ctr"/>
            <a:r>
              <a:rPr lang="es-EC" dirty="0">
                <a:solidFill>
                  <a:schemeClr val="tx1"/>
                </a:solidFill>
                <a:effectLst/>
              </a:rPr>
              <a:t>Relación entre objetivos y el diseño de </a:t>
            </a:r>
            <a:r>
              <a:rPr lang="es-EC" dirty="0" smtClean="0">
                <a:solidFill>
                  <a:schemeClr val="tx1"/>
                </a:solidFill>
                <a:effectLst/>
              </a:rPr>
              <a:t>investigación</a:t>
            </a:r>
            <a:endParaRPr lang="es-EC" dirty="0">
              <a:solidFill>
                <a:schemeClr val="tx1"/>
              </a:solidFill>
            </a:endParaRPr>
          </a:p>
        </p:txBody>
      </p:sp>
      <p:graphicFrame>
        <p:nvGraphicFramePr>
          <p:cNvPr id="4" name="Marcador de contenido 3"/>
          <p:cNvGraphicFramePr>
            <a:graphicFrameLocks noGrp="1"/>
          </p:cNvGraphicFramePr>
          <p:nvPr>
            <p:extLst>
              <p:ext uri="{D42A27DB-BD31-4B8C-83A1-F6EECF244321}">
                <p14:modId xmlns:p14="http://schemas.microsoft.com/office/powerpoint/2010/main" val="2579646538"/>
              </p:ext>
            </p:extLst>
          </p:nvPr>
        </p:nvGraphicFramePr>
        <p:xfrm>
          <a:off x="406245" y="525419"/>
          <a:ext cx="11056885" cy="532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8" name="Picture 6" descr="Resultado de imagen para objetivos de investigac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1051" y="682042"/>
            <a:ext cx="5715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n relacionada"/>
          <p:cNvPicPr>
            <a:picLocks noChangeAspect="1" noChangeArrowheads="1"/>
          </p:cNvPicPr>
          <p:nvPr/>
        </p:nvPicPr>
        <p:blipFill rotWithShape="1">
          <a:blip r:embed="rId8">
            <a:extLst>
              <a:ext uri="{28A0092B-C50C-407E-A947-70E740481C1C}">
                <a14:useLocalDpi xmlns:a14="http://schemas.microsoft.com/office/drawing/2010/main" val="0"/>
              </a:ext>
            </a:extLst>
          </a:blip>
          <a:srcRect l="30369" t="49074" r="12060" b="12875"/>
          <a:stretch/>
        </p:blipFill>
        <p:spPr bwMode="auto">
          <a:xfrm>
            <a:off x="5340625" y="4346713"/>
            <a:ext cx="3167271" cy="157163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n relacionad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670" y="4150146"/>
            <a:ext cx="1964772" cy="196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72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3392" y="-209102"/>
            <a:ext cx="10972800" cy="1143000"/>
          </a:xfrm>
        </p:spPr>
        <p:txBody>
          <a:bodyPr/>
          <a:lstStyle/>
          <a:p>
            <a:pPr algn="r"/>
            <a:r>
              <a:rPr lang="es-ES" dirty="0" smtClean="0">
                <a:solidFill>
                  <a:schemeClr val="tx1"/>
                </a:solidFill>
              </a:rPr>
              <a:t>Teorías de soporte</a:t>
            </a:r>
            <a:endParaRPr lang="es-ES" dirty="0">
              <a:solidFill>
                <a:schemeClr val="tx1"/>
              </a:solidFill>
            </a:endParaRPr>
          </a:p>
        </p:txBody>
      </p:sp>
      <p:pic>
        <p:nvPicPr>
          <p:cNvPr id="6" name="Picture 2" descr="Resultado de imagen para desarrollo sostenib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83" r="3151" b="1"/>
          <a:stretch/>
        </p:blipFill>
        <p:spPr bwMode="auto">
          <a:xfrm>
            <a:off x="623392" y="1934818"/>
            <a:ext cx="3665586" cy="3207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288553" y="610732"/>
            <a:ext cx="6086282" cy="646331"/>
          </a:xfrm>
          <a:prstGeom prst="rect">
            <a:avLst/>
          </a:prstGeom>
        </p:spPr>
        <p:txBody>
          <a:bodyPr wrap="none">
            <a:spAutoFit/>
          </a:bodyPr>
          <a:lstStyle/>
          <a:p>
            <a:pPr marL="457200" algn="just">
              <a:lnSpc>
                <a:spcPct val="200000"/>
              </a:lnSpc>
              <a:spcAft>
                <a:spcPts val="0"/>
              </a:spcAft>
            </a:pPr>
            <a:r>
              <a:rPr lang="es-EC" b="1" dirty="0">
                <a:latin typeface="Times New Roman" panose="02020603050405020304" pitchFamily="18" charset="0"/>
                <a:ea typeface="Calibri" panose="020F0502020204030204" pitchFamily="34" charset="0"/>
                <a:cs typeface="Times New Roman" panose="02020603050405020304" pitchFamily="18" charset="0"/>
              </a:rPr>
              <a:t>Teoría de las tres dimensiones del Desarrollo Sostenible</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Diagrama 7"/>
          <p:cNvGraphicFramePr/>
          <p:nvPr>
            <p:extLst>
              <p:ext uri="{D42A27DB-BD31-4B8C-83A1-F6EECF244321}">
                <p14:modId xmlns:p14="http://schemas.microsoft.com/office/powerpoint/2010/main" val="3850762589"/>
              </p:ext>
            </p:extLst>
          </p:nvPr>
        </p:nvGraphicFramePr>
        <p:xfrm>
          <a:off x="3731201" y="1251384"/>
          <a:ext cx="7864991" cy="46723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3149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09599" y="431080"/>
            <a:ext cx="10972800" cy="990885"/>
          </a:xfrm>
        </p:spPr>
        <p:txBody>
          <a:bodyPr/>
          <a:lstStyle/>
          <a:p>
            <a:r>
              <a:rPr lang="es-ES" dirty="0" smtClean="0">
                <a:solidFill>
                  <a:schemeClr val="tx1"/>
                </a:solidFill>
              </a:rPr>
              <a:t>Cicloturismo</a:t>
            </a:r>
            <a:endParaRPr lang="es-ES" dirty="0">
              <a:solidFill>
                <a:schemeClr val="tx1"/>
              </a:solidFill>
            </a:endParaRPr>
          </a:p>
        </p:txBody>
      </p:sp>
      <p:graphicFrame>
        <p:nvGraphicFramePr>
          <p:cNvPr id="5" name="Diagrama 4"/>
          <p:cNvGraphicFramePr/>
          <p:nvPr>
            <p:extLst>
              <p:ext uri="{D42A27DB-BD31-4B8C-83A1-F6EECF244321}">
                <p14:modId xmlns:p14="http://schemas.microsoft.com/office/powerpoint/2010/main" val="1057057039"/>
              </p:ext>
            </p:extLst>
          </p:nvPr>
        </p:nvGraphicFramePr>
        <p:xfrm>
          <a:off x="3062038" y="1346802"/>
          <a:ext cx="7679485" cy="4129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6" name="Conector recto 15"/>
          <p:cNvCxnSpPr/>
          <p:nvPr/>
        </p:nvCxnSpPr>
        <p:spPr>
          <a:xfrm flipH="1">
            <a:off x="5332757" y="1614947"/>
            <a:ext cx="1" cy="114653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Abrir llave 19"/>
          <p:cNvSpPr/>
          <p:nvPr/>
        </p:nvSpPr>
        <p:spPr>
          <a:xfrm>
            <a:off x="2751469" y="1531323"/>
            <a:ext cx="546943" cy="3868551"/>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2" name="Cerrar llave 21"/>
          <p:cNvSpPr/>
          <p:nvPr/>
        </p:nvSpPr>
        <p:spPr>
          <a:xfrm>
            <a:off x="9714162" y="1485687"/>
            <a:ext cx="594910" cy="388116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1" name="Rectángulo 10"/>
          <p:cNvSpPr/>
          <p:nvPr/>
        </p:nvSpPr>
        <p:spPr>
          <a:xfrm>
            <a:off x="1837894" y="3083052"/>
            <a:ext cx="1064082" cy="8040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algn="ctr" defTabSz="711200">
              <a:lnSpc>
                <a:spcPct val="90000"/>
              </a:lnSpc>
              <a:spcBef>
                <a:spcPct val="0"/>
              </a:spcBef>
              <a:spcAft>
                <a:spcPct val="35000"/>
              </a:spcAft>
            </a:pPr>
            <a:r>
              <a:rPr lang="es-EC" sz="1400" dirty="0" smtClean="0"/>
              <a:t>TIE </a:t>
            </a:r>
            <a:r>
              <a:rPr lang="es-EC" sz="1400" kern="1200" dirty="0" smtClean="0"/>
              <a:t>(Turismo Alternativo)</a:t>
            </a:r>
          </a:p>
        </p:txBody>
      </p:sp>
      <p:sp>
        <p:nvSpPr>
          <p:cNvPr id="12" name="Abrir llave 11"/>
          <p:cNvSpPr/>
          <p:nvPr/>
        </p:nvSpPr>
        <p:spPr>
          <a:xfrm>
            <a:off x="1627201" y="1989484"/>
            <a:ext cx="546943" cy="2952228"/>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3" name="Rectángulo 12"/>
          <p:cNvSpPr/>
          <p:nvPr/>
        </p:nvSpPr>
        <p:spPr>
          <a:xfrm>
            <a:off x="765880" y="3295271"/>
            <a:ext cx="1064433" cy="4448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400" kern="1200" dirty="0" smtClean="0"/>
              <a:t>TURISMO</a:t>
            </a:r>
            <a:endParaRPr lang="es-EC" sz="1600" kern="1200" dirty="0"/>
          </a:p>
        </p:txBody>
      </p:sp>
      <p:sp>
        <p:nvSpPr>
          <p:cNvPr id="14" name="Abrir llave 13"/>
          <p:cNvSpPr/>
          <p:nvPr/>
        </p:nvSpPr>
        <p:spPr>
          <a:xfrm>
            <a:off x="3906120" y="1658430"/>
            <a:ext cx="304623" cy="105956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cxnSp>
        <p:nvCxnSpPr>
          <p:cNvPr id="15" name="Conector recto 14"/>
          <p:cNvCxnSpPr/>
          <p:nvPr/>
        </p:nvCxnSpPr>
        <p:spPr>
          <a:xfrm flipH="1">
            <a:off x="8017176" y="1614947"/>
            <a:ext cx="1" cy="114653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Conector recto 22"/>
          <p:cNvSpPr/>
          <p:nvPr/>
        </p:nvSpPr>
        <p:spPr>
          <a:xfrm>
            <a:off x="8129819" y="1885874"/>
            <a:ext cx="1079852" cy="0"/>
          </a:xfrm>
          <a:prstGeom prst="line">
            <a:avLst/>
          </a:prstGeom>
          <a:ln w="28575"/>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4" name="Conector recto 23"/>
          <p:cNvSpPr/>
          <p:nvPr/>
        </p:nvSpPr>
        <p:spPr>
          <a:xfrm>
            <a:off x="8129819" y="2227920"/>
            <a:ext cx="1079852" cy="0"/>
          </a:xfrm>
          <a:prstGeom prst="line">
            <a:avLst/>
          </a:prstGeom>
          <a:ln w="28575"/>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5" name="Conector recto 24"/>
          <p:cNvSpPr/>
          <p:nvPr/>
        </p:nvSpPr>
        <p:spPr>
          <a:xfrm>
            <a:off x="8129819" y="2586131"/>
            <a:ext cx="1079852" cy="0"/>
          </a:xfrm>
          <a:prstGeom prst="line">
            <a:avLst/>
          </a:prstGeom>
          <a:ln w="28575"/>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0" name="Rectángulo 29"/>
          <p:cNvSpPr/>
          <p:nvPr/>
        </p:nvSpPr>
        <p:spPr>
          <a:xfrm flipH="1">
            <a:off x="5515541" y="3257164"/>
            <a:ext cx="1160917" cy="34367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Rectángulo 31"/>
          <p:cNvSpPr/>
          <p:nvPr/>
        </p:nvSpPr>
        <p:spPr>
          <a:xfrm>
            <a:off x="8129819" y="1572775"/>
            <a:ext cx="1821054" cy="34367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t>Vacaciones en bicicleta	</a:t>
            </a:r>
            <a:endParaRPr lang="es-EC" sz="1200" kern="1200" dirty="0"/>
          </a:p>
        </p:txBody>
      </p:sp>
      <p:sp>
        <p:nvSpPr>
          <p:cNvPr id="33" name="Rectángulo 32"/>
          <p:cNvSpPr/>
          <p:nvPr/>
        </p:nvSpPr>
        <p:spPr>
          <a:xfrm>
            <a:off x="8100100" y="1916515"/>
            <a:ext cx="1821054" cy="34367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dirty="0" smtClean="0"/>
              <a:t>Ciclismo en v</a:t>
            </a:r>
            <a:r>
              <a:rPr lang="es-EC" sz="1200" kern="1200" dirty="0" smtClean="0"/>
              <a:t>acaciones	</a:t>
            </a:r>
            <a:endParaRPr lang="es-EC" sz="1200" kern="1200" dirty="0"/>
          </a:p>
        </p:txBody>
      </p:sp>
      <p:sp>
        <p:nvSpPr>
          <p:cNvPr id="34" name="Rectángulo 33"/>
          <p:cNvSpPr/>
          <p:nvPr/>
        </p:nvSpPr>
        <p:spPr>
          <a:xfrm>
            <a:off x="8100100" y="2290827"/>
            <a:ext cx="1821054" cy="26266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t>Excursiones en bicicleta	</a:t>
            </a:r>
            <a:endParaRPr lang="es-EC" sz="1200" kern="1200" dirty="0"/>
          </a:p>
        </p:txBody>
      </p:sp>
      <p:sp>
        <p:nvSpPr>
          <p:cNvPr id="35" name="Rectángulo 34"/>
          <p:cNvSpPr/>
          <p:nvPr/>
        </p:nvSpPr>
        <p:spPr>
          <a:xfrm>
            <a:off x="8105288" y="2676797"/>
            <a:ext cx="1821054" cy="34367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t>Ciclismo deportivo	</a:t>
            </a:r>
            <a:endParaRPr lang="es-EC" sz="1200" kern="1200" dirty="0"/>
          </a:p>
        </p:txBody>
      </p:sp>
      <p:sp>
        <p:nvSpPr>
          <p:cNvPr id="2" name="Rectángulo 1"/>
          <p:cNvSpPr/>
          <p:nvPr/>
        </p:nvSpPr>
        <p:spPr>
          <a:xfrm>
            <a:off x="2633874" y="5654499"/>
            <a:ext cx="7037851" cy="553357"/>
          </a:xfrm>
          <a:prstGeom prst="rect">
            <a:avLst/>
          </a:prstGeom>
        </p:spPr>
        <p:txBody>
          <a:bodyPr wrap="square">
            <a:spAutoFit/>
          </a:bodyPr>
          <a:lstStyle/>
          <a:p>
            <a:pPr algn="ctr">
              <a:lnSpc>
                <a:spcPct val="107000"/>
              </a:lnSpc>
              <a:spcAft>
                <a:spcPts val="800"/>
              </a:spcAft>
            </a:pPr>
            <a:r>
              <a:rPr lang="es-EC" sz="1400" b="1" i="1" dirty="0" smtClean="0">
                <a:latin typeface="Calibri" panose="020F0502020204030204" pitchFamily="34" charset="0"/>
                <a:ea typeface="Calibri" panose="020F0502020204030204" pitchFamily="34" charset="0"/>
                <a:cs typeface="Times New Roman" panose="02020603050405020304" pitchFamily="18" charset="0"/>
              </a:rPr>
              <a:t>“La </a:t>
            </a:r>
            <a:r>
              <a:rPr lang="es-EC" sz="1400" b="1" i="1" dirty="0">
                <a:latin typeface="Calibri" panose="020F0502020204030204" pitchFamily="34" charset="0"/>
                <a:ea typeface="Calibri" panose="020F0502020204030204" pitchFamily="34" charset="0"/>
                <a:cs typeface="Times New Roman" panose="02020603050405020304" pitchFamily="18" charset="0"/>
              </a:rPr>
              <a:t>bicicleta no sólo es medio de </a:t>
            </a:r>
            <a:r>
              <a:rPr lang="es-EC" sz="1400" b="1" i="1" dirty="0" smtClean="0">
                <a:latin typeface="Calibri" panose="020F0502020204030204" pitchFamily="34" charset="0"/>
                <a:ea typeface="Calibri" panose="020F0502020204030204" pitchFamily="34" charset="0"/>
                <a:cs typeface="Times New Roman" panose="02020603050405020304" pitchFamily="18" charset="0"/>
              </a:rPr>
              <a:t>transporte, </a:t>
            </a:r>
            <a:r>
              <a:rPr lang="es-EC" sz="1400" b="1" i="1" dirty="0">
                <a:latin typeface="Calibri" panose="020F0502020204030204" pitchFamily="34" charset="0"/>
                <a:ea typeface="Calibri" panose="020F0502020204030204" pitchFamily="34" charset="0"/>
                <a:cs typeface="Times New Roman" panose="02020603050405020304" pitchFamily="18" charset="0"/>
              </a:rPr>
              <a:t>sino que es parte integral de la experiencia turística. El viaje es tan importante como el destino y en algunos casos el viaje es el </a:t>
            </a:r>
            <a:r>
              <a:rPr lang="es-EC" sz="1400" b="1" i="1" dirty="0" smtClean="0">
                <a:latin typeface="Calibri" panose="020F0502020204030204" pitchFamily="34" charset="0"/>
                <a:ea typeface="Calibri" panose="020F0502020204030204" pitchFamily="34" charset="0"/>
                <a:cs typeface="Times New Roman" panose="02020603050405020304" pitchFamily="18" charset="0"/>
              </a:rPr>
              <a:t>destino”</a:t>
            </a:r>
            <a:endParaRPr lang="es-EC" sz="1050" b="1"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Resultado de imagen para cicloturism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2548" y="3043569"/>
            <a:ext cx="5739177" cy="2397534"/>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Resultado de imagen para cicloturista dibuj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5128" name="Picture 8" descr="https://mx700cycling.files.wordpress.com/2013/04/8755582-dibujo-de-anciano-en-bicicleta-vectorial-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39634" y="1878842"/>
            <a:ext cx="1496548" cy="1086635"/>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139083" y="2971828"/>
            <a:ext cx="1484244" cy="222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Cicloturista</a:t>
            </a:r>
            <a:endParaRPr lang="es-EC" sz="1600" dirty="0"/>
          </a:p>
        </p:txBody>
      </p:sp>
      <p:sp>
        <p:nvSpPr>
          <p:cNvPr id="38" name="Rectángulo 37"/>
          <p:cNvSpPr/>
          <p:nvPr/>
        </p:nvSpPr>
        <p:spPr>
          <a:xfrm>
            <a:off x="10095902" y="4796712"/>
            <a:ext cx="1514172" cy="323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Cicloexcursionista</a:t>
            </a:r>
            <a:endParaRPr lang="es-EC" dirty="0"/>
          </a:p>
        </p:txBody>
      </p:sp>
      <p:pic>
        <p:nvPicPr>
          <p:cNvPr id="5130" name="Picture 10" descr="Imagen relacionad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97764" y="3549579"/>
            <a:ext cx="1496026" cy="124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6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583635" y="6657"/>
            <a:ext cx="10972800" cy="765886"/>
          </a:xfrm>
        </p:spPr>
        <p:txBody>
          <a:bodyPr>
            <a:normAutofit fontScale="90000"/>
          </a:bodyPr>
          <a:lstStyle/>
          <a:p>
            <a:r>
              <a:rPr lang="es-EC" dirty="0">
                <a:solidFill>
                  <a:schemeClr val="tx1"/>
                </a:solidFill>
                <a:effectLst/>
              </a:rPr>
              <a:t>El cicloturismo como modalidad turístico sostenible</a:t>
            </a:r>
            <a:endParaRPr lang="es-ES" dirty="0">
              <a:solidFill>
                <a:schemeClr val="tx1"/>
              </a:solidFill>
            </a:endParaRPr>
          </a:p>
        </p:txBody>
      </p:sp>
      <p:sp>
        <p:nvSpPr>
          <p:cNvPr id="7" name="CuadroTexto 6"/>
          <p:cNvSpPr txBox="1"/>
          <p:nvPr/>
        </p:nvSpPr>
        <p:spPr>
          <a:xfrm>
            <a:off x="446708" y="1302038"/>
            <a:ext cx="1778153"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1400" dirty="0" smtClean="0"/>
              <a:t>Social</a:t>
            </a:r>
          </a:p>
          <a:p>
            <a:pPr algn="ctr"/>
            <a:endParaRPr lang="es-EC" sz="1400" dirty="0"/>
          </a:p>
        </p:txBody>
      </p:sp>
      <p:sp>
        <p:nvSpPr>
          <p:cNvPr id="9" name="Flecha abajo 8"/>
          <p:cNvSpPr/>
          <p:nvPr/>
        </p:nvSpPr>
        <p:spPr>
          <a:xfrm rot="16200000">
            <a:off x="2467445" y="1294673"/>
            <a:ext cx="481509" cy="537948"/>
          </a:xfrm>
          <a:prstGeom prst="downArrow">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0" name="CuadroTexto 9"/>
          <p:cNvSpPr txBox="1"/>
          <p:nvPr/>
        </p:nvSpPr>
        <p:spPr>
          <a:xfrm>
            <a:off x="5894557" y="2651140"/>
            <a:ext cx="1701416" cy="954107"/>
          </a:xfrm>
          <a:prstGeom prst="rect">
            <a:avLst/>
          </a:prstGeom>
          <a:noFill/>
          <a:ln w="28575">
            <a:solidFill>
              <a:srgbClr val="0070C0"/>
            </a:solidFill>
          </a:ln>
        </p:spPr>
        <p:txBody>
          <a:bodyPr wrap="square" rtlCol="0">
            <a:spAutoFit/>
          </a:bodyPr>
          <a:lstStyle/>
          <a:p>
            <a:pPr algn="ctr"/>
            <a:r>
              <a:rPr lang="es-EC" sz="1400" dirty="0"/>
              <a:t>Mayores ingresos económicos directos e indirectos</a:t>
            </a:r>
          </a:p>
        </p:txBody>
      </p:sp>
      <p:sp>
        <p:nvSpPr>
          <p:cNvPr id="12" name="CuadroTexto 11"/>
          <p:cNvSpPr txBox="1"/>
          <p:nvPr/>
        </p:nvSpPr>
        <p:spPr>
          <a:xfrm>
            <a:off x="5889750" y="3866858"/>
            <a:ext cx="1686430" cy="523220"/>
          </a:xfrm>
          <a:prstGeom prst="rect">
            <a:avLst/>
          </a:prstGeom>
          <a:noFill/>
          <a:ln w="28575">
            <a:solidFill>
              <a:srgbClr val="0070C0"/>
            </a:solidFill>
          </a:ln>
        </p:spPr>
        <p:txBody>
          <a:bodyPr wrap="square" rtlCol="0">
            <a:spAutoFit/>
          </a:bodyPr>
          <a:lstStyle/>
          <a:p>
            <a:pPr algn="ctr"/>
            <a:r>
              <a:rPr lang="es-EC" sz="1400" dirty="0" smtClean="0"/>
              <a:t>Bajos costos de inversión </a:t>
            </a:r>
            <a:endParaRPr lang="es-EC" sz="1400" dirty="0"/>
          </a:p>
        </p:txBody>
      </p:sp>
      <p:cxnSp>
        <p:nvCxnSpPr>
          <p:cNvPr id="13" name="Conector recto de flecha 12"/>
          <p:cNvCxnSpPr/>
          <p:nvPr/>
        </p:nvCxnSpPr>
        <p:spPr>
          <a:xfrm flipV="1">
            <a:off x="5254906" y="2998109"/>
            <a:ext cx="523032" cy="41190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5254906" y="3687562"/>
            <a:ext cx="479612" cy="440906"/>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a:off x="7442100" y="1776810"/>
            <a:ext cx="798077" cy="432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flipV="1">
            <a:off x="7467590" y="920987"/>
            <a:ext cx="794401" cy="382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CuadroTexto 19"/>
          <p:cNvSpPr txBox="1"/>
          <p:nvPr/>
        </p:nvSpPr>
        <p:spPr>
          <a:xfrm>
            <a:off x="8444678" y="718242"/>
            <a:ext cx="186943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1400" dirty="0" smtClean="0"/>
              <a:t>Mejora su comercio</a:t>
            </a:r>
            <a:endParaRPr lang="es-EC" sz="1400" dirty="0"/>
          </a:p>
        </p:txBody>
      </p:sp>
      <p:sp>
        <p:nvSpPr>
          <p:cNvPr id="48" name="CuadroTexto 47"/>
          <p:cNvSpPr txBox="1"/>
          <p:nvPr/>
        </p:nvSpPr>
        <p:spPr>
          <a:xfrm>
            <a:off x="446708" y="3343638"/>
            <a:ext cx="1778153" cy="523220"/>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400" dirty="0" smtClean="0"/>
              <a:t>Económico</a:t>
            </a:r>
          </a:p>
          <a:p>
            <a:pPr algn="ctr"/>
            <a:endParaRPr lang="es-EC" sz="1400" dirty="0"/>
          </a:p>
        </p:txBody>
      </p:sp>
      <p:sp>
        <p:nvSpPr>
          <p:cNvPr id="69" name="Flecha abajo 68"/>
          <p:cNvSpPr/>
          <p:nvPr/>
        </p:nvSpPr>
        <p:spPr>
          <a:xfrm rot="16200000">
            <a:off x="2467445" y="3336273"/>
            <a:ext cx="481509" cy="537948"/>
          </a:xfrm>
          <a:prstGeom prst="downArrow">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3080" name="CuadroTexto 3079"/>
          <p:cNvSpPr txBox="1"/>
          <p:nvPr/>
        </p:nvSpPr>
        <p:spPr>
          <a:xfrm>
            <a:off x="5268816" y="1204393"/>
            <a:ext cx="2016087" cy="73866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1400" dirty="0" smtClean="0"/>
              <a:t>Bienestar </a:t>
            </a:r>
            <a:r>
              <a:rPr lang="es-EC" sz="1400" dirty="0"/>
              <a:t>y mejor calidad de vida de la </a:t>
            </a:r>
            <a:r>
              <a:rPr lang="es-EC" sz="1400" dirty="0" smtClean="0"/>
              <a:t>población</a:t>
            </a:r>
            <a:endParaRPr lang="es-EC" sz="1400" dirty="0"/>
          </a:p>
        </p:txBody>
      </p:sp>
      <p:cxnSp>
        <p:nvCxnSpPr>
          <p:cNvPr id="3" name="Conector recto de flecha 2"/>
          <p:cNvCxnSpPr/>
          <p:nvPr/>
        </p:nvCxnSpPr>
        <p:spPr>
          <a:xfrm flipV="1">
            <a:off x="4872632" y="1541729"/>
            <a:ext cx="281660" cy="4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uadroTexto 25"/>
          <p:cNvSpPr txBox="1"/>
          <p:nvPr/>
        </p:nvSpPr>
        <p:spPr>
          <a:xfrm>
            <a:off x="446708" y="5165338"/>
            <a:ext cx="1778153" cy="523220"/>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400" dirty="0" smtClean="0"/>
              <a:t>Ambiental</a:t>
            </a:r>
          </a:p>
          <a:p>
            <a:pPr algn="ctr"/>
            <a:endParaRPr lang="es-EC" sz="1400" dirty="0"/>
          </a:p>
        </p:txBody>
      </p:sp>
      <p:sp>
        <p:nvSpPr>
          <p:cNvPr id="27" name="Flecha abajo 26"/>
          <p:cNvSpPr/>
          <p:nvPr/>
        </p:nvSpPr>
        <p:spPr>
          <a:xfrm rot="16200000">
            <a:off x="2432444" y="5157973"/>
            <a:ext cx="481509" cy="537948"/>
          </a:xfrm>
          <a:prstGeom prst="downArrow">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graphicFrame>
        <p:nvGraphicFramePr>
          <p:cNvPr id="28" name="Diagrama 27"/>
          <p:cNvGraphicFramePr/>
          <p:nvPr>
            <p:extLst>
              <p:ext uri="{D42A27DB-BD31-4B8C-83A1-F6EECF244321}">
                <p14:modId xmlns:p14="http://schemas.microsoft.com/office/powerpoint/2010/main" val="1822534269"/>
              </p:ext>
            </p:extLst>
          </p:nvPr>
        </p:nvGraphicFramePr>
        <p:xfrm>
          <a:off x="8261990" y="2867288"/>
          <a:ext cx="3320409" cy="29139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CuadroTexto 28"/>
          <p:cNvSpPr txBox="1"/>
          <p:nvPr/>
        </p:nvSpPr>
        <p:spPr>
          <a:xfrm>
            <a:off x="5792169" y="5042594"/>
            <a:ext cx="1190584" cy="738664"/>
          </a:xfrm>
          <a:prstGeom prst="rect">
            <a:avLst/>
          </a:prstGeom>
          <a:noFill/>
          <a:ln w="28575">
            <a:solidFill>
              <a:srgbClr val="00B050"/>
            </a:solidFill>
          </a:ln>
        </p:spPr>
        <p:txBody>
          <a:bodyPr wrap="square" rtlCol="0">
            <a:spAutoFit/>
          </a:bodyPr>
          <a:lstStyle/>
          <a:p>
            <a:pPr algn="ctr"/>
            <a:r>
              <a:rPr lang="es-EC" sz="1400" dirty="0" smtClean="0"/>
              <a:t>Una oferta turística más ecológica</a:t>
            </a:r>
            <a:endParaRPr lang="es-EC" sz="1400" dirty="0"/>
          </a:p>
        </p:txBody>
      </p:sp>
      <p:sp>
        <p:nvSpPr>
          <p:cNvPr id="43" name="CuadroTexto 42"/>
          <p:cNvSpPr txBox="1"/>
          <p:nvPr/>
        </p:nvSpPr>
        <p:spPr>
          <a:xfrm>
            <a:off x="7400793" y="5176314"/>
            <a:ext cx="667457" cy="523220"/>
          </a:xfrm>
          <a:prstGeom prst="rect">
            <a:avLst/>
          </a:prstGeom>
          <a:noFill/>
          <a:ln w="28575">
            <a:solidFill>
              <a:srgbClr val="00B050"/>
            </a:solidFill>
          </a:ln>
        </p:spPr>
        <p:txBody>
          <a:bodyPr wrap="square" rtlCol="0">
            <a:spAutoFit/>
          </a:bodyPr>
          <a:lstStyle/>
          <a:p>
            <a:pPr algn="ctr"/>
            <a:r>
              <a:rPr lang="es-EC" sz="1400" dirty="0" smtClean="0"/>
              <a:t>- 80% GEI</a:t>
            </a:r>
            <a:endParaRPr lang="es-EC" sz="1400" dirty="0"/>
          </a:p>
        </p:txBody>
      </p:sp>
      <p:sp>
        <p:nvSpPr>
          <p:cNvPr id="50" name="CuadroTexto 49"/>
          <p:cNvSpPr txBox="1"/>
          <p:nvPr/>
        </p:nvSpPr>
        <p:spPr>
          <a:xfrm>
            <a:off x="8444678" y="1413288"/>
            <a:ext cx="186943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1400" dirty="0" smtClean="0"/>
              <a:t>Salud</a:t>
            </a:r>
            <a:endParaRPr lang="es-EC" sz="1400" dirty="0"/>
          </a:p>
        </p:txBody>
      </p:sp>
      <p:sp>
        <p:nvSpPr>
          <p:cNvPr id="51" name="CuadroTexto 50"/>
          <p:cNvSpPr txBox="1"/>
          <p:nvPr/>
        </p:nvSpPr>
        <p:spPr>
          <a:xfrm>
            <a:off x="8444678" y="2033818"/>
            <a:ext cx="2008277"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1400" dirty="0" smtClean="0"/>
              <a:t>Diferentes segmentos de mercado</a:t>
            </a:r>
            <a:endParaRPr lang="es-EC" sz="1400" dirty="0"/>
          </a:p>
        </p:txBody>
      </p:sp>
      <p:cxnSp>
        <p:nvCxnSpPr>
          <p:cNvPr id="61" name="Conector recto de flecha 60"/>
          <p:cNvCxnSpPr/>
          <p:nvPr/>
        </p:nvCxnSpPr>
        <p:spPr>
          <a:xfrm>
            <a:off x="7442100" y="1545546"/>
            <a:ext cx="722789" cy="3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4" name="Imagen 6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1538" y="790372"/>
            <a:ext cx="1558686" cy="1537995"/>
          </a:xfrm>
          <a:prstGeom prst="rect">
            <a:avLst/>
          </a:prstGeom>
        </p:spPr>
      </p:pic>
      <p:pic>
        <p:nvPicPr>
          <p:cNvPr id="6152" name="Picture 8" descr="Imagen relacionad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93788" y="2867288"/>
            <a:ext cx="2060504" cy="147591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Resultado de imagen para sostenibilidad economic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6162" y="4678817"/>
            <a:ext cx="2247600" cy="1496260"/>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Conector recto de flecha 78"/>
          <p:cNvCxnSpPr/>
          <p:nvPr/>
        </p:nvCxnSpPr>
        <p:spPr>
          <a:xfrm flipV="1">
            <a:off x="5441301" y="5418734"/>
            <a:ext cx="281660" cy="418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ector recto de flecha 79"/>
          <p:cNvCxnSpPr/>
          <p:nvPr/>
        </p:nvCxnSpPr>
        <p:spPr>
          <a:xfrm flipV="1">
            <a:off x="7051961" y="5416641"/>
            <a:ext cx="281660" cy="418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21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descr="Estaciones abiertas al pÃºblico. Mapas de las VÃ­as Verd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3201" y="2369725"/>
            <a:ext cx="5035199" cy="3898553"/>
          </a:xfrm>
          <a:prstGeom prst="flowChartDocument">
            <a:avLst/>
          </a:prstGeom>
          <a:noFill/>
          <a:ln>
            <a:noFill/>
          </a:ln>
        </p:spPr>
      </p:pic>
      <p:sp>
        <p:nvSpPr>
          <p:cNvPr id="5" name="Rectángulo 4"/>
          <p:cNvSpPr>
            <a:spLocks/>
          </p:cNvSpPr>
          <p:nvPr/>
        </p:nvSpPr>
        <p:spPr>
          <a:xfrm>
            <a:off x="5023201" y="650945"/>
            <a:ext cx="3524451" cy="1263560"/>
          </a:xfrm>
          <a:prstGeom prst="rect">
            <a:avLst/>
          </a:prstGeom>
          <a:no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100" dirty="0">
                <a:solidFill>
                  <a:schemeClr val="tx1"/>
                </a:solidFill>
              </a:rPr>
              <a:t>L</a:t>
            </a:r>
            <a:r>
              <a:rPr lang="es-EC" sz="1100" dirty="0" smtClean="0">
                <a:solidFill>
                  <a:schemeClr val="tx1"/>
                </a:solidFill>
              </a:rPr>
              <a:t>a </a:t>
            </a:r>
            <a:r>
              <a:rPr lang="es-EC" sz="1100" dirty="0">
                <a:solidFill>
                  <a:schemeClr val="tx1"/>
                </a:solidFill>
              </a:rPr>
              <a:t>bicicleta está siendo un fuerte eje de desarrollo </a:t>
            </a:r>
            <a:r>
              <a:rPr lang="es-EC" sz="1100" dirty="0" smtClean="0">
                <a:solidFill>
                  <a:schemeClr val="tx1"/>
                </a:solidFill>
              </a:rPr>
              <a:t>sostenible.</a:t>
            </a:r>
          </a:p>
          <a:p>
            <a:pPr algn="ctr">
              <a:lnSpc>
                <a:spcPct val="107000"/>
              </a:lnSpc>
              <a:spcAft>
                <a:spcPts val="800"/>
              </a:spcAft>
            </a:pPr>
            <a:r>
              <a:rPr lang="es-EC" sz="1100" dirty="0" smtClean="0">
                <a:solidFill>
                  <a:schemeClr val="tx1"/>
                </a:solidFill>
              </a:rPr>
              <a:t>Cada </a:t>
            </a:r>
            <a:r>
              <a:rPr lang="es-EC" sz="1100" dirty="0">
                <a:solidFill>
                  <a:schemeClr val="tx1"/>
                </a:solidFill>
              </a:rPr>
              <a:t>año en Europa </a:t>
            </a:r>
            <a:r>
              <a:rPr lang="es-EC" sz="1100" dirty="0" smtClean="0">
                <a:solidFill>
                  <a:schemeClr val="tx1"/>
                </a:solidFill>
              </a:rPr>
              <a:t>2.300 </a:t>
            </a:r>
            <a:r>
              <a:rPr lang="es-EC" sz="1100" dirty="0">
                <a:solidFill>
                  <a:schemeClr val="tx1"/>
                </a:solidFill>
              </a:rPr>
              <a:t>millones de viajes en </a:t>
            </a:r>
            <a:r>
              <a:rPr lang="es-EC" sz="1100" dirty="0" smtClean="0">
                <a:solidFill>
                  <a:schemeClr val="tx1"/>
                </a:solidFill>
              </a:rPr>
              <a:t>bicicleta. </a:t>
            </a:r>
          </a:p>
          <a:p>
            <a:pPr algn="ctr">
              <a:lnSpc>
                <a:spcPct val="107000"/>
              </a:lnSpc>
              <a:spcAft>
                <a:spcPts val="800"/>
              </a:spcAft>
            </a:pPr>
            <a:r>
              <a:rPr lang="es-EC" sz="1100" dirty="0" smtClean="0">
                <a:solidFill>
                  <a:schemeClr val="tx1"/>
                </a:solidFill>
              </a:rPr>
              <a:t>Retorno </a:t>
            </a:r>
            <a:r>
              <a:rPr lang="es-EC" sz="1100" dirty="0">
                <a:solidFill>
                  <a:schemeClr val="tx1"/>
                </a:solidFill>
              </a:rPr>
              <a:t>económico total de 44.000 millones de € </a:t>
            </a:r>
            <a:r>
              <a:rPr lang="es-EC" sz="1100" dirty="0" smtClean="0">
                <a:solidFill>
                  <a:schemeClr val="tx1"/>
                </a:solidFill>
              </a:rPr>
              <a:t>al año</a:t>
            </a:r>
            <a:endParaRPr lang="es-EC" sz="1100" dirty="0">
              <a:solidFill>
                <a:schemeClr val="tx1"/>
              </a:solidFill>
              <a:ea typeface="Calibri" panose="020F0502020204030204" pitchFamily="34" charset="0"/>
              <a:cs typeface="Times New Roman" panose="02020603050405020304" pitchFamily="18" charset="0"/>
            </a:endParaRPr>
          </a:p>
        </p:txBody>
      </p:sp>
      <p:sp>
        <p:nvSpPr>
          <p:cNvPr id="7" name="Título 1"/>
          <p:cNvSpPr>
            <a:spLocks noGrp="1"/>
          </p:cNvSpPr>
          <p:nvPr>
            <p:ph type="title"/>
          </p:nvPr>
        </p:nvSpPr>
        <p:spPr>
          <a:xfrm>
            <a:off x="623392" y="52966"/>
            <a:ext cx="10972800" cy="440839"/>
          </a:xfrm>
        </p:spPr>
        <p:txBody>
          <a:bodyPr>
            <a:normAutofit fontScale="90000"/>
          </a:bodyPr>
          <a:lstStyle/>
          <a:p>
            <a:r>
              <a:rPr lang="es-ES" dirty="0" smtClean="0">
                <a:solidFill>
                  <a:schemeClr val="tx1"/>
                </a:solidFill>
              </a:rPr>
              <a:t>Marco Referencial</a:t>
            </a:r>
            <a:endParaRPr lang="es-ES" dirty="0">
              <a:solidFill>
                <a:schemeClr val="tx1"/>
              </a:solidFill>
            </a:endParaRPr>
          </a:p>
        </p:txBody>
      </p:sp>
      <p:pic>
        <p:nvPicPr>
          <p:cNvPr id="9" name="Imagen 8" descr="http://www.eurovelospain.com/wp-content/uploads/2018/01/red-eurovelo.png"/>
          <p:cNvPicPr/>
          <p:nvPr/>
        </p:nvPicPr>
        <p:blipFill>
          <a:blip r:embed="rId3">
            <a:extLst>
              <a:ext uri="{28A0092B-C50C-407E-A947-70E740481C1C}">
                <a14:useLocalDpi xmlns:a14="http://schemas.microsoft.com/office/drawing/2010/main" val="0"/>
              </a:ext>
            </a:extLst>
          </a:blip>
          <a:srcRect/>
          <a:stretch>
            <a:fillRect/>
          </a:stretch>
        </p:blipFill>
        <p:spPr bwMode="auto">
          <a:xfrm>
            <a:off x="180046" y="493805"/>
            <a:ext cx="4772339" cy="5681708"/>
          </a:xfrm>
          <a:prstGeom prst="rect">
            <a:avLst/>
          </a:prstGeom>
          <a:noFill/>
          <a:ln>
            <a:noFill/>
          </a:ln>
        </p:spPr>
      </p:pic>
      <p:sp>
        <p:nvSpPr>
          <p:cNvPr id="12" name="CuadroTexto 11"/>
          <p:cNvSpPr txBox="1"/>
          <p:nvPr/>
        </p:nvSpPr>
        <p:spPr>
          <a:xfrm>
            <a:off x="180046" y="493805"/>
            <a:ext cx="1813318"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s-EC" sz="1400" dirty="0" smtClean="0"/>
              <a:t>Proyecto Eurovelo</a:t>
            </a:r>
            <a:endParaRPr lang="es-EC" sz="1400" dirty="0"/>
          </a:p>
        </p:txBody>
      </p:sp>
      <p:sp>
        <p:nvSpPr>
          <p:cNvPr id="13" name="CuadroTexto 12"/>
          <p:cNvSpPr txBox="1"/>
          <p:nvPr/>
        </p:nvSpPr>
        <p:spPr>
          <a:xfrm>
            <a:off x="5023201" y="2170381"/>
            <a:ext cx="1813318"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s-EC" sz="1400" dirty="0" smtClean="0"/>
              <a:t>Las Vías Verdes</a:t>
            </a:r>
            <a:endParaRPr lang="es-EC" sz="1400" dirty="0"/>
          </a:p>
        </p:txBody>
      </p:sp>
      <p:pic>
        <p:nvPicPr>
          <p:cNvPr id="26" name="Imagen 25"/>
          <p:cNvPicPr>
            <a:picLocks noChangeAspect="1"/>
          </p:cNvPicPr>
          <p:nvPr/>
        </p:nvPicPr>
        <p:blipFill rotWithShape="1">
          <a:blip r:embed="rId4"/>
          <a:srcRect l="6000" t="25589" r="42463" b="20788"/>
          <a:stretch/>
        </p:blipFill>
        <p:spPr>
          <a:xfrm>
            <a:off x="8618468" y="647694"/>
            <a:ext cx="3012247" cy="1830464"/>
          </a:xfrm>
          <a:prstGeom prst="rect">
            <a:avLst/>
          </a:prstGeom>
        </p:spPr>
      </p:pic>
      <p:graphicFrame>
        <p:nvGraphicFramePr>
          <p:cNvPr id="39" name="Diagrama 38"/>
          <p:cNvGraphicFramePr/>
          <p:nvPr>
            <p:extLst>
              <p:ext uri="{D42A27DB-BD31-4B8C-83A1-F6EECF244321}">
                <p14:modId xmlns:p14="http://schemas.microsoft.com/office/powerpoint/2010/main" val="2163567176"/>
              </p:ext>
            </p:extLst>
          </p:nvPr>
        </p:nvGraphicFramePr>
        <p:xfrm>
          <a:off x="9031418" y="3998829"/>
          <a:ext cx="2564774" cy="15754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0" name="CuadroTexto 39"/>
          <p:cNvSpPr txBox="1"/>
          <p:nvPr/>
        </p:nvSpPr>
        <p:spPr>
          <a:xfrm>
            <a:off x="9585991" y="2758779"/>
            <a:ext cx="1864427" cy="784830"/>
          </a:xfrm>
          <a:prstGeom prst="rect">
            <a:avLst/>
          </a:prstGeom>
          <a:noFill/>
          <a:ln w="28575">
            <a:solidFill>
              <a:schemeClr val="tx1"/>
            </a:solidFill>
          </a:ln>
        </p:spPr>
        <p:txBody>
          <a:bodyPr wrap="square" rtlCol="0">
            <a:spAutoFit/>
          </a:bodyPr>
          <a:lstStyle/>
          <a:p>
            <a:pPr algn="ctr"/>
            <a:r>
              <a:rPr lang="es-EC" sz="1200" b="1" dirty="0"/>
              <a:t>57,08 € al día </a:t>
            </a:r>
            <a:r>
              <a:rPr lang="es-EC" sz="1200" b="1" dirty="0" smtClean="0"/>
              <a:t>= </a:t>
            </a:r>
          </a:p>
          <a:p>
            <a:pPr algn="ctr"/>
            <a:r>
              <a:rPr lang="es-EC" sz="1050" dirty="0" smtClean="0"/>
              <a:t>40</a:t>
            </a:r>
            <a:r>
              <a:rPr lang="es-EC" sz="1050" dirty="0"/>
              <a:t>% </a:t>
            </a:r>
            <a:r>
              <a:rPr lang="es-EC" sz="1050" dirty="0" smtClean="0"/>
              <a:t>alojamiento + 30%  A&amp;B + </a:t>
            </a:r>
          </a:p>
          <a:p>
            <a:pPr algn="ctr"/>
            <a:r>
              <a:rPr lang="es-EC" sz="1050" dirty="0" smtClean="0"/>
              <a:t>30</a:t>
            </a:r>
            <a:r>
              <a:rPr lang="es-EC" sz="1050" dirty="0"/>
              <a:t>% en </a:t>
            </a:r>
            <a:r>
              <a:rPr lang="es-EC" sz="1050" dirty="0" smtClean="0"/>
              <a:t>act</a:t>
            </a:r>
            <a:r>
              <a:rPr lang="es-EC" sz="1050" dirty="0"/>
              <a:t>.</a:t>
            </a:r>
            <a:r>
              <a:rPr lang="es-EC" sz="1050" dirty="0" smtClean="0"/>
              <a:t> </a:t>
            </a:r>
            <a:r>
              <a:rPr lang="es-EC" sz="1050" dirty="0"/>
              <a:t>locales</a:t>
            </a:r>
          </a:p>
        </p:txBody>
      </p:sp>
    </p:spTree>
    <p:extLst>
      <p:ext uri="{BB962C8B-B14F-4D97-AF65-F5344CB8AC3E}">
        <p14:creationId xmlns:p14="http://schemas.microsoft.com/office/powerpoint/2010/main" val="159072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570383" y="386679"/>
            <a:ext cx="10972800" cy="1143000"/>
          </a:xfrm>
        </p:spPr>
        <p:txBody>
          <a:bodyPr/>
          <a:lstStyle/>
          <a:p>
            <a:r>
              <a:rPr lang="es-ES" dirty="0" smtClean="0">
                <a:solidFill>
                  <a:schemeClr val="tx1"/>
                </a:solidFill>
              </a:rPr>
              <a:t>Marco Metodológico</a:t>
            </a:r>
            <a:endParaRPr lang="es-ES" dirty="0">
              <a:solidFill>
                <a:schemeClr val="tx1"/>
              </a:solidFill>
            </a:endParaRPr>
          </a:p>
        </p:txBody>
      </p:sp>
      <p:graphicFrame>
        <p:nvGraphicFramePr>
          <p:cNvPr id="9" name="Marcador de contenido 3">
            <a:extLst>
              <a:ext uri="{FF2B5EF4-FFF2-40B4-BE49-F238E27FC236}">
                <a16:creationId xmlns:lc="http://schemas.openxmlformats.org/drawingml/2006/lockedCanvas" xmlns:a16="http://schemas.microsoft.com/office/drawing/2014/main" xmlns="" id="{6539E522-E660-4C0D-8FC0-B5AF6F7D1F90}"/>
              </a:ext>
            </a:extLst>
          </p:cNvPr>
          <p:cNvGraphicFramePr>
            <a:graphicFrameLocks noGrp="1"/>
          </p:cNvGraphicFramePr>
          <p:nvPr>
            <p:extLst>
              <p:ext uri="{D42A27DB-BD31-4B8C-83A1-F6EECF244321}">
                <p14:modId xmlns:p14="http://schemas.microsoft.com/office/powerpoint/2010/main" val="1376302845"/>
              </p:ext>
            </p:extLst>
          </p:nvPr>
        </p:nvGraphicFramePr>
        <p:xfrm>
          <a:off x="1246245" y="1672988"/>
          <a:ext cx="7659217" cy="3919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p:cNvPicPr>
            <a:picLocks noChangeAspect="1"/>
          </p:cNvPicPr>
          <p:nvPr/>
        </p:nvPicPr>
        <p:blipFill>
          <a:blip r:embed="rId8"/>
          <a:stretch>
            <a:fillRect/>
          </a:stretch>
        </p:blipFill>
        <p:spPr>
          <a:xfrm>
            <a:off x="9128634" y="1672988"/>
            <a:ext cx="2590800" cy="1762125"/>
          </a:xfrm>
          <a:prstGeom prst="rect">
            <a:avLst/>
          </a:prstGeom>
        </p:spPr>
      </p:pic>
      <p:pic>
        <p:nvPicPr>
          <p:cNvPr id="11" name="Picture 2" descr="Resultado de imagen para encuesta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28634" y="3578422"/>
            <a:ext cx="2575152" cy="1609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07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managementjournal.net/media/k2/items/cache/8e4ab90d0a55b1137b644422c23bd7d2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545" y="967409"/>
            <a:ext cx="5310386" cy="2013161"/>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a:spLocks noGrp="1"/>
          </p:cNvSpPr>
          <p:nvPr>
            <p:ph type="title"/>
          </p:nvPr>
        </p:nvSpPr>
        <p:spPr>
          <a:xfrm>
            <a:off x="530626" y="0"/>
            <a:ext cx="10972800" cy="1143000"/>
          </a:xfrm>
        </p:spPr>
        <p:txBody>
          <a:bodyPr/>
          <a:lstStyle/>
          <a:p>
            <a:r>
              <a:rPr lang="es-EC" dirty="0">
                <a:solidFill>
                  <a:schemeClr val="tx1"/>
                </a:solidFill>
                <a:effectLst/>
              </a:rPr>
              <a:t>Procedimiento de recolección de datos</a:t>
            </a:r>
            <a:endParaRPr lang="es-ES" dirty="0">
              <a:solidFill>
                <a:schemeClr val="tx1"/>
              </a:solidFill>
            </a:endParaRPr>
          </a:p>
        </p:txBody>
      </p:sp>
      <p:graphicFrame>
        <p:nvGraphicFramePr>
          <p:cNvPr id="6" name="Marcador de contenido 3">
            <a:extLst>
              <a:ext uri="{FF2B5EF4-FFF2-40B4-BE49-F238E27FC236}">
                <a16:creationId xmlns:lc="http://schemas.openxmlformats.org/drawingml/2006/lockedCanvas" xmlns:a16="http://schemas.microsoft.com/office/drawing/2014/main" xmlns="" id="{C41EEE7D-3A82-4758-B38C-24CD575EACD6}"/>
              </a:ext>
            </a:extLst>
          </p:cNvPr>
          <p:cNvGraphicFramePr>
            <a:graphicFrameLocks noGrp="1"/>
          </p:cNvGraphicFramePr>
          <p:nvPr>
            <p:extLst>
              <p:ext uri="{D42A27DB-BD31-4B8C-83A1-F6EECF244321}">
                <p14:modId xmlns:p14="http://schemas.microsoft.com/office/powerpoint/2010/main" val="92241070"/>
              </p:ext>
            </p:extLst>
          </p:nvPr>
        </p:nvGraphicFramePr>
        <p:xfrm>
          <a:off x="623392" y="3061252"/>
          <a:ext cx="7130170" cy="3066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mc:Choice xmlns:a14="http://schemas.microsoft.com/office/drawing/2010/main" Requires="a14">
          <p:sp>
            <p:nvSpPr>
              <p:cNvPr id="7" name="Rectángulo: esquinas redondeadas 4">
                <a:extLst>
                  <a:ext uri="{FF2B5EF4-FFF2-40B4-BE49-F238E27FC236}">
                    <a16:creationId xmlns:lc="http://schemas.openxmlformats.org/drawingml/2006/lockedCanvas" xmlns:a16="http://schemas.microsoft.com/office/drawing/2014/main" xmlns="" id="{9232322D-0789-4799-ACBB-850318985315}"/>
                  </a:ext>
                </a:extLst>
              </p:cNvPr>
              <p:cNvSpPr/>
              <p:nvPr/>
            </p:nvSpPr>
            <p:spPr>
              <a:xfrm>
                <a:off x="7803702" y="1143000"/>
                <a:ext cx="3699724" cy="4770807"/>
              </a:xfrm>
              <a:prstGeom prst="round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200000"/>
                  </a:lnSpc>
                  <a:spcAft>
                    <a:spcPts val="1600"/>
                  </a:spcAft>
                </a:pPr>
                <a:r>
                  <a:rPr lang="es-419" sz="2400" dirty="0" smtClean="0">
                    <a:latin typeface="Times New Roman" panose="02020603050405020304" pitchFamily="18" charset="0"/>
                    <a:ea typeface="Times New Roman" panose="02020603050405020304" pitchFamily="18" charset="0"/>
                    <a:cs typeface="Arial" panose="020B0604020202020204" pitchFamily="34" charset="0"/>
                  </a:rPr>
                  <a:t> </a:t>
                </a:r>
                <a14:m>
                  <m:oMath xmlns:m="http://schemas.openxmlformats.org/officeDocument/2006/math">
                    <m:r>
                      <a:rPr lang="es-EC" sz="2400" i="1">
                        <a:latin typeface="Cambria Math" panose="02040503050406030204" pitchFamily="18" charset="0"/>
                      </a:rPr>
                      <m:t>𝑛</m:t>
                    </m:r>
                    <m:r>
                      <a:rPr lang="es-EC" sz="2400">
                        <a:latin typeface="Cambria Math" panose="02040503050406030204" pitchFamily="18" charset="0"/>
                      </a:rPr>
                      <m:t>=</m:t>
                    </m:r>
                    <m:f>
                      <m:fPr>
                        <m:ctrlPr>
                          <a:rPr lang="es-EC" sz="2400" i="1">
                            <a:latin typeface="Cambria Math" panose="02040503050406030204" pitchFamily="18" charset="0"/>
                          </a:rPr>
                        </m:ctrlPr>
                      </m:fPr>
                      <m:num>
                        <m:sSup>
                          <m:sSupPr>
                            <m:ctrlPr>
                              <a:rPr lang="es-EC" sz="2400" i="1">
                                <a:latin typeface="Cambria Math" panose="02040503050406030204" pitchFamily="18" charset="0"/>
                              </a:rPr>
                            </m:ctrlPr>
                          </m:sSupPr>
                          <m:e>
                            <m:r>
                              <a:rPr lang="es-EC" sz="2400" i="1">
                                <a:latin typeface="Cambria Math" panose="02040503050406030204" pitchFamily="18" charset="0"/>
                              </a:rPr>
                              <m:t>𝑍</m:t>
                            </m:r>
                          </m:e>
                          <m:sup>
                            <m:r>
                              <a:rPr lang="es-EC" sz="2400" i="1">
                                <a:latin typeface="Cambria Math" panose="02040503050406030204" pitchFamily="18" charset="0"/>
                              </a:rPr>
                              <m:t>2</m:t>
                            </m:r>
                          </m:sup>
                        </m:sSup>
                        <m:r>
                          <a:rPr lang="es-EC" sz="2400" i="1">
                            <a:latin typeface="Cambria Math" panose="02040503050406030204" pitchFamily="18" charset="0"/>
                          </a:rPr>
                          <m:t>∗</m:t>
                        </m:r>
                        <m:sSup>
                          <m:sSupPr>
                            <m:ctrlPr>
                              <a:rPr lang="es-EC" sz="2400" i="1">
                                <a:latin typeface="Cambria Math" panose="02040503050406030204" pitchFamily="18" charset="0"/>
                              </a:rPr>
                            </m:ctrlPr>
                          </m:sSupPr>
                          <m:e>
                            <m:r>
                              <a:rPr lang="es-EC" sz="2400" i="1">
                                <a:latin typeface="Cambria Math" panose="02040503050406030204" pitchFamily="18" charset="0"/>
                              </a:rPr>
                              <m:t>𝑆</m:t>
                            </m:r>
                          </m:e>
                          <m:sup>
                            <m:r>
                              <a:rPr lang="es-EC" sz="2400" i="1">
                                <a:latin typeface="Cambria Math" panose="02040503050406030204" pitchFamily="18" charset="0"/>
                              </a:rPr>
                              <m:t>2</m:t>
                            </m:r>
                          </m:sup>
                        </m:sSup>
                      </m:num>
                      <m:den>
                        <m:sSup>
                          <m:sSupPr>
                            <m:ctrlPr>
                              <a:rPr lang="es-EC" sz="2400" i="1">
                                <a:latin typeface="Cambria Math" panose="02040503050406030204" pitchFamily="18" charset="0"/>
                              </a:rPr>
                            </m:ctrlPr>
                          </m:sSupPr>
                          <m:e>
                            <m:r>
                              <a:rPr lang="es-EC" sz="2400" i="1">
                                <a:latin typeface="Cambria Math" panose="02040503050406030204" pitchFamily="18" charset="0"/>
                              </a:rPr>
                              <m:t>𝑒</m:t>
                            </m:r>
                          </m:e>
                          <m:sup>
                            <m:r>
                              <a:rPr lang="es-EC" sz="2400" i="1">
                                <a:latin typeface="Cambria Math" panose="02040503050406030204" pitchFamily="18" charset="0"/>
                              </a:rPr>
                              <m:t>2</m:t>
                            </m:r>
                          </m:sup>
                        </m:sSup>
                      </m:den>
                    </m:f>
                  </m:oMath>
                </a14:m>
                <a:endParaRPr lang="es-EC" sz="1600" dirty="0" smtClean="0">
                  <a:latin typeface="Times New Roman" panose="02020603050405020304" pitchFamily="18" charset="0"/>
                </a:endParaRPr>
              </a:p>
              <a:p>
                <a:r>
                  <a:rPr lang="es-EC" sz="1600" dirty="0"/>
                  <a:t>Donde:</a:t>
                </a:r>
              </a:p>
              <a:p>
                <a:r>
                  <a:rPr lang="es-EC" sz="1600" dirty="0"/>
                  <a:t>Z= 95% </a:t>
                </a:r>
                <a14:m>
                  <m:oMath xmlns:m="http://schemas.openxmlformats.org/officeDocument/2006/math">
                    <m:r>
                      <a:rPr lang="es-EC" sz="1600" b="1">
                        <a:latin typeface="Cambria Math" panose="02040503050406030204" pitchFamily="18" charset="0"/>
                      </a:rPr>
                      <m:t>≈ </m:t>
                    </m:r>
                  </m:oMath>
                </a14:m>
                <a:r>
                  <a:rPr lang="es-EC" sz="1600" dirty="0"/>
                  <a:t>1,96</a:t>
                </a:r>
              </a:p>
              <a:p>
                <a:r>
                  <a:rPr lang="es-EC" sz="1600" dirty="0"/>
                  <a:t>S= 0,26</a:t>
                </a:r>
              </a:p>
              <a:p>
                <a:r>
                  <a:rPr lang="es-EC" sz="1600" dirty="0"/>
                  <a:t>e= 5% </a:t>
                </a:r>
                <a14:m>
                  <m:oMath xmlns:m="http://schemas.openxmlformats.org/officeDocument/2006/math">
                    <m:r>
                      <a:rPr lang="es-EC" sz="1600" b="1">
                        <a:latin typeface="Cambria Math" panose="02040503050406030204" pitchFamily="18" charset="0"/>
                      </a:rPr>
                      <m:t>≈ </m:t>
                    </m:r>
                  </m:oMath>
                </a14:m>
                <a:r>
                  <a:rPr lang="es-EC" sz="1600" dirty="0"/>
                  <a:t>0,05</a:t>
                </a:r>
              </a:p>
              <a:p>
                <a:r>
                  <a:rPr lang="es-EC" sz="1600" dirty="0"/>
                  <a:t> </a:t>
                </a:r>
              </a:p>
              <a:p>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rPr>
                        <m:t>𝑛</m:t>
                      </m:r>
                      <m:r>
                        <a:rPr lang="es-EC" sz="1600">
                          <a:latin typeface="Cambria Math" panose="02040503050406030204" pitchFamily="18" charset="0"/>
                        </a:rPr>
                        <m:t>=</m:t>
                      </m:r>
                      <m:f>
                        <m:fPr>
                          <m:ctrlPr>
                            <a:rPr lang="es-EC" sz="1600" i="1">
                              <a:latin typeface="Cambria Math" panose="02040503050406030204" pitchFamily="18" charset="0"/>
                            </a:rPr>
                          </m:ctrlPr>
                        </m:fPr>
                        <m:num>
                          <m:sSup>
                            <m:sSupPr>
                              <m:ctrlPr>
                                <a:rPr lang="es-EC" sz="1600" i="1">
                                  <a:latin typeface="Cambria Math" panose="02040503050406030204" pitchFamily="18" charset="0"/>
                                </a:rPr>
                              </m:ctrlPr>
                            </m:sSupPr>
                            <m:e>
                              <m:r>
                                <a:rPr lang="es-EC" sz="1600" i="1">
                                  <a:latin typeface="Cambria Math" panose="02040503050406030204" pitchFamily="18" charset="0"/>
                                </a:rPr>
                                <m:t>1,96</m:t>
                              </m:r>
                            </m:e>
                            <m:sup>
                              <m:r>
                                <a:rPr lang="es-EC" sz="1600" i="1">
                                  <a:latin typeface="Cambria Math" panose="02040503050406030204" pitchFamily="18" charset="0"/>
                                </a:rPr>
                                <m:t>2</m:t>
                              </m:r>
                            </m:sup>
                          </m:sSup>
                          <m:r>
                            <a:rPr lang="es-EC" sz="1600" i="1">
                              <a:latin typeface="Cambria Math" panose="02040503050406030204" pitchFamily="18" charset="0"/>
                            </a:rPr>
                            <m:t>∗</m:t>
                          </m:r>
                          <m:sSup>
                            <m:sSupPr>
                              <m:ctrlPr>
                                <a:rPr lang="es-EC" sz="1600" i="1">
                                  <a:latin typeface="Cambria Math" panose="02040503050406030204" pitchFamily="18" charset="0"/>
                                </a:rPr>
                              </m:ctrlPr>
                            </m:sSupPr>
                            <m:e>
                              <m:r>
                                <a:rPr lang="es-EC" sz="1600" i="1">
                                  <a:latin typeface="Cambria Math" panose="02040503050406030204" pitchFamily="18" charset="0"/>
                                </a:rPr>
                                <m:t>0,26</m:t>
                              </m:r>
                            </m:e>
                            <m:sup>
                              <m:r>
                                <a:rPr lang="es-EC" sz="1600" i="1">
                                  <a:latin typeface="Cambria Math" panose="02040503050406030204" pitchFamily="18" charset="0"/>
                                </a:rPr>
                                <m:t>2</m:t>
                              </m:r>
                            </m:sup>
                          </m:sSup>
                        </m:num>
                        <m:den>
                          <m:sSup>
                            <m:sSupPr>
                              <m:ctrlPr>
                                <a:rPr lang="es-EC" sz="1600" i="1">
                                  <a:latin typeface="Cambria Math" panose="02040503050406030204" pitchFamily="18" charset="0"/>
                                </a:rPr>
                              </m:ctrlPr>
                            </m:sSupPr>
                            <m:e>
                              <m:r>
                                <a:rPr lang="es-EC" sz="1600" i="1">
                                  <a:latin typeface="Cambria Math" panose="02040503050406030204" pitchFamily="18" charset="0"/>
                                </a:rPr>
                                <m:t>0,05</m:t>
                              </m:r>
                            </m:e>
                            <m:sup>
                              <m:r>
                                <a:rPr lang="es-EC" sz="1600" i="1">
                                  <a:latin typeface="Cambria Math" panose="02040503050406030204" pitchFamily="18" charset="0"/>
                                </a:rPr>
                                <m:t>2</m:t>
                              </m:r>
                            </m:sup>
                          </m:sSup>
                        </m:den>
                      </m:f>
                    </m:oMath>
                  </m:oMathPara>
                </a14:m>
                <a:endParaRPr lang="es-EC" sz="1600" dirty="0"/>
              </a:p>
              <a:p>
                <a:pPr algn="ctr"/>
                <a:r>
                  <a:rPr lang="es-EC" sz="1600" dirty="0"/>
                  <a:t> </a:t>
                </a:r>
              </a:p>
              <a:p>
                <a:pPr algn="ct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rPr>
                        <m:t>𝑛</m:t>
                      </m:r>
                      <m:r>
                        <a:rPr lang="es-EC" sz="1600">
                          <a:latin typeface="Cambria Math" panose="02040503050406030204" pitchFamily="18" charset="0"/>
                        </a:rPr>
                        <m:t>=</m:t>
                      </m:r>
                      <m:f>
                        <m:fPr>
                          <m:ctrlPr>
                            <a:rPr lang="es-EC" sz="1600" i="1">
                              <a:latin typeface="Cambria Math" panose="02040503050406030204" pitchFamily="18" charset="0"/>
                            </a:rPr>
                          </m:ctrlPr>
                        </m:fPr>
                        <m:num>
                          <m:r>
                            <a:rPr lang="es-EC" sz="1600" i="1">
                              <a:latin typeface="Cambria Math" panose="02040503050406030204" pitchFamily="18" charset="0"/>
                            </a:rPr>
                            <m:t>3,84∗0,06</m:t>
                          </m:r>
                        </m:num>
                        <m:den>
                          <m:r>
                            <a:rPr lang="es-EC" sz="1600" i="1">
                              <a:latin typeface="Cambria Math" panose="02040503050406030204" pitchFamily="18" charset="0"/>
                            </a:rPr>
                            <m:t>0,0025</m:t>
                          </m:r>
                        </m:den>
                      </m:f>
                    </m:oMath>
                  </m:oMathPara>
                </a14:m>
                <a:endParaRPr lang="es-EC" sz="1600" dirty="0" smtClean="0"/>
              </a:p>
              <a:p>
                <a:pPr algn="ctr"/>
                <a:endParaRPr lang="es-EC" sz="1600" dirty="0"/>
              </a:p>
              <a:p>
                <a:pPr algn="ctr"/>
                <a:r>
                  <a:rPr lang="es-EC" sz="1600" dirty="0"/>
                  <a:t> </a:t>
                </a:r>
                <a14:m>
                  <m:oMath xmlns:m="http://schemas.openxmlformats.org/officeDocument/2006/math">
                    <m:r>
                      <a:rPr lang="es-EC" sz="1600" b="1" i="1">
                        <a:latin typeface="Cambria Math" panose="02040503050406030204" pitchFamily="18" charset="0"/>
                      </a:rPr>
                      <m:t>𝒏</m:t>
                    </m:r>
                    <m:r>
                      <a:rPr lang="es-EC" sz="1600" b="1">
                        <a:latin typeface="Cambria Math" panose="02040503050406030204" pitchFamily="18" charset="0"/>
                      </a:rPr>
                      <m:t>≈</m:t>
                    </m:r>
                    <m:r>
                      <a:rPr lang="es-EC" sz="1600">
                        <a:latin typeface="Cambria Math" panose="02040503050406030204" pitchFamily="18" charset="0"/>
                      </a:rPr>
                      <m:t> </m:t>
                    </m:r>
                    <m:r>
                      <a:rPr lang="es-EC" sz="1600" b="1" i="1">
                        <a:latin typeface="Cambria Math" panose="02040503050406030204" pitchFamily="18" charset="0"/>
                      </a:rPr>
                      <m:t>𝟏𝟎𝟑</m:t>
                    </m:r>
                    <m:r>
                      <a:rPr lang="es-EC" sz="1600" b="1">
                        <a:latin typeface="Cambria Math" panose="02040503050406030204" pitchFamily="18" charset="0"/>
                      </a:rPr>
                      <m:t> </m:t>
                    </m:r>
                    <m:r>
                      <a:rPr lang="es-EC" sz="1600" b="1" i="1">
                        <a:latin typeface="Cambria Math" panose="02040503050406030204" pitchFamily="18" charset="0"/>
                      </a:rPr>
                      <m:t>𝐞𝐧𝐜𝐮𝐞𝐬𝐭𝐚𝐬</m:t>
                    </m:r>
                  </m:oMath>
                </a14:m>
                <a:endParaRPr lang="es-EC" sz="1600" dirty="0"/>
              </a:p>
            </p:txBody>
          </p:sp>
        </mc:Choice>
        <mc:Fallback>
          <p:sp>
            <p:nvSpPr>
              <p:cNvPr id="7" name="Rectángulo: esquinas redondeadas 4">
                <a:extLst>
                  <a:ext uri="{FF2B5EF4-FFF2-40B4-BE49-F238E27FC236}">
                    <a16:creationId xmlns:lc="http://schemas.openxmlformats.org/drawingml/2006/lockedCanvas" xmlns:a16="http://schemas.microsoft.com/office/drawing/2014/main" xmlns="" xmlns:a14="http://schemas.microsoft.com/office/drawing/2010/main" id="{9232322D-0789-4799-ACBB-850318985315}"/>
                  </a:ext>
                </a:extLst>
              </p:cNvPr>
              <p:cNvSpPr>
                <a:spLocks noRot="1" noChangeAspect="1" noMove="1" noResize="1" noEditPoints="1" noAdjustHandles="1" noChangeArrowheads="1" noChangeShapeType="1" noTextEdit="1"/>
              </p:cNvSpPr>
              <p:nvPr/>
            </p:nvSpPr>
            <p:spPr>
              <a:xfrm>
                <a:off x="7803702" y="1143000"/>
                <a:ext cx="3699724" cy="4770807"/>
              </a:xfrm>
              <a:prstGeom prst="roundRect">
                <a:avLst/>
              </a:prstGeom>
              <a:blipFill rotWithShape="0">
                <a:blip r:embed="rId8"/>
                <a:stretch>
                  <a:fillRect/>
                </a:stretch>
              </a:blipFill>
              <a:ln/>
            </p:spPr>
            <p:txBody>
              <a:bodyPr/>
              <a:lstStyle/>
              <a:p>
                <a:r>
                  <a:rPr lang="es-EC">
                    <a:noFill/>
                  </a:rPr>
                  <a:t> </a:t>
                </a:r>
              </a:p>
            </p:txBody>
          </p:sp>
        </mc:Fallback>
      </mc:AlternateContent>
    </p:spTree>
    <p:extLst>
      <p:ext uri="{BB962C8B-B14F-4D97-AF65-F5344CB8AC3E}">
        <p14:creationId xmlns:p14="http://schemas.microsoft.com/office/powerpoint/2010/main" val="12222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3313</TotalTime>
  <Words>2426</Words>
  <Application>Microsoft Office PowerPoint</Application>
  <PresentationFormat>Panorámica</PresentationFormat>
  <Paragraphs>388</Paragraphs>
  <Slides>20</Slides>
  <Notes>6</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20</vt:i4>
      </vt:variant>
    </vt:vector>
  </HeadingPairs>
  <TitlesOfParts>
    <vt:vector size="26" baseType="lpstr">
      <vt:lpstr>Arial</vt:lpstr>
      <vt:lpstr>Calibri</vt:lpstr>
      <vt:lpstr>Cambria Math</vt:lpstr>
      <vt:lpstr>Garamond</vt:lpstr>
      <vt:lpstr>Times New Roman</vt:lpstr>
      <vt:lpstr>Orgánico</vt:lpstr>
      <vt:lpstr>Presentación de PowerPoint</vt:lpstr>
      <vt:lpstr>Importancia del proyecto</vt:lpstr>
      <vt:lpstr>Relación entre objetivos y el diseño de investigación</vt:lpstr>
      <vt:lpstr>Teorías de soporte</vt:lpstr>
      <vt:lpstr>Cicloturismo</vt:lpstr>
      <vt:lpstr>El cicloturismo como modalidad turístico sostenible</vt:lpstr>
      <vt:lpstr>Marco Referencial</vt:lpstr>
      <vt:lpstr>Marco Metodológico</vt:lpstr>
      <vt:lpstr>Procedimiento de recolección de datos</vt:lpstr>
      <vt:lpstr>Presentación de PowerPoint</vt:lpstr>
      <vt:lpstr>Presentación de PowerPoint</vt:lpstr>
      <vt:lpstr>Descripción de la Oferta Turística</vt:lpstr>
      <vt:lpstr>Mapa de las ciclorutas</vt:lpstr>
      <vt:lpstr>Resultados de la encuesta</vt:lpstr>
      <vt:lpstr>Efectos del cicloturismo en el aspecto social</vt:lpstr>
      <vt:lpstr>Efectos del cicloturismo en el aspecto económico</vt:lpstr>
      <vt:lpstr>Efectos del cicloturismo en el aspecto ambiental</vt:lpstr>
      <vt:lpstr>Influencia del cicloturismo en el desarrollo turístico</vt:lpstr>
      <vt:lpstr>Estrategias para impulsar el cicloturismo</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Freddy Iza</dc:creator>
  <cp:lastModifiedBy>Usuario</cp:lastModifiedBy>
  <cp:revision>333</cp:revision>
  <cp:lastPrinted>2016-02-17T20:05:02Z</cp:lastPrinted>
  <dcterms:created xsi:type="dcterms:W3CDTF">2016-02-13T14:42:52Z</dcterms:created>
  <dcterms:modified xsi:type="dcterms:W3CDTF">2019-06-05T04:17:43Z</dcterms:modified>
</cp:coreProperties>
</file>