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bookmarkIdSeed="8">
  <p:sldMasterIdLst>
    <p:sldMasterId id="2147483648" r:id="rId4"/>
  </p:sldMasterIdLst>
  <p:notesMasterIdLst>
    <p:notesMasterId r:id="rId32"/>
  </p:notesMasterIdLst>
  <p:handoutMasterIdLst>
    <p:handoutMasterId r:id="rId33"/>
  </p:handoutMasterIdLst>
  <p:sldIdLst>
    <p:sldId id="282" r:id="rId5"/>
    <p:sldId id="292" r:id="rId6"/>
    <p:sldId id="299" r:id="rId7"/>
    <p:sldId id="301" r:id="rId8"/>
    <p:sldId id="302" r:id="rId9"/>
    <p:sldId id="297" r:id="rId10"/>
    <p:sldId id="307" r:id="rId11"/>
    <p:sldId id="283" r:id="rId12"/>
    <p:sldId id="293" r:id="rId13"/>
    <p:sldId id="308" r:id="rId14"/>
    <p:sldId id="309" r:id="rId15"/>
    <p:sldId id="294" r:id="rId16"/>
    <p:sldId id="314" r:id="rId17"/>
    <p:sldId id="316" r:id="rId18"/>
    <p:sldId id="317" r:id="rId19"/>
    <p:sldId id="318" r:id="rId20"/>
    <p:sldId id="319" r:id="rId21"/>
    <p:sldId id="303" r:id="rId22"/>
    <p:sldId id="320" r:id="rId23"/>
    <p:sldId id="304" r:id="rId24"/>
    <p:sldId id="322" r:id="rId25"/>
    <p:sldId id="324" r:id="rId26"/>
    <p:sldId id="323" r:id="rId27"/>
    <p:sldId id="325" r:id="rId28"/>
    <p:sldId id="305" r:id="rId29"/>
    <p:sldId id="327" r:id="rId30"/>
    <p:sldId id="326" r:id="rId31"/>
  </p:sldIdLst>
  <p:sldSz cx="12192000" cy="6858000"/>
  <p:notesSz cx="6858000" cy="9144000"/>
  <p:defaultTextStyle>
    <a:defPPr rtl="0">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ección predeterminada" id="{54062E16-A79C-4CA5-A1D3-DCB44467C8FF}">
          <p14:sldIdLst>
            <p14:sldId id="282"/>
          </p14:sldIdLst>
        </p14:section>
        <p14:section name="1. Generalidades" id="{1ABD0ECF-2120-4EB4-AE39-7BF5441D9F58}">
          <p14:sldIdLst>
            <p14:sldId id="292"/>
            <p14:sldId id="299"/>
            <p14:sldId id="301"/>
          </p14:sldIdLst>
        </p14:section>
        <p14:section name="CAP II ESTUDIO MERCADO" id="{C5BB998C-6093-47CD-9F56-830DF14C070B}">
          <p14:sldIdLst>
            <p14:sldId id="302"/>
            <p14:sldId id="297"/>
            <p14:sldId id="307"/>
            <p14:sldId id="283"/>
            <p14:sldId id="293"/>
            <p14:sldId id="308"/>
            <p14:sldId id="309"/>
            <p14:sldId id="294"/>
            <p14:sldId id="314"/>
            <p14:sldId id="316"/>
            <p14:sldId id="317"/>
            <p14:sldId id="318"/>
            <p14:sldId id="319"/>
          </p14:sldIdLst>
        </p14:section>
        <p14:section name="CAP III ESTUDIO TÉCNICO" id="{8B315F57-B950-4964-AF9B-D9D7B63D02C9}">
          <p14:sldIdLst>
            <p14:sldId id="303"/>
            <p14:sldId id="320"/>
          </p14:sldIdLst>
        </p14:section>
        <p14:section name="CAP IV PROPUESTA" id="{657CD9F4-5A08-4416-8FAC-C64BA586803B}">
          <p14:sldIdLst>
            <p14:sldId id="304"/>
            <p14:sldId id="322"/>
            <p14:sldId id="324"/>
            <p14:sldId id="323"/>
            <p14:sldId id="325"/>
          </p14:sldIdLst>
        </p14:section>
        <p14:section name="CAP V CONCLUSIONES Y RECOMENDACIONES" id="{7782034C-4C53-43E3-8159-3EA754C3ED81}">
          <p14:sldIdLst>
            <p14:sldId id="305"/>
            <p14:sldId id="327"/>
            <p14:sldId id="32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Estilo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AF606853-7671-496A-8E4F-DF71F8EC918B}" styleName="Estilo oscuro 1 - Énfasis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6E25E649-3F16-4E02-A733-19D2CDBF48F0}" styleName="Estilo medio 3 - Énfasis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2A488322-F2BA-4B5B-9748-0D474271808F}" styleName="Estilo medio 3 - Énfasis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7B26C5-4107-4FEC-AEDC-1716B250A1EF}" styleName="Estilo claro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40" autoAdjust="0"/>
    <p:restoredTop sz="89430" autoAdjust="0"/>
  </p:normalViewPr>
  <p:slideViewPr>
    <p:cSldViewPr snapToGrid="0">
      <p:cViewPr varScale="1">
        <p:scale>
          <a:sx n="37" d="100"/>
          <a:sy n="37" d="100"/>
        </p:scale>
        <p:origin x="72" y="720"/>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9" d="100"/>
          <a:sy n="89" d="100"/>
        </p:scale>
        <p:origin x="3780"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 Id="rId8" Type="http://schemas.openxmlformats.org/officeDocument/2006/relationships/slide" Target="slides/slide4.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oleObject" Target="file:///C:\Users\Paula\Documents\ESPE\tesis\Doc.%20para%20la%20tesis\Bases\tesis.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sz="1400" b="0" i="0" u="none" strike="noStrike" kern="1200" cap="none" spc="20" baseline="0">
              <a:solidFill>
                <a:schemeClr val="tx1">
                  <a:lumMod val="50000"/>
                  <a:lumOff val="50000"/>
                </a:schemeClr>
              </a:solidFill>
              <a:latin typeface="+mn-lt"/>
              <a:ea typeface="+mn-ea"/>
              <a:cs typeface="+mn-cs"/>
            </a:defRPr>
          </a:pPr>
          <a:endParaRPr lang="es-EC"/>
        </a:p>
      </c:txPr>
    </c:title>
    <c:autoTitleDeleted val="0"/>
    <c:plotArea>
      <c:layout/>
      <c:barChart>
        <c:barDir val="col"/>
        <c:grouping val="clustered"/>
        <c:varyColors val="0"/>
        <c:ser>
          <c:idx val="0"/>
          <c:order val="0"/>
          <c:tx>
            <c:strRef>
              <c:f>A.Un!$C$4</c:f>
              <c:strCache>
                <c:ptCount val="1"/>
                <c:pt idx="0">
                  <c:v>%</c:v>
                </c:pt>
              </c:strCache>
            </c:strRef>
          </c:tx>
          <c:spPr>
            <a:gradFill rotWithShape="1">
              <a:gsLst>
                <a:gs pos="0">
                  <a:schemeClr val="accent2">
                    <a:lumMod val="110000"/>
                    <a:satMod val="105000"/>
                    <a:tint val="67000"/>
                  </a:schemeClr>
                </a:gs>
                <a:gs pos="50000">
                  <a:schemeClr val="accent2">
                    <a:lumMod val="105000"/>
                    <a:satMod val="103000"/>
                    <a:tint val="73000"/>
                  </a:schemeClr>
                </a:gs>
                <a:gs pos="100000">
                  <a:schemeClr val="accent2">
                    <a:lumMod val="105000"/>
                    <a:satMod val="109000"/>
                    <a:tint val="81000"/>
                  </a:schemeClr>
                </a:gs>
              </a:gsLst>
              <a:lin ang="5400000" scaled="0"/>
            </a:gradFill>
            <a:ln w="9525" cap="flat" cmpd="sng" algn="ctr">
              <a:solidFill>
                <a:schemeClr val="accent2">
                  <a:shade val="95000"/>
                </a:schemeClr>
              </a:solidFill>
              <a:round/>
            </a:ln>
            <a:effectLst>
              <a:outerShdw blurRad="40000" dist="20000" dir="5400000" rotWithShape="0">
                <a:srgbClr val="000000">
                  <a:alpha val="38000"/>
                </a:srgbClr>
              </a:out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lumOff val="50000"/>
                      </a:schemeClr>
                    </a:solidFill>
                    <a:latin typeface="+mn-lt"/>
                    <a:ea typeface="+mn-ea"/>
                    <a:cs typeface="+mn-cs"/>
                  </a:defRPr>
                </a:pPr>
                <a:endParaRPr lang="es-EC"/>
              </a:p>
            </c:txPr>
            <c:dLblPos val="in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A.Un!$A$5:$A$15</c:f>
              <c:strCache>
                <c:ptCount val="11"/>
                <c:pt idx="0">
                  <c:v>Radio</c:v>
                </c:pt>
                <c:pt idx="1">
                  <c:v>Prensa</c:v>
                </c:pt>
                <c:pt idx="2">
                  <c:v>Tv</c:v>
                </c:pt>
                <c:pt idx="3">
                  <c:v>Folleto</c:v>
                </c:pt>
                <c:pt idx="4">
                  <c:v>Internet</c:v>
                </c:pt>
                <c:pt idx="5">
                  <c:v>Vallas</c:v>
                </c:pt>
                <c:pt idx="6">
                  <c:v>Redes</c:v>
                </c:pt>
                <c:pt idx="7">
                  <c:v>Tríptico</c:v>
                </c:pt>
                <c:pt idx="8">
                  <c:v>Revista </c:v>
                </c:pt>
                <c:pt idx="9">
                  <c:v>Boca</c:v>
                </c:pt>
                <c:pt idx="10">
                  <c:v>Otro</c:v>
                </c:pt>
              </c:strCache>
            </c:strRef>
          </c:cat>
          <c:val>
            <c:numRef>
              <c:f>A.Un!$C$5:$C$15</c:f>
              <c:numCache>
                <c:formatCode>0%</c:formatCode>
                <c:ptCount val="11"/>
                <c:pt idx="0">
                  <c:v>1.9920318725099601E-2</c:v>
                </c:pt>
                <c:pt idx="1">
                  <c:v>1.5936254980079681E-2</c:v>
                </c:pt>
                <c:pt idx="2">
                  <c:v>7.1713147410358571E-2</c:v>
                </c:pt>
                <c:pt idx="3">
                  <c:v>0.13545816733067728</c:v>
                </c:pt>
                <c:pt idx="4">
                  <c:v>0.16334661354581673</c:v>
                </c:pt>
                <c:pt idx="5">
                  <c:v>1.5936254980079681E-2</c:v>
                </c:pt>
                <c:pt idx="6">
                  <c:v>0.23505976095617531</c:v>
                </c:pt>
                <c:pt idx="7">
                  <c:v>2.3904382470119521E-2</c:v>
                </c:pt>
                <c:pt idx="8">
                  <c:v>0</c:v>
                </c:pt>
                <c:pt idx="9">
                  <c:v>0.29880478087649404</c:v>
                </c:pt>
                <c:pt idx="10">
                  <c:v>1.9920318725099601E-2</c:v>
                </c:pt>
              </c:numCache>
            </c:numRef>
          </c:val>
          <c:extLst xmlns:c16r2="http://schemas.microsoft.com/office/drawing/2015/06/chart">
            <c:ext xmlns:c16="http://schemas.microsoft.com/office/drawing/2014/chart" uri="{C3380CC4-5D6E-409C-BE32-E72D297353CC}">
              <c16:uniqueId val="{00000000-B28B-4BA5-ADBE-0D77614BC6BE}"/>
            </c:ext>
          </c:extLst>
        </c:ser>
        <c:dLbls>
          <c:dLblPos val="inEnd"/>
          <c:showLegendKey val="0"/>
          <c:showVal val="1"/>
          <c:showCatName val="0"/>
          <c:showSerName val="0"/>
          <c:showPercent val="0"/>
          <c:showBubbleSize val="0"/>
        </c:dLbls>
        <c:gapWidth val="100"/>
        <c:overlap val="-24"/>
        <c:axId val="-1411758208"/>
        <c:axId val="-1411757120"/>
      </c:barChart>
      <c:catAx>
        <c:axId val="-1411758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C"/>
          </a:p>
        </c:txPr>
        <c:crossAx val="-1411757120"/>
        <c:crosses val="autoZero"/>
        <c:auto val="1"/>
        <c:lblAlgn val="ctr"/>
        <c:lblOffset val="100"/>
        <c:noMultiLvlLbl val="0"/>
      </c:catAx>
      <c:valAx>
        <c:axId val="-14117571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C"/>
          </a:p>
        </c:txPr>
        <c:crossAx val="-1411758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C"/>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6">
  <cs:axisTitle>
    <cs:lnRef idx="0"/>
    <cs:fillRef idx="0"/>
    <cs:effectRef idx="0"/>
    <cs:fontRef idx="minor">
      <a:schemeClr val="tx1">
        <a:lumMod val="50000"/>
        <a:lumOff val="50000"/>
      </a:schemeClr>
    </cs:fontRef>
    <cs:defRPr sz="900" kern="1200" cap="all"/>
  </cs:axisTitle>
  <cs:category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50000"/>
        <a:lumOff val="50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styleClr val="auto"/>
    </cs:fillRef>
    <cs:effectRef idx="1"/>
    <cs:fontRef idx="minor">
      <a:schemeClr val="dk1"/>
    </cs:fontRef>
    <cs:spPr>
      <a:ln w="15875" cap="rnd">
        <a:solidFill>
          <a:schemeClr val="phClr"/>
        </a:solidFill>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4"/>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1400" kern="1200" cap="none" spc="2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diagrams/_rels/data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image" Target="../media/image5.png"/></Relationships>
</file>

<file path=ppt/diagrams/_rels/data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10.png"/></Relationships>
</file>

<file path=ppt/diagrams/_rels/data3.xml.rels><?xml version="1.0" encoding="UTF-8" standalone="yes"?>
<Relationships xmlns="http://schemas.openxmlformats.org/package/2006/relationships"><Relationship Id="rId1" Type="http://schemas.openxmlformats.org/officeDocument/2006/relationships/image" Target="../media/image18.png"/></Relationships>
</file>

<file path=ppt/diagrams/_rels/data5.xml.rels><?xml version="1.0" encoding="UTF-8" standalone="yes"?>
<Relationships xmlns="http://schemas.openxmlformats.org/package/2006/relationships"><Relationship Id="rId2" Type="http://schemas.openxmlformats.org/officeDocument/2006/relationships/hyperlink" Target="Doc.%20para%20la%20tesis/IMAGENES/logo%20antiguo.png" TargetMode="External"/><Relationship Id="rId1" Type="http://schemas.openxmlformats.org/officeDocument/2006/relationships/image" Target="../media/image31.png"/></Relationships>
</file>

<file path=ppt/diagrams/_rels/drawing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image" Target="../media/image5.png"/></Relationships>
</file>

<file path=ppt/diagrams/_rels/drawing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11.png"/><Relationship Id="rId5" Type="http://schemas.openxmlformats.org/officeDocument/2006/relationships/image" Target="../media/image9.png"/><Relationship Id="rId4" Type="http://schemas.openxmlformats.org/officeDocument/2006/relationships/image" Target="../media/image10.png"/></Relationships>
</file>

<file path=ppt/diagrams/_rels/drawing3.xml.rels><?xml version="1.0" encoding="UTF-8" standalone="yes"?>
<Relationships xmlns="http://schemas.openxmlformats.org/package/2006/relationships"><Relationship Id="rId1" Type="http://schemas.openxmlformats.org/officeDocument/2006/relationships/image" Target="../media/image18.png"/></Relationships>
</file>

<file path=ppt/diagrams/_rels/drawing5.xml.rels><?xml version="1.0" encoding="UTF-8" standalone="yes"?>
<Relationships xmlns="http://schemas.openxmlformats.org/package/2006/relationships"><Relationship Id="rId1" Type="http://schemas.openxmlformats.org/officeDocument/2006/relationships/image" Target="../media/image31.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84A9306-E1FE-47ED-9325-C50FDE92F3DC}" type="doc">
      <dgm:prSet loTypeId="urn:microsoft.com/office/officeart/2008/layout/AccentedPicture" loCatId="picture" qsTypeId="urn:microsoft.com/office/officeart/2005/8/quickstyle/simple1" qsCatId="simple" csTypeId="urn:microsoft.com/office/officeart/2005/8/colors/accent1_2" csCatId="accent1" phldr="1"/>
      <dgm:spPr/>
      <dgm:t>
        <a:bodyPr/>
        <a:lstStyle/>
        <a:p>
          <a:endParaRPr lang="es-EC"/>
        </a:p>
      </dgm:t>
    </dgm:pt>
    <dgm:pt modelId="{2B709AA3-BE7D-4DD5-8BEB-02B5545B93B1}">
      <dgm:prSet phldrT="[Texto]"/>
      <dgm:spPr/>
      <dgm:t>
        <a:bodyPr/>
        <a:lstStyle/>
        <a:p>
          <a:endParaRPr lang="es-EC" dirty="0"/>
        </a:p>
      </dgm:t>
    </dgm:pt>
    <dgm:pt modelId="{D87419DD-93CA-4746-B660-64D3D37BF69D}" type="parTrans" cxnId="{02E6F4DF-7F73-4CC4-9698-5DF3FCB3C9B5}">
      <dgm:prSet/>
      <dgm:spPr/>
      <dgm:t>
        <a:bodyPr/>
        <a:lstStyle/>
        <a:p>
          <a:endParaRPr lang="es-EC"/>
        </a:p>
      </dgm:t>
    </dgm:pt>
    <dgm:pt modelId="{0B684238-CCD3-4FD1-BEF6-6A8B5DA319D8}" type="sibTrans" cxnId="{02E6F4DF-7F73-4CC4-9698-5DF3FCB3C9B5}">
      <dgm:prSet/>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732" t="11077" r="-60" b="1"/>
          </a:stretch>
        </a:blipFill>
      </dgm:spPr>
      <dgm:t>
        <a:bodyPr/>
        <a:lstStyle/>
        <a:p>
          <a:endParaRPr lang="es-EC"/>
        </a:p>
      </dgm:t>
    </dgm:pt>
    <dgm:pt modelId="{5794DAB2-1728-4D1E-9060-BC49F2557A5F}">
      <dgm:prSet phldrT="[Texto]" phldr="1"/>
      <dgm:spPr/>
      <dgm:t>
        <a:bodyPr/>
        <a:lstStyle/>
        <a:p>
          <a:endParaRPr lang="es-EC" dirty="0"/>
        </a:p>
      </dgm:t>
    </dgm:pt>
    <dgm:pt modelId="{5A86AB5E-4781-41FD-A903-B3232484CB3A}" type="parTrans" cxnId="{DF228D41-0D13-4941-A15C-60EC453F0DC0}">
      <dgm:prSet/>
      <dgm:spPr/>
      <dgm:t>
        <a:bodyPr/>
        <a:lstStyle/>
        <a:p>
          <a:endParaRPr lang="es-EC"/>
        </a:p>
      </dgm:t>
    </dgm:pt>
    <dgm:pt modelId="{BBA3C7DA-572E-4AAD-8448-01AB3AE9573E}" type="sibTrans" cxnId="{DF228D41-0D13-4941-A15C-60EC453F0DC0}">
      <dgm:prSet/>
      <dgm:spPr/>
      <dgm:t>
        <a:bodyPr/>
        <a:lstStyle/>
        <a:p>
          <a:endParaRPr lang="es-EC"/>
        </a:p>
      </dgm:t>
    </dgm:pt>
    <dgm:pt modelId="{BBA213E4-0943-4E06-B44A-B41332466E69}">
      <dgm:prSet phldrT="[Texto]"/>
      <dgm:spPr/>
      <dgm:t>
        <a:bodyPr/>
        <a:lstStyle/>
        <a:p>
          <a:endParaRPr lang="es-EC" dirty="0"/>
        </a:p>
      </dgm:t>
    </dgm:pt>
    <dgm:pt modelId="{720C6EEC-46E1-4767-9189-DB3EEB32C63B}" type="sibTrans" cxnId="{7125800A-AD2E-4637-BBBB-6362F10923CD}">
      <dgm:prSet/>
      <dgm:spPr/>
      <dgm:t>
        <a:bodyPr/>
        <a:lstStyle/>
        <a:p>
          <a:endParaRPr lang="es-EC"/>
        </a:p>
      </dgm:t>
    </dgm:pt>
    <dgm:pt modelId="{504C9DA2-1C76-410A-A520-9A4700DABA79}" type="parTrans" cxnId="{7125800A-AD2E-4637-BBBB-6362F10923CD}">
      <dgm:prSet/>
      <dgm:spPr/>
      <dgm:t>
        <a:bodyPr/>
        <a:lstStyle/>
        <a:p>
          <a:endParaRPr lang="es-EC"/>
        </a:p>
      </dgm:t>
    </dgm:pt>
    <dgm:pt modelId="{9337F7E3-26E6-41B3-936D-44052A1DDA7A}" type="pres">
      <dgm:prSet presAssocID="{684A9306-E1FE-47ED-9325-C50FDE92F3DC}" presName="Name0" presStyleCnt="0">
        <dgm:presLayoutVars>
          <dgm:dir/>
        </dgm:presLayoutVars>
      </dgm:prSet>
      <dgm:spPr/>
      <dgm:t>
        <a:bodyPr/>
        <a:lstStyle/>
        <a:p>
          <a:endParaRPr lang="es-EC"/>
        </a:p>
      </dgm:t>
    </dgm:pt>
    <dgm:pt modelId="{85EB13B0-46DB-4E8A-915B-76D054B57B43}" type="pres">
      <dgm:prSet presAssocID="{0B684238-CCD3-4FD1-BEF6-6A8B5DA319D8}" presName="picture_1" presStyleLbl="bgImgPlace1" presStyleIdx="0" presStyleCnt="1" custScaleX="140818" custScaleY="108815"/>
      <dgm:spPr/>
      <dgm:t>
        <a:bodyPr/>
        <a:lstStyle/>
        <a:p>
          <a:endParaRPr lang="es-EC"/>
        </a:p>
      </dgm:t>
    </dgm:pt>
    <dgm:pt modelId="{D603A05B-5145-404C-9776-A314499BDDE4}" type="pres">
      <dgm:prSet presAssocID="{2B709AA3-BE7D-4DD5-8BEB-02B5545B93B1}" presName="text_1" presStyleLbl="node1" presStyleIdx="0" presStyleCnt="0">
        <dgm:presLayoutVars>
          <dgm:bulletEnabled val="1"/>
        </dgm:presLayoutVars>
      </dgm:prSet>
      <dgm:spPr/>
      <dgm:t>
        <a:bodyPr/>
        <a:lstStyle/>
        <a:p>
          <a:endParaRPr lang="es-EC"/>
        </a:p>
      </dgm:t>
    </dgm:pt>
    <dgm:pt modelId="{DD7D5FC1-8295-4166-B74F-1BAB4CA51723}" type="pres">
      <dgm:prSet presAssocID="{684A9306-E1FE-47ED-9325-C50FDE92F3DC}" presName="linV" presStyleCnt="0"/>
      <dgm:spPr/>
    </dgm:pt>
    <dgm:pt modelId="{56CEE51B-891F-4759-BFDC-54E99F0B3FDC}" type="pres">
      <dgm:prSet presAssocID="{BBA213E4-0943-4E06-B44A-B41332466E69}" presName="pair" presStyleCnt="0"/>
      <dgm:spPr/>
    </dgm:pt>
    <dgm:pt modelId="{FB20D891-2F53-4BE0-AA9F-D51FC623C7D4}" type="pres">
      <dgm:prSet presAssocID="{BBA213E4-0943-4E06-B44A-B41332466E69}" presName="spaceH" presStyleLbl="node1" presStyleIdx="0" presStyleCnt="0"/>
      <dgm:spPr/>
    </dgm:pt>
    <dgm:pt modelId="{C2C8977A-4B48-4B67-A9B8-35CE87EB44D5}" type="pres">
      <dgm:prSet presAssocID="{BBA213E4-0943-4E06-B44A-B41332466E69}" presName="desPictures" presStyleLbl="alignImgPlace1" presStyleIdx="0" presStyleCnt="1" custScaleX="155557" custScaleY="141105" custLinFactY="100000" custLinFactNeighborX="64849" custLinFactNeighborY="176970"/>
      <dgm: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l="-31647" t="-16178" r="-73711" b="12506"/>
          </a:stretch>
        </a:blipFill>
      </dgm:spPr>
    </dgm:pt>
    <dgm:pt modelId="{F0923807-F352-42FB-BF1E-41FCF5A56FC6}" type="pres">
      <dgm:prSet presAssocID="{BBA213E4-0943-4E06-B44A-B41332466E69}" presName="desTextWrapper" presStyleCnt="0"/>
      <dgm:spPr/>
    </dgm:pt>
    <dgm:pt modelId="{FC8A7A74-BA01-4B3B-BD1A-6ED13F69912B}" type="pres">
      <dgm:prSet presAssocID="{BBA213E4-0943-4E06-B44A-B41332466E69}" presName="desText" presStyleLbl="revTx" presStyleIdx="0" presStyleCnt="1" custScaleX="135474" custScaleY="51492">
        <dgm:presLayoutVars>
          <dgm:bulletEnabled val="1"/>
        </dgm:presLayoutVars>
      </dgm:prSet>
      <dgm:spPr/>
      <dgm:t>
        <a:bodyPr/>
        <a:lstStyle/>
        <a:p>
          <a:endParaRPr lang="es-EC"/>
        </a:p>
      </dgm:t>
    </dgm:pt>
    <dgm:pt modelId="{935CCFEF-2BE2-4805-B8CC-9B975D10F938}" type="pres">
      <dgm:prSet presAssocID="{684A9306-E1FE-47ED-9325-C50FDE92F3DC}" presName="maxNode" presStyleCnt="0"/>
      <dgm:spPr/>
    </dgm:pt>
    <dgm:pt modelId="{F5B29AD2-324B-4CC8-B7D4-C76633C8099D}" type="pres">
      <dgm:prSet presAssocID="{684A9306-E1FE-47ED-9325-C50FDE92F3DC}" presName="Name33" presStyleCnt="0"/>
      <dgm:spPr/>
    </dgm:pt>
  </dgm:ptLst>
  <dgm:cxnLst>
    <dgm:cxn modelId="{DF228D41-0D13-4941-A15C-60EC453F0DC0}" srcId="{BBA213E4-0943-4E06-B44A-B41332466E69}" destId="{5794DAB2-1728-4D1E-9060-BC49F2557A5F}" srcOrd="0" destOrd="0" parTransId="{5A86AB5E-4781-41FD-A903-B3232484CB3A}" sibTransId="{BBA3C7DA-572E-4AAD-8448-01AB3AE9573E}"/>
    <dgm:cxn modelId="{A8016038-FD4C-4A9A-A1C0-77995F834EE9}" type="presOf" srcId="{0B684238-CCD3-4FD1-BEF6-6A8B5DA319D8}" destId="{85EB13B0-46DB-4E8A-915B-76D054B57B43}" srcOrd="0" destOrd="0" presId="urn:microsoft.com/office/officeart/2008/layout/AccentedPicture"/>
    <dgm:cxn modelId="{7125800A-AD2E-4637-BBBB-6362F10923CD}" srcId="{684A9306-E1FE-47ED-9325-C50FDE92F3DC}" destId="{BBA213E4-0943-4E06-B44A-B41332466E69}" srcOrd="1" destOrd="0" parTransId="{504C9DA2-1C76-410A-A520-9A4700DABA79}" sibTransId="{720C6EEC-46E1-4767-9189-DB3EEB32C63B}"/>
    <dgm:cxn modelId="{BC3DE4D2-B42A-404D-B9C3-E26F7A8BB76C}" type="presOf" srcId="{684A9306-E1FE-47ED-9325-C50FDE92F3DC}" destId="{9337F7E3-26E6-41B3-936D-44052A1DDA7A}" srcOrd="0" destOrd="0" presId="urn:microsoft.com/office/officeart/2008/layout/AccentedPicture"/>
    <dgm:cxn modelId="{02E6F4DF-7F73-4CC4-9698-5DF3FCB3C9B5}" srcId="{684A9306-E1FE-47ED-9325-C50FDE92F3DC}" destId="{2B709AA3-BE7D-4DD5-8BEB-02B5545B93B1}" srcOrd="0" destOrd="0" parTransId="{D87419DD-93CA-4746-B660-64D3D37BF69D}" sibTransId="{0B684238-CCD3-4FD1-BEF6-6A8B5DA319D8}"/>
    <dgm:cxn modelId="{28EA2358-0F40-4D59-A7B6-277D4A739D74}" type="presOf" srcId="{BBA213E4-0943-4E06-B44A-B41332466E69}" destId="{FC8A7A74-BA01-4B3B-BD1A-6ED13F69912B}" srcOrd="0" destOrd="0" presId="urn:microsoft.com/office/officeart/2008/layout/AccentedPicture"/>
    <dgm:cxn modelId="{A8048A93-5E72-4FFD-B07C-88AF325F56C9}" type="presOf" srcId="{5794DAB2-1728-4D1E-9060-BC49F2557A5F}" destId="{FC8A7A74-BA01-4B3B-BD1A-6ED13F69912B}" srcOrd="0" destOrd="1" presId="urn:microsoft.com/office/officeart/2008/layout/AccentedPicture"/>
    <dgm:cxn modelId="{93ADA985-8945-4ADF-8E37-45F475FB5D08}" type="presOf" srcId="{2B709AA3-BE7D-4DD5-8BEB-02B5545B93B1}" destId="{D603A05B-5145-404C-9776-A314499BDDE4}" srcOrd="0" destOrd="0" presId="urn:microsoft.com/office/officeart/2008/layout/AccentedPicture"/>
    <dgm:cxn modelId="{D0DF836D-F5BA-45BC-9FBA-E88131002BA5}" type="presParOf" srcId="{9337F7E3-26E6-41B3-936D-44052A1DDA7A}" destId="{85EB13B0-46DB-4E8A-915B-76D054B57B43}" srcOrd="0" destOrd="0" presId="urn:microsoft.com/office/officeart/2008/layout/AccentedPicture"/>
    <dgm:cxn modelId="{BA278E40-DCDA-45DE-8807-A9F34544806C}" type="presParOf" srcId="{9337F7E3-26E6-41B3-936D-44052A1DDA7A}" destId="{D603A05B-5145-404C-9776-A314499BDDE4}" srcOrd="1" destOrd="0" presId="urn:microsoft.com/office/officeart/2008/layout/AccentedPicture"/>
    <dgm:cxn modelId="{8657B6D7-20AE-45B7-8414-26EFC8FCF46A}" type="presParOf" srcId="{9337F7E3-26E6-41B3-936D-44052A1DDA7A}" destId="{DD7D5FC1-8295-4166-B74F-1BAB4CA51723}" srcOrd="2" destOrd="0" presId="urn:microsoft.com/office/officeart/2008/layout/AccentedPicture"/>
    <dgm:cxn modelId="{26CEEC75-C028-495F-853B-B8619ED5BDA8}" type="presParOf" srcId="{DD7D5FC1-8295-4166-B74F-1BAB4CA51723}" destId="{56CEE51B-891F-4759-BFDC-54E99F0B3FDC}" srcOrd="0" destOrd="0" presId="urn:microsoft.com/office/officeart/2008/layout/AccentedPicture"/>
    <dgm:cxn modelId="{4B1B7B8F-4CB7-4DF0-BE55-7CD6D655A47F}" type="presParOf" srcId="{56CEE51B-891F-4759-BFDC-54E99F0B3FDC}" destId="{FB20D891-2F53-4BE0-AA9F-D51FC623C7D4}" srcOrd="0" destOrd="0" presId="urn:microsoft.com/office/officeart/2008/layout/AccentedPicture"/>
    <dgm:cxn modelId="{6A6CE786-CF84-46F4-A66A-D4ADCCF3E16F}" type="presParOf" srcId="{56CEE51B-891F-4759-BFDC-54E99F0B3FDC}" destId="{C2C8977A-4B48-4B67-A9B8-35CE87EB44D5}" srcOrd="1" destOrd="0" presId="urn:microsoft.com/office/officeart/2008/layout/AccentedPicture"/>
    <dgm:cxn modelId="{6718B9AA-1753-4BB3-BB36-A6680673AC3A}" type="presParOf" srcId="{56CEE51B-891F-4759-BFDC-54E99F0B3FDC}" destId="{F0923807-F352-42FB-BF1E-41FCF5A56FC6}" srcOrd="2" destOrd="0" presId="urn:microsoft.com/office/officeart/2008/layout/AccentedPicture"/>
    <dgm:cxn modelId="{C1D5E5AA-57D3-4EA4-B0D3-6A86197E8884}" type="presParOf" srcId="{F0923807-F352-42FB-BF1E-41FCF5A56FC6}" destId="{FC8A7A74-BA01-4B3B-BD1A-6ED13F69912B}" srcOrd="0" destOrd="0" presId="urn:microsoft.com/office/officeart/2008/layout/AccentedPicture"/>
    <dgm:cxn modelId="{AD449DE5-6286-4630-8E4C-D22C43CA70AF}" type="presParOf" srcId="{9337F7E3-26E6-41B3-936D-44052A1DDA7A}" destId="{935CCFEF-2BE2-4805-B8CC-9B975D10F938}" srcOrd="3" destOrd="0" presId="urn:microsoft.com/office/officeart/2008/layout/AccentedPicture"/>
    <dgm:cxn modelId="{BEDDCAB8-8C79-4A4C-A21A-4E2112F711BF}" type="presParOf" srcId="{935CCFEF-2BE2-4805-B8CC-9B975D10F938}" destId="{F5B29AD2-324B-4CC8-B7D4-C76633C8099D}" srcOrd="0" destOrd="0" presId="urn:microsoft.com/office/officeart/2008/layout/AccentedPicture"/>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C2557A1-1512-4F79-989B-E273396832BA}" type="doc">
      <dgm:prSet loTypeId="urn:microsoft.com/office/officeart/2008/layout/AscendingPictureAccentProcess" loCatId="process" qsTypeId="urn:microsoft.com/office/officeart/2005/8/quickstyle/simple2" qsCatId="simple" csTypeId="urn:microsoft.com/office/officeart/2005/8/colors/accent1_1" csCatId="accent1" phldr="1"/>
      <dgm:spPr/>
      <dgm:t>
        <a:bodyPr/>
        <a:lstStyle/>
        <a:p>
          <a:endParaRPr lang="es-EC"/>
        </a:p>
      </dgm:t>
    </dgm:pt>
    <dgm:pt modelId="{A47D9745-4EF8-4AE2-AC83-1985D9F40831}">
      <dgm:prSet phldrT="[Texto]" custT="1"/>
      <dgm:spPr/>
      <dgm:t>
        <a:bodyPr/>
        <a:lstStyle/>
        <a:p>
          <a:r>
            <a:rPr lang="es-EC" sz="1000">
              <a:latin typeface="Times New Roman" panose="02020603050405020304" pitchFamily="18" charset="0"/>
              <a:cs typeface="Times New Roman" panose="02020603050405020304" pitchFamily="18" charset="0"/>
            </a:rPr>
            <a:t>2004</a:t>
          </a:r>
        </a:p>
      </dgm:t>
    </dgm:pt>
    <dgm:pt modelId="{0508E944-143D-45AA-B141-A72CBFD1D99B}" type="parTrans" cxnId="{A7190C2B-1A47-4462-868C-D71E7226992A}">
      <dgm:prSet/>
      <dgm:spPr/>
      <dgm:t>
        <a:bodyPr/>
        <a:lstStyle/>
        <a:p>
          <a:endParaRPr lang="es-EC"/>
        </a:p>
      </dgm:t>
    </dgm:pt>
    <dgm:pt modelId="{ABB21B9E-9A2F-418C-97D4-0C87B49F71BB}" type="sibTrans" cxnId="{A7190C2B-1A47-4462-868C-D71E7226992A}">
      <dgm:prSet/>
      <dgm:spPr>
        <a:blipFill rotWithShape="1">
          <a:blip xmlns:r="http://schemas.openxmlformats.org/officeDocument/2006/relationships" r:embed="rId1"/>
          <a:stretch>
            <a:fillRect/>
          </a:stretch>
        </a:blipFill>
      </dgm:spPr>
      <dgm:t>
        <a:bodyPr/>
        <a:lstStyle/>
        <a:p>
          <a:endParaRPr lang="es-EC"/>
        </a:p>
      </dgm:t>
    </dgm:pt>
    <dgm:pt modelId="{C5988E54-4681-42C5-A1B1-25657A94B462}">
      <dgm:prSet phldrT="[Texto]" custT="1"/>
      <dgm:spPr/>
      <dgm:t>
        <a:bodyPr/>
        <a:lstStyle/>
        <a:p>
          <a:r>
            <a:rPr lang="es-EC" sz="1000" dirty="0">
              <a:latin typeface="Times New Roman" panose="02020603050405020304" pitchFamily="18" charset="0"/>
              <a:cs typeface="Times New Roman" panose="02020603050405020304" pitchFamily="18" charset="0"/>
            </a:rPr>
            <a:t>Declaración de 67 artículos</a:t>
          </a:r>
        </a:p>
      </dgm:t>
    </dgm:pt>
    <dgm:pt modelId="{73C2D08B-665E-4AEA-A170-2E759036951B}" type="parTrans" cxnId="{CF9F3BF2-265B-45AF-88F0-6C6518B3BD3A}">
      <dgm:prSet/>
      <dgm:spPr/>
      <dgm:t>
        <a:bodyPr/>
        <a:lstStyle/>
        <a:p>
          <a:endParaRPr lang="es-EC"/>
        </a:p>
      </dgm:t>
    </dgm:pt>
    <dgm:pt modelId="{6345AB05-CF15-4373-861C-A1D90BA1423A}" type="sibTrans" cxnId="{CF9F3BF2-265B-45AF-88F0-6C6518B3BD3A}">
      <dgm:prSet/>
      <dgm:spPr/>
      <dgm:t>
        <a:bodyPr/>
        <a:lstStyle/>
        <a:p>
          <a:endParaRPr lang="es-EC"/>
        </a:p>
      </dgm:t>
    </dgm:pt>
    <dgm:pt modelId="{5BFD6E91-B582-4824-8E63-6FB9D58FC1F7}">
      <dgm:prSet phldrT="[Texto]" custT="1"/>
      <dgm:spPr/>
      <dgm:t>
        <a:bodyPr/>
        <a:lstStyle/>
        <a:p>
          <a:r>
            <a:rPr lang="es-EC" sz="1000" dirty="0">
              <a:latin typeface="Times New Roman" panose="02020603050405020304" pitchFamily="18" charset="0"/>
              <a:cs typeface="Times New Roman" panose="02020603050405020304" pitchFamily="18" charset="0"/>
            </a:rPr>
            <a:t>2010</a:t>
          </a:r>
        </a:p>
      </dgm:t>
    </dgm:pt>
    <dgm:pt modelId="{DF96ECC1-5730-44AD-A96C-B1F79AE9452F}" type="parTrans" cxnId="{EB248312-B7DD-444F-9B87-81AEB270984F}">
      <dgm:prSet/>
      <dgm:spPr/>
      <dgm:t>
        <a:bodyPr/>
        <a:lstStyle/>
        <a:p>
          <a:endParaRPr lang="es-EC"/>
        </a:p>
      </dgm:t>
    </dgm:pt>
    <dgm:pt modelId="{2613EDFA-DFFE-4BD2-9C9A-53E356A82C07}" type="sibTrans" cxnId="{EB248312-B7DD-444F-9B87-81AEB270984F}">
      <dgm:prSet/>
      <dgm:spPr>
        <a:blipFill rotWithShape="1">
          <a:blip xmlns:r="http://schemas.openxmlformats.org/officeDocument/2006/relationships" r:embed="rId2"/>
          <a:stretch>
            <a:fillRect/>
          </a:stretch>
        </a:blipFill>
      </dgm:spPr>
      <dgm:t>
        <a:bodyPr/>
        <a:lstStyle/>
        <a:p>
          <a:endParaRPr lang="es-EC"/>
        </a:p>
      </dgm:t>
    </dgm:pt>
    <dgm:pt modelId="{08A3AADA-B79E-45FE-91DB-B5FF4571D990}">
      <dgm:prSet phldrT="[Texto]" custT="1"/>
      <dgm:spPr/>
      <dgm:t>
        <a:bodyPr/>
        <a:lstStyle/>
        <a:p>
          <a:r>
            <a:rPr lang="es-EC" sz="1000" dirty="0">
              <a:latin typeface="Times New Roman" panose="02020603050405020304" pitchFamily="18" charset="0"/>
              <a:cs typeface="Times New Roman" panose="02020603050405020304" pitchFamily="18" charset="0"/>
            </a:rPr>
            <a:t>Cultura: el cuarto pilar del desarrollo sostenible</a:t>
          </a:r>
        </a:p>
      </dgm:t>
    </dgm:pt>
    <dgm:pt modelId="{A9A2B42A-B9F2-4FA4-8F0F-5D30C4533ED0}" type="parTrans" cxnId="{35E2C51B-2BA8-42AD-813E-2A0613D64E60}">
      <dgm:prSet/>
      <dgm:spPr/>
      <dgm:t>
        <a:bodyPr/>
        <a:lstStyle/>
        <a:p>
          <a:endParaRPr lang="es-EC"/>
        </a:p>
      </dgm:t>
    </dgm:pt>
    <dgm:pt modelId="{BBAA8E0A-54B7-4F49-BA1C-4C4E9273AE9B}" type="sibTrans" cxnId="{35E2C51B-2BA8-42AD-813E-2A0613D64E60}">
      <dgm:prSet/>
      <dgm:spPr/>
      <dgm:t>
        <a:bodyPr/>
        <a:lstStyle/>
        <a:p>
          <a:endParaRPr lang="es-EC"/>
        </a:p>
      </dgm:t>
    </dgm:pt>
    <dgm:pt modelId="{7DC2D562-A741-4086-B686-D1563D5BA046}">
      <dgm:prSet phldrT="[Texto]" custT="1"/>
      <dgm:spPr/>
      <dgm:t>
        <a:bodyPr/>
        <a:lstStyle/>
        <a:p>
          <a:r>
            <a:rPr lang="es-EC" sz="1000">
              <a:latin typeface="Times New Roman" panose="02020603050405020304" pitchFamily="18" charset="0"/>
              <a:cs typeface="Times New Roman" panose="02020603050405020304" pitchFamily="18" charset="0"/>
            </a:rPr>
            <a:t>2019</a:t>
          </a:r>
        </a:p>
      </dgm:t>
    </dgm:pt>
    <dgm:pt modelId="{83F3A8A0-9F3F-4B9F-BC70-63E919892C90}" type="parTrans" cxnId="{462299C7-415F-44C1-907B-F37D2D3DBE5D}">
      <dgm:prSet/>
      <dgm:spPr/>
      <dgm:t>
        <a:bodyPr/>
        <a:lstStyle/>
        <a:p>
          <a:endParaRPr lang="es-EC"/>
        </a:p>
      </dgm:t>
    </dgm:pt>
    <dgm:pt modelId="{8817B2AE-616C-4944-9BA2-A9E5D7A19F1F}" type="sibTrans" cxnId="{462299C7-415F-44C1-907B-F37D2D3DBE5D}">
      <dgm:prSet/>
      <dgm:spPr>
        <a:blipFill rotWithShape="1">
          <a:blip xmlns:r="http://schemas.openxmlformats.org/officeDocument/2006/relationships" r:embed="rId3"/>
          <a:stretch>
            <a:fillRect/>
          </a:stretch>
        </a:blipFill>
      </dgm:spPr>
      <dgm:t>
        <a:bodyPr/>
        <a:lstStyle/>
        <a:p>
          <a:endParaRPr lang="es-EC"/>
        </a:p>
      </dgm:t>
    </dgm:pt>
    <dgm:pt modelId="{7FED85E6-B527-480D-AAEF-9254737692C6}">
      <dgm:prSet phldrT="[Texto]" custT="1"/>
      <dgm:spPr/>
      <dgm:t>
        <a:bodyPr/>
        <a:lstStyle/>
        <a:p>
          <a:r>
            <a:rPr lang="es-EC" sz="1000">
              <a:latin typeface="Times New Roman" panose="02020603050405020304" pitchFamily="18" charset="0"/>
              <a:cs typeface="Times New Roman" panose="02020603050405020304" pitchFamily="18" charset="0"/>
            </a:rPr>
            <a:t>Cultura y desarrollo sostenible</a:t>
          </a:r>
        </a:p>
      </dgm:t>
    </dgm:pt>
    <dgm:pt modelId="{8D7409D1-E9A2-4CED-878A-4A331240B52F}" type="parTrans" cxnId="{F96B0581-9C14-406D-B685-ECF497480FE8}">
      <dgm:prSet/>
      <dgm:spPr/>
      <dgm:t>
        <a:bodyPr/>
        <a:lstStyle/>
        <a:p>
          <a:endParaRPr lang="es-EC"/>
        </a:p>
      </dgm:t>
    </dgm:pt>
    <dgm:pt modelId="{FBDF19FF-3D46-45E1-99ED-22A487852EC7}" type="sibTrans" cxnId="{F96B0581-9C14-406D-B685-ECF497480FE8}">
      <dgm:prSet/>
      <dgm:spPr/>
      <dgm:t>
        <a:bodyPr/>
        <a:lstStyle/>
        <a:p>
          <a:endParaRPr lang="es-EC"/>
        </a:p>
      </dgm:t>
    </dgm:pt>
    <dgm:pt modelId="{EDCF28E6-892F-4D78-9B01-86324DA3C7F7}">
      <dgm:prSet phldrT="[Texto]" custT="1"/>
      <dgm:spPr/>
      <dgm:t>
        <a:bodyPr/>
        <a:lstStyle/>
        <a:p>
          <a:r>
            <a:rPr lang="es-EC" sz="1000">
              <a:latin typeface="Times New Roman" panose="02020603050405020304" pitchFamily="18" charset="0"/>
              <a:cs typeface="Times New Roman" panose="02020603050405020304" pitchFamily="18" charset="0"/>
            </a:rPr>
            <a:t>2015</a:t>
          </a:r>
        </a:p>
      </dgm:t>
    </dgm:pt>
    <dgm:pt modelId="{D3396537-8BE9-4326-A741-568F9F446793}" type="parTrans" cxnId="{78B3FEF9-ED19-48B1-A303-11CF3CA00533}">
      <dgm:prSet/>
      <dgm:spPr/>
      <dgm:t>
        <a:bodyPr/>
        <a:lstStyle/>
        <a:p>
          <a:endParaRPr lang="es-EC"/>
        </a:p>
      </dgm:t>
    </dgm:pt>
    <dgm:pt modelId="{B272EF24-D56E-447D-A26E-B81307A5B5B7}" type="sibTrans" cxnId="{78B3FEF9-ED19-48B1-A303-11CF3CA00533}">
      <dgm:prSet/>
      <dgm:spPr>
        <a:blipFill rotWithShape="1">
          <a:blip xmlns:r="http://schemas.openxmlformats.org/officeDocument/2006/relationships" r:embed="rId4"/>
          <a:stretch>
            <a:fillRect/>
          </a:stretch>
        </a:blipFill>
      </dgm:spPr>
      <dgm:t>
        <a:bodyPr/>
        <a:lstStyle/>
        <a:p>
          <a:endParaRPr lang="es-EC"/>
        </a:p>
      </dgm:t>
    </dgm:pt>
    <dgm:pt modelId="{4A859935-E81F-45BB-93D0-93812CAC0170}">
      <dgm:prSet phldrT="[Texto]" custT="1"/>
      <dgm:spPr/>
      <dgm:t>
        <a:bodyPr/>
        <a:lstStyle/>
        <a:p>
          <a:r>
            <a:rPr lang="es-EC" sz="1000">
              <a:latin typeface="Times New Roman" panose="02020603050405020304" pitchFamily="18" charset="0"/>
              <a:cs typeface="Times New Roman" panose="02020603050405020304" pitchFamily="18" charset="0"/>
            </a:rPr>
            <a:t>Cultura 21 Acciones</a:t>
          </a:r>
        </a:p>
      </dgm:t>
    </dgm:pt>
    <dgm:pt modelId="{34DF22D2-B248-44D1-B7F3-16C4EE29F437}" type="parTrans" cxnId="{D96B27AA-55AC-428C-96C1-090C0340E553}">
      <dgm:prSet/>
      <dgm:spPr/>
      <dgm:t>
        <a:bodyPr/>
        <a:lstStyle/>
        <a:p>
          <a:endParaRPr lang="es-EC"/>
        </a:p>
      </dgm:t>
    </dgm:pt>
    <dgm:pt modelId="{67BEDF83-5ECE-4FB2-9AC6-2A183A722C9C}" type="sibTrans" cxnId="{D96B27AA-55AC-428C-96C1-090C0340E553}">
      <dgm:prSet/>
      <dgm:spPr/>
      <dgm:t>
        <a:bodyPr/>
        <a:lstStyle/>
        <a:p>
          <a:endParaRPr lang="es-EC"/>
        </a:p>
      </dgm:t>
    </dgm:pt>
    <dgm:pt modelId="{0EE2F034-8B6B-406A-8D26-C89532EB863C}">
      <dgm:prSet phldrT="[Texto]" custT="1"/>
      <dgm:spPr/>
      <dgm:t>
        <a:bodyPr/>
        <a:lstStyle/>
        <a:p>
          <a:r>
            <a:rPr lang="es-EC" sz="1000">
              <a:latin typeface="Times New Roman" panose="02020603050405020304" pitchFamily="18" charset="0"/>
              <a:cs typeface="Times New Roman" panose="02020603050405020304" pitchFamily="18" charset="0"/>
            </a:rPr>
            <a:t>1992</a:t>
          </a:r>
        </a:p>
      </dgm:t>
    </dgm:pt>
    <dgm:pt modelId="{3E04FB3D-079B-4F1C-B4C1-B028EC34F41E}" type="parTrans" cxnId="{A288EAC4-5858-46A9-9508-990A597D42F0}">
      <dgm:prSet/>
      <dgm:spPr/>
      <dgm:t>
        <a:bodyPr/>
        <a:lstStyle/>
        <a:p>
          <a:endParaRPr lang="es-EC"/>
        </a:p>
      </dgm:t>
    </dgm:pt>
    <dgm:pt modelId="{A713728A-1BEE-4ECD-A7F3-CE64403DE0D3}" type="sibTrans" cxnId="{A288EAC4-5858-46A9-9508-990A597D42F0}">
      <dgm:prSet/>
      <dgm:spPr>
        <a:blipFill rotWithShape="1">
          <a:blip xmlns:r="http://schemas.openxmlformats.org/officeDocument/2006/relationships" r:embed="rId5"/>
          <a:stretch>
            <a:fillRect/>
          </a:stretch>
        </a:blipFill>
      </dgm:spPr>
      <dgm:t>
        <a:bodyPr/>
        <a:lstStyle/>
        <a:p>
          <a:endParaRPr lang="es-EC"/>
        </a:p>
      </dgm:t>
    </dgm:pt>
    <dgm:pt modelId="{06188022-7E1C-4598-8F38-23C98B90BE38}">
      <dgm:prSet phldrT="[Texto]" custT="1"/>
      <dgm:spPr/>
      <dgm:t>
        <a:bodyPr/>
        <a:lstStyle/>
        <a:p>
          <a:r>
            <a:rPr lang="es-EC" sz="1000">
              <a:latin typeface="Times New Roman" panose="02020603050405020304" pitchFamily="18" charset="0"/>
              <a:cs typeface="Times New Roman" panose="02020603050405020304" pitchFamily="18" charset="0"/>
            </a:rPr>
            <a:t>Cumbre de la Tierra</a:t>
          </a:r>
        </a:p>
      </dgm:t>
    </dgm:pt>
    <dgm:pt modelId="{DF4CD84F-7036-4103-9A4F-21A317492711}" type="parTrans" cxnId="{5A1DC6BE-720C-4FA4-868C-A13D224C5BA9}">
      <dgm:prSet/>
      <dgm:spPr/>
      <dgm:t>
        <a:bodyPr/>
        <a:lstStyle/>
        <a:p>
          <a:endParaRPr lang="es-EC"/>
        </a:p>
      </dgm:t>
    </dgm:pt>
    <dgm:pt modelId="{A85446DD-AECB-444A-B097-5898398D95BF}" type="sibTrans" cxnId="{5A1DC6BE-720C-4FA4-868C-A13D224C5BA9}">
      <dgm:prSet/>
      <dgm:spPr/>
      <dgm:t>
        <a:bodyPr/>
        <a:lstStyle/>
        <a:p>
          <a:endParaRPr lang="es-EC"/>
        </a:p>
      </dgm:t>
    </dgm:pt>
    <dgm:pt modelId="{0FB72772-4847-4D07-9AE2-521D8DC6756C}" type="pres">
      <dgm:prSet presAssocID="{5C2557A1-1512-4F79-989B-E273396832BA}" presName="Name0" presStyleCnt="0">
        <dgm:presLayoutVars>
          <dgm:chMax val="7"/>
          <dgm:chPref val="7"/>
          <dgm:dir/>
        </dgm:presLayoutVars>
      </dgm:prSet>
      <dgm:spPr/>
      <dgm:t>
        <a:bodyPr/>
        <a:lstStyle/>
        <a:p>
          <a:endParaRPr lang="es-EC"/>
        </a:p>
      </dgm:t>
    </dgm:pt>
    <dgm:pt modelId="{E3DD1CFD-7F6A-478C-A46F-4D87AC529805}" type="pres">
      <dgm:prSet presAssocID="{5C2557A1-1512-4F79-989B-E273396832BA}" presName="dot1" presStyleLbl="alignNode1" presStyleIdx="0" presStyleCnt="15"/>
      <dgm:spPr/>
    </dgm:pt>
    <dgm:pt modelId="{A410E4EE-FB86-478D-9FD1-4EAFDEBA9038}" type="pres">
      <dgm:prSet presAssocID="{5C2557A1-1512-4F79-989B-E273396832BA}" presName="dot2" presStyleLbl="alignNode1" presStyleIdx="1" presStyleCnt="15"/>
      <dgm:spPr/>
    </dgm:pt>
    <dgm:pt modelId="{28952708-0417-418B-AA83-EA30AE85ABB6}" type="pres">
      <dgm:prSet presAssocID="{5C2557A1-1512-4F79-989B-E273396832BA}" presName="dot3" presStyleLbl="alignNode1" presStyleIdx="2" presStyleCnt="15"/>
      <dgm:spPr/>
    </dgm:pt>
    <dgm:pt modelId="{50C39858-68E1-4659-B64C-FC70E2E93AC0}" type="pres">
      <dgm:prSet presAssocID="{5C2557A1-1512-4F79-989B-E273396832BA}" presName="dot4" presStyleLbl="alignNode1" presStyleIdx="3" presStyleCnt="15"/>
      <dgm:spPr/>
    </dgm:pt>
    <dgm:pt modelId="{5E52071F-8434-4D2B-AF3C-2B4ACF71810D}" type="pres">
      <dgm:prSet presAssocID="{5C2557A1-1512-4F79-989B-E273396832BA}" presName="dot5" presStyleLbl="alignNode1" presStyleIdx="4" presStyleCnt="15"/>
      <dgm:spPr/>
    </dgm:pt>
    <dgm:pt modelId="{4E60C00B-8AA3-4A1E-9DC0-9DC5C35F95D3}" type="pres">
      <dgm:prSet presAssocID="{5C2557A1-1512-4F79-989B-E273396832BA}" presName="dot6" presStyleLbl="alignNode1" presStyleIdx="5" presStyleCnt="15"/>
      <dgm:spPr/>
    </dgm:pt>
    <dgm:pt modelId="{986932F9-AD65-45B5-AB03-746EEBE4C3F2}" type="pres">
      <dgm:prSet presAssocID="{5C2557A1-1512-4F79-989B-E273396832BA}" presName="dot7" presStyleLbl="alignNode1" presStyleIdx="6" presStyleCnt="15"/>
      <dgm:spPr/>
    </dgm:pt>
    <dgm:pt modelId="{CC05DE96-5C1B-42E9-8F99-E8A48E1B8EFB}" type="pres">
      <dgm:prSet presAssocID="{5C2557A1-1512-4F79-989B-E273396832BA}" presName="dot8" presStyleLbl="alignNode1" presStyleIdx="7" presStyleCnt="15"/>
      <dgm:spPr/>
    </dgm:pt>
    <dgm:pt modelId="{59100115-B678-4CA6-BB6D-4B2F9921C928}" type="pres">
      <dgm:prSet presAssocID="{5C2557A1-1512-4F79-989B-E273396832BA}" presName="dotArrow1" presStyleLbl="alignNode1" presStyleIdx="8" presStyleCnt="15"/>
      <dgm:spPr/>
    </dgm:pt>
    <dgm:pt modelId="{DB8E8E59-7F5B-4D6D-AF3E-7CBD9F77CB9F}" type="pres">
      <dgm:prSet presAssocID="{5C2557A1-1512-4F79-989B-E273396832BA}" presName="dotArrow2" presStyleLbl="alignNode1" presStyleIdx="9" presStyleCnt="15"/>
      <dgm:spPr/>
    </dgm:pt>
    <dgm:pt modelId="{667F35C9-F959-455E-878B-171568BC307A}" type="pres">
      <dgm:prSet presAssocID="{5C2557A1-1512-4F79-989B-E273396832BA}" presName="dotArrow3" presStyleLbl="alignNode1" presStyleIdx="10" presStyleCnt="15"/>
      <dgm:spPr/>
    </dgm:pt>
    <dgm:pt modelId="{A18D9027-8E65-447B-B027-DEA7E1E79973}" type="pres">
      <dgm:prSet presAssocID="{5C2557A1-1512-4F79-989B-E273396832BA}" presName="dotArrow4" presStyleLbl="alignNode1" presStyleIdx="11" presStyleCnt="15"/>
      <dgm:spPr/>
    </dgm:pt>
    <dgm:pt modelId="{07054D5F-376E-49C0-9085-99DEF4A642A4}" type="pres">
      <dgm:prSet presAssocID="{5C2557A1-1512-4F79-989B-E273396832BA}" presName="dotArrow5" presStyleLbl="alignNode1" presStyleIdx="12" presStyleCnt="15"/>
      <dgm:spPr/>
    </dgm:pt>
    <dgm:pt modelId="{E7C4F161-66F8-4DE3-9B3F-AC25BDFFC82D}" type="pres">
      <dgm:prSet presAssocID="{5C2557A1-1512-4F79-989B-E273396832BA}" presName="dotArrow6" presStyleLbl="alignNode1" presStyleIdx="13" presStyleCnt="15"/>
      <dgm:spPr/>
    </dgm:pt>
    <dgm:pt modelId="{F51052CC-1220-4B50-92D7-03219AD17A78}" type="pres">
      <dgm:prSet presAssocID="{5C2557A1-1512-4F79-989B-E273396832BA}" presName="dotArrow7" presStyleLbl="alignNode1" presStyleIdx="14" presStyleCnt="15"/>
      <dgm:spPr/>
    </dgm:pt>
    <dgm:pt modelId="{324880A7-B7E7-4466-917B-2268A62A3C37}" type="pres">
      <dgm:prSet presAssocID="{0EE2F034-8B6B-406A-8D26-C89532EB863C}" presName="parTx1" presStyleLbl="node1" presStyleIdx="0" presStyleCnt="5"/>
      <dgm:spPr/>
      <dgm:t>
        <a:bodyPr/>
        <a:lstStyle/>
        <a:p>
          <a:endParaRPr lang="es-EC"/>
        </a:p>
      </dgm:t>
    </dgm:pt>
    <dgm:pt modelId="{CC213471-6FD0-4F37-9E98-E3D8F9F8C550}" type="pres">
      <dgm:prSet presAssocID="{0EE2F034-8B6B-406A-8D26-C89532EB863C}" presName="desTx1" presStyleLbl="revTx" presStyleIdx="0" presStyleCnt="5">
        <dgm:presLayoutVars>
          <dgm:bulletEnabled val="1"/>
        </dgm:presLayoutVars>
      </dgm:prSet>
      <dgm:spPr/>
      <dgm:t>
        <a:bodyPr/>
        <a:lstStyle/>
        <a:p>
          <a:endParaRPr lang="es-EC"/>
        </a:p>
      </dgm:t>
    </dgm:pt>
    <dgm:pt modelId="{47BB1F9B-B47B-43A3-8382-CAB6F3F7F80A}" type="pres">
      <dgm:prSet presAssocID="{A713728A-1BEE-4ECD-A7F3-CE64403DE0D3}" presName="picture1" presStyleCnt="0"/>
      <dgm:spPr/>
    </dgm:pt>
    <dgm:pt modelId="{592366D2-EBCF-4757-82D6-7C4D8CC62320}" type="pres">
      <dgm:prSet presAssocID="{A713728A-1BEE-4ECD-A7F3-CE64403DE0D3}" presName="imageRepeatNode" presStyleLbl="fgImgPlace1" presStyleIdx="0" presStyleCnt="5"/>
      <dgm:spPr/>
      <dgm:t>
        <a:bodyPr/>
        <a:lstStyle/>
        <a:p>
          <a:endParaRPr lang="es-EC"/>
        </a:p>
      </dgm:t>
    </dgm:pt>
    <dgm:pt modelId="{C5A8A060-6EAC-47F4-9D57-478A87F3BC14}" type="pres">
      <dgm:prSet presAssocID="{A47D9745-4EF8-4AE2-AC83-1985D9F40831}" presName="parTx2" presStyleLbl="node1" presStyleIdx="1" presStyleCnt="5"/>
      <dgm:spPr/>
      <dgm:t>
        <a:bodyPr/>
        <a:lstStyle/>
        <a:p>
          <a:endParaRPr lang="es-EC"/>
        </a:p>
      </dgm:t>
    </dgm:pt>
    <dgm:pt modelId="{40F790FA-0F25-40F4-A786-AC8D079A495B}" type="pres">
      <dgm:prSet presAssocID="{A47D9745-4EF8-4AE2-AC83-1985D9F40831}" presName="desTx2" presStyleLbl="revTx" presStyleIdx="1" presStyleCnt="5">
        <dgm:presLayoutVars>
          <dgm:bulletEnabled val="1"/>
        </dgm:presLayoutVars>
      </dgm:prSet>
      <dgm:spPr/>
      <dgm:t>
        <a:bodyPr/>
        <a:lstStyle/>
        <a:p>
          <a:endParaRPr lang="es-EC"/>
        </a:p>
      </dgm:t>
    </dgm:pt>
    <dgm:pt modelId="{4F401010-5B0C-4E20-B6B1-9F8A1BEC33DF}" type="pres">
      <dgm:prSet presAssocID="{ABB21B9E-9A2F-418C-97D4-0C87B49F71BB}" presName="picture2" presStyleCnt="0"/>
      <dgm:spPr/>
    </dgm:pt>
    <dgm:pt modelId="{3557EEE0-93DA-4AD4-BAB1-4002779A3EC2}" type="pres">
      <dgm:prSet presAssocID="{ABB21B9E-9A2F-418C-97D4-0C87B49F71BB}" presName="imageRepeatNode" presStyleLbl="fgImgPlace1" presStyleIdx="1" presStyleCnt="5"/>
      <dgm:spPr/>
      <dgm:t>
        <a:bodyPr/>
        <a:lstStyle/>
        <a:p>
          <a:endParaRPr lang="es-EC"/>
        </a:p>
      </dgm:t>
    </dgm:pt>
    <dgm:pt modelId="{2453BA7C-FC0E-4780-99A6-5F88A5A2CF3B}" type="pres">
      <dgm:prSet presAssocID="{5BFD6E91-B582-4824-8E63-6FB9D58FC1F7}" presName="parTx3" presStyleLbl="node1" presStyleIdx="2" presStyleCnt="5"/>
      <dgm:spPr/>
      <dgm:t>
        <a:bodyPr/>
        <a:lstStyle/>
        <a:p>
          <a:endParaRPr lang="es-EC"/>
        </a:p>
      </dgm:t>
    </dgm:pt>
    <dgm:pt modelId="{AB9B786D-107C-4E90-BE03-EFBF5705AA23}" type="pres">
      <dgm:prSet presAssocID="{5BFD6E91-B582-4824-8E63-6FB9D58FC1F7}" presName="desTx3" presStyleLbl="revTx" presStyleIdx="2" presStyleCnt="5">
        <dgm:presLayoutVars>
          <dgm:bulletEnabled val="1"/>
        </dgm:presLayoutVars>
      </dgm:prSet>
      <dgm:spPr/>
      <dgm:t>
        <a:bodyPr/>
        <a:lstStyle/>
        <a:p>
          <a:endParaRPr lang="es-EC"/>
        </a:p>
      </dgm:t>
    </dgm:pt>
    <dgm:pt modelId="{A47EEF68-C303-42EE-A908-78894CB4F791}" type="pres">
      <dgm:prSet presAssocID="{2613EDFA-DFFE-4BD2-9C9A-53E356A82C07}" presName="picture3" presStyleCnt="0"/>
      <dgm:spPr/>
    </dgm:pt>
    <dgm:pt modelId="{B96F8796-80F5-4B3D-884B-AEB0E1AC78F2}" type="pres">
      <dgm:prSet presAssocID="{2613EDFA-DFFE-4BD2-9C9A-53E356A82C07}" presName="imageRepeatNode" presStyleLbl="fgImgPlace1" presStyleIdx="2" presStyleCnt="5"/>
      <dgm:spPr/>
      <dgm:t>
        <a:bodyPr/>
        <a:lstStyle/>
        <a:p>
          <a:endParaRPr lang="es-EC"/>
        </a:p>
      </dgm:t>
    </dgm:pt>
    <dgm:pt modelId="{8A3BF66F-A183-40AF-BACD-325C7EF73932}" type="pres">
      <dgm:prSet presAssocID="{EDCF28E6-892F-4D78-9B01-86324DA3C7F7}" presName="parTx4" presStyleLbl="node1" presStyleIdx="3" presStyleCnt="5"/>
      <dgm:spPr/>
      <dgm:t>
        <a:bodyPr/>
        <a:lstStyle/>
        <a:p>
          <a:endParaRPr lang="es-EC"/>
        </a:p>
      </dgm:t>
    </dgm:pt>
    <dgm:pt modelId="{2D832728-F095-4E01-85D3-DD3CD30559CB}" type="pres">
      <dgm:prSet presAssocID="{EDCF28E6-892F-4D78-9B01-86324DA3C7F7}" presName="desTx4" presStyleLbl="revTx" presStyleIdx="3" presStyleCnt="5">
        <dgm:presLayoutVars>
          <dgm:bulletEnabled val="1"/>
        </dgm:presLayoutVars>
      </dgm:prSet>
      <dgm:spPr/>
      <dgm:t>
        <a:bodyPr/>
        <a:lstStyle/>
        <a:p>
          <a:endParaRPr lang="es-EC"/>
        </a:p>
      </dgm:t>
    </dgm:pt>
    <dgm:pt modelId="{8F8AEE30-DEC6-4BAA-A20E-86122690ED07}" type="pres">
      <dgm:prSet presAssocID="{B272EF24-D56E-447D-A26E-B81307A5B5B7}" presName="picture4" presStyleCnt="0"/>
      <dgm:spPr/>
    </dgm:pt>
    <dgm:pt modelId="{4C8F0211-4C8C-41AB-B08D-DF0DEF0F3676}" type="pres">
      <dgm:prSet presAssocID="{B272EF24-D56E-447D-A26E-B81307A5B5B7}" presName="imageRepeatNode" presStyleLbl="fgImgPlace1" presStyleIdx="3" presStyleCnt="5"/>
      <dgm:spPr/>
      <dgm:t>
        <a:bodyPr/>
        <a:lstStyle/>
        <a:p>
          <a:endParaRPr lang="es-EC"/>
        </a:p>
      </dgm:t>
    </dgm:pt>
    <dgm:pt modelId="{F4880918-4028-4ED6-8BB5-DEB8C50E20CD}" type="pres">
      <dgm:prSet presAssocID="{7DC2D562-A741-4086-B686-D1563D5BA046}" presName="parTx5" presStyleLbl="node1" presStyleIdx="4" presStyleCnt="5"/>
      <dgm:spPr/>
      <dgm:t>
        <a:bodyPr/>
        <a:lstStyle/>
        <a:p>
          <a:endParaRPr lang="es-EC"/>
        </a:p>
      </dgm:t>
    </dgm:pt>
    <dgm:pt modelId="{2BA1AF78-964B-4B97-B2C9-C87303321AD2}" type="pres">
      <dgm:prSet presAssocID="{7DC2D562-A741-4086-B686-D1563D5BA046}" presName="desTx5" presStyleLbl="revTx" presStyleIdx="4" presStyleCnt="5">
        <dgm:presLayoutVars>
          <dgm:bulletEnabled val="1"/>
        </dgm:presLayoutVars>
      </dgm:prSet>
      <dgm:spPr/>
      <dgm:t>
        <a:bodyPr/>
        <a:lstStyle/>
        <a:p>
          <a:endParaRPr lang="es-EC"/>
        </a:p>
      </dgm:t>
    </dgm:pt>
    <dgm:pt modelId="{B1353A56-0A15-45FA-A0D7-3C559F29C62A}" type="pres">
      <dgm:prSet presAssocID="{8817B2AE-616C-4944-9BA2-A9E5D7A19F1F}" presName="picture5" presStyleCnt="0"/>
      <dgm:spPr/>
    </dgm:pt>
    <dgm:pt modelId="{5723F4F9-3258-42B5-AFFA-B60E5635A52A}" type="pres">
      <dgm:prSet presAssocID="{8817B2AE-616C-4944-9BA2-A9E5D7A19F1F}" presName="imageRepeatNode" presStyleLbl="fgImgPlace1" presStyleIdx="4" presStyleCnt="5"/>
      <dgm:spPr/>
      <dgm:t>
        <a:bodyPr/>
        <a:lstStyle/>
        <a:p>
          <a:endParaRPr lang="es-EC"/>
        </a:p>
      </dgm:t>
    </dgm:pt>
  </dgm:ptLst>
  <dgm:cxnLst>
    <dgm:cxn modelId="{866E1B2F-6EE1-4915-AFEF-00A6F7C388F9}" type="presOf" srcId="{06188022-7E1C-4598-8F38-23C98B90BE38}" destId="{CC213471-6FD0-4F37-9E98-E3D8F9F8C550}" srcOrd="0" destOrd="0" presId="urn:microsoft.com/office/officeart/2008/layout/AscendingPictureAccentProcess"/>
    <dgm:cxn modelId="{875DEE39-C572-4A10-8C45-717C5C59F236}" type="presOf" srcId="{7FED85E6-B527-480D-AAEF-9254737692C6}" destId="{2BA1AF78-964B-4B97-B2C9-C87303321AD2}" srcOrd="0" destOrd="0" presId="urn:microsoft.com/office/officeart/2008/layout/AscendingPictureAccentProcess"/>
    <dgm:cxn modelId="{6B4FBCDB-2B98-4B5F-A652-13BC79369621}" type="presOf" srcId="{0EE2F034-8B6B-406A-8D26-C89532EB863C}" destId="{324880A7-B7E7-4466-917B-2268A62A3C37}" srcOrd="0" destOrd="0" presId="urn:microsoft.com/office/officeart/2008/layout/AscendingPictureAccentProcess"/>
    <dgm:cxn modelId="{D96B27AA-55AC-428C-96C1-090C0340E553}" srcId="{EDCF28E6-892F-4D78-9B01-86324DA3C7F7}" destId="{4A859935-E81F-45BB-93D0-93812CAC0170}" srcOrd="0" destOrd="0" parTransId="{34DF22D2-B248-44D1-B7F3-16C4EE29F437}" sibTransId="{67BEDF83-5ECE-4FB2-9AC6-2A183A722C9C}"/>
    <dgm:cxn modelId="{35E2C51B-2BA8-42AD-813E-2A0613D64E60}" srcId="{5BFD6E91-B582-4824-8E63-6FB9D58FC1F7}" destId="{08A3AADA-B79E-45FE-91DB-B5FF4571D990}" srcOrd="0" destOrd="0" parTransId="{A9A2B42A-B9F2-4FA4-8F0F-5D30C4533ED0}" sibTransId="{BBAA8E0A-54B7-4F49-BA1C-4C4E9273AE9B}"/>
    <dgm:cxn modelId="{A7190C2B-1A47-4462-868C-D71E7226992A}" srcId="{5C2557A1-1512-4F79-989B-E273396832BA}" destId="{A47D9745-4EF8-4AE2-AC83-1985D9F40831}" srcOrd="1" destOrd="0" parTransId="{0508E944-143D-45AA-B141-A72CBFD1D99B}" sibTransId="{ABB21B9E-9A2F-418C-97D4-0C87B49F71BB}"/>
    <dgm:cxn modelId="{1085F161-873B-451F-90C6-D546A972B056}" type="presOf" srcId="{C5988E54-4681-42C5-A1B1-25657A94B462}" destId="{40F790FA-0F25-40F4-A786-AC8D079A495B}" srcOrd="0" destOrd="0" presId="urn:microsoft.com/office/officeart/2008/layout/AscendingPictureAccentProcess"/>
    <dgm:cxn modelId="{0FCA573F-70C4-4A4A-9921-29CC26BE31FB}" type="presOf" srcId="{08A3AADA-B79E-45FE-91DB-B5FF4571D990}" destId="{AB9B786D-107C-4E90-BE03-EFBF5705AA23}" srcOrd="0" destOrd="0" presId="urn:microsoft.com/office/officeart/2008/layout/AscendingPictureAccentProcess"/>
    <dgm:cxn modelId="{CF9F3BF2-265B-45AF-88F0-6C6518B3BD3A}" srcId="{A47D9745-4EF8-4AE2-AC83-1985D9F40831}" destId="{C5988E54-4681-42C5-A1B1-25657A94B462}" srcOrd="0" destOrd="0" parTransId="{73C2D08B-665E-4AEA-A170-2E759036951B}" sibTransId="{6345AB05-CF15-4373-861C-A1D90BA1423A}"/>
    <dgm:cxn modelId="{26323534-7C90-4F86-A920-9020B2C1DC17}" type="presOf" srcId="{A713728A-1BEE-4ECD-A7F3-CE64403DE0D3}" destId="{592366D2-EBCF-4757-82D6-7C4D8CC62320}" srcOrd="0" destOrd="0" presId="urn:microsoft.com/office/officeart/2008/layout/AscendingPictureAccentProcess"/>
    <dgm:cxn modelId="{703A26E2-9B5E-43F1-9BA4-928530370013}" type="presOf" srcId="{7DC2D562-A741-4086-B686-D1563D5BA046}" destId="{F4880918-4028-4ED6-8BB5-DEB8C50E20CD}" srcOrd="0" destOrd="0" presId="urn:microsoft.com/office/officeart/2008/layout/AscendingPictureAccentProcess"/>
    <dgm:cxn modelId="{496F23C9-67B4-49DF-83EC-AB6203C0E519}" type="presOf" srcId="{B272EF24-D56E-447D-A26E-B81307A5B5B7}" destId="{4C8F0211-4C8C-41AB-B08D-DF0DEF0F3676}" srcOrd="0" destOrd="0" presId="urn:microsoft.com/office/officeart/2008/layout/AscendingPictureAccentProcess"/>
    <dgm:cxn modelId="{462299C7-415F-44C1-907B-F37D2D3DBE5D}" srcId="{5C2557A1-1512-4F79-989B-E273396832BA}" destId="{7DC2D562-A741-4086-B686-D1563D5BA046}" srcOrd="4" destOrd="0" parTransId="{83F3A8A0-9F3F-4B9F-BC70-63E919892C90}" sibTransId="{8817B2AE-616C-4944-9BA2-A9E5D7A19F1F}"/>
    <dgm:cxn modelId="{49BD5966-7ACA-4D2D-AE0C-B1F953723838}" type="presOf" srcId="{8817B2AE-616C-4944-9BA2-A9E5D7A19F1F}" destId="{5723F4F9-3258-42B5-AFFA-B60E5635A52A}" srcOrd="0" destOrd="0" presId="urn:microsoft.com/office/officeart/2008/layout/AscendingPictureAccentProcess"/>
    <dgm:cxn modelId="{8FD0EEF3-DE97-489D-AD6C-CBC2BCED1C36}" type="presOf" srcId="{2613EDFA-DFFE-4BD2-9C9A-53E356A82C07}" destId="{B96F8796-80F5-4B3D-884B-AEB0E1AC78F2}" srcOrd="0" destOrd="0" presId="urn:microsoft.com/office/officeart/2008/layout/AscendingPictureAccentProcess"/>
    <dgm:cxn modelId="{A288EAC4-5858-46A9-9508-990A597D42F0}" srcId="{5C2557A1-1512-4F79-989B-E273396832BA}" destId="{0EE2F034-8B6B-406A-8D26-C89532EB863C}" srcOrd="0" destOrd="0" parTransId="{3E04FB3D-079B-4F1C-B4C1-B028EC34F41E}" sibTransId="{A713728A-1BEE-4ECD-A7F3-CE64403DE0D3}"/>
    <dgm:cxn modelId="{48A28378-E019-4D13-A0F8-A66BE2D88869}" type="presOf" srcId="{5C2557A1-1512-4F79-989B-E273396832BA}" destId="{0FB72772-4847-4D07-9AE2-521D8DC6756C}" srcOrd="0" destOrd="0" presId="urn:microsoft.com/office/officeart/2008/layout/AscendingPictureAccentProcess"/>
    <dgm:cxn modelId="{9F8FB940-DFEC-4765-85B8-41E7C3384881}" type="presOf" srcId="{EDCF28E6-892F-4D78-9B01-86324DA3C7F7}" destId="{8A3BF66F-A183-40AF-BACD-325C7EF73932}" srcOrd="0" destOrd="0" presId="urn:microsoft.com/office/officeart/2008/layout/AscendingPictureAccentProcess"/>
    <dgm:cxn modelId="{1F615A0E-EEAF-47AC-9C3B-49DB3E896748}" type="presOf" srcId="{ABB21B9E-9A2F-418C-97D4-0C87B49F71BB}" destId="{3557EEE0-93DA-4AD4-BAB1-4002779A3EC2}" srcOrd="0" destOrd="0" presId="urn:microsoft.com/office/officeart/2008/layout/AscendingPictureAccentProcess"/>
    <dgm:cxn modelId="{EB248312-B7DD-444F-9B87-81AEB270984F}" srcId="{5C2557A1-1512-4F79-989B-E273396832BA}" destId="{5BFD6E91-B582-4824-8E63-6FB9D58FC1F7}" srcOrd="2" destOrd="0" parTransId="{DF96ECC1-5730-44AD-A96C-B1F79AE9452F}" sibTransId="{2613EDFA-DFFE-4BD2-9C9A-53E356A82C07}"/>
    <dgm:cxn modelId="{5A1DC6BE-720C-4FA4-868C-A13D224C5BA9}" srcId="{0EE2F034-8B6B-406A-8D26-C89532EB863C}" destId="{06188022-7E1C-4598-8F38-23C98B90BE38}" srcOrd="0" destOrd="0" parTransId="{DF4CD84F-7036-4103-9A4F-21A317492711}" sibTransId="{A85446DD-AECB-444A-B097-5898398D95BF}"/>
    <dgm:cxn modelId="{F1CA576B-7550-4453-AC1A-82CE3E6C2B7F}" type="presOf" srcId="{A47D9745-4EF8-4AE2-AC83-1985D9F40831}" destId="{C5A8A060-6EAC-47F4-9D57-478A87F3BC14}" srcOrd="0" destOrd="0" presId="urn:microsoft.com/office/officeart/2008/layout/AscendingPictureAccentProcess"/>
    <dgm:cxn modelId="{F96B0581-9C14-406D-B685-ECF497480FE8}" srcId="{7DC2D562-A741-4086-B686-D1563D5BA046}" destId="{7FED85E6-B527-480D-AAEF-9254737692C6}" srcOrd="0" destOrd="0" parTransId="{8D7409D1-E9A2-4CED-878A-4A331240B52F}" sibTransId="{FBDF19FF-3D46-45E1-99ED-22A487852EC7}"/>
    <dgm:cxn modelId="{143F5950-638A-4FCB-B65E-A8948BE35DF6}" type="presOf" srcId="{5BFD6E91-B582-4824-8E63-6FB9D58FC1F7}" destId="{2453BA7C-FC0E-4780-99A6-5F88A5A2CF3B}" srcOrd="0" destOrd="0" presId="urn:microsoft.com/office/officeart/2008/layout/AscendingPictureAccentProcess"/>
    <dgm:cxn modelId="{ECA58E7D-B84B-49D9-A421-E36925D70576}" type="presOf" srcId="{4A859935-E81F-45BB-93D0-93812CAC0170}" destId="{2D832728-F095-4E01-85D3-DD3CD30559CB}" srcOrd="0" destOrd="0" presId="urn:microsoft.com/office/officeart/2008/layout/AscendingPictureAccentProcess"/>
    <dgm:cxn modelId="{78B3FEF9-ED19-48B1-A303-11CF3CA00533}" srcId="{5C2557A1-1512-4F79-989B-E273396832BA}" destId="{EDCF28E6-892F-4D78-9B01-86324DA3C7F7}" srcOrd="3" destOrd="0" parTransId="{D3396537-8BE9-4326-A741-568F9F446793}" sibTransId="{B272EF24-D56E-447D-A26E-B81307A5B5B7}"/>
    <dgm:cxn modelId="{D1C92358-5C45-459D-A017-FCBA18271FFF}" type="presParOf" srcId="{0FB72772-4847-4D07-9AE2-521D8DC6756C}" destId="{E3DD1CFD-7F6A-478C-A46F-4D87AC529805}" srcOrd="0" destOrd="0" presId="urn:microsoft.com/office/officeart/2008/layout/AscendingPictureAccentProcess"/>
    <dgm:cxn modelId="{1AD880FA-E95C-46E8-9DEB-56CCE1123208}" type="presParOf" srcId="{0FB72772-4847-4D07-9AE2-521D8DC6756C}" destId="{A410E4EE-FB86-478D-9FD1-4EAFDEBA9038}" srcOrd="1" destOrd="0" presId="urn:microsoft.com/office/officeart/2008/layout/AscendingPictureAccentProcess"/>
    <dgm:cxn modelId="{F273A70A-3CB8-4591-A89D-861C4FC65A5D}" type="presParOf" srcId="{0FB72772-4847-4D07-9AE2-521D8DC6756C}" destId="{28952708-0417-418B-AA83-EA30AE85ABB6}" srcOrd="2" destOrd="0" presId="urn:microsoft.com/office/officeart/2008/layout/AscendingPictureAccentProcess"/>
    <dgm:cxn modelId="{6B183092-2DAC-4867-962D-F2D598B60F91}" type="presParOf" srcId="{0FB72772-4847-4D07-9AE2-521D8DC6756C}" destId="{50C39858-68E1-4659-B64C-FC70E2E93AC0}" srcOrd="3" destOrd="0" presId="urn:microsoft.com/office/officeart/2008/layout/AscendingPictureAccentProcess"/>
    <dgm:cxn modelId="{0C94A42C-7543-459B-8F07-EE7738506E3C}" type="presParOf" srcId="{0FB72772-4847-4D07-9AE2-521D8DC6756C}" destId="{5E52071F-8434-4D2B-AF3C-2B4ACF71810D}" srcOrd="4" destOrd="0" presId="urn:microsoft.com/office/officeart/2008/layout/AscendingPictureAccentProcess"/>
    <dgm:cxn modelId="{1A794A68-589C-4156-A57A-0DA6FACB35C6}" type="presParOf" srcId="{0FB72772-4847-4D07-9AE2-521D8DC6756C}" destId="{4E60C00B-8AA3-4A1E-9DC0-9DC5C35F95D3}" srcOrd="5" destOrd="0" presId="urn:microsoft.com/office/officeart/2008/layout/AscendingPictureAccentProcess"/>
    <dgm:cxn modelId="{882785DD-6BF3-4FE0-AFE0-AA0217CCB24D}" type="presParOf" srcId="{0FB72772-4847-4D07-9AE2-521D8DC6756C}" destId="{986932F9-AD65-45B5-AB03-746EEBE4C3F2}" srcOrd="6" destOrd="0" presId="urn:microsoft.com/office/officeart/2008/layout/AscendingPictureAccentProcess"/>
    <dgm:cxn modelId="{0323994F-6BE5-4282-901C-42971463331A}" type="presParOf" srcId="{0FB72772-4847-4D07-9AE2-521D8DC6756C}" destId="{CC05DE96-5C1B-42E9-8F99-E8A48E1B8EFB}" srcOrd="7" destOrd="0" presId="urn:microsoft.com/office/officeart/2008/layout/AscendingPictureAccentProcess"/>
    <dgm:cxn modelId="{A1803AE9-06E6-48F6-A197-BF6A643DF2AD}" type="presParOf" srcId="{0FB72772-4847-4D07-9AE2-521D8DC6756C}" destId="{59100115-B678-4CA6-BB6D-4B2F9921C928}" srcOrd="8" destOrd="0" presId="urn:microsoft.com/office/officeart/2008/layout/AscendingPictureAccentProcess"/>
    <dgm:cxn modelId="{47CAC9DB-BE27-453B-ADBA-304D95C7435D}" type="presParOf" srcId="{0FB72772-4847-4D07-9AE2-521D8DC6756C}" destId="{DB8E8E59-7F5B-4D6D-AF3E-7CBD9F77CB9F}" srcOrd="9" destOrd="0" presId="urn:microsoft.com/office/officeart/2008/layout/AscendingPictureAccentProcess"/>
    <dgm:cxn modelId="{776C3B6B-CF9F-48E2-9157-06492F53F189}" type="presParOf" srcId="{0FB72772-4847-4D07-9AE2-521D8DC6756C}" destId="{667F35C9-F959-455E-878B-171568BC307A}" srcOrd="10" destOrd="0" presId="urn:microsoft.com/office/officeart/2008/layout/AscendingPictureAccentProcess"/>
    <dgm:cxn modelId="{54C84E1A-3B84-4387-9C89-C5FAB8E94943}" type="presParOf" srcId="{0FB72772-4847-4D07-9AE2-521D8DC6756C}" destId="{A18D9027-8E65-447B-B027-DEA7E1E79973}" srcOrd="11" destOrd="0" presId="urn:microsoft.com/office/officeart/2008/layout/AscendingPictureAccentProcess"/>
    <dgm:cxn modelId="{78FC6650-B137-4225-AC55-5BD6964D1FA0}" type="presParOf" srcId="{0FB72772-4847-4D07-9AE2-521D8DC6756C}" destId="{07054D5F-376E-49C0-9085-99DEF4A642A4}" srcOrd="12" destOrd="0" presId="urn:microsoft.com/office/officeart/2008/layout/AscendingPictureAccentProcess"/>
    <dgm:cxn modelId="{1156A4D7-22E2-4239-B487-242CB7E8B174}" type="presParOf" srcId="{0FB72772-4847-4D07-9AE2-521D8DC6756C}" destId="{E7C4F161-66F8-4DE3-9B3F-AC25BDFFC82D}" srcOrd="13" destOrd="0" presId="urn:microsoft.com/office/officeart/2008/layout/AscendingPictureAccentProcess"/>
    <dgm:cxn modelId="{C2F309B5-C20A-4C8E-AAE4-EF31AC52B977}" type="presParOf" srcId="{0FB72772-4847-4D07-9AE2-521D8DC6756C}" destId="{F51052CC-1220-4B50-92D7-03219AD17A78}" srcOrd="14" destOrd="0" presId="urn:microsoft.com/office/officeart/2008/layout/AscendingPictureAccentProcess"/>
    <dgm:cxn modelId="{FCE69928-F442-4FFA-93A3-EB48417008D6}" type="presParOf" srcId="{0FB72772-4847-4D07-9AE2-521D8DC6756C}" destId="{324880A7-B7E7-4466-917B-2268A62A3C37}" srcOrd="15" destOrd="0" presId="urn:microsoft.com/office/officeart/2008/layout/AscendingPictureAccentProcess"/>
    <dgm:cxn modelId="{1BB1B048-B9C3-484B-9AD2-4D6FDCD6ECCD}" type="presParOf" srcId="{0FB72772-4847-4D07-9AE2-521D8DC6756C}" destId="{CC213471-6FD0-4F37-9E98-E3D8F9F8C550}" srcOrd="16" destOrd="0" presId="urn:microsoft.com/office/officeart/2008/layout/AscendingPictureAccentProcess"/>
    <dgm:cxn modelId="{578F718F-0C73-40F5-A03C-2B5DAF460376}" type="presParOf" srcId="{0FB72772-4847-4D07-9AE2-521D8DC6756C}" destId="{47BB1F9B-B47B-43A3-8382-CAB6F3F7F80A}" srcOrd="17" destOrd="0" presId="urn:microsoft.com/office/officeart/2008/layout/AscendingPictureAccentProcess"/>
    <dgm:cxn modelId="{9A19D36F-430E-4394-9051-B4BBB55B9300}" type="presParOf" srcId="{47BB1F9B-B47B-43A3-8382-CAB6F3F7F80A}" destId="{592366D2-EBCF-4757-82D6-7C4D8CC62320}" srcOrd="0" destOrd="0" presId="urn:microsoft.com/office/officeart/2008/layout/AscendingPictureAccentProcess"/>
    <dgm:cxn modelId="{05927EB6-49D7-42EE-99BF-DCB96692BAEB}" type="presParOf" srcId="{0FB72772-4847-4D07-9AE2-521D8DC6756C}" destId="{C5A8A060-6EAC-47F4-9D57-478A87F3BC14}" srcOrd="18" destOrd="0" presId="urn:microsoft.com/office/officeart/2008/layout/AscendingPictureAccentProcess"/>
    <dgm:cxn modelId="{6E82A7C7-8FBD-4660-9D1E-E287332A2A41}" type="presParOf" srcId="{0FB72772-4847-4D07-9AE2-521D8DC6756C}" destId="{40F790FA-0F25-40F4-A786-AC8D079A495B}" srcOrd="19" destOrd="0" presId="urn:microsoft.com/office/officeart/2008/layout/AscendingPictureAccentProcess"/>
    <dgm:cxn modelId="{6FEA08DA-352B-4E10-8451-5F03864A5907}" type="presParOf" srcId="{0FB72772-4847-4D07-9AE2-521D8DC6756C}" destId="{4F401010-5B0C-4E20-B6B1-9F8A1BEC33DF}" srcOrd="20" destOrd="0" presId="urn:microsoft.com/office/officeart/2008/layout/AscendingPictureAccentProcess"/>
    <dgm:cxn modelId="{0EFD6AE8-CB5D-4FD4-AA36-F3AAE1FB30A5}" type="presParOf" srcId="{4F401010-5B0C-4E20-B6B1-9F8A1BEC33DF}" destId="{3557EEE0-93DA-4AD4-BAB1-4002779A3EC2}" srcOrd="0" destOrd="0" presId="urn:microsoft.com/office/officeart/2008/layout/AscendingPictureAccentProcess"/>
    <dgm:cxn modelId="{32BD341E-478C-43CB-A3D0-6E8DE7AE7A5F}" type="presParOf" srcId="{0FB72772-4847-4D07-9AE2-521D8DC6756C}" destId="{2453BA7C-FC0E-4780-99A6-5F88A5A2CF3B}" srcOrd="21" destOrd="0" presId="urn:microsoft.com/office/officeart/2008/layout/AscendingPictureAccentProcess"/>
    <dgm:cxn modelId="{1B7A2091-58BE-4251-8C9A-30F6633B01FC}" type="presParOf" srcId="{0FB72772-4847-4D07-9AE2-521D8DC6756C}" destId="{AB9B786D-107C-4E90-BE03-EFBF5705AA23}" srcOrd="22" destOrd="0" presId="urn:microsoft.com/office/officeart/2008/layout/AscendingPictureAccentProcess"/>
    <dgm:cxn modelId="{5AE2DC24-EA9D-4F7C-BA9E-675D15A6F808}" type="presParOf" srcId="{0FB72772-4847-4D07-9AE2-521D8DC6756C}" destId="{A47EEF68-C303-42EE-A908-78894CB4F791}" srcOrd="23" destOrd="0" presId="urn:microsoft.com/office/officeart/2008/layout/AscendingPictureAccentProcess"/>
    <dgm:cxn modelId="{2419B871-CC4D-4B83-9035-9A1AF1AD71A0}" type="presParOf" srcId="{A47EEF68-C303-42EE-A908-78894CB4F791}" destId="{B96F8796-80F5-4B3D-884B-AEB0E1AC78F2}" srcOrd="0" destOrd="0" presId="urn:microsoft.com/office/officeart/2008/layout/AscendingPictureAccentProcess"/>
    <dgm:cxn modelId="{006952F7-D6EF-4A4B-A6DC-EEF0DE398478}" type="presParOf" srcId="{0FB72772-4847-4D07-9AE2-521D8DC6756C}" destId="{8A3BF66F-A183-40AF-BACD-325C7EF73932}" srcOrd="24" destOrd="0" presId="urn:microsoft.com/office/officeart/2008/layout/AscendingPictureAccentProcess"/>
    <dgm:cxn modelId="{0D3B5EE5-B0C3-4722-91AE-EFD8BF52743A}" type="presParOf" srcId="{0FB72772-4847-4D07-9AE2-521D8DC6756C}" destId="{2D832728-F095-4E01-85D3-DD3CD30559CB}" srcOrd="25" destOrd="0" presId="urn:microsoft.com/office/officeart/2008/layout/AscendingPictureAccentProcess"/>
    <dgm:cxn modelId="{E9900866-B711-4A44-A17A-704BFD2DE24E}" type="presParOf" srcId="{0FB72772-4847-4D07-9AE2-521D8DC6756C}" destId="{8F8AEE30-DEC6-4BAA-A20E-86122690ED07}" srcOrd="26" destOrd="0" presId="urn:microsoft.com/office/officeart/2008/layout/AscendingPictureAccentProcess"/>
    <dgm:cxn modelId="{CE878E77-4AEC-4A28-BBF1-771D3CA90527}" type="presParOf" srcId="{8F8AEE30-DEC6-4BAA-A20E-86122690ED07}" destId="{4C8F0211-4C8C-41AB-B08D-DF0DEF0F3676}" srcOrd="0" destOrd="0" presId="urn:microsoft.com/office/officeart/2008/layout/AscendingPictureAccentProcess"/>
    <dgm:cxn modelId="{A885758C-85FC-42D8-8B0B-D0E3FDCF76DF}" type="presParOf" srcId="{0FB72772-4847-4D07-9AE2-521D8DC6756C}" destId="{F4880918-4028-4ED6-8BB5-DEB8C50E20CD}" srcOrd="27" destOrd="0" presId="urn:microsoft.com/office/officeart/2008/layout/AscendingPictureAccentProcess"/>
    <dgm:cxn modelId="{37853D4E-3EB5-4188-AA46-D389324CE08C}" type="presParOf" srcId="{0FB72772-4847-4D07-9AE2-521D8DC6756C}" destId="{2BA1AF78-964B-4B97-B2C9-C87303321AD2}" srcOrd="28" destOrd="0" presId="urn:microsoft.com/office/officeart/2008/layout/AscendingPictureAccentProcess"/>
    <dgm:cxn modelId="{6D459210-397D-48DD-A202-217909D99002}" type="presParOf" srcId="{0FB72772-4847-4D07-9AE2-521D8DC6756C}" destId="{B1353A56-0A15-45FA-A0D7-3C559F29C62A}" srcOrd="29" destOrd="0" presId="urn:microsoft.com/office/officeart/2008/layout/AscendingPictureAccentProcess"/>
    <dgm:cxn modelId="{F5235B9D-11E8-4174-AF50-CC2D65775CCE}" type="presParOf" srcId="{B1353A56-0A15-45FA-A0D7-3C559F29C62A}" destId="{5723F4F9-3258-42B5-AFFA-B60E5635A52A}" srcOrd="0" destOrd="0" presId="urn:microsoft.com/office/officeart/2008/layout/AscendingPictureAccentProcess"/>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F564506-AB15-4C7F-89AE-8DB299C9D5C1}" type="doc">
      <dgm:prSet loTypeId="urn:microsoft.com/office/officeart/2009/3/layout/RandomtoResultProcess" loCatId="process" qsTypeId="urn:microsoft.com/office/officeart/2005/8/quickstyle/simple1" qsCatId="simple" csTypeId="urn:microsoft.com/office/officeart/2005/8/colors/accent1_2" csCatId="accent1" phldr="1"/>
      <dgm:spPr/>
      <dgm:t>
        <a:bodyPr/>
        <a:lstStyle/>
        <a:p>
          <a:endParaRPr lang="es-EC"/>
        </a:p>
      </dgm:t>
    </dgm:pt>
    <dgm:pt modelId="{21DAA9C4-EAEA-46FB-BF1B-B32CAFF995FB}">
      <dgm:prSet phldrT="[Texto]"/>
      <dgm:spPr/>
      <dgm:t>
        <a:bodyPr/>
        <a:lstStyle/>
        <a:p>
          <a:r>
            <a:rPr lang="es-EC" dirty="0" smtClean="0"/>
            <a:t>Fórmula</a:t>
          </a:r>
          <a:endParaRPr lang="es-EC" dirty="0"/>
        </a:p>
      </dgm:t>
    </dgm:pt>
    <dgm:pt modelId="{DFFC91B5-28D7-488D-A097-2979AEFE1A2C}" type="parTrans" cxnId="{997F91A6-4A33-46DA-9BF5-D55C5F426B52}">
      <dgm:prSet/>
      <dgm:spPr/>
      <dgm:t>
        <a:bodyPr/>
        <a:lstStyle/>
        <a:p>
          <a:endParaRPr lang="es-EC"/>
        </a:p>
      </dgm:t>
    </dgm:pt>
    <dgm:pt modelId="{CE551A43-A6B1-474F-9AD0-C429C5F57915}" type="sibTrans" cxnId="{997F91A6-4A33-46DA-9BF5-D55C5F426B52}">
      <dgm:prSet/>
      <dgm:spPr/>
      <dgm:t>
        <a:bodyPr/>
        <a:lstStyle/>
        <a:p>
          <a:endParaRPr lang="es-EC"/>
        </a:p>
      </dgm:t>
    </dgm:pt>
    <dgm:pt modelId="{A8213BDB-25D2-425F-AEBF-4B4B1395D72E}">
      <dgm:prSet phldrT="[Texto]" custT="1"/>
      <dgm:spPr/>
      <dgm:t>
        <a:bodyPr/>
        <a:lstStyle/>
        <a:p>
          <a:endParaRPr lang="es-EC" sz="600" dirty="0"/>
        </a:p>
      </dgm:t>
    </dgm:pt>
    <dgm:pt modelId="{65002E3D-9731-4BDB-9EA6-38B9BB5216D4}" type="parTrans" cxnId="{5C32FF81-C673-4399-9705-4DC6BEAD972E}">
      <dgm:prSet/>
      <dgm:spPr/>
      <dgm:t>
        <a:bodyPr/>
        <a:lstStyle/>
        <a:p>
          <a:endParaRPr lang="es-EC"/>
        </a:p>
      </dgm:t>
    </dgm:pt>
    <dgm:pt modelId="{58D2B998-78FC-4723-956A-471B3B71C1CA}" type="sibTrans" cxnId="{5C32FF81-C673-4399-9705-4DC6BEAD972E}">
      <dgm:prSet/>
      <dgm:spPr/>
      <dgm:t>
        <a:bodyPr/>
        <a:lstStyle/>
        <a:p>
          <a:endParaRPr lang="es-EC"/>
        </a:p>
      </dgm:t>
    </dgm:pt>
    <dgm:pt modelId="{D8819D44-4557-4897-AEAD-D7B1C32E884F}">
      <dgm:prSet phldrT="[Texto]"/>
      <dgm:spPr/>
      <dgm:t>
        <a:bodyPr/>
        <a:lstStyle/>
        <a:p>
          <a:r>
            <a:rPr lang="es-EC" dirty="0" smtClean="0"/>
            <a:t>Donde:</a:t>
          </a:r>
          <a:endParaRPr lang="es-EC" dirty="0"/>
        </a:p>
      </dgm:t>
    </dgm:pt>
    <dgm:pt modelId="{AB5EFD5C-1D85-440E-9545-6D97207249E6}" type="parTrans" cxnId="{1690B8BA-BD49-482E-842B-186174C70046}">
      <dgm:prSet/>
      <dgm:spPr/>
      <dgm:t>
        <a:bodyPr/>
        <a:lstStyle/>
        <a:p>
          <a:endParaRPr lang="es-EC"/>
        </a:p>
      </dgm:t>
    </dgm:pt>
    <dgm:pt modelId="{98E81E18-C517-419F-B607-125F021157BE}" type="sibTrans" cxnId="{1690B8BA-BD49-482E-842B-186174C70046}">
      <dgm:prSet/>
      <dgm:spPr/>
      <dgm:t>
        <a:bodyPr/>
        <a:lstStyle/>
        <a:p>
          <a:endParaRPr lang="es-EC"/>
        </a:p>
      </dgm:t>
    </dgm:pt>
    <dgm:pt modelId="{645D8514-082F-4998-8305-909BD5EC19E6}">
      <dgm:prSet phldrT="[Texto]" phldr="1"/>
      <dgm:spPr>
        <a:blipFill rotWithShape="0">
          <a:blip xmlns:r="http://schemas.openxmlformats.org/officeDocument/2006/relationships" r:embed="rId1"/>
          <a:stretch>
            <a:fillRect/>
          </a:stretch>
        </a:blipFill>
      </dgm:spPr>
      <dgm:t>
        <a:bodyPr/>
        <a:lstStyle/>
        <a:p>
          <a:endParaRPr lang="es-EC" dirty="0"/>
        </a:p>
      </dgm:t>
    </dgm:pt>
    <dgm:pt modelId="{16FAAAD5-AA31-4DE8-8639-C8335503A468}" type="sibTrans" cxnId="{B2F79718-81AA-459E-9E2A-013E487740A3}">
      <dgm:prSet/>
      <dgm:spPr/>
      <dgm:t>
        <a:bodyPr/>
        <a:lstStyle/>
        <a:p>
          <a:endParaRPr lang="es-EC"/>
        </a:p>
      </dgm:t>
    </dgm:pt>
    <dgm:pt modelId="{6FFA4582-68F9-4486-84B8-F86A4D8E09F0}" type="parTrans" cxnId="{B2F79718-81AA-459E-9E2A-013E487740A3}">
      <dgm:prSet/>
      <dgm:spPr/>
      <dgm:t>
        <a:bodyPr/>
        <a:lstStyle/>
        <a:p>
          <a:endParaRPr lang="es-EC"/>
        </a:p>
      </dgm:t>
    </dgm:pt>
    <dgm:pt modelId="{0882DD09-0E59-4906-AFC0-FC8761386F97}" type="pres">
      <dgm:prSet presAssocID="{3F564506-AB15-4C7F-89AE-8DB299C9D5C1}" presName="Name0" presStyleCnt="0">
        <dgm:presLayoutVars>
          <dgm:dir/>
          <dgm:animOne val="branch"/>
          <dgm:animLvl val="lvl"/>
        </dgm:presLayoutVars>
      </dgm:prSet>
      <dgm:spPr/>
      <dgm:t>
        <a:bodyPr/>
        <a:lstStyle/>
        <a:p>
          <a:endParaRPr lang="es-EC"/>
        </a:p>
      </dgm:t>
    </dgm:pt>
    <dgm:pt modelId="{5F66FD4E-65F7-4B77-A556-7CD8F8BB9BC5}" type="pres">
      <dgm:prSet presAssocID="{645D8514-082F-4998-8305-909BD5EC19E6}" presName="chaos" presStyleCnt="0"/>
      <dgm:spPr/>
    </dgm:pt>
    <dgm:pt modelId="{64E7CD59-D0B2-4750-9C9B-E50B6C3627D6}" type="pres">
      <dgm:prSet presAssocID="{645D8514-082F-4998-8305-909BD5EC19E6}" presName="parTx1" presStyleLbl="revTx" presStyleIdx="0" presStyleCnt="3"/>
      <dgm:spPr/>
      <dgm:t>
        <a:bodyPr/>
        <a:lstStyle/>
        <a:p>
          <a:endParaRPr lang="es-EC"/>
        </a:p>
      </dgm:t>
    </dgm:pt>
    <dgm:pt modelId="{62739B36-B46D-48BA-BD85-A69C067EF597}" type="pres">
      <dgm:prSet presAssocID="{645D8514-082F-4998-8305-909BD5EC19E6}" presName="desTx1" presStyleLbl="revTx" presStyleIdx="1" presStyleCnt="3" custScaleY="44625" custLinFactY="-100000" custLinFactNeighborX="403" custLinFactNeighborY="-134125">
        <dgm:presLayoutVars>
          <dgm:bulletEnabled val="1"/>
        </dgm:presLayoutVars>
      </dgm:prSet>
      <dgm:spPr/>
      <dgm:t>
        <a:bodyPr/>
        <a:lstStyle/>
        <a:p>
          <a:endParaRPr lang="es-EC"/>
        </a:p>
      </dgm:t>
    </dgm:pt>
    <dgm:pt modelId="{4AC8B543-86B4-464F-83FE-DDBCB34040DB}" type="pres">
      <dgm:prSet presAssocID="{645D8514-082F-4998-8305-909BD5EC19E6}" presName="c1" presStyleLbl="node1" presStyleIdx="0" presStyleCnt="19"/>
      <dgm:spPr/>
    </dgm:pt>
    <dgm:pt modelId="{A6E40AB9-FBA7-499B-B973-E875631DFF6B}" type="pres">
      <dgm:prSet presAssocID="{645D8514-082F-4998-8305-909BD5EC19E6}" presName="c2" presStyleLbl="node1" presStyleIdx="1" presStyleCnt="19"/>
      <dgm:spPr/>
    </dgm:pt>
    <dgm:pt modelId="{DED1386A-81F3-41A6-82CA-30981DC939C9}" type="pres">
      <dgm:prSet presAssocID="{645D8514-082F-4998-8305-909BD5EC19E6}" presName="c3" presStyleLbl="node1" presStyleIdx="2" presStyleCnt="19"/>
      <dgm:spPr/>
    </dgm:pt>
    <dgm:pt modelId="{B82B32D5-FA4C-4BD3-B3D4-59796CA8C8A5}" type="pres">
      <dgm:prSet presAssocID="{645D8514-082F-4998-8305-909BD5EC19E6}" presName="c4" presStyleLbl="node1" presStyleIdx="3" presStyleCnt="19"/>
      <dgm:spPr/>
    </dgm:pt>
    <dgm:pt modelId="{4382E34C-B46F-4440-83D8-46C5FA1C3956}" type="pres">
      <dgm:prSet presAssocID="{645D8514-082F-4998-8305-909BD5EC19E6}" presName="c5" presStyleLbl="node1" presStyleIdx="4" presStyleCnt="19"/>
      <dgm:spPr/>
    </dgm:pt>
    <dgm:pt modelId="{7E210460-AD6E-4ED2-8A5D-4BF7B7ECA450}" type="pres">
      <dgm:prSet presAssocID="{645D8514-082F-4998-8305-909BD5EC19E6}" presName="c6" presStyleLbl="node1" presStyleIdx="5" presStyleCnt="19"/>
      <dgm:spPr/>
    </dgm:pt>
    <dgm:pt modelId="{807537D5-8834-409D-A821-5F8017BB5C4E}" type="pres">
      <dgm:prSet presAssocID="{645D8514-082F-4998-8305-909BD5EC19E6}" presName="c7" presStyleLbl="node1" presStyleIdx="6" presStyleCnt="19"/>
      <dgm:spPr/>
    </dgm:pt>
    <dgm:pt modelId="{34CDE157-44C6-48F9-8771-8795ECB69DB8}" type="pres">
      <dgm:prSet presAssocID="{645D8514-082F-4998-8305-909BD5EC19E6}" presName="c8" presStyleLbl="node1" presStyleIdx="7" presStyleCnt="19"/>
      <dgm:spPr/>
    </dgm:pt>
    <dgm:pt modelId="{77DE768D-7EF8-489C-B4B3-AC681D3A323C}" type="pres">
      <dgm:prSet presAssocID="{645D8514-082F-4998-8305-909BD5EC19E6}" presName="c9" presStyleLbl="node1" presStyleIdx="8" presStyleCnt="19"/>
      <dgm:spPr/>
    </dgm:pt>
    <dgm:pt modelId="{7F16557F-98BD-4A95-A605-27AD857CC29C}" type="pres">
      <dgm:prSet presAssocID="{645D8514-082F-4998-8305-909BD5EC19E6}" presName="c10" presStyleLbl="node1" presStyleIdx="9" presStyleCnt="19"/>
      <dgm:spPr/>
    </dgm:pt>
    <dgm:pt modelId="{0EAF75D4-4F8A-4A31-9587-F3B83F7EE472}" type="pres">
      <dgm:prSet presAssocID="{645D8514-082F-4998-8305-909BD5EC19E6}" presName="c11" presStyleLbl="node1" presStyleIdx="10" presStyleCnt="19"/>
      <dgm:spPr/>
    </dgm:pt>
    <dgm:pt modelId="{E571E193-F47D-4610-BC76-8CEDB5A1C686}" type="pres">
      <dgm:prSet presAssocID="{645D8514-082F-4998-8305-909BD5EC19E6}" presName="c12" presStyleLbl="node1" presStyleIdx="11" presStyleCnt="19"/>
      <dgm:spPr/>
    </dgm:pt>
    <dgm:pt modelId="{0599B6B9-37A2-460C-8A1F-7174CF69D9C0}" type="pres">
      <dgm:prSet presAssocID="{645D8514-082F-4998-8305-909BD5EC19E6}" presName="c13" presStyleLbl="node1" presStyleIdx="12" presStyleCnt="19"/>
      <dgm:spPr/>
    </dgm:pt>
    <dgm:pt modelId="{F6F53AE3-CE5D-480D-9298-09DFB45A5D35}" type="pres">
      <dgm:prSet presAssocID="{645D8514-082F-4998-8305-909BD5EC19E6}" presName="c14" presStyleLbl="node1" presStyleIdx="13" presStyleCnt="19"/>
      <dgm:spPr/>
    </dgm:pt>
    <dgm:pt modelId="{0FAA1688-BEB7-4A92-BF5B-7E1FEBA22B5E}" type="pres">
      <dgm:prSet presAssocID="{645D8514-082F-4998-8305-909BD5EC19E6}" presName="c15" presStyleLbl="node1" presStyleIdx="14" presStyleCnt="19"/>
      <dgm:spPr/>
    </dgm:pt>
    <dgm:pt modelId="{A2F56B32-D3E9-44B4-AC4C-242D499D3C8C}" type="pres">
      <dgm:prSet presAssocID="{645D8514-082F-4998-8305-909BD5EC19E6}" presName="c16" presStyleLbl="node1" presStyleIdx="15" presStyleCnt="19"/>
      <dgm:spPr/>
    </dgm:pt>
    <dgm:pt modelId="{7F8EBA53-D805-47C1-AC5A-F86822C5ED93}" type="pres">
      <dgm:prSet presAssocID="{645D8514-082F-4998-8305-909BD5EC19E6}" presName="c17" presStyleLbl="node1" presStyleIdx="16" presStyleCnt="19"/>
      <dgm:spPr/>
    </dgm:pt>
    <dgm:pt modelId="{FA9E0362-C19F-4894-B935-76D80422A54A}" type="pres">
      <dgm:prSet presAssocID="{645D8514-082F-4998-8305-909BD5EC19E6}" presName="c18" presStyleLbl="node1" presStyleIdx="17" presStyleCnt="19"/>
      <dgm:spPr/>
    </dgm:pt>
    <dgm:pt modelId="{0F2E5335-D00D-48C1-A7EB-4E1C9116E51B}" type="pres">
      <dgm:prSet presAssocID="{16FAAAD5-AA31-4DE8-8639-C8335503A468}" presName="chevronComposite1" presStyleCnt="0"/>
      <dgm:spPr/>
    </dgm:pt>
    <dgm:pt modelId="{64EAA500-0062-4523-B4FA-660434CD47E7}" type="pres">
      <dgm:prSet presAssocID="{16FAAAD5-AA31-4DE8-8639-C8335503A468}" presName="chevron1" presStyleLbl="sibTrans2D1" presStyleIdx="0" presStyleCnt="2"/>
      <dgm:spPr/>
      <dgm:t>
        <a:bodyPr/>
        <a:lstStyle/>
        <a:p>
          <a:endParaRPr lang="es-EC"/>
        </a:p>
      </dgm:t>
    </dgm:pt>
    <dgm:pt modelId="{87DF7ECD-93FF-4A9C-87BA-86B2D7566943}" type="pres">
      <dgm:prSet presAssocID="{16FAAAD5-AA31-4DE8-8639-C8335503A468}" presName="spChevron1" presStyleCnt="0"/>
      <dgm:spPr/>
    </dgm:pt>
    <dgm:pt modelId="{45F58E7C-8F7A-428E-8376-DCC65EA8DBCC}" type="pres">
      <dgm:prSet presAssocID="{16FAAAD5-AA31-4DE8-8639-C8335503A468}" presName="overlap" presStyleCnt="0"/>
      <dgm:spPr/>
    </dgm:pt>
    <dgm:pt modelId="{10DA626F-A868-436C-B625-0536D72DB3B6}" type="pres">
      <dgm:prSet presAssocID="{16FAAAD5-AA31-4DE8-8639-C8335503A468}" presName="chevronComposite2" presStyleCnt="0"/>
      <dgm:spPr/>
    </dgm:pt>
    <dgm:pt modelId="{0F11DACF-0BB5-4C15-A5D8-421D40F7DF00}" type="pres">
      <dgm:prSet presAssocID="{16FAAAD5-AA31-4DE8-8639-C8335503A468}" presName="chevron2" presStyleLbl="sibTrans2D1" presStyleIdx="1" presStyleCnt="2"/>
      <dgm:spPr/>
    </dgm:pt>
    <dgm:pt modelId="{21746C70-85EA-44AD-BEE2-C2066101D1D1}" type="pres">
      <dgm:prSet presAssocID="{16FAAAD5-AA31-4DE8-8639-C8335503A468}" presName="spChevron2" presStyleCnt="0"/>
      <dgm:spPr/>
    </dgm:pt>
    <dgm:pt modelId="{A6DDC9FA-71E6-4197-8B40-4D3D04582BAE}" type="pres">
      <dgm:prSet presAssocID="{A8213BDB-25D2-425F-AEBF-4B4B1395D72E}" presName="last" presStyleCnt="0"/>
      <dgm:spPr/>
    </dgm:pt>
    <dgm:pt modelId="{37CF7743-A9A8-4806-A6E5-6D90FE9AC552}" type="pres">
      <dgm:prSet presAssocID="{A8213BDB-25D2-425F-AEBF-4B4B1395D72E}" presName="circleTx" presStyleLbl="node1" presStyleIdx="18" presStyleCnt="19"/>
      <dgm:spPr/>
      <dgm:t>
        <a:bodyPr/>
        <a:lstStyle/>
        <a:p>
          <a:endParaRPr lang="es-EC"/>
        </a:p>
      </dgm:t>
    </dgm:pt>
    <dgm:pt modelId="{F0CE84E9-B017-4242-98E5-CE1D0129FF7B}" type="pres">
      <dgm:prSet presAssocID="{A8213BDB-25D2-425F-AEBF-4B4B1395D72E}" presName="desTxN" presStyleLbl="revTx" presStyleIdx="2" presStyleCnt="3" custScaleY="42772" custLinFactY="-100000" custLinFactNeighborX="-3376" custLinFactNeighborY="-132418">
        <dgm:presLayoutVars>
          <dgm:bulletEnabled val="1"/>
        </dgm:presLayoutVars>
      </dgm:prSet>
      <dgm:spPr/>
      <dgm:t>
        <a:bodyPr/>
        <a:lstStyle/>
        <a:p>
          <a:endParaRPr lang="es-EC"/>
        </a:p>
      </dgm:t>
    </dgm:pt>
    <dgm:pt modelId="{C1926886-A994-473E-A454-E61A2B788A98}" type="pres">
      <dgm:prSet presAssocID="{A8213BDB-25D2-425F-AEBF-4B4B1395D72E}" presName="spN" presStyleCnt="0"/>
      <dgm:spPr/>
    </dgm:pt>
  </dgm:ptLst>
  <dgm:cxnLst>
    <dgm:cxn modelId="{5C32FF81-C673-4399-9705-4DC6BEAD972E}" srcId="{3F564506-AB15-4C7F-89AE-8DB299C9D5C1}" destId="{A8213BDB-25D2-425F-AEBF-4B4B1395D72E}" srcOrd="1" destOrd="0" parTransId="{65002E3D-9731-4BDB-9EA6-38B9BB5216D4}" sibTransId="{58D2B998-78FC-4723-956A-471B3B71C1CA}"/>
    <dgm:cxn modelId="{997F91A6-4A33-46DA-9BF5-D55C5F426B52}" srcId="{645D8514-082F-4998-8305-909BD5EC19E6}" destId="{21DAA9C4-EAEA-46FB-BF1B-B32CAFF995FB}" srcOrd="0" destOrd="0" parTransId="{DFFC91B5-28D7-488D-A097-2979AEFE1A2C}" sibTransId="{CE551A43-A6B1-474F-9AD0-C429C5F57915}"/>
    <dgm:cxn modelId="{D1941C22-B762-4A6E-A577-62E1A2F89481}" type="presOf" srcId="{645D8514-082F-4998-8305-909BD5EC19E6}" destId="{64E7CD59-D0B2-4750-9C9B-E50B6C3627D6}" srcOrd="0" destOrd="0" presId="urn:microsoft.com/office/officeart/2009/3/layout/RandomtoResultProcess"/>
    <dgm:cxn modelId="{1690B8BA-BD49-482E-842B-186174C70046}" srcId="{A8213BDB-25D2-425F-AEBF-4B4B1395D72E}" destId="{D8819D44-4557-4897-AEAD-D7B1C32E884F}" srcOrd="0" destOrd="0" parTransId="{AB5EFD5C-1D85-440E-9545-6D97207249E6}" sibTransId="{98E81E18-C517-419F-B607-125F021157BE}"/>
    <dgm:cxn modelId="{FA799655-84B5-4458-9DCC-DFA691C1BFC9}" type="presOf" srcId="{21DAA9C4-EAEA-46FB-BF1B-B32CAFF995FB}" destId="{62739B36-B46D-48BA-BD85-A69C067EF597}" srcOrd="0" destOrd="0" presId="urn:microsoft.com/office/officeart/2009/3/layout/RandomtoResultProcess"/>
    <dgm:cxn modelId="{B2F79718-81AA-459E-9E2A-013E487740A3}" srcId="{3F564506-AB15-4C7F-89AE-8DB299C9D5C1}" destId="{645D8514-082F-4998-8305-909BD5EC19E6}" srcOrd="0" destOrd="0" parTransId="{6FFA4582-68F9-4486-84B8-F86A4D8E09F0}" sibTransId="{16FAAAD5-AA31-4DE8-8639-C8335503A468}"/>
    <dgm:cxn modelId="{BB51D7F7-9679-4C7C-BD69-563B28240F90}" type="presOf" srcId="{A8213BDB-25D2-425F-AEBF-4B4B1395D72E}" destId="{37CF7743-A9A8-4806-A6E5-6D90FE9AC552}" srcOrd="0" destOrd="0" presId="urn:microsoft.com/office/officeart/2009/3/layout/RandomtoResultProcess"/>
    <dgm:cxn modelId="{7FE84C49-F985-4A11-BEE8-BDD15F158D01}" type="presOf" srcId="{D8819D44-4557-4897-AEAD-D7B1C32E884F}" destId="{F0CE84E9-B017-4242-98E5-CE1D0129FF7B}" srcOrd="0" destOrd="0" presId="urn:microsoft.com/office/officeart/2009/3/layout/RandomtoResultProcess"/>
    <dgm:cxn modelId="{359C519B-E851-403B-9750-DEB3F8D45818}" type="presOf" srcId="{3F564506-AB15-4C7F-89AE-8DB299C9D5C1}" destId="{0882DD09-0E59-4906-AFC0-FC8761386F97}" srcOrd="0" destOrd="0" presId="urn:microsoft.com/office/officeart/2009/3/layout/RandomtoResultProcess"/>
    <dgm:cxn modelId="{9B3919B0-ECF3-4862-85A0-58104E615E64}" type="presParOf" srcId="{0882DD09-0E59-4906-AFC0-FC8761386F97}" destId="{5F66FD4E-65F7-4B77-A556-7CD8F8BB9BC5}" srcOrd="0" destOrd="0" presId="urn:microsoft.com/office/officeart/2009/3/layout/RandomtoResultProcess"/>
    <dgm:cxn modelId="{530B978B-D321-48E5-A663-34DDEA4C0B0E}" type="presParOf" srcId="{5F66FD4E-65F7-4B77-A556-7CD8F8BB9BC5}" destId="{64E7CD59-D0B2-4750-9C9B-E50B6C3627D6}" srcOrd="0" destOrd="0" presId="urn:microsoft.com/office/officeart/2009/3/layout/RandomtoResultProcess"/>
    <dgm:cxn modelId="{61CBAF8F-61B3-49AE-9983-79069734E376}" type="presParOf" srcId="{5F66FD4E-65F7-4B77-A556-7CD8F8BB9BC5}" destId="{62739B36-B46D-48BA-BD85-A69C067EF597}" srcOrd="1" destOrd="0" presId="urn:microsoft.com/office/officeart/2009/3/layout/RandomtoResultProcess"/>
    <dgm:cxn modelId="{C93176E1-D301-4CEE-A538-0E238F0FEFF1}" type="presParOf" srcId="{5F66FD4E-65F7-4B77-A556-7CD8F8BB9BC5}" destId="{4AC8B543-86B4-464F-83FE-DDBCB34040DB}" srcOrd="2" destOrd="0" presId="urn:microsoft.com/office/officeart/2009/3/layout/RandomtoResultProcess"/>
    <dgm:cxn modelId="{3E41C651-FEF4-4837-9FA6-BA71D93D3ABE}" type="presParOf" srcId="{5F66FD4E-65F7-4B77-A556-7CD8F8BB9BC5}" destId="{A6E40AB9-FBA7-499B-B973-E875631DFF6B}" srcOrd="3" destOrd="0" presId="urn:microsoft.com/office/officeart/2009/3/layout/RandomtoResultProcess"/>
    <dgm:cxn modelId="{D5983712-8E08-489B-9318-C4E4256CD77E}" type="presParOf" srcId="{5F66FD4E-65F7-4B77-A556-7CD8F8BB9BC5}" destId="{DED1386A-81F3-41A6-82CA-30981DC939C9}" srcOrd="4" destOrd="0" presId="urn:microsoft.com/office/officeart/2009/3/layout/RandomtoResultProcess"/>
    <dgm:cxn modelId="{744575B8-028E-4C27-8472-7B557AC5CE67}" type="presParOf" srcId="{5F66FD4E-65F7-4B77-A556-7CD8F8BB9BC5}" destId="{B82B32D5-FA4C-4BD3-B3D4-59796CA8C8A5}" srcOrd="5" destOrd="0" presId="urn:microsoft.com/office/officeart/2009/3/layout/RandomtoResultProcess"/>
    <dgm:cxn modelId="{778184BC-3D2A-4086-93AD-9AFD37AE25E4}" type="presParOf" srcId="{5F66FD4E-65F7-4B77-A556-7CD8F8BB9BC5}" destId="{4382E34C-B46F-4440-83D8-46C5FA1C3956}" srcOrd="6" destOrd="0" presId="urn:microsoft.com/office/officeart/2009/3/layout/RandomtoResultProcess"/>
    <dgm:cxn modelId="{19685F4A-C69C-4A45-87CB-2DC0D1E478B0}" type="presParOf" srcId="{5F66FD4E-65F7-4B77-A556-7CD8F8BB9BC5}" destId="{7E210460-AD6E-4ED2-8A5D-4BF7B7ECA450}" srcOrd="7" destOrd="0" presId="urn:microsoft.com/office/officeart/2009/3/layout/RandomtoResultProcess"/>
    <dgm:cxn modelId="{88FA458A-5852-4E52-A43F-35530298CE85}" type="presParOf" srcId="{5F66FD4E-65F7-4B77-A556-7CD8F8BB9BC5}" destId="{807537D5-8834-409D-A821-5F8017BB5C4E}" srcOrd="8" destOrd="0" presId="urn:microsoft.com/office/officeart/2009/3/layout/RandomtoResultProcess"/>
    <dgm:cxn modelId="{E45D685C-232C-4361-87A9-00D91D9EAB21}" type="presParOf" srcId="{5F66FD4E-65F7-4B77-A556-7CD8F8BB9BC5}" destId="{34CDE157-44C6-48F9-8771-8795ECB69DB8}" srcOrd="9" destOrd="0" presId="urn:microsoft.com/office/officeart/2009/3/layout/RandomtoResultProcess"/>
    <dgm:cxn modelId="{470D315D-5BFC-4B59-A4A7-B5F2A5D8E750}" type="presParOf" srcId="{5F66FD4E-65F7-4B77-A556-7CD8F8BB9BC5}" destId="{77DE768D-7EF8-489C-B4B3-AC681D3A323C}" srcOrd="10" destOrd="0" presId="urn:microsoft.com/office/officeart/2009/3/layout/RandomtoResultProcess"/>
    <dgm:cxn modelId="{25E47D38-67AC-4C8E-A1C3-A6FA2169F9C0}" type="presParOf" srcId="{5F66FD4E-65F7-4B77-A556-7CD8F8BB9BC5}" destId="{7F16557F-98BD-4A95-A605-27AD857CC29C}" srcOrd="11" destOrd="0" presId="urn:microsoft.com/office/officeart/2009/3/layout/RandomtoResultProcess"/>
    <dgm:cxn modelId="{FBC41345-8318-48D6-9DE0-98A80FAB6D0D}" type="presParOf" srcId="{5F66FD4E-65F7-4B77-A556-7CD8F8BB9BC5}" destId="{0EAF75D4-4F8A-4A31-9587-F3B83F7EE472}" srcOrd="12" destOrd="0" presId="urn:microsoft.com/office/officeart/2009/3/layout/RandomtoResultProcess"/>
    <dgm:cxn modelId="{8AE60497-FD01-43B8-846E-128BE44E5D8E}" type="presParOf" srcId="{5F66FD4E-65F7-4B77-A556-7CD8F8BB9BC5}" destId="{E571E193-F47D-4610-BC76-8CEDB5A1C686}" srcOrd="13" destOrd="0" presId="urn:microsoft.com/office/officeart/2009/3/layout/RandomtoResultProcess"/>
    <dgm:cxn modelId="{0869AB99-38AD-400A-9851-D2068899A0EA}" type="presParOf" srcId="{5F66FD4E-65F7-4B77-A556-7CD8F8BB9BC5}" destId="{0599B6B9-37A2-460C-8A1F-7174CF69D9C0}" srcOrd="14" destOrd="0" presId="urn:microsoft.com/office/officeart/2009/3/layout/RandomtoResultProcess"/>
    <dgm:cxn modelId="{6020012D-9269-4DFC-87E3-74BA6AFC174A}" type="presParOf" srcId="{5F66FD4E-65F7-4B77-A556-7CD8F8BB9BC5}" destId="{F6F53AE3-CE5D-480D-9298-09DFB45A5D35}" srcOrd="15" destOrd="0" presId="urn:microsoft.com/office/officeart/2009/3/layout/RandomtoResultProcess"/>
    <dgm:cxn modelId="{97313262-19FA-449B-8C22-122CBD2B4A0C}" type="presParOf" srcId="{5F66FD4E-65F7-4B77-A556-7CD8F8BB9BC5}" destId="{0FAA1688-BEB7-4A92-BF5B-7E1FEBA22B5E}" srcOrd="16" destOrd="0" presId="urn:microsoft.com/office/officeart/2009/3/layout/RandomtoResultProcess"/>
    <dgm:cxn modelId="{427DA6EC-4C1D-43C7-8EAA-82B7574D2F34}" type="presParOf" srcId="{5F66FD4E-65F7-4B77-A556-7CD8F8BB9BC5}" destId="{A2F56B32-D3E9-44B4-AC4C-242D499D3C8C}" srcOrd="17" destOrd="0" presId="urn:microsoft.com/office/officeart/2009/3/layout/RandomtoResultProcess"/>
    <dgm:cxn modelId="{8B77A12E-A315-4449-80A9-291CFA768172}" type="presParOf" srcId="{5F66FD4E-65F7-4B77-A556-7CD8F8BB9BC5}" destId="{7F8EBA53-D805-47C1-AC5A-F86822C5ED93}" srcOrd="18" destOrd="0" presId="urn:microsoft.com/office/officeart/2009/3/layout/RandomtoResultProcess"/>
    <dgm:cxn modelId="{36F1F6A4-C5DF-4244-800E-ADAF2A60768E}" type="presParOf" srcId="{5F66FD4E-65F7-4B77-A556-7CD8F8BB9BC5}" destId="{FA9E0362-C19F-4894-B935-76D80422A54A}" srcOrd="19" destOrd="0" presId="urn:microsoft.com/office/officeart/2009/3/layout/RandomtoResultProcess"/>
    <dgm:cxn modelId="{1CD63E86-BC99-4F29-87A4-D4363587DC60}" type="presParOf" srcId="{0882DD09-0E59-4906-AFC0-FC8761386F97}" destId="{0F2E5335-D00D-48C1-A7EB-4E1C9116E51B}" srcOrd="1" destOrd="0" presId="urn:microsoft.com/office/officeart/2009/3/layout/RandomtoResultProcess"/>
    <dgm:cxn modelId="{7DE7E6AE-2981-4E92-B18F-A716169173AB}" type="presParOf" srcId="{0F2E5335-D00D-48C1-A7EB-4E1C9116E51B}" destId="{64EAA500-0062-4523-B4FA-660434CD47E7}" srcOrd="0" destOrd="0" presId="urn:microsoft.com/office/officeart/2009/3/layout/RandomtoResultProcess"/>
    <dgm:cxn modelId="{4B71A1E0-2A41-4F6B-91BC-77C19E447726}" type="presParOf" srcId="{0F2E5335-D00D-48C1-A7EB-4E1C9116E51B}" destId="{87DF7ECD-93FF-4A9C-87BA-86B2D7566943}" srcOrd="1" destOrd="0" presId="urn:microsoft.com/office/officeart/2009/3/layout/RandomtoResultProcess"/>
    <dgm:cxn modelId="{2460E403-860E-4B2F-A4A9-54A6F66C6414}" type="presParOf" srcId="{0882DD09-0E59-4906-AFC0-FC8761386F97}" destId="{45F58E7C-8F7A-428E-8376-DCC65EA8DBCC}" srcOrd="2" destOrd="0" presId="urn:microsoft.com/office/officeart/2009/3/layout/RandomtoResultProcess"/>
    <dgm:cxn modelId="{BBDF9529-6B28-4595-A8E8-E58BFC1AD6BC}" type="presParOf" srcId="{0882DD09-0E59-4906-AFC0-FC8761386F97}" destId="{10DA626F-A868-436C-B625-0536D72DB3B6}" srcOrd="3" destOrd="0" presId="urn:microsoft.com/office/officeart/2009/3/layout/RandomtoResultProcess"/>
    <dgm:cxn modelId="{AAE40AAA-13E9-4FD4-B88B-F11D8EF4DDA4}" type="presParOf" srcId="{10DA626F-A868-436C-B625-0536D72DB3B6}" destId="{0F11DACF-0BB5-4C15-A5D8-421D40F7DF00}" srcOrd="0" destOrd="0" presId="urn:microsoft.com/office/officeart/2009/3/layout/RandomtoResultProcess"/>
    <dgm:cxn modelId="{964FD108-8203-41A1-A22A-2D31E20165DA}" type="presParOf" srcId="{10DA626F-A868-436C-B625-0536D72DB3B6}" destId="{21746C70-85EA-44AD-BEE2-C2066101D1D1}" srcOrd="1" destOrd="0" presId="urn:microsoft.com/office/officeart/2009/3/layout/RandomtoResultProcess"/>
    <dgm:cxn modelId="{9E8DF471-2C53-416D-85C1-2154DA774809}" type="presParOf" srcId="{0882DD09-0E59-4906-AFC0-FC8761386F97}" destId="{A6DDC9FA-71E6-4197-8B40-4D3D04582BAE}" srcOrd="4" destOrd="0" presId="urn:microsoft.com/office/officeart/2009/3/layout/RandomtoResultProcess"/>
    <dgm:cxn modelId="{4DBD4B2E-F792-49F9-B4F4-B40E4682B031}" type="presParOf" srcId="{A6DDC9FA-71E6-4197-8B40-4D3D04582BAE}" destId="{37CF7743-A9A8-4806-A6E5-6D90FE9AC552}" srcOrd="0" destOrd="0" presId="urn:microsoft.com/office/officeart/2009/3/layout/RandomtoResultProcess"/>
    <dgm:cxn modelId="{EE1C81C0-8899-4AFC-9BB1-7D8CC3326830}" type="presParOf" srcId="{A6DDC9FA-71E6-4197-8B40-4D3D04582BAE}" destId="{F0CE84E9-B017-4242-98E5-CE1D0129FF7B}" srcOrd="1" destOrd="0" presId="urn:microsoft.com/office/officeart/2009/3/layout/RandomtoResultProcess"/>
    <dgm:cxn modelId="{F723B220-5875-42C3-A8F3-6EEAC87C8041}" type="presParOf" srcId="{A6DDC9FA-71E6-4197-8B40-4D3D04582BAE}" destId="{C1926886-A994-473E-A454-E61A2B788A98}" srcOrd="2" destOrd="0" presId="urn:microsoft.com/office/officeart/2009/3/layout/RandomtoResult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40A7A97-9B26-42D7-905C-A88663DFAEB4}" type="doc">
      <dgm:prSet loTypeId="urn:microsoft.com/office/officeart/2005/8/layout/bProcess2" loCatId="process" qsTypeId="urn:microsoft.com/office/officeart/2005/8/quickstyle/simple1" qsCatId="simple" csTypeId="urn:microsoft.com/office/officeart/2005/8/colors/accent1_2" csCatId="accent1" phldr="1"/>
      <dgm:spPr/>
      <dgm:t>
        <a:bodyPr/>
        <a:lstStyle/>
        <a:p>
          <a:endParaRPr lang="es-EC"/>
        </a:p>
      </dgm:t>
    </dgm:pt>
    <dgm:pt modelId="{8D02104D-B02B-480C-954A-A5B71263E008}">
      <dgm:prSet phldrT="[Texto]" custT="1"/>
      <dgm:spPr/>
      <dgm:t>
        <a:bodyPr/>
        <a:lstStyle/>
        <a:p>
          <a:pPr rtl="0"/>
          <a:r>
            <a:rPr lang="es-EC" sz="1500" b="1" i="0" u="none" dirty="0" smtClean="0"/>
            <a:t>Selección de encuestadores</a:t>
          </a:r>
          <a:endParaRPr lang="es-EC" sz="1500" dirty="0"/>
        </a:p>
      </dgm:t>
    </dgm:pt>
    <dgm:pt modelId="{370B7ABA-CFD6-4FFA-992B-40B797DE806E}" type="parTrans" cxnId="{30BD3FF2-2A5D-44B0-9BBF-B23E0E7797DE}">
      <dgm:prSet/>
      <dgm:spPr/>
      <dgm:t>
        <a:bodyPr/>
        <a:lstStyle/>
        <a:p>
          <a:endParaRPr lang="es-EC" sz="1500"/>
        </a:p>
      </dgm:t>
    </dgm:pt>
    <dgm:pt modelId="{B304B6F5-F589-493E-9EC5-C8376450836E}" type="sibTrans" cxnId="{30BD3FF2-2A5D-44B0-9BBF-B23E0E7797DE}">
      <dgm:prSet/>
      <dgm:spPr/>
      <dgm:t>
        <a:bodyPr/>
        <a:lstStyle/>
        <a:p>
          <a:endParaRPr lang="es-EC" sz="1500"/>
        </a:p>
      </dgm:t>
    </dgm:pt>
    <dgm:pt modelId="{8E5730E6-05EE-4631-9505-F6345A8A0864}">
      <dgm:prSet custT="1"/>
      <dgm:spPr/>
      <dgm:t>
        <a:bodyPr/>
        <a:lstStyle/>
        <a:p>
          <a:r>
            <a:rPr lang="es-EC" sz="1500" b="0" i="0" u="none" dirty="0" smtClean="0"/>
            <a:t>Capacitación</a:t>
          </a:r>
          <a:endParaRPr lang="es-EC" sz="1500" dirty="0"/>
        </a:p>
      </dgm:t>
    </dgm:pt>
    <dgm:pt modelId="{863B7DD5-3710-4FA7-8F70-7FC1A999DA41}" type="parTrans" cxnId="{DCDAFFE1-7F21-425A-BC33-83916FF81074}">
      <dgm:prSet/>
      <dgm:spPr/>
      <dgm:t>
        <a:bodyPr/>
        <a:lstStyle/>
        <a:p>
          <a:endParaRPr lang="es-EC" sz="1500"/>
        </a:p>
      </dgm:t>
    </dgm:pt>
    <dgm:pt modelId="{C0965482-84ED-4522-AF52-657B75AC86CF}" type="sibTrans" cxnId="{DCDAFFE1-7F21-425A-BC33-83916FF81074}">
      <dgm:prSet/>
      <dgm:spPr/>
      <dgm:t>
        <a:bodyPr/>
        <a:lstStyle/>
        <a:p>
          <a:endParaRPr lang="es-EC" sz="1500"/>
        </a:p>
      </dgm:t>
    </dgm:pt>
    <dgm:pt modelId="{805FE38C-0B9C-453F-8B54-4F8C51D428D6}">
      <dgm:prSet custT="1"/>
      <dgm:spPr/>
      <dgm:t>
        <a:bodyPr/>
        <a:lstStyle/>
        <a:p>
          <a:r>
            <a:rPr lang="es-EC" sz="1500" b="0" i="0" u="none" dirty="0" smtClean="0"/>
            <a:t>Supervisión</a:t>
          </a:r>
          <a:endParaRPr lang="es-EC" sz="1500" dirty="0"/>
        </a:p>
      </dgm:t>
    </dgm:pt>
    <dgm:pt modelId="{8C92AC7F-FC37-4CDF-8423-4E5167213D8E}" type="parTrans" cxnId="{A73658D2-D40A-467B-A3A4-234CA8980860}">
      <dgm:prSet/>
      <dgm:spPr/>
      <dgm:t>
        <a:bodyPr/>
        <a:lstStyle/>
        <a:p>
          <a:endParaRPr lang="es-EC" sz="1500"/>
        </a:p>
      </dgm:t>
    </dgm:pt>
    <dgm:pt modelId="{178263AE-C50D-4B29-A78E-61216724D981}" type="sibTrans" cxnId="{A73658D2-D40A-467B-A3A4-234CA8980860}">
      <dgm:prSet/>
      <dgm:spPr/>
      <dgm:t>
        <a:bodyPr/>
        <a:lstStyle/>
        <a:p>
          <a:endParaRPr lang="es-EC" sz="1500"/>
        </a:p>
      </dgm:t>
    </dgm:pt>
    <dgm:pt modelId="{BA718B1D-6780-42D3-85B0-08D72EF61359}">
      <dgm:prSet custT="1"/>
      <dgm:spPr/>
      <dgm:t>
        <a:bodyPr/>
        <a:lstStyle/>
        <a:p>
          <a:r>
            <a:rPr lang="es-EC" sz="1500" b="0" i="0" u="none" dirty="0" smtClean="0"/>
            <a:t>Logística</a:t>
          </a:r>
          <a:endParaRPr lang="es-EC" sz="1500" dirty="0"/>
        </a:p>
      </dgm:t>
    </dgm:pt>
    <dgm:pt modelId="{AFCC3095-2DDD-4EC4-B93C-E91791E3A7EE}" type="parTrans" cxnId="{71BBB244-B757-44EC-BFD5-1BAD2CAA9BDF}">
      <dgm:prSet/>
      <dgm:spPr/>
      <dgm:t>
        <a:bodyPr/>
        <a:lstStyle/>
        <a:p>
          <a:endParaRPr lang="es-EC" sz="1500"/>
        </a:p>
      </dgm:t>
    </dgm:pt>
    <dgm:pt modelId="{A58E327A-0755-433F-9C88-2BD5100C1024}" type="sibTrans" cxnId="{71BBB244-B757-44EC-BFD5-1BAD2CAA9BDF}">
      <dgm:prSet/>
      <dgm:spPr/>
      <dgm:t>
        <a:bodyPr/>
        <a:lstStyle/>
        <a:p>
          <a:endParaRPr lang="es-EC" sz="1500"/>
        </a:p>
      </dgm:t>
    </dgm:pt>
    <dgm:pt modelId="{CB5791D5-5CAB-4FC9-91BD-DD6581361B6C}">
      <dgm:prSet custT="1"/>
      <dgm:spPr/>
      <dgm:t>
        <a:bodyPr/>
        <a:lstStyle/>
        <a:p>
          <a:r>
            <a:rPr lang="es-EC" sz="1500" b="0" i="0" u="none" dirty="0" smtClean="0"/>
            <a:t>Tecnología</a:t>
          </a:r>
          <a:endParaRPr lang="es-EC" sz="1500" dirty="0"/>
        </a:p>
      </dgm:t>
    </dgm:pt>
    <dgm:pt modelId="{27670C85-DC50-4EEB-BA93-DACF3D0E605E}" type="parTrans" cxnId="{5C144A34-A121-42A6-8DAB-8910A56FE8EF}">
      <dgm:prSet/>
      <dgm:spPr/>
      <dgm:t>
        <a:bodyPr/>
        <a:lstStyle/>
        <a:p>
          <a:endParaRPr lang="es-EC" sz="1500"/>
        </a:p>
      </dgm:t>
    </dgm:pt>
    <dgm:pt modelId="{B4C8AD29-B6C9-4FFC-BD12-A7D73CA7DC95}" type="sibTrans" cxnId="{5C144A34-A121-42A6-8DAB-8910A56FE8EF}">
      <dgm:prSet/>
      <dgm:spPr/>
      <dgm:t>
        <a:bodyPr/>
        <a:lstStyle/>
        <a:p>
          <a:endParaRPr lang="es-EC" sz="1500"/>
        </a:p>
      </dgm:t>
    </dgm:pt>
    <dgm:pt modelId="{1E3CBF56-CCBC-4F6E-8C2B-52DAC3A87073}">
      <dgm:prSet custT="1"/>
      <dgm:spPr/>
      <dgm:t>
        <a:bodyPr/>
        <a:lstStyle/>
        <a:p>
          <a:r>
            <a:rPr lang="es-EC" sz="1500" b="0" i="0" u="none" dirty="0" smtClean="0"/>
            <a:t>Sesgos</a:t>
          </a:r>
          <a:endParaRPr lang="es-EC" sz="1500" dirty="0"/>
        </a:p>
      </dgm:t>
    </dgm:pt>
    <dgm:pt modelId="{0B70F7FD-E3C0-499B-AE03-B2960990F8A6}" type="parTrans" cxnId="{C057B302-21FE-4B11-A047-D2685B6C0C9B}">
      <dgm:prSet/>
      <dgm:spPr/>
      <dgm:t>
        <a:bodyPr/>
        <a:lstStyle/>
        <a:p>
          <a:endParaRPr lang="es-EC" sz="1500"/>
        </a:p>
      </dgm:t>
    </dgm:pt>
    <dgm:pt modelId="{888CEC2D-C244-46FD-8237-B50F7BA3D4F8}" type="sibTrans" cxnId="{C057B302-21FE-4B11-A047-D2685B6C0C9B}">
      <dgm:prSet/>
      <dgm:spPr/>
      <dgm:t>
        <a:bodyPr/>
        <a:lstStyle/>
        <a:p>
          <a:endParaRPr lang="es-EC" sz="1500"/>
        </a:p>
      </dgm:t>
    </dgm:pt>
    <dgm:pt modelId="{E8C37D4D-91AB-4EFE-8F41-6E3E84C73DBE}">
      <dgm:prSet custT="1"/>
      <dgm:spPr/>
      <dgm:t>
        <a:bodyPr/>
        <a:lstStyle/>
        <a:p>
          <a:r>
            <a:rPr lang="es-EC" sz="1500" b="0" i="0" u="none" dirty="0" smtClean="0"/>
            <a:t>Reglamentos</a:t>
          </a:r>
          <a:endParaRPr lang="es-EC" sz="1500" dirty="0"/>
        </a:p>
      </dgm:t>
    </dgm:pt>
    <dgm:pt modelId="{00FB3FB7-2A47-4F3A-876C-04C1436D91BA}" type="parTrans" cxnId="{F99AC0D5-8A7A-47C2-8E9D-094092EFCC19}">
      <dgm:prSet/>
      <dgm:spPr/>
      <dgm:t>
        <a:bodyPr/>
        <a:lstStyle/>
        <a:p>
          <a:endParaRPr lang="es-EC" sz="1500"/>
        </a:p>
      </dgm:t>
    </dgm:pt>
    <dgm:pt modelId="{C0C42015-0188-4DDD-9693-158AB0410B60}" type="sibTrans" cxnId="{F99AC0D5-8A7A-47C2-8E9D-094092EFCC19}">
      <dgm:prSet/>
      <dgm:spPr/>
      <dgm:t>
        <a:bodyPr/>
        <a:lstStyle/>
        <a:p>
          <a:endParaRPr lang="es-EC" sz="1500"/>
        </a:p>
      </dgm:t>
    </dgm:pt>
    <dgm:pt modelId="{BBE8684E-36F4-426F-A1AE-954929749C3C}" type="pres">
      <dgm:prSet presAssocID="{340A7A97-9B26-42D7-905C-A88663DFAEB4}" presName="diagram" presStyleCnt="0">
        <dgm:presLayoutVars>
          <dgm:dir/>
          <dgm:resizeHandles/>
        </dgm:presLayoutVars>
      </dgm:prSet>
      <dgm:spPr/>
      <dgm:t>
        <a:bodyPr/>
        <a:lstStyle/>
        <a:p>
          <a:endParaRPr lang="es-EC"/>
        </a:p>
      </dgm:t>
    </dgm:pt>
    <dgm:pt modelId="{44E7DC9E-2BC5-4315-AFF0-104BFEBD9D7D}" type="pres">
      <dgm:prSet presAssocID="{8D02104D-B02B-480C-954A-A5B71263E008}" presName="firstNode" presStyleLbl="node1" presStyleIdx="0" presStyleCnt="7" custScaleX="120567">
        <dgm:presLayoutVars>
          <dgm:bulletEnabled val="1"/>
        </dgm:presLayoutVars>
      </dgm:prSet>
      <dgm:spPr/>
      <dgm:t>
        <a:bodyPr/>
        <a:lstStyle/>
        <a:p>
          <a:endParaRPr lang="es-EC"/>
        </a:p>
      </dgm:t>
    </dgm:pt>
    <dgm:pt modelId="{21C20657-0F98-4E05-8D3F-5A82B507ED98}" type="pres">
      <dgm:prSet presAssocID="{B304B6F5-F589-493E-9EC5-C8376450836E}" presName="sibTrans" presStyleLbl="sibTrans2D1" presStyleIdx="0" presStyleCnt="6"/>
      <dgm:spPr/>
      <dgm:t>
        <a:bodyPr/>
        <a:lstStyle/>
        <a:p>
          <a:endParaRPr lang="es-EC"/>
        </a:p>
      </dgm:t>
    </dgm:pt>
    <dgm:pt modelId="{BC62E1D0-5946-4AA0-B79B-EC9FDB5B53D1}" type="pres">
      <dgm:prSet presAssocID="{8E5730E6-05EE-4631-9505-F6345A8A0864}" presName="middleNode" presStyleCnt="0"/>
      <dgm:spPr/>
    </dgm:pt>
    <dgm:pt modelId="{DB444E68-05C0-488D-AADA-F322B15092D0}" type="pres">
      <dgm:prSet presAssocID="{8E5730E6-05EE-4631-9505-F6345A8A0864}" presName="padding" presStyleLbl="node1" presStyleIdx="0" presStyleCnt="7"/>
      <dgm:spPr/>
    </dgm:pt>
    <dgm:pt modelId="{85FC90C0-203A-4312-99BD-FC74B5FB5608}" type="pres">
      <dgm:prSet presAssocID="{8E5730E6-05EE-4631-9505-F6345A8A0864}" presName="shape" presStyleLbl="node1" presStyleIdx="1" presStyleCnt="7" custScaleX="147144">
        <dgm:presLayoutVars>
          <dgm:bulletEnabled val="1"/>
        </dgm:presLayoutVars>
      </dgm:prSet>
      <dgm:spPr/>
      <dgm:t>
        <a:bodyPr/>
        <a:lstStyle/>
        <a:p>
          <a:endParaRPr lang="es-EC"/>
        </a:p>
      </dgm:t>
    </dgm:pt>
    <dgm:pt modelId="{30EDAA9D-E9AC-47C0-99A8-7782EC0D350C}" type="pres">
      <dgm:prSet presAssocID="{C0965482-84ED-4522-AF52-657B75AC86CF}" presName="sibTrans" presStyleLbl="sibTrans2D1" presStyleIdx="1" presStyleCnt="6"/>
      <dgm:spPr/>
      <dgm:t>
        <a:bodyPr/>
        <a:lstStyle/>
        <a:p>
          <a:endParaRPr lang="es-EC"/>
        </a:p>
      </dgm:t>
    </dgm:pt>
    <dgm:pt modelId="{989CA433-5B62-48D4-A88D-B1D65D2201D7}" type="pres">
      <dgm:prSet presAssocID="{805FE38C-0B9C-453F-8B54-4F8C51D428D6}" presName="middleNode" presStyleCnt="0"/>
      <dgm:spPr/>
    </dgm:pt>
    <dgm:pt modelId="{DC301AFF-F8A3-4F98-84FB-FE032A7BE977}" type="pres">
      <dgm:prSet presAssocID="{805FE38C-0B9C-453F-8B54-4F8C51D428D6}" presName="padding" presStyleLbl="node1" presStyleIdx="1" presStyleCnt="7"/>
      <dgm:spPr/>
    </dgm:pt>
    <dgm:pt modelId="{6D78A82B-1A71-46A5-BCE4-5AFCE0CEE35E}" type="pres">
      <dgm:prSet presAssocID="{805FE38C-0B9C-453F-8B54-4F8C51D428D6}" presName="shape" presStyleLbl="node1" presStyleIdx="2" presStyleCnt="7" custScaleX="148145">
        <dgm:presLayoutVars>
          <dgm:bulletEnabled val="1"/>
        </dgm:presLayoutVars>
      </dgm:prSet>
      <dgm:spPr/>
      <dgm:t>
        <a:bodyPr/>
        <a:lstStyle/>
        <a:p>
          <a:endParaRPr lang="es-EC"/>
        </a:p>
      </dgm:t>
    </dgm:pt>
    <dgm:pt modelId="{0AB771F8-9300-456C-931E-7FAFE7E926E4}" type="pres">
      <dgm:prSet presAssocID="{178263AE-C50D-4B29-A78E-61216724D981}" presName="sibTrans" presStyleLbl="sibTrans2D1" presStyleIdx="2" presStyleCnt="6"/>
      <dgm:spPr/>
      <dgm:t>
        <a:bodyPr/>
        <a:lstStyle/>
        <a:p>
          <a:endParaRPr lang="es-EC"/>
        </a:p>
      </dgm:t>
    </dgm:pt>
    <dgm:pt modelId="{B65CB970-E2D4-433C-A7D3-86230F653019}" type="pres">
      <dgm:prSet presAssocID="{BA718B1D-6780-42D3-85B0-08D72EF61359}" presName="middleNode" presStyleCnt="0"/>
      <dgm:spPr/>
    </dgm:pt>
    <dgm:pt modelId="{792193F9-0D0F-4D45-A0CF-791C08690EDB}" type="pres">
      <dgm:prSet presAssocID="{BA718B1D-6780-42D3-85B0-08D72EF61359}" presName="padding" presStyleLbl="node1" presStyleIdx="2" presStyleCnt="7"/>
      <dgm:spPr/>
    </dgm:pt>
    <dgm:pt modelId="{74F56DCD-46F9-4133-8532-3DEEA8C1D5AE}" type="pres">
      <dgm:prSet presAssocID="{BA718B1D-6780-42D3-85B0-08D72EF61359}" presName="shape" presStyleLbl="node1" presStyleIdx="3" presStyleCnt="7" custScaleX="128790">
        <dgm:presLayoutVars>
          <dgm:bulletEnabled val="1"/>
        </dgm:presLayoutVars>
      </dgm:prSet>
      <dgm:spPr/>
      <dgm:t>
        <a:bodyPr/>
        <a:lstStyle/>
        <a:p>
          <a:endParaRPr lang="es-EC"/>
        </a:p>
      </dgm:t>
    </dgm:pt>
    <dgm:pt modelId="{4A27B308-9DB4-4035-8E2A-ABDF8A61CA9B}" type="pres">
      <dgm:prSet presAssocID="{A58E327A-0755-433F-9C88-2BD5100C1024}" presName="sibTrans" presStyleLbl="sibTrans2D1" presStyleIdx="3" presStyleCnt="6"/>
      <dgm:spPr/>
      <dgm:t>
        <a:bodyPr/>
        <a:lstStyle/>
        <a:p>
          <a:endParaRPr lang="es-EC"/>
        </a:p>
      </dgm:t>
    </dgm:pt>
    <dgm:pt modelId="{EDC3A8EF-C946-47A1-A3D4-7AC9C275B200}" type="pres">
      <dgm:prSet presAssocID="{CB5791D5-5CAB-4FC9-91BD-DD6581361B6C}" presName="middleNode" presStyleCnt="0"/>
      <dgm:spPr/>
    </dgm:pt>
    <dgm:pt modelId="{19649150-6309-4CD7-8B80-8D63CEBC4FB0}" type="pres">
      <dgm:prSet presAssocID="{CB5791D5-5CAB-4FC9-91BD-DD6581361B6C}" presName="padding" presStyleLbl="node1" presStyleIdx="3" presStyleCnt="7"/>
      <dgm:spPr/>
    </dgm:pt>
    <dgm:pt modelId="{C2AFB739-C478-48D8-B635-3BFE7465178F}" type="pres">
      <dgm:prSet presAssocID="{CB5791D5-5CAB-4FC9-91BD-DD6581361B6C}" presName="shape" presStyleLbl="node1" presStyleIdx="4" presStyleCnt="7" custScaleX="161404">
        <dgm:presLayoutVars>
          <dgm:bulletEnabled val="1"/>
        </dgm:presLayoutVars>
      </dgm:prSet>
      <dgm:spPr/>
      <dgm:t>
        <a:bodyPr/>
        <a:lstStyle/>
        <a:p>
          <a:endParaRPr lang="es-EC"/>
        </a:p>
      </dgm:t>
    </dgm:pt>
    <dgm:pt modelId="{E5589A48-B560-4064-8E3C-50BC284B04A1}" type="pres">
      <dgm:prSet presAssocID="{B4C8AD29-B6C9-4FFC-BD12-A7D73CA7DC95}" presName="sibTrans" presStyleLbl="sibTrans2D1" presStyleIdx="4" presStyleCnt="6"/>
      <dgm:spPr/>
      <dgm:t>
        <a:bodyPr/>
        <a:lstStyle/>
        <a:p>
          <a:endParaRPr lang="es-EC"/>
        </a:p>
      </dgm:t>
    </dgm:pt>
    <dgm:pt modelId="{C9A21D06-1FFB-4712-8033-7A80985064A7}" type="pres">
      <dgm:prSet presAssocID="{1E3CBF56-CCBC-4F6E-8C2B-52DAC3A87073}" presName="middleNode" presStyleCnt="0"/>
      <dgm:spPr/>
    </dgm:pt>
    <dgm:pt modelId="{7088B9AB-2689-43E5-B79E-3494714AA1B7}" type="pres">
      <dgm:prSet presAssocID="{1E3CBF56-CCBC-4F6E-8C2B-52DAC3A87073}" presName="padding" presStyleLbl="node1" presStyleIdx="4" presStyleCnt="7"/>
      <dgm:spPr/>
    </dgm:pt>
    <dgm:pt modelId="{A56F4322-7BEA-496C-9A2B-6E2B4D2C2E7E}" type="pres">
      <dgm:prSet presAssocID="{1E3CBF56-CCBC-4F6E-8C2B-52DAC3A87073}" presName="shape" presStyleLbl="node1" presStyleIdx="5" presStyleCnt="7">
        <dgm:presLayoutVars>
          <dgm:bulletEnabled val="1"/>
        </dgm:presLayoutVars>
      </dgm:prSet>
      <dgm:spPr/>
      <dgm:t>
        <a:bodyPr/>
        <a:lstStyle/>
        <a:p>
          <a:endParaRPr lang="es-EC"/>
        </a:p>
      </dgm:t>
    </dgm:pt>
    <dgm:pt modelId="{0570FD03-9CD5-4219-9498-F88936763E95}" type="pres">
      <dgm:prSet presAssocID="{888CEC2D-C244-46FD-8237-B50F7BA3D4F8}" presName="sibTrans" presStyleLbl="sibTrans2D1" presStyleIdx="5" presStyleCnt="6"/>
      <dgm:spPr/>
      <dgm:t>
        <a:bodyPr/>
        <a:lstStyle/>
        <a:p>
          <a:endParaRPr lang="es-EC"/>
        </a:p>
      </dgm:t>
    </dgm:pt>
    <dgm:pt modelId="{E3103FE3-B807-421E-95AF-F66E152B5510}" type="pres">
      <dgm:prSet presAssocID="{E8C37D4D-91AB-4EFE-8F41-6E3E84C73DBE}" presName="lastNode" presStyleLbl="node1" presStyleIdx="6" presStyleCnt="7">
        <dgm:presLayoutVars>
          <dgm:bulletEnabled val="1"/>
        </dgm:presLayoutVars>
      </dgm:prSet>
      <dgm:spPr/>
      <dgm:t>
        <a:bodyPr/>
        <a:lstStyle/>
        <a:p>
          <a:endParaRPr lang="es-EC"/>
        </a:p>
      </dgm:t>
    </dgm:pt>
  </dgm:ptLst>
  <dgm:cxnLst>
    <dgm:cxn modelId="{3548243D-6EF7-4499-A9B2-332A814BE2CE}" type="presOf" srcId="{BA718B1D-6780-42D3-85B0-08D72EF61359}" destId="{74F56DCD-46F9-4133-8532-3DEEA8C1D5AE}" srcOrd="0" destOrd="0" presId="urn:microsoft.com/office/officeart/2005/8/layout/bProcess2"/>
    <dgm:cxn modelId="{027625D8-E61C-439F-BA4E-FA618F2F3839}" type="presOf" srcId="{8E5730E6-05EE-4631-9505-F6345A8A0864}" destId="{85FC90C0-203A-4312-99BD-FC74B5FB5608}" srcOrd="0" destOrd="0" presId="urn:microsoft.com/office/officeart/2005/8/layout/bProcess2"/>
    <dgm:cxn modelId="{15C60AB8-4D45-4DC8-AB94-AC517C770384}" type="presOf" srcId="{340A7A97-9B26-42D7-905C-A88663DFAEB4}" destId="{BBE8684E-36F4-426F-A1AE-954929749C3C}" srcOrd="0" destOrd="0" presId="urn:microsoft.com/office/officeart/2005/8/layout/bProcess2"/>
    <dgm:cxn modelId="{F99AC0D5-8A7A-47C2-8E9D-094092EFCC19}" srcId="{340A7A97-9B26-42D7-905C-A88663DFAEB4}" destId="{E8C37D4D-91AB-4EFE-8F41-6E3E84C73DBE}" srcOrd="6" destOrd="0" parTransId="{00FB3FB7-2A47-4F3A-876C-04C1436D91BA}" sibTransId="{C0C42015-0188-4DDD-9693-158AB0410B60}"/>
    <dgm:cxn modelId="{5E62A86E-45C9-4641-9502-99EA66C45217}" type="presOf" srcId="{B4C8AD29-B6C9-4FFC-BD12-A7D73CA7DC95}" destId="{E5589A48-B560-4064-8E3C-50BC284B04A1}" srcOrd="0" destOrd="0" presId="urn:microsoft.com/office/officeart/2005/8/layout/bProcess2"/>
    <dgm:cxn modelId="{5E7C47E8-C0FE-48D3-B351-A6514C96A588}" type="presOf" srcId="{A58E327A-0755-433F-9C88-2BD5100C1024}" destId="{4A27B308-9DB4-4035-8E2A-ABDF8A61CA9B}" srcOrd="0" destOrd="0" presId="urn:microsoft.com/office/officeart/2005/8/layout/bProcess2"/>
    <dgm:cxn modelId="{833B971E-D2D9-4C59-A6C3-C5EF5393A5CE}" type="presOf" srcId="{C0965482-84ED-4522-AF52-657B75AC86CF}" destId="{30EDAA9D-E9AC-47C0-99A8-7782EC0D350C}" srcOrd="0" destOrd="0" presId="urn:microsoft.com/office/officeart/2005/8/layout/bProcess2"/>
    <dgm:cxn modelId="{4F65B30F-E573-451A-8B3E-D20540E6AB67}" type="presOf" srcId="{888CEC2D-C244-46FD-8237-B50F7BA3D4F8}" destId="{0570FD03-9CD5-4219-9498-F88936763E95}" srcOrd="0" destOrd="0" presId="urn:microsoft.com/office/officeart/2005/8/layout/bProcess2"/>
    <dgm:cxn modelId="{54231E54-B0DB-4C9C-93B6-C3D872F10A71}" type="presOf" srcId="{B304B6F5-F589-493E-9EC5-C8376450836E}" destId="{21C20657-0F98-4E05-8D3F-5A82B507ED98}" srcOrd="0" destOrd="0" presId="urn:microsoft.com/office/officeart/2005/8/layout/bProcess2"/>
    <dgm:cxn modelId="{E236974F-3B7E-430C-87DF-0D2B25F7D6BD}" type="presOf" srcId="{E8C37D4D-91AB-4EFE-8F41-6E3E84C73DBE}" destId="{E3103FE3-B807-421E-95AF-F66E152B5510}" srcOrd="0" destOrd="0" presId="urn:microsoft.com/office/officeart/2005/8/layout/bProcess2"/>
    <dgm:cxn modelId="{DCDAFFE1-7F21-425A-BC33-83916FF81074}" srcId="{340A7A97-9B26-42D7-905C-A88663DFAEB4}" destId="{8E5730E6-05EE-4631-9505-F6345A8A0864}" srcOrd="1" destOrd="0" parTransId="{863B7DD5-3710-4FA7-8F70-7FC1A999DA41}" sibTransId="{C0965482-84ED-4522-AF52-657B75AC86CF}"/>
    <dgm:cxn modelId="{5C144A34-A121-42A6-8DAB-8910A56FE8EF}" srcId="{340A7A97-9B26-42D7-905C-A88663DFAEB4}" destId="{CB5791D5-5CAB-4FC9-91BD-DD6581361B6C}" srcOrd="4" destOrd="0" parTransId="{27670C85-DC50-4EEB-BA93-DACF3D0E605E}" sibTransId="{B4C8AD29-B6C9-4FFC-BD12-A7D73CA7DC95}"/>
    <dgm:cxn modelId="{1CF2E57D-255F-42E8-8C07-1E8AB98E41F8}" type="presOf" srcId="{8D02104D-B02B-480C-954A-A5B71263E008}" destId="{44E7DC9E-2BC5-4315-AFF0-104BFEBD9D7D}" srcOrd="0" destOrd="0" presId="urn:microsoft.com/office/officeart/2005/8/layout/bProcess2"/>
    <dgm:cxn modelId="{B7E2901E-C5C4-4807-B56D-6E0C61029167}" type="presOf" srcId="{1E3CBF56-CCBC-4F6E-8C2B-52DAC3A87073}" destId="{A56F4322-7BEA-496C-9A2B-6E2B4D2C2E7E}" srcOrd="0" destOrd="0" presId="urn:microsoft.com/office/officeart/2005/8/layout/bProcess2"/>
    <dgm:cxn modelId="{30BD3FF2-2A5D-44B0-9BBF-B23E0E7797DE}" srcId="{340A7A97-9B26-42D7-905C-A88663DFAEB4}" destId="{8D02104D-B02B-480C-954A-A5B71263E008}" srcOrd="0" destOrd="0" parTransId="{370B7ABA-CFD6-4FFA-992B-40B797DE806E}" sibTransId="{B304B6F5-F589-493E-9EC5-C8376450836E}"/>
    <dgm:cxn modelId="{2DD3713A-6C71-4716-96A4-755794204D12}" type="presOf" srcId="{178263AE-C50D-4B29-A78E-61216724D981}" destId="{0AB771F8-9300-456C-931E-7FAFE7E926E4}" srcOrd="0" destOrd="0" presId="urn:microsoft.com/office/officeart/2005/8/layout/bProcess2"/>
    <dgm:cxn modelId="{0F0EFB94-83FC-4405-8D6C-0B3FD0B5EED1}" type="presOf" srcId="{805FE38C-0B9C-453F-8B54-4F8C51D428D6}" destId="{6D78A82B-1A71-46A5-BCE4-5AFCE0CEE35E}" srcOrd="0" destOrd="0" presId="urn:microsoft.com/office/officeart/2005/8/layout/bProcess2"/>
    <dgm:cxn modelId="{C057B302-21FE-4B11-A047-D2685B6C0C9B}" srcId="{340A7A97-9B26-42D7-905C-A88663DFAEB4}" destId="{1E3CBF56-CCBC-4F6E-8C2B-52DAC3A87073}" srcOrd="5" destOrd="0" parTransId="{0B70F7FD-E3C0-499B-AE03-B2960990F8A6}" sibTransId="{888CEC2D-C244-46FD-8237-B50F7BA3D4F8}"/>
    <dgm:cxn modelId="{A73658D2-D40A-467B-A3A4-234CA8980860}" srcId="{340A7A97-9B26-42D7-905C-A88663DFAEB4}" destId="{805FE38C-0B9C-453F-8B54-4F8C51D428D6}" srcOrd="2" destOrd="0" parTransId="{8C92AC7F-FC37-4CDF-8423-4E5167213D8E}" sibTransId="{178263AE-C50D-4B29-A78E-61216724D981}"/>
    <dgm:cxn modelId="{71BBB244-B757-44EC-BFD5-1BAD2CAA9BDF}" srcId="{340A7A97-9B26-42D7-905C-A88663DFAEB4}" destId="{BA718B1D-6780-42D3-85B0-08D72EF61359}" srcOrd="3" destOrd="0" parTransId="{AFCC3095-2DDD-4EC4-B93C-E91791E3A7EE}" sibTransId="{A58E327A-0755-433F-9C88-2BD5100C1024}"/>
    <dgm:cxn modelId="{12C60423-2CDD-4A91-ACED-106DC8F6B2DA}" type="presOf" srcId="{CB5791D5-5CAB-4FC9-91BD-DD6581361B6C}" destId="{C2AFB739-C478-48D8-B635-3BFE7465178F}" srcOrd="0" destOrd="0" presId="urn:microsoft.com/office/officeart/2005/8/layout/bProcess2"/>
    <dgm:cxn modelId="{C722F5C6-C756-4BB1-BD23-BD6ED0FBE873}" type="presParOf" srcId="{BBE8684E-36F4-426F-A1AE-954929749C3C}" destId="{44E7DC9E-2BC5-4315-AFF0-104BFEBD9D7D}" srcOrd="0" destOrd="0" presId="urn:microsoft.com/office/officeart/2005/8/layout/bProcess2"/>
    <dgm:cxn modelId="{8A12BB14-24C5-415A-B34C-B744E68B107F}" type="presParOf" srcId="{BBE8684E-36F4-426F-A1AE-954929749C3C}" destId="{21C20657-0F98-4E05-8D3F-5A82B507ED98}" srcOrd="1" destOrd="0" presId="urn:microsoft.com/office/officeart/2005/8/layout/bProcess2"/>
    <dgm:cxn modelId="{672F94F0-0E1C-4874-A7C7-AC6919F127DF}" type="presParOf" srcId="{BBE8684E-36F4-426F-A1AE-954929749C3C}" destId="{BC62E1D0-5946-4AA0-B79B-EC9FDB5B53D1}" srcOrd="2" destOrd="0" presId="urn:microsoft.com/office/officeart/2005/8/layout/bProcess2"/>
    <dgm:cxn modelId="{EB57ED24-EA78-4D1F-9AED-C83847CDB4D0}" type="presParOf" srcId="{BC62E1D0-5946-4AA0-B79B-EC9FDB5B53D1}" destId="{DB444E68-05C0-488D-AADA-F322B15092D0}" srcOrd="0" destOrd="0" presId="urn:microsoft.com/office/officeart/2005/8/layout/bProcess2"/>
    <dgm:cxn modelId="{140EB4A7-BD5D-4CDB-AC21-A832AE09269D}" type="presParOf" srcId="{BC62E1D0-5946-4AA0-B79B-EC9FDB5B53D1}" destId="{85FC90C0-203A-4312-99BD-FC74B5FB5608}" srcOrd="1" destOrd="0" presId="urn:microsoft.com/office/officeart/2005/8/layout/bProcess2"/>
    <dgm:cxn modelId="{20112142-19F4-4DA5-8792-16AAD543B672}" type="presParOf" srcId="{BBE8684E-36F4-426F-A1AE-954929749C3C}" destId="{30EDAA9D-E9AC-47C0-99A8-7782EC0D350C}" srcOrd="3" destOrd="0" presId="urn:microsoft.com/office/officeart/2005/8/layout/bProcess2"/>
    <dgm:cxn modelId="{40D246CD-FCF2-4B86-BE06-BCAD78FEFE58}" type="presParOf" srcId="{BBE8684E-36F4-426F-A1AE-954929749C3C}" destId="{989CA433-5B62-48D4-A88D-B1D65D2201D7}" srcOrd="4" destOrd="0" presId="urn:microsoft.com/office/officeart/2005/8/layout/bProcess2"/>
    <dgm:cxn modelId="{45FB265B-C925-4971-8B35-50F9B450B1C4}" type="presParOf" srcId="{989CA433-5B62-48D4-A88D-B1D65D2201D7}" destId="{DC301AFF-F8A3-4F98-84FB-FE032A7BE977}" srcOrd="0" destOrd="0" presId="urn:microsoft.com/office/officeart/2005/8/layout/bProcess2"/>
    <dgm:cxn modelId="{4C09C706-5833-47D9-A150-481951F2C23C}" type="presParOf" srcId="{989CA433-5B62-48D4-A88D-B1D65D2201D7}" destId="{6D78A82B-1A71-46A5-BCE4-5AFCE0CEE35E}" srcOrd="1" destOrd="0" presId="urn:microsoft.com/office/officeart/2005/8/layout/bProcess2"/>
    <dgm:cxn modelId="{2B3902D6-6B54-4544-AF7F-EF6A01519EBE}" type="presParOf" srcId="{BBE8684E-36F4-426F-A1AE-954929749C3C}" destId="{0AB771F8-9300-456C-931E-7FAFE7E926E4}" srcOrd="5" destOrd="0" presId="urn:microsoft.com/office/officeart/2005/8/layout/bProcess2"/>
    <dgm:cxn modelId="{B94B92B2-711F-4BE4-AAF6-6346B723A9E1}" type="presParOf" srcId="{BBE8684E-36F4-426F-A1AE-954929749C3C}" destId="{B65CB970-E2D4-433C-A7D3-86230F653019}" srcOrd="6" destOrd="0" presId="urn:microsoft.com/office/officeart/2005/8/layout/bProcess2"/>
    <dgm:cxn modelId="{FC350712-4E8B-4AEA-A5AC-6CAB1CCA7B1E}" type="presParOf" srcId="{B65CB970-E2D4-433C-A7D3-86230F653019}" destId="{792193F9-0D0F-4D45-A0CF-791C08690EDB}" srcOrd="0" destOrd="0" presId="urn:microsoft.com/office/officeart/2005/8/layout/bProcess2"/>
    <dgm:cxn modelId="{4F54ECF7-2EB2-490F-9D33-14F59B379B8D}" type="presParOf" srcId="{B65CB970-E2D4-433C-A7D3-86230F653019}" destId="{74F56DCD-46F9-4133-8532-3DEEA8C1D5AE}" srcOrd="1" destOrd="0" presId="urn:microsoft.com/office/officeart/2005/8/layout/bProcess2"/>
    <dgm:cxn modelId="{D352176E-C7D1-4337-A365-85C1CF2B0E98}" type="presParOf" srcId="{BBE8684E-36F4-426F-A1AE-954929749C3C}" destId="{4A27B308-9DB4-4035-8E2A-ABDF8A61CA9B}" srcOrd="7" destOrd="0" presId="urn:microsoft.com/office/officeart/2005/8/layout/bProcess2"/>
    <dgm:cxn modelId="{CF983C4E-480C-4BAD-B506-9C53262E46E9}" type="presParOf" srcId="{BBE8684E-36F4-426F-A1AE-954929749C3C}" destId="{EDC3A8EF-C946-47A1-A3D4-7AC9C275B200}" srcOrd="8" destOrd="0" presId="urn:microsoft.com/office/officeart/2005/8/layout/bProcess2"/>
    <dgm:cxn modelId="{5CD889F4-A0CE-4DFB-B4D6-3028AF6FAE6C}" type="presParOf" srcId="{EDC3A8EF-C946-47A1-A3D4-7AC9C275B200}" destId="{19649150-6309-4CD7-8B80-8D63CEBC4FB0}" srcOrd="0" destOrd="0" presId="urn:microsoft.com/office/officeart/2005/8/layout/bProcess2"/>
    <dgm:cxn modelId="{FD6F6A62-09FF-4654-98A4-A8F6EF663381}" type="presParOf" srcId="{EDC3A8EF-C946-47A1-A3D4-7AC9C275B200}" destId="{C2AFB739-C478-48D8-B635-3BFE7465178F}" srcOrd="1" destOrd="0" presId="urn:microsoft.com/office/officeart/2005/8/layout/bProcess2"/>
    <dgm:cxn modelId="{05AAF264-D02C-42DB-AE3C-49F532949721}" type="presParOf" srcId="{BBE8684E-36F4-426F-A1AE-954929749C3C}" destId="{E5589A48-B560-4064-8E3C-50BC284B04A1}" srcOrd="9" destOrd="0" presId="urn:microsoft.com/office/officeart/2005/8/layout/bProcess2"/>
    <dgm:cxn modelId="{C45EE5F7-41C1-434D-B51E-962FD4404457}" type="presParOf" srcId="{BBE8684E-36F4-426F-A1AE-954929749C3C}" destId="{C9A21D06-1FFB-4712-8033-7A80985064A7}" srcOrd="10" destOrd="0" presId="urn:microsoft.com/office/officeart/2005/8/layout/bProcess2"/>
    <dgm:cxn modelId="{4AA78A14-2D8F-432D-B798-C7657382A9B4}" type="presParOf" srcId="{C9A21D06-1FFB-4712-8033-7A80985064A7}" destId="{7088B9AB-2689-43E5-B79E-3494714AA1B7}" srcOrd="0" destOrd="0" presId="urn:microsoft.com/office/officeart/2005/8/layout/bProcess2"/>
    <dgm:cxn modelId="{3A64A4D0-A25D-4313-B539-9834785F3ED6}" type="presParOf" srcId="{C9A21D06-1FFB-4712-8033-7A80985064A7}" destId="{A56F4322-7BEA-496C-9A2B-6E2B4D2C2E7E}" srcOrd="1" destOrd="0" presId="urn:microsoft.com/office/officeart/2005/8/layout/bProcess2"/>
    <dgm:cxn modelId="{B0C5C31E-38E8-414D-B0E7-C3E4E3DD7A67}" type="presParOf" srcId="{BBE8684E-36F4-426F-A1AE-954929749C3C}" destId="{0570FD03-9CD5-4219-9498-F88936763E95}" srcOrd="11" destOrd="0" presId="urn:microsoft.com/office/officeart/2005/8/layout/bProcess2"/>
    <dgm:cxn modelId="{FC1874B5-2F5A-46B6-AD76-A3269EE430A9}" type="presParOf" srcId="{BBE8684E-36F4-426F-A1AE-954929749C3C}" destId="{E3103FE3-B807-421E-95AF-F66E152B5510}" srcOrd="12" destOrd="0" presId="urn:microsoft.com/office/officeart/2005/8/layout/b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5D761B4D-872E-4909-8F30-3BB6CDC71522}"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s-EC"/>
        </a:p>
      </dgm:t>
    </dgm:pt>
    <dgm:pt modelId="{FB773B88-66D6-4226-9371-A96220D3FA2A}">
      <dgm:prSet phldrT="[Texto]"/>
      <dgm:spPr>
        <a:solidFill>
          <a:schemeClr val="bg1">
            <a:lumMod val="95000"/>
          </a:schemeClr>
        </a:solidFill>
      </dgm:spPr>
      <dgm:t>
        <a:bodyPr/>
        <a:lstStyle/>
        <a:p>
          <a:r>
            <a:rPr lang="es-EC" b="1" dirty="0" smtClean="0">
              <a:solidFill>
                <a:schemeClr val="accent6"/>
              </a:solidFill>
            </a:rPr>
            <a:t>Misión</a:t>
          </a:r>
          <a:endParaRPr lang="es-EC" dirty="0">
            <a:solidFill>
              <a:schemeClr val="accent6"/>
            </a:solidFill>
          </a:endParaRPr>
        </a:p>
      </dgm:t>
    </dgm:pt>
    <dgm:pt modelId="{02B91675-7C81-424A-A308-671E7387CB62}" type="parTrans" cxnId="{BE33065A-C2D5-4B0C-8706-9988D158C0E8}">
      <dgm:prSet/>
      <dgm:spPr/>
      <dgm:t>
        <a:bodyPr/>
        <a:lstStyle/>
        <a:p>
          <a:endParaRPr lang="es-EC"/>
        </a:p>
      </dgm:t>
    </dgm:pt>
    <dgm:pt modelId="{81E3A853-CCED-4265-8D5D-30392E317B61}" type="sibTrans" cxnId="{BE33065A-C2D5-4B0C-8706-9988D158C0E8}">
      <dgm:prSet/>
      <dgm:spPr/>
      <dgm:t>
        <a:bodyPr/>
        <a:lstStyle/>
        <a:p>
          <a:endParaRPr lang="es-EC"/>
        </a:p>
      </dgm:t>
    </dgm:pt>
    <dgm:pt modelId="{3339CE4E-D334-4CAE-85B5-1219039A5976}">
      <dgm:prSet/>
      <dgm:spPr>
        <a:solidFill>
          <a:schemeClr val="bg1">
            <a:lumMod val="95000"/>
          </a:schemeClr>
        </a:solidFill>
      </dgm:spPr>
      <dgm:t>
        <a:bodyPr/>
        <a:lstStyle/>
        <a:p>
          <a:r>
            <a:rPr lang="es-EC" dirty="0" smtClean="0">
              <a:solidFill>
                <a:schemeClr val="tx1"/>
              </a:solidFill>
            </a:rPr>
            <a:t>La Red Cultural del Distrito Metropolitano de Quito es una iniciativa de colaboración entre grupos e individuos que trabajan en favor de la cultura, por medio de diecisiete instituciones y de gestores de colaboración que buscan la preservación, cuidado, creación y desarrollo de la cultura ecuatoriana mediante la participación ciudadana</a:t>
          </a:r>
          <a:r>
            <a:rPr lang="es-EC" dirty="0" smtClean="0">
              <a:solidFill>
                <a:schemeClr val="accent6"/>
              </a:solidFill>
            </a:rPr>
            <a:t>.</a:t>
          </a:r>
          <a:endParaRPr lang="es-EC" dirty="0">
            <a:solidFill>
              <a:schemeClr val="accent6"/>
            </a:solidFill>
          </a:endParaRPr>
        </a:p>
      </dgm:t>
    </dgm:pt>
    <dgm:pt modelId="{666C5679-4EF9-4DD3-B9B5-60CB33059B82}" type="parTrans" cxnId="{71578B37-C998-48DF-BC25-249DE07BE1D7}">
      <dgm:prSet/>
      <dgm:spPr/>
      <dgm:t>
        <a:bodyPr/>
        <a:lstStyle/>
        <a:p>
          <a:endParaRPr lang="es-EC"/>
        </a:p>
      </dgm:t>
    </dgm:pt>
    <dgm:pt modelId="{16E84F9A-C747-4EBA-B3C9-3B4BEDD8E66B}" type="sibTrans" cxnId="{71578B37-C998-48DF-BC25-249DE07BE1D7}">
      <dgm:prSet/>
      <dgm:spPr/>
      <dgm:t>
        <a:bodyPr/>
        <a:lstStyle/>
        <a:p>
          <a:endParaRPr lang="es-EC"/>
        </a:p>
      </dgm:t>
    </dgm:pt>
    <dgm:pt modelId="{46D54736-A41B-4304-8011-9AD5F1F26972}">
      <dgm:prSet/>
      <dgm:spPr>
        <a:solidFill>
          <a:schemeClr val="bg2"/>
        </a:solidFill>
      </dgm:spPr>
      <dgm:t>
        <a:bodyPr/>
        <a:lstStyle/>
        <a:p>
          <a:r>
            <a:rPr lang="es-EC" b="1" dirty="0" smtClean="0">
              <a:solidFill>
                <a:schemeClr val="accent6"/>
              </a:solidFill>
            </a:rPr>
            <a:t>Visión</a:t>
          </a:r>
          <a:endParaRPr lang="es-EC" b="1" dirty="0">
            <a:solidFill>
              <a:schemeClr val="accent6"/>
            </a:solidFill>
          </a:endParaRPr>
        </a:p>
      </dgm:t>
    </dgm:pt>
    <dgm:pt modelId="{065C4FC4-8E3C-4C72-AD07-ABE2D4BF2BAF}" type="parTrans" cxnId="{3A3EA404-64CA-4427-8A1F-4F6F7105381E}">
      <dgm:prSet/>
      <dgm:spPr/>
      <dgm:t>
        <a:bodyPr/>
        <a:lstStyle/>
        <a:p>
          <a:endParaRPr lang="es-EC"/>
        </a:p>
      </dgm:t>
    </dgm:pt>
    <dgm:pt modelId="{7CB7213E-A52F-4DD9-8A67-B0E8AFEA8165}" type="sibTrans" cxnId="{3A3EA404-64CA-4427-8A1F-4F6F7105381E}">
      <dgm:prSet/>
      <dgm:spPr/>
      <dgm:t>
        <a:bodyPr/>
        <a:lstStyle/>
        <a:p>
          <a:endParaRPr lang="es-EC"/>
        </a:p>
      </dgm:t>
    </dgm:pt>
    <dgm:pt modelId="{BC2322B6-B109-4972-8BDE-DD37FB3631E8}">
      <dgm:prSet/>
      <dgm:spPr>
        <a:solidFill>
          <a:schemeClr val="bg2"/>
        </a:solidFill>
      </dgm:spPr>
      <dgm:t>
        <a:bodyPr/>
        <a:lstStyle/>
        <a:p>
          <a:r>
            <a:rPr lang="es-EC" dirty="0" smtClean="0">
              <a:solidFill>
                <a:schemeClr val="tx1"/>
              </a:solidFill>
            </a:rPr>
            <a:t>Ser en el 2022 un referente y modelo a seguir en las diversas Redes Culturales de Latinoamérica, con un modelo de gestión que articule tanto las capacidades de sus miembros como la política pública y la participación ciudadana de manera proactiva, efectiva y participativa. </a:t>
          </a:r>
          <a:endParaRPr lang="es-EC" dirty="0">
            <a:solidFill>
              <a:schemeClr val="tx1"/>
            </a:solidFill>
          </a:endParaRPr>
        </a:p>
      </dgm:t>
    </dgm:pt>
    <dgm:pt modelId="{E566E299-3AB9-4476-AC54-E9929291E4A2}" type="parTrans" cxnId="{01C4914D-0DA8-455B-BF0A-C9DDE7133699}">
      <dgm:prSet/>
      <dgm:spPr/>
      <dgm:t>
        <a:bodyPr/>
        <a:lstStyle/>
        <a:p>
          <a:endParaRPr lang="es-EC"/>
        </a:p>
      </dgm:t>
    </dgm:pt>
    <dgm:pt modelId="{11980C14-8923-4A13-92F7-C4AECA062232}" type="sibTrans" cxnId="{01C4914D-0DA8-455B-BF0A-C9DDE7133699}">
      <dgm:prSet/>
      <dgm:spPr/>
      <dgm:t>
        <a:bodyPr/>
        <a:lstStyle/>
        <a:p>
          <a:endParaRPr lang="es-EC"/>
        </a:p>
      </dgm:t>
    </dgm:pt>
    <dgm:pt modelId="{B885B4C5-E784-4E50-BC37-FBE29B7AC26E}">
      <dgm:prSet phldrT="[Texto]"/>
      <dgm:spPr>
        <a:blipFill rotWithShape="0">
          <a:blip xmlns:r="http://schemas.openxmlformats.org/officeDocument/2006/relationships" r:embed="rId1"/>
          <a:stretch>
            <a:fillRect/>
          </a:stretch>
        </a:blipFill>
      </dgm:spPr>
      <dgm:t>
        <a:bodyPr/>
        <a:lstStyle/>
        <a:p>
          <a:endParaRPr lang="es-EC" dirty="0">
            <a:solidFill>
              <a:schemeClr val="accent6"/>
            </a:solidFill>
          </a:endParaRPr>
        </a:p>
      </dgm:t>
      <dgm:extLst>
        <a:ext uri="{E40237B7-FDA0-4F09-8148-C483321AD2D9}">
          <dgm14:cNvPr xmlns:dgm14="http://schemas.microsoft.com/office/drawing/2010/diagram" id="0" name="">
            <a:hlinkClick xmlns:r="http://schemas.openxmlformats.org/officeDocument/2006/relationships" r:id="rId2" action="ppaction://hlinkfile"/>
          </dgm14:cNvPr>
        </a:ext>
      </dgm:extLst>
    </dgm:pt>
    <dgm:pt modelId="{7F0A6AD2-2CEF-407A-9385-623441BBF837}" type="parTrans" cxnId="{6EF33350-AF99-4B3F-969E-679C0182CF41}">
      <dgm:prSet/>
      <dgm:spPr/>
      <dgm:t>
        <a:bodyPr/>
        <a:lstStyle/>
        <a:p>
          <a:endParaRPr lang="es-EC"/>
        </a:p>
      </dgm:t>
    </dgm:pt>
    <dgm:pt modelId="{89140C54-F18C-4592-9EF4-69E901B76539}" type="sibTrans" cxnId="{6EF33350-AF99-4B3F-969E-679C0182CF41}">
      <dgm:prSet/>
      <dgm:spPr/>
      <dgm:t>
        <a:bodyPr/>
        <a:lstStyle/>
        <a:p>
          <a:endParaRPr lang="es-EC"/>
        </a:p>
      </dgm:t>
    </dgm:pt>
    <dgm:pt modelId="{370E6CBB-145F-4E76-AD02-B89C0EDEA0FE}">
      <dgm:prSet/>
      <dgm:spPr>
        <a:solidFill>
          <a:schemeClr val="bg2"/>
        </a:solidFill>
      </dgm:spPr>
      <dgm:t>
        <a:bodyPr/>
        <a:lstStyle/>
        <a:p>
          <a:r>
            <a:rPr lang="es-EC" b="1" i="1" dirty="0" smtClean="0">
              <a:solidFill>
                <a:schemeClr val="accent6"/>
              </a:solidFill>
            </a:rPr>
            <a:t>Objetivo General</a:t>
          </a:r>
          <a:endParaRPr lang="es-EC" dirty="0">
            <a:solidFill>
              <a:schemeClr val="accent6"/>
            </a:solidFill>
          </a:endParaRPr>
        </a:p>
      </dgm:t>
    </dgm:pt>
    <dgm:pt modelId="{0C9B3A76-85E0-4AA5-8E78-F1751F112207}" type="parTrans" cxnId="{659A23FB-4DED-4389-A359-336D0A2FB04B}">
      <dgm:prSet/>
      <dgm:spPr/>
      <dgm:t>
        <a:bodyPr/>
        <a:lstStyle/>
        <a:p>
          <a:endParaRPr lang="es-EC"/>
        </a:p>
      </dgm:t>
    </dgm:pt>
    <dgm:pt modelId="{776A40A8-8B73-48A3-98BE-8932D5A74AC5}" type="sibTrans" cxnId="{659A23FB-4DED-4389-A359-336D0A2FB04B}">
      <dgm:prSet/>
      <dgm:spPr/>
      <dgm:t>
        <a:bodyPr/>
        <a:lstStyle/>
        <a:p>
          <a:endParaRPr lang="es-EC"/>
        </a:p>
      </dgm:t>
    </dgm:pt>
    <dgm:pt modelId="{F779EA35-736A-4DDA-80E0-321FF12A4B34}">
      <dgm:prSet/>
      <dgm:spPr/>
      <dgm:t>
        <a:bodyPr/>
        <a:lstStyle/>
        <a:p>
          <a:r>
            <a:rPr lang="es-EC" dirty="0" smtClean="0">
              <a:solidFill>
                <a:schemeClr val="tx1"/>
              </a:solidFill>
            </a:rPr>
            <a:t>Incrementar las visitas de los centros de la Red Cultural a través del modelo de gestión turística MINTUR y la “Herramienta Para La Gestión De La Calidad Turística” realizada por el Ministerio de Turismo del Ecuador para posicionarse como uno de los mayores atractivos turísticos a nivel nacional.</a:t>
          </a:r>
          <a:endParaRPr lang="es-EC" dirty="0">
            <a:solidFill>
              <a:schemeClr val="tx1"/>
            </a:solidFill>
          </a:endParaRPr>
        </a:p>
      </dgm:t>
    </dgm:pt>
    <dgm:pt modelId="{D738FDB8-C2D2-4B6B-B98D-05E7ACC0EE2B}" type="parTrans" cxnId="{B0547D4D-9713-4520-9A09-1123038BF0A4}">
      <dgm:prSet/>
      <dgm:spPr/>
      <dgm:t>
        <a:bodyPr/>
        <a:lstStyle/>
        <a:p>
          <a:endParaRPr lang="es-EC"/>
        </a:p>
      </dgm:t>
    </dgm:pt>
    <dgm:pt modelId="{1946A2FB-6003-4175-8B69-A1B4CBED96D1}" type="sibTrans" cxnId="{B0547D4D-9713-4520-9A09-1123038BF0A4}">
      <dgm:prSet/>
      <dgm:spPr/>
      <dgm:t>
        <a:bodyPr/>
        <a:lstStyle/>
        <a:p>
          <a:endParaRPr lang="es-EC"/>
        </a:p>
      </dgm:t>
    </dgm:pt>
    <dgm:pt modelId="{5B0214CC-A8E4-416C-994D-6086B1CDBC40}" type="pres">
      <dgm:prSet presAssocID="{5D761B4D-872E-4909-8F30-3BB6CDC71522}" presName="diagram" presStyleCnt="0">
        <dgm:presLayoutVars>
          <dgm:dir/>
          <dgm:resizeHandles val="exact"/>
        </dgm:presLayoutVars>
      </dgm:prSet>
      <dgm:spPr/>
      <dgm:t>
        <a:bodyPr/>
        <a:lstStyle/>
        <a:p>
          <a:endParaRPr lang="es-EC"/>
        </a:p>
      </dgm:t>
    </dgm:pt>
    <dgm:pt modelId="{3AB5E5C9-B475-4E6D-9CAF-0D4C99BE50BC}" type="pres">
      <dgm:prSet presAssocID="{B885B4C5-E784-4E50-BC37-FBE29B7AC26E}" presName="node" presStyleLbl="node1" presStyleIdx="0" presStyleCnt="4">
        <dgm:presLayoutVars>
          <dgm:bulletEnabled val="1"/>
        </dgm:presLayoutVars>
      </dgm:prSet>
      <dgm:spPr/>
      <dgm:t>
        <a:bodyPr/>
        <a:lstStyle/>
        <a:p>
          <a:endParaRPr lang="es-EC"/>
        </a:p>
      </dgm:t>
    </dgm:pt>
    <dgm:pt modelId="{01937F7C-3761-4A88-A4D3-26C8162A945E}" type="pres">
      <dgm:prSet presAssocID="{89140C54-F18C-4592-9EF4-69E901B76539}" presName="sibTrans" presStyleCnt="0"/>
      <dgm:spPr/>
    </dgm:pt>
    <dgm:pt modelId="{663709A2-352F-40B6-8A33-B7207490DF78}" type="pres">
      <dgm:prSet presAssocID="{FB773B88-66D6-4226-9371-A96220D3FA2A}" presName="node" presStyleLbl="node1" presStyleIdx="1" presStyleCnt="4">
        <dgm:presLayoutVars>
          <dgm:bulletEnabled val="1"/>
        </dgm:presLayoutVars>
      </dgm:prSet>
      <dgm:spPr/>
      <dgm:t>
        <a:bodyPr/>
        <a:lstStyle/>
        <a:p>
          <a:endParaRPr lang="es-EC"/>
        </a:p>
      </dgm:t>
    </dgm:pt>
    <dgm:pt modelId="{CDAC3395-58EF-4270-ACC0-DF348CAA1C9A}" type="pres">
      <dgm:prSet presAssocID="{81E3A853-CCED-4265-8D5D-30392E317B61}" presName="sibTrans" presStyleCnt="0"/>
      <dgm:spPr/>
    </dgm:pt>
    <dgm:pt modelId="{1095CF55-8005-4E1D-8594-6AFBF27B8434}" type="pres">
      <dgm:prSet presAssocID="{46D54736-A41B-4304-8011-9AD5F1F26972}" presName="node" presStyleLbl="node1" presStyleIdx="2" presStyleCnt="4">
        <dgm:presLayoutVars>
          <dgm:bulletEnabled val="1"/>
        </dgm:presLayoutVars>
      </dgm:prSet>
      <dgm:spPr/>
      <dgm:t>
        <a:bodyPr/>
        <a:lstStyle/>
        <a:p>
          <a:endParaRPr lang="es-EC"/>
        </a:p>
      </dgm:t>
    </dgm:pt>
    <dgm:pt modelId="{521A2517-6F05-4A63-84F9-496346FFEBD9}" type="pres">
      <dgm:prSet presAssocID="{7CB7213E-A52F-4DD9-8A67-B0E8AFEA8165}" presName="sibTrans" presStyleCnt="0"/>
      <dgm:spPr/>
    </dgm:pt>
    <dgm:pt modelId="{FD4196A0-D12A-437D-96C6-661B03D01774}" type="pres">
      <dgm:prSet presAssocID="{370E6CBB-145F-4E76-AD02-B89C0EDEA0FE}" presName="node" presStyleLbl="node1" presStyleIdx="3" presStyleCnt="4">
        <dgm:presLayoutVars>
          <dgm:bulletEnabled val="1"/>
        </dgm:presLayoutVars>
      </dgm:prSet>
      <dgm:spPr/>
      <dgm:t>
        <a:bodyPr/>
        <a:lstStyle/>
        <a:p>
          <a:endParaRPr lang="es-EC"/>
        </a:p>
      </dgm:t>
    </dgm:pt>
  </dgm:ptLst>
  <dgm:cxnLst>
    <dgm:cxn modelId="{B0547D4D-9713-4520-9A09-1123038BF0A4}" srcId="{370E6CBB-145F-4E76-AD02-B89C0EDEA0FE}" destId="{F779EA35-736A-4DDA-80E0-321FF12A4B34}" srcOrd="0" destOrd="0" parTransId="{D738FDB8-C2D2-4B6B-B98D-05E7ACC0EE2B}" sibTransId="{1946A2FB-6003-4175-8B69-A1B4CBED96D1}"/>
    <dgm:cxn modelId="{01C4914D-0DA8-455B-BF0A-C9DDE7133699}" srcId="{46D54736-A41B-4304-8011-9AD5F1F26972}" destId="{BC2322B6-B109-4972-8BDE-DD37FB3631E8}" srcOrd="0" destOrd="0" parTransId="{E566E299-3AB9-4476-AC54-E9929291E4A2}" sibTransId="{11980C14-8923-4A13-92F7-C4AECA062232}"/>
    <dgm:cxn modelId="{CA672E0E-0164-46DC-AA67-AA21D756AF38}" type="presOf" srcId="{46D54736-A41B-4304-8011-9AD5F1F26972}" destId="{1095CF55-8005-4E1D-8594-6AFBF27B8434}" srcOrd="0" destOrd="0" presId="urn:microsoft.com/office/officeart/2005/8/layout/default"/>
    <dgm:cxn modelId="{B583472B-8BBF-474A-B93F-0BD338466EEF}" type="presOf" srcId="{FB773B88-66D6-4226-9371-A96220D3FA2A}" destId="{663709A2-352F-40B6-8A33-B7207490DF78}" srcOrd="0" destOrd="0" presId="urn:microsoft.com/office/officeart/2005/8/layout/default"/>
    <dgm:cxn modelId="{BE33065A-C2D5-4B0C-8706-9988D158C0E8}" srcId="{5D761B4D-872E-4909-8F30-3BB6CDC71522}" destId="{FB773B88-66D6-4226-9371-A96220D3FA2A}" srcOrd="1" destOrd="0" parTransId="{02B91675-7C81-424A-A308-671E7387CB62}" sibTransId="{81E3A853-CCED-4265-8D5D-30392E317B61}"/>
    <dgm:cxn modelId="{3A3EA404-64CA-4427-8A1F-4F6F7105381E}" srcId="{5D761B4D-872E-4909-8F30-3BB6CDC71522}" destId="{46D54736-A41B-4304-8011-9AD5F1F26972}" srcOrd="2" destOrd="0" parTransId="{065C4FC4-8E3C-4C72-AD07-ABE2D4BF2BAF}" sibTransId="{7CB7213E-A52F-4DD9-8A67-B0E8AFEA8165}"/>
    <dgm:cxn modelId="{34F788EF-346A-42BF-A564-B62DA7F1A78B}" type="presOf" srcId="{5D761B4D-872E-4909-8F30-3BB6CDC71522}" destId="{5B0214CC-A8E4-416C-994D-6086B1CDBC40}" srcOrd="0" destOrd="0" presId="urn:microsoft.com/office/officeart/2005/8/layout/default"/>
    <dgm:cxn modelId="{DDA3C6A0-DA58-424A-8C5C-9DBDEA6824F2}" type="presOf" srcId="{3339CE4E-D334-4CAE-85B5-1219039A5976}" destId="{663709A2-352F-40B6-8A33-B7207490DF78}" srcOrd="0" destOrd="1" presId="urn:microsoft.com/office/officeart/2005/8/layout/default"/>
    <dgm:cxn modelId="{A1E51B15-4D38-475C-8A15-1AA72D157583}" type="presOf" srcId="{B885B4C5-E784-4E50-BC37-FBE29B7AC26E}" destId="{3AB5E5C9-B475-4E6D-9CAF-0D4C99BE50BC}" srcOrd="0" destOrd="0" presId="urn:microsoft.com/office/officeart/2005/8/layout/default"/>
    <dgm:cxn modelId="{D9DE3375-3F72-43F2-ADF7-1731102BAAC8}" type="presOf" srcId="{370E6CBB-145F-4E76-AD02-B89C0EDEA0FE}" destId="{FD4196A0-D12A-437D-96C6-661B03D01774}" srcOrd="0" destOrd="0" presId="urn:microsoft.com/office/officeart/2005/8/layout/default"/>
    <dgm:cxn modelId="{6EF33350-AF99-4B3F-969E-679C0182CF41}" srcId="{5D761B4D-872E-4909-8F30-3BB6CDC71522}" destId="{B885B4C5-E784-4E50-BC37-FBE29B7AC26E}" srcOrd="0" destOrd="0" parTransId="{7F0A6AD2-2CEF-407A-9385-623441BBF837}" sibTransId="{89140C54-F18C-4592-9EF4-69E901B76539}"/>
    <dgm:cxn modelId="{9D076074-25C8-418F-A4BF-A97E2279BCE9}" type="presOf" srcId="{BC2322B6-B109-4972-8BDE-DD37FB3631E8}" destId="{1095CF55-8005-4E1D-8594-6AFBF27B8434}" srcOrd="0" destOrd="1" presId="urn:microsoft.com/office/officeart/2005/8/layout/default"/>
    <dgm:cxn modelId="{6E111848-14BF-41D0-9950-C4234A0D2B77}" type="presOf" srcId="{F779EA35-736A-4DDA-80E0-321FF12A4B34}" destId="{FD4196A0-D12A-437D-96C6-661B03D01774}" srcOrd="0" destOrd="1" presId="urn:microsoft.com/office/officeart/2005/8/layout/default"/>
    <dgm:cxn modelId="{659A23FB-4DED-4389-A359-336D0A2FB04B}" srcId="{5D761B4D-872E-4909-8F30-3BB6CDC71522}" destId="{370E6CBB-145F-4E76-AD02-B89C0EDEA0FE}" srcOrd="3" destOrd="0" parTransId="{0C9B3A76-85E0-4AA5-8E78-F1751F112207}" sibTransId="{776A40A8-8B73-48A3-98BE-8932D5A74AC5}"/>
    <dgm:cxn modelId="{71578B37-C998-48DF-BC25-249DE07BE1D7}" srcId="{FB773B88-66D6-4226-9371-A96220D3FA2A}" destId="{3339CE4E-D334-4CAE-85B5-1219039A5976}" srcOrd="0" destOrd="0" parTransId="{666C5679-4EF9-4DD3-B9B5-60CB33059B82}" sibTransId="{16E84F9A-C747-4EBA-B3C9-3B4BEDD8E66B}"/>
    <dgm:cxn modelId="{DAD1BF1A-44D9-42AD-9400-0693BA5978B8}" type="presParOf" srcId="{5B0214CC-A8E4-416C-994D-6086B1CDBC40}" destId="{3AB5E5C9-B475-4E6D-9CAF-0D4C99BE50BC}" srcOrd="0" destOrd="0" presId="urn:microsoft.com/office/officeart/2005/8/layout/default"/>
    <dgm:cxn modelId="{4F8273D9-80BA-4FB4-AD6C-A1071BDD68DA}" type="presParOf" srcId="{5B0214CC-A8E4-416C-994D-6086B1CDBC40}" destId="{01937F7C-3761-4A88-A4D3-26C8162A945E}" srcOrd="1" destOrd="0" presId="urn:microsoft.com/office/officeart/2005/8/layout/default"/>
    <dgm:cxn modelId="{66516BF8-FFC8-413A-BBD8-845FECF50766}" type="presParOf" srcId="{5B0214CC-A8E4-416C-994D-6086B1CDBC40}" destId="{663709A2-352F-40B6-8A33-B7207490DF78}" srcOrd="2" destOrd="0" presId="urn:microsoft.com/office/officeart/2005/8/layout/default"/>
    <dgm:cxn modelId="{0BDF8533-E543-4154-B610-514C7953D78D}" type="presParOf" srcId="{5B0214CC-A8E4-416C-994D-6086B1CDBC40}" destId="{CDAC3395-58EF-4270-ACC0-DF348CAA1C9A}" srcOrd="3" destOrd="0" presId="urn:microsoft.com/office/officeart/2005/8/layout/default"/>
    <dgm:cxn modelId="{A278A3CF-A3CF-4A09-97B7-5FBE950C06E6}" type="presParOf" srcId="{5B0214CC-A8E4-416C-994D-6086B1CDBC40}" destId="{1095CF55-8005-4E1D-8594-6AFBF27B8434}" srcOrd="4" destOrd="0" presId="urn:microsoft.com/office/officeart/2005/8/layout/default"/>
    <dgm:cxn modelId="{D96CF766-D948-4149-AD57-1CCCA844821B}" type="presParOf" srcId="{5B0214CC-A8E4-416C-994D-6086B1CDBC40}" destId="{521A2517-6F05-4A63-84F9-496346FFEBD9}" srcOrd="5" destOrd="0" presId="urn:microsoft.com/office/officeart/2005/8/layout/default"/>
    <dgm:cxn modelId="{2C6C68ED-D81F-417B-952F-BB1BA3867B48}" type="presParOf" srcId="{5B0214CC-A8E4-416C-994D-6086B1CDBC40}" destId="{FD4196A0-D12A-437D-96C6-661B03D0177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EB13B0-46DB-4E8A-915B-76D054B57B43}">
      <dsp:nvSpPr>
        <dsp:cNvPr id="0" name=""/>
        <dsp:cNvSpPr/>
      </dsp:nvSpPr>
      <dsp:spPr>
        <a:xfrm>
          <a:off x="17678" y="164229"/>
          <a:ext cx="4460150" cy="4396064"/>
        </a:xfrm>
        <a:prstGeom prst="roundRect">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l="-732" t="11077" r="-60" b="1"/>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603A05B-5145-404C-9776-A314499BDDE4}">
      <dsp:nvSpPr>
        <dsp:cNvPr id="0" name=""/>
        <dsp:cNvSpPr/>
      </dsp:nvSpPr>
      <dsp:spPr>
        <a:xfrm>
          <a:off x="790788" y="1796669"/>
          <a:ext cx="2438832" cy="2423965"/>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165100" tIns="165100" rIns="165100" bIns="165100" numCol="1" spcCol="1270" anchor="b" anchorCtr="0">
          <a:noAutofit/>
        </a:bodyPr>
        <a:lstStyle/>
        <a:p>
          <a:pPr lvl="0" algn="l" defTabSz="2889250">
            <a:lnSpc>
              <a:spcPct val="90000"/>
            </a:lnSpc>
            <a:spcBef>
              <a:spcPct val="0"/>
            </a:spcBef>
            <a:spcAft>
              <a:spcPct val="35000"/>
            </a:spcAft>
          </a:pPr>
          <a:endParaRPr lang="es-EC" sz="6500" kern="1200" dirty="0"/>
        </a:p>
      </dsp:txBody>
      <dsp:txXfrm>
        <a:off x="790788" y="1796669"/>
        <a:ext cx="2438832" cy="2423965"/>
      </dsp:txXfrm>
    </dsp:sp>
    <dsp:sp modelId="{C2C8977A-4B48-4B67-A9B8-35CE87EB44D5}">
      <dsp:nvSpPr>
        <dsp:cNvPr id="0" name=""/>
        <dsp:cNvSpPr/>
      </dsp:nvSpPr>
      <dsp:spPr>
        <a:xfrm>
          <a:off x="3689799" y="3161434"/>
          <a:ext cx="1696791" cy="1539151"/>
        </a:xfrm>
        <a:prstGeom prst="ellipse">
          <a:avLst/>
        </a:prstGeom>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l="-31647" t="-16178" r="-73711" b="12506"/>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C8A7A74-BA01-4B3B-BD1A-6ED13F69912B}">
      <dsp:nvSpPr>
        <dsp:cNvPr id="0" name=""/>
        <dsp:cNvSpPr/>
      </dsp:nvSpPr>
      <dsp:spPr>
        <a:xfrm>
          <a:off x="4376803" y="629034"/>
          <a:ext cx="992108" cy="5616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3180" tIns="21590" rIns="43180" bIns="21590" numCol="1" spcCol="1270" anchor="t" anchorCtr="0">
          <a:noAutofit/>
        </a:bodyPr>
        <a:lstStyle/>
        <a:p>
          <a:pPr lvl="0" algn="l" defTabSz="755650">
            <a:lnSpc>
              <a:spcPct val="90000"/>
            </a:lnSpc>
            <a:spcBef>
              <a:spcPct val="0"/>
            </a:spcBef>
            <a:spcAft>
              <a:spcPct val="35000"/>
            </a:spcAft>
          </a:pPr>
          <a:endParaRPr lang="es-EC" sz="1700" kern="1200" dirty="0"/>
        </a:p>
        <a:p>
          <a:pPr marL="114300" lvl="1" indent="-114300" algn="l" defTabSz="577850">
            <a:lnSpc>
              <a:spcPct val="90000"/>
            </a:lnSpc>
            <a:spcBef>
              <a:spcPct val="0"/>
            </a:spcBef>
            <a:spcAft>
              <a:spcPct val="15000"/>
            </a:spcAft>
            <a:buChar char="••"/>
          </a:pPr>
          <a:endParaRPr lang="es-EC" sz="1300" kern="1200" dirty="0"/>
        </a:p>
      </dsp:txBody>
      <dsp:txXfrm>
        <a:off x="4376803" y="629034"/>
        <a:ext cx="992108" cy="56166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DD1CFD-7F6A-478C-A46F-4D87AC529805}">
      <dsp:nvSpPr>
        <dsp:cNvPr id="0" name=""/>
        <dsp:cNvSpPr/>
      </dsp:nvSpPr>
      <dsp:spPr>
        <a:xfrm>
          <a:off x="1488168" y="3851721"/>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A410E4EE-FB86-478D-9FD1-4EAFDEBA9038}">
      <dsp:nvSpPr>
        <dsp:cNvPr id="0" name=""/>
        <dsp:cNvSpPr/>
      </dsp:nvSpPr>
      <dsp:spPr>
        <a:xfrm>
          <a:off x="1345247" y="3909752"/>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28952708-0417-418B-AA83-EA30AE85ABB6}">
      <dsp:nvSpPr>
        <dsp:cNvPr id="0" name=""/>
        <dsp:cNvSpPr/>
      </dsp:nvSpPr>
      <dsp:spPr>
        <a:xfrm>
          <a:off x="1199054" y="3957725"/>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50C39858-68E1-4659-B64C-FC70E2E93AC0}">
      <dsp:nvSpPr>
        <dsp:cNvPr id="0" name=""/>
        <dsp:cNvSpPr/>
      </dsp:nvSpPr>
      <dsp:spPr>
        <a:xfrm>
          <a:off x="1051224" y="3994865"/>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5E52071F-8434-4D2B-AF3C-2B4ACF71810D}">
      <dsp:nvSpPr>
        <dsp:cNvPr id="0" name=""/>
        <dsp:cNvSpPr/>
      </dsp:nvSpPr>
      <dsp:spPr>
        <a:xfrm>
          <a:off x="2267138" y="3289975"/>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4E60C00B-8AA3-4A1E-9DC0-9DC5C35F95D3}">
      <dsp:nvSpPr>
        <dsp:cNvPr id="0" name=""/>
        <dsp:cNvSpPr/>
      </dsp:nvSpPr>
      <dsp:spPr>
        <a:xfrm>
          <a:off x="2154220" y="3404490"/>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986932F9-AD65-45B5-AB03-746EEBE4C3F2}">
      <dsp:nvSpPr>
        <dsp:cNvPr id="0" name=""/>
        <dsp:cNvSpPr/>
      </dsp:nvSpPr>
      <dsp:spPr>
        <a:xfrm>
          <a:off x="2735174" y="2593595"/>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CC05DE96-5C1B-42E9-8F99-E8A48E1B8EFB}">
      <dsp:nvSpPr>
        <dsp:cNvPr id="0" name=""/>
        <dsp:cNvSpPr/>
      </dsp:nvSpPr>
      <dsp:spPr>
        <a:xfrm>
          <a:off x="2986649" y="1745173"/>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59100115-B678-4CA6-BB6D-4B2F9921C928}">
      <dsp:nvSpPr>
        <dsp:cNvPr id="0" name=""/>
        <dsp:cNvSpPr/>
      </dsp:nvSpPr>
      <dsp:spPr>
        <a:xfrm>
          <a:off x="2860639" y="741613"/>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DB8E8E59-7F5B-4D6D-AF3E-7CBD9F77CB9F}">
      <dsp:nvSpPr>
        <dsp:cNvPr id="0" name=""/>
        <dsp:cNvSpPr/>
      </dsp:nvSpPr>
      <dsp:spPr>
        <a:xfrm>
          <a:off x="2954464" y="669267"/>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667F35C9-F959-455E-878B-171568BC307A}">
      <dsp:nvSpPr>
        <dsp:cNvPr id="0" name=""/>
        <dsp:cNvSpPr/>
      </dsp:nvSpPr>
      <dsp:spPr>
        <a:xfrm>
          <a:off x="3048290" y="596534"/>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A18D9027-8E65-447B-B027-DEA7E1E79973}">
      <dsp:nvSpPr>
        <dsp:cNvPr id="0" name=""/>
        <dsp:cNvSpPr/>
      </dsp:nvSpPr>
      <dsp:spPr>
        <a:xfrm>
          <a:off x="3142115" y="669267"/>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07054D5F-376E-49C0-9085-99DEF4A642A4}">
      <dsp:nvSpPr>
        <dsp:cNvPr id="0" name=""/>
        <dsp:cNvSpPr/>
      </dsp:nvSpPr>
      <dsp:spPr>
        <a:xfrm>
          <a:off x="3235941" y="741613"/>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E7C4F161-66F8-4DE3-9B3F-AC25BDFFC82D}">
      <dsp:nvSpPr>
        <dsp:cNvPr id="0" name=""/>
        <dsp:cNvSpPr/>
      </dsp:nvSpPr>
      <dsp:spPr>
        <a:xfrm>
          <a:off x="3048290" y="749737"/>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F51052CC-1220-4B50-92D7-03219AD17A78}">
      <dsp:nvSpPr>
        <dsp:cNvPr id="0" name=""/>
        <dsp:cNvSpPr/>
      </dsp:nvSpPr>
      <dsp:spPr>
        <a:xfrm>
          <a:off x="3048290" y="902941"/>
          <a:ext cx="64368" cy="64368"/>
        </a:xfrm>
        <a:prstGeom prst="ellipse">
          <a:avLst/>
        </a:prstGeom>
        <a:solidFill>
          <a:schemeClr val="lt1">
            <a:hueOff val="0"/>
            <a:satOff val="0"/>
            <a:lumOff val="0"/>
            <a:alphaOff val="0"/>
          </a:schemeClr>
        </a:solid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324880A7-B7E7-4466-917B-2268A62A3C37}">
      <dsp:nvSpPr>
        <dsp:cNvPr id="0" name=""/>
        <dsp:cNvSpPr/>
      </dsp:nvSpPr>
      <dsp:spPr>
        <a:xfrm>
          <a:off x="692833" y="4127638"/>
          <a:ext cx="1387744" cy="372176"/>
        </a:xfrm>
        <a:prstGeom prst="roundRect">
          <a:avLst/>
        </a:prstGeom>
        <a:solidFill>
          <a:schemeClr val="lt1">
            <a:hueOff val="0"/>
            <a:satOff val="0"/>
            <a:lumOff val="0"/>
            <a:alphaOff val="0"/>
          </a:schemeClr>
        </a:solid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3739" tIns="38100" rIns="38100" bIns="381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1992</a:t>
          </a:r>
        </a:p>
      </dsp:txBody>
      <dsp:txXfrm>
        <a:off x="711001" y="4145806"/>
        <a:ext cx="1351408" cy="335840"/>
      </dsp:txXfrm>
    </dsp:sp>
    <dsp:sp modelId="{CC213471-6FD0-4F37-9E98-E3D8F9F8C550}">
      <dsp:nvSpPr>
        <dsp:cNvPr id="0" name=""/>
        <dsp:cNvSpPr/>
      </dsp:nvSpPr>
      <dsp:spPr>
        <a:xfrm>
          <a:off x="2080578" y="4127638"/>
          <a:ext cx="3114789" cy="3721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25400" rIns="25400" bIns="254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Cumbre de la Tierra</a:t>
          </a:r>
        </a:p>
      </dsp:txBody>
      <dsp:txXfrm>
        <a:off x="2080578" y="4127638"/>
        <a:ext cx="3114789" cy="372176"/>
      </dsp:txXfrm>
    </dsp:sp>
    <dsp:sp modelId="{592366D2-EBCF-4757-82D6-7C4D8CC62320}">
      <dsp:nvSpPr>
        <dsp:cNvPr id="0" name=""/>
        <dsp:cNvSpPr/>
      </dsp:nvSpPr>
      <dsp:spPr>
        <a:xfrm>
          <a:off x="308257" y="3753721"/>
          <a:ext cx="643686" cy="643377"/>
        </a:xfrm>
        <a:prstGeom prst="ellipse">
          <a:avLst/>
        </a:prstGeom>
        <a:blipFill rotWithShape="1">
          <a:blip xmlns:r="http://schemas.openxmlformats.org/officeDocument/2006/relationships" r:embed="rId1"/>
          <a:stretch>
            <a:fillRect/>
          </a:stretch>
        </a:blip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dsp:style>
    </dsp:sp>
    <dsp:sp modelId="{C5A8A060-6EAC-47F4-9D57-478A87F3BC14}">
      <dsp:nvSpPr>
        <dsp:cNvPr id="0" name=""/>
        <dsp:cNvSpPr/>
      </dsp:nvSpPr>
      <dsp:spPr>
        <a:xfrm>
          <a:off x="1912565" y="3687758"/>
          <a:ext cx="1387744" cy="372176"/>
        </a:xfrm>
        <a:prstGeom prst="roundRect">
          <a:avLst/>
        </a:prstGeom>
        <a:solidFill>
          <a:schemeClr val="lt1">
            <a:hueOff val="0"/>
            <a:satOff val="0"/>
            <a:lumOff val="0"/>
            <a:alphaOff val="0"/>
          </a:schemeClr>
        </a:solid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3739" tIns="38100" rIns="38100" bIns="381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2004</a:t>
          </a:r>
        </a:p>
      </dsp:txBody>
      <dsp:txXfrm>
        <a:off x="1930733" y="3705926"/>
        <a:ext cx="1351408" cy="335840"/>
      </dsp:txXfrm>
    </dsp:sp>
    <dsp:sp modelId="{40F790FA-0F25-40F4-A786-AC8D079A495B}">
      <dsp:nvSpPr>
        <dsp:cNvPr id="0" name=""/>
        <dsp:cNvSpPr/>
      </dsp:nvSpPr>
      <dsp:spPr>
        <a:xfrm>
          <a:off x="3300309" y="3687758"/>
          <a:ext cx="1895057" cy="3721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25400" rIns="25400" bIns="25400" numCol="1" spcCol="1270" anchor="ctr" anchorCtr="0">
          <a:noAutofit/>
        </a:bodyPr>
        <a:lstStyle/>
        <a:p>
          <a:pPr lvl="0" algn="l" defTabSz="444500">
            <a:lnSpc>
              <a:spcPct val="90000"/>
            </a:lnSpc>
            <a:spcBef>
              <a:spcPct val="0"/>
            </a:spcBef>
            <a:spcAft>
              <a:spcPct val="35000"/>
            </a:spcAft>
          </a:pPr>
          <a:r>
            <a:rPr lang="es-EC" sz="1000" kern="1200" dirty="0">
              <a:latin typeface="Times New Roman" panose="02020603050405020304" pitchFamily="18" charset="0"/>
              <a:cs typeface="Times New Roman" panose="02020603050405020304" pitchFamily="18" charset="0"/>
            </a:rPr>
            <a:t>Declaración de 67 artículos</a:t>
          </a:r>
        </a:p>
      </dsp:txBody>
      <dsp:txXfrm>
        <a:off x="3300309" y="3687758"/>
        <a:ext cx="1895057" cy="372176"/>
      </dsp:txXfrm>
    </dsp:sp>
    <dsp:sp modelId="{3557EEE0-93DA-4AD4-BAB1-4002779A3EC2}">
      <dsp:nvSpPr>
        <dsp:cNvPr id="0" name=""/>
        <dsp:cNvSpPr/>
      </dsp:nvSpPr>
      <dsp:spPr>
        <a:xfrm>
          <a:off x="1527444" y="3313841"/>
          <a:ext cx="643686" cy="643377"/>
        </a:xfrm>
        <a:prstGeom prst="ellipse">
          <a:avLst/>
        </a:prstGeom>
        <a:blipFill rotWithShape="1">
          <a:blip xmlns:r="http://schemas.openxmlformats.org/officeDocument/2006/relationships" r:embed="rId2"/>
          <a:stretch>
            <a:fillRect/>
          </a:stretch>
        </a:blip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dsp:style>
    </dsp:sp>
    <dsp:sp modelId="{2453BA7C-FC0E-4780-99A6-5F88A5A2CF3B}">
      <dsp:nvSpPr>
        <dsp:cNvPr id="0" name=""/>
        <dsp:cNvSpPr/>
      </dsp:nvSpPr>
      <dsp:spPr>
        <a:xfrm>
          <a:off x="2573707" y="3052119"/>
          <a:ext cx="1387744" cy="372176"/>
        </a:xfrm>
        <a:prstGeom prst="roundRect">
          <a:avLst/>
        </a:prstGeom>
        <a:solidFill>
          <a:schemeClr val="lt1">
            <a:hueOff val="0"/>
            <a:satOff val="0"/>
            <a:lumOff val="0"/>
            <a:alphaOff val="0"/>
          </a:schemeClr>
        </a:solid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3739" tIns="38100" rIns="38100" bIns="38100" numCol="1" spcCol="1270" anchor="ctr" anchorCtr="0">
          <a:noAutofit/>
        </a:bodyPr>
        <a:lstStyle/>
        <a:p>
          <a:pPr lvl="0" algn="l" defTabSz="444500">
            <a:lnSpc>
              <a:spcPct val="90000"/>
            </a:lnSpc>
            <a:spcBef>
              <a:spcPct val="0"/>
            </a:spcBef>
            <a:spcAft>
              <a:spcPct val="35000"/>
            </a:spcAft>
          </a:pPr>
          <a:r>
            <a:rPr lang="es-EC" sz="1000" kern="1200" dirty="0">
              <a:latin typeface="Times New Roman" panose="02020603050405020304" pitchFamily="18" charset="0"/>
              <a:cs typeface="Times New Roman" panose="02020603050405020304" pitchFamily="18" charset="0"/>
            </a:rPr>
            <a:t>2010</a:t>
          </a:r>
        </a:p>
      </dsp:txBody>
      <dsp:txXfrm>
        <a:off x="2591875" y="3070287"/>
        <a:ext cx="1351408" cy="335840"/>
      </dsp:txXfrm>
    </dsp:sp>
    <dsp:sp modelId="{AB9B786D-107C-4E90-BE03-EFBF5705AA23}">
      <dsp:nvSpPr>
        <dsp:cNvPr id="0" name=""/>
        <dsp:cNvSpPr/>
      </dsp:nvSpPr>
      <dsp:spPr>
        <a:xfrm>
          <a:off x="3961452" y="3052119"/>
          <a:ext cx="1233914" cy="3721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25400" rIns="25400" bIns="25400" numCol="1" spcCol="1270" anchor="ctr" anchorCtr="0">
          <a:noAutofit/>
        </a:bodyPr>
        <a:lstStyle/>
        <a:p>
          <a:pPr lvl="0" algn="l" defTabSz="444500">
            <a:lnSpc>
              <a:spcPct val="90000"/>
            </a:lnSpc>
            <a:spcBef>
              <a:spcPct val="0"/>
            </a:spcBef>
            <a:spcAft>
              <a:spcPct val="35000"/>
            </a:spcAft>
          </a:pPr>
          <a:r>
            <a:rPr lang="es-EC" sz="1000" kern="1200" dirty="0">
              <a:latin typeface="Times New Roman" panose="02020603050405020304" pitchFamily="18" charset="0"/>
              <a:cs typeface="Times New Roman" panose="02020603050405020304" pitchFamily="18" charset="0"/>
            </a:rPr>
            <a:t>Cultura: el cuarto pilar del desarrollo sostenible</a:t>
          </a:r>
        </a:p>
      </dsp:txBody>
      <dsp:txXfrm>
        <a:off x="3961452" y="3052119"/>
        <a:ext cx="1233914" cy="372176"/>
      </dsp:txXfrm>
    </dsp:sp>
    <dsp:sp modelId="{B96F8796-80F5-4B3D-884B-AEB0E1AC78F2}">
      <dsp:nvSpPr>
        <dsp:cNvPr id="0" name=""/>
        <dsp:cNvSpPr/>
      </dsp:nvSpPr>
      <dsp:spPr>
        <a:xfrm>
          <a:off x="2188586" y="2678202"/>
          <a:ext cx="643686" cy="643377"/>
        </a:xfrm>
        <a:prstGeom prst="ellipse">
          <a:avLst/>
        </a:prstGeom>
        <a:blipFill rotWithShape="1">
          <a:blip xmlns:r="http://schemas.openxmlformats.org/officeDocument/2006/relationships" r:embed="rId3"/>
          <a:stretch>
            <a:fillRect/>
          </a:stretch>
        </a:blip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dsp:style>
    </dsp:sp>
    <dsp:sp modelId="{8A3BF66F-A183-40AF-BACD-325C7EF73932}">
      <dsp:nvSpPr>
        <dsp:cNvPr id="0" name=""/>
        <dsp:cNvSpPr/>
      </dsp:nvSpPr>
      <dsp:spPr>
        <a:xfrm>
          <a:off x="2919007" y="2235033"/>
          <a:ext cx="1387744" cy="372176"/>
        </a:xfrm>
        <a:prstGeom prst="roundRect">
          <a:avLst/>
        </a:prstGeom>
        <a:solidFill>
          <a:schemeClr val="lt1">
            <a:hueOff val="0"/>
            <a:satOff val="0"/>
            <a:lumOff val="0"/>
            <a:alphaOff val="0"/>
          </a:schemeClr>
        </a:solid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3739" tIns="38100" rIns="38100" bIns="381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2015</a:t>
          </a:r>
        </a:p>
      </dsp:txBody>
      <dsp:txXfrm>
        <a:off x="2937175" y="2253201"/>
        <a:ext cx="1351408" cy="335840"/>
      </dsp:txXfrm>
    </dsp:sp>
    <dsp:sp modelId="{2D832728-F095-4E01-85D3-DD3CD30559CB}">
      <dsp:nvSpPr>
        <dsp:cNvPr id="0" name=""/>
        <dsp:cNvSpPr/>
      </dsp:nvSpPr>
      <dsp:spPr>
        <a:xfrm>
          <a:off x="4306752" y="2235033"/>
          <a:ext cx="888614" cy="3721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25400" rIns="25400" bIns="254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Cultura 21 Acciones</a:t>
          </a:r>
        </a:p>
      </dsp:txBody>
      <dsp:txXfrm>
        <a:off x="4306752" y="2235033"/>
        <a:ext cx="888614" cy="372176"/>
      </dsp:txXfrm>
    </dsp:sp>
    <dsp:sp modelId="{4C8F0211-4C8C-41AB-B08D-DF0DEF0F3676}">
      <dsp:nvSpPr>
        <dsp:cNvPr id="0" name=""/>
        <dsp:cNvSpPr/>
      </dsp:nvSpPr>
      <dsp:spPr>
        <a:xfrm>
          <a:off x="2534431" y="1861116"/>
          <a:ext cx="643686" cy="643377"/>
        </a:xfrm>
        <a:prstGeom prst="ellipse">
          <a:avLst/>
        </a:prstGeom>
        <a:blipFill rotWithShape="1">
          <a:blip xmlns:r="http://schemas.openxmlformats.org/officeDocument/2006/relationships" r:embed="rId4"/>
          <a:stretch>
            <a:fillRect/>
          </a:stretch>
        </a:blip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dsp:style>
    </dsp:sp>
    <dsp:sp modelId="{F4880918-4028-4ED6-8BB5-DEB8C50E20CD}">
      <dsp:nvSpPr>
        <dsp:cNvPr id="0" name=""/>
        <dsp:cNvSpPr/>
      </dsp:nvSpPr>
      <dsp:spPr>
        <a:xfrm>
          <a:off x="3111567" y="1403247"/>
          <a:ext cx="1387744" cy="372176"/>
        </a:xfrm>
        <a:prstGeom prst="roundRect">
          <a:avLst/>
        </a:prstGeom>
        <a:solidFill>
          <a:schemeClr val="lt1">
            <a:hueOff val="0"/>
            <a:satOff val="0"/>
            <a:lumOff val="0"/>
            <a:alphaOff val="0"/>
          </a:schemeClr>
        </a:solid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3739" tIns="38100" rIns="38100" bIns="381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2019</a:t>
          </a:r>
        </a:p>
      </dsp:txBody>
      <dsp:txXfrm>
        <a:off x="3129735" y="1421415"/>
        <a:ext cx="1351408" cy="335840"/>
      </dsp:txXfrm>
    </dsp:sp>
    <dsp:sp modelId="{2BA1AF78-964B-4B97-B2C9-C87303321AD2}">
      <dsp:nvSpPr>
        <dsp:cNvPr id="0" name=""/>
        <dsp:cNvSpPr/>
      </dsp:nvSpPr>
      <dsp:spPr>
        <a:xfrm>
          <a:off x="4499312" y="1403247"/>
          <a:ext cx="696054" cy="3721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25400" rIns="25400" bIns="25400" numCol="1" spcCol="1270" anchor="ctr" anchorCtr="0">
          <a:noAutofit/>
        </a:bodyPr>
        <a:lstStyle/>
        <a:p>
          <a:pPr lvl="0" algn="l" defTabSz="444500">
            <a:lnSpc>
              <a:spcPct val="90000"/>
            </a:lnSpc>
            <a:spcBef>
              <a:spcPct val="0"/>
            </a:spcBef>
            <a:spcAft>
              <a:spcPct val="35000"/>
            </a:spcAft>
          </a:pPr>
          <a:r>
            <a:rPr lang="es-EC" sz="1000" kern="1200">
              <a:latin typeface="Times New Roman" panose="02020603050405020304" pitchFamily="18" charset="0"/>
              <a:cs typeface="Times New Roman" panose="02020603050405020304" pitchFamily="18" charset="0"/>
            </a:rPr>
            <a:t>Cultura y desarrollo sostenible</a:t>
          </a:r>
        </a:p>
      </dsp:txBody>
      <dsp:txXfrm>
        <a:off x="4499312" y="1403247"/>
        <a:ext cx="696054" cy="372176"/>
      </dsp:txXfrm>
    </dsp:sp>
    <dsp:sp modelId="{5723F4F9-3258-42B5-AFFA-B60E5635A52A}">
      <dsp:nvSpPr>
        <dsp:cNvPr id="0" name=""/>
        <dsp:cNvSpPr/>
      </dsp:nvSpPr>
      <dsp:spPr>
        <a:xfrm>
          <a:off x="2726446" y="1029330"/>
          <a:ext cx="643686" cy="643377"/>
        </a:xfrm>
        <a:prstGeom prst="ellipse">
          <a:avLst/>
        </a:prstGeom>
        <a:blipFill rotWithShape="1">
          <a:blip xmlns:r="http://schemas.openxmlformats.org/officeDocument/2006/relationships" r:embed="rId5"/>
          <a:stretch>
            <a:fillRect/>
          </a:stretch>
        </a:blipFill>
        <a:ln w="19050" cap="flat" cmpd="sng" algn="ctr">
          <a:solidFill>
            <a:schemeClr val="accent1">
              <a:shade val="80000"/>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E7CD59-D0B2-4750-9C9B-E50B6C3627D6}">
      <dsp:nvSpPr>
        <dsp:cNvPr id="0" name=""/>
        <dsp:cNvSpPr/>
      </dsp:nvSpPr>
      <dsp:spPr>
        <a:xfrm>
          <a:off x="134323" y="1509269"/>
          <a:ext cx="1964390" cy="647355"/>
        </a:xfrm>
        <a:prstGeom prst="rect">
          <a:avLst/>
        </a:prstGeom>
        <a:blipFill rotWithShape="0">
          <a:blip xmlns:r="http://schemas.openxmlformats.org/officeDocument/2006/relationships" r:embed="rId1"/>
          <a:stretch>
            <a:fillRect/>
          </a:stretch>
        </a:blip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ctr" anchorCtr="0">
          <a:noAutofit/>
        </a:bodyPr>
        <a:lstStyle/>
        <a:p>
          <a:pPr lvl="0" algn="ctr" defTabSz="1733550">
            <a:lnSpc>
              <a:spcPct val="90000"/>
            </a:lnSpc>
            <a:spcBef>
              <a:spcPct val="0"/>
            </a:spcBef>
            <a:spcAft>
              <a:spcPct val="35000"/>
            </a:spcAft>
          </a:pPr>
          <a:endParaRPr lang="es-EC" sz="3900" kern="1200" dirty="0"/>
        </a:p>
      </dsp:txBody>
      <dsp:txXfrm>
        <a:off x="134323" y="1509269"/>
        <a:ext cx="1964390" cy="647355"/>
      </dsp:txXfrm>
    </dsp:sp>
    <dsp:sp modelId="{62739B36-B46D-48BA-BD85-A69C067EF597}">
      <dsp:nvSpPr>
        <dsp:cNvPr id="0" name=""/>
        <dsp:cNvSpPr/>
      </dsp:nvSpPr>
      <dsp:spPr>
        <a:xfrm>
          <a:off x="142240" y="370585"/>
          <a:ext cx="1964390" cy="5412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9370" tIns="39370" rIns="39370" bIns="39370" numCol="1" spcCol="1270" anchor="ctr" anchorCtr="0">
          <a:noAutofit/>
        </a:bodyPr>
        <a:lstStyle/>
        <a:p>
          <a:pPr lvl="0" algn="ctr" defTabSz="1377950">
            <a:lnSpc>
              <a:spcPct val="90000"/>
            </a:lnSpc>
            <a:spcBef>
              <a:spcPct val="0"/>
            </a:spcBef>
            <a:spcAft>
              <a:spcPct val="35000"/>
            </a:spcAft>
          </a:pPr>
          <a:r>
            <a:rPr lang="es-EC" sz="3100" kern="1200" dirty="0" smtClean="0"/>
            <a:t>Fórmula</a:t>
          </a:r>
          <a:endParaRPr lang="es-EC" sz="3100" kern="1200" dirty="0"/>
        </a:p>
      </dsp:txBody>
      <dsp:txXfrm>
        <a:off x="142240" y="370585"/>
        <a:ext cx="1964390" cy="541225"/>
      </dsp:txXfrm>
    </dsp:sp>
    <dsp:sp modelId="{4AC8B543-86B4-464F-83FE-DDBCB34040DB}">
      <dsp:nvSpPr>
        <dsp:cNvPr id="0" name=""/>
        <dsp:cNvSpPr/>
      </dsp:nvSpPr>
      <dsp:spPr>
        <a:xfrm>
          <a:off x="132091" y="1312384"/>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6E40AB9-FBA7-499B-B973-E875631DFF6B}">
      <dsp:nvSpPr>
        <dsp:cNvPr id="0" name=""/>
        <dsp:cNvSpPr/>
      </dsp:nvSpPr>
      <dsp:spPr>
        <a:xfrm>
          <a:off x="241472" y="1093622"/>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ED1386A-81F3-41A6-82CA-30981DC939C9}">
      <dsp:nvSpPr>
        <dsp:cNvPr id="0" name=""/>
        <dsp:cNvSpPr/>
      </dsp:nvSpPr>
      <dsp:spPr>
        <a:xfrm>
          <a:off x="503986" y="1137375"/>
          <a:ext cx="245548" cy="24554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82B32D5-FA4C-4BD3-B3D4-59796CA8C8A5}">
      <dsp:nvSpPr>
        <dsp:cNvPr id="0" name=""/>
        <dsp:cNvSpPr/>
      </dsp:nvSpPr>
      <dsp:spPr>
        <a:xfrm>
          <a:off x="722747" y="896737"/>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82E34C-B46F-4440-83D8-46C5FA1C3956}">
      <dsp:nvSpPr>
        <dsp:cNvPr id="0" name=""/>
        <dsp:cNvSpPr/>
      </dsp:nvSpPr>
      <dsp:spPr>
        <a:xfrm>
          <a:off x="1007137" y="809232"/>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210460-AD6E-4ED2-8A5D-4BF7B7ECA450}">
      <dsp:nvSpPr>
        <dsp:cNvPr id="0" name=""/>
        <dsp:cNvSpPr/>
      </dsp:nvSpPr>
      <dsp:spPr>
        <a:xfrm>
          <a:off x="1357156" y="962365"/>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07537D5-8834-409D-A821-5F8017BB5C4E}">
      <dsp:nvSpPr>
        <dsp:cNvPr id="0" name=""/>
        <dsp:cNvSpPr/>
      </dsp:nvSpPr>
      <dsp:spPr>
        <a:xfrm>
          <a:off x="1575918" y="1071746"/>
          <a:ext cx="245548" cy="24554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CDE157-44C6-48F9-8771-8795ECB69DB8}">
      <dsp:nvSpPr>
        <dsp:cNvPr id="0" name=""/>
        <dsp:cNvSpPr/>
      </dsp:nvSpPr>
      <dsp:spPr>
        <a:xfrm>
          <a:off x="1882184" y="1312384"/>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7DE768D-7EF8-489C-B4B3-AC681D3A323C}">
      <dsp:nvSpPr>
        <dsp:cNvPr id="0" name=""/>
        <dsp:cNvSpPr/>
      </dsp:nvSpPr>
      <dsp:spPr>
        <a:xfrm>
          <a:off x="2013441" y="1553022"/>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F16557F-98BD-4A95-A605-27AD857CC29C}">
      <dsp:nvSpPr>
        <dsp:cNvPr id="0" name=""/>
        <dsp:cNvSpPr/>
      </dsp:nvSpPr>
      <dsp:spPr>
        <a:xfrm>
          <a:off x="875880" y="1093622"/>
          <a:ext cx="401807" cy="40180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EAF75D4-4F8A-4A31-9587-F3B83F7EE472}">
      <dsp:nvSpPr>
        <dsp:cNvPr id="0" name=""/>
        <dsp:cNvSpPr/>
      </dsp:nvSpPr>
      <dsp:spPr>
        <a:xfrm>
          <a:off x="22710" y="1924916"/>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571E193-F47D-4610-BC76-8CEDB5A1C686}">
      <dsp:nvSpPr>
        <dsp:cNvPr id="0" name=""/>
        <dsp:cNvSpPr/>
      </dsp:nvSpPr>
      <dsp:spPr>
        <a:xfrm>
          <a:off x="153967" y="2121802"/>
          <a:ext cx="245548" cy="24554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599B6B9-37A2-460C-8A1F-7174CF69D9C0}">
      <dsp:nvSpPr>
        <dsp:cNvPr id="0" name=""/>
        <dsp:cNvSpPr/>
      </dsp:nvSpPr>
      <dsp:spPr>
        <a:xfrm>
          <a:off x="482110" y="2296811"/>
          <a:ext cx="357161" cy="35716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6F53AE3-CE5D-480D-9298-09DFB45A5D35}">
      <dsp:nvSpPr>
        <dsp:cNvPr id="0" name=""/>
        <dsp:cNvSpPr/>
      </dsp:nvSpPr>
      <dsp:spPr>
        <a:xfrm>
          <a:off x="941509" y="2581201"/>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FAA1688-BEB7-4A92-BF5B-7E1FEBA22B5E}">
      <dsp:nvSpPr>
        <dsp:cNvPr id="0" name=""/>
        <dsp:cNvSpPr/>
      </dsp:nvSpPr>
      <dsp:spPr>
        <a:xfrm>
          <a:off x="1029014" y="2296811"/>
          <a:ext cx="245548" cy="24554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2F56B32-D3E9-44B4-AC4C-242D499D3C8C}">
      <dsp:nvSpPr>
        <dsp:cNvPr id="0" name=""/>
        <dsp:cNvSpPr/>
      </dsp:nvSpPr>
      <dsp:spPr>
        <a:xfrm>
          <a:off x="1247775" y="2603077"/>
          <a:ext cx="156258" cy="15625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F8EBA53-D805-47C1-AC5A-F86822C5ED93}">
      <dsp:nvSpPr>
        <dsp:cNvPr id="0" name=""/>
        <dsp:cNvSpPr/>
      </dsp:nvSpPr>
      <dsp:spPr>
        <a:xfrm>
          <a:off x="1444661" y="2253059"/>
          <a:ext cx="357161" cy="35716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A9E0362-C19F-4894-B935-76D80422A54A}">
      <dsp:nvSpPr>
        <dsp:cNvPr id="0" name=""/>
        <dsp:cNvSpPr/>
      </dsp:nvSpPr>
      <dsp:spPr>
        <a:xfrm>
          <a:off x="1925936" y="2165554"/>
          <a:ext cx="245548" cy="245548"/>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4EAA500-0062-4523-B4FA-660434CD47E7}">
      <dsp:nvSpPr>
        <dsp:cNvPr id="0" name=""/>
        <dsp:cNvSpPr/>
      </dsp:nvSpPr>
      <dsp:spPr>
        <a:xfrm>
          <a:off x="2171485" y="1137011"/>
          <a:ext cx="721141" cy="1376738"/>
        </a:xfrm>
        <a:prstGeom prst="chevron">
          <a:avLst>
            <a:gd name="adj" fmla="val 6231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F11DACF-0BB5-4C15-A5D8-421D40F7DF00}">
      <dsp:nvSpPr>
        <dsp:cNvPr id="0" name=""/>
        <dsp:cNvSpPr/>
      </dsp:nvSpPr>
      <dsp:spPr>
        <a:xfrm>
          <a:off x="2761510" y="1137011"/>
          <a:ext cx="721141" cy="1376738"/>
        </a:xfrm>
        <a:prstGeom prst="chevron">
          <a:avLst>
            <a:gd name="adj" fmla="val 6231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7CF7743-A9A8-4806-A6E5-6D90FE9AC552}">
      <dsp:nvSpPr>
        <dsp:cNvPr id="0" name=""/>
        <dsp:cNvSpPr/>
      </dsp:nvSpPr>
      <dsp:spPr>
        <a:xfrm>
          <a:off x="3630158" y="1039342"/>
          <a:ext cx="1671737" cy="167173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266700">
            <a:lnSpc>
              <a:spcPct val="90000"/>
            </a:lnSpc>
            <a:spcBef>
              <a:spcPct val="0"/>
            </a:spcBef>
            <a:spcAft>
              <a:spcPct val="35000"/>
            </a:spcAft>
          </a:pPr>
          <a:endParaRPr lang="es-EC" sz="600" kern="1200" dirty="0"/>
        </a:p>
      </dsp:txBody>
      <dsp:txXfrm>
        <a:off x="3874978" y="1284162"/>
        <a:ext cx="1182097" cy="1182097"/>
      </dsp:txXfrm>
    </dsp:sp>
    <dsp:sp modelId="{F0CE84E9-B017-4242-98E5-CE1D0129FF7B}">
      <dsp:nvSpPr>
        <dsp:cNvPr id="0" name=""/>
        <dsp:cNvSpPr/>
      </dsp:nvSpPr>
      <dsp:spPr>
        <a:xfrm>
          <a:off x="3416254" y="402525"/>
          <a:ext cx="1966750" cy="5187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9370" tIns="39370" rIns="39370" bIns="39370" numCol="1" spcCol="1270" anchor="ctr" anchorCtr="0">
          <a:noAutofit/>
        </a:bodyPr>
        <a:lstStyle/>
        <a:p>
          <a:pPr lvl="0" algn="ctr" defTabSz="1377950">
            <a:lnSpc>
              <a:spcPct val="90000"/>
            </a:lnSpc>
            <a:spcBef>
              <a:spcPct val="0"/>
            </a:spcBef>
            <a:spcAft>
              <a:spcPct val="35000"/>
            </a:spcAft>
          </a:pPr>
          <a:r>
            <a:rPr lang="es-EC" sz="3100" kern="1200" dirty="0" smtClean="0"/>
            <a:t>Donde:</a:t>
          </a:r>
          <a:endParaRPr lang="es-EC" sz="3100" kern="1200" dirty="0"/>
        </a:p>
      </dsp:txBody>
      <dsp:txXfrm>
        <a:off x="3416254" y="402525"/>
        <a:ext cx="1966750" cy="51875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E7DC9E-2BC5-4315-AFF0-104BFEBD9D7D}">
      <dsp:nvSpPr>
        <dsp:cNvPr id="0" name=""/>
        <dsp:cNvSpPr/>
      </dsp:nvSpPr>
      <dsp:spPr>
        <a:xfrm>
          <a:off x="251800" y="142"/>
          <a:ext cx="1867151" cy="154864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rtl="0">
            <a:lnSpc>
              <a:spcPct val="90000"/>
            </a:lnSpc>
            <a:spcBef>
              <a:spcPct val="0"/>
            </a:spcBef>
            <a:spcAft>
              <a:spcPct val="35000"/>
            </a:spcAft>
          </a:pPr>
          <a:r>
            <a:rPr lang="es-EC" sz="1500" b="1" i="0" u="none" kern="1200" dirty="0" smtClean="0"/>
            <a:t>Selección de encuestadores</a:t>
          </a:r>
          <a:endParaRPr lang="es-EC" sz="1500" kern="1200" dirty="0"/>
        </a:p>
      </dsp:txBody>
      <dsp:txXfrm>
        <a:off x="525238" y="226935"/>
        <a:ext cx="1320275" cy="1095055"/>
      </dsp:txXfrm>
    </dsp:sp>
    <dsp:sp modelId="{21C20657-0F98-4E05-8D3F-5A82B507ED98}">
      <dsp:nvSpPr>
        <dsp:cNvPr id="0" name=""/>
        <dsp:cNvSpPr/>
      </dsp:nvSpPr>
      <dsp:spPr>
        <a:xfrm rot="10800000">
          <a:off x="914364" y="1748752"/>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5FC90C0-203A-4312-99BD-FC74B5FB5608}">
      <dsp:nvSpPr>
        <dsp:cNvPr id="0" name=""/>
        <dsp:cNvSpPr/>
      </dsp:nvSpPr>
      <dsp:spPr>
        <a:xfrm>
          <a:off x="425418" y="2348657"/>
          <a:ext cx="1519915" cy="103294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Capacitación</a:t>
          </a:r>
          <a:endParaRPr lang="es-EC" sz="1500" kern="1200" dirty="0"/>
        </a:p>
      </dsp:txBody>
      <dsp:txXfrm>
        <a:off x="648004" y="2499928"/>
        <a:ext cx="1074743" cy="730402"/>
      </dsp:txXfrm>
    </dsp:sp>
    <dsp:sp modelId="{30EDAA9D-E9AC-47C0-99A8-7782EC0D350C}">
      <dsp:nvSpPr>
        <dsp:cNvPr id="0" name=""/>
        <dsp:cNvSpPr/>
      </dsp:nvSpPr>
      <dsp:spPr>
        <a:xfrm rot="10800000">
          <a:off x="914364" y="3710494"/>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D78A82B-1A71-46A5-BCE4-5AFCE0CEE35E}">
      <dsp:nvSpPr>
        <dsp:cNvPr id="0" name=""/>
        <dsp:cNvSpPr/>
      </dsp:nvSpPr>
      <dsp:spPr>
        <a:xfrm>
          <a:off x="420248" y="4439324"/>
          <a:ext cx="1530255" cy="103294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Supervisión</a:t>
          </a:r>
          <a:endParaRPr lang="es-EC" sz="1500" kern="1200" dirty="0"/>
        </a:p>
      </dsp:txBody>
      <dsp:txXfrm>
        <a:off x="644349" y="4590595"/>
        <a:ext cx="1082053" cy="730402"/>
      </dsp:txXfrm>
    </dsp:sp>
    <dsp:sp modelId="{0AB771F8-9300-456C-931E-7FAFE7E926E4}">
      <dsp:nvSpPr>
        <dsp:cNvPr id="0" name=""/>
        <dsp:cNvSpPr/>
      </dsp:nvSpPr>
      <dsp:spPr>
        <a:xfrm rot="5400000">
          <a:off x="2247095" y="4743830"/>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4F56DCD-46F9-4133-8532-3DEEA8C1D5AE}">
      <dsp:nvSpPr>
        <dsp:cNvPr id="0" name=""/>
        <dsp:cNvSpPr/>
      </dsp:nvSpPr>
      <dsp:spPr>
        <a:xfrm>
          <a:off x="3061715" y="4439324"/>
          <a:ext cx="1330328" cy="103294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Logística</a:t>
          </a:r>
          <a:endParaRPr lang="es-EC" sz="1500" kern="1200" dirty="0"/>
        </a:p>
      </dsp:txBody>
      <dsp:txXfrm>
        <a:off x="3256537" y="4590595"/>
        <a:ext cx="940684" cy="730402"/>
      </dsp:txXfrm>
    </dsp:sp>
    <dsp:sp modelId="{4A27B308-9DB4-4035-8E2A-ABDF8A61CA9B}">
      <dsp:nvSpPr>
        <dsp:cNvPr id="0" name=""/>
        <dsp:cNvSpPr/>
      </dsp:nvSpPr>
      <dsp:spPr>
        <a:xfrm>
          <a:off x="3455867" y="3686498"/>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2AFB739-C478-48D8-B635-3BFE7465178F}">
      <dsp:nvSpPr>
        <dsp:cNvPr id="0" name=""/>
        <dsp:cNvSpPr/>
      </dsp:nvSpPr>
      <dsp:spPr>
        <a:xfrm>
          <a:off x="2893273" y="2348657"/>
          <a:ext cx="1667213" cy="103294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Tecnología</a:t>
          </a:r>
          <a:endParaRPr lang="es-EC" sz="1500" kern="1200" dirty="0"/>
        </a:p>
      </dsp:txBody>
      <dsp:txXfrm>
        <a:off x="3137431" y="2499928"/>
        <a:ext cx="1178897" cy="730402"/>
      </dsp:txXfrm>
    </dsp:sp>
    <dsp:sp modelId="{E5589A48-B560-4064-8E3C-50BC284B04A1}">
      <dsp:nvSpPr>
        <dsp:cNvPr id="0" name=""/>
        <dsp:cNvSpPr/>
      </dsp:nvSpPr>
      <dsp:spPr>
        <a:xfrm>
          <a:off x="3455867" y="1595832"/>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56F4322-7BEA-496C-9A2B-6E2B4D2C2E7E}">
      <dsp:nvSpPr>
        <dsp:cNvPr id="0" name=""/>
        <dsp:cNvSpPr/>
      </dsp:nvSpPr>
      <dsp:spPr>
        <a:xfrm>
          <a:off x="3210407" y="257991"/>
          <a:ext cx="1032944" cy="103294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Sesgos</a:t>
          </a:r>
          <a:endParaRPr lang="es-EC" sz="1500" kern="1200" dirty="0"/>
        </a:p>
      </dsp:txBody>
      <dsp:txXfrm>
        <a:off x="3361678" y="409262"/>
        <a:ext cx="730402" cy="730402"/>
      </dsp:txXfrm>
    </dsp:sp>
    <dsp:sp modelId="{0570FD03-9CD5-4219-9498-F88936763E95}">
      <dsp:nvSpPr>
        <dsp:cNvPr id="0" name=""/>
        <dsp:cNvSpPr/>
      </dsp:nvSpPr>
      <dsp:spPr>
        <a:xfrm rot="5400000">
          <a:off x="4530065" y="562496"/>
          <a:ext cx="542024" cy="423932"/>
        </a:xfrm>
        <a:prstGeom prst="triangle">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3103FE3-B807-421E-95AF-F66E152B5510}">
      <dsp:nvSpPr>
        <dsp:cNvPr id="0" name=""/>
        <dsp:cNvSpPr/>
      </dsp:nvSpPr>
      <dsp:spPr>
        <a:xfrm>
          <a:off x="5334807" y="142"/>
          <a:ext cx="1548641" cy="154864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s-EC" sz="1500" b="0" i="0" u="none" kern="1200" dirty="0" smtClean="0"/>
            <a:t>Reglamentos</a:t>
          </a:r>
          <a:endParaRPr lang="es-EC" sz="1500" kern="1200" dirty="0"/>
        </a:p>
      </dsp:txBody>
      <dsp:txXfrm>
        <a:off x="5561600" y="226935"/>
        <a:ext cx="1095055" cy="109505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B5E5C9-B475-4E6D-9CAF-0D4C99BE50BC}">
      <dsp:nvSpPr>
        <dsp:cNvPr id="0" name=""/>
        <dsp:cNvSpPr/>
      </dsp:nvSpPr>
      <dsp:spPr>
        <a:xfrm>
          <a:off x="1662917" y="2175"/>
          <a:ext cx="3612488" cy="2167493"/>
        </a:xfrm>
        <a:prstGeom prst="rect">
          <a:avLst/>
        </a:prstGeom>
        <a:blipFill rotWithShape="0">
          <a:blip xmlns:r="http://schemas.openxmlformats.org/officeDocument/2006/relationships" r:embed="rId1"/>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endParaRPr lang="es-EC" sz="1800" kern="1200" dirty="0">
            <a:solidFill>
              <a:schemeClr val="accent6"/>
            </a:solidFill>
          </a:endParaRPr>
        </a:p>
      </dsp:txBody>
      <dsp:txXfrm>
        <a:off x="1662917" y="2175"/>
        <a:ext cx="3612488" cy="2167493"/>
      </dsp:txXfrm>
    </dsp:sp>
    <dsp:sp modelId="{663709A2-352F-40B6-8A33-B7207490DF78}">
      <dsp:nvSpPr>
        <dsp:cNvPr id="0" name=""/>
        <dsp:cNvSpPr/>
      </dsp:nvSpPr>
      <dsp:spPr>
        <a:xfrm>
          <a:off x="5636654" y="2175"/>
          <a:ext cx="3612488" cy="2167493"/>
        </a:xfrm>
        <a:prstGeom prst="rect">
          <a:avLst/>
        </a:prstGeom>
        <a:solidFill>
          <a:schemeClr val="bg1">
            <a:lumMod val="9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t" anchorCtr="0">
          <a:noAutofit/>
        </a:bodyPr>
        <a:lstStyle/>
        <a:p>
          <a:pPr lvl="0" algn="l" defTabSz="800100">
            <a:lnSpc>
              <a:spcPct val="90000"/>
            </a:lnSpc>
            <a:spcBef>
              <a:spcPct val="0"/>
            </a:spcBef>
            <a:spcAft>
              <a:spcPct val="35000"/>
            </a:spcAft>
          </a:pPr>
          <a:r>
            <a:rPr lang="es-EC" sz="1800" b="1" kern="1200" dirty="0" smtClean="0">
              <a:solidFill>
                <a:schemeClr val="accent6"/>
              </a:solidFill>
            </a:rPr>
            <a:t>Misión</a:t>
          </a:r>
          <a:endParaRPr lang="es-EC" sz="1800" kern="1200" dirty="0">
            <a:solidFill>
              <a:schemeClr val="accent6"/>
            </a:solidFill>
          </a:endParaRPr>
        </a:p>
        <a:p>
          <a:pPr marL="114300" lvl="1" indent="-114300" algn="l" defTabSz="622300">
            <a:lnSpc>
              <a:spcPct val="90000"/>
            </a:lnSpc>
            <a:spcBef>
              <a:spcPct val="0"/>
            </a:spcBef>
            <a:spcAft>
              <a:spcPct val="15000"/>
            </a:spcAft>
            <a:buChar char="••"/>
          </a:pPr>
          <a:r>
            <a:rPr lang="es-EC" sz="1400" kern="1200" dirty="0" smtClean="0">
              <a:solidFill>
                <a:schemeClr val="tx1"/>
              </a:solidFill>
            </a:rPr>
            <a:t>La Red Cultural del Distrito Metropolitano de Quito es una iniciativa de colaboración entre grupos e individuos que trabajan en favor de la cultura, por medio de diecisiete instituciones y de gestores de colaboración que buscan la preservación, cuidado, creación y desarrollo de la cultura ecuatoriana mediante la participación ciudadana</a:t>
          </a:r>
          <a:r>
            <a:rPr lang="es-EC" sz="1400" kern="1200" dirty="0" smtClean="0">
              <a:solidFill>
                <a:schemeClr val="accent6"/>
              </a:solidFill>
            </a:rPr>
            <a:t>.</a:t>
          </a:r>
          <a:endParaRPr lang="es-EC" sz="1400" kern="1200" dirty="0">
            <a:solidFill>
              <a:schemeClr val="accent6"/>
            </a:solidFill>
          </a:endParaRPr>
        </a:p>
      </dsp:txBody>
      <dsp:txXfrm>
        <a:off x="5636654" y="2175"/>
        <a:ext cx="3612488" cy="2167493"/>
      </dsp:txXfrm>
    </dsp:sp>
    <dsp:sp modelId="{1095CF55-8005-4E1D-8594-6AFBF27B8434}">
      <dsp:nvSpPr>
        <dsp:cNvPr id="0" name=""/>
        <dsp:cNvSpPr/>
      </dsp:nvSpPr>
      <dsp:spPr>
        <a:xfrm>
          <a:off x="1662917" y="2530917"/>
          <a:ext cx="3612488" cy="2167493"/>
        </a:xfrm>
        <a:prstGeom prst="rect">
          <a:avLst/>
        </a:prstGeom>
        <a:solidFill>
          <a:schemeClr val="bg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t" anchorCtr="0">
          <a:noAutofit/>
        </a:bodyPr>
        <a:lstStyle/>
        <a:p>
          <a:pPr lvl="0" algn="l" defTabSz="800100">
            <a:lnSpc>
              <a:spcPct val="90000"/>
            </a:lnSpc>
            <a:spcBef>
              <a:spcPct val="0"/>
            </a:spcBef>
            <a:spcAft>
              <a:spcPct val="35000"/>
            </a:spcAft>
          </a:pPr>
          <a:r>
            <a:rPr lang="es-EC" sz="1800" b="1" kern="1200" dirty="0" smtClean="0">
              <a:solidFill>
                <a:schemeClr val="accent6"/>
              </a:solidFill>
            </a:rPr>
            <a:t>Visión</a:t>
          </a:r>
          <a:endParaRPr lang="es-EC" sz="1800" b="1" kern="1200" dirty="0">
            <a:solidFill>
              <a:schemeClr val="accent6"/>
            </a:solidFill>
          </a:endParaRPr>
        </a:p>
        <a:p>
          <a:pPr marL="114300" lvl="1" indent="-114300" algn="l" defTabSz="622300">
            <a:lnSpc>
              <a:spcPct val="90000"/>
            </a:lnSpc>
            <a:spcBef>
              <a:spcPct val="0"/>
            </a:spcBef>
            <a:spcAft>
              <a:spcPct val="15000"/>
            </a:spcAft>
            <a:buChar char="••"/>
          </a:pPr>
          <a:r>
            <a:rPr lang="es-EC" sz="1400" kern="1200" dirty="0" smtClean="0">
              <a:solidFill>
                <a:schemeClr val="tx1"/>
              </a:solidFill>
            </a:rPr>
            <a:t>Ser en el 2022 un referente y modelo a seguir en las diversas Redes Culturales de Latinoamérica, con un modelo de gestión que articule tanto las capacidades de sus miembros como la política pública y la participación ciudadana de manera proactiva, efectiva y participativa. </a:t>
          </a:r>
          <a:endParaRPr lang="es-EC" sz="1400" kern="1200" dirty="0">
            <a:solidFill>
              <a:schemeClr val="tx1"/>
            </a:solidFill>
          </a:endParaRPr>
        </a:p>
      </dsp:txBody>
      <dsp:txXfrm>
        <a:off x="1662917" y="2530917"/>
        <a:ext cx="3612488" cy="2167493"/>
      </dsp:txXfrm>
    </dsp:sp>
    <dsp:sp modelId="{FD4196A0-D12A-437D-96C6-661B03D01774}">
      <dsp:nvSpPr>
        <dsp:cNvPr id="0" name=""/>
        <dsp:cNvSpPr/>
      </dsp:nvSpPr>
      <dsp:spPr>
        <a:xfrm>
          <a:off x="5636654" y="2530917"/>
          <a:ext cx="3612488" cy="2167493"/>
        </a:xfrm>
        <a:prstGeom prst="rect">
          <a:avLst/>
        </a:prstGeom>
        <a:solidFill>
          <a:schemeClr val="bg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t" anchorCtr="0">
          <a:noAutofit/>
        </a:bodyPr>
        <a:lstStyle/>
        <a:p>
          <a:pPr lvl="0" algn="l" defTabSz="800100">
            <a:lnSpc>
              <a:spcPct val="90000"/>
            </a:lnSpc>
            <a:spcBef>
              <a:spcPct val="0"/>
            </a:spcBef>
            <a:spcAft>
              <a:spcPct val="35000"/>
            </a:spcAft>
          </a:pPr>
          <a:r>
            <a:rPr lang="es-EC" sz="1800" b="1" i="1" kern="1200" dirty="0" smtClean="0">
              <a:solidFill>
                <a:schemeClr val="accent6"/>
              </a:solidFill>
            </a:rPr>
            <a:t>Objetivo General</a:t>
          </a:r>
          <a:endParaRPr lang="es-EC" sz="1800" kern="1200" dirty="0">
            <a:solidFill>
              <a:schemeClr val="accent6"/>
            </a:solidFill>
          </a:endParaRPr>
        </a:p>
        <a:p>
          <a:pPr marL="114300" lvl="1" indent="-114300" algn="l" defTabSz="622300">
            <a:lnSpc>
              <a:spcPct val="90000"/>
            </a:lnSpc>
            <a:spcBef>
              <a:spcPct val="0"/>
            </a:spcBef>
            <a:spcAft>
              <a:spcPct val="15000"/>
            </a:spcAft>
            <a:buChar char="••"/>
          </a:pPr>
          <a:r>
            <a:rPr lang="es-EC" sz="1400" kern="1200" dirty="0" smtClean="0">
              <a:solidFill>
                <a:schemeClr val="tx1"/>
              </a:solidFill>
            </a:rPr>
            <a:t>Incrementar las visitas de los centros de la Red Cultural a través del modelo de gestión turística MINTUR y la “Herramienta Para La Gestión De La Calidad Turística” realizada por el Ministerio de Turismo del Ecuador para posicionarse como uno de los mayores atractivos turísticos a nivel nacional.</a:t>
          </a:r>
          <a:endParaRPr lang="es-EC" sz="1400" kern="1200" dirty="0">
            <a:solidFill>
              <a:schemeClr val="tx1"/>
            </a:solidFill>
          </a:endParaRPr>
        </a:p>
      </dsp:txBody>
      <dsp:txXfrm>
        <a:off x="5636654" y="2530917"/>
        <a:ext cx="3612488" cy="2167493"/>
      </dsp:txXfrm>
    </dsp:sp>
  </dsp:spTree>
</dsp:drawing>
</file>

<file path=ppt/diagrams/layout1.xml><?xml version="1.0" encoding="utf-8"?>
<dgm:layoutDef xmlns:dgm="http://schemas.openxmlformats.org/drawingml/2006/diagram" xmlns:a="http://schemas.openxmlformats.org/drawingml/2006/main" uniqueId="urn:microsoft.com/office/officeart/2008/layout/AccentedPicture">
  <dgm:title val=""/>
  <dgm:desc val=""/>
  <dgm:catLst>
    <dgm:cat type="picture" pri="1000"/>
    <dgm:cat type="pictureconvert" pri="1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varLst>
    <dgm:alg type="composite"/>
    <dgm:shape xmlns:r="http://schemas.openxmlformats.org/officeDocument/2006/relationships" r:blip="">
      <dgm:adjLst/>
    </dgm:shape>
    <dgm:choose name="Name1">
      <dgm:if name="Name2" axis="ch" ptType="node" func="cnt" op="lte" val="1">
        <dgm:constrLst>
          <dgm:constr type="h" for="ch" forName="picture_1" refType="h"/>
          <dgm:constr type="w" for="ch" forName="picture_1" refType="h" refFor="ch" refForName="picture_1" op="equ" fact="0.784"/>
          <dgm:constr type="l" for="ch" forName="picture_1"/>
          <dgm:constr type="t" for="ch" forName="picture_1"/>
          <dgm:constr type="w" for="ch" forName="text_1" refType="w" refFor="ch" refForName="picture_1" fact="0.77"/>
          <dgm:constr type="h" for="ch" forName="text_1" refType="h" refFor="ch" refForName="picture_1" fact="0.6"/>
          <dgm:constr type="l" for="ch" forName="text_1" refType="w" refFor="ch" refForName="picture_1" fact="0.04"/>
          <dgm:constr type="t" for="ch" forName="text_1" refType="h" refFor="ch" refForName="picture_1" fact="0.4"/>
        </dgm:constrLst>
      </dgm:if>
      <dgm:if name="Name3" axis="ch" ptType="node" func="cnt" op="lte" val="5">
        <dgm:choose name="Name4">
          <dgm:if name="Name5" func="var" arg="dir" op="equ" val="norm">
            <dgm:constrLst>
              <dgm:constr type="h" for="ch" forName="picture_1" refType="h" fact="0.909"/>
              <dgm:constr type="w" for="ch" forName="picture_1" refType="h" refFor="ch" refForName="picture_1" op="equ" fact="0.784"/>
              <dgm:constr type="l" for="ch" forName="picture_1"/>
              <dgm:constr type="t" for="ch" forName="picture_1" refType="h" refFor="ch" refForName="picture_1" fact="0.05"/>
              <dgm:constr type="w" for="ch" forName="picture_1" refType="w" op="lte" fact="0.588"/>
              <dgm:constr type="w" for="ch" forName="text_1" refType="w" refFor="ch" refForName="picture_1" fact="0.77"/>
              <dgm:constr type="h" for="ch" forName="text_1" refType="h" refFor="ch" refForName="picture_1" fact="0.6"/>
              <dgm:constr type="l" for="ch" forName="text_1" refType="w" refFor="ch" refForName="picture_1" fact="0.04"/>
              <dgm:constr type="t" for="ch" forName="text_1" refType="h" refFor="ch" refForName="picture_1" fact="0.41"/>
              <dgm:constr type="w" for="ch" forName="linV" refType="w"/>
              <dgm:constr type="h" for="ch" forName="linV" refType="h" refFor="ch" refForName="picture_1" fact="1.1"/>
              <dgm:constr type="l" for="ch" forName="linV"/>
              <dgm:constr type="t" for="ch" forName="linV"/>
              <dgm:constr type="userC" for="des" forName="pair" refType="r" refFor="ch" refForName="picture_1"/>
              <dgm:constr type="h" for="des" forName="pair" refType="h" refFor="ch" refForName="picture_1" fact="0.27"/>
              <dgm:constr type="h" for="des" forName="spaceV" refType="h" refFor="ch" refForName="picture_1" fact="0.0486"/>
              <dgm:constr type="l" for="ch" forName="maxNode" refType="r" refFor="ch" refForName="picture_1"/>
              <dgm:constr type="lOff" for="ch" forName="maxNode" refType="h" refFor="des" refForName="pair" fact="0.5"/>
              <dgm:constr type="r" for="ch" forName="maxNode" refType="w"/>
              <dgm:constr type="t" for="ch" forName="maxNode"/>
              <dgm:constr type="h" for="ch" forName="maxNode" val="1"/>
              <dgm:constr type="userW" for="des" forName="desText" refType="w" refFor="ch" refForName="maxNode"/>
            </dgm:constrLst>
          </dgm:if>
          <dgm:else name="Name6">
            <dgm:constrLst>
              <dgm:constr type="h" for="ch" forName="picture_1" refType="h" fact="0.909"/>
              <dgm:constr type="w" for="ch" forName="picture_1" refType="h" refFor="ch" refForName="picture_1" op="equ" fact="0.784"/>
              <dgm:constr type="r" for="ch" forName="picture_1" refType="w"/>
              <dgm:constr type="t" for="ch" forName="picture_1" refType="h" refFor="ch" refForName="picture_1" fact="0.05"/>
              <dgm:constr type="w" for="ch" forName="picture_1" refType="w" op="lte" fact="0.588"/>
              <dgm:constr type="w" for="ch" forName="text_1" refType="w" refFor="ch" refForName="picture_1" fact="0.77"/>
              <dgm:constr type="h" for="ch" forName="text_1" refType="h" refFor="ch" refForName="picture_1" fact="0.6"/>
              <dgm:constr type="r" for="ch" forName="text_1" refType="w"/>
              <dgm:constr type="t" for="ch" forName="text_1" refType="h" refFor="ch" refForName="picture_1" fact="0.41"/>
              <dgm:constr type="w" for="ch" forName="linV" refType="w"/>
              <dgm:constr type="h" for="ch" forName="linV" refType="h" refFor="ch" refForName="picture_1" fact="1.1"/>
              <dgm:constr type="l" for="ch" forName="linV"/>
              <dgm:constr type="t" for="ch" forName="linV"/>
              <dgm:constr type="userC" for="des" forName="pair" refType="l" refFor="ch" refForName="picture_1"/>
              <dgm:constr type="h" for="des" forName="pair" refType="h" refFor="ch" refForName="picture_1" fact="0.27"/>
              <dgm:constr type="h" for="des" forName="spaceV" refType="h" refFor="ch" refForName="picture_1" fact="0.0486"/>
              <dgm:constr type="r" for="ch" forName="maxNode" refType="l" refFor="ch" refForName="picture_1"/>
              <dgm:constr type="rOff" for="ch" forName="maxNode" refType="h" refFor="des" refForName="pair" fact="-0.5"/>
              <dgm:constr type="l" for="ch" forName="maxNode"/>
              <dgm:constr type="t" for="ch" forName="maxNode"/>
              <dgm:constr type="h" for="ch" forName="maxNode" val="1"/>
              <dgm:constr type="userW" for="des" forName="desText" refType="w" refFor="ch" refForName="maxNode"/>
            </dgm:constrLst>
          </dgm:else>
        </dgm:choose>
      </dgm:if>
      <dgm:else name="Name7">
        <dgm:choose name="Name8">
          <dgm:if name="Name9" func="var" arg="dir" op="equ" val="norm">
            <dgm:constrLst>
              <dgm:constr type="h" for="ch" forName="picture_1" refType="h" fact="0.909"/>
              <dgm:constr type="w" for="ch" forName="picture_1" refType="h" refFor="ch" refForName="picture_1" op="equ" fact="0.784"/>
              <dgm:constr type="l" for="ch" forName="picture_1"/>
              <dgm:constr type="t" for="ch" forName="picture_1" refType="h" refFor="ch" refForName="picture_1" fact="0.05"/>
              <dgm:constr type="w" for="ch" forName="picture_1" refType="w" op="lte" fact="0.588"/>
              <dgm:constr type="w" for="ch" forName="text_1" refType="w" refFor="ch" refForName="picture_1" fact="0.77"/>
              <dgm:constr type="h" for="ch" forName="text_1" refType="h" refFor="ch" refForName="picture_1" fact="0.6"/>
              <dgm:constr type="l" for="ch" forName="text_1" refType="w" refFor="ch" refForName="picture_1" fact="0.04"/>
              <dgm:constr type="t" for="ch" forName="text_1" refType="h" refFor="ch" refForName="picture_1" fact="0.41"/>
              <dgm:constr type="w" for="ch" forName="linV" refType="w"/>
              <dgm:constr type="h" for="ch" forName="linV" refType="h" refFor="ch" refForName="picture_1" fact="1.1"/>
              <dgm:constr type="l" for="ch" forName="linV"/>
              <dgm:constr type="t" for="ch" forName="linV"/>
              <dgm:constr type="userC" for="des" forName="pair" refType="r" refFor="ch" refForName="picture_1"/>
              <dgm:constr type="h" for="des" forName="pair" refType="h" refFor="ch" refForName="picture_1" fact="0.27"/>
              <dgm:constr type="h" for="des" forName="spaceV" refType="h" refFor="ch" refForName="picture_1" fact="0.0486"/>
              <dgm:constr type="l" for="ch" forName="maxNode" refType="r" refFor="ch" refForName="picture_1"/>
              <dgm:constr type="lOff" for="ch" forName="maxNode" refType="h" refFor="des" refForName="pair" fact="0.5"/>
              <dgm:constr type="r" for="ch" forName="maxNode" refType="w"/>
              <dgm:constr type="t" for="ch" forName="maxNode"/>
              <dgm:constr type="h" for="ch" forName="maxNode" val="1"/>
              <dgm:constr type="userW" for="des" forName="desText" refType="w" refFor="ch" refForName="maxNode"/>
            </dgm:constrLst>
          </dgm:if>
          <dgm:else name="Name10">
            <dgm:constrLst>
              <dgm:constr type="h" for="ch" forName="picture_1" refType="h" fact="0.909"/>
              <dgm:constr type="w" for="ch" forName="picture_1" refType="h" refFor="ch" refForName="picture_1" op="equ" fact="0.784"/>
              <dgm:constr type="r" for="ch" forName="picture_1" refType="w"/>
              <dgm:constr type="t" for="ch" forName="picture_1" refType="h" refFor="ch" refForName="picture_1" fact="0.05"/>
              <dgm:constr type="w" for="ch" forName="picture_1" refType="w" op="lte" fact="0.588"/>
              <dgm:constr type="w" for="ch" forName="text_1" refType="w" refFor="ch" refForName="picture_1" fact="0.77"/>
              <dgm:constr type="h" for="ch" forName="text_1" refType="h" refFor="ch" refForName="picture_1" fact="0.6"/>
              <dgm:constr type="r" for="ch" forName="text_1" refType="w"/>
              <dgm:constr type="t" for="ch" forName="text_1" refType="h" refFor="ch" refForName="picture_1" fact="0.41"/>
              <dgm:constr type="w" for="ch" forName="linV" refType="w"/>
              <dgm:constr type="h" for="ch" forName="linV" refType="h" refFor="ch" refForName="picture_1" fact="1.1"/>
              <dgm:constr type="l" for="ch" forName="linV"/>
              <dgm:constr type="t" for="ch" forName="linV"/>
              <dgm:constr type="userC" for="des" forName="pair" refType="l" refFor="ch" refForName="picture_1"/>
              <dgm:constr type="h" for="des" forName="pair" refType="h" refFor="ch" refForName="picture_1" fact="0.27"/>
              <dgm:constr type="h" for="des" forName="spaceV" refType="h" refFor="ch" refForName="picture_1" fact="0.0486"/>
              <dgm:constr type="r" for="ch" forName="maxNode" refType="l" refFor="ch" refForName="picture_1"/>
              <dgm:constr type="rOff" for="ch" forName="maxNode" refType="h" refFor="des" refForName="pair" fact="-0.5"/>
              <dgm:constr type="l" for="ch" forName="maxNode"/>
              <dgm:constr type="t" for="ch" forName="maxNode"/>
              <dgm:constr type="h" for="ch" forName="maxNode" val="1"/>
              <dgm:constr type="userW" for="des" forName="desText" refType="w" refFor="ch" refForName="maxNode"/>
            </dgm:constrLst>
          </dgm:else>
        </dgm:choose>
      </dgm:else>
    </dgm:choose>
    <dgm:forEach name="Name11" axis="ch" ptType="sibTrans" hideLastTrans="0" cnt="1">
      <dgm:layoutNode name="picture_1" styleLbl="bgImgPlace1">
        <dgm:alg type="sp"/>
        <dgm:shape xmlns:r="http://schemas.openxmlformats.org/officeDocument/2006/relationships" type="roundRect" r:blip="" blipPhldr="1">
          <dgm:adjLst/>
        </dgm:shape>
        <dgm:presOf axis="self"/>
      </dgm:layoutNode>
    </dgm:forEach>
    <dgm:forEach name="Name12" axis="ch" ptType="node" cnt="1">
      <dgm:layoutNode name="text_1" styleLbl="node1">
        <dgm:varLst>
          <dgm:bulletEnabled val="1"/>
        </dgm:varLst>
        <dgm:choose name="Name13">
          <dgm:if name="Name14" func="var" arg="dir" op="equ" val="norm">
            <dgm:alg type="tx">
              <dgm:param type="txAnchorVert" val="b"/>
              <dgm:param type="parTxLTRAlign" val="l"/>
              <dgm:param type="shpTxLTRAlignCh" val="l"/>
              <dgm:param type="parTxRTLAlign" val="l"/>
              <dgm:param type="shpTxRTLAlignCh" val="l"/>
            </dgm:alg>
          </dgm:if>
          <dgm:else name="Name15">
            <dgm:alg type="tx">
              <dgm:param type="txAnchorVert" val="b"/>
              <dgm:param type="parTxLTRAlign" val="r"/>
              <dgm:param type="shpTxLTRAlignCh" val="r"/>
              <dgm:param type="parTxRTLAlign" val="r"/>
              <dgm:param type="shpTxRTLAlignCh" val="r"/>
            </dgm:alg>
          </dgm:else>
        </dgm:choose>
        <dgm:shape xmlns:r="http://schemas.openxmlformats.org/officeDocument/2006/relationships" type="rect" r:blip="" hideGeom="1">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forEach>
    <dgm:choose name="Name16">
      <dgm:if name="Name17" axis="ch" ptType="node" func="cnt" op="gte" val="2">
        <dgm:layoutNode name="linV">
          <dgm:choose name="Name18">
            <dgm:if name="Name19" func="var" arg="dir" op="equ" val="norm">
              <dgm:alg type="lin">
                <dgm:param type="linDir" val="fromT"/>
                <dgm:param type="vertAlign" val="t"/>
                <dgm:param type="fallback" val="1D"/>
                <dgm:param type="horzAlign" val="l"/>
                <dgm:param type="nodeHorzAlign" val="l"/>
              </dgm:alg>
            </dgm:if>
            <dgm:else name="Name20">
              <dgm:alg type="lin">
                <dgm:param type="linDir" val="fromT"/>
                <dgm:param type="vertAlign" val="t"/>
                <dgm:param type="fallback" val="1D"/>
                <dgm:param type="horzAlign" val="r"/>
                <dgm:param type="nodeHorzAlign" val="r"/>
              </dgm:alg>
            </dgm:else>
          </dgm:choose>
          <dgm:shape xmlns:r="http://schemas.openxmlformats.org/officeDocument/2006/relationships" r:blip="">
            <dgm:adjLst/>
          </dgm:shape>
          <dgm:constrLst>
            <dgm:constr type="w" for="ch" forName="spaceV" val="1"/>
            <dgm:constr type="w" for="ch" forName="pair" refType="w" op="equ"/>
            <dgm:constr type="w" for="des" forName="desText" op="equ"/>
            <dgm:constr type="primFontSz" for="des" forName="desText" op="equ" val="65"/>
          </dgm:constrLst>
          <dgm:forEach name="Name21" axis="ch" ptType="node" st="2">
            <dgm:layoutNode name="pair">
              <dgm:alg type="composite"/>
              <dgm:shape xmlns:r="http://schemas.openxmlformats.org/officeDocument/2006/relationships" r:blip="">
                <dgm:adjLst/>
              </dgm:shape>
              <dgm:choose name="Name22">
                <dgm:if name="Name23" func="var" arg="dir" op="equ" val="norm">
                  <dgm:constrLst>
                    <dgm:constr type="userC"/>
                    <dgm:constr type="l" for="ch" forName="spaceH"/>
                    <dgm:constr type="r" for="ch" forName="spaceH" refType="userC"/>
                    <dgm:constr type="ctrY" for="ch" forName="spaceH" refType="w" fact="0.5"/>
                    <dgm:constr type="h" for="ch" forName="spaceH" val="1"/>
                    <dgm:constr type="w" for="ch" forName="desPictures" refType="h"/>
                    <dgm:constr type="h" for="ch" forName="desPictures" refType="w" refFor="ch" refForName="desPictures" op="equ"/>
                    <dgm:constr type="ctrX" for="ch" forName="desPictures" refType="userC"/>
                    <dgm:constr type="ctrY" for="ch" forName="desPictures" refType="w" fact="0.5"/>
                    <dgm:constr type="l" for="ch" forName="desTextWrapper" refType="r" refFor="ch" refForName="desPictures"/>
                    <dgm:constr type="ctrY" for="ch" forName="desTextWrapper" refType="w" fact="0.5"/>
                    <dgm:constr type="h" for="ch" forName="desTextWrapper" refType="h"/>
                    <dgm:constr type="h" for="des" forName="desText" refType="h"/>
                  </dgm:constrLst>
                </dgm:if>
                <dgm:else name="Name24">
                  <dgm:constrLst>
                    <dgm:constr type="userC"/>
                    <dgm:constr type="r" for="ch" forName="spaceH" refType="w"/>
                    <dgm:constr type="l" for="ch" forName="spaceH" refType="userC"/>
                    <dgm:constr type="ctrY" for="ch" forName="spaceH" refType="w" fact="0.5"/>
                    <dgm:constr type="h" for="ch" forName="spaceH" val="1"/>
                    <dgm:constr type="w" for="ch" forName="desPictures" refType="h"/>
                    <dgm:constr type="h" for="ch" forName="desPictures" refType="w" refFor="ch" refForName="desPictures" op="equ"/>
                    <dgm:constr type="ctrX" for="ch" forName="desPictures" refType="userC"/>
                    <dgm:constr type="ctrY" for="ch" forName="desPictures" refType="w" fact="0.5"/>
                    <dgm:constr type="r" for="ch" forName="desTextWrapper" refType="l" refFor="ch" refForName="desPictures"/>
                    <dgm:constr type="ctrY" for="ch" forName="desTextWrapper" refType="w" fact="0.5"/>
                    <dgm:constr type="h" for="ch" forName="desTextWrapper" refType="h"/>
                    <dgm:constr type="h" for="des" forName="desText" refType="h"/>
                  </dgm:constrLst>
                </dgm:else>
              </dgm:choose>
              <dgm:layoutNode name="spaceH">
                <dgm:alg type="sp"/>
                <dgm:shape xmlns:r="http://schemas.openxmlformats.org/officeDocument/2006/relationships" type="rect" r:blip="" hideGeom="1">
                  <dgm:adjLst/>
                </dgm:shape>
                <dgm:presOf/>
              </dgm:layoutNode>
              <dgm:layoutNode name="desPictures" styleLbl="alignImgPlace1">
                <dgm:alg type="sp"/>
                <dgm:shape xmlns:r="http://schemas.openxmlformats.org/officeDocument/2006/relationships" type="ellipse" r:blip="" blipPhldr="1">
                  <dgm:adjLst/>
                </dgm:shape>
                <dgm:presOf/>
              </dgm:layoutNode>
              <dgm:layoutNode name="desTextWrapper">
                <dgm:choose name="Name25">
                  <dgm:if name="Name26" func="var" arg="dir" op="equ" val="norm">
                    <dgm:alg type="lin">
                      <dgm:param type="horzAlign" val="l"/>
                    </dgm:alg>
                  </dgm:if>
                  <dgm:else name="Name27">
                    <dgm:alg type="lin">
                      <dgm:param type="horzAlign" val="r"/>
                    </dgm:alg>
                  </dgm:else>
                </dgm:choose>
                <dgm:layoutNode name="desText" styleLbl="revTx">
                  <dgm:varLst>
                    <dgm:bulletEnabled val="1"/>
                  </dgm:varLst>
                  <dgm:choose name="Name28">
                    <dgm:if name="Name29" func="var" arg="dir" op="equ" val="norm">
                      <dgm:alg type="tx">
                        <dgm:param type="parTxLTRAlign" val="l"/>
                        <dgm:param type="shpTxLTRAlignCh" val="l"/>
                        <dgm:param type="parTxRTLAlign" val="r"/>
                        <dgm:param type="shpTxRTLAlignCh" val="r"/>
                      </dgm:alg>
                    </dgm:if>
                    <dgm:else name="Name30">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2"/>
                    <dgm:constr type="rMarg" refType="primFontSz" fact="0.2"/>
                    <dgm:constr type="tMarg" refType="primFontSz" fact="0.1"/>
                    <dgm:constr type="bMarg" refType="primFontSz" fact="0.1"/>
                  </dgm:constrLst>
                  <dgm:ruleLst>
                    <dgm:rule type="w" val="NaN" fact="1" max="NaN"/>
                    <dgm:rule type="primFontSz" val="5" fact="NaN" max="NaN"/>
                  </dgm:ruleLst>
                </dgm:layoutNode>
              </dgm:layoutNode>
            </dgm:layoutNode>
            <dgm:forEach name="Name31" axis="followSib" ptType="sibTrans" cnt="1">
              <dgm:layoutNode name="spaceV">
                <dgm:alg type="sp"/>
                <dgm:shape xmlns:r="http://schemas.openxmlformats.org/officeDocument/2006/relationships" r:blip="">
                  <dgm:adjLst/>
                </dgm:shape>
                <dgm:presOf/>
              </dgm:layoutNode>
            </dgm:forEach>
          </dgm:forEach>
        </dgm:layoutNode>
      </dgm:if>
      <dgm:else name="Name32"/>
    </dgm:choose>
    <dgm:layoutNode name="maxNode">
      <dgm:alg type="lin"/>
      <dgm:shape xmlns:r="http://schemas.openxmlformats.org/officeDocument/2006/relationships" r:blip="">
        <dgm:adjLst/>
      </dgm:shape>
      <dgm:presOf/>
      <dgm:constrLst>
        <dgm:constr type="w" for="ch"/>
        <dgm:constr type="h" for="ch"/>
      </dgm:constrLst>
      <dgm:layoutNode name="Name33">
        <dgm:alg type="sp"/>
        <dgm:shape xmlns:r="http://schemas.openxmlformats.org/officeDocument/2006/relationships" r:blip="">
          <dgm:adjLst/>
        </dgm:shape>
        <dgm:presOf/>
      </dgm:layoutNode>
    </dgm:layoutNode>
  </dgm:layoutNode>
</dgm:layoutDef>
</file>

<file path=ppt/diagrams/layout2.xml><?xml version="1.0" encoding="utf-8"?>
<dgm:layoutDef xmlns:dgm="http://schemas.openxmlformats.org/drawingml/2006/diagram" xmlns:a="http://schemas.openxmlformats.org/drawingml/2006/main" uniqueId="urn:microsoft.com/office/officeart/2008/layout/AscendingPictureAccentProcess">
  <dgm:title val=""/>
  <dgm:desc val=""/>
  <dgm:catLst>
    <dgm:cat type="process" pri="22500"/>
    <dgm:cat type="picture" pri="16000"/>
    <dgm:cat type="pictureconvert" pri="16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shape xmlns:r="http://schemas.openxmlformats.org/officeDocument/2006/relationships" r:blip="">
      <dgm:adjLst/>
    </dgm:shape>
    <dgm:choose name="Name1">
      <dgm:if name="Name2" axis="ch" ptType="node" func="cnt" op="equ" val="1">
        <dgm:choose name="Name3">
          <dgm:if name="Name4" func="var" arg="dir" op="equ" val="norm">
            <dgm:choose name="Name5">
              <dgm:if name="Name6" axis="des" func="maxDepth" op="gt" val="1">
                <dgm:alg type="composite">
                  <dgm:param type="ar" val="2.7"/>
                </dgm:alg>
                <dgm:constrLst>
                  <dgm:constr type="primFontSz" for="ch" forName="parTx1" op="equ" val="65"/>
                  <dgm:constr type="primFontSz" for="ch" forName="desTx1" op="equ" val="65"/>
                  <dgm:constr type="userD" refType="w" fact="0.0247"/>
                  <dgm:constr type="l" for="ch" forName="parTx1" refType="w" fact="0.2711"/>
                  <dgm:constr type="t" for="ch" forName="parTx1" refType="h" fact="0.9603"/>
                  <dgm:constr type="w" for="ch" forName="parTx1" refType="w" fact="0.5325"/>
                  <dgm:constr type="h" for="ch" forName="parTx1" refType="h" fact="0.3856"/>
                  <dgm:constr type="ctrX" for="ch" forName="picture1" refType="w" fact="0.2469"/>
                  <dgm:constr type="ctrY" for="ch" forName="picture1" refType="h" fact="0.9"/>
                  <dgm:constr type="w" for="ch" forName="picture1" refType="w" fact="0.2469"/>
                  <dgm:constr type="h" for="ch" forName="picture1" refType="h" fact="0.6667"/>
                  <dgm:constr type="l" for="ch" forName="desTx1" refType="r" refFor="ch" refForName="parTx1"/>
                  <dgm:constr type="r" for="ch" forName="desTx1" refType="w"/>
                  <dgm:constr type="t" for="ch" forName="desTx1" refType="t" refFor="ch" refForName="parTx1"/>
                  <dgm:constr type="h" for="ch" forName="desTx1" refType="h" refFor="ch" refForName="parTx1"/>
                </dgm:constrLst>
              </dgm:if>
              <dgm:else name="Name7">
                <dgm:alg type="composite">
                  <dgm:param type="ar" val="2"/>
                </dgm:alg>
                <dgm:constrLst>
                  <dgm:constr type="primFontSz" for="ch" forName="parTx1" op="equ" val="65"/>
                  <dgm:constr type="userD" refType="w" fact="0.0333"/>
                  <dgm:constr type="l" for="ch" forName="parTx1" refType="w" fact="0.366"/>
                  <dgm:constr type="t" for="ch" forName="parTx1" refType="h" fact="0.7113"/>
                  <dgm:constr type="w" for="ch" forName="parTx1" refType="w" fact="0.7189"/>
                  <dgm:constr type="h" for="ch" forName="parTx1" refType="h" fact="0.3856"/>
                  <dgm:constr type="ctrX" for="ch" forName="picture1" refType="w" fact="0.3333"/>
                  <dgm:constr type="ctrY" for="ch" forName="picture1" refType="h" fact="0.6667"/>
                  <dgm:constr type="w" for="ch" forName="picture1" refType="w" fact="0.3333"/>
                  <dgm:constr type="h" for="ch" forName="picture1" refType="h" fact="0.6667"/>
                </dgm:constrLst>
              </dgm:else>
            </dgm:choose>
          </dgm:if>
          <dgm:else name="Name8">
            <dgm:choose name="Name9">
              <dgm:if name="Name10" axis="des" func="maxDepth" op="gt" val="1">
                <dgm:alg type="composite">
                  <dgm:param type="ar" val="2.7"/>
                </dgm:alg>
                <dgm:constrLst>
                  <dgm:constr type="primFontSz" for="ch" forName="parTx1" op="equ" val="65"/>
                  <dgm:constr type="primFontSz" for="ch" forName="desTx1" op="equ" val="65"/>
                  <dgm:constr type="userD" refType="w" fact="0.0247"/>
                  <dgm:constr type="r" for="ch" forName="parTx1" refType="w" fact="0.7289"/>
                  <dgm:constr type="t" for="ch" forName="parTx1" refType="h" fact="0.9603"/>
                  <dgm:constr type="w" for="ch" forName="parTx1" refType="w" fact="0.5325"/>
                  <dgm:constr type="h" for="ch" forName="parTx1" refType="h" fact="0.3856"/>
                  <dgm:constr type="ctrX" for="ch" forName="picture1" refType="w" fact="0.7531"/>
                  <dgm:constr type="ctrY" for="ch" forName="picture1" refType="h" fact="0.9"/>
                  <dgm:constr type="w" for="ch" forName="picture1" refType="w" fact="0.2469"/>
                  <dgm:constr type="h" for="ch" forName="picture1" refType="h" fact="0.6667"/>
                  <dgm:constr type="r" for="ch" forName="desTx1" refType="l" refFor="ch" refForName="parTx1"/>
                  <dgm:constr type="l" for="ch" forName="desTx1"/>
                  <dgm:constr type="t" for="ch" forName="desTx1" refType="t" refFor="ch" refForName="parTx1"/>
                  <dgm:constr type="h" for="ch" forName="desTx1" refType="h" refFor="ch" refForName="parTx1"/>
                </dgm:constrLst>
              </dgm:if>
              <dgm:else name="Name11">
                <dgm:alg type="composite">
                  <dgm:param type="ar" val="2"/>
                </dgm:alg>
                <dgm:constrLst>
                  <dgm:constr type="primFontSz" for="ch" forName="parTx1" op="equ" val="65"/>
                  <dgm:constr type="userD" refType="w" fact="0.0333"/>
                  <dgm:constr type="r" for="ch" forName="parTx1" refType="w" fact="0.634"/>
                  <dgm:constr type="t" for="ch" forName="parTx1" refType="h" fact="0.7113"/>
                  <dgm:constr type="w" for="ch" forName="parTx1" refType="w" fact="0.7189"/>
                  <dgm:constr type="h" for="ch" forName="parTx1" refType="h" fact="0.3856"/>
                  <dgm:constr type="ctrX" for="ch" forName="picture1" refType="w" fact="0.6667"/>
                  <dgm:constr type="ctrY" for="ch" forName="picture1" refType="h" fact="0.6667"/>
                  <dgm:constr type="w" for="ch" forName="picture1" refType="w" fact="0.3333"/>
                  <dgm:constr type="h" for="ch" forName="picture1" refType="h" fact="0.6667"/>
                </dgm:constrLst>
              </dgm:else>
            </dgm:choose>
          </dgm:else>
        </dgm:choose>
      </dgm:if>
      <dgm:if name="Name12" axis="ch" ptType="node" func="cnt" op="equ" val="2">
        <dgm:choose name="Name13">
          <dgm:if name="Name14" func="var" arg="dir" op="equ" val="norm">
            <dgm:choose name="Name15">
              <dgm:if name="Name16"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3221"/>
                  <dgm:constr type="ctrY" for="ch" forName="dot1" refType="h" fact="0.5911"/>
                  <dgm:constr type="w" for="ch" forName="dot1" refType="userD"/>
                  <dgm:constr type="h" for="ch" forName="dot1" refType="userD"/>
                  <dgm:constr type="ctrX" for="ch" forName="dot2" refType="w" fact="0.3056"/>
                  <dgm:constr type="ctrY" for="ch" forName="dot2" refType="h" fact="0.644"/>
                  <dgm:constr type="w" for="ch" forName="dot2" refType="userD"/>
                  <dgm:constr type="h" for="ch" forName="dot2" refType="userD"/>
                  <dgm:constr type="ctrX" for="ch" forName="dot3" refType="w" fact="0.2859"/>
                  <dgm:constr type="ctrY" for="ch" forName="dot3" refType="h" fact="0.6898"/>
                  <dgm:constr type="w" for="ch" forName="dot3" refType="userD"/>
                  <dgm:constr type="h" for="ch" forName="dot3" refType="userD"/>
                  <dgm:constr type="ctrX" for="ch" forName="dotArrow1" refType="w" fact="0.3095"/>
                  <dgm:constr type="ctrY" for="ch" forName="dotArrow1" refType="h" fact="0.0587"/>
                  <dgm:constr type="w" for="ch" forName="dotArrow1" refType="userD"/>
                  <dgm:constr type="h" for="ch" forName="dotArrow1" refType="userD"/>
                  <dgm:constr type="ctrX" for="ch" forName="dotArrow2" refType="w" fact="0.3346"/>
                  <dgm:constr type="ctrY" for="ch" forName="dotArrow2" refType="h" fact="0.0287"/>
                  <dgm:constr type="w" for="ch" forName="dotArrow2" refType="userD"/>
                  <dgm:constr type="h" for="ch" forName="dotArrow2" refType="userD"/>
                  <dgm:constr type="ctrX" for="ch" forName="dotArrow3" refType="w" fact="0.3597"/>
                  <dgm:constr type="ctrY" for="ch" forName="dotArrow3" refType="h" fact="-0.0013"/>
                  <dgm:constr type="w" for="ch" forName="dotArrow3" refType="userD"/>
                  <dgm:constr type="h" for="ch" forName="dotArrow3" refType="userD"/>
                  <dgm:constr type="ctrX" for="ch" forName="dotArrow4" refType="w" fact="0.3848"/>
                  <dgm:constr type="ctrY" for="ch" forName="dotArrow4" refType="h" fact="0.0287"/>
                  <dgm:constr type="w" for="ch" forName="dotArrow4" refType="userD"/>
                  <dgm:constr type="h" for="ch" forName="dotArrow4" refType="userD"/>
                  <dgm:constr type="ctrX" for="ch" forName="dotArrow5" refType="w" fact="0.41"/>
                  <dgm:constr type="ctrY" for="ch" forName="dotArrow5" refType="h" fact="0.0587"/>
                  <dgm:constr type="w" for="ch" forName="dotArrow5" refType="userD"/>
                  <dgm:constr type="h" for="ch" forName="dotArrow5" refType="userD"/>
                  <dgm:constr type="ctrX" for="ch" forName="dotArrow6" refType="w" fact="0.3597"/>
                  <dgm:constr type="ctrY" for="ch" forName="dotArrow6" refType="h" fact="0.062"/>
                  <dgm:constr type="w" for="ch" forName="dotArrow6" refType="userD"/>
                  <dgm:constr type="h" for="ch" forName="dotArrow6" refType="userD"/>
                  <dgm:constr type="ctrX" for="ch" forName="dotArrow7" refType="w" fact="0.3597"/>
                  <dgm:constr type="ctrY" for="ch" forName="dotArrow7" refType="h" fact="0.1253"/>
                  <dgm:constr type="w" for="ch" forName="dotArrow7" refType="userD"/>
                  <dgm:constr type="h" for="ch" forName="dotArrow7" refType="userD"/>
                  <dgm:constr type="l" for="ch" forName="parTx1" refType="w" fact="0.197"/>
                  <dgm:constr type="t" for="ch" forName="parTx1" refType="h" fact="0.8169"/>
                  <dgm:constr type="w" for="ch" forName="parTx1" refType="w" fact="0.4064"/>
                  <dgm:constr type="h" for="ch" forName="parTx1" refType="h" fact="0.218"/>
                  <dgm:constr type="ctrX" for="ch" forName="picture1" refType="w" fact="0.1785"/>
                  <dgm:constr type="ctrY" for="ch" forName="picture1" refType="h" fact="0.7834"/>
                  <dgm:constr type="w" for="ch" forName="picture1" refType="w" fact="0.1884"/>
                  <dgm:constr type="h" for="ch" forName="picture1" refType="h" fact="0.376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688"/>
                  <dgm:constr type="t" for="ch" forName="parTx2" refType="h" fact="0.3905"/>
                  <dgm:constr type="w" for="ch" forName="parTx2" refType="w" fact="0.4064"/>
                  <dgm:constr type="h" for="ch" forName="parTx2" refType="h" fact="0.218"/>
                  <dgm:constr type="ctrX" for="ch" forName="picture2" refType="w" fact="0.3503"/>
                  <dgm:constr type="ctrY" for="ch" forName="picture2" refType="h" fact="0.357"/>
                  <dgm:constr type="w" for="ch" forName="picture2" refType="w" fact="0.1884"/>
                  <dgm:constr type="h" for="ch" forName="picture2" refType="h" fact="0.3768"/>
                  <dgm:constr type="l" for="ch" forName="desTx2" refType="r" refFor="ch" refForName="parTx2"/>
                  <dgm:constr type="r" for="ch" forName="desTx2" refType="w"/>
                  <dgm:constr type="t" for="ch" forName="desTx2" refType="t" refFor="ch" refForName="parTx2"/>
                  <dgm:constr type="h" for="ch" forName="desTx2" refType="h" refFor="ch" refForName="parTx2"/>
                </dgm:constrLst>
              </dgm:if>
              <dgm:else name="Name17">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4274"/>
                  <dgm:constr type="ctrY" for="ch" forName="dot1" refType="h" fact="0.5911"/>
                  <dgm:constr type="w" for="ch" forName="dot1" refType="userD"/>
                  <dgm:constr type="h" for="ch" forName="dot1" refType="userD"/>
                  <dgm:constr type="ctrX" for="ch" forName="dot2" refType="w" fact="0.4055"/>
                  <dgm:constr type="ctrY" for="ch" forName="dot2" refType="h" fact="0.644"/>
                  <dgm:constr type="w" for="ch" forName="dot2" refType="userD"/>
                  <dgm:constr type="h" for="ch" forName="dot2" refType="userD"/>
                  <dgm:constr type="ctrX" for="ch" forName="dot3" refType="w" fact="0.3794"/>
                  <dgm:constr type="ctrY" for="ch" forName="dot3" refType="h" fact="0.6898"/>
                  <dgm:constr type="w" for="ch" forName="dot3" refType="userD"/>
                  <dgm:constr type="h" for="ch" forName="dot3" refType="userD"/>
                  <dgm:constr type="ctrX" for="ch" forName="dotArrow1" refType="w" fact="0.4106"/>
                  <dgm:constr type="ctrY" for="ch" forName="dotArrow1" refType="h" fact="0.0587"/>
                  <dgm:constr type="w" for="ch" forName="dotArrow1" refType="userD"/>
                  <dgm:constr type="h" for="ch" forName="dotArrow1" refType="userD"/>
                  <dgm:constr type="ctrX" for="ch" forName="dotArrow2" refType="w" fact="0.444"/>
                  <dgm:constr type="ctrY" for="ch" forName="dotArrow2" refType="h" fact="0.0287"/>
                  <dgm:constr type="w" for="ch" forName="dotArrow2" refType="userD"/>
                  <dgm:constr type="h" for="ch" forName="dotArrow2" refType="userD"/>
                  <dgm:constr type="ctrX" for="ch" forName="dotArrow3" refType="w" fact="0.4773"/>
                  <dgm:constr type="ctrY" for="ch" forName="dotArrow3" refType="h" fact="-0.0013"/>
                  <dgm:constr type="w" for="ch" forName="dotArrow3" refType="userD"/>
                  <dgm:constr type="h" for="ch" forName="dotArrow3" refType="userD"/>
                  <dgm:constr type="ctrX" for="ch" forName="dotArrow4" refType="w" fact="0.5106"/>
                  <dgm:constr type="ctrY" for="ch" forName="dotArrow4" refType="h" fact="0.0287"/>
                  <dgm:constr type="w" for="ch" forName="dotArrow4" refType="userD"/>
                  <dgm:constr type="h" for="ch" forName="dotArrow4" refType="userD"/>
                  <dgm:constr type="ctrX" for="ch" forName="dotArrow5" refType="w" fact="0.544"/>
                  <dgm:constr type="ctrY" for="ch" forName="dotArrow5" refType="h" fact="0.0587"/>
                  <dgm:constr type="w" for="ch" forName="dotArrow5" refType="userD"/>
                  <dgm:constr type="h" for="ch" forName="dotArrow5" refType="userD"/>
                  <dgm:constr type="ctrX" for="ch" forName="dotArrow6" refType="w" fact="0.4773"/>
                  <dgm:constr type="ctrY" for="ch" forName="dotArrow6" refType="h" fact="0.062"/>
                  <dgm:constr type="w" for="ch" forName="dotArrow6" refType="userD"/>
                  <dgm:constr type="h" for="ch" forName="dotArrow6" refType="userD"/>
                  <dgm:constr type="ctrX" for="ch" forName="dotArrow7" refType="w" fact="0.4773"/>
                  <dgm:constr type="ctrY" for="ch" forName="dotArrow7" refType="h" fact="0.1253"/>
                  <dgm:constr type="w" for="ch" forName="dotArrow7" refType="userD"/>
                  <dgm:constr type="h" for="ch" forName="dotArrow7" refType="userD"/>
                  <dgm:constr type="l" for="ch" forName="parTx1" refType="w" fact="0.2614"/>
                  <dgm:constr type="t" for="ch" forName="parTx1" refType="h" fact="0.8086"/>
                  <dgm:constr type="w" for="ch" forName="parTx1" refType="w" fact="0.5392"/>
                  <dgm:constr type="h" for="ch" forName="parTx1" refType="h" fact="0.218"/>
                  <dgm:constr type="ctrX" for="ch" forName="picture1" refType="w" fact="0.2369"/>
                  <dgm:constr type="ctrY" for="ch" forName="picture1" refType="h" fact="0.7834"/>
                  <dgm:constr type="w" for="ch" forName="picture1" refType="w" fact="0.25"/>
                  <dgm:constr type="h" for="ch" forName="picture1" refType="h" fact="0.3768"/>
                  <dgm:constr type="l" for="ch" forName="parTx2" refType="w" fact="0.4893"/>
                  <dgm:constr type="t" for="ch" forName="parTx2" refType="h" fact="0.3822"/>
                  <dgm:constr type="w" for="ch" forName="parTx2" refType="w" fact="0.5392"/>
                  <dgm:constr type="h" for="ch" forName="parTx2" refType="h" fact="0.218"/>
                  <dgm:constr type="ctrX" for="ch" forName="picture2" refType="w" fact="0.4648"/>
                  <dgm:constr type="ctrY" for="ch" forName="picture2" refType="h" fact="0.357"/>
                  <dgm:constr type="w" for="ch" forName="picture2" refType="w" fact="0.25"/>
                  <dgm:constr type="h" for="ch" forName="picture2" refType="h" fact="0.3768"/>
                </dgm:constrLst>
              </dgm:else>
            </dgm:choose>
          </dgm:if>
          <dgm:else name="Name18">
            <dgm:choose name="Name19">
              <dgm:if name="Name20" axis="des" func="maxDepth" op="gt" val="1">
                <dgm:alg type="composite">
                  <dgm:param type="ar" val="2"/>
                </dgm:alg>
                <dgm:constrLst>
                  <dgm:constr type="primFontSz" for="ch" forName="parTx1" op="equ" val="65"/>
                  <dgm:constr type="primFontSz" for="ch" forName="parTx2" refType="primFontSz" refFor="ch" refForName="parTx1" op="equ"/>
                  <dgm:constr type="primFontSz" for="ch" forName="desTx1" op="equ" val="65"/>
                  <dgm:constr type="primFontSz" for="ch" forName="desTx2" refType="primFontSz" refFor="ch" refForName="desTx1" op="equ"/>
                  <dgm:constr type="userD" refType="w" fact="0.0188"/>
                  <dgm:constr type="ctrX" for="ch" forName="dot1" refType="w" fact="0.6779"/>
                  <dgm:constr type="ctrY" for="ch" forName="dot1" refType="h" fact="0.5911"/>
                  <dgm:constr type="w" for="ch" forName="dot1" refType="userD"/>
                  <dgm:constr type="h" for="ch" forName="dot1" refType="userD"/>
                  <dgm:constr type="ctrX" for="ch" forName="dot2" refType="w" fact="0.6944"/>
                  <dgm:constr type="ctrY" for="ch" forName="dot2" refType="h" fact="0.644"/>
                  <dgm:constr type="w" for="ch" forName="dot2" refType="userD"/>
                  <dgm:constr type="h" for="ch" forName="dot2" refType="userD"/>
                  <dgm:constr type="ctrX" for="ch" forName="dot3" refType="w" fact="0.7141"/>
                  <dgm:constr type="ctrY" for="ch" forName="dot3" refType="h" fact="0.6898"/>
                  <dgm:constr type="w" for="ch" forName="dot3" refType="userD"/>
                  <dgm:constr type="h" for="ch" forName="dot3" refType="userD"/>
                  <dgm:constr type="ctrX" for="ch" forName="dotArrow1" refType="w" fact="0.6905"/>
                  <dgm:constr type="ctrY" for="ch" forName="dotArrow1" refType="h" fact="0.0587"/>
                  <dgm:constr type="w" for="ch" forName="dotArrow1" refType="userD"/>
                  <dgm:constr type="h" for="ch" forName="dotArrow1" refType="userD"/>
                  <dgm:constr type="ctrX" for="ch" forName="dotArrow2" refType="w" fact="0.6654"/>
                  <dgm:constr type="ctrY" for="ch" forName="dotArrow2" refType="h" fact="0.0287"/>
                  <dgm:constr type="w" for="ch" forName="dotArrow2" refType="userD"/>
                  <dgm:constr type="h" for="ch" forName="dotArrow2" refType="userD"/>
                  <dgm:constr type="ctrX" for="ch" forName="dotArrow3" refType="w" fact="0.6403"/>
                  <dgm:constr type="ctrY" for="ch" forName="dotArrow3" refType="h" fact="-0.0013"/>
                  <dgm:constr type="w" for="ch" forName="dotArrow3" refType="userD"/>
                  <dgm:constr type="h" for="ch" forName="dotArrow3" refType="userD"/>
                  <dgm:constr type="ctrX" for="ch" forName="dotArrow4" refType="w" fact="0.6152"/>
                  <dgm:constr type="ctrY" for="ch" forName="dotArrow4" refType="h" fact="0.0287"/>
                  <dgm:constr type="w" for="ch" forName="dotArrow4" refType="userD"/>
                  <dgm:constr type="h" for="ch" forName="dotArrow4" refType="userD"/>
                  <dgm:constr type="ctrX" for="ch" forName="dotArrow5" refType="w" fact="0.59"/>
                  <dgm:constr type="ctrY" for="ch" forName="dotArrow5" refType="h" fact="0.0587"/>
                  <dgm:constr type="w" for="ch" forName="dotArrow5" refType="userD"/>
                  <dgm:constr type="h" for="ch" forName="dotArrow5" refType="userD"/>
                  <dgm:constr type="ctrX" for="ch" forName="dotArrow6" refType="w" fact="0.6403"/>
                  <dgm:constr type="ctrY" for="ch" forName="dotArrow6" refType="h" fact="0.062"/>
                  <dgm:constr type="w" for="ch" forName="dotArrow6" refType="userD"/>
                  <dgm:constr type="h" for="ch" forName="dotArrow6" refType="userD"/>
                  <dgm:constr type="ctrX" for="ch" forName="dotArrow7" refType="w" fact="0.6403"/>
                  <dgm:constr type="ctrY" for="ch" forName="dotArrow7" refType="h" fact="0.1253"/>
                  <dgm:constr type="w" for="ch" forName="dotArrow7" refType="userD"/>
                  <dgm:constr type="h" for="ch" forName="dotArrow7" refType="userD"/>
                  <dgm:constr type="r" for="ch" forName="parTx1" refType="w" fact="0.803"/>
                  <dgm:constr type="t" for="ch" forName="parTx1" refType="h" fact="0.8169"/>
                  <dgm:constr type="w" for="ch" forName="parTx1" refType="w" fact="0.4064"/>
                  <dgm:constr type="h" for="ch" forName="parTx1" refType="h" fact="0.218"/>
                  <dgm:constr type="ctrX" for="ch" forName="picture1" refType="w" fact="0.8215"/>
                  <dgm:constr type="ctrY" for="ch" forName="picture1" refType="h" fact="0.7834"/>
                  <dgm:constr type="w" for="ch" forName="picture1" refType="w" fact="0.1884"/>
                  <dgm:constr type="h" for="ch" forName="picture1" refType="h" fact="0.376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312"/>
                  <dgm:constr type="t" for="ch" forName="parTx2" refType="h" fact="0.3905"/>
                  <dgm:constr type="w" for="ch" forName="parTx2" refType="w" fact="0.4064"/>
                  <dgm:constr type="h" for="ch" forName="parTx2" refType="h" fact="0.218"/>
                  <dgm:constr type="ctrX" for="ch" forName="picture2" refType="w" fact="0.6497"/>
                  <dgm:constr type="ctrY" for="ch" forName="picture2" refType="h" fact="0.357"/>
                  <dgm:constr type="w" for="ch" forName="picture2" refType="w" fact="0.1884"/>
                  <dgm:constr type="h" for="ch" forName="picture2" refType="h" fact="0.3768"/>
                  <dgm:constr type="r" for="ch" forName="desTx2" refType="l" refFor="ch" refForName="parTx2"/>
                  <dgm:constr type="l" for="ch" forName="desTx2"/>
                  <dgm:constr type="t" for="ch" forName="desTx2" refType="t" refFor="ch" refForName="parTx2"/>
                  <dgm:constr type="h" for="ch" forName="desTx2" refType="h" refFor="ch" refForName="parTx2"/>
                </dgm:constrLst>
              </dgm:if>
              <dgm:else name="Name21">
                <dgm:alg type="composite">
                  <dgm:param type="ar" val="1.5073"/>
                </dgm:alg>
                <dgm:constrLst>
                  <dgm:constr type="primFontSz" for="ch" forName="parTx1" op="equ" val="65"/>
                  <dgm:constr type="primFontSz" for="ch" forName="parTx2" refType="primFontSz" refFor="ch" refForName="parTx1" op="equ"/>
                  <dgm:constr type="userD" refType="w" fact="0.025"/>
                  <dgm:constr type="ctrX" for="ch" forName="dot1" refType="w" fact="0.5726"/>
                  <dgm:constr type="ctrY" for="ch" forName="dot1" refType="h" fact="0.5911"/>
                  <dgm:constr type="w" for="ch" forName="dot1" refType="userD"/>
                  <dgm:constr type="h" for="ch" forName="dot1" refType="userD"/>
                  <dgm:constr type="ctrX" for="ch" forName="dot2" refType="w" fact="0.5945"/>
                  <dgm:constr type="ctrY" for="ch" forName="dot2" refType="h" fact="0.644"/>
                  <dgm:constr type="w" for="ch" forName="dot2" refType="userD"/>
                  <dgm:constr type="h" for="ch" forName="dot2" refType="userD"/>
                  <dgm:constr type="ctrX" for="ch" forName="dot3" refType="w" fact="0.6206"/>
                  <dgm:constr type="ctrY" for="ch" forName="dot3" refType="h" fact="0.6898"/>
                  <dgm:constr type="w" for="ch" forName="dot3" refType="userD"/>
                  <dgm:constr type="h" for="ch" forName="dot3" refType="userD"/>
                  <dgm:constr type="ctrX" for="ch" forName="dotArrow1" refType="w" fact="0.5894"/>
                  <dgm:constr type="ctrY" for="ch" forName="dotArrow1" refType="h" fact="0.0587"/>
                  <dgm:constr type="w" for="ch" forName="dotArrow1" refType="userD"/>
                  <dgm:constr type="h" for="ch" forName="dotArrow1" refType="userD"/>
                  <dgm:constr type="ctrX" for="ch" forName="dotArrow2" refType="w" fact="0.556"/>
                  <dgm:constr type="ctrY" for="ch" forName="dotArrow2" refType="h" fact="0.0287"/>
                  <dgm:constr type="w" for="ch" forName="dotArrow2" refType="userD"/>
                  <dgm:constr type="h" for="ch" forName="dotArrow2" refType="userD"/>
                  <dgm:constr type="ctrX" for="ch" forName="dotArrow3" refType="w" fact="0.5227"/>
                  <dgm:constr type="ctrY" for="ch" forName="dotArrow3" refType="h" fact="-0.0013"/>
                  <dgm:constr type="w" for="ch" forName="dotArrow3" refType="userD"/>
                  <dgm:constr type="h" for="ch" forName="dotArrow3" refType="userD"/>
                  <dgm:constr type="ctrX" for="ch" forName="dotArrow4" refType="w" fact="0.4894"/>
                  <dgm:constr type="ctrY" for="ch" forName="dotArrow4" refType="h" fact="0.0287"/>
                  <dgm:constr type="w" for="ch" forName="dotArrow4" refType="userD"/>
                  <dgm:constr type="h" for="ch" forName="dotArrow4" refType="userD"/>
                  <dgm:constr type="ctrX" for="ch" forName="dotArrow5" refType="w" fact="0.456"/>
                  <dgm:constr type="ctrY" for="ch" forName="dotArrow5" refType="h" fact="0.0587"/>
                  <dgm:constr type="w" for="ch" forName="dotArrow5" refType="userD"/>
                  <dgm:constr type="h" for="ch" forName="dotArrow5" refType="userD"/>
                  <dgm:constr type="ctrX" for="ch" forName="dotArrow6" refType="w" fact="0.5227"/>
                  <dgm:constr type="ctrY" for="ch" forName="dotArrow6" refType="h" fact="0.062"/>
                  <dgm:constr type="w" for="ch" forName="dotArrow6" refType="userD"/>
                  <dgm:constr type="h" for="ch" forName="dotArrow6" refType="userD"/>
                  <dgm:constr type="ctrX" for="ch" forName="dotArrow7" refType="w" fact="0.5227"/>
                  <dgm:constr type="ctrY" for="ch" forName="dotArrow7" refType="h" fact="0.1253"/>
                  <dgm:constr type="w" for="ch" forName="dotArrow7" refType="userD"/>
                  <dgm:constr type="h" for="ch" forName="dotArrow7" refType="userD"/>
                  <dgm:constr type="r" for="ch" forName="parTx1" refType="w" fact="0.7386"/>
                  <dgm:constr type="t" for="ch" forName="parTx1" refType="h" fact="0.8086"/>
                  <dgm:constr type="w" for="ch" forName="parTx1" refType="w" fact="0.5392"/>
                  <dgm:constr type="h" for="ch" forName="parTx1" refType="h" fact="0.218"/>
                  <dgm:constr type="ctrX" for="ch" forName="picture1" refType="w" fact="0.7631"/>
                  <dgm:constr type="ctrY" for="ch" forName="picture1" refType="h" fact="0.7834"/>
                  <dgm:constr type="w" for="ch" forName="picture1" refType="w" fact="0.25"/>
                  <dgm:constr type="h" for="ch" forName="picture1" refType="h" fact="0.3768"/>
                  <dgm:constr type="r" for="ch" forName="parTx2" refType="w" fact="0.5107"/>
                  <dgm:constr type="t" for="ch" forName="parTx2" refType="h" fact="0.3822"/>
                  <dgm:constr type="w" for="ch" forName="parTx2" refType="w" fact="0.5392"/>
                  <dgm:constr type="h" for="ch" forName="parTx2" refType="h" fact="0.218"/>
                  <dgm:constr type="ctrX" for="ch" forName="picture2" refType="w" fact="0.5352"/>
                  <dgm:constr type="ctrY" for="ch" forName="picture2" refType="h" fact="0.357"/>
                  <dgm:constr type="w" for="ch" forName="picture2" refType="w" fact="0.25"/>
                  <dgm:constr type="h" for="ch" forName="picture2" refType="h" fact="0.3768"/>
                </dgm:constrLst>
              </dgm:else>
            </dgm:choose>
          </dgm:else>
        </dgm:choose>
      </dgm:if>
      <dgm:if name="Name22" axis="ch" ptType="node" func="cnt" op="equ" val="3">
        <dgm:choose name="Name23">
          <dgm:if name="Name24" func="var" arg="dir" op="equ" val="norm">
            <dgm:choose name="Name25">
              <dgm:if name="Name26"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2981"/>
                  <dgm:constr type="ctrY" for="ch" forName="dot1" refType="h" fact="0.763"/>
                  <dgm:constr type="w" for="ch" forName="dot1" refType="userD"/>
                  <dgm:constr type="h" for="ch" forName="dot1" refType="userD"/>
                  <dgm:constr type="ctrX" for="ch" forName="dot2" refType="w" fact="0.2676"/>
                  <dgm:constr type="ctrY" for="ch" forName="dot2" refType="h" fact="0.7887"/>
                  <dgm:constr type="w" for="ch" forName="dot2" refType="userD"/>
                  <dgm:constr type="h" for="ch" forName="dot2" refType="userD"/>
                  <dgm:constr type="ctrX" for="ch" forName="dot3" refType="w" fact="0.2357"/>
                  <dgm:constr type="ctrY" for="ch" forName="dot3" refType="h" fact="0.809"/>
                  <dgm:constr type="w" for="ch" forName="dot3" refType="userD"/>
                  <dgm:constr type="h" for="ch" forName="dot3" refType="userD"/>
                  <dgm:constr type="ctrX" for="ch" forName="dot4" refType="w" fact="0.4445"/>
                  <dgm:constr type="ctrY" for="ch" forName="dot4" refType="h" fact="0.4655"/>
                  <dgm:constr type="w" for="ch" forName="dot4" refType="userD"/>
                  <dgm:constr type="h" for="ch" forName="dot4" refType="userD"/>
                  <dgm:constr type="ctrX" for="ch" forName="dot5" refType="w" fact="0.4323"/>
                  <dgm:constr type="ctrY" for="ch" forName="dot5" refType="h" fact="0.5178"/>
                  <dgm:constr type="w" for="ch" forName="dot5" refType="userD"/>
                  <dgm:constr type="h" for="ch" forName="dot5" refType="userD"/>
                  <dgm:constr type="ctrX" for="ch" forName="dotArrow1" refType="w" fact="0.4236"/>
                  <dgm:constr type="ctrY" for="ch" forName="dotArrow1" refType="h" fact="0.0718"/>
                  <dgm:constr type="w" for="ch" forName="dotArrow1" refType="userD"/>
                  <dgm:constr type="h" for="ch" forName="dotArrow1" refType="userD"/>
                  <dgm:constr type="ctrX" for="ch" forName="dotArrow2" refType="w" fact="0.446"/>
                  <dgm:constr type="ctrY" for="ch" forName="dotArrow2" refType="h" fact="0.0468"/>
                  <dgm:constr type="w" for="ch" forName="dotArrow2" refType="userD"/>
                  <dgm:constr type="h" for="ch" forName="dotArrow2" refType="userD"/>
                  <dgm:constr type="ctrX" for="ch" forName="dotArrow3" refType="w" fact="0.4685"/>
                  <dgm:constr type="ctrY" for="ch" forName="dotArrow3" refType="h" fact="0.0218"/>
                  <dgm:constr type="w" for="ch" forName="dotArrow3" refType="userD"/>
                  <dgm:constr type="h" for="ch" forName="dotArrow3" refType="userD"/>
                  <dgm:constr type="ctrX" for="ch" forName="dotArrow4" refType="w" fact="0.491"/>
                  <dgm:constr type="ctrY" for="ch" forName="dotArrow4" refType="h" fact="0.0468"/>
                  <dgm:constr type="w" for="ch" forName="dotArrow4" refType="userD"/>
                  <dgm:constr type="h" for="ch" forName="dotArrow4" refType="userD"/>
                  <dgm:constr type="ctrX" for="ch" forName="dotArrow5" refType="w" fact="0.5135"/>
                  <dgm:constr type="ctrY" for="ch" forName="dotArrow5" refType="h" fact="0.0718"/>
                  <dgm:constr type="w" for="ch" forName="dotArrow5" refType="userD"/>
                  <dgm:constr type="h" for="ch" forName="dotArrow5" refType="userD"/>
                  <dgm:constr type="ctrX" for="ch" forName="dotArrow6" refType="w" fact="0.4685"/>
                  <dgm:constr type="ctrY" for="ch" forName="dotArrow6" refType="h" fact="0.0745"/>
                  <dgm:constr type="w" for="ch" forName="dotArrow6" refType="userD"/>
                  <dgm:constr type="h" for="ch" forName="dotArrow6" refType="userD"/>
                  <dgm:constr type="ctrX" for="ch" forName="dotArrow7" refType="w" fact="0.4685"/>
                  <dgm:constr type="ctrY" for="ch" forName="dotArrow7" refType="h" fact="0.1273"/>
                  <dgm:constr type="w" for="ch" forName="dotArrow7" refType="userD"/>
                  <dgm:constr type="h" for="ch" forName="dotArrow7" refType="userD"/>
                  <dgm:constr type="l" for="ch" forName="parTx1" refType="w" fact="0.1487"/>
                  <dgm:constr type="t" for="ch" forName="parTx1" refType="h" fact="0.8596"/>
                  <dgm:constr type="w" for="ch" forName="parTx1" refType="w" fact="0.3491"/>
                  <dgm:constr type="h" for="ch" forName="parTx1" refType="h" fact="0.1638"/>
                  <dgm:constr type="ctrX" for="ch" forName="picture1" refType="w" fact="0.1328"/>
                  <dgm:constr type="ctrY" for="ch" forName="picture1" refType="h" fact="0.8361"/>
                  <dgm:constr type="w" for="ch" forName="picture1" refType="w" fact="0.1618"/>
                  <dgm:constr type="h" for="ch" forName="picture1" refType="h" fact="0.2832"/>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732"/>
                  <dgm:constr type="t" for="ch" forName="parTx2" refType="h" fact="0.6469"/>
                  <dgm:constr type="w" for="ch" forName="parTx2" refType="w" fact="0.3491"/>
                  <dgm:constr type="h" for="ch" forName="parTx2" refType="h" fact="0.1638"/>
                  <dgm:constr type="ctrX" for="ch" forName="picture2" refType="w" fact="0.3573"/>
                  <dgm:constr type="ctrY" for="ch" forName="picture2" refType="h" fact="0.6234"/>
                  <dgm:constr type="w" for="ch" forName="picture2" refType="w" fact="0.1618"/>
                  <dgm:constr type="h" for="ch" forName="picture2" refType="h" fact="0.2832"/>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4763"/>
                  <dgm:constr type="t" for="ch" forName="parTx3" refType="h" fact="0.3243"/>
                  <dgm:constr type="w" for="ch" forName="parTx3" refType="w" fact="0.3491"/>
                  <dgm:constr type="h" for="ch" forName="parTx3" refType="h" fact="0.1638"/>
                  <dgm:constr type="ctrX" for="ch" forName="picture3" refType="w" fact="0.4604"/>
                  <dgm:constr type="ctrY" for="ch" forName="picture3" refType="h" fact="0.3008"/>
                  <dgm:constr type="w" for="ch" forName="picture3" refType="w" fact="0.1618"/>
                  <dgm:constr type="h" for="ch" forName="picture3" refType="h" fact="0.2832"/>
                  <dgm:constr type="l" for="ch" forName="desTx3" refType="r" refFor="ch" refForName="parTx3"/>
                  <dgm:constr type="r" for="ch" forName="desTx3" refType="w"/>
                  <dgm:constr type="t" for="ch" forName="desTx3" refType="t" refFor="ch" refForName="parTx3"/>
                  <dgm:constr type="h" for="ch" forName="desTx3" refType="h" refFor="ch" refForName="parTx3"/>
                </dgm:constrLst>
              </dgm:if>
              <dgm:else name="Name27">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3684"/>
                  <dgm:constr type="ctrY" for="ch" forName="dot1" refType="h" fact="0.763"/>
                  <dgm:constr type="w" for="ch" forName="dot1" refType="userD"/>
                  <dgm:constr type="h" for="ch" forName="dot1" refType="userD"/>
                  <dgm:constr type="ctrX" for="ch" forName="dot2" refType="w" fact="0.3307"/>
                  <dgm:constr type="ctrY" for="ch" forName="dot2" refType="h" fact="0.7887"/>
                  <dgm:constr type="w" for="ch" forName="dot2" refType="userD"/>
                  <dgm:constr type="h" for="ch" forName="dot2" refType="userD"/>
                  <dgm:constr type="ctrX" for="ch" forName="dot3" refType="w" fact="0.2912"/>
                  <dgm:constr type="ctrY" for="ch" forName="dot3" refType="h" fact="0.809"/>
                  <dgm:constr type="w" for="ch" forName="dot3" refType="userD"/>
                  <dgm:constr type="h" for="ch" forName="dot3" refType="userD"/>
                  <dgm:constr type="ctrX" for="ch" forName="dot4" refType="w" fact="0.5494"/>
                  <dgm:constr type="ctrY" for="ch" forName="dot4" refType="h" fact="0.4655"/>
                  <dgm:constr type="w" for="ch" forName="dot4" refType="userD"/>
                  <dgm:constr type="h" for="ch" forName="dot4" refType="userD"/>
                  <dgm:constr type="ctrX" for="ch" forName="dot5" refType="w" fact="0.5342"/>
                  <dgm:constr type="ctrY" for="ch" forName="dot5" refType="h" fact="0.5178"/>
                  <dgm:constr type="w" for="ch" forName="dot5" refType="userD"/>
                  <dgm:constr type="h" for="ch" forName="dot5" refType="userD"/>
                  <dgm:constr type="ctrX" for="ch" forName="dotArrow1" refType="w" fact="0.5234"/>
                  <dgm:constr type="ctrY" for="ch" forName="dotArrow1" refType="h" fact="0.0718"/>
                  <dgm:constr type="w" for="ch" forName="dotArrow1" refType="userD"/>
                  <dgm:constr type="h" for="ch" forName="dotArrow1" refType="userD"/>
                  <dgm:constr type="ctrX" for="ch" forName="dotArrow2" refType="w" fact="0.5512"/>
                  <dgm:constr type="ctrY" for="ch" forName="dotArrow2" refType="h" fact="0.0468"/>
                  <dgm:constr type="w" for="ch" forName="dotArrow2" refType="userD"/>
                  <dgm:constr type="h" for="ch" forName="dotArrow2" refType="userD"/>
                  <dgm:constr type="ctrX" for="ch" forName="dotArrow3" refType="w" fact="0.579"/>
                  <dgm:constr type="ctrY" for="ch" forName="dotArrow3" refType="h" fact="0.0218"/>
                  <dgm:constr type="w" for="ch" forName="dotArrow3" refType="userD"/>
                  <dgm:constr type="h" for="ch" forName="dotArrow3" refType="userD"/>
                  <dgm:constr type="ctrX" for="ch" forName="dotArrow4" refType="w" fact="0.6068"/>
                  <dgm:constr type="ctrY" for="ch" forName="dotArrow4" refType="h" fact="0.0468"/>
                  <dgm:constr type="w" for="ch" forName="dotArrow4" refType="userD"/>
                  <dgm:constr type="h" for="ch" forName="dotArrow4" refType="userD"/>
                  <dgm:constr type="ctrX" for="ch" forName="dotArrow5" refType="w" fact="0.6346"/>
                  <dgm:constr type="ctrY" for="ch" forName="dotArrow5" refType="h" fact="0.0718"/>
                  <dgm:constr type="w" for="ch" forName="dotArrow5" refType="userD"/>
                  <dgm:constr type="h" for="ch" forName="dotArrow5" refType="userD"/>
                  <dgm:constr type="ctrX" for="ch" forName="dotArrow6" refType="w" fact="0.579"/>
                  <dgm:constr type="ctrY" for="ch" forName="dotArrow6" refType="h" fact="0.0745"/>
                  <dgm:constr type="w" for="ch" forName="dotArrow6" refType="userD"/>
                  <dgm:constr type="h" for="ch" forName="dotArrow6" refType="userD"/>
                  <dgm:constr type="ctrX" for="ch" forName="dotArrow7" refType="w" fact="0.579"/>
                  <dgm:constr type="ctrY" for="ch" forName="dotArrow7" refType="h" fact="0.1273"/>
                  <dgm:constr type="w" for="ch" forName="dotArrow7" refType="userD"/>
                  <dgm:constr type="h" for="ch" forName="dotArrow7" refType="userD"/>
                  <dgm:constr type="l" for="ch" forName="parTx1" refType="w" fact="0.1837"/>
                  <dgm:constr type="t" for="ch" forName="parTx1" refType="h" fact="0.8551"/>
                  <dgm:constr type="w" for="ch" forName="parTx1" refType="w" fact="0.4314"/>
                  <dgm:constr type="h" for="ch" forName="parTx1" refType="h" fact="0.1638"/>
                  <dgm:constr type="ctrX" for="ch" forName="picture1" refType="w" fact="0.1641"/>
                  <dgm:constr type="ctrY" for="ch" forName="picture1" refType="h" fact="0.8361"/>
                  <dgm:constr type="w" for="ch" forName="picture1" refType="w" fact="0.2"/>
                  <dgm:constr type="h" for="ch" forName="picture1" refType="h" fact="0.2832"/>
                  <dgm:constr type="l" for="ch" forName="parTx2" refType="w" fact="0.4612"/>
                  <dgm:constr type="t" for="ch" forName="parTx2" refType="h" fact="0.6424"/>
                  <dgm:constr type="w" for="ch" forName="parTx2" refType="w" fact="0.4314"/>
                  <dgm:constr type="h" for="ch" forName="parTx2" refType="h" fact="0.1638"/>
                  <dgm:constr type="ctrX" for="ch" forName="picture2" refType="w" fact="0.4416"/>
                  <dgm:constr type="ctrY" for="ch" forName="picture2" refType="h" fact="0.6234"/>
                  <dgm:constr type="w" for="ch" forName="picture2" refType="w" fact="0.2"/>
                  <dgm:constr type="h" for="ch" forName="picture2" refType="h" fact="0.2832"/>
                  <dgm:constr type="l" for="ch" forName="parTx3" refType="w" fact="0.5886"/>
                  <dgm:constr type="t" for="ch" forName="parTx3" refType="h" fact="0.3198"/>
                  <dgm:constr type="w" for="ch" forName="parTx3" refType="w" fact="0.4314"/>
                  <dgm:constr type="h" for="ch" forName="parTx3" refType="h" fact="0.1638"/>
                  <dgm:constr type="ctrX" for="ch" forName="picture3" refType="w" fact="0.569"/>
                  <dgm:constr type="ctrY" for="ch" forName="picture3" refType="h" fact="0.3008"/>
                  <dgm:constr type="w" for="ch" forName="picture3" refType="w" fact="0.2"/>
                  <dgm:constr type="h" for="ch" forName="picture3" refType="h" fact="0.2832"/>
                </dgm:constrLst>
              </dgm:else>
            </dgm:choose>
          </dgm:if>
          <dgm:else name="Name28">
            <dgm:choose name="Name29">
              <dgm:if name="Name30" axis="des" func="maxDepth" op="gt" val="1">
                <dgm:alg type="composite">
                  <dgm:param type="ar" val="1.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userD" refType="w" fact="0.0162"/>
                  <dgm:constr type="ctrX" for="ch" forName="dot1" refType="w" fact="0.7019"/>
                  <dgm:constr type="ctrY" for="ch" forName="dot1" refType="h" fact="0.763"/>
                  <dgm:constr type="w" for="ch" forName="dot1" refType="userD"/>
                  <dgm:constr type="h" for="ch" forName="dot1" refType="userD"/>
                  <dgm:constr type="ctrX" for="ch" forName="dot2" refType="w" fact="0.7324"/>
                  <dgm:constr type="ctrY" for="ch" forName="dot2" refType="h" fact="0.7887"/>
                  <dgm:constr type="w" for="ch" forName="dot2" refType="userD"/>
                  <dgm:constr type="h" for="ch" forName="dot2" refType="userD"/>
                  <dgm:constr type="ctrX" for="ch" forName="dot3" refType="w" fact="0.7643"/>
                  <dgm:constr type="ctrY" for="ch" forName="dot3" refType="h" fact="0.809"/>
                  <dgm:constr type="w" for="ch" forName="dot3" refType="userD"/>
                  <dgm:constr type="h" for="ch" forName="dot3" refType="userD"/>
                  <dgm:constr type="ctrX" for="ch" forName="dot4" refType="w" fact="0.5555"/>
                  <dgm:constr type="ctrY" for="ch" forName="dot4" refType="h" fact="0.4655"/>
                  <dgm:constr type="w" for="ch" forName="dot4" refType="userD"/>
                  <dgm:constr type="h" for="ch" forName="dot4" refType="userD"/>
                  <dgm:constr type="ctrX" for="ch" forName="dot5" refType="w" fact="0.5677"/>
                  <dgm:constr type="ctrY" for="ch" forName="dot5" refType="h" fact="0.5178"/>
                  <dgm:constr type="w" for="ch" forName="dot5" refType="userD"/>
                  <dgm:constr type="h" for="ch" forName="dot5" refType="userD"/>
                  <dgm:constr type="ctrX" for="ch" forName="dotArrow1" refType="w" fact="0.5764"/>
                  <dgm:constr type="ctrY" for="ch" forName="dotArrow1" refType="h" fact="0.0718"/>
                  <dgm:constr type="w" for="ch" forName="dotArrow1" refType="userD"/>
                  <dgm:constr type="h" for="ch" forName="dotArrow1" refType="userD"/>
                  <dgm:constr type="ctrX" for="ch" forName="dotArrow2" refType="w" fact="0.554"/>
                  <dgm:constr type="ctrY" for="ch" forName="dotArrow2" refType="h" fact="0.0468"/>
                  <dgm:constr type="w" for="ch" forName="dotArrow2" refType="userD"/>
                  <dgm:constr type="h" for="ch" forName="dotArrow2" refType="userD"/>
                  <dgm:constr type="ctrX" for="ch" forName="dotArrow3" refType="w" fact="0.5315"/>
                  <dgm:constr type="ctrY" for="ch" forName="dotArrow3" refType="h" fact="0.0218"/>
                  <dgm:constr type="w" for="ch" forName="dotArrow3" refType="userD"/>
                  <dgm:constr type="h" for="ch" forName="dotArrow3" refType="userD"/>
                  <dgm:constr type="ctrX" for="ch" forName="dotArrow4" refType="w" fact="0.509"/>
                  <dgm:constr type="ctrY" for="ch" forName="dotArrow4" refType="h" fact="0.0468"/>
                  <dgm:constr type="w" for="ch" forName="dotArrow4" refType="userD"/>
                  <dgm:constr type="h" for="ch" forName="dotArrow4" refType="userD"/>
                  <dgm:constr type="ctrX" for="ch" forName="dotArrow5" refType="w" fact="0.4865"/>
                  <dgm:constr type="ctrY" for="ch" forName="dotArrow5" refType="h" fact="0.0718"/>
                  <dgm:constr type="w" for="ch" forName="dotArrow5" refType="userD"/>
                  <dgm:constr type="h" for="ch" forName="dotArrow5" refType="userD"/>
                  <dgm:constr type="ctrX" for="ch" forName="dotArrow6" refType="w" fact="0.5315"/>
                  <dgm:constr type="ctrY" for="ch" forName="dotArrow6" refType="h" fact="0.0745"/>
                  <dgm:constr type="w" for="ch" forName="dotArrow6" refType="userD"/>
                  <dgm:constr type="h" for="ch" forName="dotArrow6" refType="userD"/>
                  <dgm:constr type="ctrX" for="ch" forName="dotArrow7" refType="w" fact="0.5315"/>
                  <dgm:constr type="ctrY" for="ch" forName="dotArrow7" refType="h" fact="0.1273"/>
                  <dgm:constr type="w" for="ch" forName="dotArrow7" refType="userD"/>
                  <dgm:constr type="h" for="ch" forName="dotArrow7" refType="userD"/>
                  <dgm:constr type="r" for="ch" forName="parTx1" refType="w" fact="0.8513"/>
                  <dgm:constr type="t" for="ch" forName="parTx1" refType="h" fact="0.8596"/>
                  <dgm:constr type="w" for="ch" forName="parTx1" refType="w" fact="0.3491"/>
                  <dgm:constr type="h" for="ch" forName="parTx1" refType="h" fact="0.1638"/>
                  <dgm:constr type="ctrX" for="ch" forName="picture1" refType="w" fact="0.8672"/>
                  <dgm:constr type="ctrY" for="ch" forName="picture1" refType="h" fact="0.8361"/>
                  <dgm:constr type="w" for="ch" forName="picture1" refType="w" fact="0.1618"/>
                  <dgm:constr type="h" for="ch" forName="picture1" refType="h" fact="0.2832"/>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268"/>
                  <dgm:constr type="t" for="ch" forName="parTx2" refType="h" fact="0.6469"/>
                  <dgm:constr type="w" for="ch" forName="parTx2" refType="w" fact="0.3491"/>
                  <dgm:constr type="h" for="ch" forName="parTx2" refType="h" fact="0.1638"/>
                  <dgm:constr type="ctrX" for="ch" forName="picture2" refType="w" fact="0.6427"/>
                  <dgm:constr type="ctrY" for="ch" forName="picture2" refType="h" fact="0.6234"/>
                  <dgm:constr type="w" for="ch" forName="picture2" refType="w" fact="0.1618"/>
                  <dgm:constr type="h" for="ch" forName="picture2" refType="h" fact="0.2832"/>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5237"/>
                  <dgm:constr type="t" for="ch" forName="parTx3" refType="h" fact="0.3243"/>
                  <dgm:constr type="w" for="ch" forName="parTx3" refType="w" fact="0.3491"/>
                  <dgm:constr type="h" for="ch" forName="parTx3" refType="h" fact="0.1638"/>
                  <dgm:constr type="ctrX" for="ch" forName="picture3" refType="w" fact="0.5396"/>
                  <dgm:constr type="ctrY" for="ch" forName="picture3" refType="h" fact="0.3008"/>
                  <dgm:constr type="w" for="ch" forName="picture3" refType="w" fact="0.1618"/>
                  <dgm:constr type="h" for="ch" forName="picture3" refType="h" fact="0.2832"/>
                  <dgm:constr type="r" for="ch" forName="desTx3" refType="l" refFor="ch" refForName="parTx3"/>
                  <dgm:constr type="l" for="ch" forName="desTx3"/>
                  <dgm:constr type="t" for="ch" forName="desTx3" refType="t" refFor="ch" refForName="parTx3"/>
                  <dgm:constr type="h" for="ch" forName="desTx3" refType="h" refFor="ch" refForName="parTx3"/>
                </dgm:constrLst>
              </dgm:if>
              <dgm:else name="Name31">
                <dgm:alg type="composite">
                  <dgm:param type="ar" val="1.416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userD" refType="w" fact="0.02"/>
                  <dgm:constr type="ctrX" for="ch" forName="dot1" refType="w" fact="0.6316"/>
                  <dgm:constr type="ctrY" for="ch" forName="dot1" refType="h" fact="0.763"/>
                  <dgm:constr type="w" for="ch" forName="dot1" refType="userD"/>
                  <dgm:constr type="h" for="ch" forName="dot1" refType="userD"/>
                  <dgm:constr type="ctrX" for="ch" forName="dot2" refType="w" fact="0.6693"/>
                  <dgm:constr type="ctrY" for="ch" forName="dot2" refType="h" fact="0.7887"/>
                  <dgm:constr type="w" for="ch" forName="dot2" refType="userD"/>
                  <dgm:constr type="h" for="ch" forName="dot2" refType="userD"/>
                  <dgm:constr type="ctrX" for="ch" forName="dot3" refType="w" fact="0.7088"/>
                  <dgm:constr type="ctrY" for="ch" forName="dot3" refType="h" fact="0.809"/>
                  <dgm:constr type="w" for="ch" forName="dot3" refType="userD"/>
                  <dgm:constr type="h" for="ch" forName="dot3" refType="userD"/>
                  <dgm:constr type="ctrX" for="ch" forName="dot4" refType="w" fact="0.4506"/>
                  <dgm:constr type="ctrY" for="ch" forName="dot4" refType="h" fact="0.4655"/>
                  <dgm:constr type="w" for="ch" forName="dot4" refType="userD"/>
                  <dgm:constr type="h" for="ch" forName="dot4" refType="userD"/>
                  <dgm:constr type="ctrX" for="ch" forName="dot5" refType="w" fact="0.4658"/>
                  <dgm:constr type="ctrY" for="ch" forName="dot5" refType="h" fact="0.5178"/>
                  <dgm:constr type="w" for="ch" forName="dot5" refType="userD"/>
                  <dgm:constr type="h" for="ch" forName="dot5" refType="userD"/>
                  <dgm:constr type="ctrX" for="ch" forName="dotArrow1" refType="w" fact="0.4766"/>
                  <dgm:constr type="ctrY" for="ch" forName="dotArrow1" refType="h" fact="0.0718"/>
                  <dgm:constr type="w" for="ch" forName="dotArrow1" refType="userD"/>
                  <dgm:constr type="h" for="ch" forName="dotArrow1" refType="userD"/>
                  <dgm:constr type="ctrX" for="ch" forName="dotArrow2" refType="w" fact="0.4488"/>
                  <dgm:constr type="ctrY" for="ch" forName="dotArrow2" refType="h" fact="0.0468"/>
                  <dgm:constr type="w" for="ch" forName="dotArrow2" refType="userD"/>
                  <dgm:constr type="h" for="ch" forName="dotArrow2" refType="userD"/>
                  <dgm:constr type="ctrX" for="ch" forName="dotArrow3" refType="w" fact="0.421"/>
                  <dgm:constr type="ctrY" for="ch" forName="dotArrow3" refType="h" fact="0.0218"/>
                  <dgm:constr type="w" for="ch" forName="dotArrow3" refType="userD"/>
                  <dgm:constr type="h" for="ch" forName="dotArrow3" refType="userD"/>
                  <dgm:constr type="ctrX" for="ch" forName="dotArrow4" refType="w" fact="0.3932"/>
                  <dgm:constr type="ctrY" for="ch" forName="dotArrow4" refType="h" fact="0.0468"/>
                  <dgm:constr type="w" for="ch" forName="dotArrow4" refType="userD"/>
                  <dgm:constr type="h" for="ch" forName="dotArrow4" refType="userD"/>
                  <dgm:constr type="ctrX" for="ch" forName="dotArrow5" refType="w" fact="0.3654"/>
                  <dgm:constr type="ctrY" for="ch" forName="dotArrow5" refType="h" fact="0.0718"/>
                  <dgm:constr type="w" for="ch" forName="dotArrow5" refType="userD"/>
                  <dgm:constr type="h" for="ch" forName="dotArrow5" refType="userD"/>
                  <dgm:constr type="ctrX" for="ch" forName="dotArrow6" refType="w" fact="0.421"/>
                  <dgm:constr type="ctrY" for="ch" forName="dotArrow6" refType="h" fact="0.0745"/>
                  <dgm:constr type="w" for="ch" forName="dotArrow6" refType="userD"/>
                  <dgm:constr type="h" for="ch" forName="dotArrow6" refType="userD"/>
                  <dgm:constr type="ctrX" for="ch" forName="dotArrow7" refType="w" fact="0.421"/>
                  <dgm:constr type="ctrY" for="ch" forName="dotArrow7" refType="h" fact="0.1273"/>
                  <dgm:constr type="w" for="ch" forName="dotArrow7" refType="userD"/>
                  <dgm:constr type="h" for="ch" forName="dotArrow7" refType="userD"/>
                  <dgm:constr type="r" for="ch" forName="parTx1" refType="w" fact="0.8163"/>
                  <dgm:constr type="t" for="ch" forName="parTx1" refType="h" fact="0.8551"/>
                  <dgm:constr type="w" for="ch" forName="parTx1" refType="w" fact="0.4314"/>
                  <dgm:constr type="h" for="ch" forName="parTx1" refType="h" fact="0.1638"/>
                  <dgm:constr type="ctrX" for="ch" forName="picture1" refType="w" fact="0.8359"/>
                  <dgm:constr type="ctrY" for="ch" forName="picture1" refType="h" fact="0.8361"/>
                  <dgm:constr type="w" for="ch" forName="picture1" refType="w" fact="0.2"/>
                  <dgm:constr type="h" for="ch" forName="picture1" refType="h" fact="0.2832"/>
                  <dgm:constr type="r" for="ch" forName="parTx2" refType="w" fact="0.5388"/>
                  <dgm:constr type="t" for="ch" forName="parTx2" refType="h" fact="0.6424"/>
                  <dgm:constr type="w" for="ch" forName="parTx2" refType="w" fact="0.4314"/>
                  <dgm:constr type="h" for="ch" forName="parTx2" refType="h" fact="0.1638"/>
                  <dgm:constr type="ctrX" for="ch" forName="picture2" refType="w" fact="0.5584"/>
                  <dgm:constr type="ctrY" for="ch" forName="picture2" refType="h" fact="0.6234"/>
                  <dgm:constr type="w" for="ch" forName="picture2" refType="w" fact="0.2"/>
                  <dgm:constr type="h" for="ch" forName="picture2" refType="h" fact="0.2832"/>
                  <dgm:constr type="r" for="ch" forName="parTx3" refType="w" fact="0.4114"/>
                  <dgm:constr type="t" for="ch" forName="parTx3" refType="h" fact="0.3198"/>
                  <dgm:constr type="w" for="ch" forName="parTx3" refType="w" fact="0.4314"/>
                  <dgm:constr type="h" for="ch" forName="parTx3" refType="h" fact="0.1638"/>
                  <dgm:constr type="ctrX" for="ch" forName="picture3" refType="w" fact="0.431"/>
                  <dgm:constr type="ctrY" for="ch" forName="picture3" refType="h" fact="0.3008"/>
                  <dgm:constr type="w" for="ch" forName="picture3" refType="w" fact="0.2"/>
                  <dgm:constr type="h" for="ch" forName="picture3" refType="h" fact="0.2832"/>
                </dgm:constrLst>
              </dgm:else>
            </dgm:choose>
          </dgm:else>
        </dgm:choose>
      </dgm:if>
      <dgm:if name="Name32" axis="ch" ptType="node" func="cnt" op="equ" val="4">
        <dgm:choose name="Name33">
          <dgm:if name="Name34" func="var" arg="dir" op="equ" val="norm">
            <dgm:choose name="Name35">
              <dgm:if name="Name36"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3253"/>
                  <dgm:constr type="ctrY" for="ch" forName="dot1" refType="h" fact="0.8215"/>
                  <dgm:constr type="w" for="ch" forName="dot1" refType="userD"/>
                  <dgm:constr type="h" for="ch" forName="dot1" refType="userD"/>
                  <dgm:constr type="ctrX" for="ch" forName="dot2" refType="w" fact="0.2949"/>
                  <dgm:constr type="ctrY" for="ch" forName="dot2" refType="h" fact="0.843"/>
                  <dgm:constr type="w" for="ch" forName="dot2" refType="userD"/>
                  <dgm:constr type="h" for="ch" forName="dot2" refType="userD"/>
                  <dgm:constr type="ctrX" for="ch" forName="dot3" refType="w" fact="0.2635"/>
                  <dgm:constr type="ctrY" for="ch" forName="dot3" refType="h" fact="0.8607"/>
                  <dgm:constr type="w" for="ch" forName="dot3" refType="userD"/>
                  <dgm:constr type="h" for="ch" forName="dot3" refType="userD"/>
                  <dgm:constr type="ctrX" for="ch" forName="dot4" refType="w" fact="0.2313"/>
                  <dgm:constr type="ctrY" for="ch" forName="dot4" refType="h" fact="0.8745"/>
                  <dgm:constr type="w" for="ch" forName="dot4" refType="userD"/>
                  <dgm:constr type="h" for="ch" forName="dot4" refType="userD"/>
                  <dgm:constr type="ctrX" for="ch" forName="dot5" refType="w" fact="0.4675"/>
                  <dgm:constr type="ctrY" for="ch" forName="dot5" refType="h" fact="0.6419"/>
                  <dgm:constr type="w" for="ch" forName="dot5" refType="userD"/>
                  <dgm:constr type="h" for="ch" forName="dot5" refType="userD"/>
                  <dgm:constr type="ctrX" for="ch" forName="dot6" refType="w" fact="0.5486"/>
                  <dgm:constr type="ctrY" for="ch" forName="dot6" refType="h" fact="0.3784"/>
                  <dgm:constr type="w" for="ch" forName="dot6" refType="userD"/>
                  <dgm:constr type="h" for="ch" forName="dot6" refType="userD"/>
                  <dgm:constr type="ctrX" for="ch" forName="dotArrow1" refType="w" fact="0.5267"/>
                  <dgm:constr type="ctrY" for="ch" forName="dotArrow1" refType="h" fact="0.0496"/>
                  <dgm:constr type="w" for="ch" forName="dotArrow1" refType="userD"/>
                  <dgm:constr type="h" for="ch" forName="dotArrow1" refType="userD"/>
                  <dgm:constr type="ctrX" for="ch" forName="dotArrow2" refType="w" fact="0.5462"/>
                  <dgm:constr type="ctrY" for="ch" forName="dotArrow2" refType="h" fact="0.0282"/>
                  <dgm:constr type="w" for="ch" forName="dotArrow2" refType="userD"/>
                  <dgm:constr type="h" for="ch" forName="dotArrow2" refType="userD"/>
                  <dgm:constr type="ctrX" for="ch" forName="dotArrow3" refType="w" fact="0.5657"/>
                  <dgm:constr type="ctrY" for="ch" forName="dotArrow3" refType="h" fact="0.0068"/>
                  <dgm:constr type="w" for="ch" forName="dotArrow3" refType="userD"/>
                  <dgm:constr type="h" for="ch" forName="dotArrow3" refType="userD"/>
                  <dgm:constr type="ctrX" for="ch" forName="dotArrow4" refType="w" fact="0.5851"/>
                  <dgm:constr type="ctrY" for="ch" forName="dotArrow4" refType="h" fact="0.0282"/>
                  <dgm:constr type="w" for="ch" forName="dotArrow4" refType="userD"/>
                  <dgm:constr type="h" for="ch" forName="dotArrow4" refType="userD"/>
                  <dgm:constr type="ctrX" for="ch" forName="dotArrow5" refType="w" fact="0.6046"/>
                  <dgm:constr type="ctrY" for="ch" forName="dotArrow5" refType="h" fact="0.0496"/>
                  <dgm:constr type="w" for="ch" forName="dotArrow5" refType="userD"/>
                  <dgm:constr type="h" for="ch" forName="dotArrow5" refType="userD"/>
                  <dgm:constr type="ctrX" for="ch" forName="dotArrow6" refType="w" fact="0.5657"/>
                  <dgm:constr type="ctrY" for="ch" forName="dotArrow6" refType="h" fact="0.052"/>
                  <dgm:constr type="w" for="ch" forName="dotArrow6" refType="userD"/>
                  <dgm:constr type="h" for="ch" forName="dotArrow6" refType="userD"/>
                  <dgm:constr type="ctrX" for="ch" forName="dotArrow7" refType="w" fact="0.5657"/>
                  <dgm:constr type="ctrY" for="ch" forName="dotArrow7" refType="h" fact="0.0972"/>
                  <dgm:constr type="w" for="ch" forName="dotArrow7" refType="userD"/>
                  <dgm:constr type="h" for="ch" forName="dotArrow7" refType="userD"/>
                  <dgm:constr type="l" for="ch" forName="parTx1" refType="w" fact="0.1466"/>
                  <dgm:constr type="t" for="ch" forName="parTx1" refType="h" fact="0.9095"/>
                  <dgm:constr type="w" for="ch" forName="parTx1" refType="w" fact="0.294"/>
                  <dgm:constr type="h" for="ch" forName="parTx1" refType="h" fact="0.1222"/>
                  <dgm:constr type="ctrX" for="ch" forName="picture1" refType="w" fact="0.1333"/>
                  <dgm:constr type="ctrY" for="ch" forName="picture1" refType="h" fact="0.8922"/>
                  <dgm:constr type="w" for="ch" forName="picture1" refType="w" fact="0.1363"/>
                  <dgm:constr type="h" for="ch" forName="picture1" refType="h" fact="0.211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105"/>
                  <dgm:constr type="t" for="ch" forName="parTx2" refType="h" fact="0.762"/>
                  <dgm:constr type="w" for="ch" forName="parTx2" refType="w" fact="0.294"/>
                  <dgm:constr type="h" for="ch" forName="parTx2" refType="h" fact="0.1222"/>
                  <dgm:constr type="ctrX" for="ch" forName="picture2" refType="w" fact="0.3972"/>
                  <dgm:constr type="ctrY" for="ch" forName="picture2" refType="h" fact="0.7447"/>
                  <dgm:constr type="w" for="ch" forName="picture2" refType="w" fact="0.1363"/>
                  <dgm:constr type="h" for="ch" forName="picture2" refType="h" fact="0.211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229"/>
                  <dgm:constr type="t" for="ch" forName="parTx3" refType="h" fact="0.5294"/>
                  <dgm:constr type="w" for="ch" forName="parTx3" refType="w" fact="0.294"/>
                  <dgm:constr type="h" for="ch" forName="parTx3" refType="h" fact="0.1222"/>
                  <dgm:constr type="ctrX" for="ch" forName="picture3" refType="w" fact="0.5095"/>
                  <dgm:constr type="ctrY" for="ch" forName="picture3" refType="h" fact="0.5121"/>
                  <dgm:constr type="w" for="ch" forName="picture3" refType="w" fact="0.1363"/>
                  <dgm:constr type="h" for="ch" forName="picture3" refType="h" fact="0.211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722"/>
                  <dgm:constr type="t" for="ch" forName="parTx4" refType="h" fact="0.2523"/>
                  <dgm:constr type="w" for="ch" forName="parTx4" refType="w" fact="0.294"/>
                  <dgm:constr type="h" for="ch" forName="parTx4" refType="h" fact="0.1222"/>
                  <dgm:constr type="ctrX" for="ch" forName="picture4" refType="w" fact="0.5588"/>
                  <dgm:constr type="ctrY" for="ch" forName="picture4" refType="h" fact="0.235"/>
                  <dgm:constr type="w" for="ch" forName="picture4" refType="w" fact="0.1363"/>
                  <dgm:constr type="h" for="ch" forName="picture4" refType="h" fact="0.2113"/>
                  <dgm:constr type="l" for="ch" forName="desTx4" refType="r" refFor="ch" refForName="parTx4"/>
                  <dgm:constr type="r" for="ch" forName="desTx4" refType="w"/>
                  <dgm:constr type="t" for="ch" forName="desTx4" refType="t" refFor="ch" refForName="parTx4"/>
                  <dgm:constr type="h" for="ch" forName="desTx4" refType="h" refFor="ch" refForName="parTx4"/>
                </dgm:constrLst>
              </dgm:if>
              <dgm:else name="Name37">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3978"/>
                  <dgm:constr type="ctrY" for="ch" forName="dot1" refType="h" fact="0.8215"/>
                  <dgm:constr type="w" for="ch" forName="dot1" refType="userD"/>
                  <dgm:constr type="h" for="ch" forName="dot1" refType="userD"/>
                  <dgm:constr type="ctrX" for="ch" forName="dot2" refType="w" fact="0.3606"/>
                  <dgm:constr type="ctrY" for="ch" forName="dot2" refType="h" fact="0.843"/>
                  <dgm:constr type="w" for="ch" forName="dot2" refType="userD"/>
                  <dgm:constr type="h" for="ch" forName="dot2" refType="userD"/>
                  <dgm:constr type="ctrX" for="ch" forName="dot3" refType="w" fact="0.3223"/>
                  <dgm:constr type="ctrY" for="ch" forName="dot3" refType="h" fact="0.8607"/>
                  <dgm:constr type="w" for="ch" forName="dot3" refType="userD"/>
                  <dgm:constr type="h" for="ch" forName="dot3" refType="userD"/>
                  <dgm:constr type="ctrX" for="ch" forName="dot4" refType="w" fact="0.2829"/>
                  <dgm:constr type="ctrY" for="ch" forName="dot4" refType="h" fact="0.8745"/>
                  <dgm:constr type="w" for="ch" forName="dot4" refType="userD"/>
                  <dgm:constr type="h" for="ch" forName="dot4" refType="userD"/>
                  <dgm:constr type="ctrX" for="ch" forName="dot5" refType="w" fact="0.5717"/>
                  <dgm:constr type="ctrY" for="ch" forName="dot5" refType="h" fact="0.6419"/>
                  <dgm:constr type="w" for="ch" forName="dot5" refType="userD"/>
                  <dgm:constr type="h" for="ch" forName="dot5" refType="userD"/>
                  <dgm:constr type="ctrX" for="ch" forName="dot6" refType="w" fact="0.6709"/>
                  <dgm:constr type="ctrY" for="ch" forName="dot6" refType="h" fact="0.3784"/>
                  <dgm:constr type="w" for="ch" forName="dot6" refType="userD"/>
                  <dgm:constr type="h" for="ch" forName="dot6" refType="userD"/>
                  <dgm:constr type="ctrX" for="ch" forName="dotArrow1" refType="w" fact="0.6441"/>
                  <dgm:constr type="ctrY" for="ch" forName="dotArrow1" refType="h" fact="0.0496"/>
                  <dgm:constr type="w" for="ch" forName="dotArrow1" refType="userD"/>
                  <dgm:constr type="h" for="ch" forName="dotArrow1" refType="userD"/>
                  <dgm:constr type="ctrX" for="ch" forName="dotArrow2" refType="w" fact="0.6679"/>
                  <dgm:constr type="ctrY" for="ch" forName="dotArrow2" refType="h" fact="0.0282"/>
                  <dgm:constr type="w" for="ch" forName="dotArrow2" refType="userD"/>
                  <dgm:constr type="h" for="ch" forName="dotArrow2" refType="userD"/>
                  <dgm:constr type="ctrX" for="ch" forName="dotArrow3" refType="w" fact="0.6917"/>
                  <dgm:constr type="ctrY" for="ch" forName="dotArrow3" refType="h" fact="0.0068"/>
                  <dgm:constr type="w" for="ch" forName="dotArrow3" refType="userD"/>
                  <dgm:constr type="h" for="ch" forName="dotArrow3" refType="userD"/>
                  <dgm:constr type="ctrX" for="ch" forName="dotArrow4" refType="w" fact="0.7155"/>
                  <dgm:constr type="ctrY" for="ch" forName="dotArrow4" refType="h" fact="0.0282"/>
                  <dgm:constr type="w" for="ch" forName="dotArrow4" refType="userD"/>
                  <dgm:constr type="h" for="ch" forName="dotArrow4" refType="userD"/>
                  <dgm:constr type="ctrX" for="ch" forName="dotArrow5" refType="w" fact="0.7394"/>
                  <dgm:constr type="ctrY" for="ch" forName="dotArrow5" refType="h" fact="0.0496"/>
                  <dgm:constr type="w" for="ch" forName="dotArrow5" refType="userD"/>
                  <dgm:constr type="h" for="ch" forName="dotArrow5" refType="userD"/>
                  <dgm:constr type="ctrX" for="ch" forName="dotArrow6" refType="w" fact="0.6917"/>
                  <dgm:constr type="ctrY" for="ch" forName="dotArrow6" refType="h" fact="0.052"/>
                  <dgm:constr type="w" for="ch" forName="dotArrow6" refType="userD"/>
                  <dgm:constr type="h" for="ch" forName="dotArrow6" refType="userD"/>
                  <dgm:constr type="ctrX" for="ch" forName="dotArrow7" refType="w" fact="0.6917"/>
                  <dgm:constr type="ctrY" for="ch" forName="dotArrow7" refType="h" fact="0.0972"/>
                  <dgm:constr type="w" for="ch" forName="dotArrow7" refType="userD"/>
                  <dgm:constr type="h" for="ch" forName="dotArrow7" refType="userD"/>
                  <dgm:constr type="l" for="ch" forName="parTx1" refType="w" fact="0.1793"/>
                  <dgm:constr type="t" for="ch" forName="parTx1" refType="h" fact="0.9064"/>
                  <dgm:constr type="w" for="ch" forName="parTx1" refType="w" fact="0.3595"/>
                  <dgm:constr type="h" for="ch" forName="parTx1" refType="h" fact="0.1222"/>
                  <dgm:constr type="ctrX" for="ch" forName="picture1" refType="w" fact="0.163"/>
                  <dgm:constr type="ctrY" for="ch" forName="picture1" refType="h" fact="0.8922"/>
                  <dgm:constr type="w" for="ch" forName="picture1" refType="w" fact="0.1667"/>
                  <dgm:constr type="h" for="ch" forName="picture1" refType="h" fact="0.2113"/>
                  <dgm:constr type="l" for="ch" forName="parTx2" refType="w" fact="0.502"/>
                  <dgm:constr type="t" for="ch" forName="parTx2" refType="h" fact="0.7589"/>
                  <dgm:constr type="w" for="ch" forName="parTx2" refType="w" fact="0.3595"/>
                  <dgm:constr type="h" for="ch" forName="parTx2" refType="h" fact="0.1222"/>
                  <dgm:constr type="ctrX" for="ch" forName="picture2" refType="w" fact="0.4857"/>
                  <dgm:constr type="ctrY" for="ch" forName="picture2" refType="h" fact="0.7447"/>
                  <dgm:constr type="w" for="ch" forName="picture2" refType="w" fact="0.1667"/>
                  <dgm:constr type="h" for="ch" forName="picture2" refType="h" fact="0.2113"/>
                  <dgm:constr type="l" for="ch" forName="parTx3" refType="w" fact="0.6394"/>
                  <dgm:constr type="t" for="ch" forName="parTx3" refType="h" fact="0.5263"/>
                  <dgm:constr type="w" for="ch" forName="parTx3" refType="w" fact="0.3595"/>
                  <dgm:constr type="h" for="ch" forName="parTx3" refType="h" fact="0.1222"/>
                  <dgm:constr type="ctrX" for="ch" forName="picture3" refType="w" fact="0.6231"/>
                  <dgm:constr type="ctrY" for="ch" forName="picture3" refType="h" fact="0.5121"/>
                  <dgm:constr type="w" for="ch" forName="picture3" refType="w" fact="0.1667"/>
                  <dgm:constr type="h" for="ch" forName="picture3" refType="h" fact="0.2113"/>
                  <dgm:constr type="l" for="ch" forName="parTx4" refType="w" fact="0.6997"/>
                  <dgm:constr type="t" for="ch" forName="parTx4" refType="h" fact="0.2492"/>
                  <dgm:constr type="w" for="ch" forName="parTx4" refType="w" fact="0.3595"/>
                  <dgm:constr type="h" for="ch" forName="parTx4" refType="h" fact="0.1222"/>
                  <dgm:constr type="ctrX" for="ch" forName="picture4" refType="w" fact="0.6834"/>
                  <dgm:constr type="ctrY" for="ch" forName="picture4" refType="h" fact="0.235"/>
                  <dgm:constr type="w" for="ch" forName="picture4" refType="w" fact="0.1667"/>
                  <dgm:constr type="h" for="ch" forName="picture4" refType="h" fact="0.2113"/>
                </dgm:constrLst>
              </dgm:else>
            </dgm:choose>
          </dgm:if>
          <dgm:else name="Name38">
            <dgm:choose name="Name39">
              <dgm:if name="Name40" axis="des" func="maxDepth" op="gt" val="1">
                <dgm:alg type="composite">
                  <dgm:param type="ar" val="1.5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userD" refType="w" fact="0.0136"/>
                  <dgm:constr type="ctrX" for="ch" forName="dot1" refType="w" fact="0.6747"/>
                  <dgm:constr type="ctrY" for="ch" forName="dot1" refType="h" fact="0.8215"/>
                  <dgm:constr type="w" for="ch" forName="dot1" refType="userD"/>
                  <dgm:constr type="h" for="ch" forName="dot1" refType="userD"/>
                  <dgm:constr type="ctrX" for="ch" forName="dot2" refType="w" fact="0.7051"/>
                  <dgm:constr type="ctrY" for="ch" forName="dot2" refType="h" fact="0.843"/>
                  <dgm:constr type="w" for="ch" forName="dot2" refType="userD"/>
                  <dgm:constr type="h" for="ch" forName="dot2" refType="userD"/>
                  <dgm:constr type="ctrX" for="ch" forName="dot3" refType="w" fact="0.7365"/>
                  <dgm:constr type="ctrY" for="ch" forName="dot3" refType="h" fact="0.8607"/>
                  <dgm:constr type="w" for="ch" forName="dot3" refType="userD"/>
                  <dgm:constr type="h" for="ch" forName="dot3" refType="userD"/>
                  <dgm:constr type="ctrX" for="ch" forName="dot4" refType="w" fact="0.7687"/>
                  <dgm:constr type="ctrY" for="ch" forName="dot4" refType="h" fact="0.8745"/>
                  <dgm:constr type="w" for="ch" forName="dot4" refType="userD"/>
                  <dgm:constr type="h" for="ch" forName="dot4" refType="userD"/>
                  <dgm:constr type="ctrX" for="ch" forName="dot5" refType="w" fact="0.5325"/>
                  <dgm:constr type="ctrY" for="ch" forName="dot5" refType="h" fact="0.6419"/>
                  <dgm:constr type="w" for="ch" forName="dot5" refType="userD"/>
                  <dgm:constr type="h" for="ch" forName="dot5" refType="userD"/>
                  <dgm:constr type="ctrX" for="ch" forName="dot6" refType="w" fact="0.4514"/>
                  <dgm:constr type="ctrY" for="ch" forName="dot6" refType="h" fact="0.3784"/>
                  <dgm:constr type="w" for="ch" forName="dot6" refType="userD"/>
                  <dgm:constr type="h" for="ch" forName="dot6" refType="userD"/>
                  <dgm:constr type="ctrX" for="ch" forName="dotArrow1" refType="w" fact="0.4733"/>
                  <dgm:constr type="ctrY" for="ch" forName="dotArrow1" refType="h" fact="0.0496"/>
                  <dgm:constr type="w" for="ch" forName="dotArrow1" refType="userD"/>
                  <dgm:constr type="h" for="ch" forName="dotArrow1" refType="userD"/>
                  <dgm:constr type="ctrX" for="ch" forName="dotArrow2" refType="w" fact="0.4538"/>
                  <dgm:constr type="ctrY" for="ch" forName="dotArrow2" refType="h" fact="0.0282"/>
                  <dgm:constr type="w" for="ch" forName="dotArrow2" refType="userD"/>
                  <dgm:constr type="h" for="ch" forName="dotArrow2" refType="userD"/>
                  <dgm:constr type="ctrX" for="ch" forName="dotArrow3" refType="w" fact="0.4343"/>
                  <dgm:constr type="ctrY" for="ch" forName="dotArrow3" refType="h" fact="0.0068"/>
                  <dgm:constr type="w" for="ch" forName="dotArrow3" refType="userD"/>
                  <dgm:constr type="h" for="ch" forName="dotArrow3" refType="userD"/>
                  <dgm:constr type="ctrX" for="ch" forName="dotArrow4" refType="w" fact="0.4149"/>
                  <dgm:constr type="ctrY" for="ch" forName="dotArrow4" refType="h" fact="0.0282"/>
                  <dgm:constr type="w" for="ch" forName="dotArrow4" refType="userD"/>
                  <dgm:constr type="h" for="ch" forName="dotArrow4" refType="userD"/>
                  <dgm:constr type="ctrX" for="ch" forName="dotArrow5" refType="w" fact="0.3954"/>
                  <dgm:constr type="ctrY" for="ch" forName="dotArrow5" refType="h" fact="0.0496"/>
                  <dgm:constr type="w" for="ch" forName="dotArrow5" refType="userD"/>
                  <dgm:constr type="h" for="ch" forName="dotArrow5" refType="userD"/>
                  <dgm:constr type="ctrX" for="ch" forName="dotArrow6" refType="w" fact="0.4343"/>
                  <dgm:constr type="ctrY" for="ch" forName="dotArrow6" refType="h" fact="0.052"/>
                  <dgm:constr type="w" for="ch" forName="dotArrow6" refType="userD"/>
                  <dgm:constr type="h" for="ch" forName="dotArrow6" refType="userD"/>
                  <dgm:constr type="ctrX" for="ch" forName="dotArrow7" refType="w" fact="0.4343"/>
                  <dgm:constr type="ctrY" for="ch" forName="dotArrow7" refType="h" fact="0.0972"/>
                  <dgm:constr type="w" for="ch" forName="dotArrow7" refType="userD"/>
                  <dgm:constr type="h" for="ch" forName="dotArrow7" refType="userD"/>
                  <dgm:constr type="r" for="ch" forName="parTx1" refType="w" fact="0.8534"/>
                  <dgm:constr type="t" for="ch" forName="parTx1" refType="h" fact="0.9095"/>
                  <dgm:constr type="w" for="ch" forName="parTx1" refType="w" fact="0.294"/>
                  <dgm:constr type="h" for="ch" forName="parTx1" refType="h" fact="0.1222"/>
                  <dgm:constr type="ctrX" for="ch" forName="picture1" refType="w" fact="0.8667"/>
                  <dgm:constr type="ctrY" for="ch" forName="picture1" refType="h" fact="0.8922"/>
                  <dgm:constr type="w" for="ch" forName="picture1" refType="w" fact="0.1363"/>
                  <dgm:constr type="h" for="ch" forName="picture1" refType="h" fact="0.211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895"/>
                  <dgm:constr type="t" for="ch" forName="parTx2" refType="h" fact="0.762"/>
                  <dgm:constr type="w" for="ch" forName="parTx2" refType="w" fact="0.294"/>
                  <dgm:constr type="h" for="ch" forName="parTx2" refType="h" fact="0.1222"/>
                  <dgm:constr type="ctrX" for="ch" forName="picture2" refType="w" fact="0.6028"/>
                  <dgm:constr type="ctrY" for="ch" forName="picture2" refType="h" fact="0.7447"/>
                  <dgm:constr type="w" for="ch" forName="picture2" refType="w" fact="0.1363"/>
                  <dgm:constr type="h" for="ch" forName="picture2" refType="h" fact="0.211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771"/>
                  <dgm:constr type="t" for="ch" forName="parTx3" refType="h" fact="0.5294"/>
                  <dgm:constr type="w" for="ch" forName="parTx3" refType="w" fact="0.294"/>
                  <dgm:constr type="h" for="ch" forName="parTx3" refType="h" fact="0.1222"/>
                  <dgm:constr type="ctrX" for="ch" forName="picture3" refType="w" fact="0.4905"/>
                  <dgm:constr type="ctrY" for="ch" forName="picture3" refType="h" fact="0.5121"/>
                  <dgm:constr type="w" for="ch" forName="picture3" refType="w" fact="0.1363"/>
                  <dgm:constr type="h" for="ch" forName="picture3" refType="h" fact="0.211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278"/>
                  <dgm:constr type="t" for="ch" forName="parTx4" refType="h" fact="0.2523"/>
                  <dgm:constr type="w" for="ch" forName="parTx4" refType="w" fact="0.294"/>
                  <dgm:constr type="h" for="ch" forName="parTx4" refType="h" fact="0.1222"/>
                  <dgm:constr type="ctrX" for="ch" forName="picture4" refType="w" fact="0.4412"/>
                  <dgm:constr type="ctrY" for="ch" forName="picture4" refType="h" fact="0.235"/>
                  <dgm:constr type="w" for="ch" forName="picture4" refType="w" fact="0.1363"/>
                  <dgm:constr type="h" for="ch" forName="picture4" refType="h" fact="0.2113"/>
                  <dgm:constr type="r" for="ch" forName="desTx4" refType="l" refFor="ch" refForName="parTx4"/>
                  <dgm:constr type="l" for="ch" forName="desTx4"/>
                  <dgm:constr type="t" for="ch" forName="desTx4" refType="t" refFor="ch" refForName="parTx4"/>
                  <dgm:constr type="h" for="ch" forName="desTx4" refType="h" refFor="ch" refForName="parTx4"/>
                </dgm:constrLst>
              </dgm:if>
              <dgm:else name="Name41">
                <dgm:alg type="composite">
                  <dgm:param type="ar" val="1.267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userD" refType="w" fact="0.0167"/>
                  <dgm:constr type="ctrX" for="ch" forName="dot1" refType="w" fact="0.6022"/>
                  <dgm:constr type="ctrY" for="ch" forName="dot1" refType="h" fact="0.8215"/>
                  <dgm:constr type="w" for="ch" forName="dot1" refType="userD"/>
                  <dgm:constr type="h" for="ch" forName="dot1" refType="userD"/>
                  <dgm:constr type="ctrX" for="ch" forName="dot2" refType="w" fact="0.6394"/>
                  <dgm:constr type="ctrY" for="ch" forName="dot2" refType="h" fact="0.843"/>
                  <dgm:constr type="w" for="ch" forName="dot2" refType="userD"/>
                  <dgm:constr type="h" for="ch" forName="dot2" refType="userD"/>
                  <dgm:constr type="ctrX" for="ch" forName="dot3" refType="w" fact="0.6777"/>
                  <dgm:constr type="ctrY" for="ch" forName="dot3" refType="h" fact="0.8607"/>
                  <dgm:constr type="w" for="ch" forName="dot3" refType="userD"/>
                  <dgm:constr type="h" for="ch" forName="dot3" refType="userD"/>
                  <dgm:constr type="ctrX" for="ch" forName="dot4" refType="w" fact="0.7171"/>
                  <dgm:constr type="ctrY" for="ch" forName="dot4" refType="h" fact="0.8745"/>
                  <dgm:constr type="w" for="ch" forName="dot4" refType="userD"/>
                  <dgm:constr type="h" for="ch" forName="dot4" refType="userD"/>
                  <dgm:constr type="ctrX" for="ch" forName="dot5" refType="w" fact="0.4283"/>
                  <dgm:constr type="ctrY" for="ch" forName="dot5" refType="h" fact="0.6419"/>
                  <dgm:constr type="w" for="ch" forName="dot5" refType="userD"/>
                  <dgm:constr type="h" for="ch" forName="dot5" refType="userD"/>
                  <dgm:constr type="ctrX" for="ch" forName="dot6" refType="w" fact="0.3291"/>
                  <dgm:constr type="ctrY" for="ch" forName="dot6" refType="h" fact="0.3784"/>
                  <dgm:constr type="w" for="ch" forName="dot6" refType="userD"/>
                  <dgm:constr type="h" for="ch" forName="dot6" refType="userD"/>
                  <dgm:constr type="ctrX" for="ch" forName="dotArrow1" refType="w" fact="0.3559"/>
                  <dgm:constr type="ctrY" for="ch" forName="dotArrow1" refType="h" fact="0.0496"/>
                  <dgm:constr type="w" for="ch" forName="dotArrow1" refType="userD"/>
                  <dgm:constr type="h" for="ch" forName="dotArrow1" refType="userD"/>
                  <dgm:constr type="ctrX" for="ch" forName="dotArrow2" refType="w" fact="0.3321"/>
                  <dgm:constr type="ctrY" for="ch" forName="dotArrow2" refType="h" fact="0.0282"/>
                  <dgm:constr type="w" for="ch" forName="dotArrow2" refType="userD"/>
                  <dgm:constr type="h" for="ch" forName="dotArrow2" refType="userD"/>
                  <dgm:constr type="ctrX" for="ch" forName="dotArrow3" refType="w" fact="0.3083"/>
                  <dgm:constr type="ctrY" for="ch" forName="dotArrow3" refType="h" fact="0.0068"/>
                  <dgm:constr type="w" for="ch" forName="dotArrow3" refType="userD"/>
                  <dgm:constr type="h" for="ch" forName="dotArrow3" refType="userD"/>
                  <dgm:constr type="ctrX" for="ch" forName="dotArrow4" refType="w" fact="0.2845"/>
                  <dgm:constr type="ctrY" for="ch" forName="dotArrow4" refType="h" fact="0.0282"/>
                  <dgm:constr type="w" for="ch" forName="dotArrow4" refType="userD"/>
                  <dgm:constr type="h" for="ch" forName="dotArrow4" refType="userD"/>
                  <dgm:constr type="ctrX" for="ch" forName="dotArrow5" refType="w" fact="0.2606"/>
                  <dgm:constr type="ctrY" for="ch" forName="dotArrow5" refType="h" fact="0.0496"/>
                  <dgm:constr type="w" for="ch" forName="dotArrow5" refType="userD"/>
                  <dgm:constr type="h" for="ch" forName="dotArrow5" refType="userD"/>
                  <dgm:constr type="ctrX" for="ch" forName="dotArrow6" refType="w" fact="0.3083"/>
                  <dgm:constr type="ctrY" for="ch" forName="dotArrow6" refType="h" fact="0.052"/>
                  <dgm:constr type="w" for="ch" forName="dotArrow6" refType="userD"/>
                  <dgm:constr type="h" for="ch" forName="dotArrow6" refType="userD"/>
                  <dgm:constr type="ctrX" for="ch" forName="dotArrow7" refType="w" fact="0.3083"/>
                  <dgm:constr type="ctrY" for="ch" forName="dotArrow7" refType="h" fact="0.0972"/>
                  <dgm:constr type="w" for="ch" forName="dotArrow7" refType="userD"/>
                  <dgm:constr type="h" for="ch" forName="dotArrow7" refType="userD"/>
                  <dgm:constr type="r" for="ch" forName="parTx1" refType="w" fact="0.8207"/>
                  <dgm:constr type="t" for="ch" forName="parTx1" refType="h" fact="0.9064"/>
                  <dgm:constr type="w" for="ch" forName="parTx1" refType="w" fact="0.3595"/>
                  <dgm:constr type="h" for="ch" forName="parTx1" refType="h" fact="0.1222"/>
                  <dgm:constr type="ctrX" for="ch" forName="picture1" refType="w" fact="0.837"/>
                  <dgm:constr type="ctrY" for="ch" forName="picture1" refType="h" fact="0.8922"/>
                  <dgm:constr type="w" for="ch" forName="picture1" refType="w" fact="0.1667"/>
                  <dgm:constr type="h" for="ch" forName="picture1" refType="h" fact="0.2113"/>
                  <dgm:constr type="r" for="ch" forName="parTx2" refType="w" fact="0.498"/>
                  <dgm:constr type="t" for="ch" forName="parTx2" refType="h" fact="0.7589"/>
                  <dgm:constr type="w" for="ch" forName="parTx2" refType="w" fact="0.3595"/>
                  <dgm:constr type="h" for="ch" forName="parTx2" refType="h" fact="0.1222"/>
                  <dgm:constr type="ctrX" for="ch" forName="picture2" refType="w" fact="0.5143"/>
                  <dgm:constr type="ctrY" for="ch" forName="picture2" refType="h" fact="0.7447"/>
                  <dgm:constr type="w" for="ch" forName="picture2" refType="w" fact="0.1667"/>
                  <dgm:constr type="h" for="ch" forName="picture2" refType="h" fact="0.2113"/>
                  <dgm:constr type="r" for="ch" forName="parTx3" refType="w" fact="0.3606"/>
                  <dgm:constr type="t" for="ch" forName="parTx3" refType="h" fact="0.5263"/>
                  <dgm:constr type="w" for="ch" forName="parTx3" refType="w" fact="0.3595"/>
                  <dgm:constr type="h" for="ch" forName="parTx3" refType="h" fact="0.1222"/>
                  <dgm:constr type="ctrX" for="ch" forName="picture3" refType="w" fact="0.3769"/>
                  <dgm:constr type="ctrY" for="ch" forName="picture3" refType="h" fact="0.5121"/>
                  <dgm:constr type="w" for="ch" forName="picture3" refType="w" fact="0.1667"/>
                  <dgm:constr type="h" for="ch" forName="picture3" refType="h" fact="0.2113"/>
                  <dgm:constr type="r" for="ch" forName="parTx4" refType="w" fact="0.3003"/>
                  <dgm:constr type="t" for="ch" forName="parTx4" refType="h" fact="0.2492"/>
                  <dgm:constr type="w" for="ch" forName="parTx4" refType="w" fact="0.3595"/>
                  <dgm:constr type="h" for="ch" forName="parTx4" refType="h" fact="0.1222"/>
                  <dgm:constr type="ctrX" for="ch" forName="picture4" refType="w" fact="0.3166"/>
                  <dgm:constr type="ctrY" for="ch" forName="picture4" refType="h" fact="0.235"/>
                  <dgm:constr type="w" for="ch" forName="picture4" refType="w" fact="0.1667"/>
                  <dgm:constr type="h" for="ch" forName="picture4" refType="h" fact="0.2113"/>
                </dgm:constrLst>
              </dgm:else>
            </dgm:choose>
          </dgm:else>
        </dgm:choose>
      </dgm:if>
      <dgm:if name="Name42" axis="ch" ptType="node" func="cnt" op="equ" val="5">
        <dgm:choose name="Name43">
          <dgm:if name="Name44" func="var" arg="dir" op="equ" val="norm">
            <dgm:choose name="Name45">
              <dgm:if name="Name46"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3263"/>
                  <dgm:constr type="ctrY" for="ch" forName="dot1" refType="h" fact="0.8674"/>
                  <dgm:constr type="w" for="ch" forName="dot1" refType="userD"/>
                  <dgm:constr type="h" for="ch" forName="dot1" refType="userD"/>
                  <dgm:constr type="ctrX" for="ch" forName="dot2" refType="w" fact="0.3001"/>
                  <dgm:constr type="ctrY" for="ch" forName="dot2" refType="h" fact="0.8824"/>
                  <dgm:constr type="w" for="ch" forName="dot2" refType="userD"/>
                  <dgm:constr type="h" for="ch" forName="dot2" refType="userD"/>
                  <dgm:constr type="ctrX" for="ch" forName="dot3" refType="w" fact="0.2733"/>
                  <dgm:constr type="ctrY" for="ch" forName="dot3" refType="h" fact="0.8948"/>
                  <dgm:constr type="w" for="ch" forName="dot3" refType="userD"/>
                  <dgm:constr type="h" for="ch" forName="dot3" refType="userD"/>
                  <dgm:constr type="ctrX" for="ch" forName="dot4" refType="w" fact="0.2462"/>
                  <dgm:constr type="ctrY" for="ch" forName="dot4" refType="h" fact="0.9044"/>
                  <dgm:constr type="w" for="ch" forName="dot4" refType="userD"/>
                  <dgm:constr type="h" for="ch" forName="dot4" refType="userD"/>
                  <dgm:constr type="ctrX" for="ch" forName="dot5" refType="w" fact="0.4691"/>
                  <dgm:constr type="ctrY" for="ch" forName="dot5" refType="h" fact="0.7222"/>
                  <dgm:constr type="w" for="ch" forName="dot5" refType="userD"/>
                  <dgm:constr type="h" for="ch" forName="dot5" refType="userD"/>
                  <dgm:constr type="ctrX" for="ch" forName="dot6" refType="w" fact="0.4484"/>
                  <dgm:constr type="ctrY" for="ch" forName="dot6" refType="h" fact="0.7518"/>
                  <dgm:constr type="w" for="ch" forName="dot6" refType="userD"/>
                  <dgm:constr type="h" for="ch" forName="dot6" refType="userD"/>
                  <dgm:constr type="ctrX" for="ch" forName="dot7" refType="w" fact="0.5549"/>
                  <dgm:constr type="ctrY" for="ch" forName="dot7" refType="h" fact="0.5422"/>
                  <dgm:constr type="w" for="ch" forName="dot7" refType="userD"/>
                  <dgm:constr type="h" for="ch" forName="dot7" refType="userD"/>
                  <dgm:constr type="ctrX" for="ch" forName="dot8" refType="w" fact="0.601"/>
                  <dgm:constr type="ctrY" for="ch" forName="dot8" refType="h" fact="0.3229"/>
                  <dgm:constr type="w" for="ch" forName="dot8" refType="userD"/>
                  <dgm:constr type="h" for="ch" forName="dot8" refType="userD"/>
                  <dgm:constr type="ctrX" for="ch" forName="dotArrow1" refType="w" fact="0.5779"/>
                  <dgm:constr type="ctrY" for="ch" forName="dotArrow1" refType="h" fact="0.0635"/>
                  <dgm:constr type="w" for="ch" forName="dotArrow1" refType="userD"/>
                  <dgm:constr type="h" for="ch" forName="dotArrow1" refType="userD"/>
                  <dgm:constr type="ctrX" for="ch" forName="dotArrow2" refType="w" fact="0.5951"/>
                  <dgm:constr type="ctrY" for="ch" forName="dotArrow2" refType="h" fact="0.0448"/>
                  <dgm:constr type="w" for="ch" forName="dotArrow2" refType="userD"/>
                  <dgm:constr type="h" for="ch" forName="dotArrow2" refType="userD"/>
                  <dgm:constr type="ctrX" for="ch" forName="dotArrow3" refType="w" fact="0.6123"/>
                  <dgm:constr type="ctrY" for="ch" forName="dotArrow3" refType="h" fact="0.026"/>
                  <dgm:constr type="w" for="ch" forName="dotArrow3" refType="userD"/>
                  <dgm:constr type="h" for="ch" forName="dotArrow3" refType="userD"/>
                  <dgm:constr type="ctrX" for="ch" forName="dotArrow4" refType="w" fact="0.6295"/>
                  <dgm:constr type="ctrY" for="ch" forName="dotArrow4" refType="h" fact="0.0448"/>
                  <dgm:constr type="w" for="ch" forName="dotArrow4" refType="userD"/>
                  <dgm:constr type="h" for="ch" forName="dotArrow4" refType="userD"/>
                  <dgm:constr type="ctrX" for="ch" forName="dotArrow5" refType="w" fact="0.6467"/>
                  <dgm:constr type="ctrY" for="ch" forName="dotArrow5" refType="h" fact="0.0635"/>
                  <dgm:constr type="w" for="ch" forName="dotArrow5" refType="userD"/>
                  <dgm:constr type="h" for="ch" forName="dotArrow5" refType="userD"/>
                  <dgm:constr type="ctrX" for="ch" forName="dotArrow6" refType="w" fact="0.6123"/>
                  <dgm:constr type="ctrY" for="ch" forName="dotArrow6" refType="h" fact="0.0656"/>
                  <dgm:constr type="w" for="ch" forName="dotArrow6" refType="userD"/>
                  <dgm:constr type="h" for="ch" forName="dotArrow6" refType="userD"/>
                  <dgm:constr type="ctrX" for="ch" forName="dotArrow7" refType="w" fact="0.6123"/>
                  <dgm:constr type="ctrY" for="ch" forName="dotArrow7" refType="h" fact="0.1052"/>
                  <dgm:constr type="w" for="ch" forName="dotArrow7" refType="userD"/>
                  <dgm:constr type="h" for="ch" forName="dotArrow7" refType="userD"/>
                  <dgm:constr type="l" for="ch" forName="parTx1" refType="w" fact="0.1746"/>
                  <dgm:constr type="t" for="ch" forName="parTx1" refType="h" fact="0.9304"/>
                  <dgm:constr type="w" for="ch" forName="parTx1" refType="w" fact="0.2544"/>
                  <dgm:constr type="h" for="ch" forName="parTx1" refType="h" fact="0.0962"/>
                  <dgm:constr type="ctrX" for="ch" forName="picture1" refType="w" fact="0.1631"/>
                  <dgm:constr type="ctrY" for="ch" forName="picture1" refType="h" fact="0.9169"/>
                  <dgm:constr type="w" for="ch" forName="picture1" refType="w" fact="0.118"/>
                  <dgm:constr type="h" for="ch" forName="picture1" refType="h" fact="0.166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3982"/>
                  <dgm:constr type="t" for="ch" forName="parTx2" refType="h" fact="0.8167"/>
                  <dgm:constr type="w" for="ch" forName="parTx2" refType="w" fact="0.2544"/>
                  <dgm:constr type="h" for="ch" forName="parTx2" refType="h" fact="0.0962"/>
                  <dgm:constr type="ctrX" for="ch" forName="picture2" refType="w" fact="0.3866"/>
                  <dgm:constr type="ctrY" for="ch" forName="picture2" refType="h" fact="0.8032"/>
                  <dgm:constr type="w" for="ch" forName="picture2" refType="w" fact="0.118"/>
                  <dgm:constr type="h" for="ch" forName="picture2" refType="h" fact="0.166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194"/>
                  <dgm:constr type="t" for="ch" forName="parTx3" refType="h" fact="0.6524"/>
                  <dgm:constr type="w" for="ch" forName="parTx3" refType="w" fact="0.2544"/>
                  <dgm:constr type="h" for="ch" forName="parTx3" refType="h" fact="0.0962"/>
                  <dgm:constr type="ctrX" for="ch" forName="picture3" refType="w" fact="0.5078"/>
                  <dgm:constr type="ctrY" for="ch" forName="picture3" refType="h" fact="0.6389"/>
                  <dgm:constr type="w" for="ch" forName="picture3" refType="w" fact="0.118"/>
                  <dgm:constr type="h" for="ch" forName="picture3" refType="h" fact="0.166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827"/>
                  <dgm:constr type="t" for="ch" forName="parTx4" refType="h" fact="0.4412"/>
                  <dgm:constr type="w" for="ch" forName="parTx4" refType="w" fact="0.2544"/>
                  <dgm:constr type="h" for="ch" forName="parTx4" refType="h" fact="0.0962"/>
                  <dgm:constr type="ctrX" for="ch" forName="picture4" refType="w" fact="0.5712"/>
                  <dgm:constr type="ctrY" for="ch" forName="picture4" refType="h" fact="0.4277"/>
                  <dgm:constr type="w" for="ch" forName="picture4" refType="w" fact="0.118"/>
                  <dgm:constr type="h" for="ch" forName="picture4" refType="h" fact="0.166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18"/>
                  <dgm:constr type="t" for="ch" forName="parTx5" refType="h" fact="0.2262"/>
                  <dgm:constr type="w" for="ch" forName="parTx5" refType="w" fact="0.2544"/>
                  <dgm:constr type="h" for="ch" forName="parTx5" refType="h" fact="0.0962"/>
                  <dgm:constr type="ctrX" for="ch" forName="picture5" refType="w" fact="0.6064"/>
                  <dgm:constr type="ctrY" for="ch" forName="picture5" refType="h" fact="0.2127"/>
                  <dgm:constr type="w" for="ch" forName="picture5" refType="w" fact="0.118"/>
                  <dgm:constr type="h" for="ch" forName="picture5" refType="h" fact="0.1663"/>
                  <dgm:constr type="l" for="ch" forName="desTx5" refType="r" refFor="ch" refForName="parTx5"/>
                  <dgm:constr type="r" for="ch" forName="desTx5" refType="w"/>
                  <dgm:constr type="t" for="ch" forName="desTx5" refType="t" refFor="ch" refForName="parTx5"/>
                  <dgm:constr type="h" for="ch" forName="desTx5" refType="h" refFor="ch" refForName="parTx5"/>
                </dgm:constrLst>
              </dgm:if>
              <dgm:else name="Name47">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3951"/>
                  <dgm:constr type="ctrY" for="ch" forName="dot1" refType="h" fact="0.8674"/>
                  <dgm:constr type="w" for="ch" forName="dot1" refType="userD"/>
                  <dgm:constr type="h" for="ch" forName="dot1" refType="userD"/>
                  <dgm:constr type="ctrX" for="ch" forName="dot2" refType="w" fact="0.3634"/>
                  <dgm:constr type="ctrY" for="ch" forName="dot2" refType="h" fact="0.8824"/>
                  <dgm:constr type="w" for="ch" forName="dot2" refType="userD"/>
                  <dgm:constr type="h" for="ch" forName="dot2" refType="userD"/>
                  <dgm:constr type="ctrX" for="ch" forName="dot3" refType="w" fact="0.331"/>
                  <dgm:constr type="ctrY" for="ch" forName="dot3" refType="h" fact="0.8948"/>
                  <dgm:constr type="w" for="ch" forName="dot3" refType="userD"/>
                  <dgm:constr type="h" for="ch" forName="dot3" refType="userD"/>
                  <dgm:constr type="ctrX" for="ch" forName="dot4" refType="w" fact="0.2981"/>
                  <dgm:constr type="ctrY" for="ch" forName="dot4" refType="h" fact="0.9044"/>
                  <dgm:constr type="w" for="ch" forName="dot4" refType="userD"/>
                  <dgm:constr type="h" for="ch" forName="dot4" refType="userD"/>
                  <dgm:constr type="ctrX" for="ch" forName="dot5" refType="w" fact="0.5681"/>
                  <dgm:constr type="ctrY" for="ch" forName="dot5" refType="h" fact="0.7222"/>
                  <dgm:constr type="w" for="ch" forName="dot5" refType="userD"/>
                  <dgm:constr type="h" for="ch" forName="dot5" refType="userD"/>
                  <dgm:constr type="ctrX" for="ch" forName="dot6" refType="w" fact="0.543"/>
                  <dgm:constr type="ctrY" for="ch" forName="dot6" refType="h" fact="0.7518"/>
                  <dgm:constr type="w" for="ch" forName="dot6" refType="userD"/>
                  <dgm:constr type="h" for="ch" forName="dot6" refType="userD"/>
                  <dgm:constr type="ctrX" for="ch" forName="dot7" refType="w" fact="0.672"/>
                  <dgm:constr type="ctrY" for="ch" forName="dot7" refType="h" fact="0.5422"/>
                  <dgm:constr type="w" for="ch" forName="dot7" refType="userD"/>
                  <dgm:constr type="h" for="ch" forName="dot7" refType="userD"/>
                  <dgm:constr type="ctrX" for="ch" forName="dot8" refType="w" fact="0.7278"/>
                  <dgm:constr type="ctrY" for="ch" forName="dot8" refType="h" fact="0.3229"/>
                  <dgm:constr type="w" for="ch" forName="dot8" refType="userD"/>
                  <dgm:constr type="h" for="ch" forName="dot8" refType="userD"/>
                  <dgm:constr type="ctrX" for="ch" forName="dotArrow1" refType="w" fact="0.6999"/>
                  <dgm:constr type="ctrY" for="ch" forName="dotArrow1" refType="h" fact="0.0635"/>
                  <dgm:constr type="w" for="ch" forName="dotArrow1" refType="userD"/>
                  <dgm:constr type="h" for="ch" forName="dotArrow1" refType="userD"/>
                  <dgm:constr type="ctrX" for="ch" forName="dotArrow2" refType="w" fact="0.7207"/>
                  <dgm:constr type="ctrY" for="ch" forName="dotArrow2" refType="h" fact="0.0448"/>
                  <dgm:constr type="w" for="ch" forName="dotArrow2" refType="userD"/>
                  <dgm:constr type="h" for="ch" forName="dotArrow2" refType="userD"/>
                  <dgm:constr type="ctrX" for="ch" forName="dotArrow3" refType="w" fact="0.7415"/>
                  <dgm:constr type="ctrY" for="ch" forName="dotArrow3" refType="h" fact="0.026"/>
                  <dgm:constr type="w" for="ch" forName="dotArrow3" refType="userD"/>
                  <dgm:constr type="h" for="ch" forName="dotArrow3" refType="userD"/>
                  <dgm:constr type="ctrX" for="ch" forName="dotArrow4" refType="w" fact="0.7624"/>
                  <dgm:constr type="ctrY" for="ch" forName="dotArrow4" refType="h" fact="0.0448"/>
                  <dgm:constr type="w" for="ch" forName="dotArrow4" refType="userD"/>
                  <dgm:constr type="h" for="ch" forName="dotArrow4" refType="userD"/>
                  <dgm:constr type="ctrX" for="ch" forName="dotArrow5" refType="w" fact="0.7832"/>
                  <dgm:constr type="ctrY" for="ch" forName="dotArrow5" refType="h" fact="0.0635"/>
                  <dgm:constr type="w" for="ch" forName="dotArrow5" refType="userD"/>
                  <dgm:constr type="h" for="ch" forName="dotArrow5" refType="userD"/>
                  <dgm:constr type="ctrX" for="ch" forName="dotArrow6" refType="w" fact="0.7415"/>
                  <dgm:constr type="ctrY" for="ch" forName="dotArrow6" refType="h" fact="0.0656"/>
                  <dgm:constr type="w" for="ch" forName="dotArrow6" refType="userD"/>
                  <dgm:constr type="h" for="ch" forName="dotArrow6" refType="userD"/>
                  <dgm:constr type="ctrX" for="ch" forName="dotArrow7" refType="w" fact="0.7415"/>
                  <dgm:constr type="ctrY" for="ch" forName="dotArrow7" refType="h" fact="0.1052"/>
                  <dgm:constr type="w" for="ch" forName="dotArrow7" refType="userD"/>
                  <dgm:constr type="h" for="ch" forName="dotArrow7" refType="userD"/>
                  <dgm:constr type="l" for="ch" forName="parTx1" refType="w" fact="0.2115"/>
                  <dgm:constr type="t" for="ch" forName="parTx1" refType="h" fact="0.928"/>
                  <dgm:constr type="w" for="ch" forName="parTx1" refType="w" fact="0.3081"/>
                  <dgm:constr type="h" for="ch" forName="parTx1" refType="h" fact="0.0962"/>
                  <dgm:constr type="ctrX" for="ch" forName="picture1" refType="w" fact="0.1975"/>
                  <dgm:constr type="ctrY" for="ch" forName="picture1" refType="h" fact="0.9169"/>
                  <dgm:constr type="w" for="ch" forName="picture1" refType="w" fact="0.1429"/>
                  <dgm:constr type="h" for="ch" forName="picture1" refType="h" fact="0.1663"/>
                  <dgm:constr type="l" for="ch" forName="parTx2" refType="w" fact="0.4822"/>
                  <dgm:constr type="t" for="ch" forName="parTx2" refType="h" fact="0.8143"/>
                  <dgm:constr type="w" for="ch" forName="parTx2" refType="w" fact="0.3081"/>
                  <dgm:constr type="h" for="ch" forName="parTx2" refType="h" fact="0.0962"/>
                  <dgm:constr type="ctrX" for="ch" forName="picture2" refType="w" fact="0.4682"/>
                  <dgm:constr type="ctrY" for="ch" forName="picture2" refType="h" fact="0.8032"/>
                  <dgm:constr type="w" for="ch" forName="picture2" refType="w" fact="0.1429"/>
                  <dgm:constr type="h" for="ch" forName="picture2" refType="h" fact="0.1663"/>
                  <dgm:constr type="l" for="ch" forName="parTx3" refType="w" fact="0.629"/>
                  <dgm:constr type="t" for="ch" forName="parTx3" refType="h" fact="0.65"/>
                  <dgm:constr type="w" for="ch" forName="parTx3" refType="w" fact="0.3081"/>
                  <dgm:constr type="h" for="ch" forName="parTx3" refType="h" fact="0.0962"/>
                  <dgm:constr type="ctrX" for="ch" forName="picture3" refType="w" fact="0.615"/>
                  <dgm:constr type="ctrY" for="ch" forName="picture3" refType="h" fact="0.6389"/>
                  <dgm:constr type="w" for="ch" forName="picture3" refType="w" fact="0.1429"/>
                  <dgm:constr type="h" for="ch" forName="picture3" refType="h" fact="0.1663"/>
                  <dgm:constr type="l" for="ch" forName="parTx4" refType="w" fact="0.7057"/>
                  <dgm:constr type="t" for="ch" forName="parTx4" refType="h" fact="0.4388"/>
                  <dgm:constr type="w" for="ch" forName="parTx4" refType="w" fact="0.3081"/>
                  <dgm:constr type="h" for="ch" forName="parTx4" refType="h" fact="0.0962"/>
                  <dgm:constr type="ctrX" for="ch" forName="picture4" refType="w" fact="0.6917"/>
                  <dgm:constr type="ctrY" for="ch" forName="picture4" refType="h" fact="0.4277"/>
                  <dgm:constr type="w" for="ch" forName="picture4" refType="w" fact="0.1429"/>
                  <dgm:constr type="h" for="ch" forName="picture4" refType="h" fact="0.1663"/>
                  <dgm:constr type="l" for="ch" forName="parTx5" refType="w" fact="0.7484"/>
                  <dgm:constr type="t" for="ch" forName="parTx5" refType="h" fact="0.2238"/>
                  <dgm:constr type="w" for="ch" forName="parTx5" refType="w" fact="0.3081"/>
                  <dgm:constr type="h" for="ch" forName="parTx5" refType="h" fact="0.0962"/>
                  <dgm:constr type="ctrX" for="ch" forName="picture5" refType="w" fact="0.7344"/>
                  <dgm:constr type="ctrY" for="ch" forName="picture5" refType="h" fact="0.2127"/>
                  <dgm:constr type="w" for="ch" forName="picture5" refType="w" fact="0.1429"/>
                  <dgm:constr type="h" for="ch" forName="picture5" refType="h" fact="0.1663"/>
                </dgm:constrLst>
              </dgm:else>
            </dgm:choose>
          </dgm:if>
          <dgm:else name="Name48">
            <dgm:choose name="Name49">
              <dgm:if name="Name50" axis="des" func="maxDepth" op="gt" val="1">
                <dgm:alg type="composite">
                  <dgm:param type="ar" val="1.41"/>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userD" refType="w" fact="0.0118"/>
                  <dgm:constr type="ctrX" for="ch" forName="dot1" refType="w" fact="0.6737"/>
                  <dgm:constr type="ctrY" for="ch" forName="dot1" refType="h" fact="0.8674"/>
                  <dgm:constr type="w" for="ch" forName="dot1" refType="userD"/>
                  <dgm:constr type="h" for="ch" forName="dot1" refType="userD"/>
                  <dgm:constr type="ctrX" for="ch" forName="dot2" refType="w" fact="0.6999"/>
                  <dgm:constr type="ctrY" for="ch" forName="dot2" refType="h" fact="0.8824"/>
                  <dgm:constr type="w" for="ch" forName="dot2" refType="userD"/>
                  <dgm:constr type="h" for="ch" forName="dot2" refType="userD"/>
                  <dgm:constr type="ctrX" for="ch" forName="dot3" refType="w" fact="0.7267"/>
                  <dgm:constr type="ctrY" for="ch" forName="dot3" refType="h" fact="0.8948"/>
                  <dgm:constr type="w" for="ch" forName="dot3" refType="userD"/>
                  <dgm:constr type="h" for="ch" forName="dot3" refType="userD"/>
                  <dgm:constr type="ctrX" for="ch" forName="dot4" refType="w" fact="0.7538"/>
                  <dgm:constr type="ctrY" for="ch" forName="dot4" refType="h" fact="0.9044"/>
                  <dgm:constr type="w" for="ch" forName="dot4" refType="userD"/>
                  <dgm:constr type="h" for="ch" forName="dot4" refType="userD"/>
                  <dgm:constr type="ctrX" for="ch" forName="dot5" refType="w" fact="0.5309"/>
                  <dgm:constr type="ctrY" for="ch" forName="dot5" refType="h" fact="0.7222"/>
                  <dgm:constr type="w" for="ch" forName="dot5" refType="userD"/>
                  <dgm:constr type="h" for="ch" forName="dot5" refType="userD"/>
                  <dgm:constr type="ctrX" for="ch" forName="dot6" refType="w" fact="0.5516"/>
                  <dgm:constr type="ctrY" for="ch" forName="dot6" refType="h" fact="0.7518"/>
                  <dgm:constr type="w" for="ch" forName="dot6" refType="userD"/>
                  <dgm:constr type="h" for="ch" forName="dot6" refType="userD"/>
                  <dgm:constr type="ctrX" for="ch" forName="dot7" refType="w" fact="0.4451"/>
                  <dgm:constr type="ctrY" for="ch" forName="dot7" refType="h" fact="0.5422"/>
                  <dgm:constr type="w" for="ch" forName="dot7" refType="userD"/>
                  <dgm:constr type="h" for="ch" forName="dot7" refType="userD"/>
                  <dgm:constr type="ctrX" for="ch" forName="dot8" refType="w" fact="0.399"/>
                  <dgm:constr type="ctrY" for="ch" forName="dot8" refType="h" fact="0.3229"/>
                  <dgm:constr type="w" for="ch" forName="dot8" refType="userD"/>
                  <dgm:constr type="h" for="ch" forName="dot8" refType="userD"/>
                  <dgm:constr type="ctrX" for="ch" forName="dotArrow1" refType="w" fact="0.4221"/>
                  <dgm:constr type="ctrY" for="ch" forName="dotArrow1" refType="h" fact="0.0635"/>
                  <dgm:constr type="w" for="ch" forName="dotArrow1" refType="userD"/>
                  <dgm:constr type="h" for="ch" forName="dotArrow1" refType="userD"/>
                  <dgm:constr type="ctrX" for="ch" forName="dotArrow2" refType="w" fact="0.4049"/>
                  <dgm:constr type="ctrY" for="ch" forName="dotArrow2" refType="h" fact="0.0448"/>
                  <dgm:constr type="w" for="ch" forName="dotArrow2" refType="userD"/>
                  <dgm:constr type="h" for="ch" forName="dotArrow2" refType="userD"/>
                  <dgm:constr type="ctrX" for="ch" forName="dotArrow3" refType="w" fact="0.3877"/>
                  <dgm:constr type="ctrY" for="ch" forName="dotArrow3" refType="h" fact="0.026"/>
                  <dgm:constr type="w" for="ch" forName="dotArrow3" refType="userD"/>
                  <dgm:constr type="h" for="ch" forName="dotArrow3" refType="userD"/>
                  <dgm:constr type="ctrX" for="ch" forName="dotArrow4" refType="w" fact="0.3705"/>
                  <dgm:constr type="ctrY" for="ch" forName="dotArrow4" refType="h" fact="0.0448"/>
                  <dgm:constr type="w" for="ch" forName="dotArrow4" refType="userD"/>
                  <dgm:constr type="h" for="ch" forName="dotArrow4" refType="userD"/>
                  <dgm:constr type="ctrX" for="ch" forName="dotArrow5" refType="w" fact="0.3533"/>
                  <dgm:constr type="ctrY" for="ch" forName="dotArrow5" refType="h" fact="0.0635"/>
                  <dgm:constr type="w" for="ch" forName="dotArrow5" refType="userD"/>
                  <dgm:constr type="h" for="ch" forName="dotArrow5" refType="userD"/>
                  <dgm:constr type="ctrX" for="ch" forName="dotArrow6" refType="w" fact="0.3877"/>
                  <dgm:constr type="ctrY" for="ch" forName="dotArrow6" refType="h" fact="0.0656"/>
                  <dgm:constr type="w" for="ch" forName="dotArrow6" refType="userD"/>
                  <dgm:constr type="h" for="ch" forName="dotArrow6" refType="userD"/>
                  <dgm:constr type="ctrX" for="ch" forName="dotArrow7" refType="w" fact="0.3877"/>
                  <dgm:constr type="ctrY" for="ch" forName="dotArrow7" refType="h" fact="0.1052"/>
                  <dgm:constr type="w" for="ch" forName="dotArrow7" refType="userD"/>
                  <dgm:constr type="h" for="ch" forName="dotArrow7" refType="userD"/>
                  <dgm:constr type="r" for="ch" forName="parTx1" refType="w" fact="0.8254"/>
                  <dgm:constr type="t" for="ch" forName="parTx1" refType="h" fact="0.9304"/>
                  <dgm:constr type="w" for="ch" forName="parTx1" refType="w" fact="0.2544"/>
                  <dgm:constr type="h" for="ch" forName="parTx1" refType="h" fact="0.0962"/>
                  <dgm:constr type="ctrX" for="ch" forName="picture1" refType="w" fact="0.8369"/>
                  <dgm:constr type="ctrY" for="ch" forName="picture1" refType="h" fact="0.9169"/>
                  <dgm:constr type="w" for="ch" forName="picture1" refType="w" fact="0.118"/>
                  <dgm:constr type="h" for="ch" forName="picture1" refType="h" fact="0.166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6018"/>
                  <dgm:constr type="t" for="ch" forName="parTx2" refType="h" fact="0.8167"/>
                  <dgm:constr type="w" for="ch" forName="parTx2" refType="w" fact="0.2544"/>
                  <dgm:constr type="h" for="ch" forName="parTx2" refType="h" fact="0.0962"/>
                  <dgm:constr type="ctrX" for="ch" forName="picture2" refType="w" fact="0.6134"/>
                  <dgm:constr type="ctrY" for="ch" forName="picture2" refType="h" fact="0.8032"/>
                  <dgm:constr type="w" for="ch" forName="picture2" refType="w" fact="0.118"/>
                  <dgm:constr type="h" for="ch" forName="picture2" refType="h" fact="0.166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806"/>
                  <dgm:constr type="t" for="ch" forName="parTx3" refType="h" fact="0.6524"/>
                  <dgm:constr type="w" for="ch" forName="parTx3" refType="w" fact="0.2544"/>
                  <dgm:constr type="h" for="ch" forName="parTx3" refType="h" fact="0.0962"/>
                  <dgm:constr type="ctrX" for="ch" forName="picture3" refType="w" fact="0.4922"/>
                  <dgm:constr type="ctrY" for="ch" forName="picture3" refType="h" fact="0.6389"/>
                  <dgm:constr type="w" for="ch" forName="picture3" refType="w" fact="0.118"/>
                  <dgm:constr type="h" for="ch" forName="picture3" refType="h" fact="0.166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173"/>
                  <dgm:constr type="t" for="ch" forName="parTx4" refType="h" fact="0.4412"/>
                  <dgm:constr type="w" for="ch" forName="parTx4" refType="w" fact="0.2544"/>
                  <dgm:constr type="h" for="ch" forName="parTx4" refType="h" fact="0.0962"/>
                  <dgm:constr type="ctrX" for="ch" forName="picture4" refType="w" fact="0.4288"/>
                  <dgm:constr type="ctrY" for="ch" forName="picture4" refType="h" fact="0.4277"/>
                  <dgm:constr type="w" for="ch" forName="picture4" refType="w" fact="0.118"/>
                  <dgm:constr type="h" for="ch" forName="picture4" refType="h" fact="0.166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82"/>
                  <dgm:constr type="t" for="ch" forName="parTx5" refType="h" fact="0.2262"/>
                  <dgm:constr type="w" for="ch" forName="parTx5" refType="w" fact="0.2544"/>
                  <dgm:constr type="h" for="ch" forName="parTx5" refType="h" fact="0.0962"/>
                  <dgm:constr type="ctrX" for="ch" forName="picture5" refType="w" fact="0.3936"/>
                  <dgm:constr type="ctrY" for="ch" forName="picture5" refType="h" fact="0.2127"/>
                  <dgm:constr type="w" for="ch" forName="picture5" refType="w" fact="0.118"/>
                  <dgm:constr type="h" for="ch" forName="picture5" refType="h" fact="0.1663"/>
                  <dgm:constr type="r" for="ch" forName="desTx5" refType="l" refFor="ch" refForName="parTx5"/>
                  <dgm:constr type="l" for="ch" forName="desTx5"/>
                  <dgm:constr type="t" for="ch" forName="desTx5" refType="t" refFor="ch" refForName="parTx5"/>
                  <dgm:constr type="h" for="ch" forName="desTx5" refType="h" refFor="ch" refForName="parTx5"/>
                </dgm:constrLst>
              </dgm:if>
              <dgm:else name="Name51">
                <dgm:alg type="composite">
                  <dgm:param type="ar" val="1.164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userD" refType="w" fact="0.0143"/>
                  <dgm:constr type="ctrX" for="ch" forName="dot1" refType="w" fact="0.6049"/>
                  <dgm:constr type="ctrY" for="ch" forName="dot1" refType="h" fact="0.8674"/>
                  <dgm:constr type="w" for="ch" forName="dot1" refType="userD"/>
                  <dgm:constr type="h" for="ch" forName="dot1" refType="userD"/>
                  <dgm:constr type="ctrX" for="ch" forName="dot2" refType="w" fact="0.6366"/>
                  <dgm:constr type="ctrY" for="ch" forName="dot2" refType="h" fact="0.8824"/>
                  <dgm:constr type="w" for="ch" forName="dot2" refType="userD"/>
                  <dgm:constr type="h" for="ch" forName="dot2" refType="userD"/>
                  <dgm:constr type="ctrX" for="ch" forName="dot3" refType="w" fact="0.669"/>
                  <dgm:constr type="ctrY" for="ch" forName="dot3" refType="h" fact="0.8948"/>
                  <dgm:constr type="w" for="ch" forName="dot3" refType="userD"/>
                  <dgm:constr type="h" for="ch" forName="dot3" refType="userD"/>
                  <dgm:constr type="ctrX" for="ch" forName="dot4" refType="w" fact="0.7019"/>
                  <dgm:constr type="ctrY" for="ch" forName="dot4" refType="h" fact="0.9044"/>
                  <dgm:constr type="w" for="ch" forName="dot4" refType="userD"/>
                  <dgm:constr type="h" for="ch" forName="dot4" refType="userD"/>
                  <dgm:constr type="ctrX" for="ch" forName="dot5" refType="w" fact="0.4319"/>
                  <dgm:constr type="ctrY" for="ch" forName="dot5" refType="h" fact="0.7222"/>
                  <dgm:constr type="w" for="ch" forName="dot5" refType="userD"/>
                  <dgm:constr type="h" for="ch" forName="dot5" refType="userD"/>
                  <dgm:constr type="ctrX" for="ch" forName="dot6" refType="w" fact="0.457"/>
                  <dgm:constr type="ctrY" for="ch" forName="dot6" refType="h" fact="0.7518"/>
                  <dgm:constr type="w" for="ch" forName="dot6" refType="userD"/>
                  <dgm:constr type="h" for="ch" forName="dot6" refType="userD"/>
                  <dgm:constr type="ctrX" for="ch" forName="dot7" refType="w" fact="0.328"/>
                  <dgm:constr type="ctrY" for="ch" forName="dot7" refType="h" fact="0.5422"/>
                  <dgm:constr type="w" for="ch" forName="dot7" refType="userD"/>
                  <dgm:constr type="h" for="ch" forName="dot7" refType="userD"/>
                  <dgm:constr type="ctrX" for="ch" forName="dot8" refType="w" fact="0.2722"/>
                  <dgm:constr type="ctrY" for="ch" forName="dot8" refType="h" fact="0.3229"/>
                  <dgm:constr type="w" for="ch" forName="dot8" refType="userD"/>
                  <dgm:constr type="h" for="ch" forName="dot8" refType="userD"/>
                  <dgm:constr type="ctrX" for="ch" forName="dotArrow1" refType="w" fact="0.3001"/>
                  <dgm:constr type="ctrY" for="ch" forName="dotArrow1" refType="h" fact="0.0635"/>
                  <dgm:constr type="w" for="ch" forName="dotArrow1" refType="userD"/>
                  <dgm:constr type="h" for="ch" forName="dotArrow1" refType="userD"/>
                  <dgm:constr type="ctrX" for="ch" forName="dotArrow2" refType="w" fact="0.2793"/>
                  <dgm:constr type="ctrY" for="ch" forName="dotArrow2" refType="h" fact="0.0448"/>
                  <dgm:constr type="w" for="ch" forName="dotArrow2" refType="userD"/>
                  <dgm:constr type="h" for="ch" forName="dotArrow2" refType="userD"/>
                  <dgm:constr type="ctrX" for="ch" forName="dotArrow3" refType="w" fact="0.2585"/>
                  <dgm:constr type="ctrY" for="ch" forName="dotArrow3" refType="h" fact="0.026"/>
                  <dgm:constr type="w" for="ch" forName="dotArrow3" refType="userD"/>
                  <dgm:constr type="h" for="ch" forName="dotArrow3" refType="userD"/>
                  <dgm:constr type="ctrX" for="ch" forName="dotArrow4" refType="w" fact="0.2376"/>
                  <dgm:constr type="ctrY" for="ch" forName="dotArrow4" refType="h" fact="0.0448"/>
                  <dgm:constr type="w" for="ch" forName="dotArrow4" refType="userD"/>
                  <dgm:constr type="h" for="ch" forName="dotArrow4" refType="userD"/>
                  <dgm:constr type="ctrX" for="ch" forName="dotArrow5" refType="w" fact="0.2168"/>
                  <dgm:constr type="ctrY" for="ch" forName="dotArrow5" refType="h" fact="0.0635"/>
                  <dgm:constr type="w" for="ch" forName="dotArrow5" refType="userD"/>
                  <dgm:constr type="h" for="ch" forName="dotArrow5" refType="userD"/>
                  <dgm:constr type="ctrX" for="ch" forName="dotArrow6" refType="w" fact="0.2585"/>
                  <dgm:constr type="ctrY" for="ch" forName="dotArrow6" refType="h" fact="0.0656"/>
                  <dgm:constr type="w" for="ch" forName="dotArrow6" refType="userD"/>
                  <dgm:constr type="h" for="ch" forName="dotArrow6" refType="userD"/>
                  <dgm:constr type="ctrX" for="ch" forName="dotArrow7" refType="w" fact="0.2585"/>
                  <dgm:constr type="ctrY" for="ch" forName="dotArrow7" refType="h" fact="0.1052"/>
                  <dgm:constr type="w" for="ch" forName="dotArrow7" refType="userD"/>
                  <dgm:constr type="h" for="ch" forName="dotArrow7" refType="userD"/>
                  <dgm:constr type="r" for="ch" forName="parTx1" refType="w" fact="0.7885"/>
                  <dgm:constr type="t" for="ch" forName="parTx1" refType="h" fact="0.928"/>
                  <dgm:constr type="w" for="ch" forName="parTx1" refType="w" fact="0.3081"/>
                  <dgm:constr type="h" for="ch" forName="parTx1" refType="h" fact="0.0962"/>
                  <dgm:constr type="ctrX" for="ch" forName="picture1" refType="w" fact="0.8025"/>
                  <dgm:constr type="ctrY" for="ch" forName="picture1" refType="h" fact="0.9169"/>
                  <dgm:constr type="w" for="ch" forName="picture1" refType="w" fact="0.1429"/>
                  <dgm:constr type="h" for="ch" forName="picture1" refType="h" fact="0.1663"/>
                  <dgm:constr type="r" for="ch" forName="parTx2" refType="w" fact="0.5178"/>
                  <dgm:constr type="t" for="ch" forName="parTx2" refType="h" fact="0.8143"/>
                  <dgm:constr type="w" for="ch" forName="parTx2" refType="w" fact="0.3081"/>
                  <dgm:constr type="h" for="ch" forName="parTx2" refType="h" fact="0.0962"/>
                  <dgm:constr type="ctrX" for="ch" forName="picture2" refType="w" fact="0.5318"/>
                  <dgm:constr type="ctrY" for="ch" forName="picture2" refType="h" fact="0.8032"/>
                  <dgm:constr type="w" for="ch" forName="picture2" refType="w" fact="0.1429"/>
                  <dgm:constr type="h" for="ch" forName="picture2" refType="h" fact="0.1663"/>
                  <dgm:constr type="r" for="ch" forName="parTx3" refType="w" fact="0.371"/>
                  <dgm:constr type="t" for="ch" forName="parTx3" refType="h" fact="0.65"/>
                  <dgm:constr type="w" for="ch" forName="parTx3" refType="w" fact="0.3081"/>
                  <dgm:constr type="h" for="ch" forName="parTx3" refType="h" fact="0.0962"/>
                  <dgm:constr type="ctrX" for="ch" forName="picture3" refType="w" fact="0.385"/>
                  <dgm:constr type="ctrY" for="ch" forName="picture3" refType="h" fact="0.6389"/>
                  <dgm:constr type="w" for="ch" forName="picture3" refType="w" fact="0.1429"/>
                  <dgm:constr type="h" for="ch" forName="picture3" refType="h" fact="0.1663"/>
                  <dgm:constr type="r" for="ch" forName="parTx4" refType="w" fact="0.2943"/>
                  <dgm:constr type="t" for="ch" forName="parTx4" refType="h" fact="0.4388"/>
                  <dgm:constr type="w" for="ch" forName="parTx4" refType="w" fact="0.3081"/>
                  <dgm:constr type="h" for="ch" forName="parTx4" refType="h" fact="0.0962"/>
                  <dgm:constr type="ctrX" for="ch" forName="picture4" refType="w" fact="0.3083"/>
                  <dgm:constr type="ctrY" for="ch" forName="picture4" refType="h" fact="0.4277"/>
                  <dgm:constr type="w" for="ch" forName="picture4" refType="w" fact="0.1429"/>
                  <dgm:constr type="h" for="ch" forName="picture4" refType="h" fact="0.1663"/>
                  <dgm:constr type="r" for="ch" forName="parTx5" refType="w" fact="0.2516"/>
                  <dgm:constr type="t" for="ch" forName="parTx5" refType="h" fact="0.2238"/>
                  <dgm:constr type="w" for="ch" forName="parTx5" refType="w" fact="0.3081"/>
                  <dgm:constr type="h" for="ch" forName="parTx5" refType="h" fact="0.0962"/>
                  <dgm:constr type="ctrX" for="ch" forName="picture5" refType="w" fact="0.2656"/>
                  <dgm:constr type="ctrY" for="ch" forName="picture5" refType="h" fact="0.2127"/>
                  <dgm:constr type="w" for="ch" forName="picture5" refType="w" fact="0.1429"/>
                  <dgm:constr type="h" for="ch" forName="picture5" refType="h" fact="0.1663"/>
                </dgm:constrLst>
              </dgm:else>
            </dgm:choose>
          </dgm:else>
        </dgm:choose>
      </dgm:if>
      <dgm:if name="Name52" axis="ch" ptType="node" func="cnt" op="equ" val="6">
        <dgm:choose name="Name53">
          <dgm:if name="Name54" func="var" arg="dir" op="equ" val="norm">
            <dgm:choose name="Name55">
              <dgm:if name="Name56"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3608"/>
                  <dgm:constr type="ctrY" for="ch" forName="dot1" refType="h" fact="0.8839"/>
                  <dgm:constr type="w" for="ch" forName="dot1" refType="userD"/>
                  <dgm:constr type="h" for="ch" forName="dot1" refType="userD"/>
                  <dgm:constr type="ctrX" for="ch" forName="dot2" refType="w" fact="0.3384"/>
                  <dgm:constr type="ctrY" for="ch" forName="dot2" refType="h" fact="0.8967"/>
                  <dgm:constr type="w" for="ch" forName="dot2" refType="userD"/>
                  <dgm:constr type="h" for="ch" forName="dot2" refType="userD"/>
                  <dgm:constr type="ctrX" for="ch" forName="dot3" refType="w" fact="0.3155"/>
                  <dgm:constr type="ctrY" for="ch" forName="dot3" refType="h" fact="0.9076"/>
                  <dgm:constr type="w" for="ch" forName="dot3" refType="userD"/>
                  <dgm:constr type="h" for="ch" forName="dot3" refType="userD"/>
                  <dgm:constr type="ctrX" for="ch" forName="dot4" refType="w" fact="0.2923"/>
                  <dgm:constr type="ctrY" for="ch" forName="dot4" refType="h" fact="0.9165"/>
                  <dgm:constr type="w" for="ch" forName="dot4" refType="userD"/>
                  <dgm:constr type="h" for="ch" forName="dot4" refType="userD"/>
                  <dgm:constr type="ctrX" for="ch" forName="dot5" refType="w" fact="0.2688"/>
                  <dgm:constr type="ctrY" for="ch" forName="dot5" refType="h" fact="0.9234"/>
                  <dgm:constr type="w" for="ch" forName="dot5" refType="userD"/>
                  <dgm:constr type="h" for="ch" forName="dot5" refType="userD"/>
                  <dgm:constr type="ctrX" for="ch" forName="dot6" refType="w" fact="0.4883"/>
                  <dgm:constr type="ctrY" for="ch" forName="dot6" refType="h" fact="0.764"/>
                  <dgm:constr type="w" for="ch" forName="dot6" refType="userD"/>
                  <dgm:constr type="h" for="ch" forName="dot6" refType="userD"/>
                  <dgm:constr type="ctrX" for="ch" forName="dot7" refType="w" fact="0.4695"/>
                  <dgm:constr type="ctrY" for="ch" forName="dot7" refType="h" fact="0.7878"/>
                  <dgm:constr type="w" for="ch" forName="dot7" refType="userD"/>
                  <dgm:constr type="h" for="ch" forName="dot7" refType="userD"/>
                  <dgm:constr type="ctrX" for="ch" forName="dot8" refType="w" fact="0.5696"/>
                  <dgm:constr type="ctrY" for="ch" forName="dot8" refType="h" fact="0.6227"/>
                  <dgm:constr type="w" for="ch" forName="dot8" refType="userD"/>
                  <dgm:constr type="h" for="ch" forName="dot8" refType="userD"/>
                  <dgm:constr type="ctrX" for="ch" forName="dot9" refType="w" fact="0.6247"/>
                  <dgm:constr type="ctrY" for="ch" forName="dot9" refType="h" fact="0.4556"/>
                  <dgm:constr type="w" for="ch" forName="dot9" refType="userD"/>
                  <dgm:constr type="h" for="ch" forName="dot9" refType="userD"/>
                  <dgm:constr type="ctrX" for="ch" forName="dot10" refType="w" fact="0.6509"/>
                  <dgm:constr type="ctrY" for="ch" forName="dot10" refType="h" fact="0.2816"/>
                  <dgm:constr type="w" for="ch" forName="dot10" refType="userD"/>
                  <dgm:constr type="h" for="ch" forName="dot10" refType="userD"/>
                  <dgm:constr type="ctrX" for="ch" forName="dotArrow1" refType="w" fact="0.6281"/>
                  <dgm:constr type="ctrY" for="ch" forName="dotArrow1" refType="h" fact="0.0748"/>
                  <dgm:constr type="w" for="ch" forName="dotArrow1" refType="userD"/>
                  <dgm:constr type="h" for="ch" forName="dotArrow1" refType="userD"/>
                  <dgm:constr type="ctrX" for="ch" forName="dotArrow2" refType="w" fact="0.6437"/>
                  <dgm:constr type="ctrY" for="ch" forName="dotArrow2" refType="h" fact="0.0581"/>
                  <dgm:constr type="w" for="ch" forName="dotArrow2" refType="userD"/>
                  <dgm:constr type="h" for="ch" forName="dotArrow2" refType="userD"/>
                  <dgm:constr type="ctrX" for="ch" forName="dotArrow3" refType="w" fact="0.6593"/>
                  <dgm:constr type="ctrY" for="ch" forName="dotArrow3" refType="h" fact="0.0414"/>
                  <dgm:constr type="w" for="ch" forName="dotArrow3" refType="userD"/>
                  <dgm:constr type="h" for="ch" forName="dotArrow3" refType="userD"/>
                  <dgm:constr type="ctrX" for="ch" forName="dotArrow4" refType="w" fact="0.675"/>
                  <dgm:constr type="ctrY" for="ch" forName="dotArrow4" refType="h" fact="0.0581"/>
                  <dgm:constr type="w" for="ch" forName="dotArrow4" refType="userD"/>
                  <dgm:constr type="h" for="ch" forName="dotArrow4" refType="userD"/>
                  <dgm:constr type="ctrX" for="ch" forName="dotArrow5" refType="w" fact="0.6906"/>
                  <dgm:constr type="ctrY" for="ch" forName="dotArrow5" refType="h" fact="0.0748"/>
                  <dgm:constr type="w" for="ch" forName="dotArrow5" refType="userD"/>
                  <dgm:constr type="h" for="ch" forName="dotArrow5" refType="userD"/>
                  <dgm:constr type="ctrX" for="ch" forName="dotArrow6" refType="w" fact="0.6593"/>
                  <dgm:constr type="ctrY" for="ch" forName="dotArrow6" refType="h" fact="0.0766"/>
                  <dgm:constr type="w" for="ch" forName="dotArrow6" refType="userD"/>
                  <dgm:constr type="h" for="ch" forName="dotArrow6" refType="userD"/>
                  <dgm:constr type="ctrX" for="ch" forName="dotArrow7" refType="w" fact="0.6593"/>
                  <dgm:constr type="ctrY" for="ch" forName="dotArrow7" refType="h" fact="0.1118"/>
                  <dgm:constr type="w" for="ch" forName="dotArrow7" refType="userD"/>
                  <dgm:constr type="h" for="ch" forName="dotArrow7" refType="userD"/>
                  <dgm:constr type="l" for="ch" forName="parTx1" refType="w" fact="0.2091"/>
                  <dgm:constr type="t" for="ch" forName="parTx1" refType="h" fact="0.9433"/>
                  <dgm:constr type="w" for="ch" forName="parTx1" refType="w" fact="0.2275"/>
                  <dgm:constr type="h" for="ch" forName="parTx1" refType="h" fact="0.0811"/>
                  <dgm:constr type="ctrX" for="ch" forName="picture1" refType="w" fact="0.1988"/>
                  <dgm:constr type="ctrY" for="ch" forName="picture1" refType="h" fact="0.9322"/>
                  <dgm:constr type="w" for="ch" forName="picture1" refType="w" fact="0.1055"/>
                  <dgm:constr type="h" for="ch" forName="picture1" refType="h" fact="0.1403"/>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273"/>
                  <dgm:constr type="t" for="ch" forName="parTx2" refType="h" fact="0.8468"/>
                  <dgm:constr type="w" for="ch" forName="parTx2" refType="w" fact="0.2275"/>
                  <dgm:constr type="h" for="ch" forName="parTx2" refType="h" fact="0.0811"/>
                  <dgm:constr type="ctrX" for="ch" forName="picture2" refType="w" fact="0.4169"/>
                  <dgm:constr type="ctrY" for="ch" forName="picture2" refType="h" fact="0.8357"/>
                  <dgm:constr type="w" for="ch" forName="picture2" refType="w" fact="0.1055"/>
                  <dgm:constr type="h" for="ch" forName="picture2" refType="h" fact="0.1403"/>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349"/>
                  <dgm:constr type="t" for="ch" forName="parTx3" refType="h" fact="0.7023"/>
                  <dgm:constr type="w" for="ch" forName="parTx3" refType="w" fact="0.2275"/>
                  <dgm:constr type="h" for="ch" forName="parTx3" refType="h" fact="0.0811"/>
                  <dgm:constr type="ctrX" for="ch" forName="picture3" refType="w" fact="0.5245"/>
                  <dgm:constr type="ctrY" for="ch" forName="picture3" refType="h" fact="0.6912"/>
                  <dgm:constr type="w" for="ch" forName="picture3" refType="w" fact="0.1055"/>
                  <dgm:constr type="h" for="ch" forName="picture3" refType="h" fact="0.1403"/>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5998"/>
                  <dgm:constr type="t" for="ch" forName="parTx4" refType="h" fact="0.5441"/>
                  <dgm:constr type="w" for="ch" forName="parTx4" refType="w" fact="0.2275"/>
                  <dgm:constr type="h" for="ch" forName="parTx4" refType="h" fact="0.0811"/>
                  <dgm:constr type="ctrX" for="ch" forName="picture4" refType="w" fact="0.5894"/>
                  <dgm:constr type="ctrY" for="ch" forName="picture4" refType="h" fact="0.533"/>
                  <dgm:constr type="w" for="ch" forName="picture4" refType="w" fact="0.1055"/>
                  <dgm:constr type="h" for="ch" forName="picture4" refType="h" fact="0.1403"/>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416"/>
                  <dgm:constr type="t" for="ch" forName="parTx5" refType="h" fact="0.3737"/>
                  <dgm:constr type="w" for="ch" forName="parTx5" refType="w" fact="0.2275"/>
                  <dgm:constr type="h" for="ch" forName="parTx5" refType="h" fact="0.0811"/>
                  <dgm:constr type="ctrX" for="ch" forName="picture5" refType="w" fact="0.6313"/>
                  <dgm:constr type="ctrY" for="ch" forName="picture5" refType="h" fact="0.3626"/>
                  <dgm:constr type="w" for="ch" forName="picture5" refType="w" fact="0.1055"/>
                  <dgm:constr type="h" for="ch" forName="picture5" refType="h" fact="0.1403"/>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644"/>
                  <dgm:constr type="t" for="ch" forName="parTx6" refType="h" fact="0.2061"/>
                  <dgm:constr type="w" for="ch" forName="parTx6" refType="w" fact="0.2275"/>
                  <dgm:constr type="h" for="ch" forName="parTx6" refType="h" fact="0.0811"/>
                  <dgm:constr type="ctrX" for="ch" forName="picture6" refType="w" fact="0.6541"/>
                  <dgm:constr type="ctrY" for="ch" forName="picture6" refType="h" fact="0.195"/>
                  <dgm:constr type="w" for="ch" forName="picture6" refType="w" fact="0.1055"/>
                  <dgm:constr type="h" for="ch" forName="picture6" refType="h" fact="0.1403"/>
                  <dgm:constr type="l" for="ch" forName="desTx6" refType="r" refFor="ch" refForName="parTx6"/>
                  <dgm:constr type="r" for="ch" forName="desTx6" refType="w"/>
                  <dgm:constr type="t" for="ch" forName="desTx6" refType="t" refFor="ch" refForName="parTx6"/>
                  <dgm:constr type="h" for="ch" forName="desTx6" refType="h" refFor="ch" refForName="parTx6"/>
                </dgm:constrLst>
              </dgm:if>
              <dgm:else name="Name57">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4276"/>
                  <dgm:constr type="ctrY" for="ch" forName="dot1" refType="h" fact="0.8839"/>
                  <dgm:constr type="w" for="ch" forName="dot1" refType="userD"/>
                  <dgm:constr type="h" for="ch" forName="dot1" refType="userD"/>
                  <dgm:constr type="ctrX" for="ch" forName="dot2" refType="w" fact="0.401"/>
                  <dgm:constr type="ctrY" for="ch" forName="dot2" refType="h" fact="0.8967"/>
                  <dgm:constr type="w" for="ch" forName="dot2" refType="userD"/>
                  <dgm:constr type="h" for="ch" forName="dot2" refType="userD"/>
                  <dgm:constr type="ctrX" for="ch" forName="dot3" refType="w" fact="0.3739"/>
                  <dgm:constr type="ctrY" for="ch" forName="dot3" refType="h" fact="0.9076"/>
                  <dgm:constr type="w" for="ch" forName="dot3" refType="userD"/>
                  <dgm:constr type="h" for="ch" forName="dot3" refType="userD"/>
                  <dgm:constr type="ctrX" for="ch" forName="dot4" refType="w" fact="0.3464"/>
                  <dgm:constr type="ctrY" for="ch" forName="dot4" refType="h" fact="0.9165"/>
                  <dgm:constr type="w" for="ch" forName="dot4" refType="userD"/>
                  <dgm:constr type="h" for="ch" forName="dot4" refType="userD"/>
                  <dgm:constr type="ctrX" for="ch" forName="dot5" refType="w" fact="0.3186"/>
                  <dgm:constr type="ctrY" for="ch" forName="dot5" refType="h" fact="0.9234"/>
                  <dgm:constr type="w" for="ch" forName="dot5" refType="userD"/>
                  <dgm:constr type="h" for="ch" forName="dot5" refType="userD"/>
                  <dgm:constr type="ctrX" for="ch" forName="dot6" refType="w" fact="0.5786"/>
                  <dgm:constr type="ctrY" for="ch" forName="dot6" refType="h" fact="0.764"/>
                  <dgm:constr type="w" for="ch" forName="dot6" refType="userD"/>
                  <dgm:constr type="h" for="ch" forName="dot6" refType="userD"/>
                  <dgm:constr type="ctrX" for="ch" forName="dot7" refType="w" fact="0.5564"/>
                  <dgm:constr type="ctrY" for="ch" forName="dot7" refType="h" fact="0.7878"/>
                  <dgm:constr type="w" for="ch" forName="dot7" refType="userD"/>
                  <dgm:constr type="h" for="ch" forName="dot7" refType="userD"/>
                  <dgm:constr type="ctrX" for="ch" forName="dot8" refType="w" fact="0.675"/>
                  <dgm:constr type="ctrY" for="ch" forName="dot8" refType="h" fact="0.6227"/>
                  <dgm:constr type="w" for="ch" forName="dot8" refType="userD"/>
                  <dgm:constr type="h" for="ch" forName="dot8" refType="userD"/>
                  <dgm:constr type="ctrX" for="ch" forName="dot9" refType="w" fact="0.7403"/>
                  <dgm:constr type="ctrY" for="ch" forName="dot9" refType="h" fact="0.4556"/>
                  <dgm:constr type="w" for="ch" forName="dot9" refType="userD"/>
                  <dgm:constr type="h" for="ch" forName="dot9" refType="userD"/>
                  <dgm:constr type="ctrX" for="ch" forName="dot10" refType="w" fact="0.7714"/>
                  <dgm:constr type="ctrY" for="ch" forName="dot10" refType="h" fact="0.2816"/>
                  <dgm:constr type="w" for="ch" forName="dot10" refType="userD"/>
                  <dgm:constr type="h" for="ch" forName="dot10" refType="userD"/>
                  <dgm:constr type="ctrX" for="ch" forName="dotArrow1" refType="w" fact="0.7443"/>
                  <dgm:constr type="ctrY" for="ch" forName="dotArrow1" refType="h" fact="0.0748"/>
                  <dgm:constr type="w" for="ch" forName="dotArrow1" refType="userD"/>
                  <dgm:constr type="h" for="ch" forName="dotArrow1" refType="userD"/>
                  <dgm:constr type="ctrX" for="ch" forName="dotArrow2" refType="w" fact="0.7628"/>
                  <dgm:constr type="ctrY" for="ch" forName="dotArrow2" refType="h" fact="0.0581"/>
                  <dgm:constr type="w" for="ch" forName="dotArrow2" refType="userD"/>
                  <dgm:constr type="h" for="ch" forName="dotArrow2" refType="userD"/>
                  <dgm:constr type="ctrX" for="ch" forName="dotArrow3" refType="w" fact="0.7814"/>
                  <dgm:constr type="ctrY" for="ch" forName="dotArrow3" refType="h" fact="0.0414"/>
                  <dgm:constr type="w" for="ch" forName="dotArrow3" refType="userD"/>
                  <dgm:constr type="h" for="ch" forName="dotArrow3" refType="userD"/>
                  <dgm:constr type="ctrX" for="ch" forName="dotArrow4" refType="w" fact="0.7999"/>
                  <dgm:constr type="ctrY" for="ch" forName="dotArrow4" refType="h" fact="0.0581"/>
                  <dgm:constr type="w" for="ch" forName="dotArrow4" refType="userD"/>
                  <dgm:constr type="h" for="ch" forName="dotArrow4" refType="userD"/>
                  <dgm:constr type="ctrX" for="ch" forName="dotArrow5" refType="w" fact="0.8184"/>
                  <dgm:constr type="ctrY" for="ch" forName="dotArrow5" refType="h" fact="0.0748"/>
                  <dgm:constr type="w" for="ch" forName="dotArrow5" refType="userD"/>
                  <dgm:constr type="h" for="ch" forName="dotArrow5" refType="userD"/>
                  <dgm:constr type="ctrX" for="ch" forName="dotArrow6" refType="w" fact="0.7814"/>
                  <dgm:constr type="ctrY" for="ch" forName="dotArrow6" refType="h" fact="0.0766"/>
                  <dgm:constr type="w" for="ch" forName="dotArrow6" refType="userD"/>
                  <dgm:constr type="h" for="ch" forName="dotArrow6" refType="userD"/>
                  <dgm:constr type="ctrX" for="ch" forName="dotArrow7" refType="w" fact="0.7814"/>
                  <dgm:constr type="ctrY" for="ch" forName="dotArrow7" refType="h" fact="0.1118"/>
                  <dgm:constr type="w" for="ch" forName="dotArrow7" refType="userD"/>
                  <dgm:constr type="h" for="ch" forName="dotArrow7" refType="userD"/>
                  <dgm:constr type="l" for="ch" forName="parTx1" refType="w" fact="0.2479"/>
                  <dgm:constr type="t" for="ch" forName="parTx1" refType="h" fact="0.9416"/>
                  <dgm:constr type="w" for="ch" forName="parTx1" refType="w" fact="0.2696"/>
                  <dgm:constr type="h" for="ch" forName="parTx1" refType="h" fact="0.0811"/>
                  <dgm:constr type="ctrX" for="ch" forName="picture1" refType="w" fact="0.2356"/>
                  <dgm:constr type="ctrY" for="ch" forName="picture1" refType="h" fact="0.9322"/>
                  <dgm:constr type="w" for="ch" forName="picture1" refType="w" fact="0.125"/>
                  <dgm:constr type="h" for="ch" forName="picture1" refType="h" fact="0.1403"/>
                  <dgm:constr type="l" for="ch" forName="parTx2" refType="w" fact="0.5064"/>
                  <dgm:constr type="t" for="ch" forName="parTx2" refType="h" fact="0.8451"/>
                  <dgm:constr type="w" for="ch" forName="parTx2" refType="w" fact="0.2696"/>
                  <dgm:constr type="h" for="ch" forName="parTx2" refType="h" fact="0.0811"/>
                  <dgm:constr type="ctrX" for="ch" forName="picture2" refType="w" fact="0.4941"/>
                  <dgm:constr type="ctrY" for="ch" forName="picture2" refType="h" fact="0.8357"/>
                  <dgm:constr type="w" for="ch" forName="picture2" refType="w" fact="0.125"/>
                  <dgm:constr type="h" for="ch" forName="picture2" refType="h" fact="0.1403"/>
                  <dgm:constr type="l" for="ch" forName="parTx3" refType="w" fact="0.6339"/>
                  <dgm:constr type="t" for="ch" forName="parTx3" refType="h" fact="0.7006"/>
                  <dgm:constr type="w" for="ch" forName="parTx3" refType="w" fact="0.2696"/>
                  <dgm:constr type="h" for="ch" forName="parTx3" refType="h" fact="0.0811"/>
                  <dgm:constr type="ctrX" for="ch" forName="picture3" refType="w" fact="0.6216"/>
                  <dgm:constr type="ctrY" for="ch" forName="picture3" refType="h" fact="0.6912"/>
                  <dgm:constr type="w" for="ch" forName="picture3" refType="w" fact="0.125"/>
                  <dgm:constr type="h" for="ch" forName="picture3" refType="h" fact="0.1403"/>
                  <dgm:constr type="l" for="ch" forName="parTx4" refType="w" fact="0.7108"/>
                  <dgm:constr type="t" for="ch" forName="parTx4" refType="h" fact="0.5424"/>
                  <dgm:constr type="w" for="ch" forName="parTx4" refType="w" fact="0.2696"/>
                  <dgm:constr type="h" for="ch" forName="parTx4" refType="h" fact="0.0811"/>
                  <dgm:constr type="ctrX" for="ch" forName="picture4" refType="w" fact="0.6985"/>
                  <dgm:constr type="ctrY" for="ch" forName="picture4" refType="h" fact="0.533"/>
                  <dgm:constr type="w" for="ch" forName="picture4" refType="w" fact="0.125"/>
                  <dgm:constr type="h" for="ch" forName="picture4" refType="h" fact="0.1403"/>
                  <dgm:constr type="l" for="ch" forName="parTx5" refType="w" fact="0.7604"/>
                  <dgm:constr type="t" for="ch" forName="parTx5" refType="h" fact="0.372"/>
                  <dgm:constr type="w" for="ch" forName="parTx5" refType="w" fact="0.2696"/>
                  <dgm:constr type="h" for="ch" forName="parTx5" refType="h" fact="0.0811"/>
                  <dgm:constr type="ctrX" for="ch" forName="picture5" refType="w" fact="0.7481"/>
                  <dgm:constr type="ctrY" for="ch" forName="picture5" refType="h" fact="0.3626"/>
                  <dgm:constr type="w" for="ch" forName="picture5" refType="w" fact="0.125"/>
                  <dgm:constr type="h" for="ch" forName="picture5" refType="h" fact="0.1403"/>
                  <dgm:constr type="l" for="ch" forName="parTx6" refType="w" fact="0.7874"/>
                  <dgm:constr type="t" for="ch" forName="parTx6" refType="h" fact="0.2044"/>
                  <dgm:constr type="w" for="ch" forName="parTx6" refType="w" fact="0.2696"/>
                  <dgm:constr type="h" for="ch" forName="parTx6" refType="h" fact="0.0811"/>
                  <dgm:constr type="ctrX" for="ch" forName="picture6" refType="w" fact="0.7751"/>
                  <dgm:constr type="ctrY" for="ch" forName="picture6" refType="h" fact="0.195"/>
                  <dgm:constr type="w" for="ch" forName="picture6" refType="w" fact="0.125"/>
                  <dgm:constr type="h" for="ch" forName="picture6" refType="h" fact="0.1403"/>
                </dgm:constrLst>
              </dgm:else>
            </dgm:choose>
          </dgm:if>
          <dgm:else name="Name58">
            <dgm:choose name="Name59">
              <dgm:if name="Name60" axis="des" func="maxDepth" op="gt" val="1">
                <dgm:alg type="composite">
                  <dgm:param type="ar" val="1.3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userD" refType="w" fact="0.0105"/>
                  <dgm:constr type="ctrX" for="ch" forName="dot1" refType="w" fact="0.6392"/>
                  <dgm:constr type="ctrY" for="ch" forName="dot1" refType="h" fact="0.8839"/>
                  <dgm:constr type="w" for="ch" forName="dot1" refType="userD"/>
                  <dgm:constr type="h" for="ch" forName="dot1" refType="userD"/>
                  <dgm:constr type="ctrX" for="ch" forName="dot2" refType="w" fact="0.6616"/>
                  <dgm:constr type="ctrY" for="ch" forName="dot2" refType="h" fact="0.8967"/>
                  <dgm:constr type="w" for="ch" forName="dot2" refType="userD"/>
                  <dgm:constr type="h" for="ch" forName="dot2" refType="userD"/>
                  <dgm:constr type="ctrX" for="ch" forName="dot3" refType="w" fact="0.6845"/>
                  <dgm:constr type="ctrY" for="ch" forName="dot3" refType="h" fact="0.9076"/>
                  <dgm:constr type="w" for="ch" forName="dot3" refType="userD"/>
                  <dgm:constr type="h" for="ch" forName="dot3" refType="userD"/>
                  <dgm:constr type="ctrX" for="ch" forName="dot4" refType="w" fact="0.7077"/>
                  <dgm:constr type="ctrY" for="ch" forName="dot4" refType="h" fact="0.9165"/>
                  <dgm:constr type="w" for="ch" forName="dot4" refType="userD"/>
                  <dgm:constr type="h" for="ch" forName="dot4" refType="userD"/>
                  <dgm:constr type="ctrX" for="ch" forName="dot5" refType="w" fact="0.7312"/>
                  <dgm:constr type="ctrY" for="ch" forName="dot5" refType="h" fact="0.9234"/>
                  <dgm:constr type="w" for="ch" forName="dot5" refType="userD"/>
                  <dgm:constr type="h" for="ch" forName="dot5" refType="userD"/>
                  <dgm:constr type="ctrX" for="ch" forName="dot6" refType="w" fact="0.5117"/>
                  <dgm:constr type="ctrY" for="ch" forName="dot6" refType="h" fact="0.764"/>
                  <dgm:constr type="w" for="ch" forName="dot6" refType="userD"/>
                  <dgm:constr type="h" for="ch" forName="dot6" refType="userD"/>
                  <dgm:constr type="ctrX" for="ch" forName="dot7" refType="w" fact="0.5305"/>
                  <dgm:constr type="ctrY" for="ch" forName="dot7" refType="h" fact="0.7878"/>
                  <dgm:constr type="w" for="ch" forName="dot7" refType="userD"/>
                  <dgm:constr type="h" for="ch" forName="dot7" refType="userD"/>
                  <dgm:constr type="ctrX" for="ch" forName="dot8" refType="w" fact="0.4304"/>
                  <dgm:constr type="ctrY" for="ch" forName="dot8" refType="h" fact="0.6227"/>
                  <dgm:constr type="w" for="ch" forName="dot8" refType="userD"/>
                  <dgm:constr type="h" for="ch" forName="dot8" refType="userD"/>
                  <dgm:constr type="ctrX" for="ch" forName="dot9" refType="w" fact="0.3753"/>
                  <dgm:constr type="ctrY" for="ch" forName="dot9" refType="h" fact="0.4556"/>
                  <dgm:constr type="w" for="ch" forName="dot9" refType="userD"/>
                  <dgm:constr type="h" for="ch" forName="dot9" refType="userD"/>
                  <dgm:constr type="ctrX" for="ch" forName="dot10" refType="w" fact="0.3491"/>
                  <dgm:constr type="ctrY" for="ch" forName="dot10" refType="h" fact="0.2816"/>
                  <dgm:constr type="w" for="ch" forName="dot10" refType="userD"/>
                  <dgm:constr type="h" for="ch" forName="dot10" refType="userD"/>
                  <dgm:constr type="ctrX" for="ch" forName="dotArrow1" refType="w" fact="0.3719"/>
                  <dgm:constr type="ctrY" for="ch" forName="dotArrow1" refType="h" fact="0.0748"/>
                  <dgm:constr type="w" for="ch" forName="dotArrow1" refType="userD"/>
                  <dgm:constr type="h" for="ch" forName="dotArrow1" refType="userD"/>
                  <dgm:constr type="ctrX" for="ch" forName="dotArrow2" refType="w" fact="0.3563"/>
                  <dgm:constr type="ctrY" for="ch" forName="dotArrow2" refType="h" fact="0.0581"/>
                  <dgm:constr type="w" for="ch" forName="dotArrow2" refType="userD"/>
                  <dgm:constr type="h" for="ch" forName="dotArrow2" refType="userD"/>
                  <dgm:constr type="ctrX" for="ch" forName="dotArrow3" refType="w" fact="0.3407"/>
                  <dgm:constr type="ctrY" for="ch" forName="dotArrow3" refType="h" fact="0.0414"/>
                  <dgm:constr type="w" for="ch" forName="dotArrow3" refType="userD"/>
                  <dgm:constr type="h" for="ch" forName="dotArrow3" refType="userD"/>
                  <dgm:constr type="ctrX" for="ch" forName="dotArrow4" refType="w" fact="0.325"/>
                  <dgm:constr type="ctrY" for="ch" forName="dotArrow4" refType="h" fact="0.0581"/>
                  <dgm:constr type="w" for="ch" forName="dotArrow4" refType="userD"/>
                  <dgm:constr type="h" for="ch" forName="dotArrow4" refType="userD"/>
                  <dgm:constr type="ctrX" for="ch" forName="dotArrow5" refType="w" fact="0.3094"/>
                  <dgm:constr type="ctrY" for="ch" forName="dotArrow5" refType="h" fact="0.0748"/>
                  <dgm:constr type="w" for="ch" forName="dotArrow5" refType="userD"/>
                  <dgm:constr type="h" for="ch" forName="dotArrow5" refType="userD"/>
                  <dgm:constr type="ctrX" for="ch" forName="dotArrow6" refType="w" fact="0.3407"/>
                  <dgm:constr type="ctrY" for="ch" forName="dotArrow6" refType="h" fact="0.0766"/>
                  <dgm:constr type="w" for="ch" forName="dotArrow6" refType="userD"/>
                  <dgm:constr type="h" for="ch" forName="dotArrow6" refType="userD"/>
                  <dgm:constr type="ctrX" for="ch" forName="dotArrow7" refType="w" fact="0.3407"/>
                  <dgm:constr type="ctrY" for="ch" forName="dotArrow7" refType="h" fact="0.1118"/>
                  <dgm:constr type="w" for="ch" forName="dotArrow7" refType="userD"/>
                  <dgm:constr type="h" for="ch" forName="dotArrow7" refType="userD"/>
                  <dgm:constr type="r" for="ch" forName="parTx1" refType="w" fact="0.7909"/>
                  <dgm:constr type="t" for="ch" forName="parTx1" refType="h" fact="0.9433"/>
                  <dgm:constr type="w" for="ch" forName="parTx1" refType="w" fact="0.2275"/>
                  <dgm:constr type="h" for="ch" forName="parTx1" refType="h" fact="0.0811"/>
                  <dgm:constr type="ctrX" for="ch" forName="picture1" refType="w" fact="0.8012"/>
                  <dgm:constr type="ctrY" for="ch" forName="picture1" refType="h" fact="0.9322"/>
                  <dgm:constr type="w" for="ch" forName="picture1" refType="w" fact="0.1055"/>
                  <dgm:constr type="h" for="ch" forName="picture1" refType="h" fact="0.1403"/>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727"/>
                  <dgm:constr type="t" for="ch" forName="parTx2" refType="h" fact="0.8468"/>
                  <dgm:constr type="w" for="ch" forName="parTx2" refType="w" fact="0.2275"/>
                  <dgm:constr type="h" for="ch" forName="parTx2" refType="h" fact="0.0811"/>
                  <dgm:constr type="ctrX" for="ch" forName="picture2" refType="w" fact="0.5831"/>
                  <dgm:constr type="ctrY" for="ch" forName="picture2" refType="h" fact="0.8357"/>
                  <dgm:constr type="w" for="ch" forName="picture2" refType="w" fact="0.1055"/>
                  <dgm:constr type="h" for="ch" forName="picture2" refType="h" fact="0.1403"/>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651"/>
                  <dgm:constr type="t" for="ch" forName="parTx3" refType="h" fact="0.7023"/>
                  <dgm:constr type="w" for="ch" forName="parTx3" refType="w" fact="0.2275"/>
                  <dgm:constr type="h" for="ch" forName="parTx3" refType="h" fact="0.0811"/>
                  <dgm:constr type="ctrX" for="ch" forName="picture3" refType="w" fact="0.4755"/>
                  <dgm:constr type="ctrY" for="ch" forName="picture3" refType="h" fact="0.6912"/>
                  <dgm:constr type="w" for="ch" forName="picture3" refType="w" fact="0.1055"/>
                  <dgm:constr type="h" for="ch" forName="picture3" refType="h" fact="0.1403"/>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4002"/>
                  <dgm:constr type="t" for="ch" forName="parTx4" refType="h" fact="0.5441"/>
                  <dgm:constr type="w" for="ch" forName="parTx4" refType="w" fact="0.2275"/>
                  <dgm:constr type="h" for="ch" forName="parTx4" refType="h" fact="0.0811"/>
                  <dgm:constr type="ctrX" for="ch" forName="picture4" refType="w" fact="0.4106"/>
                  <dgm:constr type="ctrY" for="ch" forName="picture4" refType="h" fact="0.533"/>
                  <dgm:constr type="w" for="ch" forName="picture4" refType="w" fact="0.1055"/>
                  <dgm:constr type="h" for="ch" forName="picture4" refType="h" fact="0.1403"/>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584"/>
                  <dgm:constr type="t" for="ch" forName="parTx5" refType="h" fact="0.3737"/>
                  <dgm:constr type="w" for="ch" forName="parTx5" refType="w" fact="0.2275"/>
                  <dgm:constr type="h" for="ch" forName="parTx5" refType="h" fact="0.0811"/>
                  <dgm:constr type="ctrX" for="ch" forName="picture5" refType="w" fact="0.3687"/>
                  <dgm:constr type="ctrY" for="ch" forName="picture5" refType="h" fact="0.3626"/>
                  <dgm:constr type="w" for="ch" forName="picture5" refType="w" fact="0.1055"/>
                  <dgm:constr type="h" for="ch" forName="picture5" refType="h" fact="0.1403"/>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356"/>
                  <dgm:constr type="t" for="ch" forName="parTx6" refType="h" fact="0.2061"/>
                  <dgm:constr type="w" for="ch" forName="parTx6" refType="w" fact="0.2275"/>
                  <dgm:constr type="h" for="ch" forName="parTx6" refType="h" fact="0.0811"/>
                  <dgm:constr type="ctrX" for="ch" forName="picture6" refType="w" fact="0.3459"/>
                  <dgm:constr type="ctrY" for="ch" forName="picture6" refType="h" fact="0.195"/>
                  <dgm:constr type="w" for="ch" forName="picture6" refType="w" fact="0.1055"/>
                  <dgm:constr type="h" for="ch" forName="picture6" refType="h" fact="0.1403"/>
                  <dgm:constr type="r" for="ch" forName="desTx6" refType="l" refFor="ch" refForName="parTx6"/>
                  <dgm:constr type="l" for="ch" forName="desTx6"/>
                  <dgm:constr type="t" for="ch" forName="desTx6" refType="t" refFor="ch" refForName="parTx6"/>
                  <dgm:constr type="h" for="ch" forName="desTx6" refType="h" refFor="ch" refForName="parTx6"/>
                </dgm:constrLst>
              </dgm:if>
              <dgm:else name="Name61">
                <dgm:alg type="composite">
                  <dgm:param type="ar" val="1.1223"/>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userD" refType="w" fact="0.0125"/>
                  <dgm:constr type="ctrX" for="ch" forName="dot1" refType="w" fact="0.5724"/>
                  <dgm:constr type="ctrY" for="ch" forName="dot1" refType="h" fact="0.8839"/>
                  <dgm:constr type="w" for="ch" forName="dot1" refType="userD"/>
                  <dgm:constr type="h" for="ch" forName="dot1" refType="userD"/>
                  <dgm:constr type="ctrX" for="ch" forName="dot2" refType="w" fact="0.599"/>
                  <dgm:constr type="ctrY" for="ch" forName="dot2" refType="h" fact="0.8967"/>
                  <dgm:constr type="w" for="ch" forName="dot2" refType="userD"/>
                  <dgm:constr type="h" for="ch" forName="dot2" refType="userD"/>
                  <dgm:constr type="ctrX" for="ch" forName="dot3" refType="w" fact="0.6261"/>
                  <dgm:constr type="ctrY" for="ch" forName="dot3" refType="h" fact="0.9076"/>
                  <dgm:constr type="w" for="ch" forName="dot3" refType="userD"/>
                  <dgm:constr type="h" for="ch" forName="dot3" refType="userD"/>
                  <dgm:constr type="ctrX" for="ch" forName="dot4" refType="w" fact="0.6536"/>
                  <dgm:constr type="ctrY" for="ch" forName="dot4" refType="h" fact="0.9165"/>
                  <dgm:constr type="w" for="ch" forName="dot4" refType="userD"/>
                  <dgm:constr type="h" for="ch" forName="dot4" refType="userD"/>
                  <dgm:constr type="ctrX" for="ch" forName="dot5" refType="w" fact="0.6814"/>
                  <dgm:constr type="ctrY" for="ch" forName="dot5" refType="h" fact="0.9234"/>
                  <dgm:constr type="w" for="ch" forName="dot5" refType="userD"/>
                  <dgm:constr type="h" for="ch" forName="dot5" refType="userD"/>
                  <dgm:constr type="ctrX" for="ch" forName="dot6" refType="w" fact="0.4214"/>
                  <dgm:constr type="ctrY" for="ch" forName="dot6" refType="h" fact="0.764"/>
                  <dgm:constr type="w" for="ch" forName="dot6" refType="userD"/>
                  <dgm:constr type="h" for="ch" forName="dot6" refType="userD"/>
                  <dgm:constr type="ctrX" for="ch" forName="dot7" refType="w" fact="0.4436"/>
                  <dgm:constr type="ctrY" for="ch" forName="dot7" refType="h" fact="0.7878"/>
                  <dgm:constr type="w" for="ch" forName="dot7" refType="userD"/>
                  <dgm:constr type="h" for="ch" forName="dot7" refType="userD"/>
                  <dgm:constr type="ctrX" for="ch" forName="dot8" refType="w" fact="0.325"/>
                  <dgm:constr type="ctrY" for="ch" forName="dot8" refType="h" fact="0.6227"/>
                  <dgm:constr type="w" for="ch" forName="dot8" refType="userD"/>
                  <dgm:constr type="h" for="ch" forName="dot8" refType="userD"/>
                  <dgm:constr type="ctrX" for="ch" forName="dot9" refType="w" fact="0.2597"/>
                  <dgm:constr type="ctrY" for="ch" forName="dot9" refType="h" fact="0.4556"/>
                  <dgm:constr type="w" for="ch" forName="dot9" refType="userD"/>
                  <dgm:constr type="h" for="ch" forName="dot9" refType="userD"/>
                  <dgm:constr type="ctrX" for="ch" forName="dot10" refType="w" fact="0.2286"/>
                  <dgm:constr type="ctrY" for="ch" forName="dot10" refType="h" fact="0.2816"/>
                  <dgm:constr type="w" for="ch" forName="dot10" refType="userD"/>
                  <dgm:constr type="h" for="ch" forName="dot10" refType="userD"/>
                  <dgm:constr type="ctrX" for="ch" forName="dotArrow1" refType="w" fact="0.2557"/>
                  <dgm:constr type="ctrY" for="ch" forName="dotArrow1" refType="h" fact="0.0748"/>
                  <dgm:constr type="w" for="ch" forName="dotArrow1" refType="userD"/>
                  <dgm:constr type="h" for="ch" forName="dotArrow1" refType="userD"/>
                  <dgm:constr type="ctrX" for="ch" forName="dotArrow2" refType="w" fact="0.2372"/>
                  <dgm:constr type="ctrY" for="ch" forName="dotArrow2" refType="h" fact="0.0581"/>
                  <dgm:constr type="w" for="ch" forName="dotArrow2" refType="userD"/>
                  <dgm:constr type="h" for="ch" forName="dotArrow2" refType="userD"/>
                  <dgm:constr type="ctrX" for="ch" forName="dotArrow3" refType="w" fact="0.2187"/>
                  <dgm:constr type="ctrY" for="ch" forName="dotArrow3" refType="h" fact="0.0414"/>
                  <dgm:constr type="w" for="ch" forName="dotArrow3" refType="userD"/>
                  <dgm:constr type="h" for="ch" forName="dotArrow3" refType="userD"/>
                  <dgm:constr type="ctrX" for="ch" forName="dotArrow4" refType="w" fact="0.2001"/>
                  <dgm:constr type="ctrY" for="ch" forName="dotArrow4" refType="h" fact="0.0581"/>
                  <dgm:constr type="w" for="ch" forName="dotArrow4" refType="userD"/>
                  <dgm:constr type="h" for="ch" forName="dotArrow4" refType="userD"/>
                  <dgm:constr type="ctrX" for="ch" forName="dotArrow5" refType="w" fact="0.1816"/>
                  <dgm:constr type="ctrY" for="ch" forName="dotArrow5" refType="h" fact="0.0748"/>
                  <dgm:constr type="w" for="ch" forName="dotArrow5" refType="userD"/>
                  <dgm:constr type="h" for="ch" forName="dotArrow5" refType="userD"/>
                  <dgm:constr type="ctrX" for="ch" forName="dotArrow6" refType="w" fact="0.2187"/>
                  <dgm:constr type="ctrY" for="ch" forName="dotArrow6" refType="h" fact="0.0766"/>
                  <dgm:constr type="w" for="ch" forName="dotArrow6" refType="userD"/>
                  <dgm:constr type="h" for="ch" forName="dotArrow6" refType="userD"/>
                  <dgm:constr type="ctrX" for="ch" forName="dotArrow7" refType="w" fact="0.2187"/>
                  <dgm:constr type="ctrY" for="ch" forName="dotArrow7" refType="h" fact="0.1118"/>
                  <dgm:constr type="w" for="ch" forName="dotArrow7" refType="userD"/>
                  <dgm:constr type="h" for="ch" forName="dotArrow7" refType="userD"/>
                  <dgm:constr type="r" for="ch" forName="parTx1" refType="w" fact="0.7522"/>
                  <dgm:constr type="t" for="ch" forName="parTx1" refType="h" fact="0.9416"/>
                  <dgm:constr type="w" for="ch" forName="parTx1" refType="w" fact="0.2696"/>
                  <dgm:constr type="h" for="ch" forName="parTx1" refType="h" fact="0.0811"/>
                  <dgm:constr type="ctrX" for="ch" forName="picture1" refType="w" fact="0.7644"/>
                  <dgm:constr type="ctrY" for="ch" forName="picture1" refType="h" fact="0.9322"/>
                  <dgm:constr type="w" for="ch" forName="picture1" refType="w" fact="0.125"/>
                  <dgm:constr type="h" for="ch" forName="picture1" refType="h" fact="0.1403"/>
                  <dgm:constr type="r" for="ch" forName="parTx2" refType="w" fact="0.4937"/>
                  <dgm:constr type="t" for="ch" forName="parTx2" refType="h" fact="0.8451"/>
                  <dgm:constr type="w" for="ch" forName="parTx2" refType="w" fact="0.2696"/>
                  <dgm:constr type="h" for="ch" forName="parTx2" refType="h" fact="0.0811"/>
                  <dgm:constr type="ctrX" for="ch" forName="picture2" refType="w" fact="0.5059"/>
                  <dgm:constr type="ctrY" for="ch" forName="picture2" refType="h" fact="0.8357"/>
                  <dgm:constr type="w" for="ch" forName="picture2" refType="w" fact="0.125"/>
                  <dgm:constr type="h" for="ch" forName="picture2" refType="h" fact="0.1403"/>
                  <dgm:constr type="r" for="ch" forName="parTx3" refType="w" fact="0.3662"/>
                  <dgm:constr type="t" for="ch" forName="parTx3" refType="h" fact="0.7006"/>
                  <dgm:constr type="w" for="ch" forName="parTx3" refType="w" fact="0.2696"/>
                  <dgm:constr type="h" for="ch" forName="parTx3" refType="h" fact="0.0811"/>
                  <dgm:constr type="ctrX" for="ch" forName="picture3" refType="w" fact="0.3784"/>
                  <dgm:constr type="ctrY" for="ch" forName="picture3" refType="h" fact="0.6912"/>
                  <dgm:constr type="w" for="ch" forName="picture3" refType="w" fact="0.125"/>
                  <dgm:constr type="h" for="ch" forName="picture3" refType="h" fact="0.1403"/>
                  <dgm:constr type="r" for="ch" forName="parTx4" refType="w" fact="0.2893"/>
                  <dgm:constr type="t" for="ch" forName="parTx4" refType="h" fact="0.5424"/>
                  <dgm:constr type="w" for="ch" forName="parTx4" refType="w" fact="0.2696"/>
                  <dgm:constr type="h" for="ch" forName="parTx4" refType="h" fact="0.0811"/>
                  <dgm:constr type="ctrX" for="ch" forName="picture4" refType="w" fact="0.3015"/>
                  <dgm:constr type="ctrY" for="ch" forName="picture4" refType="h" fact="0.533"/>
                  <dgm:constr type="w" for="ch" forName="picture4" refType="w" fact="0.125"/>
                  <dgm:constr type="h" for="ch" forName="picture4" refType="h" fact="0.1403"/>
                  <dgm:constr type="r" for="ch" forName="parTx5" refType="w" fact="0.2397"/>
                  <dgm:constr type="t" for="ch" forName="parTx5" refType="h" fact="0.372"/>
                  <dgm:constr type="w" for="ch" forName="parTx5" refType="w" fact="0.2696"/>
                  <dgm:constr type="h" for="ch" forName="parTx5" refType="h" fact="0.0811"/>
                  <dgm:constr type="ctrX" for="ch" forName="picture5" refType="w" fact="0.2519"/>
                  <dgm:constr type="ctrY" for="ch" forName="picture5" refType="h" fact="0.3626"/>
                  <dgm:constr type="w" for="ch" forName="picture5" refType="w" fact="0.125"/>
                  <dgm:constr type="h" for="ch" forName="picture5" refType="h" fact="0.1403"/>
                  <dgm:constr type="r" for="ch" forName="parTx6" refType="w" fact="0.2127"/>
                  <dgm:constr type="t" for="ch" forName="parTx6" refType="h" fact="0.2044"/>
                  <dgm:constr type="w" for="ch" forName="parTx6" refType="w" fact="0.2696"/>
                  <dgm:constr type="h" for="ch" forName="parTx6" refType="h" fact="0.0811"/>
                  <dgm:constr type="ctrX" for="ch" forName="picture6" refType="w" fact="0.2249"/>
                  <dgm:constr type="ctrY" for="ch" forName="picture6" refType="h" fact="0.195"/>
                  <dgm:constr type="w" for="ch" forName="picture6" refType="w" fact="0.125"/>
                  <dgm:constr type="h" for="ch" forName="picture6" refType="h" fact="0.1403"/>
                </dgm:constrLst>
              </dgm:else>
            </dgm:choose>
          </dgm:else>
        </dgm:choose>
      </dgm:if>
      <dgm:else name="Name62">
        <dgm:choose name="Name63">
          <dgm:if name="Name64" func="var" arg="dir" op="equ" val="norm">
            <dgm:choose name="Name65">
              <dgm:if name="Name66"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3909"/>
                  <dgm:constr type="ctrY" for="ch" forName="dot1" refType="h" fact="0.8342"/>
                  <dgm:constr type="w" for="ch" forName="dot1" refType="userD"/>
                  <dgm:constr type="h" for="ch" forName="dot1" refType="userD"/>
                  <dgm:constr type="ctrX" for="ch" forName="dot2" refType="w" fact="0.3721"/>
                  <dgm:constr type="ctrY" for="ch" forName="dot2" refType="h" fact="0.8448"/>
                  <dgm:constr type="w" for="ch" forName="dot2" refType="userD"/>
                  <dgm:constr type="h" for="ch" forName="dot2" refType="userD"/>
                  <dgm:constr type="ctrX" for="ch" forName="dot3" refType="w" fact="0.353"/>
                  <dgm:constr type="ctrY" for="ch" forName="dot3" refType="h" fact="0.8539"/>
                  <dgm:constr type="w" for="ch" forName="dot3" refType="userD"/>
                  <dgm:constr type="h" for="ch" forName="dot3" refType="userD"/>
                  <dgm:constr type="ctrX" for="ch" forName="dot4" refType="w" fact="0.3337"/>
                  <dgm:constr type="ctrY" for="ch" forName="dot4" refType="h" fact="0.8615"/>
                  <dgm:constr type="w" for="ch" forName="dot4" refType="userD"/>
                  <dgm:constr type="h" for="ch" forName="dot4" refType="userD"/>
                  <dgm:constr type="ctrX" for="ch" forName="dot5" refType="w" fact="0.3142"/>
                  <dgm:constr type="ctrY" for="ch" forName="dot5" refType="h" fact="0.8676"/>
                  <dgm:constr type="w" for="ch" forName="dot5" refType="userD"/>
                  <dgm:constr type="h" for="ch" forName="dot5" refType="userD"/>
                  <dgm:constr type="ctrX" for="ch" forName="dot6" refType="w" fact="0.5088"/>
                  <dgm:constr type="ctrY" for="ch" forName="dot6" refType="h" fact="0.7255"/>
                  <dgm:constr type="w" for="ch" forName="dot6" refType="userD"/>
                  <dgm:constr type="h" for="ch" forName="dot6" refType="userD"/>
                  <dgm:constr type="ctrX" for="ch" forName="dot7" refType="w" fact="0.4926"/>
                  <dgm:constr type="ctrY" for="ch" forName="dot7" refType="h" fact="0.7454"/>
                  <dgm:constr type="w" for="ch" forName="dot7" refType="userD"/>
                  <dgm:constr type="h" for="ch" forName="dot7" refType="userD"/>
                  <dgm:constr type="ctrX" for="ch" forName="dot8" refType="w" fact="0.5836"/>
                  <dgm:constr type="ctrY" for="ch" forName="dot8" refType="h" fact="0.6026"/>
                  <dgm:constr type="w" for="ch" forName="dot8" refType="userD"/>
                  <dgm:constr type="h" for="ch" forName="dot8" refType="userD"/>
                  <dgm:constr type="ctrX" for="ch" forName="dot9" refType="w" fact="0.6371"/>
                  <dgm:constr type="ctrY" for="ch" forName="dot9" refType="h" fact="0.4632"/>
                  <dgm:constr type="w" for="ch" forName="dot9" refType="userD"/>
                  <dgm:constr type="h" for="ch" forName="dot9" refType="userD"/>
                  <dgm:constr type="ctrX" for="ch" forName="dot10" refType="w" fact="0.6701"/>
                  <dgm:constr type="ctrY" for="ch" forName="dot10" refType="h" fact="0.3187"/>
                  <dgm:constr type="w" for="ch" forName="dot10" refType="userD"/>
                  <dgm:constr type="h" for="ch" forName="dot10" refType="userD"/>
                  <dgm:constr type="ctrX" for="ch" forName="dot11" refType="w" fact="0.6853"/>
                  <dgm:constr type="ctrY" for="ch" forName="dot11" refType="h" fact="0.1763"/>
                  <dgm:constr type="w" for="ch" forName="dot11" refType="userD"/>
                  <dgm:constr type="h" for="ch" forName="dot11" refType="userD"/>
                  <dgm:constr type="ctrX" for="ch" forName="dotArrow1" refType="w" fact="0.6627"/>
                  <dgm:constr type="ctrY" for="ch" forName="dotArrow1" refType="h" fact="-0.0099"/>
                  <dgm:constr type="w" for="ch" forName="dotArrow1" refType="userD"/>
                  <dgm:constr type="h" for="ch" forName="dotArrow1" refType="userD"/>
                  <dgm:constr type="ctrX" for="ch" forName="dotArrow2" refType="w" fact="0.6773"/>
                  <dgm:constr type="ctrY" for="ch" forName="dotArrow2" refType="h" fact="-0.0239"/>
                  <dgm:constr type="w" for="ch" forName="dotArrow2" refType="userD"/>
                  <dgm:constr type="h" for="ch" forName="dotArrow2" refType="userD"/>
                  <dgm:constr type="ctrX" for="ch" forName="dotArrow3" refType="w" fact="0.6919"/>
                  <dgm:constr type="ctrY" for="ch" forName="dotArrow3" refType="h" fact="-0.0378"/>
                  <dgm:constr type="w" for="ch" forName="dotArrow3" refType="userD"/>
                  <dgm:constr type="h" for="ch" forName="dotArrow3" refType="userD"/>
                  <dgm:constr type="ctrX" for="ch" forName="dotArrow4" refType="w" fact="0.7065"/>
                  <dgm:constr type="ctrY" for="ch" forName="dotArrow4" refType="h" fact="-0.0239"/>
                  <dgm:constr type="w" for="ch" forName="dotArrow4" refType="userD"/>
                  <dgm:constr type="h" for="ch" forName="dotArrow4" refType="userD"/>
                  <dgm:constr type="ctrX" for="ch" forName="dotArrow5" refType="w" fact="0.7212"/>
                  <dgm:constr type="ctrY" for="ch" forName="dotArrow5" refType="h" fact="-0.0099"/>
                  <dgm:constr type="w" for="ch" forName="dotArrow5" refType="userD"/>
                  <dgm:constr type="h" for="ch" forName="dotArrow5" refType="userD"/>
                  <dgm:constr type="ctrX" for="ch" forName="dotArrow6" refType="w" fact="0.6919"/>
                  <dgm:constr type="ctrY" for="ch" forName="dotArrow6" refType="h" fact="-0.0084"/>
                  <dgm:constr type="w" for="ch" forName="dotArrow6" refType="userD"/>
                  <dgm:constr type="h" for="ch" forName="dotArrow6" refType="userD"/>
                  <dgm:constr type="ctrX" for="ch" forName="dotArrow7" refType="w" fact="0.6919"/>
                  <dgm:constr type="ctrY" for="ch" forName="dotArrow7" refType="h" fact="0.0211"/>
                  <dgm:constr type="w" for="ch" forName="dotArrow7" refType="userD"/>
                  <dgm:constr type="h" for="ch" forName="dotArrow7" refType="userD"/>
                  <dgm:constr type="l" for="ch" forName="parTx1" refType="w" fact="0.2556"/>
                  <dgm:constr type="t" for="ch" forName="parTx1" refType="h" fact="0.8856"/>
                  <dgm:constr type="w" for="ch" forName="parTx1" refType="w" fact="0.2101"/>
                  <dgm:constr type="h" for="ch" forName="parTx1" refType="h" fact="0.0704"/>
                  <dgm:constr type="ctrX" for="ch" forName="picture1" refType="w" fact="0.246"/>
                  <dgm:constr type="ctrY" for="ch" forName="picture1" refType="h" fact="0.8769"/>
                  <dgm:constr type="w" for="ch" forName="picture1" refType="w" fact="0.0974"/>
                  <dgm:constr type="h" for="ch" forName="picture1" refType="h" fact="0.1218"/>
                  <dgm:constr type="l" for="ch" forName="desTx1" refType="r" refFor="ch" refForName="parTx1"/>
                  <dgm:constr type="r" for="ch" forName="desTx1" refType="w"/>
                  <dgm:constr type="t" for="ch" forName="desTx1" refType="t" refFor="ch" refForName="parTx1"/>
                  <dgm:constr type="h" for="ch" forName="desTx1" refType="h" refFor="ch" refForName="parTx1"/>
                  <dgm:constr type="l" for="ch" forName="parTx2" refType="w" fact="0.4535"/>
                  <dgm:constr type="t" for="ch" forName="parTx2" refType="h" fact="0.7956"/>
                  <dgm:constr type="w" for="ch" forName="parTx2" refType="w" fact="0.2101"/>
                  <dgm:constr type="h" for="ch" forName="parTx2" refType="h" fact="0.0704"/>
                  <dgm:constr type="ctrX" for="ch" forName="picture2" refType="w" fact="0.4439"/>
                  <dgm:constr type="ctrY" for="ch" forName="picture2" refType="h" fact="0.787"/>
                  <dgm:constr type="w" for="ch" forName="picture2" refType="w" fact="0.0974"/>
                  <dgm:constr type="h" for="ch" forName="picture2" refType="h" fact="0.1218"/>
                  <dgm:constr type="l" for="ch" forName="desTx2" refType="r" refFor="ch" refForName="parTx2"/>
                  <dgm:constr type="r" for="ch" forName="desTx2" refType="w"/>
                  <dgm:constr type="t" for="ch" forName="desTx2" refType="t" refFor="ch" refForName="parTx2"/>
                  <dgm:constr type="h" for="ch" forName="desTx2" refType="h" refFor="ch" refForName="parTx2"/>
                  <dgm:constr type="l" for="ch" forName="parTx3" refType="w" fact="0.5511"/>
                  <dgm:constr type="t" for="ch" forName="parTx3" refType="h" fact="0.673"/>
                  <dgm:constr type="w" for="ch" forName="parTx3" refType="w" fact="0.2101"/>
                  <dgm:constr type="h" for="ch" forName="parTx3" refType="h" fact="0.0704"/>
                  <dgm:constr type="ctrX" for="ch" forName="picture3" refType="w" fact="0.5415"/>
                  <dgm:constr type="ctrY" for="ch" forName="picture3" refType="h" fact="0.6644"/>
                  <dgm:constr type="w" for="ch" forName="picture3" refType="w" fact="0.0974"/>
                  <dgm:constr type="h" for="ch" forName="picture3" refType="h" fact="0.1218"/>
                  <dgm:constr type="l" for="ch" forName="desTx3" refType="r" refFor="ch" refForName="parTx3"/>
                  <dgm:constr type="r" for="ch" forName="desTx3" refType="w"/>
                  <dgm:constr type="t" for="ch" forName="desTx3" refType="t" refFor="ch" refForName="parTx3"/>
                  <dgm:constr type="h" for="ch" forName="desTx3" refType="h" refFor="ch" refForName="parTx3"/>
                  <dgm:constr type="l" for="ch" forName="parTx4" refType="w" fact="0.6132"/>
                  <dgm:constr type="t" for="ch" forName="parTx4" refType="h" fact="0.538"/>
                  <dgm:constr type="w" for="ch" forName="parTx4" refType="w" fact="0.2101"/>
                  <dgm:constr type="h" for="ch" forName="parTx4" refType="h" fact="0.0704"/>
                  <dgm:constr type="ctrX" for="ch" forName="picture4" refType="w" fact="0.6037"/>
                  <dgm:constr type="ctrY" for="ch" forName="picture4" refType="h" fact="0.5294"/>
                  <dgm:constr type="w" for="ch" forName="picture4" refType="w" fact="0.0974"/>
                  <dgm:constr type="h" for="ch" forName="picture4" refType="h" fact="0.1218"/>
                  <dgm:constr type="l" for="ch" forName="desTx4" refType="r" refFor="ch" refForName="parTx4"/>
                  <dgm:constr type="r" for="ch" forName="desTx4" refType="w"/>
                  <dgm:constr type="t" for="ch" forName="desTx4" refType="t" refFor="ch" refForName="parTx4"/>
                  <dgm:constr type="h" for="ch" forName="desTx4" refType="h" refFor="ch" refForName="parTx4"/>
                  <dgm:constr type="l" for="ch" forName="parTx5" refType="w" fact="0.6576"/>
                  <dgm:constr type="t" for="ch" forName="parTx5" refType="h" fact="0.3951"/>
                  <dgm:constr type="w" for="ch" forName="parTx5" refType="w" fact="0.2101"/>
                  <dgm:constr type="h" for="ch" forName="parTx5" refType="h" fact="0.0704"/>
                  <dgm:constr type="ctrX" for="ch" forName="picture5" refType="w" fact="0.648"/>
                  <dgm:constr type="ctrY" for="ch" forName="picture5" refType="h" fact="0.3864"/>
                  <dgm:constr type="w" for="ch" forName="picture5" refType="w" fact="0.0974"/>
                  <dgm:constr type="h" for="ch" forName="picture5" refType="h" fact="0.1218"/>
                  <dgm:constr type="l" for="ch" forName="desTx5" refType="r" refFor="ch" refForName="parTx5"/>
                  <dgm:constr type="r" for="ch" forName="desTx5" refType="w"/>
                  <dgm:constr type="t" for="ch" forName="desTx5" refType="t" refFor="ch" refForName="parTx5"/>
                  <dgm:constr type="h" for="ch" forName="desTx5" refType="h" refFor="ch" refForName="parTx5"/>
                  <dgm:constr type="l" for="ch" forName="parTx6" refType="w" fact="0.6828"/>
                  <dgm:constr type="t" for="ch" forName="parTx6" refType="h" fact="0.2531"/>
                  <dgm:constr type="w" for="ch" forName="parTx6" refType="w" fact="0.2101"/>
                  <dgm:constr type="h" for="ch" forName="parTx6" refType="h" fact="0.0704"/>
                  <dgm:constr type="ctrX" for="ch" forName="picture6" refType="w" fact="0.6733"/>
                  <dgm:constr type="ctrY" for="ch" forName="picture6" refType="h" fact="0.2444"/>
                  <dgm:constr type="w" for="ch" forName="picture6" refType="w" fact="0.0974"/>
                  <dgm:constr type="h" for="ch" forName="picture6" refType="h" fact="0.1218"/>
                  <dgm:constr type="l" for="ch" forName="desTx6" refType="r" refFor="ch" refForName="parTx6"/>
                  <dgm:constr type="r" for="ch" forName="desTx6" refType="w"/>
                  <dgm:constr type="t" for="ch" forName="desTx6" refType="t" refFor="ch" refForName="parTx6"/>
                  <dgm:constr type="h" for="ch" forName="desTx6" refType="h" refFor="ch" refForName="parTx6"/>
                  <dgm:constr type="l" for="ch" forName="parTx7" refType="w" fact="0.6966"/>
                  <dgm:constr type="t" for="ch" forName="parTx7" refType="h" fact="0.1162"/>
                  <dgm:constr type="w" for="ch" forName="parTx7" refType="w" fact="0.2101"/>
                  <dgm:constr type="h" for="ch" forName="parTx7" refType="h" fact="0.0704"/>
                  <dgm:constr type="ctrX" for="ch" forName="picture7" refType="w" fact="0.6871"/>
                  <dgm:constr type="ctrY" for="ch" forName="picture7" refType="h" fact="0.1075"/>
                  <dgm:constr type="w" for="ch" forName="picture7" refType="w" fact="0.0974"/>
                  <dgm:constr type="h" for="ch" forName="picture7" refType="h" fact="0.1218"/>
                  <dgm:constr type="l" for="ch" forName="desTx7" refType="r" refFor="ch" refForName="parTx7"/>
                  <dgm:constr type="r" for="ch" forName="desTx7" refType="w"/>
                  <dgm:constr type="t" for="ch" forName="desTx7" refType="t" refFor="ch" refForName="parTx7"/>
                  <dgm:constr type="h" for="ch" forName="desTx7" refType="h" refFor="ch" refForName="parTx7"/>
                </dgm:constrLst>
              </dgm:if>
              <dgm:else name="Name67">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4459"/>
                  <dgm:constr type="ctrY" for="ch" forName="dot1" refType="h" fact="0.8342"/>
                  <dgm:constr type="w" for="ch" forName="dot1" refType="userD"/>
                  <dgm:constr type="h" for="ch" forName="dot1" refType="userD"/>
                  <dgm:constr type="ctrX" for="ch" forName="dot2" refType="w" fact="0.4244"/>
                  <dgm:constr type="ctrY" for="ch" forName="dot2" refType="h" fact="0.8448"/>
                  <dgm:constr type="w" for="ch" forName="dot2" refType="userD"/>
                  <dgm:constr type="h" for="ch" forName="dot2" refType="userD"/>
                  <dgm:constr type="ctrX" for="ch" forName="dot3" refType="w" fact="0.4026"/>
                  <dgm:constr type="ctrY" for="ch" forName="dot3" refType="h" fact="0.8539"/>
                  <dgm:constr type="w" for="ch" forName="dot3" refType="userD"/>
                  <dgm:constr type="h" for="ch" forName="dot3" refType="userD"/>
                  <dgm:constr type="ctrX" for="ch" forName="dot4" refType="w" fact="0.3806"/>
                  <dgm:constr type="ctrY" for="ch" forName="dot4" refType="h" fact="0.8615"/>
                  <dgm:constr type="w" for="ch" forName="dot4" refType="userD"/>
                  <dgm:constr type="h" for="ch" forName="dot4" refType="userD"/>
                  <dgm:constr type="ctrX" for="ch" forName="dot5" refType="w" fact="0.3584"/>
                  <dgm:constr type="ctrY" for="ch" forName="dot5" refType="h" fact="0.8676"/>
                  <dgm:constr type="w" for="ch" forName="dot5" refType="userD"/>
                  <dgm:constr type="h" for="ch" forName="dot5" refType="userD"/>
                  <dgm:constr type="ctrX" for="ch" forName="dot6" refType="w" fact="0.5803"/>
                  <dgm:constr type="ctrY" for="ch" forName="dot6" refType="h" fact="0.7255"/>
                  <dgm:constr type="w" for="ch" forName="dot6" refType="userD"/>
                  <dgm:constr type="h" for="ch" forName="dot6" refType="userD"/>
                  <dgm:constr type="ctrX" for="ch" forName="dot7" refType="w" fact="0.5618"/>
                  <dgm:constr type="ctrY" for="ch" forName="dot7" refType="h" fact="0.7454"/>
                  <dgm:constr type="w" for="ch" forName="dot7" refType="userD"/>
                  <dgm:constr type="h" for="ch" forName="dot7" refType="userD"/>
                  <dgm:constr type="ctrX" for="ch" forName="dot8" refType="w" fact="0.6656"/>
                  <dgm:constr type="ctrY" for="ch" forName="dot8" refType="h" fact="0.6026"/>
                  <dgm:constr type="w" for="ch" forName="dot8" refType="userD"/>
                  <dgm:constr type="h" for="ch" forName="dot8" refType="userD"/>
                  <dgm:constr type="ctrX" for="ch" forName="dot9" refType="w" fact="0.7266"/>
                  <dgm:constr type="ctrY" for="ch" forName="dot9" refType="h" fact="0.4632"/>
                  <dgm:constr type="w" for="ch" forName="dot9" refType="userD"/>
                  <dgm:constr type="h" for="ch" forName="dot9" refType="userD"/>
                  <dgm:constr type="ctrX" for="ch" forName="dot10" refType="w" fact="0.7643"/>
                  <dgm:constr type="ctrY" for="ch" forName="dot10" refType="h" fact="0.3187"/>
                  <dgm:constr type="w" for="ch" forName="dot10" refType="userD"/>
                  <dgm:constr type="h" for="ch" forName="dot10" refType="userD"/>
                  <dgm:constr type="ctrX" for="ch" forName="dot11" refType="w" fact="0.7816"/>
                  <dgm:constr type="ctrY" for="ch" forName="dot11" refType="h" fact="0.1763"/>
                  <dgm:constr type="w" for="ch" forName="dot11" refType="userD"/>
                  <dgm:constr type="h" for="ch" forName="dot11" refType="userD"/>
                  <dgm:constr type="ctrX" for="ch" forName="dotArrow1" refType="w" fact="0.7558"/>
                  <dgm:constr type="ctrY" for="ch" forName="dotArrow1" refType="h" fact="-0.0099"/>
                  <dgm:constr type="w" for="ch" forName="dotArrow1" refType="userD"/>
                  <dgm:constr type="h" for="ch" forName="dotArrow1" refType="userD"/>
                  <dgm:constr type="ctrX" for="ch" forName="dotArrow2" refType="w" fact="0.7725"/>
                  <dgm:constr type="ctrY" for="ch" forName="dotArrow2" refType="h" fact="-0.0239"/>
                  <dgm:constr type="w" for="ch" forName="dotArrow2" refType="userD"/>
                  <dgm:constr type="h" for="ch" forName="dotArrow2" refType="userD"/>
                  <dgm:constr type="ctrX" for="ch" forName="dotArrow3" refType="w" fact="0.7892"/>
                  <dgm:constr type="ctrY" for="ch" forName="dotArrow3" refType="h" fact="-0.0378"/>
                  <dgm:constr type="w" for="ch" forName="dotArrow3" refType="userD"/>
                  <dgm:constr type="h" for="ch" forName="dotArrow3" refType="userD"/>
                  <dgm:constr type="ctrX" for="ch" forName="dotArrow4" refType="w" fact="0.8058"/>
                  <dgm:constr type="ctrY" for="ch" forName="dotArrow4" refType="h" fact="-0.0239"/>
                  <dgm:constr type="w" for="ch" forName="dotArrow4" refType="userD"/>
                  <dgm:constr type="h" for="ch" forName="dotArrow4" refType="userD"/>
                  <dgm:constr type="ctrX" for="ch" forName="dotArrow5" refType="w" fact="0.8225"/>
                  <dgm:constr type="ctrY" for="ch" forName="dotArrow5" refType="h" fact="-0.0099"/>
                  <dgm:constr type="w" for="ch" forName="dotArrow5" refType="userD"/>
                  <dgm:constr type="h" for="ch" forName="dotArrow5" refType="userD"/>
                  <dgm:constr type="ctrX" for="ch" forName="dotArrow6" refType="w" fact="0.7892"/>
                  <dgm:constr type="ctrY" for="ch" forName="dotArrow6" refType="h" fact="-0.0084"/>
                  <dgm:constr type="w" for="ch" forName="dotArrow6" refType="userD"/>
                  <dgm:constr type="h" for="ch" forName="dotArrow6" refType="userD"/>
                  <dgm:constr type="ctrX" for="ch" forName="dotArrow7" refType="w" fact="0.7892"/>
                  <dgm:constr type="ctrY" for="ch" forName="dotArrow7" refType="h" fact="0.0211"/>
                  <dgm:constr type="w" for="ch" forName="dotArrow7" refType="userD"/>
                  <dgm:constr type="h" for="ch" forName="dotArrow7" refType="userD"/>
                  <dgm:constr type="l" for="ch" forName="parTx1" refType="w" fact="0.2915"/>
                  <dgm:constr type="t" for="ch" forName="parTx1" refType="h" fact="0.8845"/>
                  <dgm:constr type="w" for="ch" forName="parTx1" refType="w" fact="0.2396"/>
                  <dgm:constr type="h" for="ch" forName="parTx1" refType="h" fact="0.0704"/>
                  <dgm:constr type="ctrX" for="ch" forName="picture1" refType="w" fact="0.2806"/>
                  <dgm:constr type="ctrY" for="ch" forName="picture1" refType="h" fact="0.8769"/>
                  <dgm:constr type="w" for="ch" forName="picture1" refType="w" fact="0.1111"/>
                  <dgm:constr type="h" for="ch" forName="picture1" refType="h" fact="0.1218"/>
                  <dgm:constr type="l" for="ch" forName="parTx2" refType="w" fact="0.5172"/>
                  <dgm:constr type="t" for="ch" forName="parTx2" refType="h" fact="0.7946"/>
                  <dgm:constr type="w" for="ch" forName="parTx2" refType="w" fact="0.2396"/>
                  <dgm:constr type="h" for="ch" forName="parTx2" refType="h" fact="0.0704"/>
                  <dgm:constr type="ctrX" for="ch" forName="picture2" refType="w" fact="0.5063"/>
                  <dgm:constr type="ctrY" for="ch" forName="picture2" refType="h" fact="0.787"/>
                  <dgm:constr type="w" for="ch" forName="picture2" refType="w" fact="0.1111"/>
                  <dgm:constr type="h" for="ch" forName="picture2" refType="h" fact="0.1218"/>
                  <dgm:constr type="l" for="ch" forName="parTx3" refType="w" fact="0.6285"/>
                  <dgm:constr type="t" for="ch" forName="parTx3" refType="h" fact="0.672"/>
                  <dgm:constr type="w" for="ch" forName="parTx3" refType="w" fact="0.2396"/>
                  <dgm:constr type="h" for="ch" forName="parTx3" refType="h" fact="0.0704"/>
                  <dgm:constr type="ctrX" for="ch" forName="picture3" refType="w" fact="0.6176"/>
                  <dgm:constr type="ctrY" for="ch" forName="picture3" refType="h" fact="0.6644"/>
                  <dgm:constr type="w" for="ch" forName="picture3" refType="w" fact="0.1111"/>
                  <dgm:constr type="h" for="ch" forName="picture3" refType="h" fact="0.1218"/>
                  <dgm:constr type="l" for="ch" forName="parTx4" refType="w" fact="0.6994"/>
                  <dgm:constr type="t" for="ch" forName="parTx4" refType="h" fact="0.5369"/>
                  <dgm:constr type="w" for="ch" forName="parTx4" refType="w" fact="0.2396"/>
                  <dgm:constr type="h" for="ch" forName="parTx4" refType="h" fact="0.0704"/>
                  <dgm:constr type="ctrX" for="ch" forName="picture4" refType="w" fact="0.6885"/>
                  <dgm:constr type="ctrY" for="ch" forName="picture4" refType="h" fact="0.5294"/>
                  <dgm:constr type="w" for="ch" forName="picture4" refType="w" fact="0.1111"/>
                  <dgm:constr type="h" for="ch" forName="picture4" refType="h" fact="0.1218"/>
                  <dgm:constr type="l" for="ch" forName="parTx5" refType="w" fact="0.75"/>
                  <dgm:constr type="t" for="ch" forName="parTx5" refType="h" fact="0.394"/>
                  <dgm:constr type="w" for="ch" forName="parTx5" refType="w" fact="0.2396"/>
                  <dgm:constr type="h" for="ch" forName="parTx5" refType="h" fact="0.0704"/>
                  <dgm:constr type="ctrX" for="ch" forName="picture5" refType="w" fact="0.7391"/>
                  <dgm:constr type="ctrY" for="ch" forName="picture5" refType="h" fact="0.3864"/>
                  <dgm:constr type="w" for="ch" forName="picture5" refType="w" fact="0.1111"/>
                  <dgm:constr type="h" for="ch" forName="picture5" refType="h" fact="0.1218"/>
                  <dgm:constr type="l" for="ch" forName="parTx6" refType="w" fact="0.7788"/>
                  <dgm:constr type="t" for="ch" forName="parTx6" refType="h" fact="0.252"/>
                  <dgm:constr type="w" for="ch" forName="parTx6" refType="w" fact="0.2396"/>
                  <dgm:constr type="h" for="ch" forName="parTx6" refType="h" fact="0.0704"/>
                  <dgm:constr type="ctrX" for="ch" forName="picture6" refType="w" fact="0.7679"/>
                  <dgm:constr type="ctrY" for="ch" forName="picture6" refType="h" fact="0.2444"/>
                  <dgm:constr type="w" for="ch" forName="picture6" refType="w" fact="0.1111"/>
                  <dgm:constr type="h" for="ch" forName="picture6" refType="h" fact="0.1218"/>
                  <dgm:constr type="l" for="ch" forName="parTx7" refType="w" fact="0.7945"/>
                  <dgm:constr type="t" for="ch" forName="parTx7" refType="h" fact="0.1151"/>
                  <dgm:constr type="w" for="ch" forName="parTx7" refType="w" fact="0.2396"/>
                  <dgm:constr type="h" for="ch" forName="parTx7" refType="h" fact="0.0704"/>
                  <dgm:constr type="ctrX" for="ch" forName="picture7" refType="w" fact="0.7836"/>
                  <dgm:constr type="ctrY" for="ch" forName="picture7" refType="h" fact="0.1075"/>
                  <dgm:constr type="w" for="ch" forName="picture7" refType="w" fact="0.1111"/>
                  <dgm:constr type="h" for="ch" forName="picture7" refType="h" fact="0.1218"/>
                </dgm:constrLst>
              </dgm:else>
            </dgm:choose>
          </dgm:if>
          <dgm:else name="Name68">
            <dgm:choose name="Name69">
              <dgm:if name="Name70" axis="des" func="maxDepth" op="gt" val="1">
                <dgm:alg type="composite">
                  <dgm:param type="ar" val="1.25"/>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primFontSz" for="ch" forName="desTx1" op="equ" val="65"/>
                  <dgm:constr type="primFontSz" for="ch" forName="desTx2" refType="primFontSz" refFor="ch" refForName="desTx1" op="equ"/>
                  <dgm:constr type="primFontSz" for="ch" forName="desTx3" refType="primFontSz" refFor="ch" refForName="desTx1" op="equ"/>
                  <dgm:constr type="primFontSz" for="ch" forName="desTx4" refType="primFontSz" refFor="ch" refForName="desTx1" op="equ"/>
                  <dgm:constr type="primFontSz" for="ch" forName="desTx5" refType="primFontSz" refFor="ch" refForName="desTx1" op="equ"/>
                  <dgm:constr type="primFontSz" for="ch" forName="desTx6" refType="primFontSz" refFor="ch" refForName="desTx1" op="equ"/>
                  <dgm:constr type="primFontSz" for="ch" forName="desTx7" refType="primFontSz" refFor="ch" refForName="desTx1" op="equ"/>
                  <dgm:constr type="userD" refType="w" fact="0.0097"/>
                  <dgm:constr type="ctrX" for="ch" forName="dot1" refType="w" fact="0.6091"/>
                  <dgm:constr type="ctrY" for="ch" forName="dot1" refType="h" fact="0.8342"/>
                  <dgm:constr type="w" for="ch" forName="dot1" refType="userD"/>
                  <dgm:constr type="h" for="ch" forName="dot1" refType="userD"/>
                  <dgm:constr type="ctrX" for="ch" forName="dot2" refType="w" fact="0.6279"/>
                  <dgm:constr type="ctrY" for="ch" forName="dot2" refType="h" fact="0.8448"/>
                  <dgm:constr type="w" for="ch" forName="dot2" refType="userD"/>
                  <dgm:constr type="h" for="ch" forName="dot2" refType="userD"/>
                  <dgm:constr type="ctrX" for="ch" forName="dot3" refType="w" fact="0.647"/>
                  <dgm:constr type="ctrY" for="ch" forName="dot3" refType="h" fact="0.8539"/>
                  <dgm:constr type="w" for="ch" forName="dot3" refType="userD"/>
                  <dgm:constr type="h" for="ch" forName="dot3" refType="userD"/>
                  <dgm:constr type="ctrX" for="ch" forName="dot4" refType="w" fact="0.6663"/>
                  <dgm:constr type="ctrY" for="ch" forName="dot4" refType="h" fact="0.8615"/>
                  <dgm:constr type="w" for="ch" forName="dot4" refType="userD"/>
                  <dgm:constr type="h" for="ch" forName="dot4" refType="userD"/>
                  <dgm:constr type="ctrX" for="ch" forName="dot5" refType="w" fact="0.6858"/>
                  <dgm:constr type="ctrY" for="ch" forName="dot5" refType="h" fact="0.8676"/>
                  <dgm:constr type="w" for="ch" forName="dot5" refType="userD"/>
                  <dgm:constr type="h" for="ch" forName="dot5" refType="userD"/>
                  <dgm:constr type="ctrX" for="ch" forName="dot6" refType="w" fact="0.4912"/>
                  <dgm:constr type="ctrY" for="ch" forName="dot6" refType="h" fact="0.7255"/>
                  <dgm:constr type="w" for="ch" forName="dot6" refType="userD"/>
                  <dgm:constr type="h" for="ch" forName="dot6" refType="userD"/>
                  <dgm:constr type="ctrX" for="ch" forName="dot7" refType="w" fact="0.5074"/>
                  <dgm:constr type="ctrY" for="ch" forName="dot7" refType="h" fact="0.7454"/>
                  <dgm:constr type="w" for="ch" forName="dot7" refType="userD"/>
                  <dgm:constr type="h" for="ch" forName="dot7" refType="userD"/>
                  <dgm:constr type="ctrX" for="ch" forName="dot8" refType="w" fact="0.4164"/>
                  <dgm:constr type="ctrY" for="ch" forName="dot8" refType="h" fact="0.6026"/>
                  <dgm:constr type="w" for="ch" forName="dot8" refType="userD"/>
                  <dgm:constr type="h" for="ch" forName="dot8" refType="userD"/>
                  <dgm:constr type="ctrX" for="ch" forName="dot9" refType="w" fact="0.3629"/>
                  <dgm:constr type="ctrY" for="ch" forName="dot9" refType="h" fact="0.4632"/>
                  <dgm:constr type="w" for="ch" forName="dot9" refType="userD"/>
                  <dgm:constr type="h" for="ch" forName="dot9" refType="userD"/>
                  <dgm:constr type="ctrX" for="ch" forName="dot10" refType="w" fact="0.3299"/>
                  <dgm:constr type="ctrY" for="ch" forName="dot10" refType="h" fact="0.3187"/>
                  <dgm:constr type="w" for="ch" forName="dot10" refType="userD"/>
                  <dgm:constr type="h" for="ch" forName="dot10" refType="userD"/>
                  <dgm:constr type="ctrX" for="ch" forName="dot11" refType="w" fact="0.3147"/>
                  <dgm:constr type="ctrY" for="ch" forName="dot11" refType="h" fact="0.1763"/>
                  <dgm:constr type="w" for="ch" forName="dot11" refType="userD"/>
                  <dgm:constr type="h" for="ch" forName="dot11" refType="userD"/>
                  <dgm:constr type="ctrX" for="ch" forName="dotArrow1" refType="w" fact="0.3373"/>
                  <dgm:constr type="ctrY" for="ch" forName="dotArrow1" refType="h" fact="-0.0099"/>
                  <dgm:constr type="w" for="ch" forName="dotArrow1" refType="userD"/>
                  <dgm:constr type="h" for="ch" forName="dotArrow1" refType="userD"/>
                  <dgm:constr type="ctrX" for="ch" forName="dotArrow2" refType="w" fact="0.3227"/>
                  <dgm:constr type="ctrY" for="ch" forName="dotArrow2" refType="h" fact="-0.0239"/>
                  <dgm:constr type="w" for="ch" forName="dotArrow2" refType="userD"/>
                  <dgm:constr type="h" for="ch" forName="dotArrow2" refType="userD"/>
                  <dgm:constr type="ctrX" for="ch" forName="dotArrow3" refType="w" fact="0.3081"/>
                  <dgm:constr type="ctrY" for="ch" forName="dotArrow3" refType="h" fact="-0.0378"/>
                  <dgm:constr type="w" for="ch" forName="dotArrow3" refType="userD"/>
                  <dgm:constr type="h" for="ch" forName="dotArrow3" refType="userD"/>
                  <dgm:constr type="ctrX" for="ch" forName="dotArrow4" refType="w" fact="0.2935"/>
                  <dgm:constr type="ctrY" for="ch" forName="dotArrow4" refType="h" fact="-0.0239"/>
                  <dgm:constr type="w" for="ch" forName="dotArrow4" refType="userD"/>
                  <dgm:constr type="h" for="ch" forName="dotArrow4" refType="userD"/>
                  <dgm:constr type="ctrX" for="ch" forName="dotArrow5" refType="w" fact="0.2788"/>
                  <dgm:constr type="ctrY" for="ch" forName="dotArrow5" refType="h" fact="-0.0099"/>
                  <dgm:constr type="w" for="ch" forName="dotArrow5" refType="userD"/>
                  <dgm:constr type="h" for="ch" forName="dotArrow5" refType="userD"/>
                  <dgm:constr type="ctrX" for="ch" forName="dotArrow6" refType="w" fact="0.3081"/>
                  <dgm:constr type="ctrY" for="ch" forName="dotArrow6" refType="h" fact="-0.0084"/>
                  <dgm:constr type="w" for="ch" forName="dotArrow6" refType="userD"/>
                  <dgm:constr type="h" for="ch" forName="dotArrow6" refType="userD"/>
                  <dgm:constr type="ctrX" for="ch" forName="dotArrow7" refType="w" fact="0.3081"/>
                  <dgm:constr type="ctrY" for="ch" forName="dotArrow7" refType="h" fact="0.0211"/>
                  <dgm:constr type="w" for="ch" forName="dotArrow7" refType="userD"/>
                  <dgm:constr type="h" for="ch" forName="dotArrow7" refType="userD"/>
                  <dgm:constr type="r" for="ch" forName="parTx1" refType="w" fact="0.7444"/>
                  <dgm:constr type="t" for="ch" forName="parTx1" refType="h" fact="0.8856"/>
                  <dgm:constr type="w" for="ch" forName="parTx1" refType="w" fact="0.2101"/>
                  <dgm:constr type="h" for="ch" forName="parTx1" refType="h" fact="0.0704"/>
                  <dgm:constr type="ctrX" for="ch" forName="picture1" refType="w" fact="0.754"/>
                  <dgm:constr type="ctrY" for="ch" forName="picture1" refType="h" fact="0.8769"/>
                  <dgm:constr type="w" for="ch" forName="picture1" refType="w" fact="0.0974"/>
                  <dgm:constr type="h" for="ch" forName="picture1" refType="h" fact="0.1218"/>
                  <dgm:constr type="r" for="ch" forName="desTx1" refType="l" refFor="ch" refForName="parTx1"/>
                  <dgm:constr type="l" for="ch" forName="desTx1"/>
                  <dgm:constr type="t" for="ch" forName="desTx1" refType="t" refFor="ch" refForName="parTx1"/>
                  <dgm:constr type="h" for="ch" forName="desTx1" refType="h" refFor="ch" refForName="parTx1"/>
                  <dgm:constr type="r" for="ch" forName="parTx2" refType="w" fact="0.5465"/>
                  <dgm:constr type="t" for="ch" forName="parTx2" refType="h" fact="0.7956"/>
                  <dgm:constr type="w" for="ch" forName="parTx2" refType="w" fact="0.2101"/>
                  <dgm:constr type="h" for="ch" forName="parTx2" refType="h" fact="0.0704"/>
                  <dgm:constr type="ctrX" for="ch" forName="picture2" refType="w" fact="0.5561"/>
                  <dgm:constr type="ctrY" for="ch" forName="picture2" refType="h" fact="0.787"/>
                  <dgm:constr type="w" for="ch" forName="picture2" refType="w" fact="0.0974"/>
                  <dgm:constr type="h" for="ch" forName="picture2" refType="h" fact="0.1218"/>
                  <dgm:constr type="r" for="ch" forName="desTx2" refType="l" refFor="ch" refForName="parTx2"/>
                  <dgm:constr type="l" for="ch" forName="desTx2"/>
                  <dgm:constr type="t" for="ch" forName="desTx2" refType="t" refFor="ch" refForName="parTx2"/>
                  <dgm:constr type="h" for="ch" forName="desTx2" refType="h" refFor="ch" refForName="parTx2"/>
                  <dgm:constr type="r" for="ch" forName="parTx3" refType="w" fact="0.4489"/>
                  <dgm:constr type="t" for="ch" forName="parTx3" refType="h" fact="0.673"/>
                  <dgm:constr type="w" for="ch" forName="parTx3" refType="w" fact="0.2101"/>
                  <dgm:constr type="h" for="ch" forName="parTx3" refType="h" fact="0.0704"/>
                  <dgm:constr type="ctrX" for="ch" forName="picture3" refType="w" fact="0.4585"/>
                  <dgm:constr type="ctrY" for="ch" forName="picture3" refType="h" fact="0.6644"/>
                  <dgm:constr type="w" for="ch" forName="picture3" refType="w" fact="0.0974"/>
                  <dgm:constr type="h" for="ch" forName="picture3" refType="h" fact="0.1218"/>
                  <dgm:constr type="r" for="ch" forName="desTx3" refType="l" refFor="ch" refForName="parTx3"/>
                  <dgm:constr type="l" for="ch" forName="desTx3"/>
                  <dgm:constr type="t" for="ch" forName="desTx3" refType="t" refFor="ch" refForName="parTx3"/>
                  <dgm:constr type="h" for="ch" forName="desTx3" refType="h" refFor="ch" refForName="parTx3"/>
                  <dgm:constr type="r" for="ch" forName="parTx4" refType="w" fact="0.3868"/>
                  <dgm:constr type="t" for="ch" forName="parTx4" refType="h" fact="0.538"/>
                  <dgm:constr type="w" for="ch" forName="parTx4" refType="w" fact="0.2101"/>
                  <dgm:constr type="h" for="ch" forName="parTx4" refType="h" fact="0.0704"/>
                  <dgm:constr type="ctrX" for="ch" forName="picture4" refType="w" fact="0.3963"/>
                  <dgm:constr type="ctrY" for="ch" forName="picture4" refType="h" fact="0.5294"/>
                  <dgm:constr type="w" for="ch" forName="picture4" refType="w" fact="0.0974"/>
                  <dgm:constr type="h" for="ch" forName="picture4" refType="h" fact="0.1218"/>
                  <dgm:constr type="r" for="ch" forName="desTx4" refType="l" refFor="ch" refForName="parTx4"/>
                  <dgm:constr type="l" for="ch" forName="desTx4"/>
                  <dgm:constr type="t" for="ch" forName="desTx4" refType="t" refFor="ch" refForName="parTx4"/>
                  <dgm:constr type="h" for="ch" forName="desTx4" refType="h" refFor="ch" refForName="parTx4"/>
                  <dgm:constr type="r" for="ch" forName="parTx5" refType="w" fact="0.3424"/>
                  <dgm:constr type="t" for="ch" forName="parTx5" refType="h" fact="0.3951"/>
                  <dgm:constr type="w" for="ch" forName="parTx5" refType="w" fact="0.2101"/>
                  <dgm:constr type="h" for="ch" forName="parTx5" refType="h" fact="0.0704"/>
                  <dgm:constr type="ctrX" for="ch" forName="picture5" refType="w" fact="0.352"/>
                  <dgm:constr type="ctrY" for="ch" forName="picture5" refType="h" fact="0.3864"/>
                  <dgm:constr type="w" for="ch" forName="picture5" refType="w" fact="0.0974"/>
                  <dgm:constr type="h" for="ch" forName="picture5" refType="h" fact="0.1218"/>
                  <dgm:constr type="r" for="ch" forName="desTx5" refType="l" refFor="ch" refForName="parTx5"/>
                  <dgm:constr type="l" for="ch" forName="desTx5"/>
                  <dgm:constr type="t" for="ch" forName="desTx5" refType="t" refFor="ch" refForName="parTx5"/>
                  <dgm:constr type="h" for="ch" forName="desTx5" refType="h" refFor="ch" refForName="parTx5"/>
                  <dgm:constr type="r" for="ch" forName="parTx6" refType="w" fact="0.3172"/>
                  <dgm:constr type="t" for="ch" forName="parTx6" refType="h" fact="0.2531"/>
                  <dgm:constr type="w" for="ch" forName="parTx6" refType="w" fact="0.2101"/>
                  <dgm:constr type="h" for="ch" forName="parTx6" refType="h" fact="0.0704"/>
                  <dgm:constr type="ctrX" for="ch" forName="picture6" refType="w" fact="0.3267"/>
                  <dgm:constr type="ctrY" for="ch" forName="picture6" refType="h" fact="0.2444"/>
                  <dgm:constr type="w" for="ch" forName="picture6" refType="w" fact="0.0974"/>
                  <dgm:constr type="h" for="ch" forName="picture6" refType="h" fact="0.1218"/>
                  <dgm:constr type="r" for="ch" forName="desTx6" refType="l" refFor="ch" refForName="parTx6"/>
                  <dgm:constr type="l" for="ch" forName="desTx6"/>
                  <dgm:constr type="t" for="ch" forName="desTx6" refType="t" refFor="ch" refForName="parTx6"/>
                  <dgm:constr type="h" for="ch" forName="desTx6" refType="h" refFor="ch" refForName="parTx6"/>
                  <dgm:constr type="r" for="ch" forName="parTx7" refType="w" fact="0.3034"/>
                  <dgm:constr type="t" for="ch" forName="parTx7" refType="h" fact="0.1162"/>
                  <dgm:constr type="w" for="ch" forName="parTx7" refType="w" fact="0.2101"/>
                  <dgm:constr type="h" for="ch" forName="parTx7" refType="h" fact="0.0704"/>
                  <dgm:constr type="ctrX" for="ch" forName="picture7" refType="w" fact="0.3129"/>
                  <dgm:constr type="ctrY" for="ch" forName="picture7" refType="h" fact="0.1075"/>
                  <dgm:constr type="w" for="ch" forName="picture7" refType="w" fact="0.0974"/>
                  <dgm:constr type="h" for="ch" forName="picture7" refType="h" fact="0.1218"/>
                  <dgm:constr type="r" for="ch" forName="desTx7" refType="l" refFor="ch" refForName="parTx7"/>
                  <dgm:constr type="l" for="ch" forName="desTx7"/>
                  <dgm:constr type="t" for="ch" forName="desTx7" refType="t" refFor="ch" refForName="parTx7"/>
                  <dgm:constr type="h" for="ch" forName="desTx7" refType="h" refFor="ch" refForName="parTx7"/>
                </dgm:constrLst>
              </dgm:if>
              <dgm:else name="Name71">
                <dgm:alg type="composite">
                  <dgm:param type="ar" val="1.096"/>
                </dgm:alg>
                <dgm:constrLst>
                  <dgm:constr type="primFontSz" for="ch" forName="parTx1" op="equ" val="65"/>
                  <dgm:constr type="primFontSz" for="ch" forName="parTx2" refType="primFontSz" refFor="ch" refForName="parTx1" op="equ"/>
                  <dgm:constr type="primFontSz" for="ch" forName="parTx3" refType="primFontSz" refFor="ch" refForName="parTx1" op="equ"/>
                  <dgm:constr type="primFontSz" for="ch" forName="parTx4" refType="primFontSz" refFor="ch" refForName="parTx1" op="equ"/>
                  <dgm:constr type="primFontSz" for="ch" forName="parTx5" refType="primFontSz" refFor="ch" refForName="parTx1" op="equ"/>
                  <dgm:constr type="primFontSz" for="ch" forName="parTx6" refType="primFontSz" refFor="ch" refForName="parTx1" op="equ"/>
                  <dgm:constr type="primFontSz" for="ch" forName="parTx7" refType="primFontSz" refFor="ch" refForName="parTx1" op="equ"/>
                  <dgm:constr type="userD" refType="w" fact="0.0111"/>
                  <dgm:constr type="ctrX" for="ch" forName="dot1" refType="w" fact="0.5541"/>
                  <dgm:constr type="ctrY" for="ch" forName="dot1" refType="h" fact="0.8342"/>
                  <dgm:constr type="w" for="ch" forName="dot1" refType="userD"/>
                  <dgm:constr type="h" for="ch" forName="dot1" refType="userD"/>
                  <dgm:constr type="ctrX" for="ch" forName="dot2" refType="w" fact="0.5756"/>
                  <dgm:constr type="ctrY" for="ch" forName="dot2" refType="h" fact="0.8448"/>
                  <dgm:constr type="w" for="ch" forName="dot2" refType="userD"/>
                  <dgm:constr type="h" for="ch" forName="dot2" refType="userD"/>
                  <dgm:constr type="ctrX" for="ch" forName="dot3" refType="w" fact="0.5974"/>
                  <dgm:constr type="ctrY" for="ch" forName="dot3" refType="h" fact="0.8539"/>
                  <dgm:constr type="w" for="ch" forName="dot3" refType="userD"/>
                  <dgm:constr type="h" for="ch" forName="dot3" refType="userD"/>
                  <dgm:constr type="ctrX" for="ch" forName="dot4" refType="w" fact="0.6194"/>
                  <dgm:constr type="ctrY" for="ch" forName="dot4" refType="h" fact="0.8615"/>
                  <dgm:constr type="w" for="ch" forName="dot4" refType="userD"/>
                  <dgm:constr type="h" for="ch" forName="dot4" refType="userD"/>
                  <dgm:constr type="ctrX" for="ch" forName="dot5" refType="w" fact="0.6416"/>
                  <dgm:constr type="ctrY" for="ch" forName="dot5" refType="h" fact="0.8676"/>
                  <dgm:constr type="w" for="ch" forName="dot5" refType="userD"/>
                  <dgm:constr type="h" for="ch" forName="dot5" refType="userD"/>
                  <dgm:constr type="ctrX" for="ch" forName="dot6" refType="w" fact="0.4197"/>
                  <dgm:constr type="ctrY" for="ch" forName="dot6" refType="h" fact="0.7255"/>
                  <dgm:constr type="w" for="ch" forName="dot6" refType="userD"/>
                  <dgm:constr type="h" for="ch" forName="dot6" refType="userD"/>
                  <dgm:constr type="ctrX" for="ch" forName="dot7" refType="w" fact="0.4382"/>
                  <dgm:constr type="ctrY" for="ch" forName="dot7" refType="h" fact="0.7454"/>
                  <dgm:constr type="w" for="ch" forName="dot7" refType="userD"/>
                  <dgm:constr type="h" for="ch" forName="dot7" refType="userD"/>
                  <dgm:constr type="ctrX" for="ch" forName="dot8" refType="w" fact="0.3344"/>
                  <dgm:constr type="ctrY" for="ch" forName="dot8" refType="h" fact="0.6026"/>
                  <dgm:constr type="w" for="ch" forName="dot8" refType="userD"/>
                  <dgm:constr type="h" for="ch" forName="dot8" refType="userD"/>
                  <dgm:constr type="ctrX" for="ch" forName="dot9" refType="w" fact="0.2734"/>
                  <dgm:constr type="ctrY" for="ch" forName="dot9" refType="h" fact="0.4632"/>
                  <dgm:constr type="w" for="ch" forName="dot9" refType="userD"/>
                  <dgm:constr type="h" for="ch" forName="dot9" refType="userD"/>
                  <dgm:constr type="ctrX" for="ch" forName="dot10" refType="w" fact="0.2357"/>
                  <dgm:constr type="ctrY" for="ch" forName="dot10" refType="h" fact="0.3187"/>
                  <dgm:constr type="w" for="ch" forName="dot10" refType="userD"/>
                  <dgm:constr type="h" for="ch" forName="dot10" refType="userD"/>
                  <dgm:constr type="ctrX" for="ch" forName="dot11" refType="w" fact="0.2184"/>
                  <dgm:constr type="ctrY" for="ch" forName="dot11" refType="h" fact="0.1763"/>
                  <dgm:constr type="w" for="ch" forName="dot11" refType="userD"/>
                  <dgm:constr type="h" for="ch" forName="dot11" refType="userD"/>
                  <dgm:constr type="ctrX" for="ch" forName="dotArrow1" refType="w" fact="0.2442"/>
                  <dgm:constr type="ctrY" for="ch" forName="dotArrow1" refType="h" fact="-0.0099"/>
                  <dgm:constr type="w" for="ch" forName="dotArrow1" refType="userD"/>
                  <dgm:constr type="h" for="ch" forName="dotArrow1" refType="userD"/>
                  <dgm:constr type="ctrX" for="ch" forName="dotArrow2" refType="w" fact="0.2275"/>
                  <dgm:constr type="ctrY" for="ch" forName="dotArrow2" refType="h" fact="-0.0239"/>
                  <dgm:constr type="w" for="ch" forName="dotArrow2" refType="userD"/>
                  <dgm:constr type="h" for="ch" forName="dotArrow2" refType="userD"/>
                  <dgm:constr type="ctrX" for="ch" forName="dotArrow3" refType="w" fact="0.2108"/>
                  <dgm:constr type="ctrY" for="ch" forName="dotArrow3" refType="h" fact="-0.0378"/>
                  <dgm:constr type="w" for="ch" forName="dotArrow3" refType="userD"/>
                  <dgm:constr type="h" for="ch" forName="dotArrow3" refType="userD"/>
                  <dgm:constr type="ctrX" for="ch" forName="dotArrow4" refType="w" fact="0.1942"/>
                  <dgm:constr type="ctrY" for="ch" forName="dotArrow4" refType="h" fact="-0.0239"/>
                  <dgm:constr type="w" for="ch" forName="dotArrow4" refType="userD"/>
                  <dgm:constr type="h" for="ch" forName="dotArrow4" refType="userD"/>
                  <dgm:constr type="ctrX" for="ch" forName="dotArrow5" refType="w" fact="0.1775"/>
                  <dgm:constr type="ctrY" for="ch" forName="dotArrow5" refType="h" fact="-0.0099"/>
                  <dgm:constr type="w" for="ch" forName="dotArrow5" refType="userD"/>
                  <dgm:constr type="h" for="ch" forName="dotArrow5" refType="userD"/>
                  <dgm:constr type="ctrX" for="ch" forName="dotArrow6" refType="w" fact="0.2108"/>
                  <dgm:constr type="ctrY" for="ch" forName="dotArrow6" refType="h" fact="-0.0084"/>
                  <dgm:constr type="w" for="ch" forName="dotArrow6" refType="userD"/>
                  <dgm:constr type="h" for="ch" forName="dotArrow6" refType="userD"/>
                  <dgm:constr type="ctrX" for="ch" forName="dotArrow7" refType="w" fact="0.2108"/>
                  <dgm:constr type="ctrY" for="ch" forName="dotArrow7" refType="h" fact="0.0211"/>
                  <dgm:constr type="w" for="ch" forName="dotArrow7" refType="userD"/>
                  <dgm:constr type="h" for="ch" forName="dotArrow7" refType="userD"/>
                  <dgm:constr type="r" for="ch" forName="parTx1" refType="w" fact="0.7085"/>
                  <dgm:constr type="t" for="ch" forName="parTx1" refType="h" fact="0.8845"/>
                  <dgm:constr type="w" for="ch" forName="parTx1" refType="w" fact="0.2396"/>
                  <dgm:constr type="h" for="ch" forName="parTx1" refType="h" fact="0.0704"/>
                  <dgm:constr type="ctrX" for="ch" forName="picture1" refType="w" fact="0.7194"/>
                  <dgm:constr type="ctrY" for="ch" forName="picture1" refType="h" fact="0.8769"/>
                  <dgm:constr type="w" for="ch" forName="picture1" refType="w" fact="0.1111"/>
                  <dgm:constr type="h" for="ch" forName="picture1" refType="h" fact="0.1218"/>
                  <dgm:constr type="r" for="ch" forName="parTx2" refType="w" fact="0.4828"/>
                  <dgm:constr type="t" for="ch" forName="parTx2" refType="h" fact="0.7946"/>
                  <dgm:constr type="w" for="ch" forName="parTx2" refType="w" fact="0.2396"/>
                  <dgm:constr type="h" for="ch" forName="parTx2" refType="h" fact="0.0704"/>
                  <dgm:constr type="ctrX" for="ch" forName="picture2" refType="w" fact="0.4937"/>
                  <dgm:constr type="ctrY" for="ch" forName="picture2" refType="h" fact="0.787"/>
                  <dgm:constr type="w" for="ch" forName="picture2" refType="w" fact="0.1111"/>
                  <dgm:constr type="h" for="ch" forName="picture2" refType="h" fact="0.1218"/>
                  <dgm:constr type="r" for="ch" forName="parTx3" refType="w" fact="0.3715"/>
                  <dgm:constr type="t" for="ch" forName="parTx3" refType="h" fact="0.672"/>
                  <dgm:constr type="w" for="ch" forName="parTx3" refType="w" fact="0.2396"/>
                  <dgm:constr type="h" for="ch" forName="parTx3" refType="h" fact="0.0704"/>
                  <dgm:constr type="ctrX" for="ch" forName="picture3" refType="w" fact="0.3824"/>
                  <dgm:constr type="ctrY" for="ch" forName="picture3" refType="h" fact="0.6644"/>
                  <dgm:constr type="w" for="ch" forName="picture3" refType="w" fact="0.1111"/>
                  <dgm:constr type="h" for="ch" forName="picture3" refType="h" fact="0.1218"/>
                  <dgm:constr type="r" for="ch" forName="parTx4" refType="w" fact="0.3006"/>
                  <dgm:constr type="t" for="ch" forName="parTx4" refType="h" fact="0.5369"/>
                  <dgm:constr type="w" for="ch" forName="parTx4" refType="w" fact="0.2396"/>
                  <dgm:constr type="h" for="ch" forName="parTx4" refType="h" fact="0.0704"/>
                  <dgm:constr type="ctrX" for="ch" forName="picture4" refType="w" fact="0.3115"/>
                  <dgm:constr type="ctrY" for="ch" forName="picture4" refType="h" fact="0.5294"/>
                  <dgm:constr type="w" for="ch" forName="picture4" refType="w" fact="0.1111"/>
                  <dgm:constr type="h" for="ch" forName="picture4" refType="h" fact="0.1218"/>
                  <dgm:constr type="r" for="ch" forName="parTx5" refType="w" fact="0.25"/>
                  <dgm:constr type="t" for="ch" forName="parTx5" refType="h" fact="0.394"/>
                  <dgm:constr type="w" for="ch" forName="parTx5" refType="w" fact="0.2396"/>
                  <dgm:constr type="h" for="ch" forName="parTx5" refType="h" fact="0.0704"/>
                  <dgm:constr type="ctrX" for="ch" forName="picture5" refType="w" fact="0.2609"/>
                  <dgm:constr type="ctrY" for="ch" forName="picture5" refType="h" fact="0.3864"/>
                  <dgm:constr type="w" for="ch" forName="picture5" refType="w" fact="0.1111"/>
                  <dgm:constr type="h" for="ch" forName="picture5" refType="h" fact="0.1218"/>
                  <dgm:constr type="r" for="ch" forName="parTx6" refType="w" fact="0.2212"/>
                  <dgm:constr type="t" for="ch" forName="parTx6" refType="h" fact="0.252"/>
                  <dgm:constr type="w" for="ch" forName="parTx6" refType="w" fact="0.2396"/>
                  <dgm:constr type="h" for="ch" forName="parTx6" refType="h" fact="0.0704"/>
                  <dgm:constr type="ctrX" for="ch" forName="picture6" refType="w" fact="0.2321"/>
                  <dgm:constr type="ctrY" for="ch" forName="picture6" refType="h" fact="0.2444"/>
                  <dgm:constr type="w" for="ch" forName="picture6" refType="w" fact="0.1111"/>
                  <dgm:constr type="h" for="ch" forName="picture6" refType="h" fact="0.1218"/>
                  <dgm:constr type="r" for="ch" forName="parTx7" refType="w" fact="0.2055"/>
                  <dgm:constr type="t" for="ch" forName="parTx7" refType="h" fact="0.1151"/>
                  <dgm:constr type="w" for="ch" forName="parTx7" refType="w" fact="0.2396"/>
                  <dgm:constr type="h" for="ch" forName="parTx7" refType="h" fact="0.0704"/>
                  <dgm:constr type="ctrX" for="ch" forName="picture7" refType="w" fact="0.2164"/>
                  <dgm:constr type="ctrY" for="ch" forName="picture7" refType="h" fact="0.1075"/>
                  <dgm:constr type="w" for="ch" forName="picture7" refType="w" fact="0.1111"/>
                  <dgm:constr type="h" for="ch" forName="picture7" refType="h" fact="0.1218"/>
                </dgm:constrLst>
              </dgm:else>
            </dgm:choose>
          </dgm:else>
        </dgm:choose>
      </dgm:else>
    </dgm:choose>
    <dgm:forEach name="wrapper" axis="self" ptType="parTrans">
      <dgm:forEach name="wrapper2" axis="self" ptType="sibTrans" st="2">
        <dgm:forEach name="imageRepeat" axis="self">
          <dgm:layoutNode name="imageRepeatNode" styleLbl="fgImgPlace1">
            <dgm:alg type="sp"/>
            <dgm:shape xmlns:r="http://schemas.openxmlformats.org/officeDocument/2006/relationships" type="ellipse" r:blip="" blipPhldr="1">
              <dgm:adjLst/>
            </dgm:shape>
            <dgm:presOf axis="self"/>
          </dgm:layoutNode>
        </dgm:forEach>
      </dgm:forEach>
    </dgm:forEach>
    <dgm:choose name="Name72">
      <dgm:if name="Name73" axis="ch" ptType="node" func="cnt" op="gte" val="2">
        <dgm:layoutNode name="dot1" styleLbl="alignNode1">
          <dgm:alg type="sp"/>
          <dgm:shape xmlns:r="http://schemas.openxmlformats.org/officeDocument/2006/relationships" type="ellipse" r:blip="">
            <dgm:adjLst/>
          </dgm:shape>
          <dgm:presOf/>
        </dgm:layoutNode>
        <dgm:layoutNode name="dot2" styleLbl="alignNode1">
          <dgm:alg type="sp"/>
          <dgm:shape xmlns:r="http://schemas.openxmlformats.org/officeDocument/2006/relationships" type="ellipse" r:blip="">
            <dgm:adjLst/>
          </dgm:shape>
          <dgm:presOf/>
        </dgm:layoutNode>
        <dgm:layoutNode name="dot3" styleLbl="alignNode1">
          <dgm:alg type="sp"/>
          <dgm:shape xmlns:r="http://schemas.openxmlformats.org/officeDocument/2006/relationships" type="ellipse" r:blip="">
            <dgm:adjLst/>
          </dgm:shape>
          <dgm:presOf/>
        </dgm:layoutNode>
      </dgm:if>
      <dgm:else name="Name74"/>
    </dgm:choose>
    <dgm:choose name="Name75">
      <dgm:if name="Name76" axis="ch" ptType="node" func="cnt" op="gte" val="3">
        <dgm:layoutNode name="dot4" styleLbl="alignNode1">
          <dgm:alg type="sp"/>
          <dgm:shape xmlns:r="http://schemas.openxmlformats.org/officeDocument/2006/relationships" type="ellipse" r:blip="">
            <dgm:adjLst/>
          </dgm:shape>
          <dgm:presOf/>
        </dgm:layoutNode>
        <dgm:layoutNode name="dot5" styleLbl="alignNode1">
          <dgm:alg type="sp"/>
          <dgm:shape xmlns:r="http://schemas.openxmlformats.org/officeDocument/2006/relationships" type="ellipse" r:blip="">
            <dgm:adjLst/>
          </dgm:shape>
          <dgm:presOf/>
        </dgm:layoutNode>
      </dgm:if>
      <dgm:else name="Name77"/>
    </dgm:choose>
    <dgm:choose name="Name78">
      <dgm:if name="Name79" axis="ch" ptType="node" func="cnt" op="gte" val="4">
        <dgm:layoutNode name="dot6" styleLbl="alignNode1">
          <dgm:alg type="sp"/>
          <dgm:shape xmlns:r="http://schemas.openxmlformats.org/officeDocument/2006/relationships" type="ellipse" r:blip="">
            <dgm:adjLst/>
          </dgm:shape>
          <dgm:presOf/>
        </dgm:layoutNode>
      </dgm:if>
      <dgm:else name="Name80"/>
    </dgm:choose>
    <dgm:choose name="Name81">
      <dgm:if name="Name82" axis="ch" ptType="node" func="cnt" op="gte" val="5">
        <dgm:layoutNode name="dot7" styleLbl="alignNode1">
          <dgm:alg type="sp"/>
          <dgm:shape xmlns:r="http://schemas.openxmlformats.org/officeDocument/2006/relationships" type="ellipse" r:blip="">
            <dgm:adjLst/>
          </dgm:shape>
          <dgm:presOf/>
        </dgm:layoutNode>
        <dgm:layoutNode name="dot8" styleLbl="alignNode1">
          <dgm:alg type="sp"/>
          <dgm:shape xmlns:r="http://schemas.openxmlformats.org/officeDocument/2006/relationships" type="ellipse" r:blip="">
            <dgm:adjLst/>
          </dgm:shape>
          <dgm:presOf/>
        </dgm:layoutNode>
      </dgm:if>
      <dgm:else name="Name83"/>
    </dgm:choose>
    <dgm:choose name="Name84">
      <dgm:if name="Name85" axis="ch" ptType="node" func="cnt" op="gte" val="6">
        <dgm:layoutNode name="dot9" styleLbl="alignNode1">
          <dgm:alg type="sp"/>
          <dgm:shape xmlns:r="http://schemas.openxmlformats.org/officeDocument/2006/relationships" type="ellipse" r:blip="">
            <dgm:adjLst/>
          </dgm:shape>
          <dgm:presOf/>
        </dgm:layoutNode>
        <dgm:layoutNode name="dot10" styleLbl="alignNode1">
          <dgm:alg type="sp"/>
          <dgm:shape xmlns:r="http://schemas.openxmlformats.org/officeDocument/2006/relationships" type="ellipse" r:blip="">
            <dgm:adjLst/>
          </dgm:shape>
          <dgm:presOf/>
        </dgm:layoutNode>
      </dgm:if>
      <dgm:else name="Name86"/>
    </dgm:choose>
    <dgm:choose name="Name87">
      <dgm:if name="Name88" axis="ch" ptType="node" func="cnt" op="gte" val="7">
        <dgm:layoutNode name="dot11" styleLbl="alignNode1">
          <dgm:alg type="sp"/>
          <dgm:shape xmlns:r="http://schemas.openxmlformats.org/officeDocument/2006/relationships" type="ellipse" r:blip="">
            <dgm:adjLst/>
          </dgm:shape>
          <dgm:presOf/>
        </dgm:layoutNode>
      </dgm:if>
      <dgm:else name="Name89"/>
    </dgm:choose>
    <dgm:choose name="Name90">
      <dgm:if name="Name91" axis="ch" ptType="node" func="cnt" op="gte" val="2">
        <dgm:layoutNode name="dotArrow1" styleLbl="alignNode1">
          <dgm:alg type="sp"/>
          <dgm:shape xmlns:r="http://schemas.openxmlformats.org/officeDocument/2006/relationships" type="ellipse" r:blip="">
            <dgm:adjLst/>
          </dgm:shape>
          <dgm:presOf/>
        </dgm:layoutNode>
        <dgm:layoutNode name="dotArrow2" styleLbl="alignNode1">
          <dgm:alg type="sp"/>
          <dgm:shape xmlns:r="http://schemas.openxmlformats.org/officeDocument/2006/relationships" type="ellipse" r:blip="">
            <dgm:adjLst/>
          </dgm:shape>
          <dgm:presOf/>
        </dgm:layoutNode>
        <dgm:layoutNode name="dotArrow3" styleLbl="alignNode1">
          <dgm:alg type="sp"/>
          <dgm:shape xmlns:r="http://schemas.openxmlformats.org/officeDocument/2006/relationships" type="ellipse" r:blip="">
            <dgm:adjLst/>
          </dgm:shape>
          <dgm:presOf/>
        </dgm:layoutNode>
        <dgm:layoutNode name="dotArrow4" styleLbl="alignNode1">
          <dgm:alg type="sp"/>
          <dgm:shape xmlns:r="http://schemas.openxmlformats.org/officeDocument/2006/relationships" type="ellipse" r:blip="">
            <dgm:adjLst/>
          </dgm:shape>
          <dgm:presOf/>
        </dgm:layoutNode>
        <dgm:layoutNode name="dotArrow5" styleLbl="alignNode1">
          <dgm:alg type="sp"/>
          <dgm:shape xmlns:r="http://schemas.openxmlformats.org/officeDocument/2006/relationships" type="ellipse" r:blip="">
            <dgm:adjLst/>
          </dgm:shape>
          <dgm:presOf/>
        </dgm:layoutNode>
        <dgm:layoutNode name="dotArrow6" styleLbl="alignNode1">
          <dgm:alg type="sp"/>
          <dgm:shape xmlns:r="http://schemas.openxmlformats.org/officeDocument/2006/relationships" type="ellipse" r:blip="">
            <dgm:adjLst/>
          </dgm:shape>
          <dgm:presOf/>
        </dgm:layoutNode>
        <dgm:layoutNode name="dotArrow7" styleLbl="alignNode1">
          <dgm:alg type="sp"/>
          <dgm:shape xmlns:r="http://schemas.openxmlformats.org/officeDocument/2006/relationships" type="ellipse" r:blip="">
            <dgm:adjLst/>
          </dgm:shape>
          <dgm:presOf/>
        </dgm:layoutNode>
      </dgm:if>
      <dgm:else name="Name92"/>
    </dgm:choose>
    <dgm:forEach name="Name93" axis="ch" ptType="node" cnt="1">
      <dgm:layoutNode name="parTx1">
        <dgm:choose name="Name94">
          <dgm:if name="Name95" func="var" arg="dir" op="equ" val="norm">
            <dgm:alg type="tx">
              <dgm:param type="parTxLTRAlign" val="l"/>
              <dgm:param type="parTxRTLAlign" val="r"/>
            </dgm:alg>
          </dgm:if>
          <dgm:else name="Name96">
            <dgm:alg type="tx">
              <dgm:param type="parTxLTRAlign" val="r"/>
              <dgm:param type="parTxRTLAlign" val="l"/>
            </dgm:alg>
          </dgm:else>
        </dgm:choose>
        <dgm:shape xmlns:r="http://schemas.openxmlformats.org/officeDocument/2006/relationships" type="roundRect" r:blip="">
          <dgm:adjLst/>
        </dgm:shape>
        <dgm:presOf axis="self" ptType="node"/>
        <dgm:choose name="Name97">
          <dgm:if name="Name98" func="var" arg="dir" op="equ" val="norm">
            <dgm:constrLst>
              <dgm:constr type="lMarg" refType="w" fact="0.6"/>
              <dgm:constr type="rMarg" refType="primFontSz" fact="0.3"/>
              <dgm:constr type="tMarg" refType="primFontSz" fact="0.3"/>
              <dgm:constr type="bMarg" refType="primFontSz" fact="0.3"/>
            </dgm:constrLst>
          </dgm:if>
          <dgm:else name="Name99">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00">
        <dgm:if name="Name101" axis="ch" ptType="node" func="cnt" op="gte" val="1">
          <dgm:layoutNode name="desTx1" styleLbl="revTx">
            <dgm:varLst>
              <dgm:bulletEnabled val="1"/>
            </dgm:varLst>
            <dgm:choose name="Name102">
              <dgm:if name="Name103" func="var" arg="dir" op="equ" val="norm">
                <dgm:choose name="Name104">
                  <dgm:if name="Name105" axis="ch" ptType="node" func="cnt" op="gte" val="2">
                    <dgm:alg type="tx">
                      <dgm:param type="parTxLTRAlign" val="l"/>
                      <dgm:param type="parTxRTLAlign" val="l"/>
                      <dgm:param type="stBulletLvl" val="1"/>
                    </dgm:alg>
                  </dgm:if>
                  <dgm:else name="Name106">
                    <dgm:alg type="tx">
                      <dgm:param type="parTxLTRAlign" val="l"/>
                      <dgm:param type="parTxRTLAlign" val="l"/>
                    </dgm:alg>
                  </dgm:else>
                </dgm:choose>
              </dgm:if>
              <dgm:else name="Name107">
                <dgm:choose name="Name108">
                  <dgm:if name="Name109" axis="ch" ptType="node" func="cnt" op="gte" val="2">
                    <dgm:alg type="tx">
                      <dgm:param type="parTxLTRAlign" val="r"/>
                      <dgm:param type="parTxRTLAlign" val="r"/>
                      <dgm:param type="shpTxLTRAlignCh" val="r"/>
                      <dgm:param type="shpTxRTLAlignCh" val="r"/>
                      <dgm:param type="stBulletLvl" val="1"/>
                    </dgm:alg>
                  </dgm:if>
                  <dgm:else name="Name110">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11"/>
      </dgm:choose>
    </dgm:forEach>
    <dgm:forEach name="Name112" axis="ch" ptType="sibTrans" hideLastTrans="0" cnt="1">
      <dgm:layoutNode name="picture1">
        <dgm:alg type="sp"/>
        <dgm:shape xmlns:r="http://schemas.openxmlformats.org/officeDocument/2006/relationships" r:blip="">
          <dgm:adjLst/>
        </dgm:shape>
        <dgm:presOf/>
        <dgm:constrLst/>
        <dgm:forEach name="Name113" ref="imageRepeat"/>
      </dgm:layoutNode>
    </dgm:forEach>
    <dgm:forEach name="Name114" axis="ch" ptType="node" st="2" cnt="1">
      <dgm:layoutNode name="parTx2">
        <dgm:choose name="Name115">
          <dgm:if name="Name116" func="var" arg="dir" op="equ" val="norm">
            <dgm:alg type="tx">
              <dgm:param type="parTxLTRAlign" val="l"/>
              <dgm:param type="parTxRTLAlign" val="r"/>
            </dgm:alg>
          </dgm:if>
          <dgm:else name="Name117">
            <dgm:alg type="tx">
              <dgm:param type="parTxLTRAlign" val="r"/>
              <dgm:param type="parTxRTLAlign" val="l"/>
            </dgm:alg>
          </dgm:else>
        </dgm:choose>
        <dgm:shape xmlns:r="http://schemas.openxmlformats.org/officeDocument/2006/relationships" type="roundRect" r:blip="">
          <dgm:adjLst/>
        </dgm:shape>
        <dgm:presOf axis="self" ptType="node"/>
        <dgm:choose name="Name118">
          <dgm:if name="Name119" func="var" arg="dir" op="equ" val="norm">
            <dgm:constrLst>
              <dgm:constr type="lMarg" refType="w" fact="0.6"/>
              <dgm:constr type="rMarg" refType="primFontSz" fact="0.3"/>
              <dgm:constr type="tMarg" refType="primFontSz" fact="0.3"/>
              <dgm:constr type="bMarg" refType="primFontSz" fact="0.3"/>
            </dgm:constrLst>
          </dgm:if>
          <dgm:else name="Name120">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21">
        <dgm:if name="Name122" axis="ch" ptType="node" func="cnt" op="gte" val="1">
          <dgm:layoutNode name="desTx2" styleLbl="revTx">
            <dgm:varLst>
              <dgm:bulletEnabled val="1"/>
            </dgm:varLst>
            <dgm:choose name="Name123">
              <dgm:if name="Name124" func="var" arg="dir" op="equ" val="norm">
                <dgm:choose name="Name125">
                  <dgm:if name="Name126" axis="ch" ptType="node" func="cnt" op="gte" val="2">
                    <dgm:alg type="tx">
                      <dgm:param type="parTxLTRAlign" val="l"/>
                      <dgm:param type="parTxRTLAlign" val="l"/>
                      <dgm:param type="stBulletLvl" val="1"/>
                    </dgm:alg>
                  </dgm:if>
                  <dgm:else name="Name127">
                    <dgm:alg type="tx">
                      <dgm:param type="parTxLTRAlign" val="l"/>
                      <dgm:param type="parTxRTLAlign" val="l"/>
                    </dgm:alg>
                  </dgm:else>
                </dgm:choose>
              </dgm:if>
              <dgm:else name="Name128">
                <dgm:choose name="Name129">
                  <dgm:if name="Name130" axis="ch" ptType="node" func="cnt" op="gte" val="2">
                    <dgm:alg type="tx">
                      <dgm:param type="parTxLTRAlign" val="r"/>
                      <dgm:param type="parTxRTLAlign" val="r"/>
                      <dgm:param type="shpTxLTRAlignCh" val="r"/>
                      <dgm:param type="shpTxRTLAlignCh" val="r"/>
                      <dgm:param type="stBulletLvl" val="1"/>
                    </dgm:alg>
                  </dgm:if>
                  <dgm:else name="Name131">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32"/>
      </dgm:choose>
    </dgm:forEach>
    <dgm:forEach name="Name133" axis="ch" ptType="sibTrans" hideLastTrans="0" st="2" cnt="1">
      <dgm:layoutNode name="picture2">
        <dgm:alg type="sp"/>
        <dgm:shape xmlns:r="http://schemas.openxmlformats.org/officeDocument/2006/relationships" r:blip="">
          <dgm:adjLst/>
        </dgm:shape>
        <dgm:presOf/>
        <dgm:constrLst/>
        <dgm:forEach name="Name134" ref="imageRepeat"/>
      </dgm:layoutNode>
    </dgm:forEach>
    <dgm:forEach name="Name135" axis="ch" ptType="node" st="3" cnt="1">
      <dgm:layoutNode name="parTx3">
        <dgm:choose name="Name136">
          <dgm:if name="Name137" func="var" arg="dir" op="equ" val="norm">
            <dgm:alg type="tx">
              <dgm:param type="parTxLTRAlign" val="l"/>
              <dgm:param type="parTxRTLAlign" val="r"/>
            </dgm:alg>
          </dgm:if>
          <dgm:else name="Name138">
            <dgm:alg type="tx">
              <dgm:param type="parTxLTRAlign" val="r"/>
              <dgm:param type="parTxRTLAlign" val="l"/>
            </dgm:alg>
          </dgm:else>
        </dgm:choose>
        <dgm:shape xmlns:r="http://schemas.openxmlformats.org/officeDocument/2006/relationships" type="roundRect" r:blip="">
          <dgm:adjLst/>
        </dgm:shape>
        <dgm:presOf axis="self" ptType="node"/>
        <dgm:choose name="Name139">
          <dgm:if name="Name140" func="var" arg="dir" op="equ" val="norm">
            <dgm:constrLst>
              <dgm:constr type="lMarg" refType="w" fact="0.6"/>
              <dgm:constr type="rMarg" refType="primFontSz" fact="0.3"/>
              <dgm:constr type="tMarg" refType="primFontSz" fact="0.3"/>
              <dgm:constr type="bMarg" refType="primFontSz" fact="0.3"/>
            </dgm:constrLst>
          </dgm:if>
          <dgm:else name="Name141">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42">
        <dgm:if name="Name143" axis="ch" ptType="node" func="cnt" op="gte" val="1">
          <dgm:layoutNode name="desTx3" styleLbl="revTx">
            <dgm:varLst>
              <dgm:bulletEnabled val="1"/>
            </dgm:varLst>
            <dgm:choose name="Name144">
              <dgm:if name="Name145" func="var" arg="dir" op="equ" val="norm">
                <dgm:choose name="Name146">
                  <dgm:if name="Name147" axis="ch" ptType="node" func="cnt" op="gte" val="2">
                    <dgm:alg type="tx">
                      <dgm:param type="parTxLTRAlign" val="l"/>
                      <dgm:param type="parTxRTLAlign" val="l"/>
                      <dgm:param type="stBulletLvl" val="1"/>
                    </dgm:alg>
                  </dgm:if>
                  <dgm:else name="Name148">
                    <dgm:alg type="tx">
                      <dgm:param type="parTxLTRAlign" val="l"/>
                      <dgm:param type="parTxRTLAlign" val="l"/>
                    </dgm:alg>
                  </dgm:else>
                </dgm:choose>
              </dgm:if>
              <dgm:else name="Name149">
                <dgm:choose name="Name150">
                  <dgm:if name="Name151" axis="ch" ptType="node" func="cnt" op="gte" val="2">
                    <dgm:alg type="tx">
                      <dgm:param type="parTxLTRAlign" val="r"/>
                      <dgm:param type="parTxRTLAlign" val="r"/>
                      <dgm:param type="shpTxLTRAlignCh" val="r"/>
                      <dgm:param type="shpTxRTLAlignCh" val="r"/>
                      <dgm:param type="stBulletLvl" val="1"/>
                    </dgm:alg>
                  </dgm:if>
                  <dgm:else name="Name152">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53"/>
      </dgm:choose>
    </dgm:forEach>
    <dgm:forEach name="Name154" axis="ch" ptType="sibTrans" hideLastTrans="0" st="3" cnt="1">
      <dgm:layoutNode name="picture3">
        <dgm:alg type="sp"/>
        <dgm:shape xmlns:r="http://schemas.openxmlformats.org/officeDocument/2006/relationships" r:blip="">
          <dgm:adjLst/>
        </dgm:shape>
        <dgm:presOf/>
        <dgm:constrLst/>
        <dgm:forEach name="Name155" ref="imageRepeat"/>
      </dgm:layoutNode>
    </dgm:forEach>
    <dgm:forEach name="Name156" axis="ch" ptType="node" st="4" cnt="1">
      <dgm:layoutNode name="parTx4">
        <dgm:choose name="Name157">
          <dgm:if name="Name158" func="var" arg="dir" op="equ" val="norm">
            <dgm:alg type="tx">
              <dgm:param type="parTxLTRAlign" val="l"/>
              <dgm:param type="parTxRTLAlign" val="r"/>
            </dgm:alg>
          </dgm:if>
          <dgm:else name="Name159">
            <dgm:alg type="tx">
              <dgm:param type="parTxLTRAlign" val="r"/>
              <dgm:param type="parTxRTLAlign" val="l"/>
            </dgm:alg>
          </dgm:else>
        </dgm:choose>
        <dgm:shape xmlns:r="http://schemas.openxmlformats.org/officeDocument/2006/relationships" type="roundRect" r:blip="">
          <dgm:adjLst/>
        </dgm:shape>
        <dgm:presOf axis="self" ptType="node"/>
        <dgm:choose name="Name160">
          <dgm:if name="Name161" func="var" arg="dir" op="equ" val="norm">
            <dgm:constrLst>
              <dgm:constr type="lMarg" refType="w" fact="0.6"/>
              <dgm:constr type="rMarg" refType="primFontSz" fact="0.3"/>
              <dgm:constr type="tMarg" refType="primFontSz" fact="0.3"/>
              <dgm:constr type="bMarg" refType="primFontSz" fact="0.3"/>
            </dgm:constrLst>
          </dgm:if>
          <dgm:else name="Name162">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63">
        <dgm:if name="Name164" axis="ch" ptType="node" func="cnt" op="gte" val="1">
          <dgm:layoutNode name="desTx4" styleLbl="revTx">
            <dgm:varLst>
              <dgm:bulletEnabled val="1"/>
            </dgm:varLst>
            <dgm:choose name="Name165">
              <dgm:if name="Name166" func="var" arg="dir" op="equ" val="norm">
                <dgm:choose name="Name167">
                  <dgm:if name="Name168" axis="ch" ptType="node" func="cnt" op="gte" val="2">
                    <dgm:alg type="tx">
                      <dgm:param type="parTxLTRAlign" val="l"/>
                      <dgm:param type="parTxRTLAlign" val="l"/>
                      <dgm:param type="stBulletLvl" val="1"/>
                    </dgm:alg>
                  </dgm:if>
                  <dgm:else name="Name169">
                    <dgm:alg type="tx">
                      <dgm:param type="parTxLTRAlign" val="l"/>
                      <dgm:param type="parTxRTLAlign" val="l"/>
                    </dgm:alg>
                  </dgm:else>
                </dgm:choose>
              </dgm:if>
              <dgm:else name="Name170">
                <dgm:choose name="Name171">
                  <dgm:if name="Name172" axis="ch" ptType="node" func="cnt" op="gte" val="2">
                    <dgm:alg type="tx">
                      <dgm:param type="parTxLTRAlign" val="r"/>
                      <dgm:param type="parTxRTLAlign" val="r"/>
                      <dgm:param type="shpTxLTRAlignCh" val="r"/>
                      <dgm:param type="shpTxRTLAlignCh" val="r"/>
                      <dgm:param type="stBulletLvl" val="1"/>
                    </dgm:alg>
                  </dgm:if>
                  <dgm:else name="Name173">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74"/>
      </dgm:choose>
    </dgm:forEach>
    <dgm:forEach name="Name175" axis="ch" ptType="sibTrans" hideLastTrans="0" st="4" cnt="1">
      <dgm:layoutNode name="picture4">
        <dgm:alg type="sp"/>
        <dgm:shape xmlns:r="http://schemas.openxmlformats.org/officeDocument/2006/relationships" r:blip="">
          <dgm:adjLst/>
        </dgm:shape>
        <dgm:presOf/>
        <dgm:constrLst/>
        <dgm:forEach name="Name176" ref="imageRepeat"/>
      </dgm:layoutNode>
    </dgm:forEach>
    <dgm:forEach name="Name177" axis="ch" ptType="node" st="5" cnt="1">
      <dgm:layoutNode name="parTx5">
        <dgm:choose name="Name178">
          <dgm:if name="Name179" func="var" arg="dir" op="equ" val="norm">
            <dgm:alg type="tx">
              <dgm:param type="parTxLTRAlign" val="l"/>
              <dgm:param type="parTxRTLAlign" val="r"/>
            </dgm:alg>
          </dgm:if>
          <dgm:else name="Name180">
            <dgm:alg type="tx">
              <dgm:param type="parTxLTRAlign" val="r"/>
              <dgm:param type="parTxRTLAlign" val="l"/>
            </dgm:alg>
          </dgm:else>
        </dgm:choose>
        <dgm:shape xmlns:r="http://schemas.openxmlformats.org/officeDocument/2006/relationships" type="roundRect" r:blip="">
          <dgm:adjLst/>
        </dgm:shape>
        <dgm:presOf axis="self" ptType="node"/>
        <dgm:choose name="Name181">
          <dgm:if name="Name182" func="var" arg="dir" op="equ" val="norm">
            <dgm:constrLst>
              <dgm:constr type="lMarg" refType="w" fact="0.6"/>
              <dgm:constr type="rMarg" refType="primFontSz" fact="0.3"/>
              <dgm:constr type="tMarg" refType="primFontSz" fact="0.3"/>
              <dgm:constr type="bMarg" refType="primFontSz" fact="0.3"/>
            </dgm:constrLst>
          </dgm:if>
          <dgm:else name="Name183">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184">
        <dgm:if name="Name185" axis="ch" ptType="node" func="cnt" op="gte" val="1">
          <dgm:layoutNode name="desTx5" styleLbl="revTx">
            <dgm:varLst>
              <dgm:bulletEnabled val="1"/>
            </dgm:varLst>
            <dgm:choose name="Name186">
              <dgm:if name="Name187" func="var" arg="dir" op="equ" val="norm">
                <dgm:choose name="Name188">
                  <dgm:if name="Name189" axis="ch" ptType="node" func="cnt" op="gte" val="2">
                    <dgm:alg type="tx">
                      <dgm:param type="parTxLTRAlign" val="l"/>
                      <dgm:param type="parTxRTLAlign" val="l"/>
                      <dgm:param type="stBulletLvl" val="1"/>
                    </dgm:alg>
                  </dgm:if>
                  <dgm:else name="Name190">
                    <dgm:alg type="tx">
                      <dgm:param type="parTxLTRAlign" val="l"/>
                      <dgm:param type="parTxRTLAlign" val="l"/>
                    </dgm:alg>
                  </dgm:else>
                </dgm:choose>
              </dgm:if>
              <dgm:else name="Name191">
                <dgm:choose name="Name192">
                  <dgm:if name="Name193" axis="ch" ptType="node" func="cnt" op="gte" val="2">
                    <dgm:alg type="tx">
                      <dgm:param type="parTxLTRAlign" val="r"/>
                      <dgm:param type="parTxRTLAlign" val="r"/>
                      <dgm:param type="shpTxLTRAlignCh" val="r"/>
                      <dgm:param type="shpTxRTLAlignCh" val="r"/>
                      <dgm:param type="stBulletLvl" val="1"/>
                    </dgm:alg>
                  </dgm:if>
                  <dgm:else name="Name194">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195"/>
      </dgm:choose>
    </dgm:forEach>
    <dgm:forEach name="Name196" axis="ch" ptType="sibTrans" hideLastTrans="0" st="5" cnt="1">
      <dgm:layoutNode name="picture5">
        <dgm:alg type="sp"/>
        <dgm:shape xmlns:r="http://schemas.openxmlformats.org/officeDocument/2006/relationships" r:blip="">
          <dgm:adjLst/>
        </dgm:shape>
        <dgm:presOf/>
        <dgm:constrLst/>
        <dgm:forEach name="Name197" ref="imageRepeat"/>
      </dgm:layoutNode>
    </dgm:forEach>
    <dgm:forEach name="Name198" axis="ch" ptType="node" st="6" cnt="1">
      <dgm:layoutNode name="parTx6">
        <dgm:choose name="Name199">
          <dgm:if name="Name200" func="var" arg="dir" op="equ" val="norm">
            <dgm:alg type="tx">
              <dgm:param type="parTxLTRAlign" val="l"/>
              <dgm:param type="parTxRTLAlign" val="r"/>
            </dgm:alg>
          </dgm:if>
          <dgm:else name="Name201">
            <dgm:alg type="tx">
              <dgm:param type="parTxLTRAlign" val="r"/>
              <dgm:param type="parTxRTLAlign" val="l"/>
            </dgm:alg>
          </dgm:else>
        </dgm:choose>
        <dgm:shape xmlns:r="http://schemas.openxmlformats.org/officeDocument/2006/relationships" type="roundRect" r:blip="">
          <dgm:adjLst/>
        </dgm:shape>
        <dgm:presOf axis="self" ptType="node"/>
        <dgm:choose name="Name202">
          <dgm:if name="Name203" func="var" arg="dir" op="equ" val="norm">
            <dgm:constrLst>
              <dgm:constr type="lMarg" refType="w" fact="0.6"/>
              <dgm:constr type="rMarg" refType="primFontSz" fact="0.3"/>
              <dgm:constr type="tMarg" refType="primFontSz" fact="0.3"/>
              <dgm:constr type="bMarg" refType="primFontSz" fact="0.3"/>
            </dgm:constrLst>
          </dgm:if>
          <dgm:else name="Name204">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05">
        <dgm:if name="Name206" axis="ch" ptType="node" func="cnt" op="gte" val="1">
          <dgm:layoutNode name="desTx6" styleLbl="revTx">
            <dgm:varLst>
              <dgm:bulletEnabled val="1"/>
            </dgm:varLst>
            <dgm:choose name="Name207">
              <dgm:if name="Name208" func="var" arg="dir" op="equ" val="norm">
                <dgm:choose name="Name209">
                  <dgm:if name="Name210" axis="ch" ptType="node" func="cnt" op="gte" val="2">
                    <dgm:alg type="tx">
                      <dgm:param type="parTxLTRAlign" val="l"/>
                      <dgm:param type="parTxRTLAlign" val="l"/>
                      <dgm:param type="stBulletLvl" val="1"/>
                    </dgm:alg>
                  </dgm:if>
                  <dgm:else name="Name211">
                    <dgm:alg type="tx">
                      <dgm:param type="parTxLTRAlign" val="l"/>
                      <dgm:param type="parTxRTLAlign" val="l"/>
                    </dgm:alg>
                  </dgm:else>
                </dgm:choose>
              </dgm:if>
              <dgm:else name="Name212">
                <dgm:choose name="Name213">
                  <dgm:if name="Name214" axis="ch" ptType="node" func="cnt" op="gte" val="2">
                    <dgm:alg type="tx">
                      <dgm:param type="parTxLTRAlign" val="r"/>
                      <dgm:param type="parTxRTLAlign" val="r"/>
                      <dgm:param type="shpTxLTRAlignCh" val="r"/>
                      <dgm:param type="shpTxRTLAlignCh" val="r"/>
                      <dgm:param type="stBulletLvl" val="1"/>
                    </dgm:alg>
                  </dgm:if>
                  <dgm:else name="Name215">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16"/>
      </dgm:choose>
    </dgm:forEach>
    <dgm:forEach name="Name217" axis="ch" ptType="sibTrans" hideLastTrans="0" st="6" cnt="1">
      <dgm:layoutNode name="picture6">
        <dgm:alg type="sp"/>
        <dgm:shape xmlns:r="http://schemas.openxmlformats.org/officeDocument/2006/relationships" r:blip="">
          <dgm:adjLst/>
        </dgm:shape>
        <dgm:presOf/>
        <dgm:constrLst/>
        <dgm:forEach name="Name218" ref="imageRepeat"/>
      </dgm:layoutNode>
    </dgm:forEach>
    <dgm:forEach name="Name219" axis="ch" ptType="node" st="7" cnt="1">
      <dgm:layoutNode name="parTx7">
        <dgm:choose name="Name220">
          <dgm:if name="Name221" func="var" arg="dir" op="equ" val="norm">
            <dgm:alg type="tx">
              <dgm:param type="parTxLTRAlign" val="l"/>
              <dgm:param type="parTxRTLAlign" val="r"/>
            </dgm:alg>
          </dgm:if>
          <dgm:else name="Name222">
            <dgm:alg type="tx">
              <dgm:param type="parTxLTRAlign" val="r"/>
              <dgm:param type="parTxRTLAlign" val="l"/>
            </dgm:alg>
          </dgm:else>
        </dgm:choose>
        <dgm:shape xmlns:r="http://schemas.openxmlformats.org/officeDocument/2006/relationships" type="roundRect" r:blip="">
          <dgm:adjLst/>
        </dgm:shape>
        <dgm:presOf axis="self" ptType="node"/>
        <dgm:choose name="Name223">
          <dgm:if name="Name224" func="var" arg="dir" op="equ" val="norm">
            <dgm:constrLst>
              <dgm:constr type="lMarg" refType="w" fact="0.6"/>
              <dgm:constr type="rMarg" refType="primFontSz" fact="0.3"/>
              <dgm:constr type="tMarg" refType="primFontSz" fact="0.3"/>
              <dgm:constr type="bMarg" refType="primFontSz" fact="0.3"/>
            </dgm:constrLst>
          </dgm:if>
          <dgm:else name="Name225">
            <dgm:constrLst>
              <dgm:constr type="rMarg" refType="w" fact="0.6"/>
              <dgm:constr type="lMarg" refType="primFontSz" fact="0.3"/>
              <dgm:constr type="tMarg" refType="primFontSz" fact="0.3"/>
              <dgm:constr type="bMarg" refType="primFontSz" fact="0.3"/>
            </dgm:constrLst>
          </dgm:else>
        </dgm:choose>
        <dgm:ruleLst>
          <dgm:rule type="primFontSz" val="5" fact="NaN" max="NaN"/>
        </dgm:ruleLst>
      </dgm:layoutNode>
      <dgm:choose name="Name226">
        <dgm:if name="Name227" axis="ch" ptType="node" func="cnt" op="gte" val="1">
          <dgm:layoutNode name="desTx7" styleLbl="revTx">
            <dgm:varLst>
              <dgm:bulletEnabled val="1"/>
            </dgm:varLst>
            <dgm:choose name="Name228">
              <dgm:if name="Name229" func="var" arg="dir" op="equ" val="norm">
                <dgm:choose name="Name230">
                  <dgm:if name="Name231" axis="ch" ptType="node" func="cnt" op="gte" val="2">
                    <dgm:alg type="tx">
                      <dgm:param type="parTxLTRAlign" val="l"/>
                      <dgm:param type="parTxRTLAlign" val="l"/>
                      <dgm:param type="stBulletLvl" val="1"/>
                    </dgm:alg>
                  </dgm:if>
                  <dgm:else name="Name232">
                    <dgm:alg type="tx">
                      <dgm:param type="parTxLTRAlign" val="l"/>
                      <dgm:param type="parTxRTLAlign" val="l"/>
                    </dgm:alg>
                  </dgm:else>
                </dgm:choose>
              </dgm:if>
              <dgm:else name="Name233">
                <dgm:choose name="Name234">
                  <dgm:if name="Name235" axis="ch" ptType="node" func="cnt" op="gte" val="2">
                    <dgm:alg type="tx">
                      <dgm:param type="parTxLTRAlign" val="r"/>
                      <dgm:param type="parTxRTLAlign" val="r"/>
                      <dgm:param type="shpTxLTRAlignCh" val="r"/>
                      <dgm:param type="shpTxRTLAlignCh" val="r"/>
                      <dgm:param type="stBulletLvl" val="1"/>
                    </dgm:alg>
                  </dgm:if>
                  <dgm:else name="Name236">
                    <dgm:alg type="tx">
                      <dgm:param type="parTxLTRAlign" val="r"/>
                      <dgm:param type="parTxRTLAlign" val="r"/>
                      <dgm:param type="shpTxLTRAlignCh" val="r"/>
                      <dgm:param type="shpTxRTLAlignCh" val="r"/>
                    </dgm:alg>
                  </dgm:else>
                </dgm:choose>
              </dgm:else>
            </dgm:choose>
            <dgm:shape xmlns:r="http://schemas.openxmlformats.org/officeDocument/2006/relationships" type="rect" r:blip="">
              <dgm:adjLst/>
            </dgm:shape>
            <dgm:presOf axis="des" ptType="node"/>
            <dgm:constrLst>
              <dgm:constr type="rMarg" refType="primFontSz" fact="0.2"/>
              <dgm:constr type="tMarg" refType="primFontSz" fact="0.2"/>
              <dgm:constr type="bMarg" refType="primFontSz" fact="0.2"/>
            </dgm:constrLst>
            <dgm:ruleLst>
              <dgm:rule type="primFontSz" val="5" fact="NaN" max="NaN"/>
            </dgm:ruleLst>
          </dgm:layoutNode>
        </dgm:if>
        <dgm:else name="Name237"/>
      </dgm:choose>
    </dgm:forEach>
    <dgm:forEach name="Name238" axis="ch" ptType="sibTrans" hideLastTrans="0" st="7" cnt="1">
      <dgm:layoutNode name="picture7">
        <dgm:alg type="sp"/>
        <dgm:shape xmlns:r="http://schemas.openxmlformats.org/officeDocument/2006/relationships" r:blip="">
          <dgm:adjLst/>
        </dgm:shape>
        <dgm:presOf/>
        <dgm:constrLst/>
        <dgm:forEach name="Name239" ref="imageRepeat"/>
      </dgm:layoutNode>
    </dgm:forEach>
  </dgm:layoutNode>
</dgm:layoutDef>
</file>

<file path=ppt/diagrams/layout3.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ción de encabezado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s-ES"/>
          </a:p>
        </p:txBody>
      </p:sp>
      <p:sp>
        <p:nvSpPr>
          <p:cNvPr id="3" name="Marcador de fecha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B2881E41-BEA6-4045-87F3-886815B2E617}" type="datetime1">
              <a:rPr lang="es-ES" smtClean="0"/>
              <a:t>29/05/2019</a:t>
            </a:fld>
            <a:endParaRPr lang="es-ES"/>
          </a:p>
        </p:txBody>
      </p:sp>
      <p:sp>
        <p:nvSpPr>
          <p:cNvPr id="4" name="Marcador de pie de página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s-ES"/>
          </a:p>
        </p:txBody>
      </p:sp>
      <p:sp>
        <p:nvSpPr>
          <p:cNvPr id="5" name="Marcador de posición de número de diapositiva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682C0B10-7CAE-41E4-AB02-7E8B1FF2B898}" type="slidenum">
              <a:rPr lang="es-ES" smtClean="0"/>
              <a:t>‹Nº›</a:t>
            </a:fld>
            <a:endParaRPr lang="es-ES"/>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ción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s-ES" noProof="0"/>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1BFD8258-7E2F-4F20-99D5-8D7AFB62F0B2}" type="datetime1">
              <a:rPr lang="es-ES" noProof="0" smtClean="0"/>
              <a:t>29/05/2019</a:t>
            </a:fld>
            <a:endParaRPr lang="es-ES" noProof="0"/>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es-ES" noProof="0"/>
          </a:p>
        </p:txBody>
      </p:sp>
      <p:sp>
        <p:nvSpPr>
          <p:cNvPr id="5" name="Marcador de posición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6" name="Marcador de posición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s-ES" noProof="0"/>
          </a:p>
        </p:txBody>
      </p:sp>
      <p:sp>
        <p:nvSpPr>
          <p:cNvPr id="7" name="Marcador de posición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530193B-564F-4854-8A52-728F3FB19C85}" type="slidenum">
              <a:rPr lang="es-ES" noProof="0" smtClean="0"/>
              <a:t>‹Nº›</a:t>
            </a:fld>
            <a:endParaRPr lang="es-ES" noProof="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1</a:t>
            </a:fld>
            <a:endParaRPr lang="es-ES"/>
          </a:p>
        </p:txBody>
      </p:sp>
    </p:spTree>
    <p:extLst>
      <p:ext uri="{BB962C8B-B14F-4D97-AF65-F5344CB8AC3E}">
        <p14:creationId xmlns:p14="http://schemas.microsoft.com/office/powerpoint/2010/main" val="21067165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12</a:t>
            </a:fld>
            <a:endParaRPr lang="es-ES"/>
          </a:p>
        </p:txBody>
      </p:sp>
    </p:spTree>
    <p:extLst>
      <p:ext uri="{BB962C8B-B14F-4D97-AF65-F5344CB8AC3E}">
        <p14:creationId xmlns:p14="http://schemas.microsoft.com/office/powerpoint/2010/main" val="9667941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13</a:t>
            </a:fld>
            <a:endParaRPr lang="es-ES"/>
          </a:p>
        </p:txBody>
      </p:sp>
    </p:spTree>
    <p:extLst>
      <p:ext uri="{BB962C8B-B14F-4D97-AF65-F5344CB8AC3E}">
        <p14:creationId xmlns:p14="http://schemas.microsoft.com/office/powerpoint/2010/main" val="40197866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pPr rtl="0"/>
            <a:fld id="{8530193B-564F-4854-8A52-728F3FB19C85}" type="slidenum">
              <a:rPr lang="es-ES" noProof="0" smtClean="0"/>
              <a:t>14</a:t>
            </a:fld>
            <a:endParaRPr lang="es-ES" noProof="0"/>
          </a:p>
        </p:txBody>
      </p:sp>
    </p:spTree>
    <p:extLst>
      <p:ext uri="{BB962C8B-B14F-4D97-AF65-F5344CB8AC3E}">
        <p14:creationId xmlns:p14="http://schemas.microsoft.com/office/powerpoint/2010/main" val="8926335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pPr rtl="0"/>
            <a:fld id="{8530193B-564F-4854-8A52-728F3FB19C85}" type="slidenum">
              <a:rPr lang="es-ES" noProof="0" smtClean="0"/>
              <a:t>15</a:t>
            </a:fld>
            <a:endParaRPr lang="es-ES" noProof="0"/>
          </a:p>
        </p:txBody>
      </p:sp>
    </p:spTree>
    <p:extLst>
      <p:ext uri="{BB962C8B-B14F-4D97-AF65-F5344CB8AC3E}">
        <p14:creationId xmlns:p14="http://schemas.microsoft.com/office/powerpoint/2010/main" val="12169193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18</a:t>
            </a:fld>
            <a:endParaRPr lang="es-ES"/>
          </a:p>
        </p:txBody>
      </p:sp>
    </p:spTree>
    <p:extLst>
      <p:ext uri="{BB962C8B-B14F-4D97-AF65-F5344CB8AC3E}">
        <p14:creationId xmlns:p14="http://schemas.microsoft.com/office/powerpoint/2010/main" val="23618965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20</a:t>
            </a:fld>
            <a:endParaRPr lang="es-ES"/>
          </a:p>
        </p:txBody>
      </p:sp>
    </p:spTree>
    <p:extLst>
      <p:ext uri="{BB962C8B-B14F-4D97-AF65-F5344CB8AC3E}">
        <p14:creationId xmlns:p14="http://schemas.microsoft.com/office/powerpoint/2010/main" val="39559034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dirty="0"/>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21</a:t>
            </a:fld>
            <a:endParaRPr lang="es-ES"/>
          </a:p>
        </p:txBody>
      </p:sp>
    </p:spTree>
    <p:extLst>
      <p:ext uri="{BB962C8B-B14F-4D97-AF65-F5344CB8AC3E}">
        <p14:creationId xmlns:p14="http://schemas.microsoft.com/office/powerpoint/2010/main" val="40478650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marL="0" indent="0" rtl="0">
              <a:buNone/>
            </a:pPr>
            <a:endParaRPr lang="es-ES" baseline="0" dirty="0" smtClean="0"/>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23</a:t>
            </a:fld>
            <a:endParaRPr lang="es-ES"/>
          </a:p>
        </p:txBody>
      </p:sp>
    </p:spTree>
    <p:extLst>
      <p:ext uri="{BB962C8B-B14F-4D97-AF65-F5344CB8AC3E}">
        <p14:creationId xmlns:p14="http://schemas.microsoft.com/office/powerpoint/2010/main" val="29912062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25</a:t>
            </a:fld>
            <a:endParaRPr lang="es-ES"/>
          </a:p>
        </p:txBody>
      </p:sp>
    </p:spTree>
    <p:extLst>
      <p:ext uri="{BB962C8B-B14F-4D97-AF65-F5344CB8AC3E}">
        <p14:creationId xmlns:p14="http://schemas.microsoft.com/office/powerpoint/2010/main" val="2198676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26</a:t>
            </a:fld>
            <a:endParaRPr lang="es-ES"/>
          </a:p>
        </p:txBody>
      </p:sp>
    </p:spTree>
    <p:extLst>
      <p:ext uri="{BB962C8B-B14F-4D97-AF65-F5344CB8AC3E}">
        <p14:creationId xmlns:p14="http://schemas.microsoft.com/office/powerpoint/2010/main" val="18283031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a:t>
            </a:fld>
            <a:endParaRPr lang="es-ES"/>
          </a:p>
        </p:txBody>
      </p:sp>
    </p:spTree>
    <p:extLst>
      <p:ext uri="{BB962C8B-B14F-4D97-AF65-F5344CB8AC3E}">
        <p14:creationId xmlns:p14="http://schemas.microsoft.com/office/powerpoint/2010/main" val="6318379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27</a:t>
            </a:fld>
            <a:endParaRPr lang="es-ES"/>
          </a:p>
        </p:txBody>
      </p:sp>
    </p:spTree>
    <p:extLst>
      <p:ext uri="{BB962C8B-B14F-4D97-AF65-F5344CB8AC3E}">
        <p14:creationId xmlns:p14="http://schemas.microsoft.com/office/powerpoint/2010/main" val="38841694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indent="0">
              <a:buNone/>
            </a:pPr>
            <a:endParaRPr lang="es-EC" sz="500" b="0" dirty="0"/>
          </a:p>
        </p:txBody>
      </p:sp>
      <p:sp>
        <p:nvSpPr>
          <p:cNvPr id="4" name="Marcador de número de diapositiva 3"/>
          <p:cNvSpPr>
            <a:spLocks noGrp="1"/>
          </p:cNvSpPr>
          <p:nvPr>
            <p:ph type="sldNum" sz="quarter" idx="10"/>
          </p:nvPr>
        </p:nvSpPr>
        <p:spPr/>
        <p:txBody>
          <a:bodyPr/>
          <a:lstStyle/>
          <a:p>
            <a:pPr rtl="0"/>
            <a:fld id="{8530193B-564F-4854-8A52-728F3FB19C85}" type="slidenum">
              <a:rPr lang="es-ES" noProof="0" smtClean="0"/>
              <a:t>3</a:t>
            </a:fld>
            <a:endParaRPr lang="es-ES" noProof="0"/>
          </a:p>
        </p:txBody>
      </p:sp>
    </p:spTree>
    <p:extLst>
      <p:ext uri="{BB962C8B-B14F-4D97-AF65-F5344CB8AC3E}">
        <p14:creationId xmlns:p14="http://schemas.microsoft.com/office/powerpoint/2010/main" val="5736511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pPr rtl="0"/>
            <a:fld id="{8530193B-564F-4854-8A52-728F3FB19C85}" type="slidenum">
              <a:rPr lang="es-ES" noProof="0" smtClean="0"/>
              <a:t>4</a:t>
            </a:fld>
            <a:endParaRPr lang="es-ES" noProof="0"/>
          </a:p>
        </p:txBody>
      </p:sp>
    </p:spTree>
    <p:extLst>
      <p:ext uri="{BB962C8B-B14F-4D97-AF65-F5344CB8AC3E}">
        <p14:creationId xmlns:p14="http://schemas.microsoft.com/office/powerpoint/2010/main" val="4469669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5</a:t>
            </a:fld>
            <a:endParaRPr lang="es-ES"/>
          </a:p>
        </p:txBody>
      </p:sp>
    </p:spTree>
    <p:extLst>
      <p:ext uri="{BB962C8B-B14F-4D97-AF65-F5344CB8AC3E}">
        <p14:creationId xmlns:p14="http://schemas.microsoft.com/office/powerpoint/2010/main" val="11900499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número de diapositiva 3"/>
          <p:cNvSpPr>
            <a:spLocks noGrp="1"/>
          </p:cNvSpPr>
          <p:nvPr>
            <p:ph type="sldNum" sz="quarter" idx="5"/>
          </p:nvPr>
        </p:nvSpPr>
        <p:spPr/>
        <p:txBody>
          <a:bodyPr rtlCol="0"/>
          <a:lstStyle/>
          <a:p>
            <a:pPr rtl="0"/>
            <a:fld id="{8530193B-564F-4854-8A52-728F3FB19C85}" type="slidenum">
              <a:rPr lang="es-ES" smtClean="0"/>
              <a:t>6</a:t>
            </a:fld>
            <a:endParaRPr lang="es-ES"/>
          </a:p>
        </p:txBody>
      </p:sp>
    </p:spTree>
    <p:extLst>
      <p:ext uri="{BB962C8B-B14F-4D97-AF65-F5344CB8AC3E}">
        <p14:creationId xmlns:p14="http://schemas.microsoft.com/office/powerpoint/2010/main" val="20029104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dirty="0"/>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8</a:t>
            </a:fld>
            <a:endParaRPr lang="es-ES"/>
          </a:p>
        </p:txBody>
      </p:sp>
    </p:spTree>
    <p:extLst>
      <p:ext uri="{BB962C8B-B14F-4D97-AF65-F5344CB8AC3E}">
        <p14:creationId xmlns:p14="http://schemas.microsoft.com/office/powerpoint/2010/main" val="40667993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osición de imagen de diapositiva 1"/>
          <p:cNvSpPr>
            <a:spLocks noGrp="1" noRot="1" noChangeAspect="1"/>
          </p:cNvSpPr>
          <p:nvPr>
            <p:ph type="sldImg"/>
          </p:nvPr>
        </p:nvSpPr>
        <p:spPr/>
      </p:sp>
      <p:sp>
        <p:nvSpPr>
          <p:cNvPr id="3" name="Marcador de posición de notas 2"/>
          <p:cNvSpPr>
            <a:spLocks noGrp="1"/>
          </p:cNvSpPr>
          <p:nvPr>
            <p:ph type="body" idx="1"/>
          </p:nvPr>
        </p:nvSpPr>
        <p:spPr/>
        <p:txBody>
          <a:bodyPr rtlCol="0"/>
          <a:lstStyle/>
          <a:p>
            <a:pPr rtl="0"/>
            <a:endParaRPr lang="es-ES"/>
          </a:p>
        </p:txBody>
      </p:sp>
      <p:sp>
        <p:nvSpPr>
          <p:cNvPr id="4" name="Marcador de posición de número de diapositiva 3"/>
          <p:cNvSpPr>
            <a:spLocks noGrp="1"/>
          </p:cNvSpPr>
          <p:nvPr>
            <p:ph type="sldNum" sz="quarter" idx="5"/>
          </p:nvPr>
        </p:nvSpPr>
        <p:spPr/>
        <p:txBody>
          <a:bodyPr rtlCol="0"/>
          <a:lstStyle/>
          <a:p>
            <a:pPr rtl="0"/>
            <a:fld id="{8530193B-564F-4854-8A52-728F3FB19C85}" type="slidenum">
              <a:rPr lang="es-ES" smtClean="0"/>
              <a:t>9</a:t>
            </a:fld>
            <a:endParaRPr lang="es-ES"/>
          </a:p>
        </p:txBody>
      </p:sp>
    </p:spTree>
    <p:extLst>
      <p:ext uri="{BB962C8B-B14F-4D97-AF65-F5344CB8AC3E}">
        <p14:creationId xmlns:p14="http://schemas.microsoft.com/office/powerpoint/2010/main" val="40510371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C" dirty="0"/>
          </a:p>
        </p:txBody>
      </p:sp>
      <p:sp>
        <p:nvSpPr>
          <p:cNvPr id="4" name="Marcador de número de diapositiva 3"/>
          <p:cNvSpPr>
            <a:spLocks noGrp="1"/>
          </p:cNvSpPr>
          <p:nvPr>
            <p:ph type="sldNum" sz="quarter" idx="10"/>
          </p:nvPr>
        </p:nvSpPr>
        <p:spPr/>
        <p:txBody>
          <a:bodyPr/>
          <a:lstStyle/>
          <a:p>
            <a:pPr rtl="0"/>
            <a:fld id="{8530193B-564F-4854-8A52-728F3FB19C85}" type="slidenum">
              <a:rPr lang="es-ES" noProof="0" smtClean="0"/>
              <a:t>10</a:t>
            </a:fld>
            <a:endParaRPr lang="es-ES" noProof="0"/>
          </a:p>
        </p:txBody>
      </p:sp>
    </p:spTree>
    <p:extLst>
      <p:ext uri="{BB962C8B-B14F-4D97-AF65-F5344CB8AC3E}">
        <p14:creationId xmlns:p14="http://schemas.microsoft.com/office/powerpoint/2010/main" val="7451376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con imagen">
    <p:spTree>
      <p:nvGrpSpPr>
        <p:cNvPr id="1" name=""/>
        <p:cNvGrpSpPr/>
        <p:nvPr/>
      </p:nvGrpSpPr>
      <p:grpSpPr>
        <a:xfrm>
          <a:off x="0" y="0"/>
          <a:ext cx="0" cy="0"/>
          <a:chOff x="0" y="0"/>
          <a:chExt cx="0" cy="0"/>
        </a:xfrm>
      </p:grpSpPr>
      <p:sp>
        <p:nvSpPr>
          <p:cNvPr id="537" name="Marcador de posición de imagen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es-ES" noProof="0"/>
              <a:t>Inserte o arrastre y coloque su foto</a:t>
            </a:r>
          </a:p>
        </p:txBody>
      </p:sp>
      <p:sp>
        <p:nvSpPr>
          <p:cNvPr id="1037" name="Título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es-ES" noProof="0"/>
              <a:t>Haga clic para editar el título de la presentación</a:t>
            </a:r>
          </a:p>
        </p:txBody>
      </p:sp>
      <p:sp>
        <p:nvSpPr>
          <p:cNvPr id="3" name="Subtítulo 2">
            <a:extLst>
              <a:ext uri="{FF2B5EF4-FFF2-40B4-BE49-F238E27FC236}">
                <a16:creationId xmlns:a16="http://schemas.microsoft.com/office/drawing/2014/main" xmlns="" id="{C9980B88-3F4A-4688-9ED0-17EF37E62D93}"/>
              </a:ext>
            </a:extLst>
          </p:cNvPr>
          <p:cNvSpPr>
            <a:spLocks noGrp="1"/>
          </p:cNvSpPr>
          <p:nvPr>
            <p:ph type="subTitle" idx="1" hasCustomPrompt="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s-ES" noProof="0"/>
              <a:t>Haga clic para editar el estilo de subtítulo del patrón</a:t>
            </a:r>
          </a:p>
        </p:txBody>
      </p:sp>
    </p:spTree>
    <p:extLst>
      <p:ext uri="{BB962C8B-B14F-4D97-AF65-F5344CB8AC3E}">
        <p14:creationId xmlns:p14="http://schemas.microsoft.com/office/powerpoint/2010/main" val="133403843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es-ES" noProof="0"/>
              <a:t>Haga clic para editar el título de la página</a:t>
            </a:r>
          </a:p>
        </p:txBody>
      </p:sp>
      <p:sp>
        <p:nvSpPr>
          <p:cNvPr id="3" name="Marcador de posición de contenido 2">
            <a:extLst>
              <a:ext uri="{FF2B5EF4-FFF2-40B4-BE49-F238E27FC236}">
                <a16:creationId xmlns:a16="http://schemas.microsoft.com/office/drawing/2014/main" xmlns="" id="{B1948E38-8FB0-4E51-A01C-C88794372E50}"/>
              </a:ext>
            </a:extLst>
          </p:cNvPr>
          <p:cNvSpPr>
            <a:spLocks noGrp="1"/>
          </p:cNvSpPr>
          <p:nvPr>
            <p:ph idx="1" hasCustomPrompt="1"/>
          </p:nvPr>
        </p:nvSpPr>
        <p:spPr>
          <a:xfrm>
            <a:off x="432000" y="1361872"/>
            <a:ext cx="11340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4" name="Marcador de pie de página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rtlCol="0"/>
          <a:lstStyle/>
          <a:p>
            <a:pPr rtl="0"/>
            <a:r>
              <a:rPr lang="es-ES" noProof="0"/>
              <a:t>Agregar un pie de página</a:t>
            </a:r>
          </a:p>
        </p:txBody>
      </p:sp>
      <p:sp>
        <p:nvSpPr>
          <p:cNvPr id="8" name="Marcador de número de diapositiva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9" name="Rectángulo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Tree>
    <p:extLst>
      <p:ext uri="{BB962C8B-B14F-4D97-AF65-F5344CB8AC3E}">
        <p14:creationId xmlns:p14="http://schemas.microsoft.com/office/powerpoint/2010/main" val="1734501631"/>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os objetos">
    <p:spTree>
      <p:nvGrpSpPr>
        <p:cNvPr id="1" name=""/>
        <p:cNvGrpSpPr/>
        <p:nvPr/>
      </p:nvGrpSpPr>
      <p:grpSpPr>
        <a:xfrm>
          <a:off x="0" y="0"/>
          <a:ext cx="0" cy="0"/>
          <a:chOff x="0" y="0"/>
          <a:chExt cx="0" cy="0"/>
        </a:xfrm>
      </p:grpSpPr>
      <p:sp>
        <p:nvSpPr>
          <p:cNvPr id="3" name="Marcador de posición de contenido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1361872"/>
            <a:ext cx="5472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9" name="Marcador de número de diapositiva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4" name="Marcador de posición de pie de página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rtlCol="0"/>
          <a:lstStyle/>
          <a:p>
            <a:pPr rtl="0"/>
            <a:r>
              <a:rPr lang="es-ES" noProof="0"/>
              <a:t>Agregar un pie de página</a:t>
            </a:r>
          </a:p>
        </p:txBody>
      </p:sp>
      <p:sp>
        <p:nvSpPr>
          <p:cNvPr id="5" name="Título 4">
            <a:extLst>
              <a:ext uri="{FF2B5EF4-FFF2-40B4-BE49-F238E27FC236}">
                <a16:creationId xmlns:a16="http://schemas.microsoft.com/office/drawing/2014/main" xmlns="" id="{A3150A03-DB2C-4750-B1AC-5ADFB3062CC1}"/>
              </a:ext>
            </a:extLst>
          </p:cNvPr>
          <p:cNvSpPr>
            <a:spLocks noGrp="1"/>
          </p:cNvSpPr>
          <p:nvPr>
            <p:ph type="title"/>
          </p:nvPr>
        </p:nvSpPr>
        <p:spPr/>
        <p:txBody>
          <a:bodyPr rtlCol="0"/>
          <a:lstStyle/>
          <a:p>
            <a:pPr rtl="0"/>
            <a:r>
              <a:rPr lang="es-ES" noProof="0" smtClean="0"/>
              <a:t>Haga clic para modificar el estilo de título del patrón</a:t>
            </a:r>
            <a:endParaRPr lang="es-ES" noProof="0"/>
          </a:p>
        </p:txBody>
      </p:sp>
      <p:sp>
        <p:nvSpPr>
          <p:cNvPr id="10" name="Rectángulo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2" name="Marcador de posición de contenido 3">
            <a:extLst>
              <a:ext uri="{FF2B5EF4-FFF2-40B4-BE49-F238E27FC236}">
                <a16:creationId xmlns:a16="http://schemas.microsoft.com/office/drawing/2014/main" xmlns="" id="{AB0E06C5-6595-4713-9B55-27F31257EB01}"/>
              </a:ext>
            </a:extLst>
          </p:cNvPr>
          <p:cNvSpPr>
            <a:spLocks noGrp="1"/>
          </p:cNvSpPr>
          <p:nvPr>
            <p:ph sz="half" idx="2" hasCustomPrompt="1"/>
          </p:nvPr>
        </p:nvSpPr>
        <p:spPr>
          <a:xfrm>
            <a:off x="6172199" y="1361873"/>
            <a:ext cx="5599799" cy="4758128"/>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lumna 3">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xmlns="" id="{B1948E38-8FB0-4E51-A01C-C88794372E50}"/>
              </a:ext>
            </a:extLst>
          </p:cNvPr>
          <p:cNvSpPr>
            <a:spLocks noGrp="1"/>
          </p:cNvSpPr>
          <p:nvPr>
            <p:ph idx="1" hasCustomPrompt="1"/>
          </p:nvPr>
        </p:nvSpPr>
        <p:spPr>
          <a:xfrm>
            <a:off x="432000" y="1656000"/>
            <a:ext cx="360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5" name="Marcador de texto 4">
            <a:extLst>
              <a:ext uri="{FF2B5EF4-FFF2-40B4-BE49-F238E27FC236}">
                <a16:creationId xmlns:a16="http://schemas.microsoft.com/office/drawing/2014/main" xmlns="" id="{16A38E24-EB1C-472F-B631-5DF32F9C4CF5}"/>
              </a:ext>
            </a:extLst>
          </p:cNvPr>
          <p:cNvSpPr>
            <a:spLocks noGrp="1"/>
          </p:cNvSpPr>
          <p:nvPr>
            <p:ph type="body" sz="quarter" idx="12" hasCustomPrompt="1"/>
          </p:nvPr>
        </p:nvSpPr>
        <p:spPr>
          <a:xfrm>
            <a:off x="4301550" y="1656000"/>
            <a:ext cx="3600450"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11" name="Marcador de texto 5">
            <a:extLst>
              <a:ext uri="{FF2B5EF4-FFF2-40B4-BE49-F238E27FC236}">
                <a16:creationId xmlns:a16="http://schemas.microsoft.com/office/drawing/2014/main" xmlns="" id="{5B4A252E-78C9-4F76-98A4-A4B580AD072A}"/>
              </a:ext>
            </a:extLst>
          </p:cNvPr>
          <p:cNvSpPr>
            <a:spLocks noGrp="1"/>
          </p:cNvSpPr>
          <p:nvPr>
            <p:ph type="body" sz="quarter" idx="13" hasCustomPrompt="1"/>
          </p:nvPr>
        </p:nvSpPr>
        <p:spPr>
          <a:xfrm>
            <a:off x="8171550" y="1656000"/>
            <a:ext cx="3600450"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4" name="Marcador de pie de página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rtlCol="0"/>
          <a:lstStyle/>
          <a:p>
            <a:pPr rtl="0"/>
            <a:r>
              <a:rPr lang="es-EC" noProof="0" smtClean="0"/>
              <a:t>Agregar un pie de página</a:t>
            </a:r>
            <a:endParaRPr lang="es-ES" noProof="0"/>
          </a:p>
        </p:txBody>
      </p:sp>
      <p:sp>
        <p:nvSpPr>
          <p:cNvPr id="6" name="Marcador de posición de número de diapositiva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rtlCol="0"/>
          <a:lstStyle/>
          <a:p>
            <a:pPr rtl="0"/>
            <a:fld id="{19B51A1E-902D-48AF-9020-955120F399B6}" type="slidenum">
              <a:rPr lang="es-ES" noProof="0" smtClean="0"/>
              <a:pPr rtl="0"/>
              <a:t>‹Nº›</a:t>
            </a:fld>
            <a:endParaRPr lang="es-ES" noProof="0"/>
          </a:p>
        </p:txBody>
      </p:sp>
      <p:sp>
        <p:nvSpPr>
          <p:cNvPr id="7" name="Título 6">
            <a:extLst>
              <a:ext uri="{FF2B5EF4-FFF2-40B4-BE49-F238E27FC236}">
                <a16:creationId xmlns:a16="http://schemas.microsoft.com/office/drawing/2014/main" xmlns="" id="{2F2CFF35-351B-467F-BD62-64A826D398B4}"/>
              </a:ext>
            </a:extLst>
          </p:cNvPr>
          <p:cNvSpPr>
            <a:spLocks noGrp="1"/>
          </p:cNvSpPr>
          <p:nvPr>
            <p:ph type="title"/>
          </p:nvPr>
        </p:nvSpPr>
        <p:spPr/>
        <p:txBody>
          <a:bodyPr rtlCol="0"/>
          <a:lstStyle/>
          <a:p>
            <a:pPr rtl="0"/>
            <a:r>
              <a:rPr lang="es-ES" noProof="0" smtClean="0"/>
              <a:t>Haga clic para modificar el estilo de título del patrón</a:t>
            </a:r>
            <a:endParaRPr lang="es-ES" noProof="0"/>
          </a:p>
        </p:txBody>
      </p:sp>
      <p:sp>
        <p:nvSpPr>
          <p:cNvPr id="10" name="Rectángulo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2" name="Subtítulo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Subtítulo</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lumna 5">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xmlns="" id="{B1948E38-8FB0-4E51-A01C-C88794372E50}"/>
              </a:ext>
            </a:extLst>
          </p:cNvPr>
          <p:cNvSpPr>
            <a:spLocks noGrp="1"/>
          </p:cNvSpPr>
          <p:nvPr>
            <p:ph idx="1" hasCustomPrompt="1"/>
          </p:nvPr>
        </p:nvSpPr>
        <p:spPr>
          <a:xfrm>
            <a:off x="432000" y="1656000"/>
            <a:ext cx="216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5" name="Marcador de texto 4">
            <a:extLst>
              <a:ext uri="{FF2B5EF4-FFF2-40B4-BE49-F238E27FC236}">
                <a16:creationId xmlns:a16="http://schemas.microsoft.com/office/drawing/2014/main" xmlns="" id="{1F5B3657-F2AE-455A-BF81-1A0C2ACECD20}"/>
              </a:ext>
            </a:extLst>
          </p:cNvPr>
          <p:cNvSpPr>
            <a:spLocks noGrp="1"/>
          </p:cNvSpPr>
          <p:nvPr>
            <p:ph type="body" sz="quarter" idx="12" hasCustomPrompt="1"/>
          </p:nvPr>
        </p:nvSpPr>
        <p:spPr>
          <a:xfrm>
            <a:off x="2726412" y="1656000"/>
            <a:ext cx="2160588"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13" name="Marcador de texto 5">
            <a:extLst>
              <a:ext uri="{FF2B5EF4-FFF2-40B4-BE49-F238E27FC236}">
                <a16:creationId xmlns:a16="http://schemas.microsoft.com/office/drawing/2014/main" xmlns="" id="{6A983D98-E0AB-429A-9EC2-B50D4216D691}"/>
              </a:ext>
            </a:extLst>
          </p:cNvPr>
          <p:cNvSpPr>
            <a:spLocks noGrp="1"/>
          </p:cNvSpPr>
          <p:nvPr>
            <p:ph type="body" sz="quarter" idx="13" hasCustomPrompt="1"/>
          </p:nvPr>
        </p:nvSpPr>
        <p:spPr>
          <a:xfrm>
            <a:off x="5021412" y="1656000"/>
            <a:ext cx="2160588"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15" name="Marcador de texto 6">
            <a:extLst>
              <a:ext uri="{FF2B5EF4-FFF2-40B4-BE49-F238E27FC236}">
                <a16:creationId xmlns:a16="http://schemas.microsoft.com/office/drawing/2014/main" xmlns="" id="{755213BF-EF6D-45DC-A01B-DE6C2F23A6D2}"/>
              </a:ext>
            </a:extLst>
          </p:cNvPr>
          <p:cNvSpPr>
            <a:spLocks noGrp="1"/>
          </p:cNvSpPr>
          <p:nvPr>
            <p:ph type="body" sz="quarter" idx="14" hasCustomPrompt="1"/>
          </p:nvPr>
        </p:nvSpPr>
        <p:spPr>
          <a:xfrm>
            <a:off x="7316412" y="1656000"/>
            <a:ext cx="2160588"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17" name="Marcador de texto 7">
            <a:extLst>
              <a:ext uri="{FF2B5EF4-FFF2-40B4-BE49-F238E27FC236}">
                <a16:creationId xmlns:a16="http://schemas.microsoft.com/office/drawing/2014/main" xmlns="" id="{77D6BBBA-F4A3-45D4-91BC-A405FFDC7C3D}"/>
              </a:ext>
            </a:extLst>
          </p:cNvPr>
          <p:cNvSpPr>
            <a:spLocks noGrp="1"/>
          </p:cNvSpPr>
          <p:nvPr>
            <p:ph type="body" sz="quarter" idx="15" hasCustomPrompt="1"/>
          </p:nvPr>
        </p:nvSpPr>
        <p:spPr>
          <a:xfrm>
            <a:off x="9611412" y="1656000"/>
            <a:ext cx="2160588" cy="4464000"/>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4" name="Marcador de pie de página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rtlCol="0"/>
          <a:lstStyle/>
          <a:p>
            <a:pPr rtl="0"/>
            <a:r>
              <a:rPr lang="es-ES" noProof="0"/>
              <a:t>Agregar un pie de página</a:t>
            </a:r>
          </a:p>
        </p:txBody>
      </p:sp>
      <p:sp>
        <p:nvSpPr>
          <p:cNvPr id="8" name="Marcador de número de diapositiva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6" name="Título 5">
            <a:extLst>
              <a:ext uri="{FF2B5EF4-FFF2-40B4-BE49-F238E27FC236}">
                <a16:creationId xmlns:a16="http://schemas.microsoft.com/office/drawing/2014/main" xmlns="" id="{DCDDD99B-E72A-42C6-9197-207284228DCC}"/>
              </a:ext>
            </a:extLst>
          </p:cNvPr>
          <p:cNvSpPr>
            <a:spLocks noGrp="1"/>
          </p:cNvSpPr>
          <p:nvPr>
            <p:ph type="title"/>
          </p:nvPr>
        </p:nvSpPr>
        <p:spPr/>
        <p:txBody>
          <a:bodyPr rtlCol="0"/>
          <a:lstStyle/>
          <a:p>
            <a:pPr rtl="0"/>
            <a:r>
              <a:rPr lang="es-ES" noProof="0" smtClean="0"/>
              <a:t>Haga clic para modificar el estilo de título del patrón</a:t>
            </a:r>
            <a:endParaRPr lang="es-ES" noProof="0"/>
          </a:p>
        </p:txBody>
      </p:sp>
      <p:sp>
        <p:nvSpPr>
          <p:cNvPr id="12" name="Rectángulo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6" name="Subtítulo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Subtítulo</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sp>
        <p:nvSpPr>
          <p:cNvPr id="1037" name="Título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es-ES" noProof="0"/>
              <a:t>Haga clic para editar el título de la presentación</a:t>
            </a:r>
          </a:p>
        </p:txBody>
      </p:sp>
      <p:sp>
        <p:nvSpPr>
          <p:cNvPr id="3" name="Subtítulo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s-ES" noProof="0" smtClean="0"/>
              <a:t>Haga clic para modificar el estilo de subtítulo del patrón</a:t>
            </a:r>
            <a:endParaRPr lang="es-ES" noProof="0"/>
          </a:p>
        </p:txBody>
      </p:sp>
    </p:spTree>
    <p:extLst>
      <p:ext uri="{BB962C8B-B14F-4D97-AF65-F5344CB8AC3E}">
        <p14:creationId xmlns:p14="http://schemas.microsoft.com/office/powerpoint/2010/main" val="1956151255"/>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Encabezado de sección">
    <p:spTree>
      <p:nvGrpSpPr>
        <p:cNvPr id="1" name=""/>
        <p:cNvGrpSpPr/>
        <p:nvPr/>
      </p:nvGrpSpPr>
      <p:grpSpPr>
        <a:xfrm>
          <a:off x="0" y="0"/>
          <a:ext cx="0" cy="0"/>
          <a:chOff x="0" y="0"/>
          <a:chExt cx="0" cy="0"/>
        </a:xfrm>
      </p:grpSpPr>
      <p:sp>
        <p:nvSpPr>
          <p:cNvPr id="6" name="Título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s-ES" noProof="0" smtClean="0"/>
              <a:t>Haga clic para modificar el estilo de título del patrón</a:t>
            </a:r>
            <a:endParaRPr lang="es-ES" noProof="0"/>
          </a:p>
        </p:txBody>
      </p:sp>
      <p:sp>
        <p:nvSpPr>
          <p:cNvPr id="2" name="Marcador de pie de página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rtlCol="0"/>
          <a:lstStyle/>
          <a:p>
            <a:pPr rtl="0"/>
            <a:r>
              <a:rPr lang="es-ES" noProof="0"/>
              <a:t>Agregar un pie de página</a:t>
            </a:r>
          </a:p>
        </p:txBody>
      </p:sp>
      <p:sp>
        <p:nvSpPr>
          <p:cNvPr id="4" name="Marcador de posición de número de diapositiva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rtlCol="0"/>
          <a:lstStyle/>
          <a:p>
            <a:pPr rtl="0"/>
            <a:fld id="{19B51A1E-902D-48AF-9020-955120F399B6}" type="slidenum">
              <a:rPr lang="es-ES" noProof="0" smtClean="0"/>
              <a:pPr rtl="0"/>
              <a:t>‹Nº›</a:t>
            </a:fld>
            <a:endParaRPr lang="es-ES" noProof="0"/>
          </a:p>
        </p:txBody>
      </p:sp>
      <p:sp>
        <p:nvSpPr>
          <p:cNvPr id="3" name="Subtítulo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s-ES" noProof="0" smtClean="0"/>
              <a:t>Haga clic para modificar el estilo de subtítulo del patrón</a:t>
            </a:r>
            <a:endParaRPr lang="es-ES" noProof="0"/>
          </a:p>
        </p:txBody>
      </p:sp>
      <p:sp>
        <p:nvSpPr>
          <p:cNvPr id="8" name="Forma libre: Forma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es-ES" noProof="0"/>
              <a:t>Haga clic para editar el título de la página</a:t>
            </a:r>
          </a:p>
        </p:txBody>
      </p:sp>
      <p:sp>
        <p:nvSpPr>
          <p:cNvPr id="7" name="Marcador de número de diapositiva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3" name="Marcador de posición de pie de página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rtlCol="0"/>
          <a:lstStyle/>
          <a:p>
            <a:pPr rtl="0"/>
            <a:r>
              <a:rPr lang="es-ES" noProof="0"/>
              <a:t>Agregar un pie de página</a:t>
            </a:r>
          </a:p>
        </p:txBody>
      </p:sp>
      <p:sp>
        <p:nvSpPr>
          <p:cNvPr id="8" name="Rectángulo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6" name="Marcador de número de diapositiva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2" name="Marcador de pie de página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rtlCol="0"/>
          <a:lstStyle/>
          <a:p>
            <a:pPr rtl="0"/>
            <a:r>
              <a:rPr lang="es-ES" noProof="0"/>
              <a:t>Agregar un pie de página</a:t>
            </a:r>
          </a:p>
        </p:txBody>
      </p:sp>
      <p:sp>
        <p:nvSpPr>
          <p:cNvPr id="5" name="Rectángulo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apositiva divisoria 1">
    <p:spTree>
      <p:nvGrpSpPr>
        <p:cNvPr id="1" name=""/>
        <p:cNvGrpSpPr/>
        <p:nvPr/>
      </p:nvGrpSpPr>
      <p:grpSpPr>
        <a:xfrm>
          <a:off x="0" y="0"/>
          <a:ext cx="0" cy="0"/>
          <a:chOff x="0" y="0"/>
          <a:chExt cx="0" cy="0"/>
        </a:xfrm>
      </p:grpSpPr>
      <p:sp>
        <p:nvSpPr>
          <p:cNvPr id="6" name="Título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s-ES" noProof="0" smtClean="0"/>
              <a:t>Haga clic para modificar el estilo de título del patrón</a:t>
            </a:r>
            <a:endParaRPr lang="es-ES" noProof="0"/>
          </a:p>
        </p:txBody>
      </p:sp>
      <p:sp>
        <p:nvSpPr>
          <p:cNvPr id="2" name="Marcador de pie de página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rtlCol="0"/>
          <a:lstStyle/>
          <a:p>
            <a:pPr rtl="0"/>
            <a:r>
              <a:rPr lang="es-ES" noProof="0"/>
              <a:t>Agregar un pie de página</a:t>
            </a:r>
          </a:p>
        </p:txBody>
      </p:sp>
      <p:sp>
        <p:nvSpPr>
          <p:cNvPr id="4" name="Marcador de posición de número de diapositiva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rtlCol="0"/>
          <a:lstStyle/>
          <a:p>
            <a:pPr rtl="0"/>
            <a:fld id="{19B51A1E-902D-48AF-9020-955120F399B6}" type="slidenum">
              <a:rPr lang="es-ES" noProof="0" smtClean="0"/>
              <a:pPr rtl="0"/>
              <a:t>‹Nº›</a:t>
            </a:fld>
            <a:endParaRPr lang="es-ES" noProof="0"/>
          </a:p>
        </p:txBody>
      </p:sp>
      <p:sp>
        <p:nvSpPr>
          <p:cNvPr id="9" name="Marcador de posición de imagen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es-ES" noProof="0"/>
              <a:t>Inserte o arrastre y coloque su foto</a:t>
            </a:r>
          </a:p>
        </p:txBody>
      </p:sp>
      <p:sp>
        <p:nvSpPr>
          <p:cNvPr id="3" name="Subtítulo 2">
            <a:extLst>
              <a:ext uri="{FF2B5EF4-FFF2-40B4-BE49-F238E27FC236}">
                <a16:creationId xmlns:a16="http://schemas.microsoft.com/office/drawing/2014/main" xmlns="" id="{C9980B88-3F4A-4688-9ED0-17EF37E62D93}"/>
              </a:ext>
            </a:extLst>
          </p:cNvPr>
          <p:cNvSpPr>
            <a:spLocks noGrp="1"/>
          </p:cNvSpPr>
          <p:nvPr>
            <p:ph type="subTitle" idx="1" hasCustomPrompt="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s-ES" noProof="0"/>
              <a:t>Haga clic para editar el estilo de subtítulo del patrón</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apositiva divisoria 2">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xmlns="" id="{ED68BF6F-5C35-4924-B7B1-6919E7B73EDF}"/>
              </a:ext>
            </a:extLst>
          </p:cNvPr>
          <p:cNvSpPr>
            <a:spLocks noGrp="1"/>
          </p:cNvSpPr>
          <p:nvPr>
            <p:ph type="title" hasCustomPrompt="1"/>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es-ES" noProof="0"/>
              <a:t>Haga clic para editar el estilo de título del patrón</a:t>
            </a:r>
          </a:p>
        </p:txBody>
      </p:sp>
      <p:sp>
        <p:nvSpPr>
          <p:cNvPr id="2" name="Marcador de pie de página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rtlCol="0"/>
          <a:lstStyle/>
          <a:p>
            <a:pPr rtl="0"/>
            <a:r>
              <a:rPr lang="es-ES" noProof="0"/>
              <a:t>Agregar un pie de página</a:t>
            </a:r>
          </a:p>
        </p:txBody>
      </p:sp>
      <p:sp>
        <p:nvSpPr>
          <p:cNvPr id="4" name="Marcador de posición de número de diapositiva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rtlCol="0"/>
          <a:lstStyle/>
          <a:p>
            <a:pPr rtl="0"/>
            <a:fld id="{19B51A1E-902D-48AF-9020-955120F399B6}" type="slidenum">
              <a:rPr lang="es-ES" noProof="0" smtClean="0"/>
              <a:pPr rtl="0"/>
              <a:t>‹Nº›</a:t>
            </a:fld>
            <a:endParaRPr lang="es-ES" noProof="0"/>
          </a:p>
        </p:txBody>
      </p:sp>
      <p:sp>
        <p:nvSpPr>
          <p:cNvPr id="3" name="Subtítulo 2">
            <a:extLst>
              <a:ext uri="{FF2B5EF4-FFF2-40B4-BE49-F238E27FC236}">
                <a16:creationId xmlns:a16="http://schemas.microsoft.com/office/drawing/2014/main" xmlns="" id="{C9980B88-3F4A-4688-9ED0-17EF37E62D93}"/>
              </a:ext>
            </a:extLst>
          </p:cNvPr>
          <p:cNvSpPr>
            <a:spLocks noGrp="1"/>
          </p:cNvSpPr>
          <p:nvPr>
            <p:ph type="subTitle" idx="1" hasCustomPrompt="1"/>
          </p:nvPr>
        </p:nvSpPr>
        <p:spPr>
          <a:xfrm>
            <a:off x="7498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s-ES" noProof="0"/>
              <a:t>Haga clic para editar el estilo de subtítulo del patrón</a:t>
            </a:r>
          </a:p>
        </p:txBody>
      </p:sp>
      <p:sp>
        <p:nvSpPr>
          <p:cNvPr id="7" name="Marcador de posición de imagen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es-ES" noProof="0"/>
              <a:t>Inserte o arrastre y coloque su foto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iseño de texto 1">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9" name="Marcador de número de diapositiva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4" name="Marcador de posición de pie de página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rtlCol="0"/>
          <a:lstStyle/>
          <a:p>
            <a:pPr rtl="0"/>
            <a:r>
              <a:rPr lang="es-ES" noProof="0"/>
              <a:t>Agregar un pie de página</a:t>
            </a:r>
          </a:p>
        </p:txBody>
      </p:sp>
      <p:sp>
        <p:nvSpPr>
          <p:cNvPr id="5" name="Título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rtlCol="0"/>
          <a:lstStyle/>
          <a:p>
            <a:pPr rtl="0"/>
            <a:r>
              <a:rPr lang="es-ES" noProof="0" smtClean="0"/>
              <a:t>Haga clic para modificar el estilo de título del patrón</a:t>
            </a:r>
            <a:endParaRPr lang="es-ES" noProof="0"/>
          </a:p>
        </p:txBody>
      </p:sp>
      <p:sp>
        <p:nvSpPr>
          <p:cNvPr id="11" name="Rectángulo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2" name="Subtítulo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Subtítulo</a:t>
            </a:r>
          </a:p>
        </p:txBody>
      </p:sp>
      <p:sp>
        <p:nvSpPr>
          <p:cNvPr id="13" name="Marcador de posición de imagen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es-ES" noProof="0"/>
              <a:t>Inserte o arrastre y coloque su foto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seño de texto 2">
    <p:spTree>
      <p:nvGrpSpPr>
        <p:cNvPr id="1" name=""/>
        <p:cNvGrpSpPr/>
        <p:nvPr/>
      </p:nvGrpSpPr>
      <p:grpSpPr>
        <a:xfrm>
          <a:off x="0" y="0"/>
          <a:ext cx="0" cy="0"/>
          <a:chOff x="0" y="0"/>
          <a:chExt cx="0" cy="0"/>
        </a:xfrm>
      </p:grpSpPr>
      <p:sp>
        <p:nvSpPr>
          <p:cNvPr id="3" name="Marcador de contenido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6300087"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5" name="Título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rtlCol="0"/>
          <a:lstStyle/>
          <a:p>
            <a:pPr rtl="0"/>
            <a:r>
              <a:rPr lang="es-ES" noProof="0" smtClean="0"/>
              <a:t>Haga clic para modificar el estilo de título del patrón</a:t>
            </a:r>
            <a:endParaRPr lang="es-ES" noProof="0"/>
          </a:p>
        </p:txBody>
      </p:sp>
      <p:sp>
        <p:nvSpPr>
          <p:cNvPr id="12" name="Subtítulo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Subtítulo</a:t>
            </a:r>
          </a:p>
        </p:txBody>
      </p:sp>
      <p:sp>
        <p:nvSpPr>
          <p:cNvPr id="9" name="Marcador de número de diapositiva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4" name="Marcador de posición de pie de página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rtlCol="0"/>
          <a:lstStyle/>
          <a:p>
            <a:pPr rtl="0"/>
            <a:r>
              <a:rPr lang="es-ES" noProof="0"/>
              <a:t>Agregar un pie de página</a:t>
            </a:r>
          </a:p>
        </p:txBody>
      </p:sp>
      <p:sp>
        <p:nvSpPr>
          <p:cNvPr id="11" name="Rectángulo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4" name="Marcador de posición de imagen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es-ES" noProof="0"/>
              <a:t>Inserte o arrastre y coloque su foto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ación">
    <p:spTree>
      <p:nvGrpSpPr>
        <p:cNvPr id="1" name=""/>
        <p:cNvGrpSpPr/>
        <p:nvPr/>
      </p:nvGrpSpPr>
      <p:grpSpPr>
        <a:xfrm>
          <a:off x="0" y="0"/>
          <a:ext cx="0" cy="0"/>
          <a:chOff x="0" y="0"/>
          <a:chExt cx="0" cy="0"/>
        </a:xfrm>
      </p:grpSpPr>
      <p:sp>
        <p:nvSpPr>
          <p:cNvPr id="3" name="Marcador de comparación izquierdo 1">
            <a:extLst>
              <a:ext uri="{FF2B5EF4-FFF2-40B4-BE49-F238E27FC236}">
                <a16:creationId xmlns:a16="http://schemas.microsoft.com/office/drawing/2014/main" xmlns="" id="{9322B50D-6A7D-41C6-BA57-613BC231DF36}"/>
              </a:ext>
            </a:extLst>
          </p:cNvPr>
          <p:cNvSpPr>
            <a:spLocks noGrp="1"/>
          </p:cNvSpPr>
          <p:nvPr>
            <p:ph type="body" idx="1" hasCustomPrompt="1"/>
          </p:nvPr>
        </p:nvSpPr>
        <p:spPr>
          <a:xfrm>
            <a:off x="432000" y="1344711"/>
            <a:ext cx="5472000" cy="360000"/>
          </a:xfrm>
        </p:spPr>
        <p:txBody>
          <a:bodyPr rtlCol="0"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s-ES" noProof="0"/>
              <a:t>Editar estilos de texto del patrón</a:t>
            </a:r>
          </a:p>
        </p:txBody>
      </p:sp>
      <p:sp>
        <p:nvSpPr>
          <p:cNvPr id="4" name="Marcador de contenido 2">
            <a:extLst>
              <a:ext uri="{FF2B5EF4-FFF2-40B4-BE49-F238E27FC236}">
                <a16:creationId xmlns:a16="http://schemas.microsoft.com/office/drawing/2014/main" xmlns="" id="{9FD584DA-F775-47B8-A1D7-6556AD5FCBD2}"/>
              </a:ext>
            </a:extLst>
          </p:cNvPr>
          <p:cNvSpPr>
            <a:spLocks noGrp="1"/>
          </p:cNvSpPr>
          <p:nvPr>
            <p:ph sz="half" idx="2" hasCustomPrompt="1"/>
          </p:nvPr>
        </p:nvSpPr>
        <p:spPr>
          <a:xfrm>
            <a:off x="432000" y="1921682"/>
            <a:ext cx="5472000" cy="419831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11" name="Marcador de número de diapositiva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5" name="Marcador de posición de pie de página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rtlCol="0"/>
          <a:lstStyle/>
          <a:p>
            <a:pPr rtl="0"/>
            <a:r>
              <a:rPr lang="es-ES" noProof="0"/>
              <a:t>Agregar un pie de página</a:t>
            </a:r>
          </a:p>
        </p:txBody>
      </p:sp>
      <p:sp>
        <p:nvSpPr>
          <p:cNvPr id="6" name="Título 5">
            <a:extLst>
              <a:ext uri="{FF2B5EF4-FFF2-40B4-BE49-F238E27FC236}">
                <a16:creationId xmlns:a16="http://schemas.microsoft.com/office/drawing/2014/main" xmlns="" id="{03EC6BDA-4EF2-4001-BA40-F8286207C945}"/>
              </a:ext>
            </a:extLst>
          </p:cNvPr>
          <p:cNvSpPr>
            <a:spLocks noGrp="1"/>
          </p:cNvSpPr>
          <p:nvPr>
            <p:ph type="title"/>
          </p:nvPr>
        </p:nvSpPr>
        <p:spPr/>
        <p:txBody>
          <a:bodyPr rtlCol="0"/>
          <a:lstStyle/>
          <a:p>
            <a:pPr rtl="0"/>
            <a:r>
              <a:rPr lang="es-ES" noProof="0" smtClean="0"/>
              <a:t>Haga clic para modificar el estilo de título del patrón</a:t>
            </a:r>
            <a:endParaRPr lang="es-ES" noProof="0"/>
          </a:p>
        </p:txBody>
      </p:sp>
      <p:sp>
        <p:nvSpPr>
          <p:cNvPr id="13" name="Rectángulo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sp>
        <p:nvSpPr>
          <p:cNvPr id="14" name="Marcador de posición de texto 4">
            <a:extLst>
              <a:ext uri="{FF2B5EF4-FFF2-40B4-BE49-F238E27FC236}">
                <a16:creationId xmlns:a16="http://schemas.microsoft.com/office/drawing/2014/main" xmlns="" id="{4AC0AC83-4BF5-452E-9148-988027C7496D}"/>
              </a:ext>
            </a:extLst>
          </p:cNvPr>
          <p:cNvSpPr>
            <a:spLocks noGrp="1"/>
          </p:cNvSpPr>
          <p:nvPr>
            <p:ph type="body" sz="quarter" idx="3" hasCustomPrompt="1"/>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rtl="0"/>
            <a:r>
              <a:rPr lang="es-ES" noProof="0"/>
              <a:t>Editar estilos de texto del patrón</a:t>
            </a:r>
          </a:p>
        </p:txBody>
      </p:sp>
      <p:sp>
        <p:nvSpPr>
          <p:cNvPr id="16" name="Marcador de posición de contenido 5">
            <a:extLst>
              <a:ext uri="{FF2B5EF4-FFF2-40B4-BE49-F238E27FC236}">
                <a16:creationId xmlns:a16="http://schemas.microsoft.com/office/drawing/2014/main" xmlns="" id="{B0B75294-97C0-4F49-A2A0-761663E8AAD2}"/>
              </a:ext>
            </a:extLst>
          </p:cNvPr>
          <p:cNvSpPr>
            <a:spLocks noGrp="1"/>
          </p:cNvSpPr>
          <p:nvPr>
            <p:ph sz="quarter" idx="4" hasCustomPrompt="1"/>
          </p:nvPr>
        </p:nvSpPr>
        <p:spPr>
          <a:xfrm>
            <a:off x="6288002" y="1921683"/>
            <a:ext cx="5483996" cy="4198318"/>
          </a:xfrm>
        </p:spPr>
        <p:txBody>
          <a:bodyPr rtlCol="0"/>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ítulo de fotografía grande">
    <p:spTree>
      <p:nvGrpSpPr>
        <p:cNvPr id="1" name=""/>
        <p:cNvGrpSpPr/>
        <p:nvPr/>
      </p:nvGrpSpPr>
      <p:grpSpPr>
        <a:xfrm>
          <a:off x="0" y="0"/>
          <a:ext cx="0" cy="0"/>
          <a:chOff x="0" y="0"/>
          <a:chExt cx="0" cy="0"/>
        </a:xfrm>
      </p:grpSpPr>
      <p:sp>
        <p:nvSpPr>
          <p:cNvPr id="9" name="Marcador de número de diapositiva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4" name="Marcador de posición de pie de página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rtlCol="0"/>
          <a:lstStyle/>
          <a:p>
            <a:pPr rtl="0"/>
            <a:r>
              <a:rPr lang="es-ES" noProof="0"/>
              <a:t>Agregar un pie de página</a:t>
            </a:r>
          </a:p>
        </p:txBody>
      </p:sp>
      <p:sp>
        <p:nvSpPr>
          <p:cNvPr id="8" name="Marcador de contenido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Escriba la leyenda</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Fotografía grande">
    <p:spTree>
      <p:nvGrpSpPr>
        <p:cNvPr id="1" name=""/>
        <p:cNvGrpSpPr/>
        <p:nvPr/>
      </p:nvGrpSpPr>
      <p:grpSpPr>
        <a:xfrm>
          <a:off x="0" y="0"/>
          <a:ext cx="0" cy="0"/>
          <a:chOff x="0" y="0"/>
          <a:chExt cx="0" cy="0"/>
        </a:xfrm>
      </p:grpSpPr>
      <p:sp>
        <p:nvSpPr>
          <p:cNvPr id="5" name="Marcador de posición de imagen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rtl="0"/>
            <a:r>
              <a:rPr lang="es-ES" noProof="0"/>
              <a:t>Inserte o arrastre y coloque su foto</a:t>
            </a:r>
          </a:p>
        </p:txBody>
      </p:sp>
      <p:sp>
        <p:nvSpPr>
          <p:cNvPr id="3" name="Marcador de contenido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es-ES" noProof="0"/>
              <a:t>Escriba la leyenda</a:t>
            </a:r>
          </a:p>
        </p:txBody>
      </p:sp>
      <p:sp>
        <p:nvSpPr>
          <p:cNvPr id="9" name="Marcador de número de diapositiva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es-ES" noProof="0" smtClean="0"/>
              <a:pPr rtl="0"/>
              <a:t>‹Nº›</a:t>
            </a:fld>
            <a:endParaRPr lang="es-ES" noProof="0"/>
          </a:p>
        </p:txBody>
      </p:sp>
      <p:sp>
        <p:nvSpPr>
          <p:cNvPr id="4" name="Marcador de posición de pie de página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rtlCol="0"/>
          <a:lstStyle/>
          <a:p>
            <a:pPr rtl="0"/>
            <a:r>
              <a:rPr lang="es-ES" noProof="0"/>
              <a:t>Agregar un pie de página</a:t>
            </a:r>
          </a:p>
        </p:txBody>
      </p:sp>
      <p:sp>
        <p:nvSpPr>
          <p:cNvPr id="2" name="Título 1">
            <a:extLst>
              <a:ext uri="{FF2B5EF4-FFF2-40B4-BE49-F238E27FC236}">
                <a16:creationId xmlns:a16="http://schemas.microsoft.com/office/drawing/2014/main" xmlns="" id="{9C2F662E-807E-41B5-8931-9847713E51BA}"/>
              </a:ext>
            </a:extLst>
          </p:cNvPr>
          <p:cNvSpPr>
            <a:spLocks noGrp="1"/>
          </p:cNvSpPr>
          <p:nvPr>
            <p:ph type="title"/>
          </p:nvPr>
        </p:nvSpPr>
        <p:spPr/>
        <p:txBody>
          <a:bodyPr rtlCol="0"/>
          <a:lstStyle/>
          <a:p>
            <a:pPr rtl="0"/>
            <a:r>
              <a:rPr lang="es-ES" noProof="0" smtClean="0"/>
              <a:t>Haga clic para modificar el estilo de título del patrón</a:t>
            </a:r>
            <a:endParaRPr lang="es-E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Gracias ">
    <p:spTree>
      <p:nvGrpSpPr>
        <p:cNvPr id="1" name=""/>
        <p:cNvGrpSpPr/>
        <p:nvPr/>
      </p:nvGrpSpPr>
      <p:grpSpPr>
        <a:xfrm>
          <a:off x="0" y="0"/>
          <a:ext cx="0" cy="0"/>
          <a:chOff x="0" y="0"/>
          <a:chExt cx="0" cy="0"/>
        </a:xfrm>
      </p:grpSpPr>
      <p:sp>
        <p:nvSpPr>
          <p:cNvPr id="686" name="Marcador de posición de imagen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rtl="0">
              <a:buNone/>
            </a:pPr>
            <a:r>
              <a:rPr lang="es-ES" noProof="0"/>
              <a:t>Inserte o arrastre y coloque su foto</a:t>
            </a:r>
          </a:p>
        </p:txBody>
      </p:sp>
      <p:sp>
        <p:nvSpPr>
          <p:cNvPr id="2" name="Título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rtl="0">
              <a:spcBef>
                <a:spcPts val="1000"/>
              </a:spcBef>
              <a:buClr>
                <a:schemeClr val="accent1"/>
              </a:buClr>
              <a:buFont typeface="Corbel" panose="020B0503020204020204" pitchFamily="34" charset="0"/>
            </a:pPr>
            <a:r>
              <a:rPr lang="es-ES" noProof="0"/>
              <a:t>Gracias</a:t>
            </a:r>
          </a:p>
        </p:txBody>
      </p:sp>
      <p:sp>
        <p:nvSpPr>
          <p:cNvPr id="7" name="Marcador de texto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Nombre completo</a:t>
            </a:r>
          </a:p>
        </p:txBody>
      </p:sp>
      <p:sp>
        <p:nvSpPr>
          <p:cNvPr id="8" name="Marcador de texto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Número de teléfono</a:t>
            </a:r>
          </a:p>
        </p:txBody>
      </p:sp>
      <p:sp>
        <p:nvSpPr>
          <p:cNvPr id="9" name="Marcador de texto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Identificador de red social o correo electrónico</a:t>
            </a:r>
          </a:p>
        </p:txBody>
      </p:sp>
      <p:sp>
        <p:nvSpPr>
          <p:cNvPr id="10" name="Marcador de texto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es-ES" noProof="0"/>
              <a:t>Sitio web de la empresa</a:t>
            </a:r>
          </a:p>
        </p:txBody>
      </p:sp>
      <p:sp>
        <p:nvSpPr>
          <p:cNvPr id="100" name="Forma libre: Forma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pPr rtl="0"/>
            <a:endParaRPr lang="es-ES" noProof="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pPr rtl="0"/>
            <a:r>
              <a:rPr lang="es-ES" noProof="0"/>
              <a:t>Haga clic para editar el título de la página</a:t>
            </a:r>
          </a:p>
        </p:txBody>
      </p:sp>
      <p:sp>
        <p:nvSpPr>
          <p:cNvPr id="3" name="Marcador de texto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rtl="0"/>
            <a:r>
              <a:rPr lang="es-ES" noProof="0"/>
              <a:t>Editar estilos de texto del patrón</a:t>
            </a:r>
          </a:p>
          <a:p>
            <a:pPr lvl="1" rtl="0"/>
            <a:r>
              <a:rPr lang="es-ES" noProof="0"/>
              <a:t>Segundo nivel</a:t>
            </a:r>
          </a:p>
          <a:p>
            <a:pPr lvl="2" rtl="0"/>
            <a:r>
              <a:rPr lang="es-ES" noProof="0"/>
              <a:t>Tercer nivel</a:t>
            </a:r>
          </a:p>
          <a:p>
            <a:pPr lvl="3" rtl="0"/>
            <a:r>
              <a:rPr lang="es-ES" noProof="0"/>
              <a:t>Cuarto nivel</a:t>
            </a:r>
          </a:p>
          <a:p>
            <a:pPr lvl="4" rtl="0"/>
            <a:r>
              <a:rPr lang="es-ES" noProof="0"/>
              <a:t>Quinto nivel</a:t>
            </a:r>
          </a:p>
        </p:txBody>
      </p:sp>
      <p:sp>
        <p:nvSpPr>
          <p:cNvPr id="5" name="Marcador de pie de página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pPr rtl="0"/>
            <a:r>
              <a:rPr lang="es-ES" noProof="0"/>
              <a:t>Agregar un pie de página</a:t>
            </a:r>
          </a:p>
        </p:txBody>
      </p:sp>
      <p:sp>
        <p:nvSpPr>
          <p:cNvPr id="6" name="Marcador de posición de número de diapositiva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pPr rtl="0"/>
            <a:fld id="{19B51A1E-902D-48AF-9020-955120F399B6}" type="slidenum">
              <a:rPr lang="es-ES" noProof="0" smtClean="0"/>
              <a:pPr rtl="0"/>
              <a:t>‹Nº›</a:t>
            </a:fld>
            <a:endParaRPr lang="es-ES" noProof="0"/>
          </a:p>
        </p:txBody>
      </p:sp>
      <p:sp>
        <p:nvSpPr>
          <p:cNvPr id="10" name="Rectángulo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s-ES" noProof="0"/>
          </a:p>
        </p:txBody>
      </p:sp>
      <p:pic>
        <p:nvPicPr>
          <p:cNvPr id="8" name="image4.png" descr="Resultado de imagen para espe"/>
          <p:cNvPicPr/>
          <p:nvPr userDrawn="1"/>
        </p:nvPicPr>
        <p:blipFill>
          <a:blip r:embed="rId19"/>
          <a:srcRect/>
          <a:stretch>
            <a:fillRect/>
          </a:stretch>
        </p:blipFill>
        <p:spPr>
          <a:xfrm>
            <a:off x="7756218" y="102818"/>
            <a:ext cx="4235366" cy="658364"/>
          </a:xfrm>
          <a:prstGeom prst="rect">
            <a:avLst/>
          </a:prstGeom>
          <a:noFill/>
          <a:ln>
            <a:noFill/>
            <a:prstDash/>
          </a:ln>
        </p:spPr>
      </p:pic>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timing>
    <p:tnLst>
      <p:par>
        <p:cTn id="1" dur="indefinite" restart="never" nodeType="tmRoot"/>
      </p:par>
    </p:tnLst>
  </p:timing>
  <p:hf hdr="0" ftr="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jp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8" Type="http://schemas.openxmlformats.org/officeDocument/2006/relationships/image" Target="../media/image19.emf"/><Relationship Id="rId13" Type="http://schemas.openxmlformats.org/officeDocument/2006/relationships/image" Target="../media/image24.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image" Target="../media/image23.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diagramColors" Target="../diagrams/colors3.xml"/><Relationship Id="rId11" Type="http://schemas.openxmlformats.org/officeDocument/2006/relationships/image" Target="../media/image22.png"/><Relationship Id="rId5" Type="http://schemas.openxmlformats.org/officeDocument/2006/relationships/diagramQuickStyle" Target="../diagrams/quickStyle3.xml"/><Relationship Id="rId10" Type="http://schemas.openxmlformats.org/officeDocument/2006/relationships/image" Target="../media/image21.png"/><Relationship Id="rId4" Type="http://schemas.openxmlformats.org/officeDocument/2006/relationships/diagramLayout" Target="../diagrams/layout3.xml"/><Relationship Id="rId9" Type="http://schemas.openxmlformats.org/officeDocument/2006/relationships/image" Target="../media/image20.emf"/></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23.jpeg"/><Relationship Id="rId1" Type="http://schemas.openxmlformats.org/officeDocument/2006/relationships/slideLayout" Target="../slideLayouts/slideLayout10.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6.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12.xml"/><Relationship Id="rId1" Type="http://schemas.openxmlformats.org/officeDocument/2006/relationships/slideLayout" Target="../slideLayouts/slideLayout6.xml"/><Relationship Id="rId4" Type="http://schemas.openxmlformats.org/officeDocument/2006/relationships/image" Target="../media/image27.emf"/></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emf"/><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4.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image" Target="../media/image12.png"/><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17.em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ítulo 1047">
            <a:extLst>
              <a:ext uri="{FF2B5EF4-FFF2-40B4-BE49-F238E27FC236}">
                <a16:creationId xmlns:a16="http://schemas.microsoft.com/office/drawing/2014/main" xmlns="" id="{68A307F8-C872-4697-8D01-93B84BB73EF4}"/>
              </a:ext>
            </a:extLst>
          </p:cNvPr>
          <p:cNvSpPr>
            <a:spLocks noGrp="1"/>
          </p:cNvSpPr>
          <p:nvPr>
            <p:ph type="ctrTitle"/>
          </p:nvPr>
        </p:nvSpPr>
        <p:spPr>
          <a:xfrm>
            <a:off x="-80211" y="-5208"/>
            <a:ext cx="7898236" cy="6863208"/>
          </a:xfrm>
          <a:solidFill>
            <a:schemeClr val="bg1">
              <a:lumMod val="95000"/>
              <a:alpha val="55000"/>
            </a:schemeClr>
          </a:solidFill>
        </p:spPr>
        <p:txBody>
          <a:bodyPr rtlCol="0"/>
          <a:lstStyle/>
          <a:p>
            <a:pPr algn="just" rtl="0"/>
            <a:r>
              <a:rPr lang="es-ES" sz="2400" b="0" i="1" dirty="0" smtClean="0">
                <a:solidFill>
                  <a:schemeClr val="accent6"/>
                </a:solidFill>
              </a:rPr>
              <a:t>TEMA:</a:t>
            </a:r>
            <a:r>
              <a:rPr lang="es-ES" sz="2400" i="1" dirty="0" smtClean="0"/>
              <a:t>ANÁLISIS DE LA SATISFACCIÓN DEL SERVICIO AL CLIENTE EN LA RED DE CULTURA DEL DISTRITO METROPOLITANO DE QUITO</a:t>
            </a:r>
            <a:endParaRPr lang="es-ES" sz="2400" dirty="0"/>
          </a:p>
        </p:txBody>
      </p:sp>
      <p:sp>
        <p:nvSpPr>
          <p:cNvPr id="7" name="Cuadro de texto 6">
            <a:extLst>
              <a:ext uri="{FF2B5EF4-FFF2-40B4-BE49-F238E27FC236}">
                <a16:creationId xmlns:a16="http://schemas.microsoft.com/office/drawing/2014/main" xmlns="" id="{F17D5BEA-7B5C-4087-A234-BD9CF792A461}"/>
              </a:ext>
            </a:extLst>
          </p:cNvPr>
          <p:cNvSpPr txBox="1"/>
          <p:nvPr/>
        </p:nvSpPr>
        <p:spPr>
          <a:xfrm>
            <a:off x="297151" y="1830432"/>
            <a:ext cx="6581370" cy="770774"/>
          </a:xfrm>
          <a:prstGeom prst="rect">
            <a:avLst/>
          </a:prstGeom>
          <a:noFill/>
        </p:spPr>
        <p:txBody>
          <a:bodyPr wrap="square" tIns="108000" rtlCol="0">
            <a:spAutoFit/>
          </a:bodyPr>
          <a:lstStyle/>
          <a:p>
            <a:r>
              <a:rPr lang="es-EC" sz="2000" b="1" dirty="0">
                <a:solidFill>
                  <a:schemeClr val="accent6"/>
                </a:solidFill>
              </a:rPr>
              <a:t>TRABAJO DE TITULACIÓN, PREVIO A LA OBTENCIÓN DEL TÍTULO DE INGENIERÍA EN MERCADOTECNIA</a:t>
            </a:r>
            <a:endParaRPr lang="es-EC" sz="2000" dirty="0">
              <a:solidFill>
                <a:schemeClr val="accent6"/>
              </a:solidFill>
            </a:endParaRPr>
          </a:p>
        </p:txBody>
      </p:sp>
      <p:sp>
        <p:nvSpPr>
          <p:cNvPr id="4" name="Subtítulo 3">
            <a:extLst>
              <a:ext uri="{FF2B5EF4-FFF2-40B4-BE49-F238E27FC236}">
                <a16:creationId xmlns:a16="http://schemas.microsoft.com/office/drawing/2014/main" xmlns="" id="{4772945D-CA91-4CFE-8EB7-941C7618C994}"/>
              </a:ext>
            </a:extLst>
          </p:cNvPr>
          <p:cNvSpPr>
            <a:spLocks noGrp="1"/>
          </p:cNvSpPr>
          <p:nvPr>
            <p:ph type="subTitle" idx="1"/>
          </p:nvPr>
        </p:nvSpPr>
        <p:spPr>
          <a:xfrm>
            <a:off x="597728" y="5246926"/>
            <a:ext cx="5124443" cy="999487"/>
          </a:xfrm>
        </p:spPr>
        <p:txBody>
          <a:bodyPr rtlCol="0"/>
          <a:lstStyle/>
          <a:p>
            <a:pPr>
              <a:lnSpc>
                <a:spcPct val="100000"/>
              </a:lnSpc>
            </a:pPr>
            <a:r>
              <a:rPr lang="es-EC" sz="1600" i="1" dirty="0">
                <a:solidFill>
                  <a:schemeClr val="accent6"/>
                </a:solidFill>
              </a:rPr>
              <a:t>AUTOR:</a:t>
            </a:r>
            <a:r>
              <a:rPr lang="es-EC" sz="1600" dirty="0"/>
              <a:t> OÑA SABANDO PAULA LORENA</a:t>
            </a:r>
          </a:p>
          <a:p>
            <a:pPr>
              <a:lnSpc>
                <a:spcPct val="100000"/>
              </a:lnSpc>
            </a:pPr>
            <a:r>
              <a:rPr lang="es-EC" sz="1600" i="1" dirty="0">
                <a:solidFill>
                  <a:schemeClr val="accent6"/>
                </a:solidFill>
              </a:rPr>
              <a:t>DIRECTOR:</a:t>
            </a:r>
            <a:r>
              <a:rPr lang="es-EC" sz="1600" dirty="0"/>
              <a:t> ING. MANTILLAVARGAS, ALFREDO </a:t>
            </a:r>
            <a:r>
              <a:rPr lang="es-EC" sz="1600" dirty="0" smtClean="0"/>
              <a:t>FARID</a:t>
            </a:r>
            <a:endParaRPr lang="es-EC" sz="1600" dirty="0"/>
          </a:p>
        </p:txBody>
      </p:sp>
      <p:cxnSp>
        <p:nvCxnSpPr>
          <p:cNvPr id="8" name="Conector recto 7" descr="Línea divisoria">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Marcador de posición de imagen 9" descr="Helecho verde" title="Helecho verde">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a:xfrm>
            <a:off x="5818423" y="866272"/>
            <a:ext cx="6630249" cy="6217220"/>
          </a:xfrm>
        </p:spPr>
      </p:pic>
      <p:pic>
        <p:nvPicPr>
          <p:cNvPr id="9" name="image4.png" descr="Resultado de imagen para espe"/>
          <p:cNvPicPr/>
          <p:nvPr/>
        </p:nvPicPr>
        <p:blipFill>
          <a:blip r:embed="rId4"/>
          <a:srcRect/>
          <a:stretch>
            <a:fillRect/>
          </a:stretch>
        </p:blipFill>
        <p:spPr>
          <a:xfrm>
            <a:off x="1604211" y="165682"/>
            <a:ext cx="5274310" cy="1143920"/>
          </a:xfrm>
          <a:prstGeom prst="rect">
            <a:avLst/>
          </a:prstGeom>
          <a:noFill/>
          <a:ln>
            <a:noFill/>
            <a:prstDash/>
          </a:ln>
        </p:spPr>
      </p:pic>
      <p:pic>
        <p:nvPicPr>
          <p:cNvPr id="2" name="Imagen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84633" y="165682"/>
            <a:ext cx="1401179" cy="1401179"/>
          </a:xfrm>
          <a:prstGeom prst="rect">
            <a:avLst/>
          </a:prstGeom>
        </p:spPr>
      </p:pic>
    </p:spTree>
    <p:extLst>
      <p:ext uri="{BB962C8B-B14F-4D97-AF65-F5344CB8AC3E}">
        <p14:creationId xmlns:p14="http://schemas.microsoft.com/office/powerpoint/2010/main" val="3899961691"/>
      </p:ext>
    </p:extLst>
  </p:cSld>
  <p:clrMapOvr>
    <a:masterClrMapping/>
  </p:clrMapOvr>
  <mc:AlternateContent xmlns:mc="http://schemas.openxmlformats.org/markup-compatibility/2006" xmlns:p14="http://schemas.microsoft.com/office/powerpoint/2010/main">
    <mc:Choice Requires="p14">
      <p:transition spd="slow" p14:dur="2000" advTm="1777"/>
    </mc:Choice>
    <mc:Fallback xmlns="">
      <p:transition spd="slow" advTm="1777"/>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1" name="Marcador de contenido 80"/>
          <p:cNvGraphicFramePr>
            <a:graphicFrameLocks noGrp="1"/>
          </p:cNvGraphicFramePr>
          <p:nvPr>
            <p:ph sz="half" idx="2"/>
            <p:extLst>
              <p:ext uri="{D42A27DB-BD31-4B8C-83A1-F6EECF244321}">
                <p14:modId xmlns:p14="http://schemas.microsoft.com/office/powerpoint/2010/main" val="2419298621"/>
              </p:ext>
            </p:extLst>
          </p:nvPr>
        </p:nvGraphicFramePr>
        <p:xfrm>
          <a:off x="60523" y="1524711"/>
          <a:ext cx="5472113" cy="45605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10</a:t>
            </a:fld>
            <a:endParaRPr lang="es-ES" noProof="0"/>
          </a:p>
        </p:txBody>
      </p:sp>
      <p:sp>
        <p:nvSpPr>
          <p:cNvPr id="2" name="Título 1"/>
          <p:cNvSpPr>
            <a:spLocks noGrp="1"/>
          </p:cNvSpPr>
          <p:nvPr>
            <p:ph type="title"/>
          </p:nvPr>
        </p:nvSpPr>
        <p:spPr>
          <a:xfrm>
            <a:off x="516834" y="432000"/>
            <a:ext cx="6255801" cy="695740"/>
          </a:xfrm>
        </p:spPr>
        <p:txBody>
          <a:bodyPr/>
          <a:lstStyle/>
          <a:p>
            <a:r>
              <a:rPr lang="es-EC" dirty="0" smtClean="0">
                <a:solidFill>
                  <a:schemeClr val="accent6"/>
                </a:solidFill>
                <a:sym typeface="Wingdings" panose="05000000000000000000" pitchFamily="2" charset="2"/>
              </a:rPr>
              <a:t> DETERMINACIÓN DEL TAMAÑO </a:t>
            </a:r>
            <a:br>
              <a:rPr lang="es-EC" dirty="0" smtClean="0">
                <a:solidFill>
                  <a:schemeClr val="accent6"/>
                </a:solidFill>
                <a:sym typeface="Wingdings" panose="05000000000000000000" pitchFamily="2" charset="2"/>
              </a:rPr>
            </a:br>
            <a:r>
              <a:rPr lang="es-EC" dirty="0" smtClean="0">
                <a:solidFill>
                  <a:schemeClr val="accent6"/>
                </a:solidFill>
                <a:sym typeface="Wingdings" panose="05000000000000000000" pitchFamily="2" charset="2"/>
              </a:rPr>
              <a:t>DE LA MUESTRA</a:t>
            </a:r>
            <a:endParaRPr lang="es-EC" dirty="0">
              <a:solidFill>
                <a:schemeClr val="accent6"/>
              </a:solidFill>
            </a:endParaRPr>
          </a:p>
        </p:txBody>
      </p:sp>
      <p:sp>
        <p:nvSpPr>
          <p:cNvPr id="91" name="Marcador de texto 90"/>
          <p:cNvSpPr>
            <a:spLocks noGrp="1"/>
          </p:cNvSpPr>
          <p:nvPr>
            <p:ph type="body" sz="quarter" idx="3"/>
          </p:nvPr>
        </p:nvSpPr>
        <p:spPr>
          <a:xfrm>
            <a:off x="185737" y="1428530"/>
            <a:ext cx="5483996" cy="360000"/>
          </a:xfrm>
        </p:spPr>
        <p:txBody>
          <a:bodyPr/>
          <a:lstStyle/>
          <a:p>
            <a:r>
              <a:rPr lang="es-EC" i="1" u="sng" dirty="0" smtClean="0">
                <a:solidFill>
                  <a:schemeClr val="accent6"/>
                </a:solidFill>
              </a:rPr>
              <a:t>Identificación de datos</a:t>
            </a:r>
            <a:endParaRPr lang="es-EC" i="1" u="sng" dirty="0">
              <a:solidFill>
                <a:schemeClr val="accent6"/>
              </a:solidFill>
            </a:endParaRPr>
          </a:p>
        </p:txBody>
      </p:sp>
      <p:pic>
        <p:nvPicPr>
          <p:cNvPr id="89" name="Imagen 88"/>
          <p:cNvPicPr>
            <a:picLocks noChangeAspect="1"/>
          </p:cNvPicPr>
          <p:nvPr/>
        </p:nvPicPr>
        <p:blipFill>
          <a:blip r:embed="rId8"/>
          <a:stretch>
            <a:fillRect/>
          </a:stretch>
        </p:blipFill>
        <p:spPr>
          <a:xfrm>
            <a:off x="2729260" y="2611249"/>
            <a:ext cx="3610886" cy="1676399"/>
          </a:xfrm>
          <a:prstGeom prst="rect">
            <a:avLst/>
          </a:prstGeom>
        </p:spPr>
      </p:pic>
      <p:sp>
        <p:nvSpPr>
          <p:cNvPr id="94" name="Marcador de texto 90"/>
          <p:cNvSpPr txBox="1">
            <a:spLocks/>
          </p:cNvSpPr>
          <p:nvPr/>
        </p:nvSpPr>
        <p:spPr>
          <a:xfrm>
            <a:off x="6603468" y="1428617"/>
            <a:ext cx="5483996" cy="360000"/>
          </a:xfrm>
          <a:prstGeom prst="rect">
            <a:avLst/>
          </a:prstGeom>
        </p:spPr>
        <p:txBody>
          <a:bodyPr vert="horz" lIns="0" tIns="0" rIns="0" bIns="0" rtlCol="0" anchor="t">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lang="en-US" sz="2400" b="1"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EC" i="1" u="sng" dirty="0" smtClean="0">
                <a:solidFill>
                  <a:schemeClr val="accent6"/>
                </a:solidFill>
              </a:rPr>
              <a:t>Muestra estratificada</a:t>
            </a:r>
            <a:endParaRPr lang="es-EC" i="1" u="sng" dirty="0">
              <a:solidFill>
                <a:schemeClr val="accent6"/>
              </a:solidFill>
            </a:endParaRPr>
          </a:p>
        </p:txBody>
      </p:sp>
      <p:pic>
        <p:nvPicPr>
          <p:cNvPr id="98" name="Marcador de contenido 97"/>
          <p:cNvPicPr>
            <a:picLocks noGrp="1" noChangeAspect="1"/>
          </p:cNvPicPr>
          <p:nvPr>
            <p:ph sz="quarter" idx="4"/>
          </p:nvPr>
        </p:nvPicPr>
        <p:blipFill>
          <a:blip r:embed="rId9"/>
          <a:stretch>
            <a:fillRect/>
          </a:stretch>
        </p:blipFill>
        <p:spPr>
          <a:xfrm>
            <a:off x="6772635" y="1932205"/>
            <a:ext cx="4504965" cy="4789269"/>
          </a:xfrm>
          <a:prstGeom prst="rect">
            <a:avLst/>
          </a:prstGeom>
        </p:spPr>
      </p:pic>
      <p:pic>
        <p:nvPicPr>
          <p:cNvPr id="4161" name="Picture 65"/>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175200" y="53309838"/>
            <a:ext cx="5999163" cy="2516187"/>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p:cNvPicPr>
            <a:picLocks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788" y="3175"/>
            <a:ext cx="30162" cy="19050"/>
          </a:xfrm>
          <a:prstGeom prst="rect">
            <a:avLst/>
          </a:prstGeom>
          <a:noFill/>
          <a:extLst>
            <a:ext uri="{909E8E84-426E-40DD-AFC4-6F175D3DCCD1}">
              <a14:hiddenFill xmlns:a14="http://schemas.microsoft.com/office/drawing/2010/main">
                <a:solidFill>
                  <a:srgbClr val="FFFFFF"/>
                </a:solidFill>
              </a14:hiddenFill>
            </a:ext>
          </a:extLst>
        </p:spPr>
      </p:pic>
      <p:sp>
        <p:nvSpPr>
          <p:cNvPr id="3" name="Marcador de texto 2"/>
          <p:cNvSpPr>
            <a:spLocks noGrp="1"/>
          </p:cNvSpPr>
          <p:nvPr>
            <p:ph type="body" idx="1"/>
          </p:nvPr>
        </p:nvSpPr>
        <p:spPr/>
        <p:txBody>
          <a:bodyPr/>
          <a:lstStyle/>
          <a:p>
            <a:endParaRPr lang="es-EC"/>
          </a:p>
        </p:txBody>
      </p:sp>
      <mc:AlternateContent xmlns:mc="http://schemas.openxmlformats.org/markup-compatibility/2006" xmlns:a14="http://schemas.microsoft.com/office/drawing/2010/main">
        <mc:Choice Requires="a14">
          <p:sp>
            <p:nvSpPr>
              <p:cNvPr id="5" name="Rectángulo 4"/>
              <p:cNvSpPr/>
              <p:nvPr/>
            </p:nvSpPr>
            <p:spPr>
              <a:xfrm>
                <a:off x="396142" y="4662755"/>
                <a:ext cx="4861203" cy="76386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s-EC">
                          <a:latin typeface="Cambria Math" panose="02040503050406030204" pitchFamily="18" charset="0"/>
                        </a:rPr>
                        <m:t>n</m:t>
                      </m:r>
                      <m:r>
                        <a:rPr lang="es-EC" i="0">
                          <a:latin typeface="Cambria Math" panose="02040503050406030204" pitchFamily="18" charset="0"/>
                        </a:rPr>
                        <m:t>=</m:t>
                      </m:r>
                      <m:f>
                        <m:fPr>
                          <m:ctrlPr>
                            <a:rPr lang="es-EC" i="1">
                              <a:latin typeface="Cambria Math" panose="02040503050406030204" pitchFamily="18" charset="0"/>
                            </a:rPr>
                          </m:ctrlPr>
                        </m:fPr>
                        <m:num>
                          <m:d>
                            <m:dPr>
                              <m:begChr m:val=""/>
                              <m:ctrlPr>
                                <a:rPr lang="es-EC" i="1">
                                  <a:latin typeface="Cambria Math" panose="02040503050406030204" pitchFamily="18" charset="0"/>
                                </a:rPr>
                              </m:ctrlPr>
                            </m:dPr>
                            <m:e>
                              <m:sSup>
                                <m:sSupPr>
                                  <m:ctrlPr>
                                    <a:rPr lang="es-EC" i="1">
                                      <a:latin typeface="Cambria Math" panose="02040503050406030204" pitchFamily="18" charset="0"/>
                                    </a:rPr>
                                  </m:ctrlPr>
                                </m:sSupPr>
                                <m:e>
                                  <m:r>
                                    <a:rPr lang="es-EC" i="0">
                                      <a:latin typeface="Cambria Math" panose="02040503050406030204" pitchFamily="18" charset="0"/>
                                    </a:rPr>
                                    <m:t>1,96</m:t>
                                  </m:r>
                                </m:e>
                                <m:sup>
                                  <m:r>
                                    <a:rPr lang="es-EC" i="0">
                                      <a:latin typeface="Cambria Math" panose="02040503050406030204" pitchFamily="18" charset="0"/>
                                    </a:rPr>
                                    <m:t>2</m:t>
                                  </m:r>
                                </m:sup>
                              </m:sSup>
                              <m:r>
                                <a:rPr lang="es-EC" i="0">
                                  <a:latin typeface="Cambria Math" panose="02040503050406030204" pitchFamily="18" charset="0"/>
                                </a:rPr>
                                <m:t>∗(337.827)(0,8)(1−0,8</m:t>
                              </m:r>
                            </m:e>
                          </m:d>
                        </m:num>
                        <m:den>
                          <m:d>
                            <m:dPr>
                              <m:begChr m:val=""/>
                              <m:ctrlPr>
                                <a:rPr lang="es-EC" i="1">
                                  <a:latin typeface="Cambria Math" panose="02040503050406030204" pitchFamily="18" charset="0"/>
                                </a:rPr>
                              </m:ctrlPr>
                            </m:dPr>
                            <m:e>
                              <m:sSup>
                                <m:sSupPr>
                                  <m:ctrlPr>
                                    <a:rPr lang="es-EC" i="1">
                                      <a:latin typeface="Cambria Math" panose="02040503050406030204" pitchFamily="18" charset="0"/>
                                    </a:rPr>
                                  </m:ctrlPr>
                                </m:sSupPr>
                                <m:e>
                                  <m:d>
                                    <m:dPr>
                                      <m:endChr m:val=""/>
                                      <m:ctrlPr>
                                        <a:rPr lang="es-EC" i="1">
                                          <a:latin typeface="Cambria Math" panose="02040503050406030204" pitchFamily="18" charset="0"/>
                                        </a:rPr>
                                      </m:ctrlPr>
                                    </m:dPr>
                                    <m:e>
                                      <m:r>
                                        <a:rPr lang="es-EC" i="0">
                                          <a:latin typeface="Cambria Math" panose="02040503050406030204" pitchFamily="18" charset="0"/>
                                        </a:rPr>
                                        <m:t>0,05</m:t>
                                      </m:r>
                                    </m:e>
                                  </m:d>
                                </m:e>
                                <m:sup>
                                  <m:r>
                                    <a:rPr lang="es-EC" i="0">
                                      <a:latin typeface="Cambria Math" panose="02040503050406030204" pitchFamily="18" charset="0"/>
                                    </a:rPr>
                                    <m:t>2</m:t>
                                  </m:r>
                                </m:sup>
                              </m:sSup>
                              <m:r>
                                <a:rPr lang="es-EC" i="0">
                                  <a:latin typeface="Cambria Math" panose="02040503050406030204" pitchFamily="18" charset="0"/>
                                </a:rPr>
                                <m:t>∗337.827)+(</m:t>
                              </m:r>
                              <m:sSup>
                                <m:sSupPr>
                                  <m:ctrlPr>
                                    <a:rPr lang="es-EC" i="1">
                                      <a:latin typeface="Cambria Math" panose="02040503050406030204" pitchFamily="18" charset="0"/>
                                    </a:rPr>
                                  </m:ctrlPr>
                                </m:sSupPr>
                                <m:e>
                                  <m:r>
                                    <a:rPr lang="es-EC" i="0">
                                      <a:latin typeface="Cambria Math" panose="02040503050406030204" pitchFamily="18" charset="0"/>
                                    </a:rPr>
                                    <m:t>1,96</m:t>
                                  </m:r>
                                </m:e>
                                <m:sup>
                                  <m:r>
                                    <a:rPr lang="es-EC" i="0">
                                      <a:latin typeface="Cambria Math" panose="02040503050406030204" pitchFamily="18" charset="0"/>
                                    </a:rPr>
                                    <m:t>2</m:t>
                                  </m:r>
                                </m:sup>
                              </m:sSup>
                              <m:r>
                                <a:rPr lang="es-EC" i="0">
                                  <a:latin typeface="Cambria Math" panose="02040503050406030204" pitchFamily="18" charset="0"/>
                                </a:rPr>
                                <m:t>∗0,8(1−0,8)</m:t>
                              </m:r>
                            </m:e>
                          </m:d>
                        </m:den>
                      </m:f>
                    </m:oMath>
                  </m:oMathPara>
                </a14:m>
                <a:endParaRPr lang="es-EC" dirty="0"/>
              </a:p>
            </p:txBody>
          </p:sp>
        </mc:Choice>
        <mc:Fallback xmlns="">
          <p:sp>
            <p:nvSpPr>
              <p:cNvPr id="5" name="Rectángulo 4"/>
              <p:cNvSpPr>
                <a:spLocks noRot="1" noChangeAspect="1" noMove="1" noResize="1" noEditPoints="1" noAdjustHandles="1" noChangeArrowheads="1" noChangeShapeType="1" noTextEdit="1"/>
              </p:cNvSpPr>
              <p:nvPr/>
            </p:nvSpPr>
            <p:spPr>
              <a:xfrm>
                <a:off x="396142" y="4662755"/>
                <a:ext cx="4861203" cy="763863"/>
              </a:xfrm>
              <a:prstGeom prst="rect">
                <a:avLst/>
              </a:prstGeom>
              <a:blipFill rotWithShape="0">
                <a:blip r:embed="rId12"/>
                <a:stretch>
                  <a:fillRect/>
                </a:stretch>
              </a:blipFill>
            </p:spPr>
            <p:txBody>
              <a:bodyPr/>
              <a:lstStyle/>
              <a:p>
                <a:r>
                  <a:rPr lang="es-EC">
                    <a:noFill/>
                  </a:rPr>
                  <a:t> </a:t>
                </a:r>
              </a:p>
            </p:txBody>
          </p:sp>
        </mc:Fallback>
      </mc:AlternateContent>
      <mc:AlternateContent xmlns:mc="http://schemas.openxmlformats.org/markup-compatibility/2006" xmlns:a14="http://schemas.microsoft.com/office/drawing/2010/main">
        <mc:Choice Requires="a14">
          <p:sp>
            <p:nvSpPr>
              <p:cNvPr id="6" name="Rectángulo 5"/>
              <p:cNvSpPr/>
              <p:nvPr/>
            </p:nvSpPr>
            <p:spPr>
              <a:xfrm>
                <a:off x="57524" y="5718186"/>
                <a:ext cx="2465740" cy="388696"/>
              </a:xfrm>
              <a:prstGeom prst="rect">
                <a:avLst/>
              </a:prstGeom>
            </p:spPr>
            <p:txBody>
              <a:bodyPr wrap="none">
                <a:spAutoFit/>
              </a:bodyPr>
              <a:lstStyle/>
              <a:p>
                <a:pPr marL="457200">
                  <a:lnSpc>
                    <a:spcPct val="107000"/>
                  </a:lnSpc>
                  <a:spcAft>
                    <a:spcPts val="800"/>
                  </a:spcAft>
                  <a:tabLst>
                    <a:tab pos="641350" algn="l"/>
                  </a:tabLst>
                </a:pPr>
                <a14:m>
                  <m:oMath xmlns:m="http://schemas.openxmlformats.org/officeDocument/2006/math">
                    <m:r>
                      <a:rPr lang="es-EC" b="1" i="1">
                        <a:latin typeface="Cambria Math" panose="02040503050406030204" pitchFamily="18" charset="0"/>
                        <a:ea typeface="Calibri" panose="020F0502020204030204" pitchFamily="34" charset="0"/>
                        <a:cs typeface="Cambria Math" panose="02040503050406030204" pitchFamily="18" charset="0"/>
                      </a:rPr>
                      <m:t>𝒏</m:t>
                    </m:r>
                    <m:r>
                      <a:rPr lang="es-EC" b="1" i="1">
                        <a:latin typeface="Cambria Math" panose="02040503050406030204" pitchFamily="18" charset="0"/>
                        <a:ea typeface="Calibri" panose="020F0502020204030204" pitchFamily="34" charset="0"/>
                        <a:cs typeface="Cambria Math" panose="02040503050406030204" pitchFamily="18" charset="0"/>
                      </a:rPr>
                      <m:t>=</m:t>
                    </m:r>
                    <m:r>
                      <a:rPr lang="es-EC" b="1" i="1">
                        <a:effectLst/>
                        <a:latin typeface="Cambria Math" panose="02040503050406030204" pitchFamily="18" charset="0"/>
                        <a:ea typeface="Calibri" panose="020F0502020204030204" pitchFamily="34" charset="0"/>
                        <a:cs typeface="Times New Roman" panose="02020603050405020304" pitchFamily="18" charset="0"/>
                      </a:rPr>
                      <m:t>𝟐𝟒𝟓</m:t>
                    </m:r>
                    <m:r>
                      <a:rPr lang="es-EC" b="1" i="1">
                        <a:effectLst/>
                        <a:latin typeface="Cambria Math" panose="02040503050406030204" pitchFamily="18" charset="0"/>
                        <a:ea typeface="Calibri" panose="020F0502020204030204" pitchFamily="34" charset="0"/>
                        <a:cs typeface="Times New Roman" panose="02020603050405020304" pitchFamily="18" charset="0"/>
                      </a:rPr>
                      <m:t>,</m:t>
                    </m:r>
                    <m:r>
                      <a:rPr lang="es-EC" b="1" i="1">
                        <a:effectLst/>
                        <a:latin typeface="Cambria Math" panose="02040503050406030204" pitchFamily="18" charset="0"/>
                        <a:ea typeface="Calibri" panose="020F0502020204030204" pitchFamily="34" charset="0"/>
                        <a:cs typeface="Times New Roman" panose="02020603050405020304" pitchFamily="18" charset="0"/>
                      </a:rPr>
                      <m:t>𝟔𝟖</m:t>
                    </m:r>
                  </m:oMath>
                </a14:m>
                <a:r>
                  <a:rPr lang="es-EC" b="1" i="1" dirty="0">
                    <a:effectLst/>
                    <a:latin typeface="Times New Roman" panose="02020603050405020304" pitchFamily="18" charset="0"/>
                    <a:ea typeface="Times New Roman" panose="02020603050405020304" pitchFamily="18" charset="0"/>
                    <a:cs typeface="Times New Roman" panose="02020603050405020304" pitchFamily="18" charset="0"/>
                  </a:rPr>
                  <a:t> ~ 246</a:t>
                </a:r>
                <a:endParaRPr lang="es-EC" dirty="0">
                  <a:effectLst/>
                  <a:latin typeface="Times New Roman" panose="02020603050405020304" pitchFamily="18" charset="0"/>
                  <a:ea typeface="Calibri" panose="020F0502020204030204" pitchFamily="34" charset="0"/>
                  <a:cs typeface="Times New Roman" panose="02020603050405020304" pitchFamily="18" charset="0"/>
                </a:endParaRPr>
              </a:p>
            </p:txBody>
          </p:sp>
        </mc:Choice>
        <mc:Fallback xmlns="">
          <p:sp>
            <p:nvSpPr>
              <p:cNvPr id="6" name="Rectángulo 5"/>
              <p:cNvSpPr>
                <a:spLocks noRot="1" noChangeAspect="1" noMove="1" noResize="1" noEditPoints="1" noAdjustHandles="1" noChangeArrowheads="1" noChangeShapeType="1" noTextEdit="1"/>
              </p:cNvSpPr>
              <p:nvPr/>
            </p:nvSpPr>
            <p:spPr>
              <a:xfrm>
                <a:off x="57524" y="5718186"/>
                <a:ext cx="2465740" cy="388696"/>
              </a:xfrm>
              <a:prstGeom prst="rect">
                <a:avLst/>
              </a:prstGeom>
              <a:blipFill rotWithShape="0">
                <a:blip r:embed="rId13"/>
                <a:stretch>
                  <a:fillRect t="-7813" r="-1235" b="-18750"/>
                </a:stretch>
              </a:blipFill>
            </p:spPr>
            <p:txBody>
              <a:bodyPr/>
              <a:lstStyle/>
              <a:p>
                <a:r>
                  <a:rPr lang="es-EC">
                    <a:noFill/>
                  </a:rPr>
                  <a:t> </a:t>
                </a:r>
              </a:p>
            </p:txBody>
          </p:sp>
        </mc:Fallback>
      </mc:AlternateContent>
    </p:spTree>
    <p:extLst>
      <p:ext uri="{BB962C8B-B14F-4D97-AF65-F5344CB8AC3E}">
        <p14:creationId xmlns:p14="http://schemas.microsoft.com/office/powerpoint/2010/main" val="20365060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16834" y="432000"/>
            <a:ext cx="4320209" cy="695740"/>
          </a:xfrm>
        </p:spPr>
        <p:txBody>
          <a:bodyPr/>
          <a:lstStyle/>
          <a:p>
            <a:r>
              <a:rPr lang="es-EC" dirty="0" smtClean="0">
                <a:solidFill>
                  <a:schemeClr val="accent6"/>
                </a:solidFill>
                <a:sym typeface="Wingdings" panose="05000000000000000000" pitchFamily="2" charset="2"/>
              </a:rPr>
              <a:t> TRABAJO DE CAMPO</a:t>
            </a:r>
            <a:endParaRPr lang="es-EC" dirty="0">
              <a:solidFill>
                <a:schemeClr val="accent6"/>
              </a:solidFill>
            </a:endParaRPr>
          </a:p>
        </p:txBody>
      </p:sp>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11</a:t>
            </a:fld>
            <a:endParaRPr lang="es-ES" noProof="0"/>
          </a:p>
        </p:txBody>
      </p:sp>
      <p:pic>
        <p:nvPicPr>
          <p:cNvPr id="9" name="Marcador de posición de imagen 11" descr="Helecho verde" title="Helecho verde">
            <a:extLst>
              <a:ext uri="{FF2B5EF4-FFF2-40B4-BE49-F238E27FC236}">
                <a16:creationId xmlns:a16="http://schemas.microsoft.com/office/drawing/2014/main" xmlns="" id="{4323005A-5C0E-47CB-A851-80B7F2A01FA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6428562" y="973426"/>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p:spPr>
      </p:pic>
      <p:graphicFrame>
        <p:nvGraphicFramePr>
          <p:cNvPr id="10" name="Diagrama 9"/>
          <p:cNvGraphicFramePr/>
          <p:nvPr>
            <p:extLst>
              <p:ext uri="{D42A27DB-BD31-4B8C-83A1-F6EECF244321}">
                <p14:modId xmlns:p14="http://schemas.microsoft.com/office/powerpoint/2010/main" val="781815150"/>
              </p:ext>
            </p:extLst>
          </p:nvPr>
        </p:nvGraphicFramePr>
        <p:xfrm>
          <a:off x="2490019" y="1063563"/>
          <a:ext cx="7135250" cy="57302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Rectángulo 10"/>
          <p:cNvSpPr/>
          <p:nvPr/>
        </p:nvSpPr>
        <p:spPr>
          <a:xfrm>
            <a:off x="239590" y="1284699"/>
            <a:ext cx="2250429" cy="1754326"/>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marL="285750" indent="-285750">
              <a:buFont typeface="Arial" panose="020B0604020202020204" pitchFamily="34" charset="0"/>
              <a:buChar char="•"/>
            </a:pPr>
            <a:r>
              <a:rPr lang="es-EC" dirty="0"/>
              <a:t>Luis Jácome</a:t>
            </a:r>
          </a:p>
          <a:p>
            <a:pPr marL="285750" indent="-285750">
              <a:buFont typeface="Arial" panose="020B0604020202020204" pitchFamily="34" charset="0"/>
              <a:buChar char="•"/>
            </a:pPr>
            <a:r>
              <a:rPr lang="es-EC" dirty="0"/>
              <a:t>Nicol Larco</a:t>
            </a:r>
          </a:p>
          <a:p>
            <a:pPr marL="285750" indent="-285750">
              <a:buFont typeface="Arial" panose="020B0604020202020204" pitchFamily="34" charset="0"/>
              <a:buChar char="•"/>
            </a:pPr>
            <a:r>
              <a:rPr lang="es-EC" dirty="0" err="1"/>
              <a:t>Maryuri</a:t>
            </a:r>
            <a:r>
              <a:rPr lang="es-EC" dirty="0"/>
              <a:t> Sabando</a:t>
            </a:r>
          </a:p>
          <a:p>
            <a:pPr marL="285750" indent="-285750">
              <a:buFont typeface="Arial" panose="020B0604020202020204" pitchFamily="34" charset="0"/>
              <a:buChar char="•"/>
            </a:pPr>
            <a:r>
              <a:rPr lang="es-EC" dirty="0"/>
              <a:t>Estefanía Espín</a:t>
            </a:r>
          </a:p>
          <a:p>
            <a:pPr marL="285750" indent="-285750">
              <a:buFont typeface="Arial" panose="020B0604020202020204" pitchFamily="34" charset="0"/>
              <a:buChar char="•"/>
            </a:pPr>
            <a:r>
              <a:rPr lang="es-EC" dirty="0"/>
              <a:t>Margarita Oña</a:t>
            </a:r>
          </a:p>
          <a:p>
            <a:pPr marL="285750" indent="-285750">
              <a:buFont typeface="Arial" panose="020B0604020202020204" pitchFamily="34" charset="0"/>
              <a:buChar char="•"/>
            </a:pPr>
            <a:r>
              <a:rPr lang="es-EC" dirty="0"/>
              <a:t>Paula Oña</a:t>
            </a:r>
          </a:p>
        </p:txBody>
      </p:sp>
      <p:sp>
        <p:nvSpPr>
          <p:cNvPr id="12" name="Flecha abajo 11"/>
          <p:cNvSpPr/>
          <p:nvPr/>
        </p:nvSpPr>
        <p:spPr>
          <a:xfrm rot="5228615">
            <a:off x="2289449" y="1807368"/>
            <a:ext cx="678384" cy="243741"/>
          </a:xfrm>
          <a:prstGeom prst="downArrow">
            <a:avLst/>
          </a:prstGeom>
          <a:solidFill>
            <a:schemeClr val="bg1">
              <a:lumMod val="9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spTree>
    <p:extLst>
      <p:ext uri="{BB962C8B-B14F-4D97-AF65-F5344CB8AC3E}">
        <p14:creationId xmlns:p14="http://schemas.microsoft.com/office/powerpoint/2010/main" val="250401420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23FB4D5-DA14-4F29-9320-2DE0A6B571B9}"/>
              </a:ext>
            </a:extLst>
          </p:cNvPr>
          <p:cNvSpPr>
            <a:spLocks noGrp="1"/>
          </p:cNvSpPr>
          <p:nvPr>
            <p:ph type="title"/>
          </p:nvPr>
        </p:nvSpPr>
        <p:spPr>
          <a:xfrm>
            <a:off x="516834" y="431999"/>
            <a:ext cx="4414395" cy="841629"/>
          </a:xfrm>
        </p:spPr>
        <p:txBody>
          <a:bodyPr rtlCol="0"/>
          <a:lstStyle/>
          <a:p>
            <a:r>
              <a:rPr lang="es-EC" dirty="0" smtClean="0">
                <a:solidFill>
                  <a:schemeClr val="accent1"/>
                </a:solidFill>
                <a:sym typeface="Wingdings" panose="05000000000000000000" pitchFamily="2" charset="2"/>
              </a:rPr>
              <a:t> </a:t>
            </a:r>
            <a:r>
              <a:rPr lang="es-EC" dirty="0" smtClean="0">
                <a:solidFill>
                  <a:schemeClr val="accent1"/>
                </a:solidFill>
              </a:rPr>
              <a:t>ANÁLISIS </a:t>
            </a:r>
            <a:r>
              <a:rPr lang="es-EC" dirty="0">
                <a:solidFill>
                  <a:schemeClr val="accent1"/>
                </a:solidFill>
              </a:rPr>
              <a:t>UNIVARIADO</a:t>
            </a:r>
            <a:endParaRPr lang="es-ES" dirty="0">
              <a:solidFill>
                <a:schemeClr val="accent1"/>
              </a:solidFill>
            </a:endParaRPr>
          </a:p>
        </p:txBody>
      </p:sp>
      <p:sp>
        <p:nvSpPr>
          <p:cNvPr id="9" name="Marcador de número de diapositiva 8">
            <a:extLst>
              <a:ext uri="{FF2B5EF4-FFF2-40B4-BE49-F238E27FC236}">
                <a16:creationId xmlns:a16="http://schemas.microsoft.com/office/drawing/2014/main" xmlns="" id="{00A34EBD-7DEA-4599-A81B-0A363A0E17FC}"/>
              </a:ext>
            </a:extLst>
          </p:cNvPr>
          <p:cNvSpPr>
            <a:spLocks noGrp="1"/>
          </p:cNvSpPr>
          <p:nvPr>
            <p:ph type="sldNum" sz="quarter" idx="11"/>
          </p:nvPr>
        </p:nvSpPr>
        <p:spPr/>
        <p:txBody>
          <a:bodyPr rtlCol="0"/>
          <a:lstStyle/>
          <a:p>
            <a:pPr rtl="0"/>
            <a:fld id="{19B51A1E-902D-48AF-9020-955120F399B6}" type="slidenum">
              <a:rPr lang="es-ES" smtClean="0"/>
              <a:pPr rtl="0"/>
              <a:t>12</a:t>
            </a:fld>
            <a:endParaRPr lang="es-ES" dirty="0"/>
          </a:p>
        </p:txBody>
      </p:sp>
      <p:graphicFrame>
        <p:nvGraphicFramePr>
          <p:cNvPr id="3" name="Tabla 2"/>
          <p:cNvGraphicFramePr>
            <a:graphicFrameLocks noGrp="1"/>
          </p:cNvGraphicFramePr>
          <p:nvPr>
            <p:extLst>
              <p:ext uri="{D42A27DB-BD31-4B8C-83A1-F6EECF244321}">
                <p14:modId xmlns:p14="http://schemas.microsoft.com/office/powerpoint/2010/main" val="1472147061"/>
              </p:ext>
            </p:extLst>
          </p:nvPr>
        </p:nvGraphicFramePr>
        <p:xfrm>
          <a:off x="275339" y="1444131"/>
          <a:ext cx="6640195" cy="1658620"/>
        </p:xfrm>
        <a:graphic>
          <a:graphicData uri="http://schemas.openxmlformats.org/drawingml/2006/table">
            <a:tbl>
              <a:tblPr>
                <a:tableStyleId>{10A1B5D5-9B99-4C35-A422-299274C87663}</a:tableStyleId>
              </a:tblPr>
              <a:tblGrid>
                <a:gridCol w="645795"/>
                <a:gridCol w="586740"/>
                <a:gridCol w="586740"/>
                <a:gridCol w="704850"/>
                <a:gridCol w="704850"/>
                <a:gridCol w="704850"/>
                <a:gridCol w="704850"/>
                <a:gridCol w="704850"/>
                <a:gridCol w="648335"/>
                <a:gridCol w="648335"/>
              </a:tblGrid>
              <a:tr h="200660">
                <a:tc gridSpan="10">
                  <a:txBody>
                    <a:bodyPr/>
                    <a:lstStyle/>
                    <a:p>
                      <a:pPr marL="38100" marR="38100" algn="ctr">
                        <a:lnSpc>
                          <a:spcPts val="1600"/>
                        </a:lnSpc>
                        <a:spcAft>
                          <a:spcPts val="0"/>
                        </a:spcAft>
                      </a:pPr>
                      <a:r>
                        <a:rPr lang="es-EC" sz="1000" dirty="0">
                          <a:effectLst/>
                        </a:rPr>
                        <a:t>Usuario</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0660">
                <a:tc rowSpan="2" gridSpan="2">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hMerge="1">
                  <a:txBody>
                    <a:bodyPr/>
                    <a:lstStyle/>
                    <a:p>
                      <a:endParaRPr lang="es-EC"/>
                    </a:p>
                  </a:txBody>
                  <a:tcPr/>
                </a:tc>
                <a:tc rowSpan="2">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a:txBody>
                    <a:bodyPr/>
                    <a:lstStyle/>
                    <a:p>
                      <a:pPr>
                        <a:lnSpc>
                          <a:spcPct val="107000"/>
                        </a:lnSpc>
                        <a:spcAft>
                          <a:spcPts val="0"/>
                        </a:spcAft>
                      </a:pPr>
                      <a:r>
                        <a:rPr lang="es-EC" sz="10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a:txBody>
                    <a:bodyPr/>
                    <a:lstStyle/>
                    <a:p>
                      <a:pPr>
                        <a:lnSpc>
                          <a:spcPct val="107000"/>
                        </a:lnSpc>
                        <a:spcAft>
                          <a:spcPts val="0"/>
                        </a:spcAft>
                      </a:pPr>
                      <a:r>
                        <a:rPr lang="es-EC" sz="10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a:txBody>
                    <a:bodyPr/>
                    <a:lstStyle/>
                    <a:p>
                      <a:pPr marL="38100" marR="38100" algn="ctr">
                        <a:lnSpc>
                          <a:spcPts val="1600"/>
                        </a:lnSpc>
                        <a:spcAft>
                          <a:spcPts val="0"/>
                        </a:spcAft>
                      </a:pPr>
                      <a:r>
                        <a:rPr lang="es-EC" sz="1000">
                          <a:effectLst/>
                        </a:rPr>
                        <a:t>Sesgo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rowSpan="2">
                  <a:txBody>
                    <a:bodyPr/>
                    <a:lstStyle/>
                    <a:p>
                      <a:pPr marL="38100" marR="38100" algn="ctr">
                        <a:lnSpc>
                          <a:spcPts val="1600"/>
                        </a:lnSpc>
                        <a:spcAft>
                          <a:spcPts val="0"/>
                        </a:spcAft>
                      </a:pPr>
                      <a:r>
                        <a:rPr lang="es-EC" sz="1000">
                          <a:effectLst/>
                        </a:rPr>
                        <a:t>Error estándar</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gridSpan="2">
                  <a:txBody>
                    <a:bodyPr/>
                    <a:lstStyle/>
                    <a:p>
                      <a:pPr marL="38100" marR="38100" algn="ctr">
                        <a:lnSpc>
                          <a:spcPts val="1600"/>
                        </a:lnSpc>
                        <a:spcAft>
                          <a:spcPts val="0"/>
                        </a:spcAft>
                      </a:pPr>
                      <a:r>
                        <a:rPr lang="es-EC" sz="1000">
                          <a:effectLst/>
                        </a:rPr>
                        <a:t>Intervalo de confianza a 95%</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hMerge="1">
                  <a:txBody>
                    <a:bodyPr/>
                    <a:lstStyle/>
                    <a:p>
                      <a:endParaRPr lang="es-EC"/>
                    </a:p>
                  </a:txBody>
                  <a:tcPr/>
                </a:tc>
              </a:tr>
              <a:tr h="236220">
                <a:tc gridSpan="2" vMerge="1">
                  <a:txBody>
                    <a:bodyPr/>
                    <a:lstStyle/>
                    <a:p>
                      <a:endParaRPr lang="es-EC"/>
                    </a:p>
                  </a:txBody>
                  <a:tcPr/>
                </a:tc>
                <a:tc hMerge="1" vMerge="1">
                  <a:txBody>
                    <a:bodyPr/>
                    <a:lstStyle/>
                    <a:p>
                      <a:endParaRPr lang="es-EC"/>
                    </a:p>
                  </a:txBody>
                  <a:tcPr/>
                </a:tc>
                <a:tc vMerge="1">
                  <a:txBody>
                    <a:bodyPr/>
                    <a:lstStyle/>
                    <a:p>
                      <a:endParaRPr lang="es-EC"/>
                    </a:p>
                  </a:txBody>
                  <a:tcPr/>
                </a:tc>
                <a:tc vMerge="1">
                  <a:txBody>
                    <a:bodyPr/>
                    <a:lstStyle/>
                    <a:p>
                      <a:endParaRPr lang="es-EC"/>
                    </a:p>
                  </a:txBody>
                  <a:tcPr/>
                </a:tc>
                <a:tc vMerge="1">
                  <a:txBody>
                    <a:bodyPr/>
                    <a:lstStyle/>
                    <a:p>
                      <a:endParaRPr lang="es-EC"/>
                    </a:p>
                  </a:txBody>
                  <a:tcPr/>
                </a:tc>
                <a:tc vMerge="1">
                  <a:txBody>
                    <a:bodyPr/>
                    <a:lstStyle/>
                    <a:p>
                      <a:endParaRPr lang="es-EC"/>
                    </a:p>
                  </a:txBody>
                  <a:tcPr/>
                </a:tc>
                <a:tc vMerge="1">
                  <a:txBody>
                    <a:bodyPr/>
                    <a:lstStyle/>
                    <a:p>
                      <a:endParaRPr lang="es-EC"/>
                    </a:p>
                  </a:txBody>
                  <a:tcPr/>
                </a:tc>
                <a:tc vMerge="1">
                  <a:txBody>
                    <a:bodyPr/>
                    <a:lstStyle/>
                    <a:p>
                      <a:endParaRPr lang="es-EC"/>
                    </a:p>
                  </a:txBody>
                  <a:tcPr/>
                </a:tc>
                <a:tc>
                  <a:txBody>
                    <a:bodyPr/>
                    <a:lstStyle/>
                    <a:p>
                      <a:pPr marL="38100" marR="38100" algn="ctr">
                        <a:lnSpc>
                          <a:spcPts val="1600"/>
                        </a:lnSpc>
                        <a:spcAft>
                          <a:spcPts val="0"/>
                        </a:spcAft>
                      </a:pPr>
                      <a:r>
                        <a:rPr lang="es-EC" sz="1000">
                          <a:effectLst/>
                        </a:rPr>
                        <a:t>Inferior</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1000">
                          <a:effectLst/>
                        </a:rPr>
                        <a:t>Superior</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r>
              <a:tr h="200660">
                <a:tc rowSpan="3">
                  <a:txBody>
                    <a:bodyPr/>
                    <a:lstStyle/>
                    <a:p>
                      <a:pPr marL="38100" marR="38100">
                        <a:lnSpc>
                          <a:spcPts val="1600"/>
                        </a:lnSpc>
                        <a:spcAft>
                          <a:spcPts val="0"/>
                        </a:spcAft>
                      </a:pPr>
                      <a:r>
                        <a:rPr lang="es-EC" sz="1000">
                          <a:effectLst/>
                        </a:rPr>
                        <a:t>Válido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nSpc>
                          <a:spcPts val="1600"/>
                        </a:lnSpc>
                        <a:spcAft>
                          <a:spcPts val="0"/>
                        </a:spcAft>
                      </a:pPr>
                      <a:r>
                        <a:rPr lang="es-EC" sz="1000">
                          <a:effectLst/>
                        </a:rPr>
                        <a:t>Nacional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218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88,6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88,6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88,6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88,6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88,6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224155">
                <a:tc vMerge="1">
                  <a:txBody>
                    <a:bodyPr/>
                    <a:lstStyle/>
                    <a:p>
                      <a:endParaRPr lang="es-EC"/>
                    </a:p>
                  </a:txBody>
                  <a:tcPr/>
                </a:tc>
                <a:tc>
                  <a:txBody>
                    <a:bodyPr/>
                    <a:lstStyle/>
                    <a:p>
                      <a:pPr marL="38100" marR="38100">
                        <a:lnSpc>
                          <a:spcPts val="1600"/>
                        </a:lnSpc>
                        <a:spcAft>
                          <a:spcPts val="0"/>
                        </a:spcAft>
                      </a:pPr>
                      <a:r>
                        <a:rPr lang="es-EC" sz="1000">
                          <a:effectLst/>
                        </a:rPr>
                        <a:t>Extranjero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28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11,4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11,4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11,4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11,4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41910">
                <a:tc vMerge="1">
                  <a:txBody>
                    <a:bodyPr/>
                    <a:lstStyle/>
                    <a:p>
                      <a:endParaRPr lang="es-EC"/>
                    </a:p>
                  </a:txBody>
                  <a:tcPr/>
                </a:tc>
                <a:tc>
                  <a:txBody>
                    <a:bodyPr/>
                    <a:lstStyle/>
                    <a:p>
                      <a:pPr marL="38100" marR="38100">
                        <a:lnSpc>
                          <a:spcPts val="1600"/>
                        </a:lnSpc>
                        <a:spcAft>
                          <a:spcPts val="0"/>
                        </a:spcAft>
                      </a:pPr>
                      <a:r>
                        <a:rPr lang="es-EC" sz="1000">
                          <a:effectLst/>
                        </a:rPr>
                        <a:t>Total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246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100,0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100,0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bl>
          </a:graphicData>
        </a:graphic>
      </p:graphicFrame>
      <p:sp>
        <p:nvSpPr>
          <p:cNvPr id="5" name="Rectangle 2"/>
          <p:cNvSpPr>
            <a:spLocks noChangeArrowheads="1"/>
          </p:cNvSpPr>
          <p:nvPr/>
        </p:nvSpPr>
        <p:spPr bwMode="auto">
          <a:xfrm>
            <a:off x="275339" y="1142711"/>
            <a:ext cx="298030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indent="45085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450850" algn="l" defTabSz="914400" rtl="0" eaLnBrk="0" fontAlgn="base" latinLnBrk="0" hangingPunct="0">
              <a:lnSpc>
                <a:spcPct val="100000"/>
              </a:lnSpc>
              <a:spcBef>
                <a:spcPct val="0"/>
              </a:spcBef>
              <a:spcAft>
                <a:spcPct val="0"/>
              </a:spcAft>
              <a:buClrTx/>
              <a:buSzTx/>
              <a:buFontTx/>
              <a:buNone/>
              <a:tabLst/>
            </a:pPr>
            <a:r>
              <a:rPr kumimoji="0" lang="es-EC" altLang="es-EC" sz="1600" b="1" i="1" u="none" strike="noStrike" cap="none" normalizeH="0" baseline="0" dirty="0" smtClean="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 Nacionalidad del usuario</a:t>
            </a:r>
            <a:endParaRPr kumimoji="0" lang="es-EC" altLang="es-EC" sz="1400" b="1" i="0" u="none" strike="noStrike" cap="none" normalizeH="0" baseline="0" dirty="0" smtClean="0">
              <a:ln>
                <a:noFill/>
              </a:ln>
              <a:solidFill>
                <a:schemeClr val="tx1"/>
              </a:solidFill>
              <a:effectLst/>
            </a:endParaRPr>
          </a:p>
        </p:txBody>
      </p:sp>
      <p:pic>
        <p:nvPicPr>
          <p:cNvPr id="5121" name="Imagen 40"/>
          <p:cNvPicPr>
            <a:picLocks noChangeAspect="1" noChangeArrowheads="1"/>
          </p:cNvPicPr>
          <p:nvPr/>
        </p:nvPicPr>
        <p:blipFill>
          <a:blip r:embed="rId3">
            <a:extLst>
              <a:ext uri="{28A0092B-C50C-407E-A947-70E740481C1C}">
                <a14:useLocalDpi xmlns:a14="http://schemas.microsoft.com/office/drawing/2010/main" val="0"/>
              </a:ext>
            </a:extLst>
          </a:blip>
          <a:srcRect b="11465"/>
          <a:stretch>
            <a:fillRect/>
          </a:stretch>
        </p:blipFill>
        <p:spPr bwMode="auto">
          <a:xfrm>
            <a:off x="7028448" y="1251625"/>
            <a:ext cx="4505325" cy="1875996"/>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3"/>
          <p:cNvSpPr>
            <a:spLocks noChangeArrowheads="1"/>
          </p:cNvSpPr>
          <p:nvPr/>
        </p:nvSpPr>
        <p:spPr bwMode="auto">
          <a:xfrm>
            <a:off x="-48511" y="3257949"/>
            <a:ext cx="12192000" cy="2400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449263"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449263" algn="just" defTabSz="914400" rtl="0" eaLnBrk="0" fontAlgn="base" latinLnBrk="0" hangingPunct="0">
              <a:lnSpc>
                <a:spcPct val="100000"/>
              </a:lnSpc>
              <a:spcBef>
                <a:spcPct val="0"/>
              </a:spcBef>
              <a:spcAft>
                <a:spcPct val="0"/>
              </a:spcAft>
              <a:buClrTx/>
              <a:buSzTx/>
              <a:buFontTx/>
              <a:buNone/>
              <a:tabLst/>
            </a:pPr>
            <a:r>
              <a:rPr kumimoji="0" lang="es-EC" altLang="es-EC" sz="1200" b="1" i="1"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Análisis ejecutivo</a:t>
            </a:r>
            <a:endParaRPr kumimoji="0" lang="es-EC" altLang="es-EC" sz="1100" b="1" i="1" u="none" strike="noStrike" cap="none" normalizeH="0" baseline="0" dirty="0" smtClean="0">
              <a:ln>
                <a:noFill/>
              </a:ln>
              <a:solidFill>
                <a:schemeClr val="tx1"/>
              </a:solidFill>
              <a:effectLst/>
              <a:latin typeface="Arial" panose="020B0604020202020204" pitchFamily="34" charset="0"/>
            </a:endParaRPr>
          </a:p>
          <a:p>
            <a:pPr marL="0" marR="0" lvl="0" indent="449263" algn="just" defTabSz="914400" rtl="0" eaLnBrk="0" fontAlgn="base" latinLnBrk="0" hangingPunct="0">
              <a:lnSpc>
                <a:spcPct val="100000"/>
              </a:lnSpc>
              <a:spcBef>
                <a:spcPct val="0"/>
              </a:spcBef>
              <a:spcAft>
                <a:spcPct val="0"/>
              </a:spcAft>
              <a:buClrTx/>
              <a:buSzTx/>
              <a:buFontTx/>
              <a:buNone/>
              <a:tabLst/>
            </a:pPr>
            <a:r>
              <a:rPr kumimoji="0" lang="es-EC" altLang="es-EC" sz="120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El 88,62% de los usuarios que visitan las instalaciones de la Red Cultural de Quito son de nacionalidad ecuatoriana, mientras que apenas el 11,38% de los usuarios encuestados son de nacionalidad extranjera. Esta variable contribuye en observar los distintos parámetros de calificación que puede tener una persona de nacionalidad extranjera con respecto a una persona de nacionalidad ecuatoriana mediante las calificaciones y en la relación de personas satisfe</a:t>
            </a:r>
            <a:r>
              <a:rPr kumimoji="0" lang="es-EC" altLang="es-EC" sz="1200" b="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chas con el servicio que brindan al cliente.</a:t>
            </a:r>
            <a:endParaRPr kumimoji="0" lang="es-EC" altLang="es-EC" sz="1100" b="0" i="0" u="none" strike="noStrike" cap="none" normalizeH="0" baseline="0" dirty="0" smtClean="0">
              <a:ln>
                <a:noFill/>
              </a:ln>
              <a:solidFill>
                <a:schemeClr val="tx1"/>
              </a:solidFill>
              <a:effectLst/>
              <a:latin typeface="Arial" panose="020B0604020202020204" pitchFamily="34" charset="0"/>
            </a:endParaRPr>
          </a:p>
          <a:p>
            <a:pPr marL="0" marR="0" lvl="0" indent="449263" algn="just" defTabSz="914400" rtl="0" eaLnBrk="0" fontAlgn="base" latinLnBrk="0" hangingPunct="0">
              <a:lnSpc>
                <a:spcPct val="100000"/>
              </a:lnSpc>
              <a:spcBef>
                <a:spcPct val="0"/>
              </a:spcBef>
              <a:spcAft>
                <a:spcPct val="0"/>
              </a:spcAft>
              <a:buClrTx/>
              <a:buSzTx/>
              <a:buFontTx/>
              <a:buNone/>
              <a:tabLst/>
            </a:pPr>
            <a:r>
              <a:rPr kumimoji="0" lang="es-EC" altLang="es-EC" sz="1200" b="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Los usuarios extranjeros pueden comparar el servicio al cliente de las instituciones culturales ecuatorianas con respecto al servicio que brindan en instituciones que tienen el mismo fin cultural de sus países natales. </a:t>
            </a:r>
            <a:endParaRPr lang="es-EC" altLang="es-EC" sz="1200" dirty="0">
              <a:ea typeface="Calibri" panose="020F0502020204030204" pitchFamily="34" charset="0"/>
              <a:cs typeface="Times New Roman" panose="02020603050405020304" pitchFamily="18" charset="0"/>
            </a:endParaRPr>
          </a:p>
          <a:p>
            <a:pPr marL="0" marR="0" lvl="0" indent="449263" algn="just" defTabSz="914400" rtl="0" eaLnBrk="0" fontAlgn="base" latinLnBrk="0" hangingPunct="0">
              <a:lnSpc>
                <a:spcPct val="100000"/>
              </a:lnSpc>
              <a:spcBef>
                <a:spcPct val="0"/>
              </a:spcBef>
              <a:spcAft>
                <a:spcPct val="0"/>
              </a:spcAft>
              <a:buClrTx/>
              <a:buSzTx/>
              <a:buFontTx/>
              <a:buNone/>
              <a:tabLst/>
            </a:pPr>
            <a:endParaRPr kumimoji="0" lang="es-EC" altLang="es-EC" sz="1200" b="1" i="1"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endParaRPr>
          </a:p>
          <a:p>
            <a:pPr marL="0" marR="0" lvl="0" indent="449263" algn="just" defTabSz="914400" rtl="0" eaLnBrk="0" fontAlgn="base" latinLnBrk="0" hangingPunct="0">
              <a:lnSpc>
                <a:spcPct val="100000"/>
              </a:lnSpc>
              <a:spcBef>
                <a:spcPct val="0"/>
              </a:spcBef>
              <a:spcAft>
                <a:spcPct val="0"/>
              </a:spcAft>
              <a:buClrTx/>
              <a:buSzTx/>
              <a:buFontTx/>
              <a:buNone/>
              <a:tabLst/>
            </a:pPr>
            <a:endParaRPr lang="es-EC" altLang="es-EC" sz="1200" b="1" i="1" dirty="0">
              <a:ea typeface="Calibri" panose="020F0502020204030204" pitchFamily="34" charset="0"/>
              <a:cs typeface="Times New Roman" panose="02020603050405020304" pitchFamily="18" charset="0"/>
            </a:endParaRPr>
          </a:p>
          <a:p>
            <a:pPr marL="0" marR="0" lvl="0" indent="449263" algn="just" defTabSz="914400" rtl="0" eaLnBrk="0" fontAlgn="base" latinLnBrk="0" hangingPunct="0">
              <a:lnSpc>
                <a:spcPct val="100000"/>
              </a:lnSpc>
              <a:spcBef>
                <a:spcPct val="0"/>
              </a:spcBef>
              <a:spcAft>
                <a:spcPct val="0"/>
              </a:spcAft>
              <a:buClrTx/>
              <a:buSzTx/>
              <a:buFontTx/>
              <a:buNone/>
              <a:tabLst/>
            </a:pPr>
            <a:r>
              <a:rPr kumimoji="0" lang="es-EC" altLang="es-EC" sz="1200" b="1" i="1"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Análisis comparativo</a:t>
            </a:r>
            <a:endParaRPr kumimoji="0" lang="es-EC" altLang="es-EC" sz="1100" b="1" i="1" u="none" strike="noStrike" cap="none" normalizeH="0" baseline="0" dirty="0" smtClean="0">
              <a:ln>
                <a:noFill/>
              </a:ln>
              <a:solidFill>
                <a:schemeClr val="tx1"/>
              </a:solidFill>
              <a:effectLst/>
              <a:latin typeface="Arial" panose="020B0604020202020204" pitchFamily="34" charset="0"/>
            </a:endParaRPr>
          </a:p>
          <a:p>
            <a:pPr marL="0" marR="0" lvl="0" indent="449263" algn="just" defTabSz="914400" rtl="0" eaLnBrk="0" fontAlgn="base" latinLnBrk="0" hangingPunct="0">
              <a:lnSpc>
                <a:spcPct val="100000"/>
              </a:lnSpc>
              <a:spcBef>
                <a:spcPct val="0"/>
              </a:spcBef>
              <a:spcAft>
                <a:spcPct val="0"/>
              </a:spcAft>
              <a:buClrTx/>
              <a:buSzTx/>
              <a:buFontTx/>
              <a:buNone/>
              <a:tabLst/>
            </a:pPr>
            <a:r>
              <a:rPr kumimoji="0" lang="es-EC" altLang="es-EC" sz="1200" b="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Según la última investigación turística realizada por la entidad pública QUITO Turismo durante abril de 2013, la mayoría de turistas en la ciudad de Quito “son de nacionalidad estadounidense, colombiana, española, canadiense, alemana, argentina y británica”. (Turismo, UIO CIFRAS 2019, 2019)</a:t>
            </a:r>
          </a:p>
          <a:p>
            <a:pPr marL="0" marR="0" lvl="0" indent="449263" algn="just" defTabSz="914400" rtl="0" eaLnBrk="0" fontAlgn="base" latinLnBrk="0" hangingPunct="0">
              <a:lnSpc>
                <a:spcPct val="100000"/>
              </a:lnSpc>
              <a:spcBef>
                <a:spcPct val="0"/>
              </a:spcBef>
              <a:spcAft>
                <a:spcPct val="0"/>
              </a:spcAft>
              <a:buClrTx/>
              <a:buSzTx/>
              <a:buFontTx/>
              <a:buNone/>
              <a:tabLst/>
            </a:pPr>
            <a:endParaRPr kumimoji="0" lang="es-EC" altLang="es-EC" sz="1800" b="0" i="0" u="none" strike="noStrike" cap="none" normalizeH="0" baseline="0" dirty="0" smtClean="0">
              <a:ln>
                <a:noFill/>
              </a:ln>
              <a:solidFill>
                <a:schemeClr val="tx1"/>
              </a:solidFill>
              <a:effectLst/>
              <a:latin typeface="Arial" panose="020B0604020202020204" pitchFamily="34" charset="0"/>
            </a:endParaRPr>
          </a:p>
        </p:txBody>
      </p:sp>
      <p:sp>
        <p:nvSpPr>
          <p:cNvPr id="10" name="Rectángulo 9"/>
          <p:cNvSpPr/>
          <p:nvPr/>
        </p:nvSpPr>
        <p:spPr>
          <a:xfrm>
            <a:off x="7641157" y="3059296"/>
            <a:ext cx="4435642" cy="338554"/>
          </a:xfrm>
          <a:prstGeom prst="rect">
            <a:avLst/>
          </a:prstGeom>
        </p:spPr>
        <p:txBody>
          <a:bodyPr wrap="square">
            <a:spAutoFit/>
          </a:bodyPr>
          <a:lstStyle/>
          <a:p>
            <a:pPr lvl="0" indent="449263" algn="just" eaLnBrk="0" fontAlgn="base" hangingPunct="0">
              <a:spcBef>
                <a:spcPct val="0"/>
              </a:spcBef>
              <a:spcAft>
                <a:spcPct val="0"/>
              </a:spcAft>
            </a:pPr>
            <a:r>
              <a:rPr lang="es-EC" altLang="es-EC" sz="1600" dirty="0">
                <a:latin typeface="Arial" panose="020B0604020202020204" pitchFamily="34" charset="0"/>
                <a:ea typeface="Calibri" panose="020F0502020204030204" pitchFamily="34" charset="0"/>
                <a:cs typeface="Times New Roman" panose="02020603050405020304" pitchFamily="18" charset="0"/>
              </a:rPr>
              <a:t> </a:t>
            </a:r>
            <a:r>
              <a:rPr lang="es-EC" altLang="es-EC" sz="1050" dirty="0">
                <a:latin typeface="Arial" panose="020B0604020202020204" pitchFamily="34" charset="0"/>
                <a:ea typeface="Calibri" panose="020F0502020204030204" pitchFamily="34" charset="0"/>
                <a:cs typeface="Times New Roman" panose="02020603050405020304" pitchFamily="18" charset="0"/>
              </a:rPr>
              <a:t>NACIONAL	    </a:t>
            </a:r>
            <a:r>
              <a:rPr lang="es-EC" altLang="es-EC" sz="1050" dirty="0" smtClean="0">
                <a:latin typeface="Arial" panose="020B0604020202020204" pitchFamily="34" charset="0"/>
                <a:ea typeface="Calibri" panose="020F0502020204030204" pitchFamily="34" charset="0"/>
                <a:cs typeface="Times New Roman" panose="02020603050405020304" pitchFamily="18" charset="0"/>
              </a:rPr>
              <a:t>        EXTRANJERO</a:t>
            </a:r>
            <a:endParaRPr lang="es-EC" altLang="es-EC" sz="1400" dirty="0">
              <a:latin typeface="Arial" panose="020B0604020202020204" pitchFamily="34" charset="0"/>
            </a:endParaRPr>
          </a:p>
        </p:txBody>
      </p:sp>
      <p:grpSp>
        <p:nvGrpSpPr>
          <p:cNvPr id="12" name="Grupo 11"/>
          <p:cNvGrpSpPr/>
          <p:nvPr/>
        </p:nvGrpSpPr>
        <p:grpSpPr>
          <a:xfrm>
            <a:off x="-48511" y="5367879"/>
            <a:ext cx="4334761" cy="1244967"/>
            <a:chOff x="0" y="0"/>
            <a:chExt cx="3494532" cy="1038225"/>
          </a:xfrm>
        </p:grpSpPr>
        <p:pic>
          <p:nvPicPr>
            <p:cNvPr id="13" name="Imagen 12"/>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75196" t="38048"/>
            <a:stretch/>
          </p:blipFill>
          <p:spPr bwMode="auto">
            <a:xfrm>
              <a:off x="2633472" y="395021"/>
              <a:ext cx="861060" cy="642620"/>
            </a:xfrm>
            <a:prstGeom prst="rect">
              <a:avLst/>
            </a:prstGeom>
            <a:ln>
              <a:noFill/>
            </a:ln>
            <a:extLst>
              <a:ext uri="{53640926-AAD7-44D8-BBD7-CCE9431645EC}">
                <a14:shadowObscured xmlns:a14="http://schemas.microsoft.com/office/drawing/2010/main"/>
              </a:ext>
            </a:extLst>
          </p:spPr>
        </p:pic>
        <p:pic>
          <p:nvPicPr>
            <p:cNvPr id="14" name="Imagen 13"/>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r="24382"/>
            <a:stretch/>
          </p:blipFill>
          <p:spPr bwMode="auto">
            <a:xfrm>
              <a:off x="0" y="0"/>
              <a:ext cx="2625725" cy="1038225"/>
            </a:xfrm>
            <a:prstGeom prst="rect">
              <a:avLst/>
            </a:prstGeom>
            <a:ln>
              <a:noFill/>
            </a:ln>
            <a:extLst>
              <a:ext uri="{53640926-AAD7-44D8-BBD7-CCE9431645EC}">
                <a14:shadowObscured xmlns:a14="http://schemas.microsoft.com/office/drawing/2010/main"/>
              </a:ext>
            </a:extLst>
          </p:spPr>
        </p:pic>
      </p:grpSp>
      <p:sp>
        <p:nvSpPr>
          <p:cNvPr id="15" name="Rectangle 8"/>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6" name="Rectangle 10"/>
          <p:cNvSpPr>
            <a:spLocks noChangeArrowheads="1"/>
          </p:cNvSpPr>
          <p:nvPr/>
        </p:nvSpPr>
        <p:spPr bwMode="auto">
          <a:xfrm>
            <a:off x="0" y="45720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7" name="Rectangle 11"/>
          <p:cNvSpPr>
            <a:spLocks noChangeArrowheads="1"/>
          </p:cNvSpPr>
          <p:nvPr/>
        </p:nvSpPr>
        <p:spPr bwMode="auto">
          <a:xfrm>
            <a:off x="4357106" y="5658606"/>
            <a:ext cx="7534405"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449263" eaLnBrk="0" fontAlgn="base" hangingPunct="0">
              <a:spcBef>
                <a:spcPct val="0"/>
              </a:spcBef>
              <a:spcAft>
                <a:spcPct val="0"/>
              </a:spcAft>
              <a:tabLst>
                <a:tab pos="981075" algn="l"/>
              </a:tabLst>
              <a:defRPr>
                <a:solidFill>
                  <a:schemeClr val="tx1"/>
                </a:solidFill>
                <a:latin typeface="Arial" panose="020B0604020202020204" pitchFamily="34" charset="0"/>
              </a:defRPr>
            </a:lvl1pPr>
            <a:lvl2pPr eaLnBrk="0" fontAlgn="base" hangingPunct="0">
              <a:spcBef>
                <a:spcPct val="0"/>
              </a:spcBef>
              <a:spcAft>
                <a:spcPct val="0"/>
              </a:spcAft>
              <a:tabLst>
                <a:tab pos="981075" algn="l"/>
              </a:tabLst>
              <a:defRPr>
                <a:solidFill>
                  <a:schemeClr val="tx1"/>
                </a:solidFill>
                <a:latin typeface="Arial" panose="020B0604020202020204" pitchFamily="34" charset="0"/>
              </a:defRPr>
            </a:lvl2pPr>
            <a:lvl3pPr eaLnBrk="0" fontAlgn="base" hangingPunct="0">
              <a:spcBef>
                <a:spcPct val="0"/>
              </a:spcBef>
              <a:spcAft>
                <a:spcPct val="0"/>
              </a:spcAft>
              <a:tabLst>
                <a:tab pos="981075" algn="l"/>
              </a:tabLst>
              <a:defRPr>
                <a:solidFill>
                  <a:schemeClr val="tx1"/>
                </a:solidFill>
                <a:latin typeface="Arial" panose="020B0604020202020204" pitchFamily="34" charset="0"/>
              </a:defRPr>
            </a:lvl3pPr>
            <a:lvl4pPr eaLnBrk="0" fontAlgn="base" hangingPunct="0">
              <a:spcBef>
                <a:spcPct val="0"/>
              </a:spcBef>
              <a:spcAft>
                <a:spcPct val="0"/>
              </a:spcAft>
              <a:tabLst>
                <a:tab pos="981075" algn="l"/>
              </a:tabLst>
              <a:defRPr>
                <a:solidFill>
                  <a:schemeClr val="tx1"/>
                </a:solidFill>
                <a:latin typeface="Arial" panose="020B0604020202020204" pitchFamily="34" charset="0"/>
              </a:defRPr>
            </a:lvl4pPr>
            <a:lvl5pPr eaLnBrk="0" fontAlgn="base" hangingPunct="0">
              <a:spcBef>
                <a:spcPct val="0"/>
              </a:spcBef>
              <a:spcAft>
                <a:spcPct val="0"/>
              </a:spcAft>
              <a:tabLst>
                <a:tab pos="981075" algn="l"/>
              </a:tabLst>
              <a:defRPr>
                <a:solidFill>
                  <a:schemeClr val="tx1"/>
                </a:solidFill>
                <a:latin typeface="Arial" panose="020B0604020202020204" pitchFamily="34" charset="0"/>
              </a:defRPr>
            </a:lvl5pPr>
            <a:lvl6pPr eaLnBrk="0" fontAlgn="base" hangingPunct="0">
              <a:spcBef>
                <a:spcPct val="0"/>
              </a:spcBef>
              <a:spcAft>
                <a:spcPct val="0"/>
              </a:spcAft>
              <a:tabLst>
                <a:tab pos="981075" algn="l"/>
              </a:tabLst>
              <a:defRPr>
                <a:solidFill>
                  <a:schemeClr val="tx1"/>
                </a:solidFill>
                <a:latin typeface="Arial" panose="020B0604020202020204" pitchFamily="34" charset="0"/>
              </a:defRPr>
            </a:lvl6pPr>
            <a:lvl7pPr eaLnBrk="0" fontAlgn="base" hangingPunct="0">
              <a:spcBef>
                <a:spcPct val="0"/>
              </a:spcBef>
              <a:spcAft>
                <a:spcPct val="0"/>
              </a:spcAft>
              <a:tabLst>
                <a:tab pos="981075" algn="l"/>
              </a:tabLst>
              <a:defRPr>
                <a:solidFill>
                  <a:schemeClr val="tx1"/>
                </a:solidFill>
                <a:latin typeface="Arial" panose="020B0604020202020204" pitchFamily="34" charset="0"/>
              </a:defRPr>
            </a:lvl7pPr>
            <a:lvl8pPr eaLnBrk="0" fontAlgn="base" hangingPunct="0">
              <a:spcBef>
                <a:spcPct val="0"/>
              </a:spcBef>
              <a:spcAft>
                <a:spcPct val="0"/>
              </a:spcAft>
              <a:tabLst>
                <a:tab pos="981075" algn="l"/>
              </a:tabLst>
              <a:defRPr>
                <a:solidFill>
                  <a:schemeClr val="tx1"/>
                </a:solidFill>
                <a:latin typeface="Arial" panose="020B0604020202020204" pitchFamily="34" charset="0"/>
              </a:defRPr>
            </a:lvl8pPr>
            <a:lvl9pPr eaLnBrk="0" fontAlgn="base" hangingPunct="0">
              <a:spcBef>
                <a:spcPct val="0"/>
              </a:spcBef>
              <a:spcAft>
                <a:spcPct val="0"/>
              </a:spcAft>
              <a:tabLst>
                <a:tab pos="981075" algn="l"/>
              </a:tabLst>
              <a:defRPr>
                <a:solidFill>
                  <a:schemeClr val="tx1"/>
                </a:solidFill>
                <a:latin typeface="Arial" panose="020B0604020202020204" pitchFamily="34" charset="0"/>
              </a:defRPr>
            </a:lvl9pPr>
          </a:lstStyle>
          <a:p>
            <a:pPr marL="0" marR="0" lvl="0" indent="449263" algn="just" defTabSz="914400" rtl="0" eaLnBrk="0" fontAlgn="base" latinLnBrk="0" hangingPunct="0">
              <a:lnSpc>
                <a:spcPct val="100000"/>
              </a:lnSpc>
              <a:spcBef>
                <a:spcPct val="0"/>
              </a:spcBef>
              <a:spcAft>
                <a:spcPct val="0"/>
              </a:spcAft>
              <a:buClrTx/>
              <a:buSzTx/>
              <a:buFontTx/>
              <a:buNone/>
              <a:tabLst>
                <a:tab pos="981075" algn="l"/>
              </a:tabLst>
            </a:pPr>
            <a:r>
              <a:rPr kumimoji="0" lang="es-EC" altLang="es-EC" sz="1200" b="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Con este dato se puede establecer medidas correctivas para mejorar el servicio al cliente de habla inglesa puesto </a:t>
            </a:r>
            <a:r>
              <a:rPr lang="es-EC" altLang="es-EC" sz="1200" dirty="0" smtClean="0">
                <a:ea typeface="Calibri" panose="020F0502020204030204" pitchFamily="34" charset="0"/>
                <a:cs typeface="Times New Roman" panose="02020603050405020304" pitchFamily="18" charset="0"/>
              </a:rPr>
              <a:t>que </a:t>
            </a:r>
            <a:r>
              <a:rPr kumimoji="0" lang="es-EC" altLang="es-EC" sz="1200" b="0" i="0" u="none" strike="noStrike" cap="none" normalizeH="0" baseline="0" dirty="0" smtClean="0">
                <a:ln>
                  <a:noFill/>
                </a:ln>
                <a:solidFill>
                  <a:schemeClr val="tx1"/>
                </a:solidFill>
                <a:effectLst/>
                <a:latin typeface="Arial" panose="020B0604020202020204" pitchFamily="34" charset="0"/>
                <a:ea typeface="Calibri" panose="020F0502020204030204" pitchFamily="34" charset="0"/>
                <a:cs typeface="Times New Roman" panose="02020603050405020304" pitchFamily="18" charset="0"/>
              </a:rPr>
              <a:t>según estas cifras al menos cuatro nacionalidades no hablan español, lo cual puede dificultar el disfrute del servicio al cliente en la Red Cultural del Distrito Metropolitano de Quito.</a:t>
            </a:r>
            <a:endParaRPr kumimoji="0" lang="es-EC" altLang="es-EC" sz="1100" b="0" i="0" u="none" strike="noStrike" cap="none" normalizeH="0" baseline="0" dirty="0" smtClean="0">
              <a:ln>
                <a:noFill/>
              </a:ln>
              <a:solidFill>
                <a:schemeClr val="tx1"/>
              </a:solidFill>
              <a:effectLst/>
              <a:latin typeface="Arial" panose="020B0604020202020204" pitchFamily="34" charset="0"/>
            </a:endParaRPr>
          </a:p>
        </p:txBody>
      </p:sp>
      <p:sp>
        <p:nvSpPr>
          <p:cNvPr id="18" name="Rectángulo 17"/>
          <p:cNvSpPr/>
          <p:nvPr/>
        </p:nvSpPr>
        <p:spPr>
          <a:xfrm>
            <a:off x="-17454" y="6526768"/>
            <a:ext cx="3870290" cy="261610"/>
          </a:xfrm>
          <a:prstGeom prst="rect">
            <a:avLst/>
          </a:prstGeom>
        </p:spPr>
        <p:txBody>
          <a:bodyPr wrap="none">
            <a:spAutoFit/>
          </a:bodyPr>
          <a:lstStyle/>
          <a:p>
            <a:pPr lvl="0" indent="449263" algn="just" eaLnBrk="0" fontAlgn="base" hangingPunct="0">
              <a:spcBef>
                <a:spcPct val="0"/>
              </a:spcBef>
              <a:spcAft>
                <a:spcPct val="0"/>
              </a:spcAft>
              <a:tabLst>
                <a:tab pos="981075" algn="l"/>
              </a:tabLst>
            </a:pPr>
            <a:r>
              <a:rPr lang="es-EC" altLang="es-EC" sz="1100" dirty="0">
                <a:latin typeface="Arial" panose="020B0604020202020204" pitchFamily="34" charset="0"/>
                <a:ea typeface="Calibri" panose="020F0502020204030204" pitchFamily="34" charset="0"/>
                <a:cs typeface="Times New Roman" panose="02020603050405020304" pitchFamily="18" charset="0"/>
              </a:rPr>
              <a:t>Fuente: (Turismo, </a:t>
            </a:r>
            <a:r>
              <a:rPr lang="es-EC" altLang="es-EC" sz="1100" dirty="0" smtClean="0">
                <a:latin typeface="Arial" panose="020B0604020202020204" pitchFamily="34" charset="0"/>
                <a:ea typeface="Calibri" panose="020F0502020204030204" pitchFamily="34" charset="0"/>
                <a:cs typeface="Times New Roman" panose="02020603050405020304" pitchFamily="18" charset="0"/>
              </a:rPr>
              <a:t>Folleto </a:t>
            </a:r>
            <a:r>
              <a:rPr lang="es-EC" altLang="es-EC" sz="1100" dirty="0">
                <a:latin typeface="Arial" panose="020B0604020202020204" pitchFamily="34" charset="0"/>
                <a:ea typeface="Calibri" panose="020F0502020204030204" pitchFamily="34" charset="0"/>
                <a:cs typeface="Times New Roman" panose="02020603050405020304" pitchFamily="18" charset="0"/>
              </a:rPr>
              <a:t>de Cifras Turísticas, 2013)</a:t>
            </a:r>
            <a:endParaRPr lang="es-EC" altLang="es-EC" sz="1100" dirty="0">
              <a:latin typeface="Arial" panose="020B0604020202020204" pitchFamily="34" charset="0"/>
            </a:endParaRPr>
          </a:p>
        </p:txBody>
      </p:sp>
    </p:spTree>
    <p:extLst>
      <p:ext uri="{BB962C8B-B14F-4D97-AF65-F5344CB8AC3E}">
        <p14:creationId xmlns:p14="http://schemas.microsoft.com/office/powerpoint/2010/main" val="2580070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623FB4D5-DA14-4F29-9320-2DE0A6B571B9}"/>
              </a:ext>
            </a:extLst>
          </p:cNvPr>
          <p:cNvSpPr>
            <a:spLocks noGrp="1"/>
          </p:cNvSpPr>
          <p:nvPr>
            <p:ph type="title"/>
          </p:nvPr>
        </p:nvSpPr>
        <p:spPr>
          <a:xfrm>
            <a:off x="516834" y="431999"/>
            <a:ext cx="4414395" cy="841629"/>
          </a:xfrm>
        </p:spPr>
        <p:txBody>
          <a:bodyPr rtlCol="0"/>
          <a:lstStyle/>
          <a:p>
            <a:r>
              <a:rPr lang="es-EC" dirty="0" smtClean="0">
                <a:solidFill>
                  <a:schemeClr val="accent1"/>
                </a:solidFill>
                <a:sym typeface="Wingdings" panose="05000000000000000000" pitchFamily="2" charset="2"/>
              </a:rPr>
              <a:t> </a:t>
            </a:r>
            <a:r>
              <a:rPr lang="es-EC" dirty="0" smtClean="0">
                <a:solidFill>
                  <a:schemeClr val="accent1"/>
                </a:solidFill>
              </a:rPr>
              <a:t>ANÁLISIS </a:t>
            </a:r>
            <a:r>
              <a:rPr lang="es-EC" dirty="0">
                <a:solidFill>
                  <a:schemeClr val="accent1"/>
                </a:solidFill>
              </a:rPr>
              <a:t>UNIVARIADO</a:t>
            </a:r>
            <a:endParaRPr lang="es-ES" dirty="0">
              <a:solidFill>
                <a:schemeClr val="accent1"/>
              </a:solidFill>
            </a:endParaRPr>
          </a:p>
        </p:txBody>
      </p:sp>
      <p:sp>
        <p:nvSpPr>
          <p:cNvPr id="9" name="Marcador de número de diapositiva 8">
            <a:extLst>
              <a:ext uri="{FF2B5EF4-FFF2-40B4-BE49-F238E27FC236}">
                <a16:creationId xmlns:a16="http://schemas.microsoft.com/office/drawing/2014/main" xmlns="" id="{00A34EBD-7DEA-4599-A81B-0A363A0E17FC}"/>
              </a:ext>
            </a:extLst>
          </p:cNvPr>
          <p:cNvSpPr>
            <a:spLocks noGrp="1"/>
          </p:cNvSpPr>
          <p:nvPr>
            <p:ph type="sldNum" sz="quarter" idx="11"/>
          </p:nvPr>
        </p:nvSpPr>
        <p:spPr/>
        <p:txBody>
          <a:bodyPr rtlCol="0"/>
          <a:lstStyle/>
          <a:p>
            <a:pPr rtl="0"/>
            <a:fld id="{19B51A1E-902D-48AF-9020-955120F399B6}" type="slidenum">
              <a:rPr lang="es-ES" smtClean="0"/>
              <a:pPr rtl="0"/>
              <a:t>13</a:t>
            </a:fld>
            <a:endParaRPr lang="es-ES" dirty="0"/>
          </a:p>
        </p:txBody>
      </p:sp>
      <p:sp>
        <p:nvSpPr>
          <p:cNvPr id="5" name="Rectangle 2"/>
          <p:cNvSpPr>
            <a:spLocks noChangeArrowheads="1"/>
          </p:cNvSpPr>
          <p:nvPr/>
        </p:nvSpPr>
        <p:spPr bwMode="auto">
          <a:xfrm>
            <a:off x="248043" y="978935"/>
            <a:ext cx="944040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indent="45085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es-EC" sz="1600" b="1" dirty="0"/>
              <a:t>Pregunta 4. </a:t>
            </a:r>
            <a:r>
              <a:rPr lang="es-EC" sz="1600" dirty="0"/>
              <a:t>¿Por cuál medio recibió información de los eventos que se realiza en la institución? </a:t>
            </a:r>
            <a:endParaRPr kumimoji="0" lang="es-EC" altLang="es-EC" sz="1400" b="1" i="0" u="none" strike="noStrike" cap="none" normalizeH="0" baseline="0" dirty="0" smtClean="0">
              <a:ln>
                <a:noFill/>
              </a:ln>
              <a:solidFill>
                <a:schemeClr val="tx1"/>
              </a:solidFill>
              <a:effectLst/>
            </a:endParaRPr>
          </a:p>
        </p:txBody>
      </p:sp>
      <p:sp>
        <p:nvSpPr>
          <p:cNvPr id="15" name="Rectangle 8"/>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16" name="Rectangle 10"/>
          <p:cNvSpPr>
            <a:spLocks noChangeArrowheads="1"/>
          </p:cNvSpPr>
          <p:nvPr/>
        </p:nvSpPr>
        <p:spPr bwMode="auto">
          <a:xfrm>
            <a:off x="0" y="45720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4" name="Tabla 3"/>
          <p:cNvGraphicFramePr>
            <a:graphicFrameLocks noGrp="1"/>
          </p:cNvGraphicFramePr>
          <p:nvPr>
            <p:extLst>
              <p:ext uri="{D42A27DB-BD31-4B8C-83A1-F6EECF244321}">
                <p14:modId xmlns:p14="http://schemas.microsoft.com/office/powerpoint/2010/main" val="1454385026"/>
              </p:ext>
            </p:extLst>
          </p:nvPr>
        </p:nvGraphicFramePr>
        <p:xfrm>
          <a:off x="785468" y="1447818"/>
          <a:ext cx="2920258" cy="2614677"/>
        </p:xfrm>
        <a:graphic>
          <a:graphicData uri="http://schemas.openxmlformats.org/drawingml/2006/table">
            <a:tbl>
              <a:tblPr firstRow="1" firstCol="1" bandRow="1">
                <a:tableStyleId>{073A0DAA-6AF3-43AB-8588-CEC1D06C72B9}</a:tableStyleId>
              </a:tblPr>
              <a:tblGrid>
                <a:gridCol w="1468839"/>
                <a:gridCol w="1451419"/>
              </a:tblGrid>
              <a:tr h="234711">
                <a:tc>
                  <a:txBody>
                    <a:bodyPr/>
                    <a:lstStyle/>
                    <a:p>
                      <a:pPr algn="ctr">
                        <a:lnSpc>
                          <a:spcPct val="107000"/>
                        </a:lnSpc>
                        <a:spcAft>
                          <a:spcPts val="0"/>
                        </a:spcAft>
                      </a:pPr>
                      <a:r>
                        <a:rPr lang="es-EC" sz="1000">
                          <a:effectLst/>
                        </a:rPr>
                        <a:t>Medio Comunicación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Frecuencia SI</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34711">
                <a:tc>
                  <a:txBody>
                    <a:bodyPr/>
                    <a:lstStyle/>
                    <a:p>
                      <a:pPr algn="ctr">
                        <a:lnSpc>
                          <a:spcPct val="107000"/>
                        </a:lnSpc>
                        <a:spcAft>
                          <a:spcPts val="0"/>
                        </a:spcAft>
                      </a:pPr>
                      <a:r>
                        <a:rPr lang="es-EC" sz="1000">
                          <a:effectLst/>
                        </a:rPr>
                        <a:t>Radio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5</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34711">
                <a:tc>
                  <a:txBody>
                    <a:bodyPr/>
                    <a:lstStyle/>
                    <a:p>
                      <a:pPr algn="ctr">
                        <a:lnSpc>
                          <a:spcPct val="107000"/>
                        </a:lnSpc>
                        <a:spcAft>
                          <a:spcPts val="0"/>
                        </a:spcAft>
                      </a:pPr>
                      <a:r>
                        <a:rPr lang="es-EC" sz="1000">
                          <a:effectLst/>
                        </a:rPr>
                        <a:t>Prensa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34711">
                <a:tc>
                  <a:txBody>
                    <a:bodyPr/>
                    <a:lstStyle/>
                    <a:p>
                      <a:pPr algn="ctr">
                        <a:lnSpc>
                          <a:spcPct val="107000"/>
                        </a:lnSpc>
                        <a:spcAft>
                          <a:spcPts val="0"/>
                        </a:spcAft>
                      </a:pPr>
                      <a:r>
                        <a:rPr lang="es-EC" sz="1000">
                          <a:effectLst/>
                        </a:rPr>
                        <a:t>Tv</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18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34711">
                <a:tc>
                  <a:txBody>
                    <a:bodyPr/>
                    <a:lstStyle/>
                    <a:p>
                      <a:pPr algn="ctr">
                        <a:lnSpc>
                          <a:spcPct val="107000"/>
                        </a:lnSpc>
                        <a:spcAft>
                          <a:spcPts val="0"/>
                        </a:spcAft>
                      </a:pPr>
                      <a:r>
                        <a:rPr lang="es-EC" sz="1000">
                          <a:effectLst/>
                        </a:rPr>
                        <a:t>Folleto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34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0912">
                <a:tc>
                  <a:txBody>
                    <a:bodyPr/>
                    <a:lstStyle/>
                    <a:p>
                      <a:pPr algn="ctr">
                        <a:lnSpc>
                          <a:spcPct val="107000"/>
                        </a:lnSpc>
                        <a:spcAft>
                          <a:spcPts val="0"/>
                        </a:spcAft>
                      </a:pPr>
                      <a:r>
                        <a:rPr lang="es-EC" sz="1000">
                          <a:effectLst/>
                        </a:rPr>
                        <a:t>Internet</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41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1851">
                <a:tc>
                  <a:txBody>
                    <a:bodyPr/>
                    <a:lstStyle/>
                    <a:p>
                      <a:pPr algn="ctr">
                        <a:lnSpc>
                          <a:spcPct val="107000"/>
                        </a:lnSpc>
                        <a:spcAft>
                          <a:spcPts val="0"/>
                        </a:spcAft>
                      </a:pPr>
                      <a:r>
                        <a:rPr lang="es-EC" sz="1000">
                          <a:effectLst/>
                        </a:rPr>
                        <a:t>Vallas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4</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0912">
                <a:tc>
                  <a:txBody>
                    <a:bodyPr/>
                    <a:lstStyle/>
                    <a:p>
                      <a:pPr algn="ctr">
                        <a:lnSpc>
                          <a:spcPct val="107000"/>
                        </a:lnSpc>
                        <a:spcAft>
                          <a:spcPts val="0"/>
                        </a:spcAft>
                      </a:pPr>
                      <a:r>
                        <a:rPr lang="es-EC" sz="1000">
                          <a:effectLst/>
                        </a:rPr>
                        <a:t>Redes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59</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34711">
                <a:tc>
                  <a:txBody>
                    <a:bodyPr/>
                    <a:lstStyle/>
                    <a:p>
                      <a:pPr algn="ctr">
                        <a:lnSpc>
                          <a:spcPct val="107000"/>
                        </a:lnSpc>
                        <a:spcAft>
                          <a:spcPts val="0"/>
                        </a:spcAft>
                      </a:pPr>
                      <a:r>
                        <a:rPr lang="es-EC" sz="1000">
                          <a:effectLst/>
                        </a:rPr>
                        <a:t>Tríptico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0912">
                <a:tc>
                  <a:txBody>
                    <a:bodyPr/>
                    <a:lstStyle/>
                    <a:p>
                      <a:pPr algn="ctr">
                        <a:lnSpc>
                          <a:spcPct val="107000"/>
                        </a:lnSpc>
                        <a:spcAft>
                          <a:spcPts val="0"/>
                        </a:spcAft>
                      </a:pPr>
                      <a:r>
                        <a:rPr lang="es-EC" sz="1000">
                          <a:effectLst/>
                        </a:rPr>
                        <a:t>Revista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0912">
                <a:tc>
                  <a:txBody>
                    <a:bodyPr/>
                    <a:lstStyle/>
                    <a:p>
                      <a:pPr algn="ctr">
                        <a:lnSpc>
                          <a:spcPct val="107000"/>
                        </a:lnSpc>
                        <a:spcAft>
                          <a:spcPts val="0"/>
                        </a:spcAft>
                      </a:pPr>
                      <a:r>
                        <a:rPr lang="es-EC" sz="1000">
                          <a:effectLst/>
                        </a:rPr>
                        <a:t>Boca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a:effectLst/>
                        </a:rPr>
                        <a:t>75</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r h="200912">
                <a:tc>
                  <a:txBody>
                    <a:bodyPr/>
                    <a:lstStyle/>
                    <a:p>
                      <a:pPr algn="ctr">
                        <a:lnSpc>
                          <a:spcPct val="107000"/>
                        </a:lnSpc>
                        <a:spcAft>
                          <a:spcPts val="0"/>
                        </a:spcAft>
                      </a:pPr>
                      <a:r>
                        <a:rPr lang="es-EC" sz="1000">
                          <a:effectLst/>
                        </a:rPr>
                        <a:t>Otro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C" sz="1000" dirty="0">
                          <a:effectLst/>
                        </a:rPr>
                        <a:t>5</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r>
            </a:tbl>
          </a:graphicData>
        </a:graphic>
      </p:graphicFrame>
      <p:graphicFrame>
        <p:nvGraphicFramePr>
          <p:cNvPr id="19" name="Gráfico 18"/>
          <p:cNvGraphicFramePr/>
          <p:nvPr>
            <p:extLst>
              <p:ext uri="{D42A27DB-BD31-4B8C-83A1-F6EECF244321}">
                <p14:modId xmlns:p14="http://schemas.microsoft.com/office/powerpoint/2010/main" val="344187212"/>
              </p:ext>
            </p:extLst>
          </p:nvPr>
        </p:nvGraphicFramePr>
        <p:xfrm>
          <a:off x="332108" y="4062496"/>
          <a:ext cx="4783846" cy="265897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ángulo 6"/>
          <p:cNvSpPr/>
          <p:nvPr/>
        </p:nvSpPr>
        <p:spPr>
          <a:xfrm>
            <a:off x="5690630" y="1447818"/>
            <a:ext cx="6015594" cy="4708981"/>
          </a:xfrm>
          <a:prstGeom prst="rect">
            <a:avLst/>
          </a:prstGeom>
        </p:spPr>
        <p:txBody>
          <a:bodyPr wrap="square">
            <a:spAutoFit/>
          </a:bodyPr>
          <a:lstStyle/>
          <a:p>
            <a:pPr algn="just">
              <a:spcAft>
                <a:spcPts val="800"/>
              </a:spcAft>
            </a:pPr>
            <a:r>
              <a:rPr lang="es-EC" sz="1400" b="1" dirty="0">
                <a:latin typeface="Times New Roman" panose="02020603050405020304" pitchFamily="18" charset="0"/>
                <a:ea typeface="Calibri" panose="020F0502020204030204" pitchFamily="34" charset="0"/>
                <a:cs typeface="Times New Roman" panose="02020603050405020304" pitchFamily="18" charset="0"/>
              </a:rPr>
              <a:t>Análisis ejecutivo</a:t>
            </a:r>
            <a:endParaRPr lang="es-EC" sz="1400" dirty="0">
              <a:latin typeface="Times New Roman" panose="02020603050405020304" pitchFamily="18" charset="0"/>
              <a:ea typeface="Calibri" panose="020F0502020204030204" pitchFamily="34" charset="0"/>
              <a:cs typeface="Times New Roman" panose="02020603050405020304" pitchFamily="18" charset="0"/>
            </a:endParaRPr>
          </a:p>
          <a:p>
            <a:pPr indent="449580" algn="just">
              <a:spcAft>
                <a:spcPts val="800"/>
              </a:spcAft>
            </a:pPr>
            <a:r>
              <a:rPr lang="es-EC" sz="1400" dirty="0">
                <a:latin typeface="Times New Roman" panose="02020603050405020304" pitchFamily="18" charset="0"/>
                <a:ea typeface="Calibri" panose="020F0502020204030204" pitchFamily="34" charset="0"/>
                <a:cs typeface="Times New Roman" panose="02020603050405020304" pitchFamily="18" charset="0"/>
              </a:rPr>
              <a:t>El 30% de los encuestados obtuvo información de los eventos que realizan las instalaciones culturales por boca a boca seguido del 24% que se informaron por redes sociales, esta variable ayudará a la construcción de un plan de mejoramiento en el servicio en la Red Cultural para fortalecer estos medios de comunicación. Además, se denota la importancia de la satisfacción </a:t>
            </a:r>
            <a:r>
              <a:rPr lang="es-EC" sz="1400" dirty="0" smtClean="0">
                <a:latin typeface="Times New Roman" panose="02020603050405020304" pitchFamily="18" charset="0"/>
                <a:ea typeface="Calibri" panose="020F0502020204030204" pitchFamily="34" charset="0"/>
                <a:cs typeface="Times New Roman" panose="02020603050405020304" pitchFamily="18" charset="0"/>
              </a:rPr>
              <a:t>del </a:t>
            </a:r>
            <a:r>
              <a:rPr lang="es-EC" sz="1400" dirty="0">
                <a:latin typeface="Times New Roman" panose="02020603050405020304" pitchFamily="18" charset="0"/>
                <a:ea typeface="Calibri" panose="020F0502020204030204" pitchFamily="34" charset="0"/>
                <a:cs typeface="Times New Roman" panose="02020603050405020304" pitchFamily="18" charset="0"/>
              </a:rPr>
              <a:t>usuario puesto que al estar satisfecho con el contenido cultural y el servicio al cliente comunica a su círculo la experiencia cultural y por lo tanto es una cadena que forma una bola de nieve, atrayendo así a más usuarios nuevos en las instalaciones culturales.</a:t>
            </a:r>
          </a:p>
          <a:p>
            <a:pPr algn="just">
              <a:spcAft>
                <a:spcPts val="800"/>
              </a:spcAft>
            </a:pPr>
            <a:r>
              <a:rPr lang="es-EC" sz="1400" b="1" dirty="0">
                <a:latin typeface="Times New Roman" panose="02020603050405020304" pitchFamily="18" charset="0"/>
                <a:ea typeface="Calibri" panose="020F0502020204030204" pitchFamily="34" charset="0"/>
                <a:cs typeface="Times New Roman" panose="02020603050405020304" pitchFamily="18" charset="0"/>
              </a:rPr>
              <a:t>Análisis comparativo</a:t>
            </a:r>
            <a:endParaRPr lang="es-EC" sz="1400" dirty="0">
              <a:latin typeface="Times New Roman" panose="02020603050405020304" pitchFamily="18" charset="0"/>
              <a:ea typeface="Calibri" panose="020F0502020204030204" pitchFamily="34" charset="0"/>
              <a:cs typeface="Times New Roman" panose="02020603050405020304" pitchFamily="18" charset="0"/>
            </a:endParaRPr>
          </a:p>
          <a:p>
            <a:pPr indent="449580" algn="just">
              <a:spcAft>
                <a:spcPts val="800"/>
              </a:spcAft>
            </a:pPr>
            <a:r>
              <a:rPr lang="es-EC" sz="1400" dirty="0">
                <a:latin typeface="Times New Roman" panose="02020603050405020304" pitchFamily="18" charset="0"/>
                <a:ea typeface="Calibri" panose="020F0502020204030204" pitchFamily="34" charset="0"/>
                <a:cs typeface="Times New Roman" panose="02020603050405020304" pitchFamily="18" charset="0"/>
              </a:rPr>
              <a:t>Según Quito Turismo, publicación realizada el 14 –marzo-2019, el 41% los turistas se informan mediante familiares y amigos (boca a boca) seguido del internet con el 37% y ferias internacionales con el 9% (Turismo, UIO CIFRAS 2019, 2019). Cifras similares se obtuvo de la investigación realizada en el año 2013 por Quito Turismo con los siguientes resultados: el 30% de los visitantes no residente obtuvieron información de las instalaciones culturales por medio del internet, seguido del 34% por el boca a boca siendo familiares y amigos quienes informan a los visitantes no residentes (Turismo, </a:t>
            </a:r>
            <a:r>
              <a:rPr lang="es-EC" sz="1400" dirty="0" smtClean="0">
                <a:latin typeface="Times New Roman" panose="02020603050405020304" pitchFamily="18" charset="0"/>
                <a:ea typeface="Calibri" panose="020F0502020204030204" pitchFamily="34" charset="0"/>
                <a:cs typeface="Times New Roman" panose="02020603050405020304" pitchFamily="18" charset="0"/>
              </a:rPr>
              <a:t>Folleto </a:t>
            </a:r>
            <a:r>
              <a:rPr lang="es-EC" sz="1400" dirty="0">
                <a:latin typeface="Times New Roman" panose="02020603050405020304" pitchFamily="18" charset="0"/>
                <a:ea typeface="Calibri" panose="020F0502020204030204" pitchFamily="34" charset="0"/>
                <a:cs typeface="Times New Roman" panose="02020603050405020304" pitchFamily="18" charset="0"/>
              </a:rPr>
              <a:t>de Cifras Turísticas, 2013).</a:t>
            </a:r>
            <a:endParaRPr lang="es-EC" sz="1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4848378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14</a:t>
            </a:fld>
            <a:endParaRPr lang="es-ES" noProof="0"/>
          </a:p>
        </p:txBody>
      </p:sp>
      <p:sp>
        <p:nvSpPr>
          <p:cNvPr id="2" name="Título 1"/>
          <p:cNvSpPr>
            <a:spLocks noGrp="1"/>
          </p:cNvSpPr>
          <p:nvPr>
            <p:ph type="title"/>
          </p:nvPr>
        </p:nvSpPr>
        <p:spPr>
          <a:xfrm>
            <a:off x="516835" y="432000"/>
            <a:ext cx="6479710" cy="695740"/>
          </a:xfrm>
        </p:spPr>
        <p:txBody>
          <a:bodyPr/>
          <a:lstStyle/>
          <a:p>
            <a:r>
              <a:rPr lang="es-EC" dirty="0">
                <a:solidFill>
                  <a:schemeClr val="accent1"/>
                </a:solidFill>
                <a:sym typeface="Wingdings" panose="05000000000000000000" pitchFamily="2" charset="2"/>
              </a:rPr>
              <a:t> </a:t>
            </a:r>
            <a:r>
              <a:rPr lang="es-EC" dirty="0">
                <a:solidFill>
                  <a:schemeClr val="accent1"/>
                </a:solidFill>
              </a:rPr>
              <a:t>ANÁLISIS </a:t>
            </a:r>
            <a:r>
              <a:rPr lang="es-EC" dirty="0" smtClean="0">
                <a:solidFill>
                  <a:schemeClr val="accent1"/>
                </a:solidFill>
              </a:rPr>
              <a:t>BIVARIADO</a:t>
            </a:r>
            <a:br>
              <a:rPr lang="es-EC" dirty="0" smtClean="0">
                <a:solidFill>
                  <a:schemeClr val="accent1"/>
                </a:solidFill>
              </a:rPr>
            </a:br>
            <a:r>
              <a:rPr lang="es-EC" dirty="0" smtClean="0">
                <a:solidFill>
                  <a:schemeClr val="accent6"/>
                </a:solidFill>
              </a:rPr>
              <a:t> Crosstabs o Tabla de Contingencia</a:t>
            </a:r>
            <a:endParaRPr lang="es-EC" dirty="0">
              <a:solidFill>
                <a:schemeClr val="accent6"/>
              </a:solidFill>
            </a:endParaRPr>
          </a:p>
        </p:txBody>
      </p:sp>
      <p:sp>
        <p:nvSpPr>
          <p:cNvPr id="11" name="Marcador de contenido 8"/>
          <p:cNvSpPr>
            <a:spLocks noGrp="1"/>
          </p:cNvSpPr>
          <p:nvPr>
            <p:ph type="body" idx="1"/>
          </p:nvPr>
        </p:nvSpPr>
        <p:spPr>
          <a:xfrm>
            <a:off x="432000" y="1127740"/>
            <a:ext cx="11274224" cy="576971"/>
          </a:xfrm>
          <a:noFill/>
        </p:spPr>
        <p:txBody>
          <a:bodyPr/>
          <a:lstStyle/>
          <a:p>
            <a:r>
              <a:rPr lang="es-EC" sz="1800" b="1" dirty="0">
                <a:solidFill>
                  <a:schemeClr val="tx1"/>
                </a:solidFill>
              </a:rPr>
              <a:t>Pregunta 1. ¿Cuál establecimiento de la </a:t>
            </a:r>
            <a:r>
              <a:rPr lang="es-EC" sz="1800" b="1" dirty="0" smtClean="0">
                <a:solidFill>
                  <a:schemeClr val="tx1"/>
                </a:solidFill>
              </a:rPr>
              <a:t>Red Cultural </a:t>
            </a:r>
            <a:r>
              <a:rPr lang="es-EC" sz="1800" b="1" dirty="0">
                <a:solidFill>
                  <a:schemeClr val="tx1"/>
                </a:solidFill>
              </a:rPr>
              <a:t>acaba de visitar? Y Pregunta 2. </a:t>
            </a:r>
            <a:r>
              <a:rPr lang="es-EC" sz="1800" b="1" dirty="0" smtClean="0">
                <a:solidFill>
                  <a:schemeClr val="tx1"/>
                </a:solidFill>
              </a:rPr>
              <a:t>¿</a:t>
            </a:r>
            <a:r>
              <a:rPr lang="es-EC" sz="1800" b="1" dirty="0">
                <a:solidFill>
                  <a:schemeClr val="tx1"/>
                </a:solidFill>
              </a:rPr>
              <a:t>Qué tan satisfecho estuvo con la atención brindada por el personal del establecimiento? Marque con una “X” su </a:t>
            </a:r>
            <a:r>
              <a:rPr lang="es-EC" sz="1800" b="1" dirty="0" smtClean="0">
                <a:solidFill>
                  <a:schemeClr val="tx1"/>
                </a:solidFill>
              </a:rPr>
              <a:t>elección</a:t>
            </a:r>
            <a:endParaRPr lang="es-EC" sz="1800" dirty="0">
              <a:solidFill>
                <a:schemeClr val="tx1"/>
              </a:solidFill>
            </a:endParaRPr>
          </a:p>
        </p:txBody>
      </p:sp>
      <p:pic>
        <p:nvPicPr>
          <p:cNvPr id="12" name="Marcador de contenido 8">
            <a:hlinkClick r:id="rId3" action="ppaction://hlinksldjump"/>
          </p:cNvPr>
          <p:cNvPicPr>
            <a:picLocks noGrp="1" noChangeAspect="1"/>
          </p:cNvPicPr>
          <p:nvPr>
            <p:ph sz="half" idx="2"/>
          </p:nvPr>
        </p:nvPicPr>
        <p:blipFill>
          <a:blip r:embed="rId4"/>
          <a:stretch>
            <a:fillRect/>
          </a:stretch>
        </p:blipFill>
        <p:spPr>
          <a:xfrm>
            <a:off x="391592" y="2381008"/>
            <a:ext cx="4607130" cy="4391948"/>
          </a:xfrm>
          <a:prstGeom prst="rect">
            <a:avLst/>
          </a:prstGeom>
        </p:spPr>
      </p:pic>
      <p:sp>
        <p:nvSpPr>
          <p:cNvPr id="13" name="Marcador de contenido 12"/>
          <p:cNvSpPr>
            <a:spLocks noGrp="1"/>
          </p:cNvSpPr>
          <p:nvPr>
            <p:ph sz="quarter" idx="4"/>
          </p:nvPr>
        </p:nvSpPr>
        <p:spPr>
          <a:xfrm>
            <a:off x="5172893" y="1901858"/>
            <a:ext cx="6729735" cy="2749471"/>
          </a:xfrm>
          <a:prstGeom prst="rect">
            <a:avLst/>
          </a:prstGeom>
        </p:spPr>
        <p:txBody>
          <a:bodyPr wrap="square">
            <a:spAutoFit/>
          </a:bodyPr>
          <a:lstStyle/>
          <a:p>
            <a:pPr>
              <a:spcAft>
                <a:spcPts val="0"/>
              </a:spcAft>
            </a:pPr>
            <a:r>
              <a:rPr lang="es-EC" b="1" dirty="0">
                <a:latin typeface="Times New Roman" panose="02020603050405020304" pitchFamily="18" charset="0"/>
                <a:ea typeface="Calibri" panose="020F0502020204030204" pitchFamily="34" charset="0"/>
                <a:cs typeface="Times New Roman" panose="02020603050405020304" pitchFamily="18" charset="0"/>
              </a:rPr>
              <a:t>Análisis ejecutivo</a:t>
            </a:r>
            <a:endParaRPr lang="es-EC" dirty="0">
              <a:latin typeface="Times New Roman" panose="02020603050405020304" pitchFamily="18" charset="0"/>
              <a:ea typeface="Calibri" panose="020F0502020204030204" pitchFamily="34" charset="0"/>
              <a:cs typeface="Times New Roman" panose="02020603050405020304" pitchFamily="18" charset="0"/>
            </a:endParaRPr>
          </a:p>
          <a:p>
            <a:pPr indent="449580" algn="just">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Dentro de la investigación se pudo observar que la mayor contingencia se encuentra en la Casa de Artes de la Ronda con la calificación de bastante satisfecho lo que demuestra que los usuarios están muy complacidos con los servicios que prestan.</a:t>
            </a:r>
          </a:p>
          <a:p>
            <a:pPr indent="449580" algn="just">
              <a:spcAft>
                <a:spcPts val="0"/>
              </a:spcAft>
            </a:pPr>
            <a:r>
              <a:rPr lang="es-EC" dirty="0" smtClean="0">
                <a:latin typeface="Times New Roman" panose="02020603050405020304" pitchFamily="18" charset="0"/>
                <a:ea typeface="Calibri" panose="020F0502020204030204" pitchFamily="34" charset="0"/>
                <a:cs typeface="Times New Roman" panose="02020603050405020304" pitchFamily="18" charset="0"/>
              </a:rPr>
              <a:t>Con </a:t>
            </a:r>
            <a:r>
              <a:rPr lang="es-EC" dirty="0">
                <a:latin typeface="Times New Roman" panose="02020603050405020304" pitchFamily="18" charset="0"/>
                <a:ea typeface="Calibri" panose="020F0502020204030204" pitchFamily="34" charset="0"/>
                <a:cs typeface="Times New Roman" panose="02020603050405020304" pitchFamily="18" charset="0"/>
              </a:rPr>
              <a:t>este dato se puede establecer medidas correctivas para mejorar la atención al cliente en los establecimientos que obtuvieron baja calificación en la satisfacción del usuario cultural, en los análisis de correlación se puede establecer los factores de insatisfacción en las instalaciones de la Red Cultural. </a:t>
            </a:r>
            <a:endParaRPr lang="es-EC"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13743921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15</a:t>
            </a:fld>
            <a:endParaRPr lang="es-ES" noProof="0"/>
          </a:p>
        </p:txBody>
      </p:sp>
      <p:sp>
        <p:nvSpPr>
          <p:cNvPr id="2" name="Título 1"/>
          <p:cNvSpPr>
            <a:spLocks noGrp="1"/>
          </p:cNvSpPr>
          <p:nvPr>
            <p:ph type="title"/>
          </p:nvPr>
        </p:nvSpPr>
        <p:spPr>
          <a:xfrm>
            <a:off x="516834" y="432000"/>
            <a:ext cx="4152148" cy="695740"/>
          </a:xfrm>
        </p:spPr>
        <p:txBody>
          <a:bodyPr/>
          <a:lstStyle/>
          <a:p>
            <a:r>
              <a:rPr lang="es-EC" dirty="0">
                <a:solidFill>
                  <a:schemeClr val="accent1"/>
                </a:solidFill>
                <a:sym typeface="Wingdings" panose="05000000000000000000" pitchFamily="2" charset="2"/>
              </a:rPr>
              <a:t> </a:t>
            </a:r>
            <a:r>
              <a:rPr lang="es-EC" dirty="0">
                <a:solidFill>
                  <a:schemeClr val="accent1"/>
                </a:solidFill>
              </a:rPr>
              <a:t>ANÁLISIS BIVARIADO</a:t>
            </a:r>
            <a:r>
              <a:rPr lang="es-EC" dirty="0" smtClean="0">
                <a:solidFill>
                  <a:schemeClr val="accent6"/>
                </a:solidFill>
              </a:rPr>
              <a:t> </a:t>
            </a:r>
            <a:br>
              <a:rPr lang="es-EC" dirty="0" smtClean="0">
                <a:solidFill>
                  <a:schemeClr val="accent6"/>
                </a:solidFill>
              </a:rPr>
            </a:br>
            <a:r>
              <a:rPr lang="es-EC" dirty="0" smtClean="0">
                <a:solidFill>
                  <a:schemeClr val="accent6"/>
                </a:solidFill>
              </a:rPr>
              <a:t>Anova</a:t>
            </a:r>
            <a:endParaRPr lang="es-EC" dirty="0">
              <a:solidFill>
                <a:schemeClr val="accent6"/>
              </a:solidFill>
            </a:endParaRPr>
          </a:p>
        </p:txBody>
      </p:sp>
      <p:sp>
        <p:nvSpPr>
          <p:cNvPr id="11" name="Marcador de contenido 8"/>
          <p:cNvSpPr>
            <a:spLocks noGrp="1"/>
          </p:cNvSpPr>
          <p:nvPr>
            <p:ph type="body" idx="1"/>
          </p:nvPr>
        </p:nvSpPr>
        <p:spPr>
          <a:xfrm>
            <a:off x="-1187794" y="1232228"/>
            <a:ext cx="4566722" cy="335300"/>
          </a:xfrm>
          <a:noFill/>
        </p:spPr>
        <p:txBody>
          <a:bodyPr/>
          <a:lstStyle/>
          <a:p>
            <a:pPr lvl="4"/>
            <a:r>
              <a:rPr lang="es-EC" dirty="0"/>
              <a:t>Edad con el establecimiento</a:t>
            </a:r>
          </a:p>
        </p:txBody>
      </p:sp>
      <p:sp>
        <p:nvSpPr>
          <p:cNvPr id="3" name="Marcador de contenido 2"/>
          <p:cNvSpPr>
            <a:spLocks noGrp="1"/>
          </p:cNvSpPr>
          <p:nvPr>
            <p:ph sz="half" idx="2"/>
          </p:nvPr>
        </p:nvSpPr>
        <p:spPr>
          <a:xfrm>
            <a:off x="290132" y="1642886"/>
            <a:ext cx="10201166" cy="1204817"/>
          </a:xfrm>
        </p:spPr>
        <p:txBody>
          <a:bodyPr/>
          <a:lstStyle/>
          <a:p>
            <a:pPr marL="0" indent="0">
              <a:buNone/>
            </a:pPr>
            <a:r>
              <a:rPr lang="es-EC" b="1" dirty="0"/>
              <a:t>Hipótesis</a:t>
            </a:r>
          </a:p>
          <a:p>
            <a:r>
              <a:rPr lang="es-EC" b="1" dirty="0"/>
              <a:t> </a:t>
            </a:r>
            <a:r>
              <a:rPr lang="es-EC" b="1" dirty="0" smtClean="0"/>
              <a:t>Ho</a:t>
            </a:r>
            <a:r>
              <a:rPr lang="es-EC" b="1" dirty="0"/>
              <a:t>: </a:t>
            </a:r>
            <a:r>
              <a:rPr lang="es-EC" dirty="0"/>
              <a:t>Si A “edad” y B “¿Cuál establecimiento de la Red Cultural acaba de visitar?” Es &gt; 5% rechazo.</a:t>
            </a:r>
          </a:p>
          <a:p>
            <a:r>
              <a:rPr lang="es-EC" b="1" dirty="0"/>
              <a:t>Ha: </a:t>
            </a:r>
            <a:r>
              <a:rPr lang="es-EC" dirty="0"/>
              <a:t>Si A “edad” y B “¿Cuál establecimiento de la Red Cultural acaba de visitar?” Es &lt; 5% acepto.</a:t>
            </a:r>
          </a:p>
          <a:p>
            <a:endParaRPr lang="es-EC" dirty="0"/>
          </a:p>
        </p:txBody>
      </p:sp>
      <p:graphicFrame>
        <p:nvGraphicFramePr>
          <p:cNvPr id="6" name="Marcador de contenido 5"/>
          <p:cNvGraphicFramePr>
            <a:graphicFrameLocks noGrp="1"/>
          </p:cNvGraphicFramePr>
          <p:nvPr>
            <p:ph sz="quarter" idx="4"/>
            <p:extLst>
              <p:ext uri="{D42A27DB-BD31-4B8C-83A1-F6EECF244321}">
                <p14:modId xmlns:p14="http://schemas.microsoft.com/office/powerpoint/2010/main" val="2754901954"/>
              </p:ext>
            </p:extLst>
          </p:nvPr>
        </p:nvGraphicFramePr>
        <p:xfrm>
          <a:off x="542960" y="3262782"/>
          <a:ext cx="4958715" cy="1219200"/>
        </p:xfrm>
        <a:graphic>
          <a:graphicData uri="http://schemas.openxmlformats.org/drawingml/2006/table">
            <a:tbl>
              <a:tblPr>
                <a:tableStyleId>{B301B821-A1FF-4177-AEE7-76D212191A09}</a:tableStyleId>
              </a:tblPr>
              <a:tblGrid>
                <a:gridCol w="1122045"/>
                <a:gridCol w="937260"/>
                <a:gridCol w="654050"/>
                <a:gridCol w="937260"/>
                <a:gridCol w="654050"/>
                <a:gridCol w="654050"/>
              </a:tblGrid>
              <a:tr h="0">
                <a:tc gridSpan="6">
                  <a:txBody>
                    <a:bodyPr/>
                    <a:lstStyle/>
                    <a:p>
                      <a:pPr marL="38100" marR="38100" algn="ctr">
                        <a:lnSpc>
                          <a:spcPts val="1600"/>
                        </a:lnSpc>
                        <a:spcAft>
                          <a:spcPts val="0"/>
                        </a:spcAft>
                      </a:pPr>
                      <a:r>
                        <a:rPr lang="es-EC" sz="900" dirty="0">
                          <a:effectLst/>
                        </a:rPr>
                        <a:t>ANOVA</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0">
                <a:tc>
                  <a:txBody>
                    <a:bodyPr/>
                    <a:lstStyle/>
                    <a:p>
                      <a:pPr>
                        <a:lnSpc>
                          <a:spcPct val="107000"/>
                        </a:lnSpc>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900">
                          <a:effectLst/>
                        </a:rPr>
                        <a:t>Suma de cuadrados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900">
                          <a:effectLst/>
                        </a:rPr>
                        <a:t>Gl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900">
                          <a:effectLst/>
                        </a:rPr>
                        <a:t>Media cuadrática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900">
                          <a:effectLst/>
                        </a:rPr>
                        <a:t>F</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900">
                          <a:effectLst/>
                        </a:rPr>
                        <a:t>Sig.</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r>
              <a:tr h="0">
                <a:tc>
                  <a:txBody>
                    <a:bodyPr/>
                    <a:lstStyle/>
                    <a:p>
                      <a:pPr marL="38100" marR="38100">
                        <a:lnSpc>
                          <a:spcPts val="1600"/>
                        </a:lnSpc>
                        <a:spcAft>
                          <a:spcPts val="0"/>
                        </a:spcAft>
                      </a:pPr>
                      <a:r>
                        <a:rPr lang="es-EC" sz="900">
                          <a:effectLst/>
                        </a:rPr>
                        <a:t>Entre grupos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900">
                          <a:effectLst/>
                        </a:rPr>
                        <a:t>298,897</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7</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42,700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2,069</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,048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0">
                <a:tc>
                  <a:txBody>
                    <a:bodyPr/>
                    <a:lstStyle/>
                    <a:p>
                      <a:pPr marL="38100" marR="38100">
                        <a:lnSpc>
                          <a:spcPts val="1600"/>
                        </a:lnSpc>
                        <a:spcAft>
                          <a:spcPts val="0"/>
                        </a:spcAft>
                      </a:pPr>
                      <a:r>
                        <a:rPr lang="es-EC" sz="900">
                          <a:effectLst/>
                        </a:rPr>
                        <a:t>Dentro de grupos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900">
                          <a:effectLst/>
                        </a:rPr>
                        <a:t>4910,635</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238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20,633</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0">
                <a:tc>
                  <a:txBody>
                    <a:bodyPr/>
                    <a:lstStyle/>
                    <a:p>
                      <a:pPr marL="38100" marR="38100">
                        <a:lnSpc>
                          <a:spcPts val="1600"/>
                        </a:lnSpc>
                        <a:spcAft>
                          <a:spcPts val="0"/>
                        </a:spcAft>
                      </a:pPr>
                      <a:r>
                        <a:rPr lang="es-EC" sz="900" dirty="0">
                          <a:effectLst/>
                        </a:rPr>
                        <a:t>Total</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900">
                          <a:effectLst/>
                        </a:rPr>
                        <a:t>5209,533</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900">
                          <a:effectLst/>
                        </a:rPr>
                        <a:t>245</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2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bl>
          </a:graphicData>
        </a:graphic>
      </p:graphicFrame>
      <p:sp>
        <p:nvSpPr>
          <p:cNvPr id="7" name="Rectangle 2"/>
          <p:cNvSpPr>
            <a:spLocks noChangeArrowheads="1"/>
          </p:cNvSpPr>
          <p:nvPr/>
        </p:nvSpPr>
        <p:spPr bwMode="auto">
          <a:xfrm>
            <a:off x="560819" y="4424259"/>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8" name="Rectangle 3"/>
          <p:cNvSpPr>
            <a:spLocks noChangeArrowheads="1"/>
          </p:cNvSpPr>
          <p:nvPr/>
        </p:nvSpPr>
        <p:spPr bwMode="auto">
          <a:xfrm>
            <a:off x="560819" y="6319734"/>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grpSp>
        <p:nvGrpSpPr>
          <p:cNvPr id="10" name="Grupo 9"/>
          <p:cNvGrpSpPr/>
          <p:nvPr/>
        </p:nvGrpSpPr>
        <p:grpSpPr>
          <a:xfrm>
            <a:off x="6144416" y="3185077"/>
            <a:ext cx="3379470" cy="1590008"/>
            <a:chOff x="560819" y="4424259"/>
            <a:chExt cx="3379470" cy="1590008"/>
          </a:xfrm>
        </p:grpSpPr>
        <p:pic>
          <p:nvPicPr>
            <p:cNvPr id="14" name="Imagen 13"/>
            <p:cNvPicPr/>
            <p:nvPr/>
          </p:nvPicPr>
          <p:blipFill rotWithShape="1">
            <a:blip r:embed="rId3" cstate="print">
              <a:extLst>
                <a:ext uri="{28A0092B-C50C-407E-A947-70E740481C1C}">
                  <a14:useLocalDpi xmlns:a14="http://schemas.microsoft.com/office/drawing/2010/main"/>
                </a:ext>
              </a:extLst>
            </a:blip>
            <a:srcRect/>
            <a:stretch/>
          </p:blipFill>
          <p:spPr bwMode="auto">
            <a:xfrm>
              <a:off x="560819" y="4424259"/>
              <a:ext cx="3379470" cy="1316355"/>
            </a:xfrm>
            <a:prstGeom prst="rect">
              <a:avLst/>
            </a:prstGeom>
            <a:solidFill>
              <a:srgbClr val="FFFFFF">
                <a:shade val="85000"/>
              </a:srgbClr>
            </a:solidFill>
            <a:ln w="9525" cap="sq">
              <a:solidFill>
                <a:schemeClr val="tx1"/>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a:ext uri="{53640926-AAD7-44D8-BBD7-CCE9431645EC}">
                <a14:shadowObscured xmlns:a14="http://schemas.microsoft.com/office/drawing/2010/main"/>
              </a:ext>
            </a:extLst>
          </p:spPr>
        </p:pic>
        <p:grpSp>
          <p:nvGrpSpPr>
            <p:cNvPr id="15" name="Grupo 14"/>
            <p:cNvGrpSpPr/>
            <p:nvPr/>
          </p:nvGrpSpPr>
          <p:grpSpPr>
            <a:xfrm>
              <a:off x="2799078" y="5703117"/>
              <a:ext cx="375922" cy="311150"/>
              <a:chOff x="0" y="0"/>
              <a:chExt cx="376238" cy="311695"/>
            </a:xfrm>
          </p:grpSpPr>
          <p:cxnSp>
            <p:nvCxnSpPr>
              <p:cNvPr id="16" name="Conector recto de flecha 15"/>
              <p:cNvCxnSpPr/>
              <p:nvPr/>
            </p:nvCxnSpPr>
            <p:spPr>
              <a:xfrm flipH="1" flipV="1">
                <a:off x="168295" y="0"/>
                <a:ext cx="4763" cy="1762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7" name="Cuadro de texto 51"/>
              <p:cNvSpPr txBox="1"/>
              <p:nvPr/>
            </p:nvSpPr>
            <p:spPr>
              <a:xfrm>
                <a:off x="0" y="140245"/>
                <a:ext cx="376238" cy="17145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s-EC" sz="600">
                    <a:effectLst/>
                    <a:latin typeface="Times New Roman" panose="02020603050405020304" pitchFamily="18" charset="0"/>
                    <a:ea typeface="Calibri" panose="020F0502020204030204" pitchFamily="34" charset="0"/>
                    <a:cs typeface="Times New Roman" panose="02020603050405020304" pitchFamily="18" charset="0"/>
                  </a:rPr>
                  <a:t>48%</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p:txBody>
          </p:sp>
        </p:grpSp>
      </p:grpSp>
      <p:sp>
        <p:nvSpPr>
          <p:cNvPr id="9" name="Rectángulo 8"/>
          <p:cNvSpPr/>
          <p:nvPr/>
        </p:nvSpPr>
        <p:spPr>
          <a:xfrm>
            <a:off x="185628" y="4977760"/>
            <a:ext cx="11416092" cy="1477328"/>
          </a:xfrm>
          <a:prstGeom prst="rect">
            <a:avLst/>
          </a:prstGeom>
        </p:spPr>
        <p:txBody>
          <a:bodyPr wrap="square">
            <a:spAutoFit/>
          </a:bodyPr>
          <a:lstStyle/>
          <a:p>
            <a:pPr>
              <a:spcAft>
                <a:spcPts val="0"/>
              </a:spcAft>
            </a:pPr>
            <a:r>
              <a:rPr lang="es-EC" b="1" dirty="0">
                <a:latin typeface="Times New Roman" panose="02020603050405020304" pitchFamily="18" charset="0"/>
                <a:ea typeface="Calibri" panose="020F0502020204030204" pitchFamily="34" charset="0"/>
                <a:cs typeface="Times New Roman" panose="02020603050405020304" pitchFamily="18" charset="0"/>
              </a:rPr>
              <a:t>Análisis:</a:t>
            </a:r>
            <a:endParaRPr lang="es-EC" dirty="0">
              <a:latin typeface="Times New Roman" panose="02020603050405020304" pitchFamily="18" charset="0"/>
              <a:ea typeface="Calibri" panose="020F0502020204030204" pitchFamily="34" charset="0"/>
              <a:cs typeface="Times New Roman" panose="02020603050405020304" pitchFamily="18" charset="0"/>
            </a:endParaRPr>
          </a:p>
          <a:p>
            <a:pPr indent="449580" algn="just">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Al analizar las variables A “edad” y B “¿Cuál establecimiento de la Red Cultural acaba de visitar?” Se puede evidenciar que sí existe relación entre la edad de los usuarios y el establecimiento que eligen visitar de la Red Cultural del Distrito Metropolitano de Quito. Por lo tanto, se acepta la hipótesis alternativa.</a:t>
            </a:r>
          </a:p>
          <a:p>
            <a:pPr indent="449580" algn="just">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 </a:t>
            </a:r>
            <a:endParaRPr lang="es-EC"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67351633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16</a:t>
            </a:fld>
            <a:endParaRPr lang="es-ES" noProof="0"/>
          </a:p>
        </p:txBody>
      </p:sp>
      <p:sp>
        <p:nvSpPr>
          <p:cNvPr id="2" name="Título 1"/>
          <p:cNvSpPr>
            <a:spLocks noGrp="1"/>
          </p:cNvSpPr>
          <p:nvPr>
            <p:ph type="title"/>
          </p:nvPr>
        </p:nvSpPr>
        <p:spPr>
          <a:xfrm>
            <a:off x="516834" y="432000"/>
            <a:ext cx="4270212" cy="695740"/>
          </a:xfrm>
        </p:spPr>
        <p:txBody>
          <a:bodyPr/>
          <a:lstStyle/>
          <a:p>
            <a:r>
              <a:rPr lang="es-EC" dirty="0">
                <a:solidFill>
                  <a:schemeClr val="accent1"/>
                </a:solidFill>
                <a:sym typeface="Wingdings" panose="05000000000000000000" pitchFamily="2" charset="2"/>
              </a:rPr>
              <a:t> </a:t>
            </a:r>
            <a:r>
              <a:rPr lang="es-EC" dirty="0">
                <a:solidFill>
                  <a:schemeClr val="accent1"/>
                </a:solidFill>
              </a:rPr>
              <a:t>ANÁLISIS BIVARIADO</a:t>
            </a:r>
            <a:r>
              <a:rPr lang="es-EC" dirty="0" smtClean="0">
                <a:solidFill>
                  <a:schemeClr val="accent6"/>
                </a:solidFill>
              </a:rPr>
              <a:t/>
            </a:r>
            <a:br>
              <a:rPr lang="es-EC" dirty="0" smtClean="0">
                <a:solidFill>
                  <a:schemeClr val="accent6"/>
                </a:solidFill>
              </a:rPr>
            </a:br>
            <a:r>
              <a:rPr lang="es-EC" dirty="0" smtClean="0">
                <a:solidFill>
                  <a:schemeClr val="accent6"/>
                </a:solidFill>
              </a:rPr>
              <a:t>Correlaciones</a:t>
            </a:r>
            <a:endParaRPr lang="es-EC" dirty="0">
              <a:solidFill>
                <a:schemeClr val="accent6"/>
              </a:solidFill>
            </a:endParaRPr>
          </a:p>
        </p:txBody>
      </p:sp>
      <p:sp>
        <p:nvSpPr>
          <p:cNvPr id="8" name="Rectangle 3"/>
          <p:cNvSpPr>
            <a:spLocks noChangeArrowheads="1"/>
          </p:cNvSpPr>
          <p:nvPr/>
        </p:nvSpPr>
        <p:spPr bwMode="auto">
          <a:xfrm>
            <a:off x="560819" y="6319734"/>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5" name="Marcador de texto 4"/>
          <p:cNvSpPr>
            <a:spLocks noGrp="1"/>
          </p:cNvSpPr>
          <p:nvPr>
            <p:ph type="body" idx="1"/>
          </p:nvPr>
        </p:nvSpPr>
        <p:spPr>
          <a:xfrm>
            <a:off x="432000" y="1109581"/>
            <a:ext cx="5472000" cy="360000"/>
          </a:xfrm>
        </p:spPr>
        <p:txBody>
          <a:bodyPr/>
          <a:lstStyle/>
          <a:p>
            <a:r>
              <a:rPr lang="es-EC" b="0" i="1" dirty="0"/>
              <a:t>Ambiente y contenido cultural</a:t>
            </a:r>
            <a:endParaRPr lang="es-EC" dirty="0"/>
          </a:p>
          <a:p>
            <a:endParaRPr lang="es-EC" dirty="0"/>
          </a:p>
        </p:txBody>
      </p:sp>
      <p:graphicFrame>
        <p:nvGraphicFramePr>
          <p:cNvPr id="18" name="Marcador de contenido 17"/>
          <p:cNvGraphicFramePr>
            <a:graphicFrameLocks noGrp="1"/>
          </p:cNvGraphicFramePr>
          <p:nvPr>
            <p:ph sz="half" idx="2"/>
            <p:extLst>
              <p:ext uri="{D42A27DB-BD31-4B8C-83A1-F6EECF244321}">
                <p14:modId xmlns:p14="http://schemas.microsoft.com/office/powerpoint/2010/main" val="161428749"/>
              </p:ext>
            </p:extLst>
          </p:nvPr>
        </p:nvGraphicFramePr>
        <p:xfrm>
          <a:off x="484188" y="2417982"/>
          <a:ext cx="5472113" cy="1534268"/>
        </p:xfrm>
        <a:graphic>
          <a:graphicData uri="http://schemas.openxmlformats.org/drawingml/2006/table">
            <a:tbl>
              <a:tblPr>
                <a:tableStyleId>{B301B821-A1FF-4177-AEE7-76D212191A09}</a:tableStyleId>
              </a:tblPr>
              <a:tblGrid>
                <a:gridCol w="1743562"/>
                <a:gridCol w="1635783"/>
                <a:gridCol w="1046384"/>
                <a:gridCol w="1046384"/>
              </a:tblGrid>
              <a:tr h="158159">
                <a:tc gridSpan="4">
                  <a:txBody>
                    <a:bodyPr/>
                    <a:lstStyle/>
                    <a:p>
                      <a:pPr>
                        <a:lnSpc>
                          <a:spcPct val="107000"/>
                        </a:lnSpc>
                        <a:spcAft>
                          <a:spcPts val="0"/>
                        </a:spcAft>
                      </a:pPr>
                      <a:r>
                        <a:rPr lang="es-EC" sz="1000">
                          <a:effectLst/>
                        </a:rPr>
                        <a:t>Correlaciones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hMerge="1">
                  <a:txBody>
                    <a:bodyPr/>
                    <a:lstStyle/>
                    <a:p>
                      <a:endParaRPr lang="es-EC"/>
                    </a:p>
                  </a:txBody>
                  <a:tcPr/>
                </a:tc>
                <a:tc hMerge="1">
                  <a:txBody>
                    <a:bodyPr/>
                    <a:lstStyle/>
                    <a:p>
                      <a:endParaRPr lang="es-EC"/>
                    </a:p>
                  </a:txBody>
                  <a:tcPr/>
                </a:tc>
                <a:tc hMerge="1">
                  <a:txBody>
                    <a:bodyPr/>
                    <a:lstStyle/>
                    <a:p>
                      <a:endParaRPr lang="es-EC"/>
                    </a:p>
                  </a:txBody>
                  <a:tcPr/>
                </a:tc>
              </a:tr>
              <a:tr h="229724">
                <a:tc gridSpan="2">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hMerge="1">
                  <a:txBody>
                    <a:bodyPr/>
                    <a:lstStyle/>
                    <a:p>
                      <a:endParaRPr lang="es-EC"/>
                    </a:p>
                  </a:txBody>
                  <a:tcPr/>
                </a:tc>
                <a:tc>
                  <a:txBody>
                    <a:bodyPr/>
                    <a:lstStyle/>
                    <a:p>
                      <a:pPr>
                        <a:lnSpc>
                          <a:spcPct val="107000"/>
                        </a:lnSpc>
                        <a:spcAft>
                          <a:spcPts val="0"/>
                        </a:spcAft>
                      </a:pPr>
                      <a:r>
                        <a:rPr lang="es-EC" sz="1000">
                          <a:effectLst/>
                        </a:rPr>
                        <a:t>Ambiente</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a:lnSpc>
                          <a:spcPct val="107000"/>
                        </a:lnSpc>
                        <a:spcAft>
                          <a:spcPts val="0"/>
                        </a:spcAft>
                      </a:pPr>
                      <a:r>
                        <a:rPr lang="es-EC" sz="1000">
                          <a:effectLst/>
                        </a:rPr>
                        <a:t>Contenido cultural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r>
              <a:tr h="158159">
                <a:tc rowSpan="3">
                  <a:txBody>
                    <a:bodyPr/>
                    <a:lstStyle/>
                    <a:p>
                      <a:pPr>
                        <a:lnSpc>
                          <a:spcPct val="107000"/>
                        </a:lnSpc>
                        <a:spcAft>
                          <a:spcPts val="0"/>
                        </a:spcAft>
                      </a:pPr>
                      <a:r>
                        <a:rPr lang="es-EC" sz="1000">
                          <a:effectLst/>
                        </a:rPr>
                        <a:t>Ambiente</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Correlación de Pearson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,707**</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vMerge="1">
                  <a:txBody>
                    <a:bodyPr/>
                    <a:lstStyle/>
                    <a:p>
                      <a:endParaRPr lang="es-EC"/>
                    </a:p>
                  </a:txBody>
                  <a:tcPr/>
                </a:tc>
                <a:tc>
                  <a:txBody>
                    <a:bodyPr/>
                    <a:lstStyle/>
                    <a:p>
                      <a:pPr>
                        <a:lnSpc>
                          <a:spcPct val="107000"/>
                        </a:lnSpc>
                        <a:spcAft>
                          <a:spcPts val="0"/>
                        </a:spcAft>
                      </a:pPr>
                      <a:r>
                        <a:rPr lang="es-EC" sz="1000">
                          <a:effectLst/>
                        </a:rPr>
                        <a:t>Sig. (bilateral)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vMerge="1">
                  <a:txBody>
                    <a:bodyPr/>
                    <a:lstStyle/>
                    <a:p>
                      <a:endParaRPr lang="es-EC"/>
                    </a:p>
                  </a:txBody>
                  <a:tcPr/>
                </a:tc>
                <a:tc>
                  <a:txBody>
                    <a:bodyPr/>
                    <a:lstStyle/>
                    <a:p>
                      <a:pPr>
                        <a:lnSpc>
                          <a:spcPct val="107000"/>
                        </a:lnSpc>
                        <a:spcAft>
                          <a:spcPts val="0"/>
                        </a:spcAft>
                      </a:pPr>
                      <a:r>
                        <a:rPr lang="es-EC" sz="1000">
                          <a:effectLst/>
                        </a:rPr>
                        <a:t>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246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246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rowSpan="3">
                  <a:txBody>
                    <a:bodyPr/>
                    <a:lstStyle/>
                    <a:p>
                      <a:pPr>
                        <a:lnSpc>
                          <a:spcPct val="107000"/>
                        </a:lnSpc>
                        <a:spcAft>
                          <a:spcPts val="0"/>
                        </a:spcAft>
                      </a:pPr>
                      <a:r>
                        <a:rPr lang="es-EC" sz="1000">
                          <a:effectLst/>
                        </a:rPr>
                        <a:t>Contenido cultural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Correlación de Pearson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,707**</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vMerge="1">
                  <a:txBody>
                    <a:bodyPr/>
                    <a:lstStyle/>
                    <a:p>
                      <a:endParaRPr lang="es-EC"/>
                    </a:p>
                  </a:txBody>
                  <a:tcPr/>
                </a:tc>
                <a:tc>
                  <a:txBody>
                    <a:bodyPr/>
                    <a:lstStyle/>
                    <a:p>
                      <a:pPr>
                        <a:lnSpc>
                          <a:spcPct val="107000"/>
                        </a:lnSpc>
                        <a:spcAft>
                          <a:spcPts val="0"/>
                        </a:spcAft>
                      </a:pPr>
                      <a:r>
                        <a:rPr lang="es-EC" sz="1000">
                          <a:effectLst/>
                        </a:rPr>
                        <a:t>Sig. (bilateral)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vMerge="1">
                  <a:txBody>
                    <a:bodyPr/>
                    <a:lstStyle/>
                    <a:p>
                      <a:endParaRPr lang="es-EC"/>
                    </a:p>
                  </a:txBody>
                  <a:tcPr/>
                </a:tc>
                <a:tc>
                  <a:txBody>
                    <a:bodyPr/>
                    <a:lstStyle/>
                    <a:p>
                      <a:pPr>
                        <a:lnSpc>
                          <a:spcPct val="107000"/>
                        </a:lnSpc>
                        <a:spcAft>
                          <a:spcPts val="0"/>
                        </a:spcAft>
                      </a:pPr>
                      <a:r>
                        <a:rPr lang="es-EC" sz="1000">
                          <a:effectLst/>
                        </a:rPr>
                        <a:t>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a:lnSpc>
                          <a:spcPct val="107000"/>
                        </a:lnSpc>
                        <a:spcAft>
                          <a:spcPts val="0"/>
                        </a:spcAft>
                      </a:pPr>
                      <a:r>
                        <a:rPr lang="es-EC" sz="1000">
                          <a:effectLst/>
                        </a:rPr>
                        <a:t>246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a:lnSpc>
                          <a:spcPct val="107000"/>
                        </a:lnSpc>
                        <a:spcAft>
                          <a:spcPts val="0"/>
                        </a:spcAft>
                      </a:pPr>
                      <a:r>
                        <a:rPr lang="es-EC" sz="1000">
                          <a:effectLst/>
                        </a:rPr>
                        <a:t>246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58159">
                <a:tc gridSpan="4">
                  <a:txBody>
                    <a:bodyPr/>
                    <a:lstStyle/>
                    <a:p>
                      <a:pPr>
                        <a:lnSpc>
                          <a:spcPct val="107000"/>
                        </a:lnSpc>
                        <a:spcAft>
                          <a:spcPts val="0"/>
                        </a:spcAft>
                      </a:pPr>
                      <a:r>
                        <a:rPr lang="es-EC" sz="1000" dirty="0">
                          <a:effectLst/>
                        </a:rPr>
                        <a:t>**. La correlación es significativa en el nivel 0,01 (2 colas).</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
        <p:nvSpPr>
          <p:cNvPr id="13" name="Marcador de contenido 12"/>
          <p:cNvSpPr>
            <a:spLocks noGrp="1"/>
          </p:cNvSpPr>
          <p:nvPr>
            <p:ph sz="quarter" idx="4"/>
          </p:nvPr>
        </p:nvSpPr>
        <p:spPr>
          <a:xfrm>
            <a:off x="6288002" y="3683725"/>
            <a:ext cx="5483996" cy="2436275"/>
          </a:xfrm>
        </p:spPr>
        <p:txBody>
          <a:bodyPr/>
          <a:lstStyle/>
          <a:p>
            <a:pPr marL="0" indent="0">
              <a:buNone/>
            </a:pPr>
            <a:r>
              <a:rPr lang="es-EC" b="1" dirty="0"/>
              <a:t>Análisis ejecutivo</a:t>
            </a:r>
            <a:endParaRPr lang="es-EC" dirty="0"/>
          </a:p>
          <a:p>
            <a:r>
              <a:rPr lang="es-EC" b="1" dirty="0"/>
              <a:t> </a:t>
            </a:r>
            <a:r>
              <a:rPr lang="es-EC" dirty="0" smtClean="0"/>
              <a:t>Al </a:t>
            </a:r>
            <a:r>
              <a:rPr lang="es-EC" dirty="0"/>
              <a:t>realizar el cruce entre las variables A “ambiente” y B “contenido cultural” se puede evidenciar que el cálculo de correlación es de 0,707 determinando que posee mediana correlación lo que evidencia que el contenido cultural influye directamente en el ambiente de la instalación cultural, es decir que dependiendo de los temas culturales a tratar existe mayor cantidad de usuarios.</a:t>
            </a:r>
          </a:p>
          <a:p>
            <a:endParaRPr lang="es-EC" dirty="0"/>
          </a:p>
        </p:txBody>
      </p:sp>
      <p:sp>
        <p:nvSpPr>
          <p:cNvPr id="19" name="Rectángulo 18"/>
          <p:cNvSpPr/>
          <p:nvPr/>
        </p:nvSpPr>
        <p:spPr>
          <a:xfrm>
            <a:off x="6288002" y="2107287"/>
            <a:ext cx="6096000" cy="1374735"/>
          </a:xfrm>
          <a:prstGeom prst="rect">
            <a:avLst/>
          </a:prstGeom>
        </p:spPr>
        <p:txBody>
          <a:bodyPr>
            <a:spAutoFit/>
          </a:bodyPr>
          <a:lstStyle/>
          <a:p>
            <a:pPr>
              <a:lnSpc>
                <a:spcPts val="2000"/>
              </a:lnSpc>
              <a:spcAft>
                <a:spcPts val="0"/>
              </a:spcAft>
            </a:pPr>
            <a:r>
              <a:rPr lang="es-EC" b="1" dirty="0">
                <a:latin typeface="Times New Roman" panose="02020603050405020304" pitchFamily="18" charset="0"/>
                <a:ea typeface="Calibri" panose="020F0502020204030204" pitchFamily="34" charset="0"/>
                <a:cs typeface="Times New Roman" panose="02020603050405020304" pitchFamily="18" charset="0"/>
              </a:rPr>
              <a:t>Rangos de correlación</a:t>
            </a:r>
            <a:endParaRPr lang="es-EC" dirty="0">
              <a:latin typeface="Times New Roman" panose="02020603050405020304" pitchFamily="18" charset="0"/>
              <a:ea typeface="Calibri" panose="020F0502020204030204" pitchFamily="34" charset="0"/>
              <a:cs typeface="Times New Roman" panose="02020603050405020304" pitchFamily="18" charset="0"/>
            </a:endParaRPr>
          </a:p>
          <a:p>
            <a:pPr>
              <a:lnSpc>
                <a:spcPts val="2000"/>
              </a:lnSpc>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0,00 a 0,19 = No existe correlación</a:t>
            </a:r>
          </a:p>
          <a:p>
            <a:pPr>
              <a:lnSpc>
                <a:spcPts val="2000"/>
              </a:lnSpc>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0,20 a 0,39 = Baja correlación</a:t>
            </a:r>
          </a:p>
          <a:p>
            <a:pPr>
              <a:lnSpc>
                <a:spcPts val="2000"/>
              </a:lnSpc>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0,50 a 0,79= Mediana correlación</a:t>
            </a:r>
          </a:p>
          <a:p>
            <a:pPr>
              <a:lnSpc>
                <a:spcPts val="2000"/>
              </a:lnSpc>
              <a:spcAft>
                <a:spcPts val="0"/>
              </a:spcAft>
            </a:pPr>
            <a:r>
              <a:rPr lang="es-EC" dirty="0">
                <a:latin typeface="Times New Roman" panose="02020603050405020304" pitchFamily="18" charset="0"/>
                <a:ea typeface="Calibri" panose="020F0502020204030204" pitchFamily="34" charset="0"/>
                <a:cs typeface="Times New Roman" panose="02020603050405020304" pitchFamily="18" charset="0"/>
              </a:rPr>
              <a:t>0,80 a 1,00= excelente correlación</a:t>
            </a:r>
            <a:endParaRPr lang="es-EC" dirty="0">
              <a:effectLst/>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20" name="Grupo 19"/>
          <p:cNvGrpSpPr/>
          <p:nvPr/>
        </p:nvGrpSpPr>
        <p:grpSpPr>
          <a:xfrm>
            <a:off x="826951" y="5460274"/>
            <a:ext cx="5077049" cy="419960"/>
            <a:chOff x="0" y="0"/>
            <a:chExt cx="4059034" cy="329062"/>
          </a:xfrm>
        </p:grpSpPr>
        <p:sp>
          <p:nvSpPr>
            <p:cNvPr id="21" name="Cuadro de texto 2"/>
            <p:cNvSpPr txBox="1">
              <a:spLocks noChangeArrowheads="1"/>
            </p:cNvSpPr>
            <p:nvPr/>
          </p:nvSpPr>
          <p:spPr bwMode="auto">
            <a:xfrm>
              <a:off x="3705170" y="73997"/>
              <a:ext cx="353864" cy="216708"/>
            </a:xfrm>
            <a:prstGeom prst="rect">
              <a:avLst/>
            </a:prstGeom>
            <a:noFill/>
            <a:ln w="9525">
              <a:noFill/>
              <a:miter lim="800000"/>
              <a:headEnd/>
              <a:tailEnd/>
            </a:ln>
          </p:spPr>
          <p:txBody>
            <a:bodyPr rot="0" vert="horz" wrap="square" lIns="91440" tIns="45720" rIns="91440" bIns="45720" anchor="t" anchorCtr="0">
              <a:noAutofit/>
            </a:bodyPr>
            <a:lstStyle/>
            <a:p>
              <a:pPr>
                <a:lnSpc>
                  <a:spcPct val="107000"/>
                </a:lnSpc>
                <a:spcAft>
                  <a:spcPts val="800"/>
                </a:spcAft>
              </a:pPr>
              <a:r>
                <a:rPr lang="es-EC" sz="1000">
                  <a:effectLst/>
                  <a:latin typeface="Times New Roman" panose="02020603050405020304" pitchFamily="18" charset="0"/>
                  <a:ea typeface="Calibri" panose="020F0502020204030204" pitchFamily="34" charset="0"/>
                  <a:cs typeface="Times New Roman" panose="02020603050405020304" pitchFamily="18" charset="0"/>
                </a:rPr>
                <a:t>+1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p:txBody>
        </p:sp>
        <p:grpSp>
          <p:nvGrpSpPr>
            <p:cNvPr id="22" name="Grupo 21"/>
            <p:cNvGrpSpPr/>
            <p:nvPr/>
          </p:nvGrpSpPr>
          <p:grpSpPr>
            <a:xfrm>
              <a:off x="0" y="0"/>
              <a:ext cx="4038600" cy="329062"/>
              <a:chOff x="0" y="0"/>
              <a:chExt cx="4038600" cy="329062"/>
            </a:xfrm>
          </p:grpSpPr>
          <p:cxnSp>
            <p:nvCxnSpPr>
              <p:cNvPr id="23" name="Conector recto de flecha 22"/>
              <p:cNvCxnSpPr/>
              <p:nvPr/>
            </p:nvCxnSpPr>
            <p:spPr>
              <a:xfrm flipV="1">
                <a:off x="0" y="0"/>
                <a:ext cx="4038600" cy="2540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cxnSp>
            <p:nvCxnSpPr>
              <p:cNvPr id="24" name="Conector recto 23"/>
              <p:cNvCxnSpPr/>
              <p:nvPr/>
            </p:nvCxnSpPr>
            <p:spPr>
              <a:xfrm>
                <a:off x="3403894" y="26427"/>
                <a:ext cx="0" cy="101600"/>
              </a:xfrm>
              <a:prstGeom prst="line">
                <a:avLst/>
              </a:prstGeom>
            </p:spPr>
            <p:style>
              <a:lnRef idx="1">
                <a:schemeClr val="dk1"/>
              </a:lnRef>
              <a:fillRef idx="0">
                <a:schemeClr val="dk1"/>
              </a:fillRef>
              <a:effectRef idx="0">
                <a:schemeClr val="dk1"/>
              </a:effectRef>
              <a:fontRef idx="minor">
                <a:schemeClr val="tx1"/>
              </a:fontRef>
            </p:style>
          </p:cxnSp>
          <p:sp>
            <p:nvSpPr>
              <p:cNvPr id="25" name="Cuadro de texto 2"/>
              <p:cNvSpPr txBox="1">
                <a:spLocks noChangeArrowheads="1"/>
              </p:cNvSpPr>
              <p:nvPr/>
            </p:nvSpPr>
            <p:spPr bwMode="auto">
              <a:xfrm>
                <a:off x="3166044" y="68712"/>
                <a:ext cx="609600" cy="260350"/>
              </a:xfrm>
              <a:prstGeom prst="rect">
                <a:avLst/>
              </a:prstGeom>
              <a:noFill/>
              <a:ln w="9525">
                <a:noFill/>
                <a:miter lim="800000"/>
                <a:headEnd/>
                <a:tailEnd/>
              </a:ln>
            </p:spPr>
            <p:txBody>
              <a:bodyPr rot="0" vert="horz" wrap="square" lIns="91440" tIns="45720" rIns="91440" bIns="45720" anchor="t" anchorCtr="0">
                <a:noAutofit/>
              </a:bodyPr>
              <a:lstStyle/>
              <a:p>
                <a:pPr>
                  <a:lnSpc>
                    <a:spcPct val="107000"/>
                  </a:lnSpc>
                  <a:spcAft>
                    <a:spcPts val="800"/>
                  </a:spcAft>
                </a:pPr>
                <a:r>
                  <a:rPr lang="es-EC" sz="1000">
                    <a:effectLst/>
                    <a:latin typeface="Times New Roman" panose="02020603050405020304" pitchFamily="18" charset="0"/>
                    <a:ea typeface="Calibri" panose="020F0502020204030204" pitchFamily="34" charset="0"/>
                    <a:cs typeface="Times New Roman" panose="02020603050405020304" pitchFamily="18" charset="0"/>
                  </a:rPr>
                  <a:t>0,707</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6" name="Cuadro de texto 2"/>
              <p:cNvSpPr txBox="1">
                <a:spLocks noChangeArrowheads="1"/>
              </p:cNvSpPr>
              <p:nvPr/>
            </p:nvSpPr>
            <p:spPr bwMode="auto">
              <a:xfrm>
                <a:off x="58141" y="73997"/>
                <a:ext cx="317133" cy="216708"/>
              </a:xfrm>
              <a:prstGeom prst="rect">
                <a:avLst/>
              </a:prstGeom>
              <a:noFill/>
              <a:ln w="9525">
                <a:noFill/>
                <a:miter lim="800000"/>
                <a:headEnd/>
                <a:tailEnd/>
              </a:ln>
            </p:spPr>
            <p:txBody>
              <a:bodyPr rot="0" vert="horz" wrap="square" lIns="91440" tIns="45720" rIns="91440" bIns="45720" anchor="t" anchorCtr="0">
                <a:noAutofit/>
              </a:bodyPr>
              <a:lstStyle/>
              <a:p>
                <a:pPr>
                  <a:lnSpc>
                    <a:spcPct val="107000"/>
                  </a:lnSpc>
                  <a:spcAft>
                    <a:spcPts val="800"/>
                  </a:spcAft>
                </a:pPr>
                <a:r>
                  <a:rPr lang="es-EC" sz="1000">
                    <a:effectLst/>
                    <a:latin typeface="Times New Roman" panose="02020603050405020304" pitchFamily="18" charset="0"/>
                    <a:ea typeface="Calibri" panose="020F0502020204030204" pitchFamily="34" charset="0"/>
                    <a:cs typeface="Times New Roman" panose="02020603050405020304" pitchFamily="18" charset="0"/>
                  </a:rPr>
                  <a:t>-1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7" name="Cuadro de texto 2"/>
              <p:cNvSpPr txBox="1">
                <a:spLocks noChangeArrowheads="1"/>
              </p:cNvSpPr>
              <p:nvPr/>
            </p:nvSpPr>
            <p:spPr bwMode="auto">
              <a:xfrm>
                <a:off x="1834086" y="63426"/>
                <a:ext cx="316865" cy="216535"/>
              </a:xfrm>
              <a:prstGeom prst="rect">
                <a:avLst/>
              </a:prstGeom>
              <a:noFill/>
              <a:ln w="9525">
                <a:noFill/>
                <a:miter lim="800000"/>
                <a:headEnd/>
                <a:tailEnd/>
              </a:ln>
            </p:spPr>
            <p:txBody>
              <a:bodyPr rot="0" vert="horz" wrap="square" lIns="91440" tIns="45720" rIns="91440" bIns="45720" anchor="t" anchorCtr="0">
                <a:noAutofit/>
              </a:bodyPr>
              <a:lstStyle/>
              <a:p>
                <a:pPr>
                  <a:lnSpc>
                    <a:spcPct val="107000"/>
                  </a:lnSpc>
                  <a:spcAft>
                    <a:spcPts val="800"/>
                  </a:spcAft>
                </a:pPr>
                <a:r>
                  <a:rPr lang="es-EC" sz="1000">
                    <a:effectLst/>
                    <a:latin typeface="Times New Roman" panose="02020603050405020304" pitchFamily="18" charset="0"/>
                    <a:ea typeface="Calibri" panose="020F0502020204030204" pitchFamily="34" charset="0"/>
                    <a:cs typeface="Times New Roman" panose="02020603050405020304" pitchFamily="18" charset="0"/>
                  </a:rPr>
                  <a:t>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p:txBody>
          </p:sp>
          <p:cxnSp>
            <p:nvCxnSpPr>
              <p:cNvPr id="28" name="Conector recto 27"/>
              <p:cNvCxnSpPr/>
              <p:nvPr/>
            </p:nvCxnSpPr>
            <p:spPr>
              <a:xfrm>
                <a:off x="221993" y="31713"/>
                <a:ext cx="0" cy="101600"/>
              </a:xfrm>
              <a:prstGeom prst="line">
                <a:avLst/>
              </a:prstGeom>
            </p:spPr>
            <p:style>
              <a:lnRef idx="1">
                <a:schemeClr val="dk1"/>
              </a:lnRef>
              <a:fillRef idx="0">
                <a:schemeClr val="dk1"/>
              </a:fillRef>
              <a:effectRef idx="0">
                <a:schemeClr val="dk1"/>
              </a:effectRef>
              <a:fontRef idx="minor">
                <a:schemeClr val="tx1"/>
              </a:fontRef>
            </p:style>
          </p:cxnSp>
          <p:cxnSp>
            <p:nvCxnSpPr>
              <p:cNvPr id="29" name="Conector recto 28"/>
              <p:cNvCxnSpPr/>
              <p:nvPr/>
            </p:nvCxnSpPr>
            <p:spPr>
              <a:xfrm>
                <a:off x="1955653" y="31713"/>
                <a:ext cx="0" cy="101600"/>
              </a:xfrm>
              <a:prstGeom prst="line">
                <a:avLst/>
              </a:prstGeom>
            </p:spPr>
            <p:style>
              <a:lnRef idx="1">
                <a:schemeClr val="dk1"/>
              </a:lnRef>
              <a:fillRef idx="0">
                <a:schemeClr val="dk1"/>
              </a:fillRef>
              <a:effectRef idx="0">
                <a:schemeClr val="dk1"/>
              </a:effectRef>
              <a:fontRef idx="minor">
                <a:schemeClr val="tx1"/>
              </a:fontRef>
            </p:style>
          </p:cxnSp>
          <p:cxnSp>
            <p:nvCxnSpPr>
              <p:cNvPr id="30" name="Conector recto 29"/>
              <p:cNvCxnSpPr/>
              <p:nvPr/>
            </p:nvCxnSpPr>
            <p:spPr>
              <a:xfrm>
                <a:off x="3874308" y="5285"/>
                <a:ext cx="0" cy="101600"/>
              </a:xfrm>
              <a:prstGeom prst="line">
                <a:avLst/>
              </a:prstGeom>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396826594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17</a:t>
            </a:fld>
            <a:endParaRPr lang="es-ES" noProof="0"/>
          </a:p>
        </p:txBody>
      </p:sp>
      <p:sp>
        <p:nvSpPr>
          <p:cNvPr id="2" name="Título 1"/>
          <p:cNvSpPr>
            <a:spLocks noGrp="1"/>
          </p:cNvSpPr>
          <p:nvPr>
            <p:ph type="title"/>
          </p:nvPr>
        </p:nvSpPr>
        <p:spPr>
          <a:xfrm>
            <a:off x="516834" y="432000"/>
            <a:ext cx="4540075" cy="695740"/>
          </a:xfrm>
        </p:spPr>
        <p:txBody>
          <a:bodyPr/>
          <a:lstStyle/>
          <a:p>
            <a:r>
              <a:rPr lang="es-EC" dirty="0">
                <a:solidFill>
                  <a:schemeClr val="accent1"/>
                </a:solidFill>
                <a:sym typeface="Wingdings" panose="05000000000000000000" pitchFamily="2" charset="2"/>
              </a:rPr>
              <a:t> </a:t>
            </a:r>
            <a:r>
              <a:rPr lang="es-EC" dirty="0">
                <a:solidFill>
                  <a:schemeClr val="accent1"/>
                </a:solidFill>
              </a:rPr>
              <a:t>ANÁLISIS BIVARIADO</a:t>
            </a:r>
            <a:r>
              <a:rPr lang="es-EC" dirty="0" smtClean="0">
                <a:solidFill>
                  <a:schemeClr val="accent6"/>
                </a:solidFill>
              </a:rPr>
              <a:t/>
            </a:r>
            <a:br>
              <a:rPr lang="es-EC" dirty="0" smtClean="0">
                <a:solidFill>
                  <a:schemeClr val="accent6"/>
                </a:solidFill>
              </a:rPr>
            </a:br>
            <a:r>
              <a:rPr lang="es-EC" dirty="0" smtClean="0">
                <a:solidFill>
                  <a:schemeClr val="accent6"/>
                </a:solidFill>
              </a:rPr>
              <a:t>Chi Cuadrado</a:t>
            </a:r>
            <a:endParaRPr lang="es-EC" dirty="0">
              <a:solidFill>
                <a:schemeClr val="accent6"/>
              </a:solidFill>
            </a:endParaRPr>
          </a:p>
        </p:txBody>
      </p:sp>
      <p:sp>
        <p:nvSpPr>
          <p:cNvPr id="8" name="Rectangle 3"/>
          <p:cNvSpPr>
            <a:spLocks noChangeArrowheads="1"/>
          </p:cNvSpPr>
          <p:nvPr/>
        </p:nvSpPr>
        <p:spPr bwMode="auto">
          <a:xfrm>
            <a:off x="560819" y="6319734"/>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EC"/>
          </a:p>
        </p:txBody>
      </p:sp>
      <p:sp>
        <p:nvSpPr>
          <p:cNvPr id="5" name="Marcador de texto 4"/>
          <p:cNvSpPr>
            <a:spLocks noGrp="1"/>
          </p:cNvSpPr>
          <p:nvPr>
            <p:ph type="body" idx="1"/>
          </p:nvPr>
        </p:nvSpPr>
        <p:spPr>
          <a:xfrm>
            <a:off x="432000" y="1109581"/>
            <a:ext cx="5472000" cy="360000"/>
          </a:xfrm>
        </p:spPr>
        <p:txBody>
          <a:bodyPr/>
          <a:lstStyle/>
          <a:p>
            <a:r>
              <a:rPr lang="es-EC" b="0" i="1" dirty="0"/>
              <a:t>Establecimiento, satisfacción e información</a:t>
            </a:r>
            <a:endParaRPr lang="es-EC" dirty="0"/>
          </a:p>
          <a:p>
            <a:endParaRPr lang="es-EC" dirty="0"/>
          </a:p>
        </p:txBody>
      </p:sp>
      <p:sp>
        <p:nvSpPr>
          <p:cNvPr id="13" name="Marcador de contenido 12"/>
          <p:cNvSpPr>
            <a:spLocks noGrp="1"/>
          </p:cNvSpPr>
          <p:nvPr>
            <p:ph sz="quarter" idx="4"/>
          </p:nvPr>
        </p:nvSpPr>
        <p:spPr>
          <a:xfrm>
            <a:off x="173310" y="1485178"/>
            <a:ext cx="11903489" cy="1336837"/>
          </a:xfrm>
        </p:spPr>
        <p:txBody>
          <a:bodyPr/>
          <a:lstStyle/>
          <a:p>
            <a:pPr marL="0" indent="0">
              <a:buNone/>
            </a:pPr>
            <a:r>
              <a:rPr lang="es-EC" sz="1600" b="1" dirty="0"/>
              <a:t>Hipótesis</a:t>
            </a:r>
            <a:endParaRPr lang="es-EC" sz="1600" dirty="0"/>
          </a:p>
          <a:p>
            <a:r>
              <a:rPr lang="es-EC" sz="1600" b="1" dirty="0"/>
              <a:t>Ho: </a:t>
            </a:r>
            <a:r>
              <a:rPr lang="es-EC" sz="1600" dirty="0"/>
              <a:t>Si A “¿Qué establecimiento de la Red Cultural acaba de visitar?”, B “¿Qué tan satisfecho estuvo con la atención brindada por el personal del establecimiento?” y C “¿Recibió información de los eventos que realiza la institución cultural?” es &gt; 5% rechazo</a:t>
            </a:r>
          </a:p>
          <a:p>
            <a:r>
              <a:rPr lang="es-EC" sz="1600" b="1" dirty="0"/>
              <a:t>Ha: </a:t>
            </a:r>
            <a:r>
              <a:rPr lang="es-EC" sz="1600" dirty="0"/>
              <a:t>Si A “¿Qué establecimiento de la Red Cultural acaba de visitar?”, B “¿Qué tan satisfecho estuvo con la atención brindada por el personal del establecimiento?” y C “¿Recibió información de los eventos que realiza la institución cultural? “es &lt; 5% </a:t>
            </a:r>
            <a:r>
              <a:rPr lang="es-EC" sz="1600" dirty="0" smtClean="0"/>
              <a:t>acepto</a:t>
            </a:r>
            <a:endParaRPr lang="es-EC" sz="1600" dirty="0"/>
          </a:p>
        </p:txBody>
      </p:sp>
      <p:graphicFrame>
        <p:nvGraphicFramePr>
          <p:cNvPr id="6" name="Marcador de contenido 5"/>
          <p:cNvGraphicFramePr>
            <a:graphicFrameLocks noGrp="1"/>
          </p:cNvGraphicFramePr>
          <p:nvPr>
            <p:ph sz="half" idx="2"/>
            <p:extLst>
              <p:ext uri="{D42A27DB-BD31-4B8C-83A1-F6EECF244321}">
                <p14:modId xmlns:p14="http://schemas.microsoft.com/office/powerpoint/2010/main" val="3228575294"/>
              </p:ext>
            </p:extLst>
          </p:nvPr>
        </p:nvGraphicFramePr>
        <p:xfrm>
          <a:off x="173310" y="3392557"/>
          <a:ext cx="6704568" cy="1625600"/>
        </p:xfrm>
        <a:graphic>
          <a:graphicData uri="http://schemas.openxmlformats.org/drawingml/2006/table">
            <a:tbl>
              <a:tblPr>
                <a:tableStyleId>{B301B821-A1FF-4177-AEE7-76D212191A09}</a:tableStyleId>
              </a:tblPr>
              <a:tblGrid>
                <a:gridCol w="895458"/>
                <a:gridCol w="1779448"/>
                <a:gridCol w="1874533"/>
                <a:gridCol w="2155129"/>
              </a:tblGrid>
              <a:tr h="165816">
                <a:tc gridSpan="4">
                  <a:txBody>
                    <a:bodyPr/>
                    <a:lstStyle/>
                    <a:p>
                      <a:pPr marL="38100" marR="38100" algn="ctr">
                        <a:lnSpc>
                          <a:spcPts val="1600"/>
                        </a:lnSpc>
                        <a:spcAft>
                          <a:spcPts val="0"/>
                        </a:spcAft>
                      </a:pPr>
                      <a:r>
                        <a:rPr lang="es-EC" sz="1000" dirty="0">
                          <a:effectLst/>
                        </a:rPr>
                        <a:t>Estadísticos de prueba</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hMerge="1">
                  <a:txBody>
                    <a:bodyPr/>
                    <a:lstStyle/>
                    <a:p>
                      <a:endParaRPr lang="es-EC"/>
                    </a:p>
                  </a:txBody>
                  <a:tcPr/>
                </a:tc>
                <a:tc hMerge="1">
                  <a:txBody>
                    <a:bodyPr/>
                    <a:lstStyle/>
                    <a:p>
                      <a:endParaRPr lang="es-EC"/>
                    </a:p>
                  </a:txBody>
                  <a:tcPr/>
                </a:tc>
                <a:tc hMerge="1">
                  <a:txBody>
                    <a:bodyPr/>
                    <a:lstStyle/>
                    <a:p>
                      <a:endParaRPr lang="es-EC"/>
                    </a:p>
                  </a:txBody>
                  <a:tcPr/>
                </a:tc>
              </a:tr>
              <a:tr h="663266">
                <a:tc>
                  <a:txBody>
                    <a:bodyPr/>
                    <a:lstStyle/>
                    <a:p>
                      <a:pPr>
                        <a:lnSpc>
                          <a:spcPct val="107000"/>
                        </a:lnSpc>
                        <a:spcAft>
                          <a:spcPts val="0"/>
                        </a:spcAft>
                      </a:pPr>
                      <a:r>
                        <a:rPr lang="es-EC" sz="10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1000">
                          <a:effectLst/>
                        </a:rPr>
                        <a:t>1) ¿Qué establecimiento de la Red Cultural acaba de visitar?</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1000" dirty="0">
                          <a:effectLst/>
                        </a:rPr>
                        <a:t>2) ¿Qué tan satisfecho estuvo con la atención brindada por el personal del establecimiento? Marque con una “X” su elección.</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c>
                  <a:txBody>
                    <a:bodyPr/>
                    <a:lstStyle/>
                    <a:p>
                      <a:pPr marL="38100" marR="38100" algn="ctr">
                        <a:lnSpc>
                          <a:spcPts val="1600"/>
                        </a:lnSpc>
                        <a:spcAft>
                          <a:spcPts val="0"/>
                        </a:spcAft>
                      </a:pPr>
                      <a:r>
                        <a:rPr lang="es-EC" sz="1000" dirty="0">
                          <a:effectLst/>
                        </a:rPr>
                        <a:t>3) ¿Recibió información de los eventos que realiza la institución cultural? Si la respuesta es "NO", continúa con la pregunta N°5.</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b"/>
                </a:tc>
              </a:tr>
              <a:tr h="165816">
                <a:tc>
                  <a:txBody>
                    <a:bodyPr/>
                    <a:lstStyle/>
                    <a:p>
                      <a:pPr marL="38100" marR="38100">
                        <a:lnSpc>
                          <a:spcPts val="1600"/>
                        </a:lnSpc>
                        <a:spcAft>
                          <a:spcPts val="0"/>
                        </a:spcAft>
                      </a:pPr>
                      <a:r>
                        <a:rPr lang="es-EC" sz="1000">
                          <a:effectLst/>
                        </a:rPr>
                        <a:t>Chi-cuadrado</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416,171</a:t>
                      </a:r>
                      <a:r>
                        <a:rPr lang="es-EC" sz="1000" baseline="30000">
                          <a:effectLst/>
                        </a:rPr>
                        <a:t>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99,333</a:t>
                      </a:r>
                      <a:r>
                        <a:rPr lang="es-EC" sz="1000" baseline="30000">
                          <a:effectLst/>
                        </a:rPr>
                        <a:t>b</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45,675</a:t>
                      </a:r>
                      <a:r>
                        <a:rPr lang="es-EC" sz="1000" baseline="30000">
                          <a:effectLst/>
                        </a:rPr>
                        <a:t>c</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65816">
                <a:tc>
                  <a:txBody>
                    <a:bodyPr/>
                    <a:lstStyle/>
                    <a:p>
                      <a:pPr marL="38100" marR="38100">
                        <a:lnSpc>
                          <a:spcPts val="1600"/>
                        </a:lnSpc>
                        <a:spcAft>
                          <a:spcPts val="0"/>
                        </a:spcAft>
                      </a:pPr>
                      <a:r>
                        <a:rPr lang="es-EC" sz="1000">
                          <a:effectLst/>
                        </a:rPr>
                        <a:t>Gl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16</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3</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1</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r h="165816">
                <a:tc>
                  <a:txBody>
                    <a:bodyPr/>
                    <a:lstStyle/>
                    <a:p>
                      <a:pPr marL="38100" marR="38100">
                        <a:lnSpc>
                          <a:spcPts val="1600"/>
                        </a:lnSpc>
                        <a:spcAft>
                          <a:spcPts val="0"/>
                        </a:spcAft>
                      </a:pPr>
                      <a:r>
                        <a:rPr lang="es-EC" sz="1000">
                          <a:effectLst/>
                        </a:rPr>
                        <a:t>Sig. asintótica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tc>
                  <a:txBody>
                    <a:bodyPr/>
                    <a:lstStyle/>
                    <a:p>
                      <a:pPr marL="38100" marR="38100" algn="r">
                        <a:lnSpc>
                          <a:spcPts val="1600"/>
                        </a:lnSpc>
                        <a:spcAft>
                          <a:spcPts val="0"/>
                        </a:spcAft>
                      </a:pPr>
                      <a:r>
                        <a:rPr lang="es-EC" sz="1000">
                          <a:effectLst/>
                        </a:rPr>
                        <a:t>,000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a:effectLst/>
                        </a:rPr>
                        <a:t>,000</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38100" marR="38100" algn="r">
                        <a:lnSpc>
                          <a:spcPts val="1600"/>
                        </a:lnSpc>
                        <a:spcAft>
                          <a:spcPts val="0"/>
                        </a:spcAft>
                      </a:pPr>
                      <a:r>
                        <a:rPr lang="es-EC" sz="1000" dirty="0">
                          <a:effectLst/>
                        </a:rPr>
                        <a:t>,000</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r>
            </a:tbl>
          </a:graphicData>
        </a:graphic>
      </p:graphicFrame>
      <p:pic>
        <p:nvPicPr>
          <p:cNvPr id="31" name="Imagen 30"/>
          <p:cNvPicPr/>
          <p:nvPr/>
        </p:nvPicPr>
        <p:blipFill rotWithShape="1">
          <a:blip r:embed="rId2" cstate="print">
            <a:extLst>
              <a:ext uri="{28A0092B-C50C-407E-A947-70E740481C1C}">
                <a14:useLocalDpi xmlns:a14="http://schemas.microsoft.com/office/drawing/2010/main"/>
              </a:ext>
            </a:extLst>
          </a:blip>
          <a:srcRect/>
          <a:stretch/>
        </p:blipFill>
        <p:spPr bwMode="auto">
          <a:xfrm>
            <a:off x="7227208" y="3378729"/>
            <a:ext cx="4114800" cy="1602740"/>
          </a:xfrm>
          <a:prstGeom prst="rect">
            <a:avLst/>
          </a:prstGeom>
          <a:solidFill>
            <a:srgbClr val="FFFFFF">
              <a:shade val="85000"/>
            </a:srgbClr>
          </a:solidFill>
          <a:ln w="9525" cap="sq">
            <a:solidFill>
              <a:schemeClr val="tx1"/>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a:ext uri="{53640926-AAD7-44D8-BBD7-CCE9431645EC}">
              <a14:shadowObscured xmlns:a14="http://schemas.microsoft.com/office/drawing/2010/main"/>
            </a:ext>
          </a:extLst>
        </p:spPr>
      </p:pic>
      <p:sp>
        <p:nvSpPr>
          <p:cNvPr id="7" name="Rectángulo 6"/>
          <p:cNvSpPr/>
          <p:nvPr/>
        </p:nvSpPr>
        <p:spPr>
          <a:xfrm>
            <a:off x="154376" y="5049852"/>
            <a:ext cx="11941355" cy="1815882"/>
          </a:xfrm>
          <a:prstGeom prst="rect">
            <a:avLst/>
          </a:prstGeom>
        </p:spPr>
        <p:txBody>
          <a:bodyPr wrap="square">
            <a:spAutoFit/>
          </a:bodyPr>
          <a:lstStyle/>
          <a:p>
            <a:r>
              <a:rPr lang="es-EC" sz="1600" b="1" dirty="0"/>
              <a:t>Análisis ejecutivo</a:t>
            </a:r>
            <a:endParaRPr lang="es-EC" sz="1600" dirty="0"/>
          </a:p>
          <a:p>
            <a:r>
              <a:rPr lang="es-EC" sz="1600" dirty="0"/>
              <a:t>Al realizar el cruce de las tres variables de estudio A “¿Qué establecimiento de la Red Cultural acaba de visitar?”, B “¿Qué tan satisfecho estuvo con la atención brindada por el personal del establecimiento?” y C “¿Recibió información de los eventos que realiza la institución cultural?” se evidencia que el cálculo cae en la zona de aceptación, por lo tanto se rechaza la hipótesis nula y se acepta la hipótesis alternativa. Lo que determina que las instalaciones culturales ejercen una correcta gestión de la atención al cliente y requiere realizar acciones de mejora para la satisfacción del cliente con respecto a la atención brindada y a la información que emiten las instituciones culturales con la ciudadanía.</a:t>
            </a:r>
          </a:p>
        </p:txBody>
      </p:sp>
    </p:spTree>
    <p:extLst>
      <p:ext uri="{BB962C8B-B14F-4D97-AF65-F5344CB8AC3E}">
        <p14:creationId xmlns:p14="http://schemas.microsoft.com/office/powerpoint/2010/main" val="60909774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5694948" y="0"/>
            <a:ext cx="6497052" cy="6858000"/>
          </a:xfrm>
        </p:spPr>
        <p:txBody>
          <a:bodyPr rtlCol="0"/>
          <a:lstStyle/>
          <a:p>
            <a:pPr rtl="0"/>
            <a:r>
              <a:rPr lang="es-ES" dirty="0" smtClean="0">
                <a:solidFill>
                  <a:schemeClr val="accent6"/>
                </a:solidFill>
              </a:rPr>
              <a:t>CAP </a:t>
            </a:r>
            <a:r>
              <a:rPr lang="es-ES" dirty="0">
                <a:solidFill>
                  <a:schemeClr val="accent6"/>
                </a:solidFill>
              </a:rPr>
              <a:t>I</a:t>
            </a:r>
            <a:r>
              <a:rPr lang="es-ES" dirty="0" smtClean="0">
                <a:solidFill>
                  <a:schemeClr val="accent6"/>
                </a:solidFill>
              </a:rPr>
              <a:t>II</a:t>
            </a:r>
            <a:br>
              <a:rPr lang="es-ES" dirty="0" smtClean="0">
                <a:solidFill>
                  <a:schemeClr val="accent6"/>
                </a:solidFill>
              </a:rPr>
            </a:br>
            <a:r>
              <a:rPr lang="es-ES" dirty="0" smtClean="0">
                <a:solidFill>
                  <a:schemeClr val="accent6"/>
                </a:solidFill>
              </a:rPr>
              <a:t>ESTUDIO TÉCNICO</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rtl="0"/>
              <a:t>18</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
        <p:nvSpPr>
          <p:cNvPr id="2" name="CuadroTexto 1"/>
          <p:cNvSpPr txBox="1"/>
          <p:nvPr/>
        </p:nvSpPr>
        <p:spPr>
          <a:xfrm>
            <a:off x="6374886" y="4753224"/>
            <a:ext cx="473206" cy="584775"/>
          </a:xfrm>
          <a:prstGeom prst="rect">
            <a:avLst/>
          </a:prstGeom>
          <a:noFill/>
        </p:spPr>
        <p:txBody>
          <a:bodyPr wrap="none" rtlCol="0">
            <a:spAutoFit/>
          </a:bodyPr>
          <a:lstStyle/>
          <a:p>
            <a:endParaRPr lang="es-EC" sz="1600" i="1" dirty="0">
              <a:effectLst>
                <a:outerShdw blurRad="38100" dist="38100" dir="2700000" algn="tl">
                  <a:srgbClr val="000000">
                    <a:alpha val="43137"/>
                  </a:srgbClr>
                </a:outerShdw>
              </a:effectLst>
            </a:endParaRPr>
          </a:p>
          <a:p>
            <a:pPr marL="285750" indent="-285750">
              <a:buFont typeface="Arial" panose="020B0604020202020204" pitchFamily="34" charset="0"/>
              <a:buChar char="•"/>
            </a:pPr>
            <a:endParaRPr lang="es-EC" sz="1600" i="1" dirty="0" smtClean="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6442921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16834" y="432000"/>
            <a:ext cx="3207027" cy="695740"/>
          </a:xfrm>
        </p:spPr>
        <p:txBody>
          <a:bodyPr/>
          <a:lstStyle/>
          <a:p>
            <a:r>
              <a:rPr lang="es-EC" dirty="0">
                <a:solidFill>
                  <a:schemeClr val="accent6"/>
                </a:solidFill>
              </a:rPr>
              <a:t>FLUJOGRAMA</a:t>
            </a:r>
          </a:p>
        </p:txBody>
      </p:sp>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19</a:t>
            </a:fld>
            <a:endParaRPr lang="es-ES" noProof="0"/>
          </a:p>
        </p:txBody>
      </p:sp>
      <p:pic>
        <p:nvPicPr>
          <p:cNvPr id="65" name="Marcador de contenido 64"/>
          <p:cNvPicPr>
            <a:picLocks noGrp="1" noChangeAspect="1"/>
          </p:cNvPicPr>
          <p:nvPr>
            <p:ph idx="1"/>
          </p:nvPr>
        </p:nvPicPr>
        <p:blipFill>
          <a:blip r:embed="rId2"/>
          <a:stretch>
            <a:fillRect/>
          </a:stretch>
        </p:blipFill>
        <p:spPr>
          <a:xfrm>
            <a:off x="159201" y="1461103"/>
            <a:ext cx="5974238" cy="4294642"/>
          </a:xfrm>
          <a:prstGeom prst="rect">
            <a:avLst/>
          </a:prstGeom>
        </p:spPr>
      </p:pic>
      <p:pic>
        <p:nvPicPr>
          <p:cNvPr id="3" name="Imagen 2"/>
          <p:cNvPicPr>
            <a:picLocks noChangeAspect="1"/>
          </p:cNvPicPr>
          <p:nvPr/>
        </p:nvPicPr>
        <p:blipFill rotWithShape="1">
          <a:blip r:embed="rId3">
            <a:clrChange>
              <a:clrFrom>
                <a:srgbClr val="FFFFFF"/>
              </a:clrFrom>
              <a:clrTo>
                <a:srgbClr val="FFFFFF">
                  <a:alpha val="0"/>
                </a:srgbClr>
              </a:clrTo>
            </a:clrChange>
          </a:blip>
          <a:srcRect l="30141" t="12308" r="28255" b="4128"/>
          <a:stretch/>
        </p:blipFill>
        <p:spPr>
          <a:xfrm>
            <a:off x="6133439" y="648246"/>
            <a:ext cx="5072333" cy="5727939"/>
          </a:xfrm>
          <a:prstGeom prst="rect">
            <a:avLst/>
          </a:prstGeom>
        </p:spPr>
      </p:pic>
    </p:spTree>
    <p:extLst>
      <p:ext uri="{BB962C8B-B14F-4D97-AF65-F5344CB8AC3E}">
        <p14:creationId xmlns:p14="http://schemas.microsoft.com/office/powerpoint/2010/main" val="298677980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6229978" y="0"/>
            <a:ext cx="5962021" cy="6858000"/>
          </a:xfrm>
        </p:spPr>
        <p:txBody>
          <a:bodyPr rtlCol="0"/>
          <a:lstStyle/>
          <a:p>
            <a:pPr rtl="0"/>
            <a:r>
              <a:rPr lang="es-ES" dirty="0" smtClean="0">
                <a:solidFill>
                  <a:schemeClr val="accent6"/>
                </a:solidFill>
              </a:rPr>
              <a:t>CAP I</a:t>
            </a:r>
            <a:br>
              <a:rPr lang="es-ES" dirty="0" smtClean="0">
                <a:solidFill>
                  <a:schemeClr val="accent6"/>
                </a:solidFill>
              </a:rPr>
            </a:br>
            <a:r>
              <a:rPr lang="es-ES" dirty="0" smtClean="0">
                <a:solidFill>
                  <a:schemeClr val="accent6"/>
                </a:solidFill>
              </a:rPr>
              <a:t>GENERALIDADES </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a:t>2</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
        <p:nvSpPr>
          <p:cNvPr id="2" name="CuadroTexto 1"/>
          <p:cNvSpPr txBox="1"/>
          <p:nvPr/>
        </p:nvSpPr>
        <p:spPr>
          <a:xfrm>
            <a:off x="7193034" y="4753224"/>
            <a:ext cx="1957587" cy="861774"/>
          </a:xfrm>
          <a:prstGeom prst="rect">
            <a:avLst/>
          </a:prstGeom>
          <a:noFill/>
        </p:spPr>
        <p:txBody>
          <a:bodyPr wrap="none" rtlCol="0">
            <a:spAutoFit/>
          </a:bodyPr>
          <a:lstStyle/>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Antecedentes</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Teorías de soporte</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Papers</a:t>
            </a:r>
            <a:endParaRPr lang="es-EC" sz="1600" i="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091674644"/>
      </p:ext>
    </p:extLst>
  </p:cSld>
  <p:clrMapOvr>
    <a:masterClrMapping/>
  </p:clrMapOvr>
  <mc:AlternateContent xmlns:mc="http://schemas.openxmlformats.org/markup-compatibility/2006" xmlns:p14="http://schemas.microsoft.com/office/powerpoint/2010/main">
    <mc:Choice Requires="p14">
      <p:transition spd="slow" p14:dur="2000" advTm="339"/>
    </mc:Choice>
    <mc:Fallback xmlns="">
      <p:transition spd="slow" advTm="339"/>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6229978" y="0"/>
            <a:ext cx="5962021" cy="6858000"/>
          </a:xfrm>
        </p:spPr>
        <p:txBody>
          <a:bodyPr rtlCol="0"/>
          <a:lstStyle/>
          <a:p>
            <a:pPr rtl="0"/>
            <a:r>
              <a:rPr lang="es-ES" dirty="0" smtClean="0">
                <a:solidFill>
                  <a:schemeClr val="accent6"/>
                </a:solidFill>
              </a:rPr>
              <a:t>CAP IV</a:t>
            </a:r>
            <a:r>
              <a:rPr lang="es-ES" smtClean="0">
                <a:solidFill>
                  <a:schemeClr val="accent6"/>
                </a:solidFill>
              </a:rPr>
              <a:t/>
            </a:r>
            <a:br>
              <a:rPr lang="es-ES" smtClean="0">
                <a:solidFill>
                  <a:schemeClr val="accent6"/>
                </a:solidFill>
              </a:rPr>
            </a:br>
            <a:r>
              <a:rPr lang="es-ES" smtClean="0">
                <a:solidFill>
                  <a:schemeClr val="accent6"/>
                </a:solidFill>
              </a:rPr>
              <a:t>PROPUESTA</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rtl="0"/>
              <a:t>20</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
        <p:nvSpPr>
          <p:cNvPr id="2" name="CuadroTexto 1"/>
          <p:cNvSpPr txBox="1"/>
          <p:nvPr/>
        </p:nvSpPr>
        <p:spPr>
          <a:xfrm>
            <a:off x="7193034" y="4753224"/>
            <a:ext cx="1519455" cy="584775"/>
          </a:xfrm>
          <a:prstGeom prst="rect">
            <a:avLst/>
          </a:prstGeom>
          <a:noFill/>
        </p:spPr>
        <p:txBody>
          <a:bodyPr wrap="none" rtlCol="0">
            <a:spAutoFit/>
          </a:bodyPr>
          <a:lstStyle/>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Método GAP</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Propuesta</a:t>
            </a:r>
          </a:p>
        </p:txBody>
      </p:sp>
    </p:spTree>
    <p:extLst>
      <p:ext uri="{BB962C8B-B14F-4D97-AF65-F5344CB8AC3E}">
        <p14:creationId xmlns:p14="http://schemas.microsoft.com/office/powerpoint/2010/main" val="26223893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texto 2"/>
          <p:cNvSpPr>
            <a:spLocks noGrp="1"/>
          </p:cNvSpPr>
          <p:nvPr>
            <p:ph type="body" idx="1"/>
          </p:nvPr>
        </p:nvSpPr>
        <p:spPr>
          <a:xfrm>
            <a:off x="432000" y="1212191"/>
            <a:ext cx="5472000" cy="360000"/>
          </a:xfrm>
        </p:spPr>
        <p:txBody>
          <a:bodyPr/>
          <a:lstStyle/>
          <a:p>
            <a:r>
              <a:rPr lang="es-EC" i="1" dirty="0" smtClean="0">
                <a:solidFill>
                  <a:schemeClr val="accent6"/>
                </a:solidFill>
              </a:rPr>
              <a:t>MARKETING</a:t>
            </a:r>
            <a:endParaRPr lang="es-EC" i="1" dirty="0">
              <a:solidFill>
                <a:schemeClr val="accent6"/>
              </a:solidFill>
            </a:endParaRPr>
          </a:p>
        </p:txBody>
      </p:sp>
      <p:sp>
        <p:nvSpPr>
          <p:cNvPr id="6" name="Marcador de número de diapositiva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rtlCol="0"/>
          <a:lstStyle/>
          <a:p>
            <a:pPr rtl="0"/>
            <a:fld id="{19B51A1E-902D-48AF-9020-955120F399B6}" type="slidenum">
              <a:rPr lang="es-ES" smtClean="0"/>
              <a:pPr rtl="0"/>
              <a:t>21</a:t>
            </a:fld>
            <a:endParaRPr lang="es-ES"/>
          </a:p>
        </p:txBody>
      </p:sp>
      <p:sp>
        <p:nvSpPr>
          <p:cNvPr id="2" name="Título 1">
            <a:extLst>
              <a:ext uri="{FF2B5EF4-FFF2-40B4-BE49-F238E27FC236}">
                <a16:creationId xmlns:a16="http://schemas.microsoft.com/office/drawing/2014/main" xmlns="" id="{3560F281-4FF6-4617-A809-AC9C15ECF18A}"/>
              </a:ext>
            </a:extLst>
          </p:cNvPr>
          <p:cNvSpPr>
            <a:spLocks noGrp="1"/>
          </p:cNvSpPr>
          <p:nvPr>
            <p:ph type="title"/>
          </p:nvPr>
        </p:nvSpPr>
        <p:spPr>
          <a:xfrm>
            <a:off x="516835" y="432000"/>
            <a:ext cx="3564836" cy="695740"/>
          </a:xfrm>
        </p:spPr>
        <p:txBody>
          <a:bodyPr rtlCol="0"/>
          <a:lstStyle/>
          <a:p>
            <a:r>
              <a:rPr lang="es-EC" dirty="0">
                <a:solidFill>
                  <a:schemeClr val="accent1"/>
                </a:solidFill>
                <a:sym typeface="Wingdings" panose="05000000000000000000" pitchFamily="2" charset="2"/>
              </a:rPr>
              <a:t> </a:t>
            </a:r>
            <a:r>
              <a:rPr lang="es-EC" dirty="0" smtClean="0">
                <a:solidFill>
                  <a:schemeClr val="accent1"/>
                </a:solidFill>
                <a:sym typeface="Wingdings" panose="05000000000000000000" pitchFamily="2" charset="2"/>
              </a:rPr>
              <a:t>MÉTODO GAP</a:t>
            </a:r>
            <a:endParaRPr lang="es-ES" dirty="0">
              <a:solidFill>
                <a:schemeClr val="accent1"/>
              </a:solidFill>
            </a:endParaRPr>
          </a:p>
        </p:txBody>
      </p:sp>
      <p:sp>
        <p:nvSpPr>
          <p:cNvPr id="4" name="Marcador de texto 3"/>
          <p:cNvSpPr>
            <a:spLocks noGrp="1"/>
          </p:cNvSpPr>
          <p:nvPr>
            <p:ph type="body" sz="quarter" idx="3"/>
          </p:nvPr>
        </p:nvSpPr>
        <p:spPr>
          <a:xfrm>
            <a:off x="6288002" y="1198939"/>
            <a:ext cx="5483996" cy="360000"/>
          </a:xfrm>
        </p:spPr>
        <p:txBody>
          <a:bodyPr/>
          <a:lstStyle/>
          <a:p>
            <a:r>
              <a:rPr lang="es-EC" i="1" dirty="0">
                <a:solidFill>
                  <a:schemeClr val="accent6"/>
                </a:solidFill>
              </a:rPr>
              <a:t>RESPONSABILIDAD </a:t>
            </a:r>
            <a:r>
              <a:rPr lang="es-EC" i="1" dirty="0" smtClean="0">
                <a:solidFill>
                  <a:schemeClr val="accent6"/>
                </a:solidFill>
              </a:rPr>
              <a:t>SOCIAL</a:t>
            </a:r>
            <a:endParaRPr lang="es-EC" i="1" dirty="0">
              <a:solidFill>
                <a:schemeClr val="accent6"/>
              </a:solidFill>
              <a:latin typeface="Times New Roman" panose="02020603050405020304" pitchFamily="18" charset="0"/>
              <a:ea typeface="Calibri" panose="020F0502020204030204" pitchFamily="34" charset="0"/>
              <a:cs typeface="Times New Roman" panose="02020603050405020304" pitchFamily="18" charset="0"/>
            </a:endParaRPr>
          </a:p>
        </p:txBody>
      </p:sp>
      <p:graphicFrame>
        <p:nvGraphicFramePr>
          <p:cNvPr id="7" name="Marcador de contenido 6"/>
          <p:cNvGraphicFramePr>
            <a:graphicFrameLocks noGrp="1"/>
          </p:cNvGraphicFramePr>
          <p:nvPr>
            <p:ph sz="half" idx="2"/>
            <p:extLst>
              <p:ext uri="{D42A27DB-BD31-4B8C-83A1-F6EECF244321}">
                <p14:modId xmlns:p14="http://schemas.microsoft.com/office/powerpoint/2010/main" val="821176255"/>
              </p:ext>
            </p:extLst>
          </p:nvPr>
        </p:nvGraphicFramePr>
        <p:xfrm>
          <a:off x="432000" y="1609115"/>
          <a:ext cx="5472000" cy="5167935"/>
        </p:xfrm>
        <a:graphic>
          <a:graphicData uri="http://schemas.openxmlformats.org/drawingml/2006/table">
            <a:tbl>
              <a:tblPr firstRow="1" firstCol="1" bandRow="1">
                <a:tableStyleId>{073A0DAA-6AF3-43AB-8588-CEC1D06C72B9}</a:tableStyleId>
              </a:tblPr>
              <a:tblGrid>
                <a:gridCol w="972730"/>
                <a:gridCol w="1709531"/>
                <a:gridCol w="2789739"/>
              </a:tblGrid>
              <a:tr h="153230">
                <a:tc gridSpan="3">
                  <a:txBody>
                    <a:bodyPr/>
                    <a:lstStyle/>
                    <a:p>
                      <a:pPr algn="ctr">
                        <a:lnSpc>
                          <a:spcPct val="150000"/>
                        </a:lnSpc>
                        <a:spcAft>
                          <a:spcPts val="0"/>
                        </a:spcAft>
                      </a:pPr>
                      <a:r>
                        <a:rPr lang="es-EC" sz="900" dirty="0">
                          <a:effectLst/>
                        </a:rPr>
                        <a:t>OBJETIVO DE MARKETING</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hMerge="1">
                  <a:txBody>
                    <a:bodyPr/>
                    <a:lstStyle/>
                    <a:p>
                      <a:endParaRPr lang="es-EC"/>
                    </a:p>
                  </a:txBody>
                  <a:tcPr/>
                </a:tc>
                <a:tc hMerge="1">
                  <a:txBody>
                    <a:bodyPr/>
                    <a:lstStyle/>
                    <a:p>
                      <a:endParaRPr lang="es-EC"/>
                    </a:p>
                  </a:txBody>
                  <a:tcPr/>
                </a:tc>
              </a:tr>
              <a:tr h="153230">
                <a:tc>
                  <a:txBody>
                    <a:bodyPr/>
                    <a:lstStyle/>
                    <a:p>
                      <a:pPr indent="18415" algn="ctr">
                        <a:lnSpc>
                          <a:spcPct val="150000"/>
                        </a:lnSpc>
                        <a:spcAft>
                          <a:spcPts val="0"/>
                        </a:spcAft>
                      </a:pPr>
                      <a:r>
                        <a:rPr lang="es-EC" sz="900">
                          <a:effectLst/>
                        </a:rPr>
                        <a:t>PASO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indent="40005" algn="ctr">
                        <a:lnSpc>
                          <a:spcPct val="150000"/>
                        </a:lnSpc>
                        <a:spcAft>
                          <a:spcPts val="0"/>
                        </a:spcAft>
                      </a:pPr>
                      <a:r>
                        <a:rPr lang="es-EC" sz="900">
                          <a:effectLst/>
                        </a:rPr>
                        <a:t>MERCADO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algn="ctr">
                        <a:lnSpc>
                          <a:spcPct val="150000"/>
                        </a:lnSpc>
                        <a:spcAft>
                          <a:spcPts val="0"/>
                        </a:spcAft>
                      </a:pPr>
                      <a:r>
                        <a:rPr lang="es-EC" sz="900">
                          <a:effectLst/>
                        </a:rPr>
                        <a:t>EMPRESA</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r>
              <a:tr h="2033624">
                <a:tc>
                  <a:txBody>
                    <a:bodyPr/>
                    <a:lstStyle/>
                    <a:p>
                      <a:pPr indent="18415">
                        <a:lnSpc>
                          <a:spcPct val="150000"/>
                        </a:lnSpc>
                        <a:spcAft>
                          <a:spcPts val="0"/>
                        </a:spcAft>
                      </a:pPr>
                      <a:r>
                        <a:rPr lang="es-EC" sz="900">
                          <a:effectLst/>
                        </a:rPr>
                        <a:t>1. ¿Dónde estamos?</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marL="21590" indent="18415">
                        <a:lnSpc>
                          <a:spcPct val="150000"/>
                        </a:lnSpc>
                        <a:spcAft>
                          <a:spcPts val="0"/>
                        </a:spcAft>
                      </a:pPr>
                      <a:r>
                        <a:rPr lang="es-EC" sz="900">
                          <a:effectLst/>
                        </a:rPr>
                        <a:t>El mayor atractivo turístico es la Mitad del Mundo que cuenta con el 86% de visitas de los turistas. (Turismo, UIO CIFRAS 2019, 2019)</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a:lnSpc>
                          <a:spcPct val="150000"/>
                        </a:lnSpc>
                        <a:spcAft>
                          <a:spcPts val="0"/>
                        </a:spcAft>
                      </a:pPr>
                      <a:r>
                        <a:rPr lang="es-EC" sz="900">
                          <a:effectLst/>
                        </a:rPr>
                        <a:t>La Red Cultural se encuentra presente en el estudio realizado por Quito en Cifras, que si bien es cierto aquella investigación se enfoca en el lugar en sí y no en los establecimientos culturales de la Red Cultural, estas instalaciones se encuentran localizadas y relacionadas directamente. </a:t>
                      </a:r>
                    </a:p>
                    <a:p>
                      <a:pPr>
                        <a:lnSpc>
                          <a:spcPct val="150000"/>
                        </a:lnSpc>
                        <a:spcAft>
                          <a:spcPts val="0"/>
                        </a:spcAft>
                      </a:pPr>
                      <a:r>
                        <a:rPr lang="es-EC" sz="900">
                          <a:effectLst/>
                        </a:rPr>
                        <a:t>El Centro Histórico cuenta con el 67% y la Ronda con el 9% de las visitas de los turistas (Turismo, UIO CIFRAS 2019, 2019) </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r>
              <a:tr h="771802">
                <a:tc>
                  <a:txBody>
                    <a:bodyPr/>
                    <a:lstStyle/>
                    <a:p>
                      <a:pPr indent="18415">
                        <a:lnSpc>
                          <a:spcPct val="150000"/>
                        </a:lnSpc>
                        <a:spcAft>
                          <a:spcPts val="0"/>
                        </a:spcAft>
                      </a:pPr>
                      <a:r>
                        <a:rPr lang="es-EC" sz="900">
                          <a:effectLst/>
                        </a:rPr>
                        <a:t>2. ¿A dónde vamos según la tendencia?</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marL="21590" indent="18415">
                        <a:lnSpc>
                          <a:spcPct val="150000"/>
                        </a:lnSpc>
                        <a:spcAft>
                          <a:spcPts val="0"/>
                        </a:spcAft>
                      </a:pPr>
                      <a:r>
                        <a:rPr lang="es-EC" sz="900">
                          <a:effectLst/>
                        </a:rPr>
                        <a:t>Durante el año 2019 se espera un crecimiento del 2,5% con la llegada de 710.123 turistas (Turismo, UIO CIFRAS 2019, 2019)</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a:txBody>
                    <a:bodyPr/>
                    <a:lstStyle/>
                    <a:p>
                      <a:pPr>
                        <a:lnSpc>
                          <a:spcPct val="150000"/>
                        </a:lnSpc>
                        <a:spcAft>
                          <a:spcPts val="0"/>
                        </a:spcAft>
                      </a:pPr>
                      <a:r>
                        <a:rPr lang="es-EC" sz="900">
                          <a:effectLst/>
                        </a:rPr>
                        <a:t>Haciendo la misma relación de crecimiento se espera crecer en al menos 2,5% de visitas en la Red Cultural (Turismo, UIO CIFRAS 2019, 2019).</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r>
              <a:tr h="306461">
                <a:tc>
                  <a:txBody>
                    <a:bodyPr/>
                    <a:lstStyle/>
                    <a:p>
                      <a:pPr indent="18415">
                        <a:lnSpc>
                          <a:spcPct val="150000"/>
                        </a:lnSpc>
                        <a:spcAft>
                          <a:spcPts val="0"/>
                        </a:spcAft>
                      </a:pPr>
                      <a:r>
                        <a:rPr lang="es-EC" sz="900">
                          <a:effectLst/>
                        </a:rPr>
                        <a:t>3. ¿A dónde quisiéramos llegar?</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gridSpan="2">
                  <a:txBody>
                    <a:bodyPr/>
                    <a:lstStyle/>
                    <a:p>
                      <a:pPr>
                        <a:lnSpc>
                          <a:spcPct val="150000"/>
                        </a:lnSpc>
                        <a:spcAft>
                          <a:spcPts val="0"/>
                        </a:spcAft>
                      </a:pPr>
                      <a:r>
                        <a:rPr lang="es-EC" sz="900">
                          <a:effectLst/>
                        </a:rPr>
                        <a:t>Ser una metrópoli cultural modelo dentro de las ciudades que integran el CGLU.</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hMerge="1">
                  <a:txBody>
                    <a:bodyPr/>
                    <a:lstStyle/>
                    <a:p>
                      <a:endParaRPr lang="es-EC"/>
                    </a:p>
                  </a:txBody>
                  <a:tcPr/>
                </a:tc>
              </a:tr>
              <a:tr h="306461">
                <a:tc>
                  <a:txBody>
                    <a:bodyPr/>
                    <a:lstStyle/>
                    <a:p>
                      <a:pPr indent="18415">
                        <a:lnSpc>
                          <a:spcPct val="150000"/>
                        </a:lnSpc>
                        <a:spcAft>
                          <a:spcPts val="0"/>
                        </a:spcAft>
                      </a:pPr>
                      <a:r>
                        <a:rPr lang="es-EC" sz="900">
                          <a:effectLst/>
                        </a:rPr>
                        <a:t>4. ¿A dónde deberíamos llegar?</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gridSpan="2">
                  <a:txBody>
                    <a:bodyPr/>
                    <a:lstStyle/>
                    <a:p>
                      <a:pPr>
                        <a:lnSpc>
                          <a:spcPct val="150000"/>
                        </a:lnSpc>
                        <a:spcAft>
                          <a:spcPts val="0"/>
                        </a:spcAft>
                      </a:pPr>
                      <a:r>
                        <a:rPr lang="es-EC" sz="900" dirty="0">
                          <a:effectLst/>
                        </a:rPr>
                        <a:t>Ser una metrópoli cultural modelo dentro de las ciudades que integran el CGLU en Latinoamérica.</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hMerge="1">
                  <a:txBody>
                    <a:bodyPr/>
                    <a:lstStyle/>
                    <a:p>
                      <a:endParaRPr lang="es-EC"/>
                    </a:p>
                  </a:txBody>
                  <a:tcPr/>
                </a:tc>
              </a:tr>
              <a:tr h="459691">
                <a:tc>
                  <a:txBody>
                    <a:bodyPr/>
                    <a:lstStyle/>
                    <a:p>
                      <a:pPr indent="18415">
                        <a:lnSpc>
                          <a:spcPct val="150000"/>
                        </a:lnSpc>
                        <a:spcAft>
                          <a:spcPts val="0"/>
                        </a:spcAft>
                      </a:pPr>
                      <a:r>
                        <a:rPr lang="es-EC" sz="900">
                          <a:effectLst/>
                        </a:rPr>
                        <a:t>5.Objetivo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6637" marR="46637" marT="0" marB="0"/>
                </a:tc>
                <a:tc gridSpan="2">
                  <a:txBody>
                    <a:bodyPr/>
                    <a:lstStyle/>
                    <a:p>
                      <a:pPr>
                        <a:lnSpc>
                          <a:spcPct val="150000"/>
                        </a:lnSpc>
                        <a:spcAft>
                          <a:spcPts val="0"/>
                        </a:spcAft>
                      </a:pPr>
                      <a:r>
                        <a:rPr lang="es-EC" sz="900" dirty="0">
                          <a:effectLst/>
                        </a:rPr>
                        <a:t>Establecer mejoras comunicacionales y asociación con empresas que complementen el servicio en las instituciones culturales</a:t>
                      </a:r>
                      <a:r>
                        <a:rPr lang="es-EC" sz="900" dirty="0" smtClean="0">
                          <a:effectLst/>
                        </a:rPr>
                        <a:t>.</a:t>
                      </a:r>
                      <a:endParaRPr lang="es-EC" sz="900" dirty="0">
                        <a:effectLst/>
                      </a:endParaRPr>
                    </a:p>
                  </a:txBody>
                  <a:tcPr marL="46637" marR="46637" marT="0" marB="0"/>
                </a:tc>
                <a:tc hMerge="1">
                  <a:txBody>
                    <a:bodyPr/>
                    <a:lstStyle/>
                    <a:p>
                      <a:endParaRPr lang="es-EC"/>
                    </a:p>
                  </a:txBody>
                  <a:tcPr/>
                </a:tc>
              </a:tr>
            </a:tbl>
          </a:graphicData>
        </a:graphic>
      </p:graphicFrame>
      <p:graphicFrame>
        <p:nvGraphicFramePr>
          <p:cNvPr id="11" name="Marcador de contenido 10"/>
          <p:cNvGraphicFramePr>
            <a:graphicFrameLocks noGrp="1"/>
          </p:cNvGraphicFramePr>
          <p:nvPr>
            <p:ph sz="quarter" idx="4"/>
            <p:extLst>
              <p:ext uri="{D42A27DB-BD31-4B8C-83A1-F6EECF244321}">
                <p14:modId xmlns:p14="http://schemas.microsoft.com/office/powerpoint/2010/main" val="2753950729"/>
              </p:ext>
            </p:extLst>
          </p:nvPr>
        </p:nvGraphicFramePr>
        <p:xfrm>
          <a:off x="6102473" y="1582611"/>
          <a:ext cx="5665459" cy="5150360"/>
        </p:xfrm>
        <a:graphic>
          <a:graphicData uri="http://schemas.openxmlformats.org/drawingml/2006/table">
            <a:tbl>
              <a:tblPr firstRow="1" firstCol="1" bandRow="1">
                <a:tableStyleId>{073A0DAA-6AF3-43AB-8588-CEC1D06C72B9}</a:tableStyleId>
              </a:tblPr>
              <a:tblGrid>
                <a:gridCol w="1645626"/>
                <a:gridCol w="2009576"/>
                <a:gridCol w="2010257"/>
              </a:tblGrid>
              <a:tr h="166878">
                <a:tc gridSpan="3">
                  <a:txBody>
                    <a:bodyPr/>
                    <a:lstStyle/>
                    <a:p>
                      <a:pPr algn="ctr">
                        <a:lnSpc>
                          <a:spcPct val="150000"/>
                        </a:lnSpc>
                        <a:spcAft>
                          <a:spcPts val="0"/>
                        </a:spcAft>
                      </a:pPr>
                      <a:r>
                        <a:rPr lang="es-EC" sz="900" dirty="0">
                          <a:effectLst/>
                        </a:rPr>
                        <a:t>OBJETIVO DE RESPONSABILIDAD SOCIAL</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hMerge="1">
                  <a:txBody>
                    <a:bodyPr/>
                    <a:lstStyle/>
                    <a:p>
                      <a:endParaRPr lang="es-EC"/>
                    </a:p>
                  </a:txBody>
                  <a:tcPr/>
                </a:tc>
                <a:tc hMerge="1">
                  <a:txBody>
                    <a:bodyPr/>
                    <a:lstStyle/>
                    <a:p>
                      <a:endParaRPr lang="es-EC"/>
                    </a:p>
                  </a:txBody>
                  <a:tcPr/>
                </a:tc>
              </a:tr>
              <a:tr h="166878">
                <a:tc>
                  <a:txBody>
                    <a:bodyPr/>
                    <a:lstStyle/>
                    <a:p>
                      <a:pPr indent="18415" algn="ctr">
                        <a:lnSpc>
                          <a:spcPct val="150000"/>
                        </a:lnSpc>
                        <a:spcAft>
                          <a:spcPts val="0"/>
                        </a:spcAft>
                      </a:pPr>
                      <a:r>
                        <a:rPr lang="es-EC" sz="900">
                          <a:effectLst/>
                        </a:rPr>
                        <a:t>PASO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indent="40005" algn="ctr">
                        <a:lnSpc>
                          <a:spcPct val="150000"/>
                        </a:lnSpc>
                        <a:spcAft>
                          <a:spcPts val="0"/>
                        </a:spcAft>
                      </a:pPr>
                      <a:r>
                        <a:rPr lang="es-EC" sz="900">
                          <a:effectLst/>
                        </a:rPr>
                        <a:t>MERCADO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algn="ctr">
                        <a:lnSpc>
                          <a:spcPct val="150000"/>
                        </a:lnSpc>
                        <a:spcAft>
                          <a:spcPts val="0"/>
                        </a:spcAft>
                      </a:pPr>
                      <a:r>
                        <a:rPr lang="es-EC" sz="900">
                          <a:effectLst/>
                        </a:rPr>
                        <a:t>EMPRESA</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r>
              <a:tr h="1335025">
                <a:tc>
                  <a:txBody>
                    <a:bodyPr/>
                    <a:lstStyle/>
                    <a:p>
                      <a:pPr indent="18415">
                        <a:lnSpc>
                          <a:spcPct val="150000"/>
                        </a:lnSpc>
                        <a:spcAft>
                          <a:spcPts val="0"/>
                        </a:spcAft>
                      </a:pPr>
                      <a:r>
                        <a:rPr lang="es-EC" sz="900">
                          <a:effectLst/>
                        </a:rPr>
                        <a:t>1. ¿Dónde estamos?</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marL="21590" algn="just">
                        <a:lnSpc>
                          <a:spcPct val="150000"/>
                        </a:lnSpc>
                        <a:spcAft>
                          <a:spcPts val="0"/>
                        </a:spcAft>
                      </a:pPr>
                      <a:r>
                        <a:rPr lang="es-EC" sz="900" dirty="0">
                          <a:effectLst/>
                        </a:rPr>
                        <a:t>La participación social es un pilar de la Agenda 21 de la Cultura en donde las ciudades que integran el CGLU crean espacios para que los ciudadanos se integren en el cuidado y divulgación de la cultura. </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a:lnSpc>
                          <a:spcPct val="150000"/>
                        </a:lnSpc>
                        <a:spcAft>
                          <a:spcPts val="0"/>
                        </a:spcAft>
                      </a:pPr>
                      <a:r>
                        <a:rPr lang="es-EC" sz="900">
                          <a:effectLst/>
                        </a:rPr>
                        <a:t>En las diversas instalaciones de la Red Cultural se realizan proyectos de vinculación con la sociedad como talleres gratuitos, conferencias, exposiciones o charlas con consciencia social.</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r>
              <a:tr h="1001269">
                <a:tc>
                  <a:txBody>
                    <a:bodyPr/>
                    <a:lstStyle/>
                    <a:p>
                      <a:pPr indent="18415">
                        <a:lnSpc>
                          <a:spcPct val="150000"/>
                        </a:lnSpc>
                        <a:spcAft>
                          <a:spcPts val="0"/>
                        </a:spcAft>
                      </a:pPr>
                      <a:r>
                        <a:rPr lang="es-EC" sz="900">
                          <a:effectLst/>
                        </a:rPr>
                        <a:t>2. ¿A dónde vamos según la tendencia?</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marL="21590" algn="just">
                        <a:lnSpc>
                          <a:spcPct val="150000"/>
                        </a:lnSpc>
                        <a:spcAft>
                          <a:spcPts val="0"/>
                        </a:spcAft>
                      </a:pPr>
                      <a:r>
                        <a:rPr lang="es-EC" sz="900" dirty="0">
                          <a:effectLst/>
                        </a:rPr>
                        <a:t>Uno de los objetivos de las ciudades que integran el CGLU es crear espacios en donde los ciudadanos puedan participar para relacionarse con la cultura</a:t>
                      </a:r>
                      <a:r>
                        <a:rPr lang="es-EC" sz="900" dirty="0" smtClean="0">
                          <a:effectLst/>
                        </a:rPr>
                        <a:t>.</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a:txBody>
                    <a:bodyPr/>
                    <a:lstStyle/>
                    <a:p>
                      <a:pPr algn="just">
                        <a:lnSpc>
                          <a:spcPct val="150000"/>
                        </a:lnSpc>
                        <a:spcAft>
                          <a:spcPts val="0"/>
                        </a:spcAft>
                      </a:pPr>
                      <a:r>
                        <a:rPr lang="es-EC" sz="900">
                          <a:effectLst/>
                        </a:rPr>
                        <a:t>Las instalaciones de la Red Cultural buscan alianzas estratégicas que permitan incluir a la sociedad y crear espacios para vincular al colectivo.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r>
              <a:tr h="500634">
                <a:tc>
                  <a:txBody>
                    <a:bodyPr/>
                    <a:lstStyle/>
                    <a:p>
                      <a:pPr indent="18415">
                        <a:lnSpc>
                          <a:spcPct val="150000"/>
                        </a:lnSpc>
                        <a:spcAft>
                          <a:spcPts val="0"/>
                        </a:spcAft>
                      </a:pPr>
                      <a:r>
                        <a:rPr lang="es-EC" sz="900">
                          <a:effectLst/>
                        </a:rPr>
                        <a:t>3. ¿A dónde quisiéramos llegar?</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gridSpan="2">
                  <a:txBody>
                    <a:bodyPr/>
                    <a:lstStyle/>
                    <a:p>
                      <a:pPr algn="just">
                        <a:lnSpc>
                          <a:spcPct val="150000"/>
                        </a:lnSpc>
                        <a:spcAft>
                          <a:spcPts val="0"/>
                        </a:spcAft>
                      </a:pPr>
                      <a:r>
                        <a:rPr lang="es-EC" sz="900" dirty="0">
                          <a:effectLst/>
                        </a:rPr>
                        <a:t>La ciudadanía conoce los espacios en donde pueden participar de manera activa en gestiones culturales</a:t>
                      </a:r>
                      <a:r>
                        <a:rPr lang="es-EC" sz="900" dirty="0" smtClean="0">
                          <a:effectLst/>
                        </a:rPr>
                        <a:t>.</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hMerge="1">
                  <a:txBody>
                    <a:bodyPr/>
                    <a:lstStyle/>
                    <a:p>
                      <a:endParaRPr lang="es-EC"/>
                    </a:p>
                  </a:txBody>
                  <a:tcPr/>
                </a:tc>
              </a:tr>
              <a:tr h="667512">
                <a:tc>
                  <a:txBody>
                    <a:bodyPr/>
                    <a:lstStyle/>
                    <a:p>
                      <a:pPr indent="18415">
                        <a:lnSpc>
                          <a:spcPct val="150000"/>
                        </a:lnSpc>
                        <a:spcAft>
                          <a:spcPts val="0"/>
                        </a:spcAft>
                      </a:pPr>
                      <a:r>
                        <a:rPr lang="es-EC" sz="900">
                          <a:effectLst/>
                        </a:rPr>
                        <a:t>4. ¿A dónde deberíamos llegar?</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gridSpan="2">
                  <a:txBody>
                    <a:bodyPr/>
                    <a:lstStyle/>
                    <a:p>
                      <a:pPr algn="just">
                        <a:lnSpc>
                          <a:spcPct val="150000"/>
                        </a:lnSpc>
                        <a:spcAft>
                          <a:spcPts val="0"/>
                        </a:spcAft>
                      </a:pPr>
                      <a:r>
                        <a:rPr lang="es-EC" sz="900" dirty="0">
                          <a:effectLst/>
                        </a:rPr>
                        <a:t>Creación de lugares específicos para que la ciudadanía pueda acudir y participar en aspectos culturales al realizar talleres, charlas, exposiciones de interés y beneficio social</a:t>
                      </a:r>
                      <a:r>
                        <a:rPr lang="es-EC" sz="900" dirty="0" smtClean="0">
                          <a:effectLst/>
                        </a:rPr>
                        <a:t>.</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hMerge="1">
                  <a:txBody>
                    <a:bodyPr/>
                    <a:lstStyle/>
                    <a:p>
                      <a:endParaRPr lang="es-EC"/>
                    </a:p>
                  </a:txBody>
                  <a:tcPr/>
                </a:tc>
              </a:tr>
              <a:tr h="1168147">
                <a:tc>
                  <a:txBody>
                    <a:bodyPr/>
                    <a:lstStyle/>
                    <a:p>
                      <a:pPr indent="18415">
                        <a:lnSpc>
                          <a:spcPct val="150000"/>
                        </a:lnSpc>
                        <a:spcAft>
                          <a:spcPts val="0"/>
                        </a:spcAft>
                      </a:pPr>
                      <a:r>
                        <a:rPr lang="es-EC" sz="900">
                          <a:effectLst/>
                        </a:rPr>
                        <a:t>5.Objetivo</a:t>
                      </a:r>
                      <a:endParaRPr lang="es-EC" sz="90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gridSpan="2">
                  <a:txBody>
                    <a:bodyPr/>
                    <a:lstStyle/>
                    <a:p>
                      <a:pPr algn="just">
                        <a:lnSpc>
                          <a:spcPct val="150000"/>
                        </a:lnSpc>
                        <a:spcAft>
                          <a:spcPts val="0"/>
                        </a:spcAft>
                      </a:pPr>
                      <a:r>
                        <a:rPr lang="es-EC" sz="900" dirty="0">
                          <a:effectLst/>
                        </a:rPr>
                        <a:t>Realizar actividades promocionales de la cultura utilizando estrategias de inclusión social y participación ciudadana, facilitando a la comunidad la creación de roles en la industria turística como la elaboración de suvenires, recreación de la cultura ancestral como exposiciones teatrales de los </a:t>
                      </a:r>
                      <a:r>
                        <a:rPr lang="es-EC" sz="900" dirty="0" err="1">
                          <a:effectLst/>
                        </a:rPr>
                        <a:t>Quitus</a:t>
                      </a:r>
                      <a:r>
                        <a:rPr lang="es-EC" sz="900" dirty="0">
                          <a:effectLst/>
                        </a:rPr>
                        <a:t> e incluir a artesanos para que transmitan conocimientos de elaboraciones de bienes o costumbres propias del Ecuador.</a:t>
                      </a:r>
                      <a:endParaRPr lang="es-EC" sz="9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1973" marR="41973" marT="0" marB="0"/>
                </a:tc>
                <a:tc hMerge="1">
                  <a:txBody>
                    <a:bodyPr/>
                    <a:lstStyle/>
                    <a:p>
                      <a:endParaRPr lang="es-EC"/>
                    </a:p>
                  </a:txBody>
                  <a:tcPr/>
                </a:tc>
              </a:tr>
            </a:tbl>
          </a:graphicData>
        </a:graphic>
      </p:graphicFrame>
    </p:spTree>
    <p:extLst>
      <p:ext uri="{BB962C8B-B14F-4D97-AF65-F5344CB8AC3E}">
        <p14:creationId xmlns:p14="http://schemas.microsoft.com/office/powerpoint/2010/main" val="44317452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Marcador de contenido 7"/>
          <p:cNvGraphicFramePr>
            <a:graphicFrameLocks noGrp="1"/>
          </p:cNvGraphicFramePr>
          <p:nvPr>
            <p:ph sz="half" idx="1"/>
            <p:extLst>
              <p:ext uri="{D42A27DB-BD31-4B8C-83A1-F6EECF244321}">
                <p14:modId xmlns:p14="http://schemas.microsoft.com/office/powerpoint/2010/main" val="1029462920"/>
              </p:ext>
            </p:extLst>
          </p:nvPr>
        </p:nvGraphicFramePr>
        <p:xfrm>
          <a:off x="431800" y="1655762"/>
          <a:ext cx="10912061" cy="47005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Marcador de número de diapositiva 2"/>
          <p:cNvSpPr>
            <a:spLocks noGrp="1"/>
          </p:cNvSpPr>
          <p:nvPr>
            <p:ph type="sldNum" sz="quarter" idx="11"/>
          </p:nvPr>
        </p:nvSpPr>
        <p:spPr/>
        <p:txBody>
          <a:bodyPr/>
          <a:lstStyle/>
          <a:p>
            <a:pPr rtl="0"/>
            <a:fld id="{19B51A1E-902D-48AF-9020-955120F399B6}" type="slidenum">
              <a:rPr lang="es-ES" noProof="0" smtClean="0"/>
              <a:pPr rtl="0"/>
              <a:t>22</a:t>
            </a:fld>
            <a:endParaRPr lang="es-ES" noProof="0"/>
          </a:p>
        </p:txBody>
      </p:sp>
      <p:sp>
        <p:nvSpPr>
          <p:cNvPr id="4" name="Título 3"/>
          <p:cNvSpPr>
            <a:spLocks noGrp="1"/>
          </p:cNvSpPr>
          <p:nvPr>
            <p:ph type="title"/>
          </p:nvPr>
        </p:nvSpPr>
        <p:spPr/>
        <p:txBody>
          <a:bodyPr/>
          <a:lstStyle/>
          <a:p>
            <a:r>
              <a:rPr lang="es-EC" dirty="0" smtClean="0">
                <a:solidFill>
                  <a:schemeClr val="accent6"/>
                </a:solidFill>
                <a:sym typeface="Wingdings" panose="05000000000000000000" pitchFamily="2" charset="2"/>
              </a:rPr>
              <a:t> Propuesta</a:t>
            </a:r>
            <a:endParaRPr lang="es-EC" dirty="0">
              <a:solidFill>
                <a:schemeClr val="accent6"/>
              </a:solidFill>
            </a:endParaRPr>
          </a:p>
        </p:txBody>
      </p:sp>
      <p:sp>
        <p:nvSpPr>
          <p:cNvPr id="5" name="Marcador de texto 4"/>
          <p:cNvSpPr>
            <a:spLocks noGrp="1"/>
          </p:cNvSpPr>
          <p:nvPr>
            <p:ph type="body" sz="quarter" idx="32"/>
          </p:nvPr>
        </p:nvSpPr>
        <p:spPr/>
        <p:txBody>
          <a:bodyPr/>
          <a:lstStyle/>
          <a:p>
            <a:r>
              <a:rPr lang="es-EC" dirty="0" smtClean="0"/>
              <a:t>Direccionamiento estratégico</a:t>
            </a:r>
            <a:endParaRPr lang="es-EC" dirty="0"/>
          </a:p>
        </p:txBody>
      </p:sp>
    </p:spTree>
    <p:extLst>
      <p:ext uri="{BB962C8B-B14F-4D97-AF65-F5344CB8AC3E}">
        <p14:creationId xmlns:p14="http://schemas.microsoft.com/office/powerpoint/2010/main" val="40538690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3560F281-4FF6-4617-A809-AC9C15ECF18A}"/>
              </a:ext>
            </a:extLst>
          </p:cNvPr>
          <p:cNvSpPr>
            <a:spLocks noGrp="1"/>
          </p:cNvSpPr>
          <p:nvPr>
            <p:ph type="title"/>
          </p:nvPr>
        </p:nvSpPr>
        <p:spPr>
          <a:xfrm>
            <a:off x="516835" y="432000"/>
            <a:ext cx="3922643" cy="695740"/>
          </a:xfrm>
        </p:spPr>
        <p:txBody>
          <a:bodyPr rtlCol="0"/>
          <a:lstStyle/>
          <a:p>
            <a:r>
              <a:rPr lang="es-EC" dirty="0" smtClean="0">
                <a:solidFill>
                  <a:schemeClr val="accent1"/>
                </a:solidFill>
                <a:sym typeface="Wingdings" panose="05000000000000000000" pitchFamily="2" charset="2"/>
              </a:rPr>
              <a:t>Acciones</a:t>
            </a:r>
            <a:endParaRPr lang="es-ES" dirty="0">
              <a:solidFill>
                <a:schemeClr val="accent1"/>
              </a:solidFill>
            </a:endParaRPr>
          </a:p>
        </p:txBody>
      </p:sp>
      <p:sp>
        <p:nvSpPr>
          <p:cNvPr id="6" name="Marcador de número de diapositiva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rtlCol="0"/>
          <a:lstStyle/>
          <a:p>
            <a:pPr rtl="0"/>
            <a:fld id="{19B51A1E-902D-48AF-9020-955120F399B6}" type="slidenum">
              <a:rPr lang="es-ES" smtClean="0"/>
              <a:pPr rtl="0"/>
              <a:t>23</a:t>
            </a:fld>
            <a:endParaRPr lang="es-ES"/>
          </a:p>
        </p:txBody>
      </p:sp>
      <p:graphicFrame>
        <p:nvGraphicFramePr>
          <p:cNvPr id="13" name="Marcador de contenido 12"/>
          <p:cNvGraphicFramePr>
            <a:graphicFrameLocks noGrp="1"/>
          </p:cNvGraphicFramePr>
          <p:nvPr>
            <p:ph sz="half" idx="1"/>
            <p:extLst>
              <p:ext uri="{D42A27DB-BD31-4B8C-83A1-F6EECF244321}">
                <p14:modId xmlns:p14="http://schemas.microsoft.com/office/powerpoint/2010/main" val="3313143932"/>
              </p:ext>
            </p:extLst>
          </p:nvPr>
        </p:nvGraphicFramePr>
        <p:xfrm>
          <a:off x="439663" y="1127740"/>
          <a:ext cx="11274424" cy="5645542"/>
        </p:xfrm>
        <a:graphic>
          <a:graphicData uri="http://schemas.openxmlformats.org/drawingml/2006/table">
            <a:tbl>
              <a:tblPr firstRow="1" firstCol="1" bandRow="1">
                <a:tableStyleId>{073A0DAA-6AF3-43AB-8588-CEC1D06C72B9}</a:tableStyleId>
              </a:tblPr>
              <a:tblGrid>
                <a:gridCol w="1056682"/>
                <a:gridCol w="3043213"/>
                <a:gridCol w="5854620"/>
                <a:gridCol w="1319909"/>
              </a:tblGrid>
              <a:tr h="82879">
                <a:tc>
                  <a:txBody>
                    <a:bodyPr/>
                    <a:lstStyle/>
                    <a:p>
                      <a:pPr algn="ctr">
                        <a:spcAft>
                          <a:spcPts val="0"/>
                        </a:spcAft>
                      </a:pPr>
                      <a:r>
                        <a:rPr lang="es-EC" sz="1000" dirty="0">
                          <a:effectLst/>
                        </a:rPr>
                        <a:t>DIMENSIÓN</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ctr">
                        <a:spcAft>
                          <a:spcPts val="0"/>
                        </a:spcAft>
                      </a:pPr>
                      <a:r>
                        <a:rPr lang="es-EC" sz="1000" dirty="0">
                          <a:effectLst/>
                        </a:rPr>
                        <a:t>OBJETIVOS</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ctr">
                        <a:spcAft>
                          <a:spcPts val="0"/>
                        </a:spcAft>
                      </a:pPr>
                      <a:r>
                        <a:rPr lang="es-EC" sz="1000" dirty="0">
                          <a:effectLst/>
                        </a:rPr>
                        <a:t>ACCIONES</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ctr">
                        <a:spcAft>
                          <a:spcPts val="0"/>
                        </a:spcAft>
                      </a:pPr>
                      <a:r>
                        <a:rPr lang="es-EC" sz="1000">
                          <a:effectLst/>
                        </a:rPr>
                        <a:t>PRESUPUESTO</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1232640">
                <a:tc>
                  <a:txBody>
                    <a:bodyPr/>
                    <a:lstStyle/>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Marketing</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lnSpc>
                          <a:spcPct val="107000"/>
                        </a:lnSpc>
                        <a:spcAft>
                          <a:spcPts val="0"/>
                        </a:spcAft>
                      </a:pPr>
                      <a:r>
                        <a:rPr lang="es-EC" sz="1000" dirty="0">
                          <a:effectLst/>
                        </a:rPr>
                        <a:t> </a:t>
                      </a:r>
                    </a:p>
                    <a:p>
                      <a:pPr algn="just">
                        <a:lnSpc>
                          <a:spcPct val="107000"/>
                        </a:lnSpc>
                        <a:spcAft>
                          <a:spcPts val="0"/>
                        </a:spcAft>
                      </a:pPr>
                      <a:r>
                        <a:rPr lang="es-EC" sz="1000" dirty="0">
                          <a:effectLst/>
                        </a:rPr>
                        <a:t> </a:t>
                      </a:r>
                    </a:p>
                    <a:p>
                      <a:pPr algn="just">
                        <a:lnSpc>
                          <a:spcPct val="107000"/>
                        </a:lnSpc>
                        <a:spcAft>
                          <a:spcPts val="0"/>
                        </a:spcAft>
                      </a:pPr>
                      <a:r>
                        <a:rPr lang="es-EC" sz="1000" dirty="0">
                          <a:effectLst/>
                        </a:rPr>
                        <a:t>  </a:t>
                      </a:r>
                    </a:p>
                    <a:p>
                      <a:pPr algn="just">
                        <a:lnSpc>
                          <a:spcPct val="107000"/>
                        </a:lnSpc>
                        <a:spcAft>
                          <a:spcPts val="0"/>
                        </a:spcAft>
                      </a:pPr>
                      <a:r>
                        <a:rPr lang="es-EC" sz="1000" dirty="0">
                          <a:effectLst/>
                        </a:rPr>
                        <a:t>Establecer mejoras comunicacionales y asociación con empresas que complementen el servicio en las instituciones culturales.</a:t>
                      </a:r>
                    </a:p>
                    <a:p>
                      <a:pPr algn="l">
                        <a:spcAft>
                          <a:spcPts val="0"/>
                        </a:spcAft>
                      </a:pPr>
                      <a:r>
                        <a:rPr lang="es-EC" sz="1000" dirty="0">
                          <a:effectLst/>
                        </a:rPr>
                        <a:t> </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342900" lvl="0" indent="-342900" algn="l">
                        <a:spcAft>
                          <a:spcPts val="0"/>
                        </a:spcAft>
                        <a:buFont typeface="Symbol" panose="05050102010706020507" pitchFamily="18" charset="2"/>
                        <a:buChar char=""/>
                      </a:pPr>
                      <a:r>
                        <a:rPr lang="es-EC" sz="1000" dirty="0">
                          <a:effectLst/>
                        </a:rPr>
                        <a:t>Asociación con empresas de comunicación para promocionar los eventos culturales en prensa, radio, televisión y empresas de publicidad</a:t>
                      </a:r>
                      <a:r>
                        <a:rPr lang="es-EC" sz="1000" dirty="0" smtClean="0">
                          <a:effectLst/>
                        </a:rPr>
                        <a:t>.</a:t>
                      </a:r>
                    </a:p>
                    <a:p>
                      <a:pPr marL="342900" lvl="0" indent="-342900" algn="l">
                        <a:spcAft>
                          <a:spcPts val="0"/>
                        </a:spcAft>
                        <a:buFont typeface="Symbol" panose="05050102010706020507" pitchFamily="18" charset="2"/>
                        <a:buChar char=""/>
                      </a:pPr>
                      <a:r>
                        <a:rPr lang="es-EC" sz="1000" dirty="0">
                          <a:effectLst/>
                        </a:rPr>
                        <a:t> </a:t>
                      </a:r>
                      <a:r>
                        <a:rPr lang="es-EC" sz="1000" dirty="0" smtClean="0">
                          <a:effectLst/>
                        </a:rPr>
                        <a:t>Alianza </a:t>
                      </a:r>
                      <a:r>
                        <a:rPr lang="es-EC" sz="1000" dirty="0">
                          <a:effectLst/>
                        </a:rPr>
                        <a:t>con empresas que complementan el servicio cultural, como empresas de transporte para que los usuarios se sientan más cómodos y seguros para llegar a las instituciones culturales; empresas de alimentación en donde se promueva la visita a las instituciones culturales de la Red y suplan esta necesidad en los lugares culturales que no cuentan con zona de alimentación, empresas de turismo para promocionar los eventos culturales que se realizan en la Red Cultural</a:t>
                      </a:r>
                      <a:r>
                        <a:rPr lang="es-EC" sz="1000" dirty="0" smtClean="0">
                          <a:effectLst/>
                        </a:rPr>
                        <a:t>.</a:t>
                      </a:r>
                    </a:p>
                    <a:p>
                      <a:pPr marL="342900" lvl="0" indent="-342900" algn="l">
                        <a:spcAft>
                          <a:spcPts val="0"/>
                        </a:spcAft>
                        <a:buFont typeface="Symbol" panose="05050102010706020507" pitchFamily="18" charset="2"/>
                        <a:buChar char=""/>
                      </a:pPr>
                      <a:r>
                        <a:rPr lang="es-EC" sz="1000" dirty="0" smtClean="0">
                          <a:effectLst/>
                        </a:rPr>
                        <a:t>Mejoramiento </a:t>
                      </a:r>
                      <a:r>
                        <a:rPr lang="es-EC" sz="1000" dirty="0">
                          <a:effectLst/>
                        </a:rPr>
                        <a:t>la comunicación en las redes sociales que maneja cada institución cultural tanto en el contenido para publicar como en el </a:t>
                      </a:r>
                      <a:r>
                        <a:rPr lang="es-EC" sz="1000" dirty="0" err="1">
                          <a:effectLst/>
                        </a:rPr>
                        <a:t>feedback</a:t>
                      </a:r>
                      <a:r>
                        <a:rPr lang="es-EC" sz="1000" dirty="0">
                          <a:effectLst/>
                        </a:rPr>
                        <a:t> entre usuario e instalación cultural</a:t>
                      </a:r>
                      <a:r>
                        <a:rPr lang="es-EC" sz="1000" dirty="0" smtClean="0">
                          <a:effectLst/>
                        </a:rPr>
                        <a:t>.</a:t>
                      </a:r>
                      <a:endParaRPr lang="es-EC" sz="1000" dirty="0">
                        <a:effectLst/>
                      </a:endParaRPr>
                    </a:p>
                  </a:txBody>
                  <a:tcPr marL="33095" marR="33095" marT="0" marB="0"/>
                </a:tc>
                <a:tc>
                  <a:txBody>
                    <a:bodyPr/>
                    <a:lstStyle/>
                    <a:p>
                      <a:pPr marL="290195" algn="l">
                        <a:spcAft>
                          <a:spcPts val="0"/>
                        </a:spcAft>
                      </a:pPr>
                      <a:r>
                        <a:rPr lang="es-EC" sz="1000" dirty="0">
                          <a:effectLst/>
                        </a:rPr>
                        <a:t> </a:t>
                      </a:r>
                    </a:p>
                    <a:p>
                      <a:pPr marL="290195" algn="l">
                        <a:spcAft>
                          <a:spcPts val="0"/>
                        </a:spcAft>
                      </a:pPr>
                      <a:r>
                        <a:rPr lang="es-EC" sz="1000" dirty="0">
                          <a:effectLst/>
                        </a:rPr>
                        <a:t>________</a:t>
                      </a:r>
                    </a:p>
                    <a:p>
                      <a:pPr marL="290195" algn="l">
                        <a:spcAft>
                          <a:spcPts val="0"/>
                        </a:spcAft>
                      </a:pPr>
                      <a:r>
                        <a:rPr lang="es-EC" sz="1000" dirty="0">
                          <a:effectLst/>
                        </a:rPr>
                        <a:t> </a:t>
                      </a:r>
                    </a:p>
                    <a:p>
                      <a:pPr marL="290195" algn="l">
                        <a:spcAft>
                          <a:spcPts val="0"/>
                        </a:spcAft>
                      </a:pPr>
                      <a:r>
                        <a:rPr lang="es-EC" sz="1000" dirty="0">
                          <a:effectLst/>
                        </a:rPr>
                        <a:t> </a:t>
                      </a:r>
                    </a:p>
                    <a:p>
                      <a:pPr marL="290195" algn="l">
                        <a:spcAft>
                          <a:spcPts val="0"/>
                        </a:spcAft>
                      </a:pPr>
                      <a:r>
                        <a:rPr lang="es-EC" sz="1000" dirty="0" smtClean="0">
                          <a:effectLst/>
                        </a:rPr>
                        <a:t>_______</a:t>
                      </a:r>
                      <a:endParaRPr lang="es-EC" sz="1000" dirty="0">
                        <a:effectLst/>
                      </a:endParaRPr>
                    </a:p>
                    <a:p>
                      <a:pPr marL="290195" algn="l">
                        <a:spcAft>
                          <a:spcPts val="0"/>
                        </a:spcAft>
                      </a:pPr>
                      <a:r>
                        <a:rPr lang="es-EC" sz="1000" dirty="0">
                          <a:effectLst/>
                        </a:rPr>
                        <a:t> </a:t>
                      </a:r>
                    </a:p>
                    <a:p>
                      <a:pPr marL="290195" algn="l">
                        <a:spcAft>
                          <a:spcPts val="0"/>
                        </a:spcAft>
                      </a:pPr>
                      <a:r>
                        <a:rPr lang="es-EC" sz="1000" dirty="0">
                          <a:effectLst/>
                        </a:rPr>
                        <a:t> </a:t>
                      </a:r>
                    </a:p>
                    <a:p>
                      <a:pPr marL="290195" algn="l">
                        <a:spcAft>
                          <a:spcPts val="0"/>
                        </a:spcAft>
                      </a:pPr>
                      <a:r>
                        <a:rPr lang="es-EC" sz="1000" dirty="0">
                          <a:effectLst/>
                        </a:rPr>
                        <a:t>  </a:t>
                      </a:r>
                      <a:r>
                        <a:rPr lang="es-EC" sz="1000" dirty="0" smtClean="0">
                          <a:effectLst/>
                        </a:rPr>
                        <a:t>$700</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544111">
                <a:tc>
                  <a:txBody>
                    <a:bodyPr/>
                    <a:lstStyle/>
                    <a:p>
                      <a:pPr algn="l">
                        <a:spcAft>
                          <a:spcPts val="0"/>
                        </a:spcAft>
                      </a:pPr>
                      <a:r>
                        <a:rPr lang="es-EC" sz="1000">
                          <a:effectLst/>
                        </a:rPr>
                        <a:t> </a:t>
                      </a:r>
                    </a:p>
                    <a:p>
                      <a:pPr algn="l">
                        <a:spcAft>
                          <a:spcPts val="0"/>
                        </a:spcAft>
                      </a:pPr>
                      <a:r>
                        <a:rPr lang="es-EC" sz="1000">
                          <a:effectLst/>
                        </a:rPr>
                        <a:t> </a:t>
                      </a:r>
                    </a:p>
                    <a:p>
                      <a:pPr algn="l">
                        <a:spcAft>
                          <a:spcPts val="0"/>
                        </a:spcAft>
                      </a:pPr>
                      <a:r>
                        <a:rPr lang="es-EC" sz="1000">
                          <a:effectLst/>
                        </a:rPr>
                        <a:t>Productividad</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lnSpc>
                          <a:spcPct val="107000"/>
                        </a:lnSpc>
                        <a:spcAft>
                          <a:spcPts val="0"/>
                        </a:spcAft>
                      </a:pPr>
                      <a:r>
                        <a:rPr lang="es-EC" sz="1000" dirty="0">
                          <a:effectLst/>
                        </a:rPr>
                        <a:t> </a:t>
                      </a:r>
                      <a:r>
                        <a:rPr lang="es-EC" sz="1000" dirty="0" smtClean="0">
                          <a:effectLst/>
                        </a:rPr>
                        <a:t>Realizar </a:t>
                      </a:r>
                      <a:r>
                        <a:rPr lang="es-EC" sz="1000" dirty="0">
                          <a:effectLst/>
                        </a:rPr>
                        <a:t>eventos con incidencia cultural que permita transmitir la herencia ancestral y aprender de los temas principales en los que se especializa cada institución para divulgar y fomentar el cuidado de la cultura en la ciudad</a:t>
                      </a:r>
                      <a:r>
                        <a:rPr lang="es-EC" sz="1000" dirty="0" smtClean="0">
                          <a:effectLst/>
                        </a:rPr>
                        <a:t>.</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342900" lvl="0" indent="-342900" algn="l">
                        <a:spcAft>
                          <a:spcPts val="0"/>
                        </a:spcAft>
                        <a:buFont typeface="Symbol" panose="05050102010706020507" pitchFamily="18" charset="2"/>
                        <a:buChar char=""/>
                      </a:pPr>
                      <a:r>
                        <a:rPr lang="es-EC" sz="1000" dirty="0">
                          <a:effectLst/>
                        </a:rPr>
                        <a:t>Planificar eventos de comunicación cultural como cumbres, charlas, ferias, seminarios, </a:t>
                      </a:r>
                      <a:r>
                        <a:rPr lang="es-EC" sz="1000" dirty="0" smtClean="0">
                          <a:effectLst/>
                        </a:rPr>
                        <a:t>etc.</a:t>
                      </a:r>
                    </a:p>
                    <a:p>
                      <a:pPr marL="342900" lvl="0" indent="-342900" algn="l">
                        <a:spcAft>
                          <a:spcPts val="0"/>
                        </a:spcAft>
                        <a:buFont typeface="Symbol" panose="05050102010706020507" pitchFamily="18" charset="2"/>
                        <a:buChar char=""/>
                      </a:pPr>
                      <a:r>
                        <a:rPr lang="es-EC" sz="1000" dirty="0" smtClean="0">
                          <a:effectLst/>
                        </a:rPr>
                        <a:t>Realización </a:t>
                      </a:r>
                      <a:r>
                        <a:rPr lang="es-EC" sz="1000" dirty="0">
                          <a:effectLst/>
                        </a:rPr>
                        <a:t>de </a:t>
                      </a:r>
                      <a:r>
                        <a:rPr lang="es-EC" sz="1000" dirty="0" err="1">
                          <a:effectLst/>
                        </a:rPr>
                        <a:t>storybards</a:t>
                      </a:r>
                      <a:r>
                        <a:rPr lang="es-EC" sz="1000" dirty="0">
                          <a:effectLst/>
                        </a:rPr>
                        <a:t> de nuestra cultura que se pueda difundir en los eventos mencionados anteriormente y en  redes sociales</a:t>
                      </a:r>
                      <a:r>
                        <a:rPr lang="es-EC" sz="1000" dirty="0" smtClean="0">
                          <a:effectLst/>
                        </a:rPr>
                        <a:t>.</a:t>
                      </a:r>
                      <a:r>
                        <a:rPr lang="es-EC" sz="1000" dirty="0">
                          <a:effectLst/>
                        </a:rPr>
                        <a:t> </a:t>
                      </a:r>
                    </a:p>
                    <a:p>
                      <a:pPr marL="342900" lvl="0" indent="-342900" algn="l">
                        <a:spcAft>
                          <a:spcPts val="0"/>
                        </a:spcAft>
                        <a:buFont typeface="Symbol" panose="05050102010706020507" pitchFamily="18" charset="2"/>
                        <a:buChar char=""/>
                      </a:pPr>
                      <a:r>
                        <a:rPr lang="es-EC" sz="1000" dirty="0">
                          <a:effectLst/>
                        </a:rPr>
                        <a:t>Planificación de agendas culturales en el DMQ</a:t>
                      </a:r>
                    </a:p>
                    <a:p>
                      <a:pPr marL="290195" algn="l">
                        <a:spcAft>
                          <a:spcPts val="0"/>
                        </a:spcAft>
                      </a:pPr>
                      <a:r>
                        <a:rPr lang="es-EC" sz="1000" dirty="0">
                          <a:effectLst/>
                        </a:rPr>
                        <a:t> </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dirty="0">
                          <a:effectLst/>
                        </a:rPr>
                        <a:t> </a:t>
                      </a:r>
                      <a:r>
                        <a:rPr lang="es-EC" sz="1000" dirty="0" smtClean="0">
                          <a:effectLst/>
                        </a:rPr>
                        <a:t>$</a:t>
                      </a:r>
                      <a:r>
                        <a:rPr lang="es-EC" sz="1000" dirty="0">
                          <a:effectLst/>
                        </a:rPr>
                        <a:t>800</a:t>
                      </a:r>
                    </a:p>
                    <a:p>
                      <a:pPr marL="290195" algn="l">
                        <a:spcAft>
                          <a:spcPts val="0"/>
                        </a:spcAft>
                      </a:pPr>
                      <a:r>
                        <a:rPr lang="es-EC" sz="1000" dirty="0">
                          <a:effectLst/>
                        </a:rPr>
                        <a:t>  </a:t>
                      </a:r>
                      <a:r>
                        <a:rPr lang="es-EC" sz="1000" dirty="0" smtClean="0">
                          <a:effectLst/>
                        </a:rPr>
                        <a:t>$</a:t>
                      </a:r>
                      <a:r>
                        <a:rPr lang="es-EC" sz="1000" dirty="0">
                          <a:effectLst/>
                        </a:rPr>
                        <a:t>200</a:t>
                      </a:r>
                    </a:p>
                    <a:p>
                      <a:pPr marL="290195" algn="l">
                        <a:spcAft>
                          <a:spcPts val="0"/>
                        </a:spcAft>
                      </a:pPr>
                      <a:r>
                        <a:rPr lang="es-EC" sz="1000" dirty="0">
                          <a:effectLst/>
                        </a:rPr>
                        <a:t>  </a:t>
                      </a:r>
                      <a:r>
                        <a:rPr lang="es-EC" sz="1000" dirty="0" smtClean="0">
                          <a:effectLst/>
                        </a:rPr>
                        <a:t>$</a:t>
                      </a:r>
                      <a:r>
                        <a:rPr lang="es-EC" sz="1000" dirty="0">
                          <a:effectLst/>
                        </a:rPr>
                        <a:t>3000</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439051">
                <a:tc>
                  <a:txBody>
                    <a:bodyPr/>
                    <a:lstStyle/>
                    <a:p>
                      <a:pPr algn="l">
                        <a:spcAft>
                          <a:spcPts val="0"/>
                        </a:spcAft>
                      </a:pPr>
                      <a:r>
                        <a:rPr lang="es-EC" sz="1000">
                          <a:effectLst/>
                        </a:rPr>
                        <a:t> </a:t>
                      </a:r>
                    </a:p>
                    <a:p>
                      <a:pPr algn="l">
                        <a:spcAft>
                          <a:spcPts val="0"/>
                        </a:spcAft>
                      </a:pPr>
                      <a:r>
                        <a:rPr lang="es-EC" sz="1000">
                          <a:effectLst/>
                        </a:rPr>
                        <a:t> </a:t>
                      </a:r>
                    </a:p>
                    <a:p>
                      <a:pPr algn="l">
                        <a:spcAft>
                          <a:spcPts val="0"/>
                        </a:spcAft>
                      </a:pPr>
                      <a:r>
                        <a:rPr lang="es-EC" sz="1000">
                          <a:effectLst/>
                        </a:rPr>
                        <a:t>Innovación</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lnSpc>
                          <a:spcPct val="107000"/>
                        </a:lnSpc>
                        <a:spcAft>
                          <a:spcPts val="0"/>
                        </a:spcAft>
                      </a:pPr>
                      <a:r>
                        <a:rPr lang="es-EC" sz="1000" dirty="0">
                          <a:effectLst/>
                        </a:rPr>
                        <a:t>Adoptar herramientas de innovación creadas en otras Redes Culturales y crear estrategias computacionales para desarrollar el conocimiento de nuestra cultura que permitan crear, producir y circular bienes culturales en el DMQ.</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342900" lvl="0" indent="-342900" algn="l">
                        <a:spcAft>
                          <a:spcPts val="0"/>
                        </a:spcAft>
                        <a:buFont typeface="Symbol" panose="05050102010706020507" pitchFamily="18" charset="2"/>
                        <a:buChar char=""/>
                      </a:pPr>
                      <a:r>
                        <a:rPr lang="es-EC" sz="1000" dirty="0">
                          <a:effectLst/>
                        </a:rPr>
                        <a:t>Creación de concursos abiertos de innovación </a:t>
                      </a:r>
                      <a:r>
                        <a:rPr lang="es-EC" sz="1000" dirty="0" smtClean="0">
                          <a:effectLst/>
                        </a:rPr>
                        <a:t>cultural</a:t>
                      </a:r>
                      <a:r>
                        <a:rPr lang="es-EC" sz="1000" dirty="0">
                          <a:effectLst/>
                        </a:rPr>
                        <a:t> </a:t>
                      </a:r>
                    </a:p>
                    <a:p>
                      <a:pPr marL="342900" lvl="0" indent="-342900" algn="l">
                        <a:spcAft>
                          <a:spcPts val="0"/>
                        </a:spcAft>
                        <a:buFont typeface="Symbol" panose="05050102010706020507" pitchFamily="18" charset="2"/>
                        <a:buChar char=""/>
                      </a:pPr>
                      <a:r>
                        <a:rPr lang="es-EC" sz="1000" dirty="0">
                          <a:effectLst/>
                        </a:rPr>
                        <a:t>Desarrollo tecnológico de apps y páginas web de las instituciones culturales.</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dirty="0">
                          <a:effectLst/>
                        </a:rPr>
                        <a:t>$200</a:t>
                      </a:r>
                    </a:p>
                    <a:p>
                      <a:pPr marL="290195" algn="l">
                        <a:spcAft>
                          <a:spcPts val="0"/>
                        </a:spcAft>
                      </a:pPr>
                      <a:r>
                        <a:rPr lang="es-EC" sz="1000" dirty="0">
                          <a:effectLst/>
                        </a:rPr>
                        <a:t> </a:t>
                      </a:r>
                      <a:r>
                        <a:rPr lang="es-EC" sz="1000" dirty="0" smtClean="0">
                          <a:effectLst/>
                        </a:rPr>
                        <a:t>$</a:t>
                      </a:r>
                      <a:r>
                        <a:rPr lang="es-EC" sz="1000" dirty="0">
                          <a:effectLst/>
                        </a:rPr>
                        <a:t>500</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924190">
                <a:tc>
                  <a:txBody>
                    <a:bodyPr/>
                    <a:lstStyle/>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 </a:t>
                      </a:r>
                      <a:r>
                        <a:rPr lang="es-EC" sz="1000" dirty="0" smtClean="0">
                          <a:effectLst/>
                        </a:rPr>
                        <a:t>Recursos </a:t>
                      </a:r>
                      <a:r>
                        <a:rPr lang="es-EC" sz="1000" dirty="0">
                          <a:effectLst/>
                        </a:rPr>
                        <a:t>humanos</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spcAft>
                          <a:spcPts val="0"/>
                        </a:spcAft>
                      </a:pPr>
                      <a:r>
                        <a:rPr lang="es-EC" sz="1000" dirty="0">
                          <a:effectLst/>
                        </a:rPr>
                        <a:t> </a:t>
                      </a:r>
                      <a:r>
                        <a:rPr lang="es-EC" sz="1000" dirty="0" smtClean="0">
                          <a:effectLst/>
                        </a:rPr>
                        <a:t>Realizar </a:t>
                      </a:r>
                      <a:r>
                        <a:rPr lang="es-EC" sz="1000" dirty="0">
                          <a:effectLst/>
                        </a:rPr>
                        <a:t>capacitaciones a los expositores o instructores de las instalaciones de la Red Cultural acerca de temas de historia y herencia cultural para lograr la plena satisfacción del cliente, crear actividades promocionales con las alianzas estratégicas mediante los gestores que cuenta la Red Cultural.</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342900" lvl="0" indent="-342900" algn="l">
                        <a:spcAft>
                          <a:spcPts val="0"/>
                        </a:spcAft>
                        <a:buFont typeface="Symbol" panose="05050102010706020507" pitchFamily="18" charset="2"/>
                        <a:buChar char=""/>
                      </a:pPr>
                      <a:r>
                        <a:rPr lang="es-EC" sz="1000" dirty="0">
                          <a:effectLst/>
                        </a:rPr>
                        <a:t>Capacitaciones trimestrales de historia y herencia ancestral</a:t>
                      </a:r>
                      <a:r>
                        <a:rPr lang="es-EC" sz="1000" dirty="0" smtClean="0">
                          <a:effectLst/>
                        </a:rPr>
                        <a:t>.</a:t>
                      </a:r>
                    </a:p>
                    <a:p>
                      <a:pPr marL="342900" lvl="0" indent="-342900" algn="l">
                        <a:spcAft>
                          <a:spcPts val="0"/>
                        </a:spcAft>
                        <a:buFont typeface="Symbol" panose="05050102010706020507" pitchFamily="18" charset="2"/>
                        <a:buChar char=""/>
                      </a:pPr>
                      <a:r>
                        <a:rPr lang="es-EC" sz="1000" dirty="0">
                          <a:effectLst/>
                        </a:rPr>
                        <a:t> </a:t>
                      </a:r>
                      <a:r>
                        <a:rPr lang="es-EC" sz="1000" dirty="0" smtClean="0">
                          <a:effectLst/>
                        </a:rPr>
                        <a:t>Contratación </a:t>
                      </a:r>
                      <a:r>
                        <a:rPr lang="es-EC" sz="1000" dirty="0">
                          <a:effectLst/>
                        </a:rPr>
                        <a:t>de instructores o  especialistas en temas culturales del ecuador</a:t>
                      </a:r>
                      <a:r>
                        <a:rPr lang="es-EC" sz="1000" dirty="0" smtClean="0">
                          <a:effectLst/>
                        </a:rPr>
                        <a:t>.</a:t>
                      </a:r>
                      <a:r>
                        <a:rPr lang="es-EC" sz="1000" dirty="0">
                          <a:effectLst/>
                        </a:rPr>
                        <a:t> </a:t>
                      </a:r>
                    </a:p>
                    <a:p>
                      <a:pPr marL="342900" lvl="0" indent="-342900" algn="l">
                        <a:spcAft>
                          <a:spcPts val="0"/>
                        </a:spcAft>
                        <a:buFont typeface="Symbol" panose="05050102010706020507" pitchFamily="18" charset="2"/>
                        <a:buChar char=""/>
                      </a:pPr>
                      <a:r>
                        <a:rPr lang="es-EC" sz="1000" dirty="0">
                          <a:effectLst/>
                        </a:rPr>
                        <a:t>Creación de alianzas estratégicas con los gestores de la Red Cultural. Gestores como: administraciones zonales, Academia Ecuatoriana de la Lengua, 1865 Museo del Rock Ecuatoriano, Academia Nacional de historia, Alianza Francesa, </a:t>
                      </a:r>
                      <a:r>
                        <a:rPr lang="es-EC" sz="1000" dirty="0" err="1">
                          <a:effectLst/>
                        </a:rPr>
                        <a:t>Amazonart</a:t>
                      </a:r>
                      <a:r>
                        <a:rPr lang="es-EC" sz="1000" dirty="0">
                          <a:effectLst/>
                        </a:rPr>
                        <a:t>, Asociación Cultural </a:t>
                      </a:r>
                      <a:r>
                        <a:rPr lang="es-EC" sz="1000" dirty="0" err="1">
                          <a:effectLst/>
                        </a:rPr>
                        <a:t>Humbolt</a:t>
                      </a:r>
                      <a:r>
                        <a:rPr lang="es-EC" sz="1000" dirty="0">
                          <a:effectLst/>
                        </a:rPr>
                        <a:t>, </a:t>
                      </a:r>
                      <a:r>
                        <a:rPr lang="es-EC" sz="1000" dirty="0" err="1">
                          <a:effectLst/>
                        </a:rPr>
                        <a:t>Badia</a:t>
                      </a:r>
                      <a:r>
                        <a:rPr lang="es-EC" sz="1000" dirty="0">
                          <a:effectLst/>
                        </a:rPr>
                        <a:t> estudio de Danza, entre otros</a:t>
                      </a:r>
                      <a:r>
                        <a:rPr lang="es-EC" sz="1000" dirty="0" smtClean="0">
                          <a:effectLst/>
                        </a:rPr>
                        <a:t>.</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dirty="0">
                          <a:effectLst/>
                        </a:rPr>
                        <a:t>$3.000</a:t>
                      </a:r>
                    </a:p>
                    <a:p>
                      <a:pPr marL="290195" algn="l">
                        <a:spcAft>
                          <a:spcPts val="0"/>
                        </a:spcAft>
                      </a:pPr>
                      <a:r>
                        <a:rPr lang="es-EC" sz="1000" dirty="0">
                          <a:effectLst/>
                        </a:rPr>
                        <a:t> </a:t>
                      </a:r>
                      <a:r>
                        <a:rPr lang="es-EC" sz="1000" dirty="0" smtClean="0">
                          <a:effectLst/>
                        </a:rPr>
                        <a:t>$1.500</a:t>
                      </a:r>
                      <a:endParaRPr lang="es-EC" sz="1000" dirty="0">
                        <a:effectLst/>
                      </a:endParaRPr>
                    </a:p>
                    <a:p>
                      <a:pPr marL="290195" algn="l">
                        <a:spcAft>
                          <a:spcPts val="0"/>
                        </a:spcAft>
                      </a:pPr>
                      <a:r>
                        <a:rPr lang="es-EC" sz="1000" dirty="0">
                          <a:effectLst/>
                        </a:rPr>
                        <a:t> </a:t>
                      </a:r>
                      <a:r>
                        <a:rPr lang="es-EC" sz="1000" dirty="0" smtClean="0">
                          <a:effectLst/>
                        </a:rPr>
                        <a:t>____</a:t>
                      </a:r>
                      <a:endParaRPr lang="es-EC" sz="1000" dirty="0">
                        <a:effectLst/>
                      </a:endParaRPr>
                    </a:p>
                    <a:p>
                      <a:pPr marL="290195" algn="l">
                        <a:spcAft>
                          <a:spcPts val="0"/>
                        </a:spcAft>
                      </a:pPr>
                      <a:r>
                        <a:rPr lang="es-EC" sz="1000" dirty="0">
                          <a:effectLst/>
                        </a:rPr>
                        <a:t> </a:t>
                      </a:r>
                    </a:p>
                    <a:p>
                      <a:pPr marL="290195" algn="l">
                        <a:spcAft>
                          <a:spcPts val="0"/>
                        </a:spcAft>
                      </a:pPr>
                      <a:r>
                        <a:rPr lang="es-EC" sz="1000" dirty="0">
                          <a:effectLst/>
                        </a:rPr>
                        <a:t> </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969682">
                <a:tc>
                  <a:txBody>
                    <a:bodyPr/>
                    <a:lstStyle/>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 </a:t>
                      </a:r>
                    </a:p>
                    <a:p>
                      <a:pPr algn="l">
                        <a:spcAft>
                          <a:spcPts val="0"/>
                        </a:spcAft>
                      </a:pPr>
                      <a:r>
                        <a:rPr lang="es-EC" sz="1000" dirty="0">
                          <a:effectLst/>
                        </a:rPr>
                        <a:t>Responsabilidad social</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lnSpc>
                          <a:spcPct val="107000"/>
                        </a:lnSpc>
                        <a:spcAft>
                          <a:spcPts val="0"/>
                        </a:spcAft>
                      </a:pPr>
                      <a:r>
                        <a:rPr lang="es-EC" sz="1000" dirty="0">
                          <a:effectLst/>
                        </a:rPr>
                        <a:t>  </a:t>
                      </a:r>
                      <a:r>
                        <a:rPr lang="es-EC" sz="1000" dirty="0" smtClean="0">
                          <a:effectLst/>
                        </a:rPr>
                        <a:t>Realizar </a:t>
                      </a:r>
                      <a:r>
                        <a:rPr lang="es-EC" sz="1000" dirty="0">
                          <a:effectLst/>
                        </a:rPr>
                        <a:t>actividades promocionales de la cultura utilizando estrategias de inclusión social y participación ciudadana, facilitando a la comunidad la creación de roles en la industria turística como la elaboración de suvenires, recreación de la cultura ancestral como exposiciones teatrales de los </a:t>
                      </a:r>
                      <a:r>
                        <a:rPr lang="es-EC" sz="1000" dirty="0" err="1">
                          <a:effectLst/>
                        </a:rPr>
                        <a:t>Quitus</a:t>
                      </a:r>
                      <a:r>
                        <a:rPr lang="es-EC" sz="1000" dirty="0">
                          <a:effectLst/>
                        </a:rPr>
                        <a:t> e incluir a artesanos para que transmitan conocimientos de elaboraciones de bienes o costumbres propias del Ecuador.</a:t>
                      </a:r>
                    </a:p>
                    <a:p>
                      <a:pPr algn="l">
                        <a:spcAft>
                          <a:spcPts val="0"/>
                        </a:spcAft>
                      </a:pPr>
                      <a:r>
                        <a:rPr lang="es-EC" sz="1000" dirty="0">
                          <a:effectLst/>
                        </a:rPr>
                        <a:t> </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342900" lvl="0" indent="-342900" algn="l">
                        <a:spcAft>
                          <a:spcPts val="0"/>
                        </a:spcAft>
                        <a:buFont typeface="Symbol" panose="05050102010706020507" pitchFamily="18" charset="2"/>
                        <a:buChar char=""/>
                      </a:pPr>
                      <a:r>
                        <a:rPr lang="es-EC" sz="1000" dirty="0">
                          <a:effectLst/>
                        </a:rPr>
                        <a:t>Planificación para crear lugares estratégicos para fomentar la participación ciudadana y responsabilidad social cultural y lograr que los usuarios generen proyectos para crear suvenires, artesanías o recuerdos de las instituciones culturales</a:t>
                      </a:r>
                      <a:r>
                        <a:rPr lang="es-EC" sz="1000" dirty="0" smtClean="0">
                          <a:effectLst/>
                        </a:rPr>
                        <a:t>.</a:t>
                      </a:r>
                      <a:r>
                        <a:rPr lang="es-EC" sz="1000" dirty="0">
                          <a:effectLst/>
                        </a:rPr>
                        <a:t> </a:t>
                      </a:r>
                    </a:p>
                    <a:p>
                      <a:pPr marL="342900" lvl="0" indent="-342900" algn="l">
                        <a:spcAft>
                          <a:spcPts val="0"/>
                        </a:spcAft>
                        <a:buFont typeface="Symbol" panose="05050102010706020507" pitchFamily="18" charset="2"/>
                        <a:buChar char=""/>
                      </a:pPr>
                      <a:r>
                        <a:rPr lang="es-EC" sz="1000" dirty="0">
                          <a:effectLst/>
                        </a:rPr>
                        <a:t>Contratación de instructor de medicina ancestral como parte de la difusión de la herencia cultural</a:t>
                      </a:r>
                      <a:r>
                        <a:rPr lang="es-EC" sz="1000" dirty="0" smtClean="0">
                          <a:effectLst/>
                        </a:rPr>
                        <a:t>.</a:t>
                      </a:r>
                      <a:r>
                        <a:rPr lang="es-EC" sz="1000" dirty="0">
                          <a:effectLst/>
                        </a:rPr>
                        <a:t> </a:t>
                      </a:r>
                    </a:p>
                    <a:p>
                      <a:pPr marL="342900" lvl="0" indent="-342900" algn="l">
                        <a:spcAft>
                          <a:spcPts val="0"/>
                        </a:spcAft>
                        <a:buFont typeface="Symbol" panose="05050102010706020507" pitchFamily="18" charset="2"/>
                        <a:buChar char=""/>
                      </a:pPr>
                      <a:r>
                        <a:rPr lang="es-EC" sz="1000" dirty="0">
                          <a:effectLst/>
                        </a:rPr>
                        <a:t>Realizar ferias culturales para incluir a la ciudadanía en actividades de difusión y cuidado de la cultura.</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dirty="0">
                          <a:effectLst/>
                        </a:rPr>
                        <a:t> </a:t>
                      </a:r>
                      <a:r>
                        <a:rPr lang="es-EC" sz="1000" dirty="0" smtClean="0">
                          <a:effectLst/>
                        </a:rPr>
                        <a:t>____</a:t>
                      </a:r>
                      <a:endParaRPr lang="es-EC" sz="1000" dirty="0">
                        <a:effectLst/>
                      </a:endParaRPr>
                    </a:p>
                    <a:p>
                      <a:pPr marL="290195" algn="l">
                        <a:spcAft>
                          <a:spcPts val="0"/>
                        </a:spcAft>
                      </a:pPr>
                      <a:r>
                        <a:rPr lang="es-EC" sz="1000" dirty="0">
                          <a:effectLst/>
                        </a:rPr>
                        <a:t> </a:t>
                      </a:r>
                    </a:p>
                    <a:p>
                      <a:pPr marL="290195" algn="l">
                        <a:spcAft>
                          <a:spcPts val="0"/>
                        </a:spcAft>
                      </a:pPr>
                      <a:r>
                        <a:rPr lang="es-EC" sz="1000" dirty="0">
                          <a:effectLst/>
                        </a:rPr>
                        <a:t>  </a:t>
                      </a:r>
                    </a:p>
                    <a:p>
                      <a:pPr marL="290195" algn="l">
                        <a:spcAft>
                          <a:spcPts val="0"/>
                        </a:spcAft>
                      </a:pPr>
                      <a:r>
                        <a:rPr lang="es-EC" sz="1000" dirty="0">
                          <a:effectLst/>
                        </a:rPr>
                        <a:t>$600</a:t>
                      </a:r>
                    </a:p>
                    <a:p>
                      <a:pPr marL="290195" algn="l">
                        <a:spcAft>
                          <a:spcPts val="0"/>
                        </a:spcAft>
                      </a:pPr>
                      <a:r>
                        <a:rPr lang="es-EC" sz="1000" dirty="0">
                          <a:effectLst/>
                        </a:rPr>
                        <a:t> </a:t>
                      </a:r>
                      <a:r>
                        <a:rPr lang="es-EC" sz="1000" dirty="0" smtClean="0">
                          <a:effectLst/>
                        </a:rPr>
                        <a:t>$</a:t>
                      </a:r>
                      <a:r>
                        <a:rPr lang="es-EC" sz="1000" dirty="0">
                          <a:effectLst/>
                        </a:rPr>
                        <a:t>2.000</a:t>
                      </a:r>
                    </a:p>
                    <a:p>
                      <a:pPr marL="290195" algn="l">
                        <a:spcAft>
                          <a:spcPts val="0"/>
                        </a:spcAft>
                      </a:pPr>
                      <a:r>
                        <a:rPr lang="es-EC" sz="1000" dirty="0">
                          <a:effectLst/>
                        </a:rPr>
                        <a:t> </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r h="86545">
                <a:tc>
                  <a:txBody>
                    <a:bodyPr/>
                    <a:lstStyle/>
                    <a:p>
                      <a:pPr algn="l">
                        <a:spcAft>
                          <a:spcPts val="0"/>
                        </a:spcAft>
                      </a:pPr>
                      <a:r>
                        <a:rPr lang="es-EC" sz="1000">
                          <a:effectLst/>
                        </a:rPr>
                        <a:t>Total</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algn="just">
                        <a:lnSpc>
                          <a:spcPct val="107000"/>
                        </a:lnSpc>
                        <a:spcAft>
                          <a:spcPts val="0"/>
                        </a:spcAft>
                      </a:pPr>
                      <a:r>
                        <a:rPr lang="es-EC" sz="1000">
                          <a:effectLst/>
                        </a:rPr>
                        <a:t> </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a:effectLst/>
                        </a:rPr>
                        <a:t> </a:t>
                      </a:r>
                      <a:endParaRPr lang="es-EC" sz="100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c>
                  <a:txBody>
                    <a:bodyPr/>
                    <a:lstStyle/>
                    <a:p>
                      <a:pPr marL="290195" algn="l">
                        <a:spcAft>
                          <a:spcPts val="0"/>
                        </a:spcAft>
                      </a:pPr>
                      <a:r>
                        <a:rPr lang="es-EC" sz="1000" dirty="0">
                          <a:effectLst/>
                        </a:rPr>
                        <a:t>$12.500</a:t>
                      </a:r>
                      <a:endParaRPr lang="es-EC" sz="1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3095" marR="33095" marT="0" marB="0"/>
                </a:tc>
              </a:tr>
            </a:tbl>
          </a:graphicData>
        </a:graphic>
      </p:graphicFrame>
    </p:spTree>
    <p:extLst>
      <p:ext uri="{BB962C8B-B14F-4D97-AF65-F5344CB8AC3E}">
        <p14:creationId xmlns:p14="http://schemas.microsoft.com/office/powerpoint/2010/main" val="21237589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Marcador de contenido 10"/>
          <p:cNvGraphicFramePr>
            <a:graphicFrameLocks noGrp="1"/>
          </p:cNvGraphicFramePr>
          <p:nvPr>
            <p:ph sz="half" idx="2"/>
            <p:extLst>
              <p:ext uri="{D42A27DB-BD31-4B8C-83A1-F6EECF244321}">
                <p14:modId xmlns:p14="http://schemas.microsoft.com/office/powerpoint/2010/main" val="372629485"/>
              </p:ext>
            </p:extLst>
          </p:nvPr>
        </p:nvGraphicFramePr>
        <p:xfrm>
          <a:off x="258864" y="2120347"/>
          <a:ext cx="5645135" cy="3521962"/>
        </p:xfrm>
        <a:graphic>
          <a:graphicData uri="http://schemas.openxmlformats.org/drawingml/2006/table">
            <a:tbl>
              <a:tblPr firstRow="1" firstCol="1" bandRow="1">
                <a:tableStyleId>{5940675A-B579-460E-94D1-54222C63F5DA}</a:tableStyleId>
              </a:tblPr>
              <a:tblGrid>
                <a:gridCol w="1038483"/>
                <a:gridCol w="766855"/>
                <a:gridCol w="772380"/>
                <a:gridCol w="772380"/>
                <a:gridCol w="770255"/>
                <a:gridCol w="770255"/>
                <a:gridCol w="754527"/>
              </a:tblGrid>
              <a:tr h="510613">
                <a:tc rowSpan="2">
                  <a:txBody>
                    <a:bodyPr/>
                    <a:lstStyle/>
                    <a:p>
                      <a:pPr indent="450215" algn="just">
                        <a:lnSpc>
                          <a:spcPct val="200000"/>
                        </a:lnSpc>
                        <a:spcAft>
                          <a:spcPts val="0"/>
                        </a:spcAft>
                      </a:pPr>
                      <a:endParaRPr lang="es-EC" sz="7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gridSpan="5">
                  <a:txBody>
                    <a:bodyPr/>
                    <a:lstStyle/>
                    <a:p>
                      <a:pPr indent="450215" algn="just">
                        <a:lnSpc>
                          <a:spcPct val="200000"/>
                        </a:lnSpc>
                        <a:spcAft>
                          <a:spcPts val="0"/>
                        </a:spcAft>
                      </a:pPr>
                      <a:r>
                        <a:rPr lang="es-EC" sz="700">
                          <a:effectLst/>
                        </a:rPr>
                        <a:t>HERRAMIENTAS PARA LA GESTIÓN DE LA CALIDAD TURÍSTICA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marL="0" indent="0" algn="just">
                        <a:lnSpc>
                          <a:spcPct val="200000"/>
                        </a:lnSpc>
                        <a:spcAft>
                          <a:spcPts val="0"/>
                        </a:spcAft>
                      </a:pPr>
                      <a:r>
                        <a:rPr lang="es-EC" sz="700" dirty="0">
                          <a:effectLst/>
                        </a:rPr>
                        <a:t>Versión: 1</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510613">
                <a:tc vMerge="1">
                  <a:txBody>
                    <a:bodyPr/>
                    <a:lstStyle/>
                    <a:p>
                      <a:endParaRPr lang="es-EC"/>
                    </a:p>
                  </a:txBody>
                  <a:tcPr/>
                </a:tc>
                <a:tc>
                  <a:txBody>
                    <a:bodyPr/>
                    <a:lstStyle/>
                    <a:p>
                      <a:pPr indent="59055" algn="just">
                        <a:lnSpc>
                          <a:spcPct val="200000"/>
                        </a:lnSpc>
                        <a:spcAft>
                          <a:spcPts val="0"/>
                        </a:spcAft>
                      </a:pPr>
                      <a:r>
                        <a:rPr lang="es-EC" sz="700">
                          <a:effectLst/>
                        </a:rPr>
                        <a:t>Elaborado por:</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Aprobado por:</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nSpc>
                          <a:spcPct val="200000"/>
                        </a:lnSpc>
                        <a:spcAft>
                          <a:spcPts val="0"/>
                        </a:spcAft>
                      </a:pPr>
                      <a:r>
                        <a:rPr lang="es-EC" sz="700">
                          <a:effectLst/>
                        </a:rPr>
                        <a:t>Fecha de elaboración: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marL="0" indent="0">
                        <a:lnSpc>
                          <a:spcPct val="200000"/>
                        </a:lnSpc>
                        <a:spcAft>
                          <a:spcPts val="0"/>
                        </a:spcAft>
                      </a:pPr>
                      <a:r>
                        <a:rPr lang="es-EC" sz="700" dirty="0">
                          <a:effectLst/>
                        </a:rPr>
                        <a:t>Fecha de aprobación:</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84010">
                <a:tc gridSpan="7">
                  <a:txBody>
                    <a:bodyPr/>
                    <a:lstStyle/>
                    <a:p>
                      <a:pPr indent="450215" algn="ctr">
                        <a:lnSpc>
                          <a:spcPct val="107000"/>
                        </a:lnSpc>
                        <a:spcAft>
                          <a:spcPts val="0"/>
                        </a:spcAft>
                      </a:pPr>
                      <a:r>
                        <a:rPr lang="es-EC" sz="700">
                          <a:effectLst/>
                        </a:rPr>
                        <a:t>VINCULACIÓN AL DESARROLLO LOCAL</a:t>
                      </a:r>
                      <a:endParaRPr lang="es-EC" sz="800">
                        <a:effectLst/>
                      </a:endParaRPr>
                    </a:p>
                    <a:p>
                      <a:pPr indent="450215" algn="ctr">
                        <a:lnSpc>
                          <a:spcPct val="107000"/>
                        </a:lnSpc>
                        <a:spcAft>
                          <a:spcPts val="0"/>
                        </a:spcAft>
                      </a:pPr>
                      <a:r>
                        <a:rPr lang="es-EC" sz="700">
                          <a:effectLst/>
                        </a:rPr>
                        <a:t>DEFINICIÓN DE NECESIDADES</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5307">
                <a:tc gridSpan="4">
                  <a:txBody>
                    <a:bodyPr/>
                    <a:lstStyle/>
                    <a:p>
                      <a:pPr indent="15240" algn="just">
                        <a:lnSpc>
                          <a:spcPct val="200000"/>
                        </a:lnSpc>
                        <a:spcAft>
                          <a:spcPts val="0"/>
                        </a:spcAft>
                      </a:pPr>
                      <a:r>
                        <a:rPr lang="es-EC" sz="700">
                          <a:effectLst/>
                        </a:rPr>
                        <a:t>NOMBRE DEL ESTABLECIMIENTO:</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c hMerge="1">
                  <a:txBody>
                    <a:bodyPr/>
                    <a:lstStyle/>
                    <a:p>
                      <a:endParaRPr lang="es-EC"/>
                    </a:p>
                  </a:txBody>
                  <a:tcPr/>
                </a:tc>
                <a:tc gridSpan="3">
                  <a:txBody>
                    <a:bodyPr/>
                    <a:lstStyle/>
                    <a:p>
                      <a:pPr indent="12763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r>
              <a:tr h="255307">
                <a:tc gridSpan="4">
                  <a:txBody>
                    <a:bodyPr/>
                    <a:lstStyle/>
                    <a:p>
                      <a:pPr indent="15240" algn="just">
                        <a:lnSpc>
                          <a:spcPct val="200000"/>
                        </a:lnSpc>
                        <a:spcAft>
                          <a:spcPts val="0"/>
                        </a:spcAft>
                      </a:pPr>
                      <a:r>
                        <a:rPr lang="es-EC" sz="700">
                          <a:effectLst/>
                        </a:rPr>
                        <a:t>FECHA: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c hMerge="1">
                  <a:txBody>
                    <a:bodyPr/>
                    <a:lstStyle/>
                    <a:p>
                      <a:endParaRPr lang="es-EC"/>
                    </a:p>
                  </a:txBody>
                  <a:tcPr/>
                </a:tc>
                <a:tc gridSpan="3">
                  <a:txBody>
                    <a:bodyPr/>
                    <a:lstStyle/>
                    <a:p>
                      <a:pPr indent="450215" algn="just">
                        <a:lnSpc>
                          <a:spcPct val="200000"/>
                        </a:lnSpc>
                        <a:spcAft>
                          <a:spcPts val="0"/>
                        </a:spcAft>
                      </a:pPr>
                      <a:r>
                        <a:rPr lang="es-EC" sz="700">
                          <a:effectLst/>
                        </a:rPr>
                        <a:t>RESPONSABLE:</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hMerge="1">
                  <a:txBody>
                    <a:bodyPr/>
                    <a:lstStyle/>
                    <a:p>
                      <a:endParaRPr lang="es-EC"/>
                    </a:p>
                  </a:txBody>
                  <a:tcPr/>
                </a:tc>
                <a:tc hMerge="1">
                  <a:txBody>
                    <a:bodyPr/>
                    <a:lstStyle/>
                    <a:p>
                      <a:endParaRPr lang="es-EC"/>
                    </a:p>
                  </a:txBody>
                  <a:tcPr/>
                </a:tc>
              </a:tr>
              <a:tr h="429577">
                <a:tc>
                  <a:txBody>
                    <a:bodyPr/>
                    <a:lstStyle/>
                    <a:p>
                      <a:pPr marL="0" indent="0" algn="ctr">
                        <a:lnSpc>
                          <a:spcPct val="107000"/>
                        </a:lnSpc>
                        <a:spcAft>
                          <a:spcPts val="0"/>
                        </a:spcAft>
                      </a:pPr>
                      <a:r>
                        <a:rPr lang="es-EC" sz="700" dirty="0">
                          <a:effectLst/>
                        </a:rPr>
                        <a:t>Zonas que oferta el producto y/o servicio</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ctr">
                        <a:lnSpc>
                          <a:spcPct val="107000"/>
                        </a:lnSpc>
                        <a:spcAft>
                          <a:spcPts val="0"/>
                        </a:spcAft>
                      </a:pPr>
                      <a:r>
                        <a:rPr lang="es-EC" sz="700">
                          <a:effectLst/>
                        </a:rPr>
                        <a:t>Actores que se relacionan</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marL="0" indent="0" algn="ctr">
                        <a:lnSpc>
                          <a:spcPct val="107000"/>
                        </a:lnSpc>
                        <a:spcAft>
                          <a:spcPts val="0"/>
                        </a:spcAft>
                      </a:pPr>
                      <a:r>
                        <a:rPr lang="es-EC" sz="700" dirty="0">
                          <a:effectLst/>
                        </a:rPr>
                        <a:t>Producto y/o servicio destacable</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ctr">
                        <a:lnSpc>
                          <a:spcPct val="107000"/>
                        </a:lnSpc>
                        <a:spcAft>
                          <a:spcPts val="0"/>
                        </a:spcAft>
                      </a:pPr>
                      <a:r>
                        <a:rPr lang="es-EC" sz="700">
                          <a:effectLst/>
                        </a:rPr>
                        <a:t>Necesidades y/o problemática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ctr">
                        <a:lnSpc>
                          <a:spcPct val="107000"/>
                        </a:lnSpc>
                        <a:spcAft>
                          <a:spcPts val="0"/>
                        </a:spcAft>
                      </a:pPr>
                      <a:r>
                        <a:rPr lang="es-EC" sz="700">
                          <a:effectLst/>
                        </a:rPr>
                        <a:t>Acciones a implementar</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marL="0" indent="0" algn="ctr">
                        <a:lnSpc>
                          <a:spcPct val="107000"/>
                        </a:lnSpc>
                        <a:spcAft>
                          <a:spcPts val="0"/>
                        </a:spcAft>
                      </a:pPr>
                      <a:r>
                        <a:rPr lang="es-EC" sz="700" dirty="0">
                          <a:effectLst/>
                        </a:rPr>
                        <a:t>Beneficios al establecimiento</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gn="ctr">
                        <a:lnSpc>
                          <a:spcPct val="107000"/>
                        </a:lnSpc>
                        <a:spcAft>
                          <a:spcPts val="0"/>
                        </a:spcAft>
                      </a:pPr>
                      <a:r>
                        <a:rPr lang="es-EC" sz="700">
                          <a:effectLst/>
                        </a:rPr>
                        <a:t>Beneficios a actores</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55307">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55307">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55307">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55307">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r h="255307">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9055" algn="just">
                        <a:lnSpc>
                          <a:spcPct val="200000"/>
                        </a:lnSpc>
                        <a:spcAft>
                          <a:spcPts val="0"/>
                        </a:spcAft>
                      </a:pPr>
                      <a:r>
                        <a:rPr lang="es-EC" sz="700" dirty="0">
                          <a:effectLst/>
                        </a:rPr>
                        <a:t> </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c>
                  <a:txBody>
                    <a:bodyPr/>
                    <a:lstStyle/>
                    <a:p>
                      <a:pPr indent="5080">
                        <a:lnSpc>
                          <a:spcPct val="200000"/>
                        </a:lnSpc>
                        <a:spcAft>
                          <a:spcPts val="0"/>
                        </a:spcAft>
                      </a:pPr>
                      <a:r>
                        <a:rPr lang="es-EC" sz="700" dirty="0">
                          <a:effectLst/>
                        </a:rPr>
                        <a:t> </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055" marR="45055" marT="0" marB="0"/>
                </a:tc>
              </a:tr>
            </a:tbl>
          </a:graphicData>
        </a:graphic>
      </p:graphicFrame>
      <p:sp>
        <p:nvSpPr>
          <p:cNvPr id="3" name="Marcador de número de diapositiva 2"/>
          <p:cNvSpPr>
            <a:spLocks noGrp="1"/>
          </p:cNvSpPr>
          <p:nvPr>
            <p:ph type="sldNum" sz="quarter" idx="11"/>
          </p:nvPr>
        </p:nvSpPr>
        <p:spPr/>
        <p:txBody>
          <a:bodyPr/>
          <a:lstStyle/>
          <a:p>
            <a:pPr rtl="0"/>
            <a:fld id="{19B51A1E-902D-48AF-9020-955120F399B6}" type="slidenum">
              <a:rPr lang="es-ES" noProof="0" smtClean="0"/>
              <a:pPr rtl="0"/>
              <a:t>24</a:t>
            </a:fld>
            <a:endParaRPr lang="es-ES" noProof="0"/>
          </a:p>
        </p:txBody>
      </p:sp>
      <p:sp>
        <p:nvSpPr>
          <p:cNvPr id="4" name="Título 3"/>
          <p:cNvSpPr>
            <a:spLocks noGrp="1"/>
          </p:cNvSpPr>
          <p:nvPr>
            <p:ph type="title"/>
          </p:nvPr>
        </p:nvSpPr>
        <p:spPr>
          <a:xfrm>
            <a:off x="516834" y="432000"/>
            <a:ext cx="6997149" cy="695740"/>
          </a:xfrm>
        </p:spPr>
        <p:txBody>
          <a:bodyPr/>
          <a:lstStyle/>
          <a:p>
            <a:r>
              <a:rPr lang="es-EC" dirty="0" smtClean="0">
                <a:solidFill>
                  <a:schemeClr val="accent6"/>
                </a:solidFill>
              </a:rPr>
              <a:t>Herramientas MINTUR</a:t>
            </a:r>
            <a:endParaRPr lang="es-EC" dirty="0">
              <a:solidFill>
                <a:schemeClr val="accent6"/>
              </a:solidFill>
            </a:endParaRPr>
          </a:p>
        </p:txBody>
      </p:sp>
      <p:graphicFrame>
        <p:nvGraphicFramePr>
          <p:cNvPr id="13" name="Marcador de contenido 12"/>
          <p:cNvGraphicFramePr>
            <a:graphicFrameLocks noGrp="1"/>
          </p:cNvGraphicFramePr>
          <p:nvPr>
            <p:ph sz="quarter" idx="4"/>
            <p:extLst>
              <p:ext uri="{D42A27DB-BD31-4B8C-83A1-F6EECF244321}">
                <p14:modId xmlns:p14="http://schemas.microsoft.com/office/powerpoint/2010/main" val="2990650980"/>
              </p:ext>
            </p:extLst>
          </p:nvPr>
        </p:nvGraphicFramePr>
        <p:xfrm>
          <a:off x="6288088" y="2139413"/>
          <a:ext cx="5612363" cy="3502897"/>
        </p:xfrm>
        <a:graphic>
          <a:graphicData uri="http://schemas.openxmlformats.org/drawingml/2006/table">
            <a:tbl>
              <a:tblPr firstRow="1" firstCol="1" bandRow="1">
                <a:tableStyleId>{5940675A-B579-460E-94D1-54222C63F5DA}</a:tableStyleId>
              </a:tblPr>
              <a:tblGrid>
                <a:gridCol w="876122"/>
                <a:gridCol w="591147"/>
                <a:gridCol w="471818"/>
                <a:gridCol w="591147"/>
                <a:gridCol w="761112"/>
                <a:gridCol w="761112"/>
                <a:gridCol w="614698"/>
                <a:gridCol w="447089"/>
                <a:gridCol w="498118"/>
              </a:tblGrid>
              <a:tr h="504355">
                <a:tc rowSpan="2">
                  <a:txBody>
                    <a:bodyPr/>
                    <a:lstStyle/>
                    <a:p>
                      <a:pPr indent="450215" algn="just">
                        <a:lnSpc>
                          <a:spcPct val="200000"/>
                        </a:lnSpc>
                        <a:spcAft>
                          <a:spcPts val="0"/>
                        </a:spcAft>
                      </a:pPr>
                      <a:endParaRPr lang="es-EC" sz="7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gridSpan="6">
                  <a:txBody>
                    <a:bodyPr/>
                    <a:lstStyle/>
                    <a:p>
                      <a:pPr indent="450215" algn="just">
                        <a:lnSpc>
                          <a:spcPct val="200000"/>
                        </a:lnSpc>
                        <a:spcAft>
                          <a:spcPts val="0"/>
                        </a:spcAft>
                      </a:pPr>
                      <a:r>
                        <a:rPr lang="es-EC" sz="700" dirty="0">
                          <a:effectLst/>
                        </a:rPr>
                        <a:t>HERRAMIENTAS PARA LA GESTIÓN DE LA CALIDAD TURÍSTICA</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marL="0" indent="0" algn="just">
                        <a:lnSpc>
                          <a:spcPct val="200000"/>
                        </a:lnSpc>
                        <a:spcAft>
                          <a:spcPts val="0"/>
                        </a:spcAft>
                      </a:pPr>
                      <a:r>
                        <a:rPr lang="es-EC" sz="700" dirty="0">
                          <a:effectLst/>
                        </a:rPr>
                        <a:t>Versión: 1</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r>
              <a:tr h="515372">
                <a:tc vMerge="1">
                  <a:txBody>
                    <a:bodyPr/>
                    <a:lstStyle/>
                    <a:p>
                      <a:endParaRPr lang="es-EC"/>
                    </a:p>
                  </a:txBody>
                  <a:tcPr/>
                </a:tc>
                <a:tc gridSpan="3">
                  <a:txBody>
                    <a:bodyPr/>
                    <a:lstStyle/>
                    <a:p>
                      <a:pPr marL="0" indent="0" algn="just">
                        <a:lnSpc>
                          <a:spcPct val="200000"/>
                        </a:lnSpc>
                        <a:spcAft>
                          <a:spcPts val="0"/>
                        </a:spcAft>
                      </a:pPr>
                      <a:r>
                        <a:rPr lang="es-EC" sz="700" dirty="0">
                          <a:effectLst/>
                        </a:rPr>
                        <a:t>Elaborado por:</a:t>
                      </a:r>
                      <a:endParaRPr lang="es-EC" sz="800" dirty="0">
                        <a:effectLst/>
                      </a:endParaRPr>
                    </a:p>
                    <a:p>
                      <a:pPr indent="15240">
                        <a:lnSpc>
                          <a:spcPct val="200000"/>
                        </a:lnSpc>
                        <a:spcAft>
                          <a:spcPts val="0"/>
                        </a:spcAft>
                      </a:pPr>
                      <a:r>
                        <a:rPr lang="es-EC" sz="700" dirty="0">
                          <a:effectLst/>
                        </a:rPr>
                        <a:t>Aprobado por:</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a:txBody>
                    <a:bodyPr/>
                    <a:lstStyle/>
                    <a:p>
                      <a:pPr indent="15240">
                        <a:lnSpc>
                          <a:spcPct val="200000"/>
                        </a:lnSpc>
                        <a:spcAft>
                          <a:spcPts val="0"/>
                        </a:spcAft>
                      </a:pPr>
                      <a:r>
                        <a:rPr lang="es-EC" sz="700">
                          <a:effectLst/>
                        </a:rPr>
                        <a:t>Fecha de elaboración: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24130">
                        <a:lnSpc>
                          <a:spcPct val="200000"/>
                        </a:lnSpc>
                        <a:spcAft>
                          <a:spcPts val="0"/>
                        </a:spcAft>
                      </a:pPr>
                      <a:r>
                        <a:rPr lang="es-EC" sz="700">
                          <a:effectLst/>
                        </a:rPr>
                        <a:t>Fecha de aprobación:</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gridSpan="2">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r>
              <a:tr h="283492">
                <a:tc gridSpan="9">
                  <a:txBody>
                    <a:bodyPr/>
                    <a:lstStyle/>
                    <a:p>
                      <a:pPr indent="450215" algn="ctr">
                        <a:lnSpc>
                          <a:spcPct val="107000"/>
                        </a:lnSpc>
                        <a:spcAft>
                          <a:spcPts val="0"/>
                        </a:spcAft>
                      </a:pPr>
                      <a:r>
                        <a:rPr lang="es-EC" sz="700">
                          <a:effectLst/>
                        </a:rPr>
                        <a:t>VINCULACIÓN AL DESARROLLO LOCAL</a:t>
                      </a:r>
                      <a:endParaRPr lang="es-EC" sz="800">
                        <a:effectLst/>
                      </a:endParaRPr>
                    </a:p>
                    <a:p>
                      <a:pPr indent="450215" algn="ctr">
                        <a:lnSpc>
                          <a:spcPct val="107000"/>
                        </a:lnSpc>
                        <a:spcAft>
                          <a:spcPts val="0"/>
                        </a:spcAft>
                      </a:pPr>
                      <a:r>
                        <a:rPr lang="es-EC" sz="700">
                          <a:effectLst/>
                        </a:rPr>
                        <a:t>DEFINICIÓN DE NECESIDADES</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7686">
                <a:tc gridSpan="5">
                  <a:txBody>
                    <a:bodyPr/>
                    <a:lstStyle/>
                    <a:p>
                      <a:pPr indent="15240" algn="just">
                        <a:lnSpc>
                          <a:spcPct val="200000"/>
                        </a:lnSpc>
                        <a:spcAft>
                          <a:spcPts val="0"/>
                        </a:spcAft>
                      </a:pPr>
                      <a:r>
                        <a:rPr lang="es-EC" sz="700">
                          <a:effectLst/>
                        </a:rPr>
                        <a:t>NOMBRE DEL ESTABLECIMIENTO:</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gridSpan="4">
                  <a:txBody>
                    <a:bodyPr/>
                    <a:lstStyle/>
                    <a:p>
                      <a:pPr indent="12763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r>
              <a:tr h="257686">
                <a:tc gridSpan="5">
                  <a:txBody>
                    <a:bodyPr/>
                    <a:lstStyle/>
                    <a:p>
                      <a:pPr indent="15240" algn="just">
                        <a:lnSpc>
                          <a:spcPct val="200000"/>
                        </a:lnSpc>
                        <a:spcAft>
                          <a:spcPts val="0"/>
                        </a:spcAft>
                      </a:pPr>
                      <a:r>
                        <a:rPr lang="es-EC" sz="700">
                          <a:effectLst/>
                        </a:rPr>
                        <a:t>FECHA: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gridSpan="4">
                  <a:txBody>
                    <a:bodyPr/>
                    <a:lstStyle/>
                    <a:p>
                      <a:pPr indent="450215" algn="just">
                        <a:lnSpc>
                          <a:spcPct val="200000"/>
                        </a:lnSpc>
                        <a:spcAft>
                          <a:spcPts val="0"/>
                        </a:spcAft>
                      </a:pPr>
                      <a:r>
                        <a:rPr lang="es-EC" sz="700">
                          <a:effectLst/>
                        </a:rPr>
                        <a:t>RESPONSABLE:</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hMerge="1">
                  <a:txBody>
                    <a:bodyPr/>
                    <a:lstStyle/>
                    <a:p>
                      <a:endParaRPr lang="es-EC"/>
                    </a:p>
                  </a:txBody>
                  <a:tcPr/>
                </a:tc>
              </a:tr>
              <a:tr h="138190">
                <a:tc rowSpan="2">
                  <a:txBody>
                    <a:bodyPr/>
                    <a:lstStyle/>
                    <a:p>
                      <a:pPr marL="0" indent="0" algn="ctr">
                        <a:lnSpc>
                          <a:spcPct val="107000"/>
                        </a:lnSpc>
                        <a:spcAft>
                          <a:spcPts val="0"/>
                        </a:spcAft>
                      </a:pPr>
                      <a:r>
                        <a:rPr lang="es-EC" sz="700" dirty="0">
                          <a:effectLst/>
                        </a:rPr>
                        <a:t>Acciones a implementar</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gridSpan="3">
                  <a:txBody>
                    <a:bodyPr/>
                    <a:lstStyle/>
                    <a:p>
                      <a:pPr indent="-3810" algn="ctr">
                        <a:lnSpc>
                          <a:spcPct val="107000"/>
                        </a:lnSpc>
                        <a:spcAft>
                          <a:spcPts val="0"/>
                        </a:spcAft>
                      </a:pPr>
                      <a:r>
                        <a:rPr lang="es-EC" sz="700">
                          <a:effectLst/>
                        </a:rPr>
                        <a:t>Priorización</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hMerge="1">
                  <a:txBody>
                    <a:bodyPr/>
                    <a:lstStyle/>
                    <a:p>
                      <a:endParaRPr lang="es-EC"/>
                    </a:p>
                  </a:txBody>
                  <a:tcPr/>
                </a:tc>
                <a:tc gridSpan="2">
                  <a:txBody>
                    <a:bodyPr/>
                    <a:lstStyle/>
                    <a:p>
                      <a:pPr indent="-3810" algn="ctr">
                        <a:lnSpc>
                          <a:spcPct val="107000"/>
                        </a:lnSpc>
                        <a:spcAft>
                          <a:spcPts val="0"/>
                        </a:spcAft>
                      </a:pPr>
                      <a:r>
                        <a:rPr lang="es-EC" sz="700">
                          <a:effectLst/>
                        </a:rPr>
                        <a:t>Cronograma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hMerge="1">
                  <a:txBody>
                    <a:bodyPr/>
                    <a:lstStyle/>
                    <a:p>
                      <a:endParaRPr lang="es-EC"/>
                    </a:p>
                  </a:txBody>
                  <a:tcPr/>
                </a:tc>
                <a:tc rowSpan="2">
                  <a:txBody>
                    <a:bodyPr/>
                    <a:lstStyle/>
                    <a:p>
                      <a:pPr indent="450215" algn="ctr">
                        <a:lnSpc>
                          <a:spcPct val="107000"/>
                        </a:lnSpc>
                        <a:spcAft>
                          <a:spcPts val="0"/>
                        </a:spcAft>
                      </a:pPr>
                      <a:r>
                        <a:rPr lang="es-EC" sz="700" dirty="0">
                          <a:effectLst/>
                        </a:rPr>
                        <a:t> </a:t>
                      </a:r>
                      <a:endParaRPr lang="es-EC" sz="800" dirty="0">
                        <a:effectLst/>
                      </a:endParaRPr>
                    </a:p>
                    <a:p>
                      <a:pPr marL="0" indent="0" algn="ctr">
                        <a:lnSpc>
                          <a:spcPct val="107000"/>
                        </a:lnSpc>
                        <a:spcAft>
                          <a:spcPts val="0"/>
                        </a:spcAft>
                      </a:pPr>
                      <a:r>
                        <a:rPr lang="es-EC" sz="700" dirty="0">
                          <a:effectLst/>
                        </a:rPr>
                        <a:t>Responsable</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rowSpan="2">
                  <a:txBody>
                    <a:bodyPr/>
                    <a:lstStyle/>
                    <a:p>
                      <a:pPr indent="450215">
                        <a:lnSpc>
                          <a:spcPct val="107000"/>
                        </a:lnSpc>
                        <a:spcAft>
                          <a:spcPts val="0"/>
                        </a:spcAft>
                      </a:pPr>
                      <a:r>
                        <a:rPr lang="es-EC" sz="700">
                          <a:effectLst/>
                        </a:rPr>
                        <a:t> </a:t>
                      </a:r>
                      <a:endParaRPr lang="es-EC" sz="800">
                        <a:effectLst/>
                      </a:endParaRPr>
                    </a:p>
                    <a:p>
                      <a:pPr indent="450215">
                        <a:lnSpc>
                          <a:spcPct val="107000"/>
                        </a:lnSpc>
                        <a:spcAft>
                          <a:spcPts val="0"/>
                        </a:spcAft>
                      </a:pPr>
                      <a:r>
                        <a:rPr lang="es-EC" sz="700">
                          <a:effectLst/>
                        </a:rPr>
                        <a:t>Recursos</a:t>
                      </a:r>
                      <a:endParaRPr lang="es-EC" sz="800">
                        <a:effectLst/>
                      </a:endParaRPr>
                    </a:p>
                    <a:p>
                      <a:pPr indent="450215">
                        <a:lnSpc>
                          <a:spcPct val="107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rowSpan="2">
                  <a:txBody>
                    <a:bodyPr/>
                    <a:lstStyle/>
                    <a:p>
                      <a:pPr indent="5080" algn="ctr">
                        <a:lnSpc>
                          <a:spcPct val="107000"/>
                        </a:lnSpc>
                        <a:spcAft>
                          <a:spcPts val="0"/>
                        </a:spcAft>
                      </a:pPr>
                      <a:r>
                        <a:rPr lang="es-EC" sz="700">
                          <a:effectLst/>
                        </a:rPr>
                        <a:t> </a:t>
                      </a:r>
                      <a:endParaRPr lang="es-EC" sz="800">
                        <a:effectLst/>
                      </a:endParaRPr>
                    </a:p>
                    <a:p>
                      <a:pPr indent="5080" algn="ctr">
                        <a:lnSpc>
                          <a:spcPct val="107000"/>
                        </a:lnSpc>
                        <a:spcAft>
                          <a:spcPts val="0"/>
                        </a:spcAft>
                      </a:pPr>
                      <a:r>
                        <a:rPr lang="es-EC" sz="700">
                          <a:effectLst/>
                        </a:rPr>
                        <a:t>Beneficios a actores</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r>
              <a:tr h="515372">
                <a:tc vMerge="1">
                  <a:txBody>
                    <a:bodyPr/>
                    <a:lstStyle/>
                    <a:p>
                      <a:endParaRPr lang="es-EC"/>
                    </a:p>
                  </a:txBody>
                  <a:tcPr/>
                </a:tc>
                <a:tc>
                  <a:txBody>
                    <a:bodyPr/>
                    <a:lstStyle/>
                    <a:p>
                      <a:pPr indent="59055" algn="ctr">
                        <a:lnSpc>
                          <a:spcPct val="200000"/>
                        </a:lnSpc>
                        <a:spcAft>
                          <a:spcPts val="0"/>
                        </a:spcAft>
                      </a:pPr>
                      <a:r>
                        <a:rPr lang="es-EC" sz="700">
                          <a:effectLst/>
                        </a:rPr>
                        <a:t>Alta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marL="0" indent="0" algn="ctr">
                        <a:lnSpc>
                          <a:spcPct val="200000"/>
                        </a:lnSpc>
                        <a:spcAft>
                          <a:spcPts val="0"/>
                        </a:spcAft>
                      </a:pPr>
                      <a:r>
                        <a:rPr lang="es-EC" sz="700" dirty="0">
                          <a:effectLst/>
                        </a:rPr>
                        <a:t>Media</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ctr">
                        <a:lnSpc>
                          <a:spcPct val="200000"/>
                        </a:lnSpc>
                        <a:spcAft>
                          <a:spcPts val="0"/>
                        </a:spcAft>
                      </a:pPr>
                      <a:r>
                        <a:rPr lang="es-EC" sz="700">
                          <a:effectLst/>
                        </a:rPr>
                        <a:t>Baja</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ctr">
                        <a:lnSpc>
                          <a:spcPct val="200000"/>
                        </a:lnSpc>
                        <a:spcAft>
                          <a:spcPts val="0"/>
                        </a:spcAft>
                      </a:pPr>
                      <a:r>
                        <a:rPr lang="es-EC" sz="700">
                          <a:effectLst/>
                        </a:rPr>
                        <a:t>Fecha inicio</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ctr">
                        <a:lnSpc>
                          <a:spcPct val="200000"/>
                        </a:lnSpc>
                        <a:spcAft>
                          <a:spcPts val="0"/>
                        </a:spcAft>
                      </a:pPr>
                      <a:r>
                        <a:rPr lang="es-EC" sz="700">
                          <a:effectLst/>
                        </a:rPr>
                        <a:t>Fecha fin</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vMerge="1">
                  <a:txBody>
                    <a:bodyPr/>
                    <a:lstStyle/>
                    <a:p>
                      <a:endParaRPr lang="es-EC"/>
                    </a:p>
                  </a:txBody>
                  <a:tcPr/>
                </a:tc>
                <a:tc vMerge="1">
                  <a:txBody>
                    <a:bodyPr/>
                    <a:lstStyle/>
                    <a:p>
                      <a:endParaRPr lang="es-EC"/>
                    </a:p>
                  </a:txBody>
                  <a:tcPr/>
                </a:tc>
                <a:tc vMerge="1">
                  <a:txBody>
                    <a:bodyPr/>
                    <a:lstStyle/>
                    <a:p>
                      <a:endParaRPr lang="es-EC"/>
                    </a:p>
                  </a:txBody>
                  <a:tcPr/>
                </a:tc>
              </a:tr>
              <a:tr h="257686">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r>
              <a:tr h="257686">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r>
              <a:tr h="257686">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r>
              <a:tr h="257686">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905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1524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3810"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450215" algn="just">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a:effectLst/>
                        </a:rPr>
                        <a:t> </a:t>
                      </a:r>
                      <a:endParaRPr lang="es-EC" sz="80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c>
                  <a:txBody>
                    <a:bodyPr/>
                    <a:lstStyle/>
                    <a:p>
                      <a:pPr indent="5080">
                        <a:lnSpc>
                          <a:spcPct val="200000"/>
                        </a:lnSpc>
                        <a:spcAft>
                          <a:spcPts val="0"/>
                        </a:spcAft>
                      </a:pPr>
                      <a:r>
                        <a:rPr lang="es-EC" sz="700" dirty="0">
                          <a:effectLst/>
                        </a:rPr>
                        <a:t> </a:t>
                      </a:r>
                      <a:endParaRPr lang="es-EC" sz="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5567" marR="45567" marT="0" marB="0"/>
                </a:tc>
              </a:tr>
            </a:tbl>
          </a:graphicData>
        </a:graphic>
      </p:graphicFrame>
      <p:pic>
        <p:nvPicPr>
          <p:cNvPr id="17409" name="Imagen 178" descr="prueba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7759" y="2120347"/>
            <a:ext cx="984450" cy="1007166"/>
          </a:xfrm>
          <a:prstGeom prst="rect">
            <a:avLst/>
          </a:prstGeom>
          <a:noFill/>
          <a:extLst>
            <a:ext uri="{909E8E84-426E-40DD-AFC4-6F175D3DCCD1}">
              <a14:hiddenFill xmlns:a14="http://schemas.microsoft.com/office/drawing/2010/main">
                <a:solidFill>
                  <a:srgbClr val="FFFFFF"/>
                </a:solidFill>
              </a14:hiddenFill>
            </a:ext>
          </a:extLst>
        </p:spPr>
      </p:pic>
      <p:pic>
        <p:nvPicPr>
          <p:cNvPr id="17410" name="Imagen 182" descr="prueba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8002" y="2139413"/>
            <a:ext cx="895522" cy="988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6463072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5181600" y="0"/>
            <a:ext cx="7010399" cy="6858000"/>
          </a:xfrm>
        </p:spPr>
        <p:txBody>
          <a:bodyPr rtlCol="0"/>
          <a:lstStyle/>
          <a:p>
            <a:pPr rtl="0"/>
            <a:r>
              <a:rPr lang="es-ES" dirty="0" smtClean="0">
                <a:solidFill>
                  <a:schemeClr val="accent6"/>
                </a:solidFill>
              </a:rPr>
              <a:t>CAP V</a:t>
            </a:r>
            <a:br>
              <a:rPr lang="es-ES" dirty="0" smtClean="0">
                <a:solidFill>
                  <a:schemeClr val="accent6"/>
                </a:solidFill>
              </a:rPr>
            </a:br>
            <a:r>
              <a:rPr lang="es-ES" dirty="0" smtClean="0">
                <a:solidFill>
                  <a:schemeClr val="accent6"/>
                </a:solidFill>
              </a:rPr>
              <a:t>CONCLUSIONES Y RECOMENDACIONES</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rtl="0"/>
              <a:t>25</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3836448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arcador de número de diapositiva 7">
            <a:extLst>
              <a:ext uri="{FF2B5EF4-FFF2-40B4-BE49-F238E27FC236}">
                <a16:creationId xmlns:a16="http://schemas.microsoft.com/office/drawing/2014/main" xmlns="" id="{E6AC9832-FB01-464A-9824-61887B77997E}"/>
              </a:ext>
            </a:extLst>
          </p:cNvPr>
          <p:cNvSpPr>
            <a:spLocks noGrp="1"/>
          </p:cNvSpPr>
          <p:nvPr>
            <p:ph type="sldNum" sz="quarter" idx="11"/>
          </p:nvPr>
        </p:nvSpPr>
        <p:spPr/>
        <p:txBody>
          <a:bodyPr rtlCol="0"/>
          <a:lstStyle/>
          <a:p>
            <a:pPr rtl="0"/>
            <a:fld id="{19B51A1E-902D-48AF-9020-955120F399B6}" type="slidenum">
              <a:rPr lang="es-ES" smtClean="0"/>
              <a:pPr rtl="0"/>
              <a:t>26</a:t>
            </a:fld>
            <a:endParaRPr lang="es-ES"/>
          </a:p>
        </p:txBody>
      </p:sp>
      <p:graphicFrame>
        <p:nvGraphicFramePr>
          <p:cNvPr id="20" name="Tabla 19"/>
          <p:cNvGraphicFramePr>
            <a:graphicFrameLocks noGrp="1"/>
          </p:cNvGraphicFramePr>
          <p:nvPr>
            <p:extLst>
              <p:ext uri="{D42A27DB-BD31-4B8C-83A1-F6EECF244321}">
                <p14:modId xmlns:p14="http://schemas.microsoft.com/office/powerpoint/2010/main" val="845108030"/>
              </p:ext>
            </p:extLst>
          </p:nvPr>
        </p:nvGraphicFramePr>
        <p:xfrm>
          <a:off x="581012" y="1286489"/>
          <a:ext cx="11310499" cy="4445552"/>
        </p:xfrm>
        <a:graphic>
          <a:graphicData uri="http://schemas.openxmlformats.org/drawingml/2006/table">
            <a:tbl>
              <a:tblPr firstRow="1" firstCol="1" bandRow="1">
                <a:tableStyleId>{2D5ABB26-0587-4C30-8999-92F81FD0307C}</a:tableStyleId>
              </a:tblPr>
              <a:tblGrid>
                <a:gridCol w="5591293"/>
                <a:gridCol w="5719206"/>
              </a:tblGrid>
              <a:tr h="245760">
                <a:tc>
                  <a:txBody>
                    <a:bodyPr/>
                    <a:lstStyle/>
                    <a:p>
                      <a:pPr marL="457200" algn="ctr">
                        <a:lnSpc>
                          <a:spcPct val="100000"/>
                        </a:lnSpc>
                        <a:spcAft>
                          <a:spcPts val="0"/>
                        </a:spcAft>
                      </a:pPr>
                      <a:r>
                        <a:rPr lang="es-EC" sz="2800" u="sng" dirty="0">
                          <a:effectLst/>
                        </a:rPr>
                        <a:t>CONCLUSIONES</a:t>
                      </a:r>
                      <a:endParaRPr lang="es-EC" sz="2800" i="1" u="sng" dirty="0">
                        <a:solidFill>
                          <a:schemeClr val="accent6"/>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457200" algn="ctr">
                        <a:lnSpc>
                          <a:spcPct val="100000"/>
                        </a:lnSpc>
                        <a:spcAft>
                          <a:spcPts val="800"/>
                        </a:spcAft>
                      </a:pPr>
                      <a:r>
                        <a:rPr lang="es-EC" sz="2800" u="sng" dirty="0">
                          <a:effectLst/>
                        </a:rPr>
                        <a:t>RECOMENDACIONES</a:t>
                      </a:r>
                      <a:endParaRPr lang="es-EC" sz="2800" i="1" u="sng" dirty="0">
                        <a:solidFill>
                          <a:schemeClr val="accent6"/>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801881">
                <a:tc>
                  <a:txBody>
                    <a:bodyPr/>
                    <a:lstStyle/>
                    <a:p>
                      <a:pPr marL="342900" lvl="0" indent="-342900" algn="just">
                        <a:lnSpc>
                          <a:spcPct val="100000"/>
                        </a:lnSpc>
                        <a:spcAft>
                          <a:spcPts val="0"/>
                        </a:spcAft>
                        <a:buFont typeface="Symbol" panose="05050102010706020507" pitchFamily="18" charset="2"/>
                        <a:buChar char=""/>
                      </a:pPr>
                      <a:r>
                        <a:rPr lang="es-EC" sz="1200" dirty="0">
                          <a:effectLst/>
                        </a:rPr>
                        <a:t>Según Montoya determina que el CRM es una herramienta para evaluar el servicio al cliente en la organización y sostienen que la gestión de relación con el cliente es la clave del éxito para lograr la plena satisfacción del cliente.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Se debería tomar en cuenta lo que manifiesta Montoya para los centros de la Red Cultural en donde se tendría que crear un centro de atención al cliente para lograr la plena satisfacción del usuario.</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816146">
                <a:tc>
                  <a:txBody>
                    <a:bodyPr/>
                    <a:lstStyle/>
                    <a:p>
                      <a:pPr marL="342900" lvl="0" indent="-342900" algn="just">
                        <a:lnSpc>
                          <a:spcPct val="100000"/>
                        </a:lnSpc>
                        <a:spcAft>
                          <a:spcPts val="0"/>
                        </a:spcAft>
                        <a:buFont typeface="Symbol" panose="05050102010706020507" pitchFamily="18" charset="2"/>
                        <a:buChar char=""/>
                      </a:pPr>
                      <a:r>
                        <a:rPr lang="es-EC" sz="1200" dirty="0">
                          <a:effectLst/>
                        </a:rPr>
                        <a:t>Parasuraman determina que la satisfacción del servicio al cliente se ve directamente relacionado con las perspectivas que el usuario crea versus la experiencia que tiene y en este proceso se ven involucrados dimensiones y variables de satisfacción.</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Se debería tomar en consideración las dimensiones y variables de satisfacción que determina Parasuraman para lograr la plena satisfacción de los usuarios.</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548888">
                <a:tc>
                  <a:txBody>
                    <a:bodyPr/>
                    <a:lstStyle/>
                    <a:p>
                      <a:pPr marL="342900" lvl="0" indent="-342900" algn="just">
                        <a:lnSpc>
                          <a:spcPct val="100000"/>
                        </a:lnSpc>
                        <a:spcAft>
                          <a:spcPts val="0"/>
                        </a:spcAft>
                        <a:buFont typeface="Symbol" panose="05050102010706020507" pitchFamily="18" charset="2"/>
                        <a:buChar char=""/>
                      </a:pPr>
                      <a:r>
                        <a:rPr lang="es-EC" sz="1200" dirty="0">
                          <a:effectLst/>
                        </a:rPr>
                        <a:t>En la pregunta No. </a:t>
                      </a:r>
                      <a:r>
                        <a:rPr lang="es-EC" sz="1200" dirty="0" smtClean="0">
                          <a:effectLst/>
                        </a:rPr>
                        <a:t>4 </a:t>
                      </a:r>
                      <a:r>
                        <a:rPr lang="es-EC" sz="1200" dirty="0">
                          <a:effectLst/>
                        </a:rPr>
                        <a:t>se concluye que el </a:t>
                      </a:r>
                      <a:r>
                        <a:rPr lang="es-EC" sz="1200" dirty="0" smtClean="0">
                          <a:effectLst/>
                        </a:rPr>
                        <a:t>30% </a:t>
                      </a:r>
                      <a:r>
                        <a:rPr lang="es-EC" sz="1200" dirty="0">
                          <a:effectLst/>
                        </a:rPr>
                        <a:t>de los encuestados </a:t>
                      </a:r>
                      <a:r>
                        <a:rPr lang="es-EC" sz="1200" dirty="0" smtClean="0">
                          <a:effectLst/>
                        </a:rPr>
                        <a:t>se informaron de las</a:t>
                      </a:r>
                      <a:r>
                        <a:rPr lang="es-EC" sz="1200" baseline="0" dirty="0" smtClean="0">
                          <a:effectLst/>
                        </a:rPr>
                        <a:t> actividades que se realiza en los centros culturales mediante el boca a boca.</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Se recomienda priorizar la participación ciudadana para mejorar el servicio al cliente en los centros culturales mediante acciones establecidas en el presente estudio.</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484213">
                <a:tc>
                  <a:txBody>
                    <a:bodyPr/>
                    <a:lstStyle/>
                    <a:p>
                      <a:pPr marL="342900" lvl="0" indent="-342900" algn="just">
                        <a:lnSpc>
                          <a:spcPct val="100000"/>
                        </a:lnSpc>
                        <a:spcAft>
                          <a:spcPts val="0"/>
                        </a:spcAft>
                        <a:buFont typeface="Symbol" panose="05050102010706020507" pitchFamily="18" charset="2"/>
                        <a:buChar char=""/>
                      </a:pPr>
                      <a:r>
                        <a:rPr lang="es-EC" sz="1200" dirty="0">
                          <a:effectLst/>
                        </a:rPr>
                        <a:t>Mediante </a:t>
                      </a:r>
                      <a:r>
                        <a:rPr lang="es-EC" sz="1200" dirty="0" smtClean="0">
                          <a:effectLst/>
                        </a:rPr>
                        <a:t>las preguntas No.1,2y 4 </a:t>
                      </a:r>
                      <a:r>
                        <a:rPr lang="es-EC" sz="1200" dirty="0">
                          <a:effectLst/>
                        </a:rPr>
                        <a:t>se observa </a:t>
                      </a:r>
                      <a:r>
                        <a:rPr lang="es-EC" sz="1200" dirty="0" smtClean="0">
                          <a:effectLst/>
                        </a:rPr>
                        <a:t>que </a:t>
                      </a:r>
                      <a:r>
                        <a:rPr lang="es-EC" sz="1200" dirty="0" smtClean="0"/>
                        <a:t>las instalaciones culturales ejercen una correcta gestión de la atención al cliente y requiere realizar acciones de mejora para la satisfacción del cliente.</a:t>
                      </a:r>
                    </a:p>
                    <a:p>
                      <a:pPr marL="0" lvl="0" indent="0" algn="just">
                        <a:lnSpc>
                          <a:spcPct val="100000"/>
                        </a:lnSpc>
                        <a:spcAft>
                          <a:spcPts val="0"/>
                        </a:spcAft>
                        <a:buFont typeface="Symbol" panose="05050102010706020507" pitchFamily="18" charset="2"/>
                        <a:buNone/>
                      </a:pP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Se recomienda que los diecisiete centros culturales implementen el modelo MINTUR, en donde se identifique y posicione a la Red Cultural como un atractivo turístico nacional e internacional.</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528142">
                <a:tc>
                  <a:txBody>
                    <a:bodyPr/>
                    <a:lstStyle/>
                    <a:p>
                      <a:pPr marL="342900" lvl="0" indent="-342900" algn="just">
                        <a:lnSpc>
                          <a:spcPct val="100000"/>
                        </a:lnSpc>
                        <a:spcAft>
                          <a:spcPts val="0"/>
                        </a:spcAft>
                        <a:buFont typeface="Symbol" panose="05050102010706020507" pitchFamily="18" charset="2"/>
                        <a:buChar char=""/>
                      </a:pPr>
                      <a:r>
                        <a:rPr lang="es-EC" sz="1200" dirty="0">
                          <a:effectLst/>
                        </a:rPr>
                        <a:t>El modelo SERVQUAL determina la satisfacción del cliente mismo que se evidencia en el estudio técnico en el proceso que sigue el cliente en los centros culturales.</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El Municipio de Quito debe tener una guía para que el usuario pueda dirigirse y conocer las instalaciones culturales, ancestrales y deportivas.</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r h="592255">
                <a:tc>
                  <a:txBody>
                    <a:bodyPr/>
                    <a:lstStyle/>
                    <a:p>
                      <a:pPr marL="342900" lvl="0" indent="-342900" algn="just">
                        <a:lnSpc>
                          <a:spcPct val="100000"/>
                        </a:lnSpc>
                        <a:spcAft>
                          <a:spcPts val="0"/>
                        </a:spcAft>
                        <a:buFont typeface="Symbol" panose="05050102010706020507" pitchFamily="18" charset="2"/>
                        <a:buChar char=""/>
                      </a:pPr>
                      <a:r>
                        <a:rPr lang="es-EC" sz="1200" dirty="0">
                          <a:effectLst/>
                        </a:rPr>
                        <a:t>La estrategia de marketing que se determinó utilizar en el presente estudio es la de crecimiento integrado horizontal.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c>
                  <a:txBody>
                    <a:bodyPr/>
                    <a:lstStyle/>
                    <a:p>
                      <a:pPr marL="342900" lvl="0" indent="-342900" algn="just">
                        <a:lnSpc>
                          <a:spcPct val="100000"/>
                        </a:lnSpc>
                        <a:spcAft>
                          <a:spcPts val="800"/>
                        </a:spcAft>
                        <a:buFont typeface="Symbol" panose="05050102010706020507" pitchFamily="18" charset="2"/>
                        <a:buChar char=""/>
                      </a:pPr>
                      <a:r>
                        <a:rPr lang="es-EC" sz="1200" dirty="0">
                          <a:effectLst/>
                        </a:rPr>
                        <a:t>Se recomienda que los centros culturales utilicen esta estrategia puesto que se pretende crear alianzas y acciones estratégicas con gestores culturales.</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0603" marR="20603" marT="0" marB="0"/>
                </a:tc>
              </a:tr>
            </a:tbl>
          </a:graphicData>
        </a:graphic>
      </p:graphicFrame>
    </p:spTree>
    <p:extLst>
      <p:ext uri="{BB962C8B-B14F-4D97-AF65-F5344CB8AC3E}">
        <p14:creationId xmlns:p14="http://schemas.microsoft.com/office/powerpoint/2010/main" val="210922924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5181600" y="0"/>
            <a:ext cx="7010399" cy="6858000"/>
          </a:xfrm>
        </p:spPr>
        <p:txBody>
          <a:bodyPr rtlCol="0"/>
          <a:lstStyle/>
          <a:p>
            <a:pPr rtl="0"/>
            <a:r>
              <a:rPr lang="es-ES" dirty="0" smtClean="0">
                <a:solidFill>
                  <a:schemeClr val="accent6"/>
                </a:solidFill>
              </a:rPr>
              <a:t>GRACIAS</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rtl="0"/>
              <a:t>27</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95449509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Marcador de contenido 24"/>
          <p:cNvGraphicFramePr>
            <a:graphicFrameLocks noGrp="1"/>
          </p:cNvGraphicFramePr>
          <p:nvPr>
            <p:ph sz="half" idx="1"/>
            <p:extLst>
              <p:ext uri="{D42A27DB-BD31-4B8C-83A1-F6EECF244321}">
                <p14:modId xmlns:p14="http://schemas.microsoft.com/office/powerpoint/2010/main" val="110128263"/>
              </p:ext>
            </p:extLst>
          </p:nvPr>
        </p:nvGraphicFramePr>
        <p:xfrm>
          <a:off x="6384722" y="1655763"/>
          <a:ext cx="5386591" cy="47005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ítulo 5"/>
          <p:cNvSpPr>
            <a:spLocks noGrp="1"/>
          </p:cNvSpPr>
          <p:nvPr>
            <p:ph type="title"/>
          </p:nvPr>
        </p:nvSpPr>
        <p:spPr>
          <a:xfrm>
            <a:off x="6384722" y="1331495"/>
            <a:ext cx="5387166" cy="490358"/>
          </a:xfrm>
        </p:spPr>
        <p:txBody>
          <a:bodyPr/>
          <a:lstStyle/>
          <a:p>
            <a:pPr algn="ctr"/>
            <a:r>
              <a:rPr lang="es-EC" sz="2400" dirty="0" smtClean="0">
                <a:solidFill>
                  <a:schemeClr val="accent6"/>
                </a:solidFill>
              </a:rPr>
              <a:t>D.M.Q.</a:t>
            </a:r>
            <a:endParaRPr lang="es-EC" sz="2400" dirty="0">
              <a:solidFill>
                <a:schemeClr val="accent6"/>
              </a:solidFill>
            </a:endParaRPr>
          </a:p>
        </p:txBody>
      </p:sp>
      <p:sp>
        <p:nvSpPr>
          <p:cNvPr id="3" name="Marcador de número de diapositiva 2"/>
          <p:cNvSpPr>
            <a:spLocks noGrp="1"/>
          </p:cNvSpPr>
          <p:nvPr>
            <p:ph type="sldNum" sz="quarter" idx="11"/>
          </p:nvPr>
        </p:nvSpPr>
        <p:spPr/>
        <p:txBody>
          <a:bodyPr/>
          <a:lstStyle/>
          <a:p>
            <a:pPr rtl="0"/>
            <a:fld id="{19B51A1E-902D-48AF-9020-955120F399B6}" type="slidenum">
              <a:rPr lang="es-ES" noProof="0" smtClean="0"/>
              <a:pPr rtl="0"/>
              <a:t>3</a:t>
            </a:fld>
            <a:endParaRPr lang="es-ES" noProof="0"/>
          </a:p>
        </p:txBody>
      </p:sp>
      <p:graphicFrame>
        <p:nvGraphicFramePr>
          <p:cNvPr id="14" name="Marcador de posición de imagen 13"/>
          <p:cNvGraphicFramePr>
            <a:graphicFrameLocks noGrp="1"/>
          </p:cNvGraphicFramePr>
          <p:nvPr>
            <p:ph type="pic" sz="quarter" idx="10"/>
            <p:extLst>
              <p:ext uri="{D42A27DB-BD31-4B8C-83A1-F6EECF244321}">
                <p14:modId xmlns:p14="http://schemas.microsoft.com/office/powerpoint/2010/main" val="2196082940"/>
              </p:ext>
            </p:extLst>
          </p:nvPr>
        </p:nvGraphicFramePr>
        <p:xfrm>
          <a:off x="665163" y="1580841"/>
          <a:ext cx="5503625" cy="509634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0" name="Título 5"/>
          <p:cNvSpPr txBox="1">
            <a:spLocks/>
          </p:cNvSpPr>
          <p:nvPr/>
        </p:nvSpPr>
        <p:spPr>
          <a:xfrm>
            <a:off x="665163" y="1331495"/>
            <a:ext cx="5387166" cy="506706"/>
          </a:xfrm>
          <a:prstGeom prst="rect">
            <a:avLst/>
          </a:prstGeom>
          <a:solidFill>
            <a:schemeClr val="bg1">
              <a:lumMod val="95000"/>
              <a:alpha val="50000"/>
            </a:schemeClr>
          </a:solidFill>
        </p:spPr>
        <p:txBody>
          <a:bodyPr vert="horz" lIns="180000" tIns="0" rIns="0" bIns="0" rtlCol="0" anchor="ctr">
            <a:noAutofit/>
          </a:bodyPr>
          <a:lst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a:lstStyle>
          <a:p>
            <a:pPr algn="ctr"/>
            <a:r>
              <a:rPr lang="es-EC" sz="2400" dirty="0" smtClean="0">
                <a:solidFill>
                  <a:schemeClr val="accent6"/>
                </a:solidFill>
              </a:rPr>
              <a:t>INTERNACIONAL</a:t>
            </a:r>
            <a:endParaRPr lang="es-EC" sz="2400" dirty="0">
              <a:solidFill>
                <a:schemeClr val="accent6"/>
              </a:solidFill>
            </a:endParaRPr>
          </a:p>
        </p:txBody>
      </p:sp>
      <p:sp>
        <p:nvSpPr>
          <p:cNvPr id="21" name="Rectángulo 20"/>
          <p:cNvSpPr/>
          <p:nvPr/>
        </p:nvSpPr>
        <p:spPr>
          <a:xfrm>
            <a:off x="59105" y="635043"/>
            <a:ext cx="4994159" cy="179579"/>
          </a:xfrm>
          <a:prstGeom prst="rect">
            <a:avLst/>
          </a:prstGeom>
          <a:solidFill>
            <a:schemeClr val="accent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pic>
        <p:nvPicPr>
          <p:cNvPr id="27" name="Imagen 26"/>
          <p:cNvPicPr>
            <a:picLocks noChangeAspect="1"/>
          </p:cNvPicPr>
          <p:nvPr/>
        </p:nvPicPr>
        <p:blipFill rotWithShape="1">
          <a:blip r:embed="rId13">
            <a:clrChange>
              <a:clrFrom>
                <a:srgbClr val="FFFFFF"/>
              </a:clrFrom>
              <a:clrTo>
                <a:srgbClr val="FFFFFF">
                  <a:alpha val="0"/>
                </a:srgbClr>
              </a:clrTo>
            </a:clrChange>
          </a:blip>
          <a:srcRect l="14165" r="7082"/>
          <a:stretch/>
        </p:blipFill>
        <p:spPr>
          <a:xfrm>
            <a:off x="1" y="2502568"/>
            <a:ext cx="3256554" cy="2209203"/>
          </a:xfrm>
          <a:prstGeom prst="rect">
            <a:avLst/>
          </a:prstGeom>
        </p:spPr>
      </p:pic>
      <p:sp>
        <p:nvSpPr>
          <p:cNvPr id="28" name="Rectángulo 27"/>
          <p:cNvSpPr/>
          <p:nvPr/>
        </p:nvSpPr>
        <p:spPr>
          <a:xfrm>
            <a:off x="6268263" y="1331495"/>
            <a:ext cx="108617" cy="480292"/>
          </a:xfrm>
          <a:prstGeom prst="rect">
            <a:avLst/>
          </a:prstGeom>
          <a:solidFill>
            <a:schemeClr val="accent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sp>
        <p:nvSpPr>
          <p:cNvPr id="29" name="Título 5"/>
          <p:cNvSpPr txBox="1">
            <a:spLocks/>
          </p:cNvSpPr>
          <p:nvPr/>
        </p:nvSpPr>
        <p:spPr>
          <a:xfrm>
            <a:off x="11384" y="0"/>
            <a:ext cx="5025838" cy="818148"/>
          </a:xfrm>
          <a:prstGeom prst="rect">
            <a:avLst/>
          </a:prstGeom>
          <a:solidFill>
            <a:schemeClr val="bg1">
              <a:lumMod val="95000"/>
              <a:alpha val="50000"/>
            </a:schemeClr>
          </a:solidFill>
        </p:spPr>
        <p:txBody>
          <a:bodyPr vert="horz" lIns="180000" tIns="0" rIns="0" bIns="0" rtlCol="0" anchor="ctr">
            <a:noAutofit/>
          </a:bodyPr>
          <a:lst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a:lstStyle>
          <a:p>
            <a:r>
              <a:rPr lang="es-EC" sz="3200" dirty="0" smtClean="0">
                <a:solidFill>
                  <a:schemeClr val="accent1"/>
                </a:solidFill>
                <a:sym typeface="Wingdings" panose="05000000000000000000" pitchFamily="2" charset="2"/>
              </a:rPr>
              <a:t></a:t>
            </a:r>
            <a:r>
              <a:rPr lang="es-EC" sz="3200" dirty="0" smtClean="0">
                <a:solidFill>
                  <a:schemeClr val="accent1"/>
                </a:solidFill>
              </a:rPr>
              <a:t>ANTECEDENTES</a:t>
            </a:r>
            <a:endParaRPr lang="es-EC" sz="3200" dirty="0">
              <a:solidFill>
                <a:schemeClr val="accent1"/>
              </a:solidFill>
            </a:endParaRPr>
          </a:p>
        </p:txBody>
      </p:sp>
      <p:sp>
        <p:nvSpPr>
          <p:cNvPr id="30" name="Marcador de texto 29"/>
          <p:cNvSpPr>
            <a:spLocks noGrp="1"/>
          </p:cNvSpPr>
          <p:nvPr>
            <p:ph type="body" sz="quarter" idx="32"/>
          </p:nvPr>
        </p:nvSpPr>
        <p:spPr>
          <a:xfrm>
            <a:off x="6052330" y="368968"/>
            <a:ext cx="1519544" cy="786063"/>
          </a:xfrm>
          <a:solidFill>
            <a:schemeClr val="bg1"/>
          </a:solidFill>
        </p:spPr>
        <p:txBody>
          <a:bodyPr/>
          <a:lstStyle/>
          <a:p>
            <a:endParaRPr lang="es-EC" dirty="0"/>
          </a:p>
        </p:txBody>
      </p:sp>
      <p:sp>
        <p:nvSpPr>
          <p:cNvPr id="31" name="Rectángulo 30"/>
          <p:cNvSpPr/>
          <p:nvPr/>
        </p:nvSpPr>
        <p:spPr>
          <a:xfrm>
            <a:off x="595043" y="1357909"/>
            <a:ext cx="108617" cy="480292"/>
          </a:xfrm>
          <a:prstGeom prst="rect">
            <a:avLst/>
          </a:prstGeom>
          <a:solidFill>
            <a:schemeClr val="accent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spTree>
    <p:extLst>
      <p:ext uri="{BB962C8B-B14F-4D97-AF65-F5344CB8AC3E}">
        <p14:creationId xmlns:p14="http://schemas.microsoft.com/office/powerpoint/2010/main" val="1955298649"/>
      </p:ext>
    </p:extLst>
  </p:cSld>
  <p:clrMapOvr>
    <a:masterClrMapping/>
  </p:clrMapOvr>
  <mc:AlternateContent xmlns:mc="http://schemas.openxmlformats.org/markup-compatibility/2006" xmlns:p14="http://schemas.microsoft.com/office/powerpoint/2010/main">
    <mc:Choice Requires="p14">
      <p:transition spd="slow" p14:dur="2000" advTm="599"/>
    </mc:Choice>
    <mc:Fallback xmlns="">
      <p:transition spd="slow" advTm="599"/>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idx="1"/>
          </p:nvPr>
        </p:nvSpPr>
        <p:spPr/>
        <p:txBody>
          <a:bodyPr/>
          <a:lstStyle/>
          <a:p>
            <a:r>
              <a:rPr lang="es-EC" dirty="0" smtClean="0">
                <a:sym typeface="Wingdings" panose="05000000000000000000" pitchFamily="2" charset="2"/>
              </a:rPr>
              <a:t> </a:t>
            </a:r>
            <a:r>
              <a:rPr lang="es-EC" dirty="0">
                <a:solidFill>
                  <a:schemeClr val="accent1"/>
                </a:solidFill>
              </a:rPr>
              <a:t>TEORÍAS</a:t>
            </a:r>
            <a:r>
              <a:rPr lang="es-EC" dirty="0"/>
              <a:t> </a:t>
            </a:r>
            <a:r>
              <a:rPr lang="es-EC" dirty="0">
                <a:solidFill>
                  <a:schemeClr val="accent1"/>
                </a:solidFill>
              </a:rPr>
              <a:t>DE</a:t>
            </a:r>
            <a:r>
              <a:rPr lang="es-EC" dirty="0"/>
              <a:t> </a:t>
            </a:r>
            <a:r>
              <a:rPr lang="es-EC" dirty="0">
                <a:solidFill>
                  <a:schemeClr val="accent1"/>
                </a:solidFill>
              </a:rPr>
              <a:t>SOPORTE</a:t>
            </a:r>
            <a:endParaRPr lang="es-EC" dirty="0"/>
          </a:p>
        </p:txBody>
      </p:sp>
      <p:sp>
        <p:nvSpPr>
          <p:cNvPr id="3" name="Marcador de número de diapositiva 2"/>
          <p:cNvSpPr>
            <a:spLocks noGrp="1"/>
          </p:cNvSpPr>
          <p:nvPr>
            <p:ph type="sldNum" sz="quarter" idx="11"/>
          </p:nvPr>
        </p:nvSpPr>
        <p:spPr/>
        <p:txBody>
          <a:bodyPr/>
          <a:lstStyle/>
          <a:p>
            <a:pPr rtl="0"/>
            <a:fld id="{19B51A1E-902D-48AF-9020-955120F399B6}" type="slidenum">
              <a:rPr lang="es-ES" noProof="0" smtClean="0"/>
              <a:pPr rtl="0"/>
              <a:t>4</a:t>
            </a:fld>
            <a:endParaRPr lang="es-ES" noProof="0"/>
          </a:p>
        </p:txBody>
      </p:sp>
      <p:sp>
        <p:nvSpPr>
          <p:cNvPr id="4" name="Título 3"/>
          <p:cNvSpPr>
            <a:spLocks noGrp="1"/>
          </p:cNvSpPr>
          <p:nvPr>
            <p:ph type="title"/>
          </p:nvPr>
        </p:nvSpPr>
        <p:spPr>
          <a:xfrm>
            <a:off x="516835" y="432000"/>
            <a:ext cx="7235688" cy="695740"/>
          </a:xfrm>
        </p:spPr>
        <p:txBody>
          <a:bodyPr/>
          <a:lstStyle/>
          <a:p>
            <a:r>
              <a:rPr lang="es-EC" sz="3200" dirty="0" smtClean="0">
                <a:solidFill>
                  <a:schemeClr val="accent1"/>
                </a:solidFill>
                <a:sym typeface="Wingdings" panose="05000000000000000000" pitchFamily="2" charset="2"/>
              </a:rPr>
              <a:t></a:t>
            </a:r>
            <a:r>
              <a:rPr lang="es-EC" sz="3200" dirty="0" smtClean="0">
                <a:sym typeface="Wingdings" panose="05000000000000000000" pitchFamily="2" charset="2"/>
              </a:rPr>
              <a:t> </a:t>
            </a:r>
            <a:r>
              <a:rPr lang="es-EC" sz="3200" dirty="0">
                <a:solidFill>
                  <a:schemeClr val="accent1"/>
                </a:solidFill>
              </a:rPr>
              <a:t>TEORÍAS</a:t>
            </a:r>
            <a:r>
              <a:rPr lang="es-EC" sz="3200" dirty="0"/>
              <a:t> </a:t>
            </a:r>
            <a:r>
              <a:rPr lang="es-EC" sz="3200" dirty="0">
                <a:solidFill>
                  <a:schemeClr val="accent1"/>
                </a:solidFill>
              </a:rPr>
              <a:t>DE</a:t>
            </a:r>
            <a:r>
              <a:rPr lang="es-EC" sz="3200" dirty="0"/>
              <a:t> </a:t>
            </a:r>
            <a:r>
              <a:rPr lang="es-EC" sz="3200" dirty="0" smtClean="0">
                <a:solidFill>
                  <a:schemeClr val="accent1"/>
                </a:solidFill>
              </a:rPr>
              <a:t>SOPORTE Y PAPERS</a:t>
            </a:r>
            <a:endParaRPr lang="es-EC" sz="3200" dirty="0">
              <a:solidFill>
                <a:schemeClr val="accent1"/>
              </a:solidFill>
            </a:endParaRPr>
          </a:p>
        </p:txBody>
      </p:sp>
      <p:sp>
        <p:nvSpPr>
          <p:cNvPr id="6" name="Marcador de texto 5"/>
          <p:cNvSpPr>
            <a:spLocks noGrp="1"/>
          </p:cNvSpPr>
          <p:nvPr>
            <p:ph type="body" sz="quarter" idx="3"/>
          </p:nvPr>
        </p:nvSpPr>
        <p:spPr/>
        <p:txBody>
          <a:bodyPr/>
          <a:lstStyle/>
          <a:p>
            <a:r>
              <a:rPr lang="es-EC" dirty="0">
                <a:solidFill>
                  <a:schemeClr val="accent6"/>
                </a:solidFill>
              </a:rPr>
              <a:t>PAPERS</a:t>
            </a:r>
          </a:p>
        </p:txBody>
      </p:sp>
      <p:sp>
        <p:nvSpPr>
          <p:cNvPr id="8" name="Marcador de contenido 7"/>
          <p:cNvSpPr>
            <a:spLocks noGrp="1"/>
          </p:cNvSpPr>
          <p:nvPr>
            <p:ph sz="quarter" idx="4"/>
          </p:nvPr>
        </p:nvSpPr>
        <p:spPr/>
        <p:txBody>
          <a:bodyPr/>
          <a:lstStyle/>
          <a:p>
            <a:pPr marL="0" indent="0">
              <a:buNone/>
            </a:pPr>
            <a:endParaRPr lang="es-EC" dirty="0"/>
          </a:p>
        </p:txBody>
      </p:sp>
      <p:sp>
        <p:nvSpPr>
          <p:cNvPr id="9" name="Marcador de contenido 8"/>
          <p:cNvSpPr>
            <a:spLocks noGrp="1"/>
          </p:cNvSpPr>
          <p:nvPr>
            <p:ph sz="half" idx="2"/>
          </p:nvPr>
        </p:nvSpPr>
        <p:spPr/>
        <p:txBody>
          <a:bodyPr/>
          <a:lstStyle/>
          <a:p>
            <a:endParaRPr lang="es-EC"/>
          </a:p>
        </p:txBody>
      </p:sp>
      <p:graphicFrame>
        <p:nvGraphicFramePr>
          <p:cNvPr id="10" name="Marcador de contenido 6"/>
          <p:cNvGraphicFramePr>
            <a:graphicFrameLocks/>
          </p:cNvGraphicFramePr>
          <p:nvPr>
            <p:extLst>
              <p:ext uri="{D42A27DB-BD31-4B8C-83A1-F6EECF244321}">
                <p14:modId xmlns:p14="http://schemas.microsoft.com/office/powerpoint/2010/main" val="94971464"/>
              </p:ext>
            </p:extLst>
          </p:nvPr>
        </p:nvGraphicFramePr>
        <p:xfrm>
          <a:off x="6288002" y="1941177"/>
          <a:ext cx="5472112" cy="4178822"/>
        </p:xfrm>
        <a:graphic>
          <a:graphicData uri="http://schemas.openxmlformats.org/drawingml/2006/table">
            <a:tbl>
              <a:tblPr firstRow="1" firstCol="1" bandRow="1">
                <a:tableStyleId>{B301B821-A1FF-4177-AEE7-76D212191A09}</a:tableStyleId>
              </a:tblPr>
              <a:tblGrid>
                <a:gridCol w="411973"/>
                <a:gridCol w="840512"/>
                <a:gridCol w="1482107"/>
                <a:gridCol w="2737520"/>
              </a:tblGrid>
              <a:tr h="379892">
                <a:tc>
                  <a:txBody>
                    <a:bodyPr/>
                    <a:lstStyle/>
                    <a:p>
                      <a:pPr algn="ctr">
                        <a:lnSpc>
                          <a:spcPct val="107000"/>
                        </a:lnSpc>
                        <a:spcAft>
                          <a:spcPts val="0"/>
                        </a:spcAft>
                      </a:pPr>
                      <a:r>
                        <a:rPr lang="es-EC" sz="1500" dirty="0">
                          <a:effectLst/>
                        </a:rPr>
                        <a:t>#</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16510" algn="ctr">
                        <a:lnSpc>
                          <a:spcPct val="107000"/>
                        </a:lnSpc>
                        <a:spcAft>
                          <a:spcPts val="0"/>
                        </a:spcAft>
                      </a:pPr>
                      <a:r>
                        <a:rPr lang="es-EC" sz="1500">
                          <a:effectLst/>
                        </a:rPr>
                        <a:t>PAÍS</a:t>
                      </a:r>
                      <a:endParaRPr lang="es-EC" sz="1500" b="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68580" algn="ctr">
                        <a:lnSpc>
                          <a:spcPct val="107000"/>
                        </a:lnSpc>
                        <a:spcAft>
                          <a:spcPts val="0"/>
                        </a:spcAft>
                      </a:pPr>
                      <a:r>
                        <a:rPr lang="es-EC" sz="1500">
                          <a:effectLst/>
                        </a:rPr>
                        <a:t>AUTOR</a:t>
                      </a:r>
                      <a:endParaRPr lang="es-EC" sz="1500" b="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algn="ctr">
                        <a:lnSpc>
                          <a:spcPct val="107000"/>
                        </a:lnSpc>
                        <a:spcAft>
                          <a:spcPts val="0"/>
                        </a:spcAft>
                      </a:pPr>
                      <a:r>
                        <a:rPr lang="es-EC" sz="1500" dirty="0">
                          <a:effectLst/>
                        </a:rPr>
                        <a:t>CONTENIDO</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r>
              <a:tr h="1899465">
                <a:tc>
                  <a:txBody>
                    <a:bodyPr/>
                    <a:lstStyle/>
                    <a:p>
                      <a:pPr indent="108585" algn="ctr">
                        <a:lnSpc>
                          <a:spcPct val="107000"/>
                        </a:lnSpc>
                        <a:spcAft>
                          <a:spcPts val="0"/>
                        </a:spcAft>
                      </a:pPr>
                      <a:r>
                        <a:rPr lang="es-EC" sz="1500" dirty="0">
                          <a:effectLst/>
                        </a:rPr>
                        <a:t> </a:t>
                      </a:r>
                    </a:p>
                    <a:p>
                      <a:pPr indent="108585" algn="ctr">
                        <a:lnSpc>
                          <a:spcPct val="107000"/>
                        </a:lnSpc>
                        <a:spcAft>
                          <a:spcPts val="0"/>
                        </a:spcAft>
                      </a:pPr>
                      <a:r>
                        <a:rPr lang="es-EC" sz="1500" dirty="0">
                          <a:effectLst/>
                        </a:rPr>
                        <a:t> </a:t>
                      </a:r>
                    </a:p>
                    <a:p>
                      <a:pPr indent="108585" algn="ctr">
                        <a:lnSpc>
                          <a:spcPct val="107000"/>
                        </a:lnSpc>
                        <a:spcAft>
                          <a:spcPts val="0"/>
                        </a:spcAft>
                      </a:pPr>
                      <a:r>
                        <a:rPr lang="es-EC" sz="1500" dirty="0">
                          <a:effectLst/>
                        </a:rPr>
                        <a:t> </a:t>
                      </a:r>
                    </a:p>
                    <a:p>
                      <a:pPr indent="108585" algn="ctr">
                        <a:lnSpc>
                          <a:spcPct val="107000"/>
                        </a:lnSpc>
                        <a:spcAft>
                          <a:spcPts val="0"/>
                        </a:spcAft>
                      </a:pPr>
                      <a:r>
                        <a:rPr lang="es-EC" sz="1500" dirty="0">
                          <a:effectLst/>
                        </a:rPr>
                        <a:t>1</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13335" algn="ctr">
                        <a:lnSpc>
                          <a:spcPct val="107000"/>
                        </a:lnSpc>
                        <a:spcAft>
                          <a:spcPts val="0"/>
                        </a:spcAft>
                      </a:pPr>
                      <a:r>
                        <a:rPr lang="es-EC" sz="1500" dirty="0">
                          <a:effectLst/>
                        </a:rPr>
                        <a:t> </a:t>
                      </a:r>
                    </a:p>
                    <a:p>
                      <a:pPr indent="13335" algn="ctr">
                        <a:lnSpc>
                          <a:spcPct val="107000"/>
                        </a:lnSpc>
                        <a:spcAft>
                          <a:spcPts val="0"/>
                        </a:spcAft>
                      </a:pPr>
                      <a:endParaRPr lang="es-EC" sz="1500" dirty="0" smtClean="0">
                        <a:effectLst/>
                      </a:endParaRPr>
                    </a:p>
                    <a:p>
                      <a:pPr indent="13335" algn="ctr">
                        <a:lnSpc>
                          <a:spcPct val="107000"/>
                        </a:lnSpc>
                        <a:spcAft>
                          <a:spcPts val="0"/>
                        </a:spcAft>
                      </a:pPr>
                      <a:r>
                        <a:rPr lang="es-EC" sz="1500" dirty="0">
                          <a:effectLst/>
                        </a:rPr>
                        <a:t> </a:t>
                      </a:r>
                    </a:p>
                    <a:p>
                      <a:pPr indent="13335" algn="ctr">
                        <a:lnSpc>
                          <a:spcPct val="107000"/>
                        </a:lnSpc>
                        <a:spcAft>
                          <a:spcPts val="0"/>
                        </a:spcAft>
                      </a:pPr>
                      <a:r>
                        <a:rPr lang="es-EC" sz="1500" dirty="0">
                          <a:effectLst/>
                        </a:rPr>
                        <a:t>Colombia</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84455" algn="ctr">
                        <a:lnSpc>
                          <a:spcPct val="107000"/>
                        </a:lnSpc>
                        <a:spcAft>
                          <a:spcPts val="0"/>
                        </a:spcAft>
                      </a:pPr>
                      <a:r>
                        <a:rPr lang="es-EC" sz="1500" dirty="0">
                          <a:effectLst/>
                        </a:rPr>
                        <a:t> </a:t>
                      </a:r>
                    </a:p>
                    <a:p>
                      <a:pPr indent="84455" algn="ctr">
                        <a:lnSpc>
                          <a:spcPct val="107000"/>
                        </a:lnSpc>
                        <a:spcAft>
                          <a:spcPts val="0"/>
                        </a:spcAft>
                      </a:pPr>
                      <a:endParaRPr lang="es-EC" sz="1500" dirty="0" smtClean="0">
                        <a:effectLst/>
                      </a:endParaRPr>
                    </a:p>
                    <a:p>
                      <a:pPr indent="84455" algn="ctr">
                        <a:lnSpc>
                          <a:spcPct val="107000"/>
                        </a:lnSpc>
                        <a:spcAft>
                          <a:spcPts val="0"/>
                        </a:spcAft>
                      </a:pPr>
                      <a:r>
                        <a:rPr lang="es-EC" sz="1500" dirty="0" smtClean="0">
                          <a:effectLst/>
                        </a:rPr>
                        <a:t>Edison </a:t>
                      </a:r>
                      <a:r>
                        <a:rPr lang="es-EC" sz="1500" dirty="0">
                          <a:effectLst/>
                        </a:rPr>
                        <a:t>Jair Duque Oliva</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algn="ctr">
                        <a:lnSpc>
                          <a:spcPct val="107000"/>
                        </a:lnSpc>
                        <a:spcAft>
                          <a:spcPts val="0"/>
                        </a:spcAft>
                      </a:pPr>
                      <a:endParaRPr lang="es-EC" sz="1500" dirty="0" smtClean="0">
                        <a:effectLst/>
                      </a:endParaRPr>
                    </a:p>
                    <a:p>
                      <a:pPr algn="ctr">
                        <a:lnSpc>
                          <a:spcPct val="107000"/>
                        </a:lnSpc>
                        <a:spcAft>
                          <a:spcPts val="0"/>
                        </a:spcAft>
                      </a:pPr>
                      <a:endParaRPr lang="es-EC" sz="1500" dirty="0" smtClean="0">
                        <a:effectLst/>
                      </a:endParaRPr>
                    </a:p>
                    <a:p>
                      <a:r>
                        <a:rPr lang="es-EC" sz="1500" u="none" strike="noStrike" kern="1200" baseline="0" dirty="0" smtClean="0"/>
                        <a:t>REVISIÓN DEL CONCEPTO DE CALIDAD DEL SERVICIO Y SUS MODELOS DE MEDICIÓN</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r>
              <a:tr h="1899465">
                <a:tc>
                  <a:txBody>
                    <a:bodyPr/>
                    <a:lstStyle/>
                    <a:p>
                      <a:pPr indent="108585" algn="ctr">
                        <a:lnSpc>
                          <a:spcPct val="107000"/>
                        </a:lnSpc>
                        <a:spcAft>
                          <a:spcPts val="0"/>
                        </a:spcAft>
                      </a:pPr>
                      <a:r>
                        <a:rPr lang="es-EC" sz="1500" dirty="0">
                          <a:effectLst/>
                        </a:rPr>
                        <a:t> </a:t>
                      </a:r>
                    </a:p>
                    <a:p>
                      <a:pPr indent="108585" algn="ctr">
                        <a:lnSpc>
                          <a:spcPct val="107000"/>
                        </a:lnSpc>
                        <a:spcAft>
                          <a:spcPts val="0"/>
                        </a:spcAft>
                      </a:pPr>
                      <a:r>
                        <a:rPr lang="es-EC" sz="1500" dirty="0">
                          <a:effectLst/>
                        </a:rPr>
                        <a:t> </a:t>
                      </a:r>
                    </a:p>
                    <a:p>
                      <a:pPr indent="108585" algn="ctr">
                        <a:lnSpc>
                          <a:spcPct val="107000"/>
                        </a:lnSpc>
                        <a:spcAft>
                          <a:spcPts val="0"/>
                        </a:spcAft>
                      </a:pPr>
                      <a:r>
                        <a:rPr lang="es-EC" sz="1500" dirty="0">
                          <a:effectLst/>
                        </a:rPr>
                        <a:t>2</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68580" algn="ctr">
                        <a:lnSpc>
                          <a:spcPct val="107000"/>
                        </a:lnSpc>
                        <a:spcAft>
                          <a:spcPts val="0"/>
                        </a:spcAft>
                      </a:pPr>
                      <a:r>
                        <a:rPr lang="es-EC" sz="1500">
                          <a:effectLst/>
                        </a:rPr>
                        <a:t> </a:t>
                      </a:r>
                    </a:p>
                    <a:p>
                      <a:pPr indent="-68580" algn="ctr">
                        <a:lnSpc>
                          <a:spcPct val="107000"/>
                        </a:lnSpc>
                        <a:spcAft>
                          <a:spcPts val="0"/>
                        </a:spcAft>
                      </a:pPr>
                      <a:r>
                        <a:rPr lang="es-EC" sz="1500">
                          <a:effectLst/>
                        </a:rPr>
                        <a:t> </a:t>
                      </a:r>
                    </a:p>
                    <a:p>
                      <a:pPr indent="-68580" algn="ctr">
                        <a:lnSpc>
                          <a:spcPct val="107000"/>
                        </a:lnSpc>
                        <a:spcAft>
                          <a:spcPts val="0"/>
                        </a:spcAft>
                      </a:pPr>
                      <a:r>
                        <a:rPr lang="es-EC" sz="1500">
                          <a:effectLst/>
                        </a:rPr>
                        <a:t>España</a:t>
                      </a:r>
                      <a:endParaRPr lang="es-EC" sz="1500" b="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68580" algn="ctr">
                        <a:lnSpc>
                          <a:spcPct val="107000"/>
                        </a:lnSpc>
                        <a:spcAft>
                          <a:spcPts val="0"/>
                        </a:spcAft>
                      </a:pPr>
                      <a:r>
                        <a:rPr lang="es-EC" sz="1500" dirty="0">
                          <a:effectLst/>
                        </a:rPr>
                        <a:t> </a:t>
                      </a:r>
                    </a:p>
                    <a:p>
                      <a:pPr indent="-68580" algn="ctr">
                        <a:lnSpc>
                          <a:spcPct val="107000"/>
                        </a:lnSpc>
                        <a:spcAft>
                          <a:spcPts val="0"/>
                        </a:spcAft>
                      </a:pPr>
                      <a:r>
                        <a:rPr lang="es-EC" sz="1500" dirty="0">
                          <a:effectLst/>
                        </a:rPr>
                        <a:t>Paúl Rausell</a:t>
                      </a:r>
                    </a:p>
                    <a:p>
                      <a:pPr indent="-68580" algn="ctr">
                        <a:lnSpc>
                          <a:spcPct val="107000"/>
                        </a:lnSpc>
                        <a:spcAft>
                          <a:spcPts val="0"/>
                        </a:spcAft>
                      </a:pPr>
                      <a:r>
                        <a:rPr lang="es-EC" sz="1500" dirty="0">
                          <a:effectLst/>
                        </a:rPr>
                        <a:t>Raúl Abeledo</a:t>
                      </a:r>
                    </a:p>
                    <a:p>
                      <a:pPr indent="-68580" algn="ctr">
                        <a:lnSpc>
                          <a:spcPct val="107000"/>
                        </a:lnSpc>
                        <a:spcAft>
                          <a:spcPts val="0"/>
                        </a:spcAft>
                      </a:pPr>
                      <a:r>
                        <a:rPr lang="es-EC" sz="1500" dirty="0">
                          <a:effectLst/>
                        </a:rPr>
                        <a:t>Salvador Carrasco</a:t>
                      </a:r>
                    </a:p>
                    <a:p>
                      <a:pPr indent="-68580" algn="ctr">
                        <a:lnSpc>
                          <a:spcPct val="107000"/>
                        </a:lnSpc>
                        <a:spcAft>
                          <a:spcPts val="0"/>
                        </a:spcAft>
                      </a:pPr>
                      <a:r>
                        <a:rPr lang="es-EC" sz="1500" dirty="0">
                          <a:effectLst/>
                        </a:rPr>
                        <a:t>José Martínez</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c>
                  <a:txBody>
                    <a:bodyPr/>
                    <a:lstStyle/>
                    <a:p>
                      <a:pPr indent="21590" algn="ctr">
                        <a:lnSpc>
                          <a:spcPct val="107000"/>
                        </a:lnSpc>
                        <a:spcAft>
                          <a:spcPts val="0"/>
                        </a:spcAft>
                      </a:pPr>
                      <a:endParaRPr lang="es-EC" sz="1500" dirty="0" smtClean="0">
                        <a:effectLst/>
                      </a:endParaRPr>
                    </a:p>
                    <a:p>
                      <a:pPr indent="21590" algn="ctr">
                        <a:lnSpc>
                          <a:spcPct val="107000"/>
                        </a:lnSpc>
                        <a:spcAft>
                          <a:spcPts val="0"/>
                        </a:spcAft>
                      </a:pPr>
                      <a:r>
                        <a:rPr lang="es-EC" sz="1500" dirty="0" smtClean="0">
                          <a:effectLst/>
                        </a:rPr>
                        <a:t>CULTURA,</a:t>
                      </a:r>
                      <a:r>
                        <a:rPr lang="es-EC" sz="1500" baseline="0" dirty="0" smtClean="0">
                          <a:effectLst/>
                        </a:rPr>
                        <a:t> </a:t>
                      </a:r>
                      <a:r>
                        <a:rPr lang="es-EC" sz="1500" dirty="0" smtClean="0">
                          <a:effectLst/>
                        </a:rPr>
                        <a:t>ESTRATEGIA PARA</a:t>
                      </a:r>
                      <a:r>
                        <a:rPr lang="es-EC" sz="1500" baseline="0" dirty="0" smtClean="0">
                          <a:effectLst/>
                        </a:rPr>
                        <a:t> </a:t>
                      </a:r>
                      <a:r>
                        <a:rPr lang="es-EC" sz="1500" dirty="0" smtClean="0">
                          <a:effectLst/>
                        </a:rPr>
                        <a:t>EL DESARROLLO</a:t>
                      </a:r>
                      <a:r>
                        <a:rPr lang="es-EC" sz="1500" baseline="0" dirty="0" smtClean="0">
                          <a:effectLst/>
                        </a:rPr>
                        <a:t> </a:t>
                      </a:r>
                      <a:r>
                        <a:rPr lang="es-EC" sz="1500" dirty="0" smtClean="0">
                          <a:effectLst/>
                        </a:rPr>
                        <a:t>LOCAL</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1506" marR="11506" marT="0" marB="0"/>
                </a:tc>
              </a:tr>
            </a:tbl>
          </a:graphicData>
        </a:graphic>
      </p:graphicFrame>
      <p:graphicFrame>
        <p:nvGraphicFramePr>
          <p:cNvPr id="13" name="Marcador de contenido 15"/>
          <p:cNvGraphicFramePr>
            <a:graphicFrameLocks/>
          </p:cNvGraphicFramePr>
          <p:nvPr>
            <p:extLst>
              <p:ext uri="{D42A27DB-BD31-4B8C-83A1-F6EECF244321}">
                <p14:modId xmlns:p14="http://schemas.microsoft.com/office/powerpoint/2010/main" val="2671152716"/>
              </p:ext>
            </p:extLst>
          </p:nvPr>
        </p:nvGraphicFramePr>
        <p:xfrm>
          <a:off x="219768" y="1942463"/>
          <a:ext cx="5611190" cy="4234751"/>
        </p:xfrm>
        <a:graphic>
          <a:graphicData uri="http://schemas.openxmlformats.org/drawingml/2006/table">
            <a:tbl>
              <a:tblPr firstRow="1" firstCol="1" bandRow="1">
                <a:tableStyleId>{6E25E649-3F16-4E02-A733-19D2CDBF48F0}</a:tableStyleId>
              </a:tblPr>
              <a:tblGrid>
                <a:gridCol w="1237971"/>
                <a:gridCol w="1139687"/>
                <a:gridCol w="3233532"/>
              </a:tblGrid>
              <a:tr h="291745">
                <a:tc>
                  <a:txBody>
                    <a:bodyPr/>
                    <a:lstStyle/>
                    <a:p>
                      <a:pPr algn="ctr">
                        <a:lnSpc>
                          <a:spcPct val="107000"/>
                        </a:lnSpc>
                        <a:spcAft>
                          <a:spcPts val="0"/>
                        </a:spcAft>
                      </a:pPr>
                      <a:r>
                        <a:rPr lang="es-EC" sz="1500" dirty="0">
                          <a:effectLst/>
                        </a:rPr>
                        <a:t>Autor  </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c>
                  <a:txBody>
                    <a:bodyPr/>
                    <a:lstStyle/>
                    <a:p>
                      <a:pPr algn="ctr">
                        <a:lnSpc>
                          <a:spcPct val="107000"/>
                        </a:lnSpc>
                        <a:spcAft>
                          <a:spcPts val="0"/>
                        </a:spcAft>
                      </a:pPr>
                      <a:r>
                        <a:rPr lang="es-EC" sz="1500" dirty="0">
                          <a:effectLst/>
                        </a:rPr>
                        <a:t>Teoría</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c>
                  <a:txBody>
                    <a:bodyPr/>
                    <a:lstStyle/>
                    <a:p>
                      <a:pPr algn="ctr">
                        <a:lnSpc>
                          <a:spcPct val="107000"/>
                        </a:lnSpc>
                        <a:spcAft>
                          <a:spcPts val="0"/>
                        </a:spcAft>
                      </a:pPr>
                      <a:r>
                        <a:rPr lang="es-EC" sz="1500" dirty="0">
                          <a:effectLst/>
                        </a:rPr>
                        <a:t>Resumen</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r>
              <a:tr h="3209200">
                <a:tc>
                  <a:txBody>
                    <a:bodyPr/>
                    <a:lstStyle/>
                    <a:p>
                      <a:pPr algn="ctr">
                        <a:lnSpc>
                          <a:spcPct val="107000"/>
                        </a:lnSpc>
                        <a:spcAft>
                          <a:spcPts val="0"/>
                        </a:spcAft>
                      </a:pPr>
                      <a:r>
                        <a:rPr lang="es-EC" sz="1500" dirty="0">
                          <a:effectLst/>
                        </a:rPr>
                        <a:t> </a:t>
                      </a:r>
                    </a:p>
                    <a:p>
                      <a:pPr algn="ctr">
                        <a:lnSpc>
                          <a:spcPct val="107000"/>
                        </a:lnSpc>
                        <a:spcAft>
                          <a:spcPts val="0"/>
                        </a:spcAft>
                      </a:pPr>
                      <a:r>
                        <a:rPr lang="es-EC" sz="1500" dirty="0">
                          <a:effectLst/>
                        </a:rPr>
                        <a:t> </a:t>
                      </a:r>
                    </a:p>
                    <a:p>
                      <a:pPr algn="ctr">
                        <a:lnSpc>
                          <a:spcPct val="107000"/>
                        </a:lnSpc>
                        <a:spcAft>
                          <a:spcPts val="0"/>
                        </a:spcAft>
                      </a:pPr>
                      <a:r>
                        <a:rPr lang="es-EC" sz="1500" dirty="0">
                          <a:effectLst/>
                        </a:rPr>
                        <a:t>Parasuraman, Zeithaml y Berry </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c>
                  <a:txBody>
                    <a:bodyPr/>
                    <a:lstStyle/>
                    <a:p>
                      <a:pPr algn="ctr">
                        <a:lnSpc>
                          <a:spcPct val="107000"/>
                        </a:lnSpc>
                        <a:spcAft>
                          <a:spcPts val="0"/>
                        </a:spcAft>
                      </a:pPr>
                      <a:r>
                        <a:rPr lang="es-EC" sz="1500" dirty="0">
                          <a:effectLst/>
                        </a:rPr>
                        <a:t> </a:t>
                      </a:r>
                    </a:p>
                    <a:p>
                      <a:pPr algn="ctr">
                        <a:lnSpc>
                          <a:spcPct val="107000"/>
                        </a:lnSpc>
                        <a:spcAft>
                          <a:spcPts val="0"/>
                        </a:spcAft>
                      </a:pPr>
                      <a:r>
                        <a:rPr lang="es-EC" sz="1500" dirty="0">
                          <a:effectLst/>
                        </a:rPr>
                        <a:t> </a:t>
                      </a:r>
                    </a:p>
                    <a:p>
                      <a:pPr algn="ctr">
                        <a:lnSpc>
                          <a:spcPct val="107000"/>
                        </a:lnSpc>
                        <a:spcAft>
                          <a:spcPts val="0"/>
                        </a:spcAft>
                      </a:pPr>
                      <a:r>
                        <a:rPr lang="es-EC" sz="1500" dirty="0">
                          <a:effectLst/>
                        </a:rPr>
                        <a:t> </a:t>
                      </a:r>
                    </a:p>
                    <a:p>
                      <a:pPr algn="ctr">
                        <a:lnSpc>
                          <a:spcPct val="107000"/>
                        </a:lnSpc>
                        <a:spcAft>
                          <a:spcPts val="0"/>
                        </a:spcAft>
                      </a:pPr>
                      <a:r>
                        <a:rPr lang="es-EC" sz="1500" dirty="0">
                          <a:effectLst/>
                        </a:rPr>
                        <a:t>Satisfacción</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c>
                  <a:txBody>
                    <a:bodyPr/>
                    <a:lstStyle/>
                    <a:p>
                      <a:pPr algn="just">
                        <a:lnSpc>
                          <a:spcPct val="107000"/>
                        </a:lnSpc>
                        <a:spcAft>
                          <a:spcPts val="0"/>
                        </a:spcAft>
                      </a:pPr>
                      <a:r>
                        <a:rPr lang="es-EC" sz="1500" dirty="0">
                          <a:effectLst/>
                        </a:rPr>
                        <a:t>Propusieron un modelo de percepciones de calidad que consta de dimensiones como son: Tangibilidad, confiabilidad, sensibilidad, competencia, cortesía, credibilidad, seguridad, acceso, comunicación y comprensión del usuario. Mediante el estudio de estas dimensiones se puedo evidenciar que la calidad del servicio y la percepción del usuario son variables muy importantes al momento de elegir por un bien o servicio.</a:t>
                      </a:r>
                      <a:endParaRPr lang="es-EC" sz="1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858" marR="64858" marT="0" marB="0"/>
                </a:tc>
              </a:tr>
              <a:tr h="676591">
                <a:tc>
                  <a:txBody>
                    <a:bodyPr/>
                    <a:lstStyle/>
                    <a:p>
                      <a:pPr algn="ctr">
                        <a:lnSpc>
                          <a:spcPct val="107000"/>
                        </a:lnSpc>
                        <a:spcAft>
                          <a:spcPts val="0"/>
                        </a:spcAft>
                      </a:pPr>
                      <a:r>
                        <a:rPr lang="es-EC" sz="1500" dirty="0" smtClean="0">
                          <a:effectLst/>
                        </a:rPr>
                        <a:t>Montoya </a:t>
                      </a:r>
                      <a:r>
                        <a:rPr lang="es-EC" sz="1500" dirty="0">
                          <a:effectLst/>
                        </a:rPr>
                        <a:t>y </a:t>
                      </a:r>
                      <a:r>
                        <a:rPr lang="es-EC" sz="1500" kern="1200" dirty="0">
                          <a:effectLst/>
                        </a:rPr>
                        <a:t>Boyero</a:t>
                      </a:r>
                      <a:endParaRPr lang="es-EC" sz="1500" b="1" kern="1200" dirty="0">
                        <a:solidFill>
                          <a:schemeClr val="lt1"/>
                        </a:solidFill>
                        <a:effectLst/>
                        <a:latin typeface="+mn-lt"/>
                        <a:ea typeface="+mn-ea"/>
                        <a:cs typeface="+mn-cs"/>
                      </a:endParaRPr>
                    </a:p>
                  </a:txBody>
                  <a:tcPr marL="68580" marR="68580" marT="0" marB="0"/>
                </a:tc>
                <a:tc>
                  <a:txBody>
                    <a:bodyPr/>
                    <a:lstStyle/>
                    <a:p>
                      <a:pPr algn="ctr">
                        <a:lnSpc>
                          <a:spcPct val="107000"/>
                        </a:lnSpc>
                        <a:spcAft>
                          <a:spcPts val="0"/>
                        </a:spcAft>
                      </a:pPr>
                      <a:r>
                        <a:rPr lang="es-EC" sz="1500" dirty="0">
                          <a:effectLst/>
                        </a:rPr>
                        <a:t>Servicio al cliente</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07000"/>
                        </a:lnSpc>
                        <a:spcAft>
                          <a:spcPts val="0"/>
                        </a:spcAft>
                      </a:pPr>
                      <a:r>
                        <a:rPr lang="es-EC" sz="1500" dirty="0">
                          <a:effectLst/>
                        </a:rPr>
                        <a:t>Propone al CRM como herramienta a aplicar en el servicio al cliente de la organización.</a:t>
                      </a:r>
                      <a:endParaRPr lang="es-EC" sz="15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r>
            </a:tbl>
          </a:graphicData>
        </a:graphic>
      </p:graphicFrame>
    </p:spTree>
    <p:extLst>
      <p:ext uri="{BB962C8B-B14F-4D97-AF65-F5344CB8AC3E}">
        <p14:creationId xmlns:p14="http://schemas.microsoft.com/office/powerpoint/2010/main" val="2424670281"/>
      </p:ext>
    </p:extLst>
  </p:cSld>
  <p:clrMapOvr>
    <a:masterClrMapping/>
  </p:clrMapOvr>
  <mc:AlternateContent xmlns:mc="http://schemas.openxmlformats.org/markup-compatibility/2006" xmlns:p14="http://schemas.microsoft.com/office/powerpoint/2010/main">
    <mc:Choice Requires="p14">
      <p:transition spd="slow" p14:dur="2000" advTm="550"/>
    </mc:Choice>
    <mc:Fallback xmlns="">
      <p:transition spd="slow" advTm="55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xmlns="" id="{D14336EA-31E7-486F-9074-8DE939B70A51}"/>
              </a:ext>
            </a:extLst>
          </p:cNvPr>
          <p:cNvSpPr>
            <a:spLocks noGrp="1"/>
          </p:cNvSpPr>
          <p:nvPr>
            <p:ph type="title"/>
          </p:nvPr>
        </p:nvSpPr>
        <p:spPr>
          <a:xfrm>
            <a:off x="6229978" y="0"/>
            <a:ext cx="5962021" cy="6858000"/>
          </a:xfrm>
        </p:spPr>
        <p:txBody>
          <a:bodyPr rtlCol="0"/>
          <a:lstStyle/>
          <a:p>
            <a:pPr rtl="0"/>
            <a:r>
              <a:rPr lang="es-ES" dirty="0" smtClean="0">
                <a:solidFill>
                  <a:schemeClr val="accent6"/>
                </a:solidFill>
              </a:rPr>
              <a:t>CAP II</a:t>
            </a:r>
            <a:br>
              <a:rPr lang="es-ES" dirty="0" smtClean="0">
                <a:solidFill>
                  <a:schemeClr val="accent6"/>
                </a:solidFill>
              </a:rPr>
            </a:br>
            <a:r>
              <a:rPr lang="es-ES" dirty="0" smtClean="0">
                <a:solidFill>
                  <a:schemeClr val="accent6"/>
                </a:solidFill>
              </a:rPr>
              <a:t>ESTUDIO DE MERCADO</a:t>
            </a:r>
            <a:endParaRPr lang="es-ES" i="1" dirty="0">
              <a:solidFill>
                <a:schemeClr val="accent6"/>
              </a:solidFill>
            </a:endParaRPr>
          </a:p>
        </p:txBody>
      </p:sp>
      <p:sp>
        <p:nvSpPr>
          <p:cNvPr id="5" name="Marcador de número de diapositiva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rtlCol="0"/>
          <a:lstStyle/>
          <a:p>
            <a:pPr rtl="0"/>
            <a:fld id="{19B51A1E-902D-48AF-9020-955120F399B6}" type="slidenum">
              <a:rPr lang="es-ES" smtClean="0"/>
              <a:pPr rtl="0"/>
              <a:t>5</a:t>
            </a:fld>
            <a:endParaRPr lang="es-ES"/>
          </a:p>
        </p:txBody>
      </p:sp>
      <p:pic>
        <p:nvPicPr>
          <p:cNvPr id="8" name="Marcador de posición de imagen 7" descr="Plástico plegado naranja abstracto " title="Plástico plegado naranja abstracto ">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
        <p:nvSpPr>
          <p:cNvPr id="2" name="CuadroTexto 1"/>
          <p:cNvSpPr txBox="1"/>
          <p:nvPr/>
        </p:nvSpPr>
        <p:spPr>
          <a:xfrm>
            <a:off x="7193034" y="4753224"/>
            <a:ext cx="2832827" cy="1815882"/>
          </a:xfrm>
          <a:prstGeom prst="rect">
            <a:avLst/>
          </a:prstGeom>
          <a:noFill/>
        </p:spPr>
        <p:txBody>
          <a:bodyPr wrap="none" rtlCol="0">
            <a:spAutoFit/>
          </a:bodyPr>
          <a:lstStyle/>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Fase cualitativa</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Fase metodológica</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Determinación de la muestra</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Trabajo de campo</a:t>
            </a:r>
          </a:p>
          <a:p>
            <a:pPr marL="285750" indent="-285750">
              <a:buFont typeface="Arial" panose="020B0604020202020204" pitchFamily="34" charset="0"/>
              <a:buChar char="•"/>
            </a:pPr>
            <a:r>
              <a:rPr lang="es-EC" sz="1600" i="1" dirty="0" smtClean="0">
                <a:effectLst>
                  <a:outerShdw blurRad="38100" dist="38100" dir="2700000" algn="tl">
                    <a:srgbClr val="000000">
                      <a:alpha val="43137"/>
                    </a:srgbClr>
                  </a:outerShdw>
                </a:effectLst>
              </a:rPr>
              <a:t>Análisis univariado</a:t>
            </a:r>
          </a:p>
          <a:p>
            <a:pPr marL="285750" indent="-285750">
              <a:buFont typeface="Arial" panose="020B0604020202020204" pitchFamily="34" charset="0"/>
              <a:buChar char="•"/>
            </a:pPr>
            <a:r>
              <a:rPr lang="es-EC" sz="1600" i="1" dirty="0">
                <a:effectLst>
                  <a:outerShdw blurRad="38100" dist="38100" dir="2700000" algn="tl">
                    <a:srgbClr val="000000">
                      <a:alpha val="43137"/>
                    </a:srgbClr>
                  </a:outerShdw>
                </a:effectLst>
              </a:rPr>
              <a:t>Análisis b</a:t>
            </a:r>
            <a:r>
              <a:rPr lang="es-EC" sz="1600" i="1" dirty="0" smtClean="0">
                <a:effectLst>
                  <a:outerShdw blurRad="38100" dist="38100" dir="2700000" algn="tl">
                    <a:srgbClr val="000000">
                      <a:alpha val="43137"/>
                    </a:srgbClr>
                  </a:outerShdw>
                </a:effectLst>
              </a:rPr>
              <a:t>ivariado</a:t>
            </a:r>
            <a:endParaRPr lang="es-EC" sz="1600" i="1" dirty="0">
              <a:effectLst>
                <a:outerShdw blurRad="38100" dist="38100" dir="2700000" algn="tl">
                  <a:srgbClr val="000000">
                    <a:alpha val="43137"/>
                  </a:srgbClr>
                </a:outerShdw>
              </a:effectLst>
            </a:endParaRPr>
          </a:p>
          <a:p>
            <a:pPr marL="285750" indent="-285750">
              <a:buFont typeface="Arial" panose="020B0604020202020204" pitchFamily="34" charset="0"/>
              <a:buChar char="•"/>
            </a:pPr>
            <a:endParaRPr lang="es-EC" sz="1600" i="1" dirty="0" smtClean="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5539422"/>
      </p:ext>
    </p:extLst>
  </p:cSld>
  <p:clrMapOvr>
    <a:masterClrMapping/>
  </p:clrMapOvr>
  <mc:AlternateContent xmlns:mc="http://schemas.openxmlformats.org/markup-compatibility/2006" xmlns:p14="http://schemas.microsoft.com/office/powerpoint/2010/main">
    <mc:Choice Requires="p14">
      <p:transition spd="slow" p14:dur="2000" advTm="618"/>
    </mc:Choice>
    <mc:Fallback xmlns="">
      <p:transition spd="slow" advTm="618"/>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3560F281-4FF6-4617-A809-AC9C15ECF18A}"/>
              </a:ext>
            </a:extLst>
          </p:cNvPr>
          <p:cNvSpPr>
            <a:spLocks noGrp="1"/>
          </p:cNvSpPr>
          <p:nvPr>
            <p:ph type="title"/>
          </p:nvPr>
        </p:nvSpPr>
        <p:spPr>
          <a:xfrm>
            <a:off x="259004" y="514832"/>
            <a:ext cx="5387166" cy="695740"/>
          </a:xfrm>
        </p:spPr>
        <p:txBody>
          <a:bodyPr rtlCol="0"/>
          <a:lstStyle/>
          <a:p>
            <a:r>
              <a:rPr lang="es-EC" dirty="0">
                <a:solidFill>
                  <a:schemeClr val="accent1"/>
                </a:solidFill>
                <a:sym typeface="Wingdings" panose="05000000000000000000" pitchFamily="2" charset="2"/>
              </a:rPr>
              <a:t> FASE CUALITATIVA</a:t>
            </a:r>
            <a:endParaRPr lang="es-ES" noProof="1"/>
          </a:p>
        </p:txBody>
      </p:sp>
      <p:sp>
        <p:nvSpPr>
          <p:cNvPr id="6" name="Marcador de número de diapositiva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rtlCol="0"/>
          <a:lstStyle/>
          <a:p>
            <a:pPr rtl="0"/>
            <a:fld id="{19B51A1E-902D-48AF-9020-955120F399B6}" type="slidenum">
              <a:rPr lang="es-ES" noProof="1" dirty="0" smtClean="0"/>
              <a:pPr rtl="0"/>
              <a:t>6</a:t>
            </a:fld>
            <a:endParaRPr lang="es-ES" noProof="1"/>
          </a:p>
        </p:txBody>
      </p:sp>
      <p:pic>
        <p:nvPicPr>
          <p:cNvPr id="9" name="Marcador de posición de imagen 8" descr="Paisaje de tierras de cultivo" title="Paisaje de tierras de cultivo">
            <a:extLst>
              <a:ext uri="{FF2B5EF4-FFF2-40B4-BE49-F238E27FC236}">
                <a16:creationId xmlns:a16="http://schemas.microsoft.com/office/drawing/2014/main" xmlns="" id="{FF3782D3-BCA3-4DBA-B46C-1AC17B4527E0}"/>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a:xfrm>
            <a:off x="7696247" y="514832"/>
            <a:ext cx="4380552" cy="5614118"/>
          </a:xfrm>
        </p:spPr>
      </p:pic>
      <p:graphicFrame>
        <p:nvGraphicFramePr>
          <p:cNvPr id="7" name="Marcador de contenido 6"/>
          <p:cNvGraphicFramePr>
            <a:graphicFrameLocks noGrp="1"/>
          </p:cNvGraphicFramePr>
          <p:nvPr>
            <p:ph sz="half" idx="1"/>
            <p:extLst>
              <p:ext uri="{D42A27DB-BD31-4B8C-83A1-F6EECF244321}">
                <p14:modId xmlns:p14="http://schemas.microsoft.com/office/powerpoint/2010/main" val="843756945"/>
              </p:ext>
            </p:extLst>
          </p:nvPr>
        </p:nvGraphicFramePr>
        <p:xfrm>
          <a:off x="334265" y="1518471"/>
          <a:ext cx="7376345" cy="4862946"/>
        </p:xfrm>
        <a:graphic>
          <a:graphicData uri="http://schemas.openxmlformats.org/drawingml/2006/table">
            <a:tbl>
              <a:tblPr firstRow="1" firstCol="1" bandRow="1">
                <a:tableStyleId>{2A488322-F2BA-4B5B-9748-0D474271808F}</a:tableStyleId>
              </a:tblPr>
              <a:tblGrid>
                <a:gridCol w="2111799"/>
                <a:gridCol w="5264546"/>
              </a:tblGrid>
              <a:tr h="888834">
                <a:tc>
                  <a:txBody>
                    <a:bodyPr/>
                    <a:lstStyle/>
                    <a:p>
                      <a:pPr indent="18415">
                        <a:spcAft>
                          <a:spcPts val="0"/>
                        </a:spcAft>
                      </a:pPr>
                      <a:r>
                        <a:rPr lang="es-EC" sz="2000" dirty="0">
                          <a:effectLst/>
                        </a:rPr>
                        <a:t>Población</a:t>
                      </a:r>
                      <a:endParaRPr lang="es-EC" sz="2000" dirty="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3175">
                        <a:spcAft>
                          <a:spcPts val="0"/>
                        </a:spcAft>
                      </a:pPr>
                      <a:r>
                        <a:rPr lang="es-EC" sz="2000" dirty="0">
                          <a:effectLst/>
                        </a:rPr>
                        <a:t>Usuarios nacionales y </a:t>
                      </a:r>
                      <a:r>
                        <a:rPr lang="es-EC" sz="2000" dirty="0" smtClean="0">
                          <a:effectLst/>
                        </a:rPr>
                        <a:t>extranjeros que utilizan </a:t>
                      </a:r>
                      <a:r>
                        <a:rPr lang="es-EC" sz="2000" dirty="0">
                          <a:effectLst/>
                        </a:rPr>
                        <a:t>los servicios de la Red </a:t>
                      </a:r>
                      <a:r>
                        <a:rPr lang="es-EC" sz="2000" dirty="0" smtClean="0">
                          <a:effectLst/>
                        </a:rPr>
                        <a:t>de</a:t>
                      </a:r>
                      <a:r>
                        <a:rPr lang="es-EC" sz="2000" baseline="0" dirty="0" smtClean="0">
                          <a:effectLst/>
                        </a:rPr>
                        <a:t> </a:t>
                      </a:r>
                      <a:r>
                        <a:rPr lang="es-EC" sz="2000" dirty="0" smtClean="0">
                          <a:effectLst/>
                        </a:rPr>
                        <a:t>Cultura </a:t>
                      </a:r>
                      <a:r>
                        <a:rPr lang="es-EC" sz="2000" dirty="0">
                          <a:effectLst/>
                        </a:rPr>
                        <a:t>de Quito.</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r h="584533">
                <a:tc>
                  <a:txBody>
                    <a:bodyPr/>
                    <a:lstStyle/>
                    <a:p>
                      <a:pPr indent="18415">
                        <a:spcAft>
                          <a:spcPts val="0"/>
                        </a:spcAft>
                      </a:pPr>
                      <a:r>
                        <a:rPr lang="es-EC" sz="2000">
                          <a:effectLst/>
                        </a:rPr>
                        <a:t>Muestra</a:t>
                      </a:r>
                      <a:endParaRPr lang="es-EC" sz="200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3175">
                        <a:spcAft>
                          <a:spcPts val="0"/>
                        </a:spcAft>
                      </a:pPr>
                      <a:r>
                        <a:rPr lang="es-EC" sz="2000" dirty="0">
                          <a:effectLst/>
                        </a:rPr>
                        <a:t>Usuarios de los servicios de la </a:t>
                      </a:r>
                      <a:r>
                        <a:rPr lang="es-EC" sz="2000" dirty="0" smtClean="0">
                          <a:effectLst/>
                        </a:rPr>
                        <a:t>Red de Cultura </a:t>
                      </a:r>
                      <a:r>
                        <a:rPr lang="es-EC" sz="2000" dirty="0">
                          <a:effectLst/>
                        </a:rPr>
                        <a:t>de Quito.</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r h="888834">
                <a:tc>
                  <a:txBody>
                    <a:bodyPr/>
                    <a:lstStyle/>
                    <a:p>
                      <a:pPr indent="18415">
                        <a:spcAft>
                          <a:spcPts val="0"/>
                        </a:spcAft>
                      </a:pPr>
                      <a:r>
                        <a:rPr lang="es-EC" sz="2000" dirty="0">
                          <a:effectLst/>
                        </a:rPr>
                        <a:t>Marco </a:t>
                      </a:r>
                      <a:r>
                        <a:rPr lang="es-EC" sz="2000" dirty="0" err="1">
                          <a:effectLst/>
                        </a:rPr>
                        <a:t>Muestral</a:t>
                      </a:r>
                      <a:endParaRPr lang="es-EC" sz="2000" dirty="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3175">
                        <a:spcAft>
                          <a:spcPts val="0"/>
                        </a:spcAft>
                      </a:pPr>
                      <a:r>
                        <a:rPr lang="es-EC" sz="2000" dirty="0">
                          <a:effectLst/>
                        </a:rPr>
                        <a:t>Listado de visitas promedio de las </a:t>
                      </a:r>
                      <a:r>
                        <a:rPr lang="es-EC" sz="2000" dirty="0" smtClean="0">
                          <a:effectLst/>
                        </a:rPr>
                        <a:t>centros culturales de </a:t>
                      </a:r>
                      <a:r>
                        <a:rPr lang="es-EC" sz="2000" dirty="0">
                          <a:effectLst/>
                        </a:rPr>
                        <a:t>la </a:t>
                      </a:r>
                      <a:r>
                        <a:rPr lang="es-EC" sz="2000" dirty="0" smtClean="0">
                          <a:effectLst/>
                        </a:rPr>
                        <a:t>Red de Cultura </a:t>
                      </a:r>
                      <a:r>
                        <a:rPr lang="es-EC" sz="2000" dirty="0">
                          <a:effectLst/>
                        </a:rPr>
                        <a:t>del DMQ.</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r h="825226">
                <a:tc>
                  <a:txBody>
                    <a:bodyPr/>
                    <a:lstStyle/>
                    <a:p>
                      <a:pPr indent="18415">
                        <a:spcAft>
                          <a:spcPts val="0"/>
                        </a:spcAft>
                      </a:pPr>
                      <a:r>
                        <a:rPr lang="es-EC" sz="2000">
                          <a:effectLst/>
                        </a:rPr>
                        <a:t>Unidad Muestral</a:t>
                      </a:r>
                      <a:endParaRPr lang="es-EC" sz="200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3175">
                        <a:spcAft>
                          <a:spcPts val="0"/>
                        </a:spcAft>
                      </a:pPr>
                      <a:r>
                        <a:rPr lang="es-EC" sz="2000" dirty="0">
                          <a:effectLst/>
                        </a:rPr>
                        <a:t>Distrito Metropolitano de Quito.</a:t>
                      </a:r>
                    </a:p>
                    <a:p>
                      <a:pPr indent="3175">
                        <a:spcAft>
                          <a:spcPts val="0"/>
                        </a:spcAft>
                      </a:pPr>
                      <a:r>
                        <a:rPr lang="es-EC" sz="2000" dirty="0">
                          <a:effectLst/>
                        </a:rPr>
                        <a:t> </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r h="825226">
                <a:tc>
                  <a:txBody>
                    <a:bodyPr/>
                    <a:lstStyle/>
                    <a:p>
                      <a:pPr indent="18415">
                        <a:spcAft>
                          <a:spcPts val="0"/>
                        </a:spcAft>
                      </a:pPr>
                      <a:r>
                        <a:rPr lang="es-EC" sz="2000">
                          <a:effectLst/>
                        </a:rPr>
                        <a:t>Unidad de Análisis</a:t>
                      </a:r>
                      <a:endParaRPr lang="es-EC" sz="200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20955">
                        <a:spcAft>
                          <a:spcPts val="0"/>
                        </a:spcAft>
                      </a:pPr>
                      <a:r>
                        <a:rPr lang="es-EC" sz="2000" dirty="0">
                          <a:effectLst/>
                        </a:rPr>
                        <a:t>Encuesta y observación.</a:t>
                      </a:r>
                    </a:p>
                    <a:p>
                      <a:pPr indent="20955">
                        <a:spcAft>
                          <a:spcPts val="0"/>
                        </a:spcAft>
                      </a:pPr>
                      <a:r>
                        <a:rPr lang="es-EC" sz="2000" dirty="0">
                          <a:effectLst/>
                        </a:rPr>
                        <a:t> </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r h="825226">
                <a:tc>
                  <a:txBody>
                    <a:bodyPr/>
                    <a:lstStyle/>
                    <a:p>
                      <a:pPr indent="18415">
                        <a:spcAft>
                          <a:spcPts val="0"/>
                        </a:spcAft>
                      </a:pPr>
                      <a:r>
                        <a:rPr lang="es-EC" sz="2000" dirty="0">
                          <a:effectLst/>
                        </a:rPr>
                        <a:t>Unidad de Observación</a:t>
                      </a:r>
                      <a:endParaRPr lang="es-EC" sz="2000" dirty="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c>
                  <a:txBody>
                    <a:bodyPr/>
                    <a:lstStyle/>
                    <a:p>
                      <a:pPr indent="20955">
                        <a:spcAft>
                          <a:spcPts val="0"/>
                        </a:spcAft>
                      </a:pPr>
                      <a:r>
                        <a:rPr lang="es-EC" sz="2000" smtClean="0">
                          <a:effectLst/>
                        </a:rPr>
                        <a:t>Centros </a:t>
                      </a:r>
                      <a:r>
                        <a:rPr lang="es-EC" sz="2000" dirty="0">
                          <a:effectLst/>
                        </a:rPr>
                        <a:t>de la Red </a:t>
                      </a:r>
                      <a:r>
                        <a:rPr lang="es-EC" sz="2000" dirty="0" smtClean="0">
                          <a:effectLst/>
                        </a:rPr>
                        <a:t>de Cultura </a:t>
                      </a:r>
                      <a:r>
                        <a:rPr lang="es-EC" sz="2000" dirty="0">
                          <a:effectLst/>
                        </a:rPr>
                        <a:t>del DMQ.</a:t>
                      </a:r>
                    </a:p>
                    <a:p>
                      <a:pPr indent="20955">
                        <a:spcAft>
                          <a:spcPts val="0"/>
                        </a:spcAft>
                      </a:pPr>
                      <a:r>
                        <a:rPr lang="es-EC" sz="2000" dirty="0">
                          <a:effectLst/>
                        </a:rPr>
                        <a:t> </a:t>
                      </a:r>
                      <a:endParaRPr lang="es-EC"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3020" marR="63020" marT="0" marB="0"/>
                </a:tc>
              </a:tr>
            </a:tbl>
          </a:graphicData>
        </a:graphic>
      </p:graphicFrame>
      <p:sp>
        <p:nvSpPr>
          <p:cNvPr id="8" name="Marcador de texto 7"/>
          <p:cNvSpPr>
            <a:spLocks noGrp="1"/>
          </p:cNvSpPr>
          <p:nvPr>
            <p:ph type="body" sz="quarter" idx="32"/>
          </p:nvPr>
        </p:nvSpPr>
        <p:spPr>
          <a:xfrm>
            <a:off x="6051931" y="341444"/>
            <a:ext cx="1707291" cy="1003639"/>
          </a:xfrm>
          <a:solidFill>
            <a:schemeClr val="bg1"/>
          </a:solidFill>
        </p:spPr>
        <p:txBody>
          <a:bodyPr/>
          <a:lstStyle/>
          <a:p>
            <a:endParaRPr lang="es-EC" dirty="0"/>
          </a:p>
        </p:txBody>
      </p:sp>
    </p:spTree>
    <p:extLst>
      <p:ext uri="{BB962C8B-B14F-4D97-AF65-F5344CB8AC3E}">
        <p14:creationId xmlns:p14="http://schemas.microsoft.com/office/powerpoint/2010/main" val="1994577166"/>
      </p:ext>
    </p:extLst>
  </p:cSld>
  <p:clrMapOvr>
    <a:masterClrMapping/>
  </p:clrMapOvr>
  <mc:AlternateContent xmlns:mc="http://schemas.openxmlformats.org/markup-compatibility/2006" xmlns:p14="http://schemas.microsoft.com/office/powerpoint/2010/main">
    <mc:Choice Requires="p14">
      <p:transition spd="slow" p14:dur="2000" advTm="11080"/>
    </mc:Choice>
    <mc:Fallback xmlns="">
      <p:transition spd="slow" advTm="1108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16835" y="432000"/>
            <a:ext cx="4412974" cy="711000"/>
          </a:xfrm>
        </p:spPr>
        <p:txBody>
          <a:bodyPr/>
          <a:lstStyle/>
          <a:p>
            <a:r>
              <a:rPr lang="es-EC" dirty="0" smtClean="0">
                <a:solidFill>
                  <a:schemeClr val="accent1"/>
                </a:solidFill>
                <a:sym typeface="Wingdings" panose="05000000000000000000" pitchFamily="2" charset="2"/>
              </a:rPr>
              <a:t> Diagrama de problemas</a:t>
            </a:r>
            <a:endParaRPr lang="es-EC" dirty="0">
              <a:solidFill>
                <a:schemeClr val="accent1"/>
              </a:solidFill>
            </a:endParaRPr>
          </a:p>
        </p:txBody>
      </p:sp>
      <p:sp>
        <p:nvSpPr>
          <p:cNvPr id="4" name="Marcador de número de diapositiva 3"/>
          <p:cNvSpPr>
            <a:spLocks noGrp="1"/>
          </p:cNvSpPr>
          <p:nvPr>
            <p:ph type="sldNum" sz="quarter" idx="11"/>
          </p:nvPr>
        </p:nvSpPr>
        <p:spPr/>
        <p:txBody>
          <a:bodyPr/>
          <a:lstStyle/>
          <a:p>
            <a:pPr rtl="0"/>
            <a:fld id="{19B51A1E-902D-48AF-9020-955120F399B6}" type="slidenum">
              <a:rPr lang="es-ES" noProof="0" smtClean="0"/>
              <a:pPr rtl="0"/>
              <a:t>7</a:t>
            </a:fld>
            <a:endParaRPr lang="es-ES" noProof="0"/>
          </a:p>
        </p:txBody>
      </p:sp>
      <p:sp>
        <p:nvSpPr>
          <p:cNvPr id="3" name="Marcador de contenido 2"/>
          <p:cNvSpPr>
            <a:spLocks noGrp="1"/>
          </p:cNvSpPr>
          <p:nvPr>
            <p:ph idx="1"/>
          </p:nvPr>
        </p:nvSpPr>
        <p:spPr/>
        <p:txBody>
          <a:bodyPr/>
          <a:lstStyle/>
          <a:p>
            <a:endParaRPr lang="es-EC"/>
          </a:p>
        </p:txBody>
      </p:sp>
      <p:pic>
        <p:nvPicPr>
          <p:cNvPr id="6" name="Imagen 5"/>
          <p:cNvPicPr>
            <a:picLocks noChangeAspect="1"/>
          </p:cNvPicPr>
          <p:nvPr/>
        </p:nvPicPr>
        <p:blipFill rotWithShape="1">
          <a:blip r:embed="rId2">
            <a:clrChange>
              <a:clrFrom>
                <a:srgbClr val="FFFFFF"/>
              </a:clrFrom>
              <a:clrTo>
                <a:srgbClr val="FFFFFF">
                  <a:alpha val="0"/>
                </a:srgbClr>
              </a:clrTo>
            </a:clrChange>
          </a:blip>
          <a:srcRect l="23913" t="25107" r="16413" b="8773"/>
          <a:stretch/>
        </p:blipFill>
        <p:spPr>
          <a:xfrm>
            <a:off x="516834" y="1143000"/>
            <a:ext cx="11383618" cy="5448598"/>
          </a:xfrm>
          <a:prstGeom prst="rect">
            <a:avLst/>
          </a:prstGeom>
        </p:spPr>
      </p:pic>
    </p:spTree>
    <p:extLst>
      <p:ext uri="{BB962C8B-B14F-4D97-AF65-F5344CB8AC3E}">
        <p14:creationId xmlns:p14="http://schemas.microsoft.com/office/powerpoint/2010/main" val="1230722754"/>
      </p:ext>
    </p:extLst>
  </p:cSld>
  <p:clrMapOvr>
    <a:masterClrMapping/>
  </p:clrMapOvr>
  <mc:AlternateContent xmlns:mc="http://schemas.openxmlformats.org/markup-compatibility/2006" xmlns:p14="http://schemas.microsoft.com/office/powerpoint/2010/main">
    <mc:Choice Requires="p14">
      <p:transition spd="slow" p14:dur="2000" advTm="173233"/>
    </mc:Choice>
    <mc:Fallback xmlns="">
      <p:transition spd="slow" advTm="173233"/>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xmlns="" id="{3560F281-4FF6-4617-A809-AC9C15ECF18A}"/>
              </a:ext>
            </a:extLst>
          </p:cNvPr>
          <p:cNvSpPr>
            <a:spLocks noGrp="1"/>
          </p:cNvSpPr>
          <p:nvPr>
            <p:ph type="title"/>
          </p:nvPr>
        </p:nvSpPr>
        <p:spPr/>
        <p:txBody>
          <a:bodyPr rtlCol="0"/>
          <a:lstStyle/>
          <a:p>
            <a:r>
              <a:rPr lang="es-EC" dirty="0">
                <a:solidFill>
                  <a:schemeClr val="accent1"/>
                </a:solidFill>
                <a:sym typeface="Wingdings" panose="05000000000000000000" pitchFamily="2" charset="2"/>
              </a:rPr>
              <a:t> FASE METODOLÓGICA</a:t>
            </a:r>
            <a:endParaRPr lang="es-ES" dirty="0">
              <a:solidFill>
                <a:schemeClr val="accent1"/>
              </a:solidFill>
            </a:endParaRPr>
          </a:p>
        </p:txBody>
      </p:sp>
      <p:sp>
        <p:nvSpPr>
          <p:cNvPr id="6" name="Marcador de número de diapositiva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rtlCol="0"/>
          <a:lstStyle/>
          <a:p>
            <a:pPr rtl="0"/>
            <a:fld id="{19B51A1E-902D-48AF-9020-955120F399B6}" type="slidenum">
              <a:rPr lang="es-ES" smtClean="0"/>
              <a:pPr rtl="0"/>
              <a:t>8</a:t>
            </a:fld>
            <a:endParaRPr lang="es-ES"/>
          </a:p>
        </p:txBody>
      </p:sp>
      <p:pic>
        <p:nvPicPr>
          <p:cNvPr id="10" name="Marcador de posición de imagen 9" descr="Espiral dentro de una concha" title="Espiral dentro de una concha">
            <a:extLst>
              <a:ext uri="{FF2B5EF4-FFF2-40B4-BE49-F238E27FC236}">
                <a16:creationId xmlns:a16="http://schemas.microsoft.com/office/drawing/2014/main" xmlns="" id="{EB8894DA-5A0F-45C1-B4BE-7D1EA8A943C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a:xfrm>
            <a:off x="7231161" y="1190723"/>
            <a:ext cx="4610101" cy="5189624"/>
          </a:xfrm>
        </p:spPr>
      </p:pic>
      <p:graphicFrame>
        <p:nvGraphicFramePr>
          <p:cNvPr id="8" name="Marcador de contenido 7"/>
          <p:cNvGraphicFramePr>
            <a:graphicFrameLocks noGrp="1"/>
          </p:cNvGraphicFramePr>
          <p:nvPr>
            <p:ph sz="half" idx="1"/>
            <p:extLst>
              <p:ext uri="{D42A27DB-BD31-4B8C-83A1-F6EECF244321}">
                <p14:modId xmlns:p14="http://schemas.microsoft.com/office/powerpoint/2010/main" val="4224566778"/>
              </p:ext>
            </p:extLst>
          </p:nvPr>
        </p:nvGraphicFramePr>
        <p:xfrm>
          <a:off x="431800" y="1504949"/>
          <a:ext cx="6406322" cy="4875397"/>
        </p:xfrm>
        <a:graphic>
          <a:graphicData uri="http://schemas.openxmlformats.org/drawingml/2006/table">
            <a:tbl>
              <a:tblPr firstRow="1" firstCol="1" bandRow="1">
                <a:tableStyleId>{2A488322-F2BA-4B5B-9748-0D474271808F}</a:tableStyleId>
              </a:tblPr>
              <a:tblGrid>
                <a:gridCol w="1380379"/>
                <a:gridCol w="2879091"/>
                <a:gridCol w="2146852"/>
              </a:tblGrid>
              <a:tr h="406283">
                <a:tc>
                  <a:txBody>
                    <a:bodyPr/>
                    <a:lstStyle/>
                    <a:p>
                      <a:pPr indent="59690">
                        <a:spcAft>
                          <a:spcPts val="0"/>
                        </a:spcAft>
                      </a:pPr>
                      <a:r>
                        <a:rPr lang="es-EC" sz="1200" dirty="0">
                          <a:effectLst/>
                        </a:rPr>
                        <a:t>TIPO DE INVESTIGACIÓN</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a:spcAft>
                          <a:spcPts val="0"/>
                        </a:spcAft>
                      </a:pPr>
                      <a:r>
                        <a:rPr lang="es-EC" sz="1200" dirty="0">
                          <a:effectLst/>
                        </a:rPr>
                        <a:t>EXPLICACIÓN</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spcAft>
                          <a:spcPts val="0"/>
                        </a:spcAft>
                      </a:pPr>
                      <a:r>
                        <a:rPr lang="es-EC" sz="1200">
                          <a:effectLst/>
                        </a:rPr>
                        <a:t>DISEÑO O TIPOS DE INVESTIGACIÓN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r>
              <a:tr h="1625132">
                <a:tc>
                  <a:txBody>
                    <a:bodyPr/>
                    <a:lstStyle/>
                    <a:p>
                      <a:pPr indent="59690">
                        <a:spcAft>
                          <a:spcPts val="0"/>
                        </a:spcAft>
                      </a:pPr>
                      <a:r>
                        <a:rPr lang="es-EC" sz="1200" dirty="0">
                          <a:effectLst/>
                        </a:rPr>
                        <a:t> </a:t>
                      </a:r>
                    </a:p>
                    <a:p>
                      <a:pPr indent="59690">
                        <a:spcAft>
                          <a:spcPts val="0"/>
                        </a:spcAft>
                      </a:pPr>
                      <a:r>
                        <a:rPr lang="es-EC" sz="1200" dirty="0">
                          <a:effectLst/>
                        </a:rPr>
                        <a:t> </a:t>
                      </a:r>
                    </a:p>
                    <a:p>
                      <a:pPr indent="59690">
                        <a:spcAft>
                          <a:spcPts val="0"/>
                        </a:spcAft>
                      </a:pPr>
                      <a:r>
                        <a:rPr lang="es-EC" sz="1200" dirty="0">
                          <a:effectLst/>
                        </a:rPr>
                        <a:t>Descriptiva</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lgn="just">
                        <a:spcAft>
                          <a:spcPts val="0"/>
                        </a:spcAft>
                      </a:pPr>
                      <a:r>
                        <a:rPr lang="es-EC" sz="1200" dirty="0">
                          <a:effectLst/>
                        </a:rPr>
                        <a:t>Como su nombre indica este tipo de investigación busca conocer las </a:t>
                      </a:r>
                      <a:r>
                        <a:rPr lang="es-EC" sz="1200" b="1" dirty="0">
                          <a:effectLst/>
                        </a:rPr>
                        <a:t>costumbres y actitudes </a:t>
                      </a:r>
                      <a:r>
                        <a:rPr lang="es-EC" sz="1200" dirty="0">
                          <a:effectLst/>
                        </a:rPr>
                        <a:t>predominantes, a través de la </a:t>
                      </a:r>
                      <a:r>
                        <a:rPr lang="es-EC" sz="1200" b="1" dirty="0">
                          <a:effectLst/>
                        </a:rPr>
                        <a:t>descripción exacta de eventos, actividades y procesos.</a:t>
                      </a:r>
                      <a:r>
                        <a:rPr lang="es-EC" sz="1200" dirty="0">
                          <a:effectLst/>
                        </a:rPr>
                        <a:t> Contestando a las preguntas: </a:t>
                      </a:r>
                      <a:r>
                        <a:rPr lang="es-EC" sz="1200" i="1" dirty="0">
                          <a:effectLst/>
                        </a:rPr>
                        <a:t>dónde, cuándo, por qué, etc.</a:t>
                      </a:r>
                    </a:p>
                    <a:p>
                      <a:pPr indent="21590" algn="just">
                        <a:spcAft>
                          <a:spcPts val="0"/>
                        </a:spcAft>
                      </a:pPr>
                      <a:r>
                        <a:rPr lang="es-EC" sz="12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lgn="just">
                        <a:spcAft>
                          <a:spcPts val="0"/>
                        </a:spcAft>
                      </a:pPr>
                      <a:r>
                        <a:rPr lang="es-EC" sz="1200">
                          <a:effectLst/>
                        </a:rPr>
                        <a:t> </a:t>
                      </a:r>
                    </a:p>
                    <a:p>
                      <a:pPr indent="21590" algn="just">
                        <a:spcAft>
                          <a:spcPts val="0"/>
                        </a:spcAft>
                      </a:pPr>
                      <a:r>
                        <a:rPr lang="es-EC" sz="1200">
                          <a:effectLst/>
                        </a:rPr>
                        <a:t> </a:t>
                      </a:r>
                    </a:p>
                    <a:p>
                      <a:pPr indent="21590" algn="just">
                        <a:spcAft>
                          <a:spcPts val="0"/>
                        </a:spcAft>
                      </a:pPr>
                      <a:r>
                        <a:rPr lang="es-EC" sz="1200">
                          <a:effectLst/>
                        </a:rPr>
                        <a:t>Encuesta y observación</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r>
              <a:tr h="609425">
                <a:tc>
                  <a:txBody>
                    <a:bodyPr/>
                    <a:lstStyle/>
                    <a:p>
                      <a:pPr indent="59690">
                        <a:spcAft>
                          <a:spcPts val="0"/>
                        </a:spcAft>
                      </a:pPr>
                      <a:r>
                        <a:rPr lang="es-EC" sz="1200">
                          <a:effectLst/>
                        </a:rPr>
                        <a:t>Exploratoria</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lgn="just">
                        <a:spcAft>
                          <a:spcPts val="0"/>
                        </a:spcAft>
                      </a:pPr>
                      <a:r>
                        <a:rPr lang="es-EC" sz="1200" dirty="0">
                          <a:effectLst/>
                        </a:rPr>
                        <a:t>Es aquella que investiga temas desconocidos o poco estudiados.</a:t>
                      </a:r>
                    </a:p>
                    <a:p>
                      <a:pPr indent="21590" algn="just">
                        <a:spcAft>
                          <a:spcPts val="0"/>
                        </a:spcAft>
                      </a:pPr>
                      <a:r>
                        <a:rPr lang="es-EC" sz="12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spcAft>
                          <a:spcPts val="0"/>
                        </a:spcAft>
                      </a:pPr>
                      <a:r>
                        <a:rPr lang="es-EC" sz="1200">
                          <a:effectLst/>
                        </a:rPr>
                        <a:t>Grupos focales, entrevistas y técnicas proyectivas</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r>
              <a:tr h="812567">
                <a:tc>
                  <a:txBody>
                    <a:bodyPr/>
                    <a:lstStyle/>
                    <a:p>
                      <a:pPr indent="59690">
                        <a:spcAft>
                          <a:spcPts val="0"/>
                        </a:spcAft>
                      </a:pPr>
                      <a:r>
                        <a:rPr lang="es-EC" sz="1200">
                          <a:effectLst/>
                        </a:rPr>
                        <a:t>Causal</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lgn="just">
                        <a:spcAft>
                          <a:spcPts val="0"/>
                        </a:spcAft>
                      </a:pPr>
                      <a:r>
                        <a:rPr lang="es-EC" sz="1200" dirty="0">
                          <a:effectLst/>
                        </a:rPr>
                        <a:t>Su objetivo es hallar evidencia de la relación causa – efecto del fenómeno a estudiar.</a:t>
                      </a:r>
                    </a:p>
                    <a:p>
                      <a:pPr indent="21590" algn="just">
                        <a:spcAft>
                          <a:spcPts val="0"/>
                        </a:spcAft>
                      </a:pPr>
                      <a:r>
                        <a:rPr lang="es-EC" sz="1200" dirty="0">
                          <a:effectLst/>
                        </a:rPr>
                        <a:t> </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spcAft>
                          <a:spcPts val="0"/>
                        </a:spcAft>
                      </a:pPr>
                      <a:r>
                        <a:rPr lang="es-EC" sz="1200" dirty="0">
                          <a:effectLst/>
                        </a:rPr>
                        <a:t>Causa – efecto</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r>
              <a:tr h="1421990">
                <a:tc>
                  <a:txBody>
                    <a:bodyPr/>
                    <a:lstStyle/>
                    <a:p>
                      <a:pPr indent="59690">
                        <a:spcAft>
                          <a:spcPts val="0"/>
                        </a:spcAft>
                      </a:pPr>
                      <a:r>
                        <a:rPr lang="es-EC" sz="1200">
                          <a:effectLst/>
                        </a:rPr>
                        <a:t> </a:t>
                      </a:r>
                    </a:p>
                    <a:p>
                      <a:pPr indent="59690">
                        <a:spcAft>
                          <a:spcPts val="0"/>
                        </a:spcAft>
                      </a:pPr>
                      <a:r>
                        <a:rPr lang="es-EC" sz="1200">
                          <a:effectLst/>
                        </a:rPr>
                        <a:t> </a:t>
                      </a:r>
                    </a:p>
                    <a:p>
                      <a:pPr indent="59690">
                        <a:spcAft>
                          <a:spcPts val="0"/>
                        </a:spcAft>
                      </a:pPr>
                      <a:r>
                        <a:rPr lang="es-EC" sz="1200">
                          <a:effectLst/>
                        </a:rPr>
                        <a:t>Concluyente</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spcAft>
                          <a:spcPts val="0"/>
                        </a:spcAft>
                      </a:pPr>
                      <a:r>
                        <a:rPr lang="es-EC" sz="1200">
                          <a:effectLst/>
                        </a:rPr>
                        <a:t>Partiendo del nombre de este tipo de investigación, permite que el investigador concluya resultados para la toma de decisión, utilizando la mezcla de las técnicas de investigación descriptiva y causal.</a:t>
                      </a:r>
                    </a:p>
                    <a:p>
                      <a:pPr indent="21590">
                        <a:spcAft>
                          <a:spcPts val="0"/>
                        </a:spcAft>
                      </a:pPr>
                      <a:r>
                        <a:rPr lang="es-EC" sz="1200">
                          <a:effectLst/>
                        </a:rPr>
                        <a:t> </a:t>
                      </a:r>
                      <a:endParaRPr lang="es-EC" sz="120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c>
                  <a:txBody>
                    <a:bodyPr/>
                    <a:lstStyle/>
                    <a:p>
                      <a:pPr indent="21590">
                        <a:spcAft>
                          <a:spcPts val="0"/>
                        </a:spcAft>
                      </a:pPr>
                      <a:r>
                        <a:rPr lang="es-EC" sz="1200" dirty="0">
                          <a:effectLst/>
                        </a:rPr>
                        <a:t> </a:t>
                      </a:r>
                    </a:p>
                    <a:p>
                      <a:pPr indent="21590">
                        <a:spcAft>
                          <a:spcPts val="0"/>
                        </a:spcAft>
                      </a:pPr>
                      <a:r>
                        <a:rPr lang="es-EC" sz="1200" dirty="0">
                          <a:effectLst/>
                        </a:rPr>
                        <a:t> </a:t>
                      </a:r>
                    </a:p>
                    <a:p>
                      <a:pPr indent="21590">
                        <a:spcAft>
                          <a:spcPts val="0"/>
                        </a:spcAft>
                      </a:pPr>
                      <a:r>
                        <a:rPr lang="es-EC" sz="1200" dirty="0">
                          <a:effectLst/>
                        </a:rPr>
                        <a:t>Mezcla de descriptiva y causal</a:t>
                      </a:r>
                      <a:endParaRPr lang="es-EC" sz="12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5404" marR="65404" marT="0" marB="0"/>
                </a:tc>
              </a:tr>
            </a:tbl>
          </a:graphicData>
        </a:graphic>
      </p:graphicFrame>
    </p:spTree>
    <p:extLst>
      <p:ext uri="{BB962C8B-B14F-4D97-AF65-F5344CB8AC3E}">
        <p14:creationId xmlns:p14="http://schemas.microsoft.com/office/powerpoint/2010/main" val="1329746698"/>
      </p:ext>
    </p:extLst>
  </p:cSld>
  <p:clrMapOvr>
    <a:masterClrMapping/>
  </p:clrMapOvr>
  <mc:AlternateContent xmlns:mc="http://schemas.openxmlformats.org/markup-compatibility/2006" xmlns:p14="http://schemas.microsoft.com/office/powerpoint/2010/main">
    <mc:Choice Requires="p14">
      <p:transition spd="slow" p14:dur="2000" advTm="54929"/>
    </mc:Choice>
    <mc:Fallback xmlns="">
      <p:transition spd="slow" advTm="54929"/>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Marcador de posición de imagen 6" descr="Verde borroso con hojas en rama" title="Verde borroso con hojas en rama">
            <a:extLst>
              <a:ext uri="{FF2B5EF4-FFF2-40B4-BE49-F238E27FC236}">
                <a16:creationId xmlns:a16="http://schemas.microsoft.com/office/drawing/2014/main" xmlns=""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5034480" y="365898"/>
            <a:ext cx="4661970" cy="4419600"/>
          </a:xfrm>
        </p:spPr>
      </p:pic>
      <p:sp>
        <p:nvSpPr>
          <p:cNvPr id="8" name="Título 7">
            <a:extLst>
              <a:ext uri="{FF2B5EF4-FFF2-40B4-BE49-F238E27FC236}">
                <a16:creationId xmlns:a16="http://schemas.microsoft.com/office/drawing/2014/main" xmlns="" id="{DBD9FDFD-48CE-40CD-AA8A-21ACDC758C14}"/>
              </a:ext>
            </a:extLst>
          </p:cNvPr>
          <p:cNvSpPr>
            <a:spLocks noGrp="1"/>
          </p:cNvSpPr>
          <p:nvPr>
            <p:ph type="title"/>
          </p:nvPr>
        </p:nvSpPr>
        <p:spPr>
          <a:xfrm>
            <a:off x="7086600" y="0"/>
            <a:ext cx="5105400" cy="6858000"/>
          </a:xfrm>
        </p:spPr>
        <p:txBody>
          <a:bodyPr rtlCol="0"/>
          <a:lstStyle/>
          <a:p>
            <a:pPr rtl="0"/>
            <a:r>
              <a:rPr lang="es-ES" sz="4400" dirty="0" smtClean="0">
                <a:solidFill>
                  <a:schemeClr val="accent6"/>
                </a:solidFill>
              </a:rPr>
              <a:t/>
            </a:r>
            <a:br>
              <a:rPr lang="es-ES" sz="4400" dirty="0" smtClean="0">
                <a:solidFill>
                  <a:schemeClr val="accent6"/>
                </a:solidFill>
              </a:rPr>
            </a:br>
            <a:r>
              <a:rPr lang="es-ES" sz="4400" dirty="0">
                <a:solidFill>
                  <a:schemeClr val="accent6"/>
                </a:solidFill>
              </a:rPr>
              <a:t/>
            </a:r>
            <a:br>
              <a:rPr lang="es-ES" sz="4400" dirty="0">
                <a:solidFill>
                  <a:schemeClr val="accent6"/>
                </a:solidFill>
              </a:rPr>
            </a:br>
            <a:r>
              <a:rPr lang="es-ES" sz="4400" dirty="0" smtClean="0">
                <a:solidFill>
                  <a:schemeClr val="accent6"/>
                </a:solidFill>
              </a:rPr>
              <a:t>INVESTIGACIÓN DESCRIPTIVA</a:t>
            </a:r>
            <a:r>
              <a:rPr lang="es-ES" sz="4400" dirty="0">
                <a:solidFill>
                  <a:schemeClr val="accent6"/>
                </a:solidFill>
              </a:rPr>
              <a:t/>
            </a:r>
            <a:br>
              <a:rPr lang="es-ES" sz="4400" dirty="0">
                <a:solidFill>
                  <a:schemeClr val="accent6"/>
                </a:solidFill>
              </a:rPr>
            </a:br>
            <a:r>
              <a:rPr lang="es-ES" sz="4400" dirty="0" smtClean="0">
                <a:solidFill>
                  <a:schemeClr val="accent6"/>
                </a:solidFill>
              </a:rPr>
              <a:t/>
            </a:r>
            <a:br>
              <a:rPr lang="es-ES" sz="4400" dirty="0" smtClean="0">
                <a:solidFill>
                  <a:schemeClr val="accent6"/>
                </a:solidFill>
              </a:rPr>
            </a:br>
            <a:r>
              <a:rPr lang="es-ES" sz="4400" dirty="0">
                <a:solidFill>
                  <a:schemeClr val="accent6"/>
                </a:solidFill>
              </a:rPr>
              <a:t/>
            </a:r>
            <a:br>
              <a:rPr lang="es-ES" sz="4400" dirty="0">
                <a:solidFill>
                  <a:schemeClr val="accent6"/>
                </a:solidFill>
              </a:rPr>
            </a:br>
            <a:r>
              <a:rPr lang="es-ES" sz="4400" dirty="0" smtClean="0">
                <a:solidFill>
                  <a:schemeClr val="accent6"/>
                </a:solidFill>
              </a:rPr>
              <a:t/>
            </a:r>
            <a:br>
              <a:rPr lang="es-ES" sz="4400" dirty="0" smtClean="0">
                <a:solidFill>
                  <a:schemeClr val="accent6"/>
                </a:solidFill>
              </a:rPr>
            </a:br>
            <a:endParaRPr lang="es-ES" sz="4400" i="1" dirty="0">
              <a:solidFill>
                <a:schemeClr val="accent6"/>
              </a:solidFill>
            </a:endParaRPr>
          </a:p>
        </p:txBody>
      </p:sp>
      <p:sp>
        <p:nvSpPr>
          <p:cNvPr id="5" name="Marcador de número de diapositiva 4">
            <a:extLst>
              <a:ext uri="{FF2B5EF4-FFF2-40B4-BE49-F238E27FC236}">
                <a16:creationId xmlns:a16="http://schemas.microsoft.com/office/drawing/2014/main" xmlns="" id="{F6964141-6F81-4947-A236-746D94ED3F6F}"/>
              </a:ext>
            </a:extLst>
          </p:cNvPr>
          <p:cNvSpPr>
            <a:spLocks noGrp="1"/>
          </p:cNvSpPr>
          <p:nvPr>
            <p:ph type="sldNum" sz="quarter" idx="11"/>
          </p:nvPr>
        </p:nvSpPr>
        <p:spPr/>
        <p:txBody>
          <a:bodyPr rtlCol="0"/>
          <a:lstStyle/>
          <a:p>
            <a:pPr rtl="0"/>
            <a:fld id="{19B51A1E-902D-48AF-9020-955120F399B6}" type="slidenum">
              <a:rPr lang="es-ES" smtClean="0"/>
              <a:pPr rtl="0"/>
              <a:t>9</a:t>
            </a:fld>
            <a:endParaRPr lang="es-ES"/>
          </a:p>
        </p:txBody>
      </p:sp>
      <p:sp>
        <p:nvSpPr>
          <p:cNvPr id="2" name="Subtítulo 1"/>
          <p:cNvSpPr>
            <a:spLocks noGrp="1"/>
          </p:cNvSpPr>
          <p:nvPr>
            <p:ph type="subTitle" idx="1"/>
          </p:nvPr>
        </p:nvSpPr>
        <p:spPr>
          <a:xfrm>
            <a:off x="7645902" y="2792328"/>
            <a:ext cx="3638852" cy="3529141"/>
          </a:xfrm>
          <a:noFill/>
        </p:spPr>
        <p:txBody>
          <a:bodyPr/>
          <a:lstStyle/>
          <a:p>
            <a:pPr marL="38100" lvl="0"/>
            <a:r>
              <a:rPr lang="es-EC" b="1" u="sng" dirty="0" smtClean="0"/>
              <a:t>Procedimiento</a:t>
            </a:r>
            <a:endParaRPr lang="es-EC" b="1" u="sng" dirty="0"/>
          </a:p>
          <a:p>
            <a:pPr marL="38100" lvl="0"/>
            <a:r>
              <a:rPr lang="es-EC" dirty="0" smtClean="0">
                <a:solidFill>
                  <a:schemeClr val="tx1">
                    <a:lumMod val="95000"/>
                    <a:lumOff val="5000"/>
                  </a:schemeClr>
                </a:solidFill>
              </a:rPr>
              <a:t>1. Plantear preguntas relacionadas con los objetivos</a:t>
            </a:r>
          </a:p>
          <a:p>
            <a:pPr marL="38100" lvl="0"/>
            <a:r>
              <a:rPr lang="es-EC" dirty="0" smtClean="0">
                <a:solidFill>
                  <a:schemeClr val="tx1">
                    <a:lumMod val="95000"/>
                    <a:lumOff val="5000"/>
                  </a:schemeClr>
                </a:solidFill>
              </a:rPr>
              <a:t>2. Ejecutar prueba piloto</a:t>
            </a:r>
          </a:p>
          <a:p>
            <a:pPr marL="38100" lvl="0"/>
            <a:r>
              <a:rPr lang="es-EC" dirty="0" smtClean="0">
                <a:solidFill>
                  <a:schemeClr val="tx1">
                    <a:lumMod val="95000"/>
                    <a:lumOff val="5000"/>
                  </a:schemeClr>
                </a:solidFill>
              </a:rPr>
              <a:t>3. Realizar informe y corregir encuesta</a:t>
            </a:r>
          </a:p>
          <a:p>
            <a:pPr marL="38100" lvl="0"/>
            <a:r>
              <a:rPr lang="es-EC" dirty="0" smtClean="0">
                <a:solidFill>
                  <a:schemeClr val="tx1">
                    <a:lumMod val="95000"/>
                    <a:lumOff val="5000"/>
                  </a:schemeClr>
                </a:solidFill>
              </a:rPr>
              <a:t>4. Ejecutar encuesta</a:t>
            </a:r>
          </a:p>
          <a:p>
            <a:pPr marL="38100" lvl="0"/>
            <a:endParaRPr lang="es-EC" dirty="0">
              <a:solidFill>
                <a:schemeClr val="tx1">
                  <a:lumMod val="95000"/>
                  <a:lumOff val="5000"/>
                </a:schemeClr>
              </a:solidFill>
            </a:endParaRPr>
          </a:p>
          <a:p>
            <a:endParaRPr lang="es-EC" dirty="0"/>
          </a:p>
        </p:txBody>
      </p:sp>
      <p:pic>
        <p:nvPicPr>
          <p:cNvPr id="4" name="Imagen 3"/>
          <p:cNvPicPr>
            <a:picLocks noChangeAspect="1"/>
          </p:cNvPicPr>
          <p:nvPr/>
        </p:nvPicPr>
        <p:blipFill>
          <a:blip r:embed="rId4"/>
          <a:stretch>
            <a:fillRect/>
          </a:stretch>
        </p:blipFill>
        <p:spPr>
          <a:xfrm>
            <a:off x="162830" y="171450"/>
            <a:ext cx="5171170" cy="6534150"/>
          </a:xfrm>
          <a:prstGeom prst="rect">
            <a:avLst/>
          </a:prstGeom>
        </p:spPr>
      </p:pic>
    </p:spTree>
    <p:extLst>
      <p:ext uri="{BB962C8B-B14F-4D97-AF65-F5344CB8AC3E}">
        <p14:creationId xmlns:p14="http://schemas.microsoft.com/office/powerpoint/2010/main" val="2117695413"/>
      </p:ext>
    </p:extLst>
  </p:cSld>
  <p:clrMapOvr>
    <a:masterClrMapping/>
  </p:clrMapOvr>
  <mc:AlternateContent xmlns:mc="http://schemas.openxmlformats.org/markup-compatibility/2006" xmlns:p14="http://schemas.microsoft.com/office/powerpoint/2010/main">
    <mc:Choice Requires="p14">
      <p:transition spd="slow" p14:dur="2000" advTm="749553"/>
    </mc:Choice>
    <mc:Fallback xmlns="">
      <p:transition spd="slow" advTm="749553"/>
    </mc:Fallback>
  </mc:AlternateContent>
  <p:timing>
    <p:tnLst>
      <p:par>
        <p:cTn id="1" dur="indefinite" restart="never" nodeType="tmRoot"/>
      </p:par>
    </p:tnLst>
  </p:timing>
</p:sld>
</file>

<file path=ppt/theme/theme1.xml><?xml version="1.0" encoding="utf-8"?>
<a:theme xmlns:a="http://schemas.openxmlformats.org/drawingml/2006/main" name="Tema de Offic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_30677711_TF78453729" id="{B3EBC9CA-2BB5-45F7-AE90-258FA939C811}" vid="{50223CCE-5501-4DAE-8602-479AB07604BD}"/>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2.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258AE14-BE87-4F2F-9922-71301CC22076}">
  <ds:schemaRefs>
    <ds:schemaRef ds:uri="http://schemas.microsoft.com/office/infopath/2007/PartnerControls"/>
    <ds:schemaRef ds:uri="fb0879af-3eba-417a-a55a-ffe6dcd6ca77"/>
    <ds:schemaRef ds:uri="http://purl.org/dc/elements/1.1/"/>
    <ds:schemaRef ds:uri="http://schemas.microsoft.com/sharepoint/v3"/>
    <ds:schemaRef ds:uri="http://www.w3.org/XML/1998/namespace"/>
    <ds:schemaRef ds:uri="6dc4bcd6-49db-4c07-9060-8acfc67cef9f"/>
    <ds:schemaRef ds:uri="http://purl.org/dc/terms/"/>
    <ds:schemaRef ds:uri="http://purl.org/dc/dcmitype/"/>
    <ds:schemaRef ds:uri="http://schemas.microsoft.com/office/2006/documentManagement/types"/>
    <ds:schemaRef ds:uri="http://schemas.openxmlformats.org/package/2006/metadata/core-properties"/>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Presentación orgánica</Template>
  <TotalTime>0</TotalTime>
  <Words>3147</Words>
  <Application>Microsoft Office PowerPoint</Application>
  <PresentationFormat>Panorámica</PresentationFormat>
  <Paragraphs>641</Paragraphs>
  <Slides>27</Slides>
  <Notes>20</Notes>
  <HiddenSlides>0</HiddenSlides>
  <MMClips>0</MMClips>
  <ScaleCrop>false</ScaleCrop>
  <HeadingPairs>
    <vt:vector size="6" baseType="variant">
      <vt:variant>
        <vt:lpstr>Fuentes usadas</vt:lpstr>
      </vt:variant>
      <vt:variant>
        <vt:i4>8</vt:i4>
      </vt:variant>
      <vt:variant>
        <vt:lpstr>Tema</vt:lpstr>
      </vt:variant>
      <vt:variant>
        <vt:i4>1</vt:i4>
      </vt:variant>
      <vt:variant>
        <vt:lpstr>Títulos de diapositiva</vt:lpstr>
      </vt:variant>
      <vt:variant>
        <vt:i4>27</vt:i4>
      </vt:variant>
    </vt:vector>
  </HeadingPairs>
  <TitlesOfParts>
    <vt:vector size="36" baseType="lpstr">
      <vt:lpstr>Arial</vt:lpstr>
      <vt:lpstr>Calibri</vt:lpstr>
      <vt:lpstr>Cambria Math</vt:lpstr>
      <vt:lpstr>Corbel</vt:lpstr>
      <vt:lpstr>Garamond</vt:lpstr>
      <vt:lpstr>Symbol</vt:lpstr>
      <vt:lpstr>Times New Roman</vt:lpstr>
      <vt:lpstr>Wingdings</vt:lpstr>
      <vt:lpstr>Tema de Office</vt:lpstr>
      <vt:lpstr>TEMA:ANÁLISIS DE LA SATISFACCIÓN DEL SERVICIO AL CLIENTE EN LA RED DE CULTURA DEL DISTRITO METROPOLITANO DE QUITO</vt:lpstr>
      <vt:lpstr>CAP I GENERALIDADES </vt:lpstr>
      <vt:lpstr>D.M.Q.</vt:lpstr>
      <vt:lpstr> TEORÍAS DE SOPORTE Y PAPERS</vt:lpstr>
      <vt:lpstr>CAP II ESTUDIO DE MERCADO</vt:lpstr>
      <vt:lpstr> FASE CUALITATIVA</vt:lpstr>
      <vt:lpstr> Diagrama de problemas</vt:lpstr>
      <vt:lpstr> FASE METODOLÓGICA</vt:lpstr>
      <vt:lpstr>  INVESTIGACIÓN DESCRIPTIVA    </vt:lpstr>
      <vt:lpstr> DETERMINACIÓN DEL TAMAÑO  DE LA MUESTRA</vt:lpstr>
      <vt:lpstr> TRABAJO DE CAMPO</vt:lpstr>
      <vt:lpstr> ANÁLISIS UNIVARIADO</vt:lpstr>
      <vt:lpstr> ANÁLISIS UNIVARIADO</vt:lpstr>
      <vt:lpstr> ANÁLISIS BIVARIADO  Crosstabs o Tabla de Contingencia</vt:lpstr>
      <vt:lpstr> ANÁLISIS BIVARIADO  Anova</vt:lpstr>
      <vt:lpstr> ANÁLISIS BIVARIADO Correlaciones</vt:lpstr>
      <vt:lpstr> ANÁLISIS BIVARIADO Chi Cuadrado</vt:lpstr>
      <vt:lpstr>CAP III ESTUDIO TÉCNICO</vt:lpstr>
      <vt:lpstr>FLUJOGRAMA</vt:lpstr>
      <vt:lpstr>CAP IV PROPUESTA</vt:lpstr>
      <vt:lpstr> MÉTODO GAP</vt:lpstr>
      <vt:lpstr> Propuesta</vt:lpstr>
      <vt:lpstr>Acciones</vt:lpstr>
      <vt:lpstr>Herramientas MINTUR</vt:lpstr>
      <vt:lpstr>CAP V CONCLUSIONES Y RECOMENDACIONES</vt:lpstr>
      <vt:lpstr>Presentación de PowerPoint</vt:lpstr>
      <vt:lpstr>GRACIAS</vt:lpstr>
    </vt:vector>
  </TitlesOfParts>
  <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2019-05-18T21:37:43Z</dcterms:created>
  <dcterms:modified xsi:type="dcterms:W3CDTF">2019-05-29T20:21:52Z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