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93" r:id="rId11"/>
    <p:sldId id="266" r:id="rId12"/>
    <p:sldId id="268" r:id="rId13"/>
    <p:sldId id="269" r:id="rId14"/>
    <p:sldId id="270" r:id="rId15"/>
    <p:sldId id="274" r:id="rId16"/>
    <p:sldId id="275" r:id="rId17"/>
    <p:sldId id="276" r:id="rId18"/>
    <p:sldId id="277" r:id="rId19"/>
    <p:sldId id="279" r:id="rId20"/>
    <p:sldId id="280" r:id="rId21"/>
    <p:sldId id="294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5" r:id="rId32"/>
    <p:sldId id="292" r:id="rId33"/>
    <p:sldId id="291" r:id="rId3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8" y="-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hp\Desktop\hp\Desktop\ultimo%20semestre\tesis\encues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hp\Desktop\ultimo%20semestre\tesis\encues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hp\Desktop\ultimo%20semestre\tesis\tabulcion%20de%20encuetas%20al%2012%20del%2012%20del%20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hp\Desktop\ultimo%20semestre\tesis\tabulcion%20de%20encuetas%20al%2012%20del%2012%20del%20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hp\Desktop\ultimo%20semestre\tesis\tabulcion%20de%20encuetas%20al%2012%20del%2012%20del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Ubicacion de Simiatug </a:t>
            </a:r>
          </a:p>
        </c:rich>
      </c:tx>
      <c:layout>
        <c:manualLayout>
          <c:xMode val="edge"/>
          <c:yMode val="edge"/>
          <c:x val="0.29836901707511282"/>
          <c:y val="5.683824244191698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1-805B-46E8-BBD9-468CC8A92579}"/>
              </c:ext>
            </c:extLst>
          </c:dPt>
          <c:dPt>
            <c:idx val="1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3-805B-46E8-BBD9-468CC8A92579}"/>
              </c:ext>
            </c:extLst>
          </c:dPt>
          <c:dLbls>
            <c:dLbl>
              <c:idx val="0"/>
              <c:numFmt formatCode="0.00%" sourceLinked="0"/>
              <c:spPr/>
              <c:txPr>
                <a:bodyPr rot="0" vert="horz"/>
                <a:lstStyle/>
                <a:p>
                  <a:pPr>
                    <a:defRPr/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/>
              <c:txPr>
                <a:bodyPr rot="0" vert="horz"/>
                <a:lstStyle/>
                <a:p>
                  <a:pPr>
                    <a:defRPr/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Hoja1!$A$5:$A$6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Hoja1!$C$5:$C$6</c:f>
              <c:numCache>
                <c:formatCode>0.00%</c:formatCode>
                <c:ptCount val="2"/>
                <c:pt idx="0">
                  <c:v>0.221</c:v>
                </c:pt>
                <c:pt idx="1">
                  <c:v>0.77900000000000003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5B-46E8-BBD9-468CC8A9257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Comercio justo</a:t>
            </a:r>
          </a:p>
        </c:rich>
      </c:tx>
      <c:layout>
        <c:manualLayout>
          <c:xMode val="edge"/>
          <c:yMode val="edge"/>
          <c:x val="0.393402624671916"/>
          <c:y val="3.32826445228219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F85-42D0-8FCF-17CE917B0C6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F85-42D0-8FCF-17CE917B0C65}"/>
              </c:ext>
            </c:extLst>
          </c:dPt>
          <c:dLbls>
            <c:numFmt formatCode="0.00%" sourceLinked="0"/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Hoja1!$A$47:$A$48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Hoja1!$C$47:$C$48</c:f>
              <c:numCache>
                <c:formatCode>0.00%</c:formatCode>
                <c:ptCount val="2"/>
                <c:pt idx="0">
                  <c:v>0.22058823529411764</c:v>
                </c:pt>
                <c:pt idx="1">
                  <c:v>0.77941176470588236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85-42D0-8FCF-17CE917B0C6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Impacto ambiental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Hoja1!$C$90</c:f>
              <c:strCache>
                <c:ptCount val="1"/>
                <c:pt idx="0">
                  <c:v>Porcentajes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E76-4FF4-BD07-D7094DF5D894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E76-4FF4-BD07-D7094DF5D894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E76-4FF4-BD07-D7094DF5D894}"/>
              </c:ext>
            </c:extLst>
          </c:dPt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9,93</a:t>
                    </a:r>
                  </a:p>
                </c:rich>
              </c:tx>
              <c:numFmt formatCode="0.00%" sourceLinked="0"/>
              <c:spPr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76-4FF4-BD07-D7094DF5D894}"/>
                </c:ext>
              </c:extLst>
            </c:dLbl>
            <c:dLbl>
              <c:idx val="1"/>
              <c:numFmt formatCode="0.00%" sourceLinked="0"/>
              <c:spPr/>
              <c:txPr>
                <a:bodyPr rot="0" vert="horz"/>
                <a:lstStyle/>
                <a:p>
                  <a:pPr>
                    <a:defRPr/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0%" sourceLinked="0"/>
              <c:spPr/>
              <c:txPr>
                <a:bodyPr rot="0" vert="horz"/>
                <a:lstStyle/>
                <a:p>
                  <a:pPr>
                    <a:defRPr/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Hoja1!$A$91:$A$93</c:f>
              <c:strCache>
                <c:ptCount val="3"/>
                <c:pt idx="0">
                  <c:v>SIEMPRE</c:v>
                </c:pt>
                <c:pt idx="1">
                  <c:v>AVECES</c:v>
                </c:pt>
                <c:pt idx="2">
                  <c:v>NUNCA</c:v>
                </c:pt>
              </c:strCache>
            </c:strRef>
          </c:cat>
          <c:val>
            <c:numRef>
              <c:f>Hoja1!$C$91:$C$93</c:f>
              <c:numCache>
                <c:formatCode>0.00%</c:formatCode>
                <c:ptCount val="3"/>
                <c:pt idx="0">
                  <c:v>9.9299999999999999E-2</c:v>
                </c:pt>
                <c:pt idx="1">
                  <c:v>0.2132</c:v>
                </c:pt>
                <c:pt idx="2">
                  <c:v>0.6875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E76-4FF4-BD07-D7094DF5D89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Impacto Social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Hoja1!$C$104</c:f>
              <c:strCache>
                <c:ptCount val="1"/>
                <c:pt idx="0">
                  <c:v>Porcentajes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72-4FD0-A272-4FDDF500D63A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D72-4FD0-A272-4FDDF500D63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D72-4FD0-A272-4FDDF500D63A}"/>
              </c:ext>
            </c:extLst>
          </c:dPt>
          <c:dLbls>
            <c:numFmt formatCode="0.00%" sourceLinked="0"/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Hoja1!$A$105:$A$107</c:f>
              <c:strCache>
                <c:ptCount val="3"/>
                <c:pt idx="0">
                  <c:v>SIEMPRE</c:v>
                </c:pt>
                <c:pt idx="1">
                  <c:v>NUNCA</c:v>
                </c:pt>
                <c:pt idx="2">
                  <c:v>AVECES</c:v>
                </c:pt>
              </c:strCache>
            </c:strRef>
          </c:cat>
          <c:val>
            <c:numRef>
              <c:f>Hoja1!$C$105:$C$107</c:f>
              <c:numCache>
                <c:formatCode>0.00%</c:formatCode>
                <c:ptCount val="3"/>
                <c:pt idx="0">
                  <c:v>0.13970588235294118</c:v>
                </c:pt>
                <c:pt idx="1">
                  <c:v>0.51838235294117652</c:v>
                </c:pt>
                <c:pt idx="2">
                  <c:v>0.34191176470588236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72-4FD0-A272-4FDDF500D6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Satisfaccion en el precio</a:t>
            </a:r>
            <a:endParaRPr lang="en-US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Hoja1!$C$184</c:f>
              <c:strCache>
                <c:ptCount val="1"/>
                <c:pt idx="0">
                  <c:v>Porcentajes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8AF-43C8-880B-4B725A8A73C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8AF-43C8-880B-4B725A8A73C9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8AF-43C8-880B-4B725A8A73C9}"/>
              </c:ext>
            </c:extLst>
          </c:dPt>
          <c:dLbls>
            <c:dLbl>
              <c:idx val="0"/>
              <c:numFmt formatCode="0.00%" sourceLinked="0"/>
              <c:spPr/>
              <c:txPr>
                <a:bodyPr rot="0" vert="horz"/>
                <a:lstStyle/>
                <a:p>
                  <a:pPr>
                    <a:defRPr/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/>
              <c:txPr>
                <a:bodyPr rot="0" vert="horz"/>
                <a:lstStyle/>
                <a:p>
                  <a:pPr>
                    <a:defRPr/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0%" sourceLinked="0"/>
              <c:spPr/>
              <c:txPr>
                <a:bodyPr rot="0" vert="horz"/>
                <a:lstStyle/>
                <a:p>
                  <a:pPr>
                    <a:defRPr/>
                  </a:pPr>
                  <a:endParaRPr lang="es-EC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Hoja1!$A$185:$A$187</c:f>
              <c:strCache>
                <c:ptCount val="3"/>
                <c:pt idx="0">
                  <c:v>SIEMPRE</c:v>
                </c:pt>
                <c:pt idx="1">
                  <c:v>AVECES</c:v>
                </c:pt>
                <c:pt idx="2">
                  <c:v>NUNCA</c:v>
                </c:pt>
              </c:strCache>
            </c:strRef>
          </c:cat>
          <c:val>
            <c:numRef>
              <c:f>Hoja1!$C$185:$C$187</c:f>
              <c:numCache>
                <c:formatCode>0.00%</c:formatCode>
                <c:ptCount val="3"/>
                <c:pt idx="0">
                  <c:v>0.27941176470588236</c:v>
                </c:pt>
                <c:pt idx="1">
                  <c:v>0.49264705882352944</c:v>
                </c:pt>
                <c:pt idx="2">
                  <c:v>0.22794117647058823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8AF-43C8-880B-4B725A8A73C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EF4D4-7260-4696-9048-6BF8D7CBE4D4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</dgm:pt>
    <dgm:pt modelId="{29FAB33C-EAAE-436A-B976-8DC402E1B8EC}">
      <dgm:prSet phldrT="[Texto]"/>
      <dgm:spPr/>
      <dgm:t>
        <a:bodyPr/>
        <a:lstStyle/>
        <a:p>
          <a:r>
            <a:rPr lang="es-EC" dirty="0" smtClean="0"/>
            <a:t>PRINCIPIOS</a:t>
          </a:r>
          <a:endParaRPr lang="es-EC" dirty="0"/>
        </a:p>
      </dgm:t>
    </dgm:pt>
    <dgm:pt modelId="{647A3F4E-17D5-44CB-AB4F-C324C49AE2A9}" type="parTrans" cxnId="{3B3B25B2-0D3E-45AF-9D7B-CC09027E6CB2}">
      <dgm:prSet/>
      <dgm:spPr/>
      <dgm:t>
        <a:bodyPr/>
        <a:lstStyle/>
        <a:p>
          <a:endParaRPr lang="es-EC"/>
        </a:p>
      </dgm:t>
    </dgm:pt>
    <dgm:pt modelId="{3D91F286-66A4-48EC-891D-DF859E654FF8}" type="sibTrans" cxnId="{3B3B25B2-0D3E-45AF-9D7B-CC09027E6CB2}">
      <dgm:prSet/>
      <dgm:spPr/>
      <dgm:t>
        <a:bodyPr/>
        <a:lstStyle/>
        <a:p>
          <a:endParaRPr lang="es-EC"/>
        </a:p>
      </dgm:t>
    </dgm:pt>
    <dgm:pt modelId="{2E2F552C-5B75-4377-BAD2-70549719CB8B}">
      <dgm:prSet phldrT="[Texto]"/>
      <dgm:spPr/>
      <dgm:t>
        <a:bodyPr/>
        <a:lstStyle/>
        <a:p>
          <a:r>
            <a:rPr lang="es-EC" dirty="0" smtClean="0"/>
            <a:t>IDEOLOGIAS</a:t>
          </a:r>
          <a:endParaRPr lang="es-EC" dirty="0"/>
        </a:p>
      </dgm:t>
    </dgm:pt>
    <dgm:pt modelId="{9DD26840-AA31-4888-B7CC-3CF4022F7663}" type="parTrans" cxnId="{7FB60619-13C2-4FA3-89C1-32FAF6DBFCC9}">
      <dgm:prSet/>
      <dgm:spPr/>
      <dgm:t>
        <a:bodyPr/>
        <a:lstStyle/>
        <a:p>
          <a:endParaRPr lang="es-EC"/>
        </a:p>
      </dgm:t>
    </dgm:pt>
    <dgm:pt modelId="{855E07B0-BC4F-4EA3-9ADB-8243A84DA02E}" type="sibTrans" cxnId="{7FB60619-13C2-4FA3-89C1-32FAF6DBFCC9}">
      <dgm:prSet/>
      <dgm:spPr/>
      <dgm:t>
        <a:bodyPr/>
        <a:lstStyle/>
        <a:p>
          <a:endParaRPr lang="es-EC"/>
        </a:p>
      </dgm:t>
    </dgm:pt>
    <dgm:pt modelId="{D798A03E-E3FD-4BAB-840C-031B59913C93}">
      <dgm:prSet phldrT="[Texto]"/>
      <dgm:spPr/>
      <dgm:t>
        <a:bodyPr/>
        <a:lstStyle/>
        <a:p>
          <a:r>
            <a:rPr lang="es-EC" dirty="0" smtClean="0"/>
            <a:t>FORMAS DE TRABAJO</a:t>
          </a:r>
          <a:endParaRPr lang="es-EC" dirty="0"/>
        </a:p>
      </dgm:t>
    </dgm:pt>
    <dgm:pt modelId="{A3BC7710-16C8-416E-8B1D-27986C0F49B3}" type="parTrans" cxnId="{D5DE079F-B44B-439E-8E15-3C3F758691EE}">
      <dgm:prSet/>
      <dgm:spPr/>
      <dgm:t>
        <a:bodyPr/>
        <a:lstStyle/>
        <a:p>
          <a:endParaRPr lang="es-EC"/>
        </a:p>
      </dgm:t>
    </dgm:pt>
    <dgm:pt modelId="{B23BD8EF-ECD6-4EA5-8903-319D98D51DC4}" type="sibTrans" cxnId="{D5DE079F-B44B-439E-8E15-3C3F758691EE}">
      <dgm:prSet/>
      <dgm:spPr/>
      <dgm:t>
        <a:bodyPr/>
        <a:lstStyle/>
        <a:p>
          <a:endParaRPr lang="es-EC"/>
        </a:p>
      </dgm:t>
    </dgm:pt>
    <dgm:pt modelId="{E97DC7DE-D8D4-4CDA-9CE8-FFFBA331CD65}" type="pres">
      <dgm:prSet presAssocID="{1D0EF4D4-7260-4696-9048-6BF8D7CBE4D4}" presName="Name0" presStyleCnt="0">
        <dgm:presLayoutVars>
          <dgm:dir/>
          <dgm:animLvl val="lvl"/>
          <dgm:resizeHandles val="exact"/>
        </dgm:presLayoutVars>
      </dgm:prSet>
      <dgm:spPr/>
    </dgm:pt>
    <dgm:pt modelId="{28BAF3D4-C886-4E40-BD2B-F1F95C1C6987}" type="pres">
      <dgm:prSet presAssocID="{29FAB33C-EAAE-436A-B976-8DC402E1B8E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1F60F1-C68B-4BC3-BEFA-ABA04B089D9E}" type="pres">
      <dgm:prSet presAssocID="{3D91F286-66A4-48EC-891D-DF859E654FF8}" presName="parTxOnlySpace" presStyleCnt="0"/>
      <dgm:spPr/>
    </dgm:pt>
    <dgm:pt modelId="{87FA1D6B-382C-441D-B828-CBD241A3910F}" type="pres">
      <dgm:prSet presAssocID="{2E2F552C-5B75-4377-BAD2-70549719CB8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412EA59-3FBB-4DBA-AC85-67EA1BDB9F0C}" type="pres">
      <dgm:prSet presAssocID="{855E07B0-BC4F-4EA3-9ADB-8243A84DA02E}" presName="parTxOnlySpace" presStyleCnt="0"/>
      <dgm:spPr/>
    </dgm:pt>
    <dgm:pt modelId="{70310961-D5CB-4B85-8741-7ACD594F31C4}" type="pres">
      <dgm:prSet presAssocID="{D798A03E-E3FD-4BAB-840C-031B59913C9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0B57DCD-6296-4A43-99AA-911DD8B490C7}" type="presOf" srcId="{D798A03E-E3FD-4BAB-840C-031B59913C93}" destId="{70310961-D5CB-4B85-8741-7ACD594F31C4}" srcOrd="0" destOrd="0" presId="urn:microsoft.com/office/officeart/2005/8/layout/chevron1"/>
    <dgm:cxn modelId="{7FB60619-13C2-4FA3-89C1-32FAF6DBFCC9}" srcId="{1D0EF4D4-7260-4696-9048-6BF8D7CBE4D4}" destId="{2E2F552C-5B75-4377-BAD2-70549719CB8B}" srcOrd="1" destOrd="0" parTransId="{9DD26840-AA31-4888-B7CC-3CF4022F7663}" sibTransId="{855E07B0-BC4F-4EA3-9ADB-8243A84DA02E}"/>
    <dgm:cxn modelId="{3B3B25B2-0D3E-45AF-9D7B-CC09027E6CB2}" srcId="{1D0EF4D4-7260-4696-9048-6BF8D7CBE4D4}" destId="{29FAB33C-EAAE-436A-B976-8DC402E1B8EC}" srcOrd="0" destOrd="0" parTransId="{647A3F4E-17D5-44CB-AB4F-C324C49AE2A9}" sibTransId="{3D91F286-66A4-48EC-891D-DF859E654FF8}"/>
    <dgm:cxn modelId="{6046701F-86EA-4BDA-91DD-9684CB8AA673}" type="presOf" srcId="{2E2F552C-5B75-4377-BAD2-70549719CB8B}" destId="{87FA1D6B-382C-441D-B828-CBD241A3910F}" srcOrd="0" destOrd="0" presId="urn:microsoft.com/office/officeart/2005/8/layout/chevron1"/>
    <dgm:cxn modelId="{4F214992-6C55-4159-A9C0-1B26AA085AFF}" type="presOf" srcId="{29FAB33C-EAAE-436A-B976-8DC402E1B8EC}" destId="{28BAF3D4-C886-4E40-BD2B-F1F95C1C6987}" srcOrd="0" destOrd="0" presId="urn:microsoft.com/office/officeart/2005/8/layout/chevron1"/>
    <dgm:cxn modelId="{D5DE079F-B44B-439E-8E15-3C3F758691EE}" srcId="{1D0EF4D4-7260-4696-9048-6BF8D7CBE4D4}" destId="{D798A03E-E3FD-4BAB-840C-031B59913C93}" srcOrd="2" destOrd="0" parTransId="{A3BC7710-16C8-416E-8B1D-27986C0F49B3}" sibTransId="{B23BD8EF-ECD6-4EA5-8903-319D98D51DC4}"/>
    <dgm:cxn modelId="{3A36ED98-C4F4-4F6D-9F5C-FCA54BE8825B}" type="presOf" srcId="{1D0EF4D4-7260-4696-9048-6BF8D7CBE4D4}" destId="{E97DC7DE-D8D4-4CDA-9CE8-FFFBA331CD65}" srcOrd="0" destOrd="0" presId="urn:microsoft.com/office/officeart/2005/8/layout/chevron1"/>
    <dgm:cxn modelId="{93A3A72C-8F26-475D-B2E2-5E55E3350AAA}" type="presParOf" srcId="{E97DC7DE-D8D4-4CDA-9CE8-FFFBA331CD65}" destId="{28BAF3D4-C886-4E40-BD2B-F1F95C1C6987}" srcOrd="0" destOrd="0" presId="urn:microsoft.com/office/officeart/2005/8/layout/chevron1"/>
    <dgm:cxn modelId="{698CF333-83F3-4E97-93B5-3BE9119A9F85}" type="presParOf" srcId="{E97DC7DE-D8D4-4CDA-9CE8-FFFBA331CD65}" destId="{C01F60F1-C68B-4BC3-BEFA-ABA04B089D9E}" srcOrd="1" destOrd="0" presId="urn:microsoft.com/office/officeart/2005/8/layout/chevron1"/>
    <dgm:cxn modelId="{B98B0A9A-35C2-4D98-BB2C-D3C2E8E330EE}" type="presParOf" srcId="{E97DC7DE-D8D4-4CDA-9CE8-FFFBA331CD65}" destId="{87FA1D6B-382C-441D-B828-CBD241A3910F}" srcOrd="2" destOrd="0" presId="urn:microsoft.com/office/officeart/2005/8/layout/chevron1"/>
    <dgm:cxn modelId="{51D8E3A0-7682-4B47-BD38-93889A9F91ED}" type="presParOf" srcId="{E97DC7DE-D8D4-4CDA-9CE8-FFFBA331CD65}" destId="{A412EA59-3FBB-4DBA-AC85-67EA1BDB9F0C}" srcOrd="3" destOrd="0" presId="urn:microsoft.com/office/officeart/2005/8/layout/chevron1"/>
    <dgm:cxn modelId="{C2DD4BDF-8756-4EC4-B3D5-393FDBFA713E}" type="presParOf" srcId="{E97DC7DE-D8D4-4CDA-9CE8-FFFBA331CD65}" destId="{70310961-D5CB-4B85-8741-7ACD594F31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colorful1" csCatId="colorful" phldr="1"/>
      <dgm:spPr/>
    </dgm:pt>
    <dgm:pt modelId="{B8F6E10C-E1AF-4FB7-AACA-3CFA3671C731}">
      <dgm:prSet phldrT="[Texto]" custT="1"/>
      <dgm:spPr/>
      <dgm:t>
        <a:bodyPr/>
        <a:lstStyle/>
        <a:p>
          <a:r>
            <a:rPr lang="es-EC" sz="2300" b="1" smtClean="0">
              <a:solidFill>
                <a:schemeClr val="tx1"/>
              </a:solidFill>
            </a:rPr>
            <a:t>Solo a miembros permanentes</a:t>
          </a:r>
          <a:endParaRPr lang="es-EC" sz="2300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5A1937FD-4878-445F-A987-18EE7529B497}">
      <dgm:prSet phldrT="[Texto]" custT="1"/>
      <dgm:spPr/>
      <dgm:t>
        <a:bodyPr/>
        <a:lstStyle/>
        <a:p>
          <a:r>
            <a:rPr lang="es-EC" sz="2000" b="1" smtClean="0">
              <a:solidFill>
                <a:schemeClr val="tx1"/>
              </a:solidFill>
            </a:rPr>
            <a:t>Camari Guía, Capacita y distribuye</a:t>
          </a:r>
          <a:endParaRPr lang="es-EC" sz="2000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4000" b="1" smtClean="0">
              <a:solidFill>
                <a:schemeClr val="tx1"/>
              </a:solidFill>
            </a:rPr>
            <a:t>88%</a:t>
          </a:r>
          <a:endParaRPr lang="es-EC" sz="4000" b="1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 sz="2300" b="1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 custScaleX="108308" custScaleY="97601" custLinFactNeighborX="-1152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C25C6FA2-FACE-4F2C-9CD3-E441BD9C0092}" type="presOf" srcId="{5CB9DEC5-E17A-43EF-9486-B99D006E09A1}" destId="{F8240466-FAB8-4472-A12D-ACD97B18E8EB}" srcOrd="1" destOrd="0" presId="urn:microsoft.com/office/officeart/2005/8/layout/gear1"/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EACD8880-5B0B-40A8-A61C-E1099764B585}" type="presOf" srcId="{5CB9DEC5-E17A-43EF-9486-B99D006E09A1}" destId="{19D06C8F-2780-400C-AB91-7A9E9CC3675A}" srcOrd="0" destOrd="0" presId="urn:microsoft.com/office/officeart/2005/8/layout/gear1"/>
    <dgm:cxn modelId="{D958C3C0-A3ED-41AC-9EE9-1B75C03A926B}" type="presOf" srcId="{5CB9DEC5-E17A-43EF-9486-B99D006E09A1}" destId="{3967FF33-E908-43F2-897B-AFA34886D918}" srcOrd="2" destOrd="0" presId="urn:microsoft.com/office/officeart/2005/8/layout/gear1"/>
    <dgm:cxn modelId="{01A469AE-A504-4C9E-A2E5-39772C9A9E43}" type="presOf" srcId="{5A1937FD-4878-445F-A987-18EE7529B497}" destId="{0D8775B3-921E-427F-80EC-07D511B227C1}" srcOrd="2" destOrd="0" presId="urn:microsoft.com/office/officeart/2005/8/layout/gear1"/>
    <dgm:cxn modelId="{51745DFC-964F-4D1D-844E-EEA4128FDDA8}" type="presOf" srcId="{E3C0B7C3-5C4A-425B-9120-7809A10B6E72}" destId="{EC06FAE8-900D-4DB3-B0D2-1E25D0BA6F03}" srcOrd="0" destOrd="0" presId="urn:microsoft.com/office/officeart/2005/8/layout/gear1"/>
    <dgm:cxn modelId="{6F6012FF-0D80-476B-8509-F20F7DD9ED40}" type="presOf" srcId="{5A1937FD-4878-445F-A987-18EE7529B497}" destId="{D34FCCFD-BF9B-4AEB-8A96-5FD3D3AE7745}" srcOrd="0" destOrd="0" presId="urn:microsoft.com/office/officeart/2005/8/layout/gear1"/>
    <dgm:cxn modelId="{26AD4B2A-EA30-4147-B194-4CC50E13B099}" type="presOf" srcId="{90CE9511-1F6B-451D-B5E4-BEE212108C11}" destId="{F87A9EB3-1B73-46F2-8127-9B39E900ABFC}" srcOrd="0" destOrd="0" presId="urn:microsoft.com/office/officeart/2005/8/layout/gear1"/>
    <dgm:cxn modelId="{8930AD45-FEEA-40B2-8719-D1D87E32D4F7}" type="presOf" srcId="{B8F6E10C-E1AF-4FB7-AACA-3CFA3671C731}" destId="{4BDA9429-7C99-44C5-B2D7-D07A43D01316}" srcOrd="0" destOrd="0" presId="urn:microsoft.com/office/officeart/2005/8/layout/gear1"/>
    <dgm:cxn modelId="{1B5C2B89-DC79-4856-AD49-6A9158E0945F}" type="presOf" srcId="{DF70EAE6-3B27-4C36-8AD2-9051F9146986}" destId="{E052653D-D543-438E-9846-4F2F6E8D2580}" srcOrd="0" destOrd="0" presId="urn:microsoft.com/office/officeart/2005/8/layout/gear1"/>
    <dgm:cxn modelId="{3BA4E0A9-D2DD-46B3-B644-C28B16452BEE}" type="presOf" srcId="{B8F6E10C-E1AF-4FB7-AACA-3CFA3671C731}" destId="{70E39DD7-B847-4577-B7D5-24AE53BCAF5B}" srcOrd="2" destOrd="0" presId="urn:microsoft.com/office/officeart/2005/8/layout/gear1"/>
    <dgm:cxn modelId="{2C09F8F4-3490-4F1F-916A-8B60AA01CFC5}" type="presOf" srcId="{5CB9DEC5-E17A-43EF-9486-B99D006E09A1}" destId="{A4CBE69C-CABC-41FD-9AF4-81EE8CAB6570}" srcOrd="3" destOrd="0" presId="urn:microsoft.com/office/officeart/2005/8/layout/gear1"/>
    <dgm:cxn modelId="{6D3E62D1-BEAD-4942-806C-95ECE0063B1B}" type="presOf" srcId="{5A1937FD-4878-445F-A987-18EE7529B497}" destId="{E2184126-4474-4200-A133-ED10FAC89E52}" srcOrd="1" destOrd="0" presId="urn:microsoft.com/office/officeart/2005/8/layout/gear1"/>
    <dgm:cxn modelId="{782936D1-573C-467A-92ED-6CBF8684EE74}" type="presOf" srcId="{F1598134-6FBA-4DA9-9C1F-243652530106}" destId="{C090280C-1683-4768-B243-A72EE752E158}" srcOrd="0" destOrd="0" presId="urn:microsoft.com/office/officeart/2005/8/layout/gear1"/>
    <dgm:cxn modelId="{2FE59791-5460-420D-B6C3-195B8169A12D}" type="presOf" srcId="{B8F6E10C-E1AF-4FB7-AACA-3CFA3671C731}" destId="{9F9AB9C3-D3A1-4A56-9B3A-8A4392C37E3D}" srcOrd="1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4900DF74-6B12-4331-8376-AF7833634B58}" type="presParOf" srcId="{EC06FAE8-900D-4DB3-B0D2-1E25D0BA6F03}" destId="{4BDA9429-7C99-44C5-B2D7-D07A43D01316}" srcOrd="0" destOrd="0" presId="urn:microsoft.com/office/officeart/2005/8/layout/gear1"/>
    <dgm:cxn modelId="{EF7933BD-8FFD-4734-A657-66C434CF30A9}" type="presParOf" srcId="{EC06FAE8-900D-4DB3-B0D2-1E25D0BA6F03}" destId="{9F9AB9C3-D3A1-4A56-9B3A-8A4392C37E3D}" srcOrd="1" destOrd="0" presId="urn:microsoft.com/office/officeart/2005/8/layout/gear1"/>
    <dgm:cxn modelId="{F24CC055-FFD0-4FCE-9A42-C92F89E18EF0}" type="presParOf" srcId="{EC06FAE8-900D-4DB3-B0D2-1E25D0BA6F03}" destId="{70E39DD7-B847-4577-B7D5-24AE53BCAF5B}" srcOrd="2" destOrd="0" presId="urn:microsoft.com/office/officeart/2005/8/layout/gear1"/>
    <dgm:cxn modelId="{F6FBF7CB-9A13-4EFA-8A80-C890FB2E62F4}" type="presParOf" srcId="{EC06FAE8-900D-4DB3-B0D2-1E25D0BA6F03}" destId="{D34FCCFD-BF9B-4AEB-8A96-5FD3D3AE7745}" srcOrd="3" destOrd="0" presId="urn:microsoft.com/office/officeart/2005/8/layout/gear1"/>
    <dgm:cxn modelId="{A1BF5979-190E-4317-BF78-8C4AA0018D10}" type="presParOf" srcId="{EC06FAE8-900D-4DB3-B0D2-1E25D0BA6F03}" destId="{E2184126-4474-4200-A133-ED10FAC89E52}" srcOrd="4" destOrd="0" presId="urn:microsoft.com/office/officeart/2005/8/layout/gear1"/>
    <dgm:cxn modelId="{15047645-4AAA-4F6C-B99D-5ED6D6421294}" type="presParOf" srcId="{EC06FAE8-900D-4DB3-B0D2-1E25D0BA6F03}" destId="{0D8775B3-921E-427F-80EC-07D511B227C1}" srcOrd="5" destOrd="0" presId="urn:microsoft.com/office/officeart/2005/8/layout/gear1"/>
    <dgm:cxn modelId="{42138ED8-8D65-414B-A3F7-9F31126725CA}" type="presParOf" srcId="{EC06FAE8-900D-4DB3-B0D2-1E25D0BA6F03}" destId="{19D06C8F-2780-400C-AB91-7A9E9CC3675A}" srcOrd="6" destOrd="0" presId="urn:microsoft.com/office/officeart/2005/8/layout/gear1"/>
    <dgm:cxn modelId="{6AED5223-BA72-46DA-822A-4056C7D04CD9}" type="presParOf" srcId="{EC06FAE8-900D-4DB3-B0D2-1E25D0BA6F03}" destId="{F8240466-FAB8-4472-A12D-ACD97B18E8EB}" srcOrd="7" destOrd="0" presId="urn:microsoft.com/office/officeart/2005/8/layout/gear1"/>
    <dgm:cxn modelId="{5BF09EEC-77FA-487F-8237-A2EADE95C903}" type="presParOf" srcId="{EC06FAE8-900D-4DB3-B0D2-1E25D0BA6F03}" destId="{3967FF33-E908-43F2-897B-AFA34886D918}" srcOrd="8" destOrd="0" presId="urn:microsoft.com/office/officeart/2005/8/layout/gear1"/>
    <dgm:cxn modelId="{EF5C2758-91DF-47DF-9BB1-401883C82172}" type="presParOf" srcId="{EC06FAE8-900D-4DB3-B0D2-1E25D0BA6F03}" destId="{A4CBE69C-CABC-41FD-9AF4-81EE8CAB6570}" srcOrd="9" destOrd="0" presId="urn:microsoft.com/office/officeart/2005/8/layout/gear1"/>
    <dgm:cxn modelId="{059B2CDE-F75C-4907-941E-3269795D45D0}" type="presParOf" srcId="{EC06FAE8-900D-4DB3-B0D2-1E25D0BA6F03}" destId="{E052653D-D543-438E-9846-4F2F6E8D2580}" srcOrd="10" destOrd="0" presId="urn:microsoft.com/office/officeart/2005/8/layout/gear1"/>
    <dgm:cxn modelId="{85915C92-FD00-4C08-B0A7-CEA02045AB75}" type="presParOf" srcId="{EC06FAE8-900D-4DB3-B0D2-1E25D0BA6F03}" destId="{C090280C-1683-4768-B243-A72EE752E158}" srcOrd="11" destOrd="0" presId="urn:microsoft.com/office/officeart/2005/8/layout/gear1"/>
    <dgm:cxn modelId="{0DF0CB7E-5E11-424B-827E-614250F0D905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FTO, Estrategia empresarial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Entendimiento del CJ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Comercialización FTO y FT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CB8423C3-4225-458C-B9BB-86D6A3D57D3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Capacitación</a:t>
          </a:r>
          <a:endParaRPr lang="es-EC" sz="1600" b="1" dirty="0">
            <a:solidFill>
              <a:schemeClr val="tx1"/>
            </a:solidFill>
          </a:endParaRPr>
        </a:p>
      </dgm:t>
    </dgm:pt>
    <dgm:pt modelId="{4987258F-1479-45D6-8C56-EEDFB30A1483}" type="par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0D64CDC3-714F-446E-8CDF-BDAE88AF0E65}" type="sib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4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4" custScaleX="116213">
        <dgm:presLayoutVars>
          <dgm:chMax val="0"/>
          <dgm:chPref val="0"/>
          <dgm:bulletEnabled val="1"/>
        </dgm:presLayoutVars>
      </dgm:prSet>
      <dgm:spPr/>
    </dgm:pt>
    <dgm:pt modelId="{4633B7C1-F2BA-4F27-A997-9914BA885003}" type="pres">
      <dgm:prSet presAssocID="{FAC9708F-7D23-4EB5-BC88-55D5E2D6E96E}" presName="parTxOnlySpace" presStyleCnt="0"/>
      <dgm:spPr/>
    </dgm:pt>
    <dgm:pt modelId="{DF478DC8-7F06-4194-AD22-5C0362616BF8}" type="pres">
      <dgm:prSet presAssocID="{CB8423C3-4225-458C-B9BB-86D6A3D57D3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CD6F87-F985-42D1-9615-DF32DD8098D4}" srcId="{19A32798-DD93-4795-8F95-6BD95DC62B17}" destId="{CB8423C3-4225-458C-B9BB-86D6A3D57D34}" srcOrd="3" destOrd="0" parTransId="{4987258F-1479-45D6-8C56-EEDFB30A1483}" sibTransId="{0D64CDC3-714F-446E-8CDF-BDAE88AF0E65}"/>
    <dgm:cxn modelId="{BA704212-E2AF-4E18-9D17-412D35E34D92}" type="presOf" srcId="{19A32798-DD93-4795-8F95-6BD95DC62B17}" destId="{E9C25FC8-7909-47B4-8DB3-0C233631AC7B}" srcOrd="0" destOrd="0" presId="urn:microsoft.com/office/officeart/2005/8/layout/chevron1"/>
    <dgm:cxn modelId="{1EDE9194-C3A0-4ED1-B41E-2DB05BD4C19A}" type="presOf" srcId="{CB8423C3-4225-458C-B9BB-86D6A3D57D34}" destId="{DF478DC8-7F06-4194-AD22-5C0362616BF8}" srcOrd="0" destOrd="0" presId="urn:microsoft.com/office/officeart/2005/8/layout/chevron1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F75AAF53-7A83-46E0-B097-58F22C0F2298}" type="presOf" srcId="{FCBFAA33-E5D8-458F-8A04-580FC75D1327}" destId="{0B10AA1F-9CAD-4B45-8D7C-D9706CB72195}" srcOrd="0" destOrd="0" presId="urn:microsoft.com/office/officeart/2005/8/layout/chevron1"/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0D00CC1A-8FA5-470C-9DC2-6D1694580632}" type="presOf" srcId="{540EF475-9180-41AC-A16F-BB771FAFB52A}" destId="{EF04B4C1-D995-41EA-B9EE-E1FDB74FBCBC}" srcOrd="0" destOrd="0" presId="urn:microsoft.com/office/officeart/2005/8/layout/chevron1"/>
    <dgm:cxn modelId="{134F74C2-9491-4085-A3CF-A43E62A6EA87}" type="presOf" srcId="{9378B425-E7A1-4786-A931-3FAE62D0014F}" destId="{821E44A7-1B88-4775-9E32-7CCBA1B4DF69}" srcOrd="0" destOrd="0" presId="urn:microsoft.com/office/officeart/2005/8/layout/chevron1"/>
    <dgm:cxn modelId="{13D881F9-FDFE-4BDE-AD26-D1F3E78A5A59}" type="presParOf" srcId="{E9C25FC8-7909-47B4-8DB3-0C233631AC7B}" destId="{EF04B4C1-D995-41EA-B9EE-E1FDB74FBCBC}" srcOrd="0" destOrd="0" presId="urn:microsoft.com/office/officeart/2005/8/layout/chevron1"/>
    <dgm:cxn modelId="{E50AC12A-41EC-4BF4-B4B8-A48258CF2D9C}" type="presParOf" srcId="{E9C25FC8-7909-47B4-8DB3-0C233631AC7B}" destId="{59295014-2D19-479A-921D-361FAE2301CF}" srcOrd="1" destOrd="0" presId="urn:microsoft.com/office/officeart/2005/8/layout/chevron1"/>
    <dgm:cxn modelId="{C527F472-2323-400F-8194-456300888DA4}" type="presParOf" srcId="{E9C25FC8-7909-47B4-8DB3-0C233631AC7B}" destId="{0B10AA1F-9CAD-4B45-8D7C-D9706CB72195}" srcOrd="2" destOrd="0" presId="urn:microsoft.com/office/officeart/2005/8/layout/chevron1"/>
    <dgm:cxn modelId="{FB9E1ABD-50CE-4D1B-8949-A23FF30817E8}" type="presParOf" srcId="{E9C25FC8-7909-47B4-8DB3-0C233631AC7B}" destId="{0B01B390-39D6-4DAB-8A02-BF6EB950A3D8}" srcOrd="3" destOrd="0" presId="urn:microsoft.com/office/officeart/2005/8/layout/chevron1"/>
    <dgm:cxn modelId="{D5AEF7E6-A840-4C6D-8C56-39BF2B6F9C92}" type="presParOf" srcId="{E9C25FC8-7909-47B4-8DB3-0C233631AC7B}" destId="{821E44A7-1B88-4775-9E32-7CCBA1B4DF69}" srcOrd="4" destOrd="0" presId="urn:microsoft.com/office/officeart/2005/8/layout/chevron1"/>
    <dgm:cxn modelId="{45E9BE6C-0E86-478E-B189-7B31F4F550B4}" type="presParOf" srcId="{E9C25FC8-7909-47B4-8DB3-0C233631AC7B}" destId="{4633B7C1-F2BA-4F27-A997-9914BA885003}" srcOrd="5" destOrd="0" presId="urn:microsoft.com/office/officeart/2005/8/layout/chevron1"/>
    <dgm:cxn modelId="{6D0318B5-FE3B-4D4C-83FA-DE054BFC786B}" type="presParOf" srcId="{E9C25FC8-7909-47B4-8DB3-0C233631AC7B}" destId="{DF478DC8-7F06-4194-AD22-5C0362616BF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F6E10C-E1AF-4FB7-AACA-3CFA3671C73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FEPP</a:t>
          </a:r>
        </a:p>
        <a:p>
          <a:r>
            <a:rPr lang="es-EC" b="1" dirty="0" smtClean="0">
              <a:solidFill>
                <a:schemeClr val="tx1"/>
              </a:solidFill>
            </a:rPr>
            <a:t>Informes Financieros anuales Públicos</a:t>
          </a:r>
          <a:endParaRPr lang="es-EC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1937FD-4878-445F-A987-18EE7529B49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Proceso de comunicación cada 3 meses</a:t>
          </a:r>
          <a:endParaRPr lang="es-EC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4000" dirty="0" smtClean="0">
              <a:solidFill>
                <a:schemeClr val="tx1"/>
              </a:solidFill>
            </a:rPr>
            <a:t>88%</a:t>
          </a:r>
          <a:endParaRPr lang="es-EC" sz="4000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 custLinFactNeighborX="16729" custLinFactNeighborY="989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 custScaleX="125430" custScaleY="13025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 custLinFactNeighborX="8056" custLinFactNeighborY="-13916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DF522E57-F9E7-4E73-B987-5BF49B3156EE}" type="presOf" srcId="{90CE9511-1F6B-451D-B5E4-BEE212108C11}" destId="{F87A9EB3-1B73-46F2-8127-9B39E900ABFC}" srcOrd="0" destOrd="0" presId="urn:microsoft.com/office/officeart/2005/8/layout/gear1"/>
    <dgm:cxn modelId="{5DE34F53-D714-4E95-A17F-E9185C77F0B1}" type="presOf" srcId="{B8F6E10C-E1AF-4FB7-AACA-3CFA3671C731}" destId="{4BDA9429-7C99-44C5-B2D7-D07A43D01316}" srcOrd="0" destOrd="0" presId="urn:microsoft.com/office/officeart/2005/8/layout/gear1"/>
    <dgm:cxn modelId="{3D3BFC9E-A20E-4474-B001-F8B194B22C5A}" type="presOf" srcId="{B8F6E10C-E1AF-4FB7-AACA-3CFA3671C731}" destId="{9F9AB9C3-D3A1-4A56-9B3A-8A4392C37E3D}" srcOrd="1" destOrd="0" presId="urn:microsoft.com/office/officeart/2005/8/layout/gear1"/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049C7C33-632E-4102-BFE2-23BE8D1540E0}" type="presOf" srcId="{5CB9DEC5-E17A-43EF-9486-B99D006E09A1}" destId="{A4CBE69C-CABC-41FD-9AF4-81EE8CAB6570}" srcOrd="3" destOrd="0" presId="urn:microsoft.com/office/officeart/2005/8/layout/gear1"/>
    <dgm:cxn modelId="{43073CA5-1D63-4AA1-904C-B9819E786743}" type="presOf" srcId="{5CB9DEC5-E17A-43EF-9486-B99D006E09A1}" destId="{19D06C8F-2780-400C-AB91-7A9E9CC3675A}" srcOrd="0" destOrd="0" presId="urn:microsoft.com/office/officeart/2005/8/layout/gear1"/>
    <dgm:cxn modelId="{46E0D1B3-98A6-4E57-875C-126C59392756}" type="presOf" srcId="{5CB9DEC5-E17A-43EF-9486-B99D006E09A1}" destId="{3967FF33-E908-43F2-897B-AFA34886D918}" srcOrd="2" destOrd="0" presId="urn:microsoft.com/office/officeart/2005/8/layout/gear1"/>
    <dgm:cxn modelId="{6553823D-66CC-4AA0-A307-473BD6DDCCC2}" type="presOf" srcId="{5A1937FD-4878-445F-A987-18EE7529B497}" destId="{E2184126-4474-4200-A133-ED10FAC89E52}" srcOrd="1" destOrd="0" presId="urn:microsoft.com/office/officeart/2005/8/layout/gear1"/>
    <dgm:cxn modelId="{9C7F7F96-E440-45FF-8461-74D1F642B650}" type="presOf" srcId="{F1598134-6FBA-4DA9-9C1F-243652530106}" destId="{C090280C-1683-4768-B243-A72EE752E158}" srcOrd="0" destOrd="0" presId="urn:microsoft.com/office/officeart/2005/8/layout/gear1"/>
    <dgm:cxn modelId="{FE4A681A-12DF-48C0-A71A-47A5FB924174}" type="presOf" srcId="{5A1937FD-4878-445F-A987-18EE7529B497}" destId="{0D8775B3-921E-427F-80EC-07D511B227C1}" srcOrd="2" destOrd="0" presId="urn:microsoft.com/office/officeart/2005/8/layout/gear1"/>
    <dgm:cxn modelId="{87CA51F1-D11D-44AE-8E09-147CF8B2BA9A}" type="presOf" srcId="{B8F6E10C-E1AF-4FB7-AACA-3CFA3671C731}" destId="{70E39DD7-B847-4577-B7D5-24AE53BCAF5B}" srcOrd="2" destOrd="0" presId="urn:microsoft.com/office/officeart/2005/8/layout/gear1"/>
    <dgm:cxn modelId="{125168B7-D49C-4A4B-B508-90A3C11705C6}" type="presOf" srcId="{DF70EAE6-3B27-4C36-8AD2-9051F9146986}" destId="{E052653D-D543-438E-9846-4F2F6E8D2580}" srcOrd="0" destOrd="0" presId="urn:microsoft.com/office/officeart/2005/8/layout/gear1"/>
    <dgm:cxn modelId="{9CD26F36-6741-42F7-8F30-672590E4D48D}" type="presOf" srcId="{E3C0B7C3-5C4A-425B-9120-7809A10B6E72}" destId="{EC06FAE8-900D-4DB3-B0D2-1E25D0BA6F03}" srcOrd="0" destOrd="0" presId="urn:microsoft.com/office/officeart/2005/8/layout/gear1"/>
    <dgm:cxn modelId="{CF323456-6CD2-4A1E-BBA2-F187770ED29F}" type="presOf" srcId="{5CB9DEC5-E17A-43EF-9486-B99D006E09A1}" destId="{F8240466-FAB8-4472-A12D-ACD97B18E8EB}" srcOrd="1" destOrd="0" presId="urn:microsoft.com/office/officeart/2005/8/layout/gear1"/>
    <dgm:cxn modelId="{56BF11F8-F26F-4104-87C6-A2FA223856A2}" type="presOf" srcId="{5A1937FD-4878-445F-A987-18EE7529B497}" destId="{D34FCCFD-BF9B-4AEB-8A96-5FD3D3AE7745}" srcOrd="0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EB7FB28C-0BA3-4B78-9A06-5BC430CDFB46}" type="presParOf" srcId="{EC06FAE8-900D-4DB3-B0D2-1E25D0BA6F03}" destId="{4BDA9429-7C99-44C5-B2D7-D07A43D01316}" srcOrd="0" destOrd="0" presId="urn:microsoft.com/office/officeart/2005/8/layout/gear1"/>
    <dgm:cxn modelId="{D9E9CD4D-BB3E-485E-B562-00423AEB7C05}" type="presParOf" srcId="{EC06FAE8-900D-4DB3-B0D2-1E25D0BA6F03}" destId="{9F9AB9C3-D3A1-4A56-9B3A-8A4392C37E3D}" srcOrd="1" destOrd="0" presId="urn:microsoft.com/office/officeart/2005/8/layout/gear1"/>
    <dgm:cxn modelId="{834045CF-61A5-4FBF-9B5C-081FC7CDA109}" type="presParOf" srcId="{EC06FAE8-900D-4DB3-B0D2-1E25D0BA6F03}" destId="{70E39DD7-B847-4577-B7D5-24AE53BCAF5B}" srcOrd="2" destOrd="0" presId="urn:microsoft.com/office/officeart/2005/8/layout/gear1"/>
    <dgm:cxn modelId="{00BA782F-3659-48F2-A2B8-793CBA16AF48}" type="presParOf" srcId="{EC06FAE8-900D-4DB3-B0D2-1E25D0BA6F03}" destId="{D34FCCFD-BF9B-4AEB-8A96-5FD3D3AE7745}" srcOrd="3" destOrd="0" presId="urn:microsoft.com/office/officeart/2005/8/layout/gear1"/>
    <dgm:cxn modelId="{B6C18C15-CC9E-4284-A35B-5E71F81F05F8}" type="presParOf" srcId="{EC06FAE8-900D-4DB3-B0D2-1E25D0BA6F03}" destId="{E2184126-4474-4200-A133-ED10FAC89E52}" srcOrd="4" destOrd="0" presId="urn:microsoft.com/office/officeart/2005/8/layout/gear1"/>
    <dgm:cxn modelId="{94DB1481-CA17-4013-9981-F3AE9C124D1A}" type="presParOf" srcId="{EC06FAE8-900D-4DB3-B0D2-1E25D0BA6F03}" destId="{0D8775B3-921E-427F-80EC-07D511B227C1}" srcOrd="5" destOrd="0" presId="urn:microsoft.com/office/officeart/2005/8/layout/gear1"/>
    <dgm:cxn modelId="{383078C3-593D-4DF4-A43F-CD0757E54289}" type="presParOf" srcId="{EC06FAE8-900D-4DB3-B0D2-1E25D0BA6F03}" destId="{19D06C8F-2780-400C-AB91-7A9E9CC3675A}" srcOrd="6" destOrd="0" presId="urn:microsoft.com/office/officeart/2005/8/layout/gear1"/>
    <dgm:cxn modelId="{69352ED2-5D92-462F-BB1A-14A74223C61E}" type="presParOf" srcId="{EC06FAE8-900D-4DB3-B0D2-1E25D0BA6F03}" destId="{F8240466-FAB8-4472-A12D-ACD97B18E8EB}" srcOrd="7" destOrd="0" presId="urn:microsoft.com/office/officeart/2005/8/layout/gear1"/>
    <dgm:cxn modelId="{47F5A811-CB3E-4159-B0B5-61D84CA73B70}" type="presParOf" srcId="{EC06FAE8-900D-4DB3-B0D2-1E25D0BA6F03}" destId="{3967FF33-E908-43F2-897B-AFA34886D918}" srcOrd="8" destOrd="0" presId="urn:microsoft.com/office/officeart/2005/8/layout/gear1"/>
    <dgm:cxn modelId="{DA391156-6178-419E-B31B-E034573B5046}" type="presParOf" srcId="{EC06FAE8-900D-4DB3-B0D2-1E25D0BA6F03}" destId="{A4CBE69C-CABC-41FD-9AF4-81EE8CAB6570}" srcOrd="9" destOrd="0" presId="urn:microsoft.com/office/officeart/2005/8/layout/gear1"/>
    <dgm:cxn modelId="{0EC3FF41-A74F-4DB5-BCB9-AB8EFD0F2061}" type="presParOf" srcId="{EC06FAE8-900D-4DB3-B0D2-1E25D0BA6F03}" destId="{E052653D-D543-438E-9846-4F2F6E8D2580}" srcOrd="10" destOrd="0" presId="urn:microsoft.com/office/officeart/2005/8/layout/gear1"/>
    <dgm:cxn modelId="{30E0A72E-FAFE-429A-95EB-F390F0270C63}" type="presParOf" srcId="{EC06FAE8-900D-4DB3-B0D2-1E25D0BA6F03}" destId="{C090280C-1683-4768-B243-A72EE752E158}" srcOrd="11" destOrd="0" presId="urn:microsoft.com/office/officeart/2005/8/layout/gear1"/>
    <dgm:cxn modelId="{42BF55C0-D59D-4043-96E4-AFECBA0A93FC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Informes públicos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Comunicación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Recepción de comentarios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CB8423C3-4225-458C-B9BB-86D6A3D57D3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Sistema Administrativo</a:t>
          </a:r>
          <a:endParaRPr lang="es-EC" sz="1600" b="1" dirty="0">
            <a:solidFill>
              <a:schemeClr val="tx1"/>
            </a:solidFill>
          </a:endParaRPr>
        </a:p>
      </dgm:t>
    </dgm:pt>
    <dgm:pt modelId="{4987258F-1479-45D6-8C56-EEDFB30A1483}" type="par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0D64CDC3-714F-446E-8CDF-BDAE88AF0E65}" type="sib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4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4" custScaleX="116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33B7C1-F2BA-4F27-A997-9914BA885003}" type="pres">
      <dgm:prSet presAssocID="{FAC9708F-7D23-4EB5-BC88-55D5E2D6E96E}" presName="parTxOnlySpace" presStyleCnt="0"/>
      <dgm:spPr/>
    </dgm:pt>
    <dgm:pt modelId="{DF478DC8-7F06-4194-AD22-5C0362616BF8}" type="pres">
      <dgm:prSet presAssocID="{CB8423C3-4225-458C-B9BB-86D6A3D57D3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CD6F87-F985-42D1-9615-DF32DD8098D4}" srcId="{19A32798-DD93-4795-8F95-6BD95DC62B17}" destId="{CB8423C3-4225-458C-B9BB-86D6A3D57D34}" srcOrd="3" destOrd="0" parTransId="{4987258F-1479-45D6-8C56-EEDFB30A1483}" sibTransId="{0D64CDC3-714F-446E-8CDF-BDAE88AF0E65}"/>
    <dgm:cxn modelId="{00F03857-4FA3-48C4-8DF9-EB24607E8897}" type="presOf" srcId="{FCBFAA33-E5D8-458F-8A04-580FC75D1327}" destId="{0B10AA1F-9CAD-4B45-8D7C-D9706CB72195}" srcOrd="0" destOrd="0" presId="urn:microsoft.com/office/officeart/2005/8/layout/chevron1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429A7546-1B6E-4B76-A746-01BBA3F4D9D1}" type="presOf" srcId="{540EF475-9180-41AC-A16F-BB771FAFB52A}" destId="{EF04B4C1-D995-41EA-B9EE-E1FDB74FBCBC}" srcOrd="0" destOrd="0" presId="urn:microsoft.com/office/officeart/2005/8/layout/chevron1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3EB2C9CD-6C46-4F83-8E62-A7BD461474D5}" type="presOf" srcId="{9378B425-E7A1-4786-A931-3FAE62D0014F}" destId="{821E44A7-1B88-4775-9E32-7CCBA1B4DF69}" srcOrd="0" destOrd="0" presId="urn:microsoft.com/office/officeart/2005/8/layout/chevron1"/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503EC078-908C-4CAE-B3FC-2238246AC09D}" type="presOf" srcId="{19A32798-DD93-4795-8F95-6BD95DC62B17}" destId="{E9C25FC8-7909-47B4-8DB3-0C233631AC7B}" srcOrd="0" destOrd="0" presId="urn:microsoft.com/office/officeart/2005/8/layout/chevron1"/>
    <dgm:cxn modelId="{28024DC3-7721-4535-81BD-D666BFBCE7EF}" type="presOf" srcId="{CB8423C3-4225-458C-B9BB-86D6A3D57D34}" destId="{DF478DC8-7F06-4194-AD22-5C0362616BF8}" srcOrd="0" destOrd="0" presId="urn:microsoft.com/office/officeart/2005/8/layout/chevron1"/>
    <dgm:cxn modelId="{13398549-0D05-480F-9892-9EE7B2EA96C9}" type="presParOf" srcId="{E9C25FC8-7909-47B4-8DB3-0C233631AC7B}" destId="{EF04B4C1-D995-41EA-B9EE-E1FDB74FBCBC}" srcOrd="0" destOrd="0" presId="urn:microsoft.com/office/officeart/2005/8/layout/chevron1"/>
    <dgm:cxn modelId="{A16F4576-8C21-40A6-9EA1-627234EC3EB6}" type="presParOf" srcId="{E9C25FC8-7909-47B4-8DB3-0C233631AC7B}" destId="{59295014-2D19-479A-921D-361FAE2301CF}" srcOrd="1" destOrd="0" presId="urn:microsoft.com/office/officeart/2005/8/layout/chevron1"/>
    <dgm:cxn modelId="{DD24197E-526C-40DF-9520-A62901C20D4C}" type="presParOf" srcId="{E9C25FC8-7909-47B4-8DB3-0C233631AC7B}" destId="{0B10AA1F-9CAD-4B45-8D7C-D9706CB72195}" srcOrd="2" destOrd="0" presId="urn:microsoft.com/office/officeart/2005/8/layout/chevron1"/>
    <dgm:cxn modelId="{D31FA6EE-594D-4261-8487-5BE6231260D8}" type="presParOf" srcId="{E9C25FC8-7909-47B4-8DB3-0C233631AC7B}" destId="{0B01B390-39D6-4DAB-8A02-BF6EB950A3D8}" srcOrd="3" destOrd="0" presId="urn:microsoft.com/office/officeart/2005/8/layout/chevron1"/>
    <dgm:cxn modelId="{E786C7EE-FDF4-4EE1-BD0D-39191074D615}" type="presParOf" srcId="{E9C25FC8-7909-47B4-8DB3-0C233631AC7B}" destId="{821E44A7-1B88-4775-9E32-7CCBA1B4DF69}" srcOrd="4" destOrd="0" presId="urn:microsoft.com/office/officeart/2005/8/layout/chevron1"/>
    <dgm:cxn modelId="{338FBE82-2448-46F0-BAAC-14783CD06B7C}" type="presParOf" srcId="{E9C25FC8-7909-47B4-8DB3-0C233631AC7B}" destId="{4633B7C1-F2BA-4F27-A997-9914BA885003}" srcOrd="5" destOrd="0" presId="urn:microsoft.com/office/officeart/2005/8/layout/chevron1"/>
    <dgm:cxn modelId="{58AD9345-9466-4977-A22C-AE6DAD04FD44}" type="presParOf" srcId="{E9C25FC8-7909-47B4-8DB3-0C233631AC7B}" destId="{DF478DC8-7F06-4194-AD22-5C0362616BF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F6E10C-E1AF-4FB7-AACA-3CFA3671C73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Contrato Indefinido, formas de pago, no consignación</a:t>
          </a:r>
          <a:endParaRPr lang="es-EC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A1937FD-4878-445F-A987-18EE7529B49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Simiatug Llakta y Camari</a:t>
          </a:r>
          <a:endParaRPr lang="es-EC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3600" b="1" dirty="0" smtClean="0">
              <a:solidFill>
                <a:schemeClr val="tx1"/>
              </a:solidFill>
            </a:rPr>
            <a:t>100%</a:t>
          </a:r>
          <a:endParaRPr lang="es-EC" sz="3600" b="1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 custLinFactNeighborX="2123" custLinFactNeighborY="708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BE8CBB83-6A20-4BDF-A767-EF8AF3B42AD8}" type="presOf" srcId="{5CB9DEC5-E17A-43EF-9486-B99D006E09A1}" destId="{A4CBE69C-CABC-41FD-9AF4-81EE8CAB6570}" srcOrd="3" destOrd="0" presId="urn:microsoft.com/office/officeart/2005/8/layout/gear1"/>
    <dgm:cxn modelId="{F6E6A0FD-E79B-4C68-B887-E51A2B6221EF}" type="presOf" srcId="{B8F6E10C-E1AF-4FB7-AACA-3CFA3671C731}" destId="{9F9AB9C3-D3A1-4A56-9B3A-8A4392C37E3D}" srcOrd="1" destOrd="0" presId="urn:microsoft.com/office/officeart/2005/8/layout/gear1"/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BDBA3670-8F4C-40E5-AB8D-DEBA8A2869F0}" type="presOf" srcId="{90CE9511-1F6B-451D-B5E4-BEE212108C11}" destId="{F87A9EB3-1B73-46F2-8127-9B39E900ABFC}" srcOrd="0" destOrd="0" presId="urn:microsoft.com/office/officeart/2005/8/layout/gear1"/>
    <dgm:cxn modelId="{3885940B-8CB3-4740-96D8-A6B1329B9672}" type="presOf" srcId="{5A1937FD-4878-445F-A987-18EE7529B497}" destId="{E2184126-4474-4200-A133-ED10FAC89E52}" srcOrd="1" destOrd="0" presId="urn:microsoft.com/office/officeart/2005/8/layout/gear1"/>
    <dgm:cxn modelId="{1382D0F3-A9D7-4DBC-A554-7264AE3C92C1}" type="presOf" srcId="{DF70EAE6-3B27-4C36-8AD2-9051F9146986}" destId="{E052653D-D543-438E-9846-4F2F6E8D2580}" srcOrd="0" destOrd="0" presId="urn:microsoft.com/office/officeart/2005/8/layout/gear1"/>
    <dgm:cxn modelId="{47CD809F-2966-4B02-916F-0C49214C2148}" type="presOf" srcId="{E3C0B7C3-5C4A-425B-9120-7809A10B6E72}" destId="{EC06FAE8-900D-4DB3-B0D2-1E25D0BA6F03}" srcOrd="0" destOrd="0" presId="urn:microsoft.com/office/officeart/2005/8/layout/gear1"/>
    <dgm:cxn modelId="{23287E62-12C6-4CE0-8346-41EEC4D67E67}" type="presOf" srcId="{F1598134-6FBA-4DA9-9C1F-243652530106}" destId="{C090280C-1683-4768-B243-A72EE752E158}" srcOrd="0" destOrd="0" presId="urn:microsoft.com/office/officeart/2005/8/layout/gear1"/>
    <dgm:cxn modelId="{E9F3F6CF-10F8-4800-BCD3-541F81D37F40}" type="presOf" srcId="{5CB9DEC5-E17A-43EF-9486-B99D006E09A1}" destId="{F8240466-FAB8-4472-A12D-ACD97B18E8EB}" srcOrd="1" destOrd="0" presId="urn:microsoft.com/office/officeart/2005/8/layout/gear1"/>
    <dgm:cxn modelId="{DE772D2A-9C52-4F78-BAE5-4509B6D0FCBB}" type="presOf" srcId="{5CB9DEC5-E17A-43EF-9486-B99D006E09A1}" destId="{3967FF33-E908-43F2-897B-AFA34886D918}" srcOrd="2" destOrd="0" presId="urn:microsoft.com/office/officeart/2005/8/layout/gear1"/>
    <dgm:cxn modelId="{5DACB714-3DD2-4373-A850-45DFC382E4E4}" type="presOf" srcId="{5A1937FD-4878-445F-A987-18EE7529B497}" destId="{D34FCCFD-BF9B-4AEB-8A96-5FD3D3AE7745}" srcOrd="0" destOrd="0" presId="urn:microsoft.com/office/officeart/2005/8/layout/gear1"/>
    <dgm:cxn modelId="{13914580-D784-4567-9BA1-4F039ADC61F2}" type="presOf" srcId="{B8F6E10C-E1AF-4FB7-AACA-3CFA3671C731}" destId="{4BDA9429-7C99-44C5-B2D7-D07A43D01316}" srcOrd="0" destOrd="0" presId="urn:microsoft.com/office/officeart/2005/8/layout/gear1"/>
    <dgm:cxn modelId="{391CFEF2-9334-40D1-9801-DC61CAE81767}" type="presOf" srcId="{5CB9DEC5-E17A-43EF-9486-B99D006E09A1}" destId="{19D06C8F-2780-400C-AB91-7A9E9CC3675A}" srcOrd="0" destOrd="0" presId="urn:microsoft.com/office/officeart/2005/8/layout/gear1"/>
    <dgm:cxn modelId="{BB2045D2-FCF7-4B7B-A5C3-57801147323D}" type="presOf" srcId="{B8F6E10C-E1AF-4FB7-AACA-3CFA3671C731}" destId="{70E39DD7-B847-4577-B7D5-24AE53BCAF5B}" srcOrd="2" destOrd="0" presId="urn:microsoft.com/office/officeart/2005/8/layout/gear1"/>
    <dgm:cxn modelId="{794333F0-D060-4676-B2AB-77249D72F3AD}" type="presOf" srcId="{5A1937FD-4878-445F-A987-18EE7529B497}" destId="{0D8775B3-921E-427F-80EC-07D511B227C1}" srcOrd="2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D78E08B3-E663-4FC3-B0AF-2F87B1AFCD50}" type="presParOf" srcId="{EC06FAE8-900D-4DB3-B0D2-1E25D0BA6F03}" destId="{4BDA9429-7C99-44C5-B2D7-D07A43D01316}" srcOrd="0" destOrd="0" presId="urn:microsoft.com/office/officeart/2005/8/layout/gear1"/>
    <dgm:cxn modelId="{0499EBBB-7755-4FE8-8CAE-230C4F3B2E83}" type="presParOf" srcId="{EC06FAE8-900D-4DB3-B0D2-1E25D0BA6F03}" destId="{9F9AB9C3-D3A1-4A56-9B3A-8A4392C37E3D}" srcOrd="1" destOrd="0" presId="urn:microsoft.com/office/officeart/2005/8/layout/gear1"/>
    <dgm:cxn modelId="{96A18010-73F7-4E13-A486-42EFE67FBEE8}" type="presParOf" srcId="{EC06FAE8-900D-4DB3-B0D2-1E25D0BA6F03}" destId="{70E39DD7-B847-4577-B7D5-24AE53BCAF5B}" srcOrd="2" destOrd="0" presId="urn:microsoft.com/office/officeart/2005/8/layout/gear1"/>
    <dgm:cxn modelId="{DE6BEEDC-4ACE-436F-A277-7964659D20F8}" type="presParOf" srcId="{EC06FAE8-900D-4DB3-B0D2-1E25D0BA6F03}" destId="{D34FCCFD-BF9B-4AEB-8A96-5FD3D3AE7745}" srcOrd="3" destOrd="0" presId="urn:microsoft.com/office/officeart/2005/8/layout/gear1"/>
    <dgm:cxn modelId="{606718AC-E748-4C9E-8309-B2A768D2976C}" type="presParOf" srcId="{EC06FAE8-900D-4DB3-B0D2-1E25D0BA6F03}" destId="{E2184126-4474-4200-A133-ED10FAC89E52}" srcOrd="4" destOrd="0" presId="urn:microsoft.com/office/officeart/2005/8/layout/gear1"/>
    <dgm:cxn modelId="{9816D250-0ADE-433F-A324-154BB0557B66}" type="presParOf" srcId="{EC06FAE8-900D-4DB3-B0D2-1E25D0BA6F03}" destId="{0D8775B3-921E-427F-80EC-07D511B227C1}" srcOrd="5" destOrd="0" presId="urn:microsoft.com/office/officeart/2005/8/layout/gear1"/>
    <dgm:cxn modelId="{DFB0B2F2-0762-4C79-9AB9-53906A6E4D46}" type="presParOf" srcId="{EC06FAE8-900D-4DB3-B0D2-1E25D0BA6F03}" destId="{19D06C8F-2780-400C-AB91-7A9E9CC3675A}" srcOrd="6" destOrd="0" presId="urn:microsoft.com/office/officeart/2005/8/layout/gear1"/>
    <dgm:cxn modelId="{D486A03B-CC1E-4E05-A249-36E7FB876A5B}" type="presParOf" srcId="{EC06FAE8-900D-4DB3-B0D2-1E25D0BA6F03}" destId="{F8240466-FAB8-4472-A12D-ACD97B18E8EB}" srcOrd="7" destOrd="0" presId="urn:microsoft.com/office/officeart/2005/8/layout/gear1"/>
    <dgm:cxn modelId="{3FEA17E6-7688-4341-8B1E-AE9A018C735A}" type="presParOf" srcId="{EC06FAE8-900D-4DB3-B0D2-1E25D0BA6F03}" destId="{3967FF33-E908-43F2-897B-AFA34886D918}" srcOrd="8" destOrd="0" presId="urn:microsoft.com/office/officeart/2005/8/layout/gear1"/>
    <dgm:cxn modelId="{945144B2-602F-422F-BAD6-0719288F1C54}" type="presParOf" srcId="{EC06FAE8-900D-4DB3-B0D2-1E25D0BA6F03}" destId="{A4CBE69C-CABC-41FD-9AF4-81EE8CAB6570}" srcOrd="9" destOrd="0" presId="urn:microsoft.com/office/officeart/2005/8/layout/gear1"/>
    <dgm:cxn modelId="{6300D6AE-D2C5-46E9-9A97-1A58C0BF7F5F}" type="presParOf" srcId="{EC06FAE8-900D-4DB3-B0D2-1E25D0BA6F03}" destId="{E052653D-D543-438E-9846-4F2F6E8D2580}" srcOrd="10" destOrd="0" presId="urn:microsoft.com/office/officeart/2005/8/layout/gear1"/>
    <dgm:cxn modelId="{46DA8076-8F4E-4ECB-B9A3-CA5F37C328D6}" type="presParOf" srcId="{EC06FAE8-900D-4DB3-B0D2-1E25D0BA6F03}" destId="{C090280C-1683-4768-B243-A72EE752E158}" srcOrd="11" destOrd="0" presId="urn:microsoft.com/office/officeart/2005/8/layout/gear1"/>
    <dgm:cxn modelId="{7C113BE3-DC21-4D25-B7D8-B30065726037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Acuerdos claros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Respeto de acuerdos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Condiciones de pago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CB8423C3-4225-458C-B9BB-86D6A3D57D3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Habilidades tradicionales</a:t>
          </a:r>
          <a:endParaRPr lang="es-EC" sz="1600" b="1" dirty="0">
            <a:solidFill>
              <a:schemeClr val="tx1"/>
            </a:solidFill>
          </a:endParaRPr>
        </a:p>
      </dgm:t>
    </dgm:pt>
    <dgm:pt modelId="{4987258F-1479-45D6-8C56-EEDFB30A1483}" type="par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0D64CDC3-714F-446E-8CDF-BDAE88AF0E65}" type="sib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4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4" custScaleX="116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33B7C1-F2BA-4F27-A997-9914BA885003}" type="pres">
      <dgm:prSet presAssocID="{FAC9708F-7D23-4EB5-BC88-55D5E2D6E96E}" presName="parTxOnlySpace" presStyleCnt="0"/>
      <dgm:spPr/>
    </dgm:pt>
    <dgm:pt modelId="{DF478DC8-7F06-4194-AD22-5C0362616BF8}" type="pres">
      <dgm:prSet presAssocID="{CB8423C3-4225-458C-B9BB-86D6A3D57D3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E055D19-7D8B-4E62-BDD3-1EB9702293EF}" type="presOf" srcId="{540EF475-9180-41AC-A16F-BB771FAFB52A}" destId="{EF04B4C1-D995-41EA-B9EE-E1FDB74FBCBC}" srcOrd="0" destOrd="0" presId="urn:microsoft.com/office/officeart/2005/8/layout/chevron1"/>
    <dgm:cxn modelId="{DFCD6F87-F985-42D1-9615-DF32DD8098D4}" srcId="{19A32798-DD93-4795-8F95-6BD95DC62B17}" destId="{CB8423C3-4225-458C-B9BB-86D6A3D57D34}" srcOrd="3" destOrd="0" parTransId="{4987258F-1479-45D6-8C56-EEDFB30A1483}" sibTransId="{0D64CDC3-714F-446E-8CDF-BDAE88AF0E65}"/>
    <dgm:cxn modelId="{EED6C1CD-67B1-4911-B3EF-0D7649B30E41}" type="presOf" srcId="{CB8423C3-4225-458C-B9BB-86D6A3D57D34}" destId="{DF478DC8-7F06-4194-AD22-5C0362616BF8}" srcOrd="0" destOrd="0" presId="urn:microsoft.com/office/officeart/2005/8/layout/chevron1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62194AEA-F043-4A18-AD33-D7A9B715BB52}" type="presOf" srcId="{19A32798-DD93-4795-8F95-6BD95DC62B17}" destId="{E9C25FC8-7909-47B4-8DB3-0C233631AC7B}" srcOrd="0" destOrd="0" presId="urn:microsoft.com/office/officeart/2005/8/layout/chevron1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7A4D3975-E0F3-4FFB-B9FF-556C1EF31421}" type="presOf" srcId="{FCBFAA33-E5D8-458F-8A04-580FC75D1327}" destId="{0B10AA1F-9CAD-4B45-8D7C-D9706CB72195}" srcOrd="0" destOrd="0" presId="urn:microsoft.com/office/officeart/2005/8/layout/chevron1"/>
    <dgm:cxn modelId="{20DD2ECE-2B16-4C62-9C64-B0B7F9595FD3}" type="presOf" srcId="{9378B425-E7A1-4786-A931-3FAE62D0014F}" destId="{821E44A7-1B88-4775-9E32-7CCBA1B4DF69}" srcOrd="0" destOrd="0" presId="urn:microsoft.com/office/officeart/2005/8/layout/chevron1"/>
    <dgm:cxn modelId="{59ED67A3-8F25-4202-890E-EA7BD058FD47}" type="presParOf" srcId="{E9C25FC8-7909-47B4-8DB3-0C233631AC7B}" destId="{EF04B4C1-D995-41EA-B9EE-E1FDB74FBCBC}" srcOrd="0" destOrd="0" presId="urn:microsoft.com/office/officeart/2005/8/layout/chevron1"/>
    <dgm:cxn modelId="{D3515518-B6CD-4302-AD8F-FEF005DE4A9D}" type="presParOf" srcId="{E9C25FC8-7909-47B4-8DB3-0C233631AC7B}" destId="{59295014-2D19-479A-921D-361FAE2301CF}" srcOrd="1" destOrd="0" presId="urn:microsoft.com/office/officeart/2005/8/layout/chevron1"/>
    <dgm:cxn modelId="{D027F5C6-9943-4999-86DF-14D4B89B6D20}" type="presParOf" srcId="{E9C25FC8-7909-47B4-8DB3-0C233631AC7B}" destId="{0B10AA1F-9CAD-4B45-8D7C-D9706CB72195}" srcOrd="2" destOrd="0" presId="urn:microsoft.com/office/officeart/2005/8/layout/chevron1"/>
    <dgm:cxn modelId="{F5B23A2F-61D8-4B34-BA03-0D012AC4EDFA}" type="presParOf" srcId="{E9C25FC8-7909-47B4-8DB3-0C233631AC7B}" destId="{0B01B390-39D6-4DAB-8A02-BF6EB950A3D8}" srcOrd="3" destOrd="0" presId="urn:microsoft.com/office/officeart/2005/8/layout/chevron1"/>
    <dgm:cxn modelId="{F50A9FC4-DC66-4C02-97DA-EB69912C44BB}" type="presParOf" srcId="{E9C25FC8-7909-47B4-8DB3-0C233631AC7B}" destId="{821E44A7-1B88-4775-9E32-7CCBA1B4DF69}" srcOrd="4" destOrd="0" presId="urn:microsoft.com/office/officeart/2005/8/layout/chevron1"/>
    <dgm:cxn modelId="{AA982AE4-8D72-4751-9C11-3A2DF5639446}" type="presParOf" srcId="{E9C25FC8-7909-47B4-8DB3-0C233631AC7B}" destId="{4633B7C1-F2BA-4F27-A997-9914BA885003}" srcOrd="5" destOrd="0" presId="urn:microsoft.com/office/officeart/2005/8/layout/chevron1"/>
    <dgm:cxn modelId="{7EADE62B-52F1-4196-8A7D-A5F3AF4076DB}" type="presParOf" srcId="{E9C25FC8-7909-47B4-8DB3-0C233631AC7B}" destId="{DF478DC8-7F06-4194-AD22-5C0362616BF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F6E10C-E1AF-4FB7-AACA-3CFA3671C731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No sueldo mínimo vital</a:t>
          </a:r>
          <a:endParaRPr lang="es-EC" sz="2000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5A1937FD-4878-445F-A987-18EE7529B497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Demanda estática</a:t>
          </a:r>
          <a:endParaRPr lang="es-EC" sz="2000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4000" b="1" dirty="0" smtClean="0">
              <a:solidFill>
                <a:schemeClr val="tx1"/>
              </a:solidFill>
            </a:rPr>
            <a:t>50%</a:t>
          </a:r>
          <a:endParaRPr lang="es-EC" sz="4000" b="1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 custScaleX="106006" custScaleY="1017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46682C93-D694-402B-BFDD-F8AF723BABFD}" type="presOf" srcId="{5A1937FD-4878-445F-A987-18EE7529B497}" destId="{E2184126-4474-4200-A133-ED10FAC89E52}" srcOrd="1" destOrd="0" presId="urn:microsoft.com/office/officeart/2005/8/layout/gear1"/>
    <dgm:cxn modelId="{1E281174-21E5-4A60-A6FA-BA5D1E136C99}" type="presOf" srcId="{90CE9511-1F6B-451D-B5E4-BEE212108C11}" destId="{F87A9EB3-1B73-46F2-8127-9B39E900ABFC}" srcOrd="0" destOrd="0" presId="urn:microsoft.com/office/officeart/2005/8/layout/gear1"/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CD3D2813-28B1-44C1-A579-88DED82516B1}" type="presOf" srcId="{5A1937FD-4878-445F-A987-18EE7529B497}" destId="{D34FCCFD-BF9B-4AEB-8A96-5FD3D3AE7745}" srcOrd="0" destOrd="0" presId="urn:microsoft.com/office/officeart/2005/8/layout/gear1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A0ECDB08-22B5-46DE-B012-C172FDB3B801}" type="presOf" srcId="{5CB9DEC5-E17A-43EF-9486-B99D006E09A1}" destId="{19D06C8F-2780-400C-AB91-7A9E9CC3675A}" srcOrd="0" destOrd="0" presId="urn:microsoft.com/office/officeart/2005/8/layout/gear1"/>
    <dgm:cxn modelId="{BBD7203F-DD7C-4998-A20D-4F06420DE0A7}" type="presOf" srcId="{E3C0B7C3-5C4A-425B-9120-7809A10B6E72}" destId="{EC06FAE8-900D-4DB3-B0D2-1E25D0BA6F03}" srcOrd="0" destOrd="0" presId="urn:microsoft.com/office/officeart/2005/8/layout/gear1"/>
    <dgm:cxn modelId="{9D4D275C-367F-4244-88EA-BB2E19B1C98F}" type="presOf" srcId="{5CB9DEC5-E17A-43EF-9486-B99D006E09A1}" destId="{3967FF33-E908-43F2-897B-AFA34886D918}" srcOrd="2" destOrd="0" presId="urn:microsoft.com/office/officeart/2005/8/layout/gear1"/>
    <dgm:cxn modelId="{6C17BFB7-FBE1-451A-B006-09DD358516DC}" type="presOf" srcId="{B8F6E10C-E1AF-4FB7-AACA-3CFA3671C731}" destId="{70E39DD7-B847-4577-B7D5-24AE53BCAF5B}" srcOrd="2" destOrd="0" presId="urn:microsoft.com/office/officeart/2005/8/layout/gear1"/>
    <dgm:cxn modelId="{2DE84EDA-9098-4147-A8A6-E6E83C89E6F2}" type="presOf" srcId="{5A1937FD-4878-445F-A987-18EE7529B497}" destId="{0D8775B3-921E-427F-80EC-07D511B227C1}" srcOrd="2" destOrd="0" presId="urn:microsoft.com/office/officeart/2005/8/layout/gear1"/>
    <dgm:cxn modelId="{423DE1F6-5603-4CA1-83A1-83B99CE3A3DE}" type="presOf" srcId="{F1598134-6FBA-4DA9-9C1F-243652530106}" destId="{C090280C-1683-4768-B243-A72EE752E158}" srcOrd="0" destOrd="0" presId="urn:microsoft.com/office/officeart/2005/8/layout/gear1"/>
    <dgm:cxn modelId="{EFD9636D-7CCC-4A5B-B117-1897DC4D43FD}" type="presOf" srcId="{B8F6E10C-E1AF-4FB7-AACA-3CFA3671C731}" destId="{9F9AB9C3-D3A1-4A56-9B3A-8A4392C37E3D}" srcOrd="1" destOrd="0" presId="urn:microsoft.com/office/officeart/2005/8/layout/gear1"/>
    <dgm:cxn modelId="{CAEE1ABD-F24D-46A7-BF81-5701E5FCBF35}" type="presOf" srcId="{5CB9DEC5-E17A-43EF-9486-B99D006E09A1}" destId="{A4CBE69C-CABC-41FD-9AF4-81EE8CAB6570}" srcOrd="3" destOrd="0" presId="urn:microsoft.com/office/officeart/2005/8/layout/gear1"/>
    <dgm:cxn modelId="{88754C4B-A996-4596-87B8-5FB75CDB2325}" type="presOf" srcId="{5CB9DEC5-E17A-43EF-9486-B99D006E09A1}" destId="{F8240466-FAB8-4472-A12D-ACD97B18E8EB}" srcOrd="1" destOrd="0" presId="urn:microsoft.com/office/officeart/2005/8/layout/gear1"/>
    <dgm:cxn modelId="{6F32C077-78A2-4CDF-A90D-EA7819164462}" type="presOf" srcId="{DF70EAE6-3B27-4C36-8AD2-9051F9146986}" destId="{E052653D-D543-438E-9846-4F2F6E8D2580}" srcOrd="0" destOrd="0" presId="urn:microsoft.com/office/officeart/2005/8/layout/gear1"/>
    <dgm:cxn modelId="{2115A6FB-7964-4555-9F7D-1CE03DD8D9A9}" type="presOf" srcId="{B8F6E10C-E1AF-4FB7-AACA-3CFA3671C731}" destId="{4BDA9429-7C99-44C5-B2D7-D07A43D01316}" srcOrd="0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8BBF106C-8E43-4BF1-A881-8875254EE7CD}" type="presParOf" srcId="{EC06FAE8-900D-4DB3-B0D2-1E25D0BA6F03}" destId="{4BDA9429-7C99-44C5-B2D7-D07A43D01316}" srcOrd="0" destOrd="0" presId="urn:microsoft.com/office/officeart/2005/8/layout/gear1"/>
    <dgm:cxn modelId="{06C2F395-1868-485C-8015-16DC12C16ADD}" type="presParOf" srcId="{EC06FAE8-900D-4DB3-B0D2-1E25D0BA6F03}" destId="{9F9AB9C3-D3A1-4A56-9B3A-8A4392C37E3D}" srcOrd="1" destOrd="0" presId="urn:microsoft.com/office/officeart/2005/8/layout/gear1"/>
    <dgm:cxn modelId="{3087732D-BC86-49F1-8403-066FEB142773}" type="presParOf" srcId="{EC06FAE8-900D-4DB3-B0D2-1E25D0BA6F03}" destId="{70E39DD7-B847-4577-B7D5-24AE53BCAF5B}" srcOrd="2" destOrd="0" presId="urn:microsoft.com/office/officeart/2005/8/layout/gear1"/>
    <dgm:cxn modelId="{DEA47ECB-C5ED-42D6-9AC8-CE797CF5265B}" type="presParOf" srcId="{EC06FAE8-900D-4DB3-B0D2-1E25D0BA6F03}" destId="{D34FCCFD-BF9B-4AEB-8A96-5FD3D3AE7745}" srcOrd="3" destOrd="0" presId="urn:microsoft.com/office/officeart/2005/8/layout/gear1"/>
    <dgm:cxn modelId="{17DA6FCF-ABD6-4DF6-8930-76069E78C6E8}" type="presParOf" srcId="{EC06FAE8-900D-4DB3-B0D2-1E25D0BA6F03}" destId="{E2184126-4474-4200-A133-ED10FAC89E52}" srcOrd="4" destOrd="0" presId="urn:microsoft.com/office/officeart/2005/8/layout/gear1"/>
    <dgm:cxn modelId="{FCA3A84E-B85E-42C1-927A-81858F82CF26}" type="presParOf" srcId="{EC06FAE8-900D-4DB3-B0D2-1E25D0BA6F03}" destId="{0D8775B3-921E-427F-80EC-07D511B227C1}" srcOrd="5" destOrd="0" presId="urn:microsoft.com/office/officeart/2005/8/layout/gear1"/>
    <dgm:cxn modelId="{90337BAC-3974-463E-AB41-8DACAB92D9FD}" type="presParOf" srcId="{EC06FAE8-900D-4DB3-B0D2-1E25D0BA6F03}" destId="{19D06C8F-2780-400C-AB91-7A9E9CC3675A}" srcOrd="6" destOrd="0" presId="urn:microsoft.com/office/officeart/2005/8/layout/gear1"/>
    <dgm:cxn modelId="{20CA71BB-D62A-47C5-BE1F-88989B76A4C9}" type="presParOf" srcId="{EC06FAE8-900D-4DB3-B0D2-1E25D0BA6F03}" destId="{F8240466-FAB8-4472-A12D-ACD97B18E8EB}" srcOrd="7" destOrd="0" presId="urn:microsoft.com/office/officeart/2005/8/layout/gear1"/>
    <dgm:cxn modelId="{974CAD72-E6F4-4E22-842F-6181E79C32B4}" type="presParOf" srcId="{EC06FAE8-900D-4DB3-B0D2-1E25D0BA6F03}" destId="{3967FF33-E908-43F2-897B-AFA34886D918}" srcOrd="8" destOrd="0" presId="urn:microsoft.com/office/officeart/2005/8/layout/gear1"/>
    <dgm:cxn modelId="{F9086D74-3205-4151-8ED6-3C7C54ECF4DF}" type="presParOf" srcId="{EC06FAE8-900D-4DB3-B0D2-1E25D0BA6F03}" destId="{A4CBE69C-CABC-41FD-9AF4-81EE8CAB6570}" srcOrd="9" destOrd="0" presId="urn:microsoft.com/office/officeart/2005/8/layout/gear1"/>
    <dgm:cxn modelId="{5D61C251-4F61-4EA8-AF09-DD3B2F4FFA9C}" type="presParOf" srcId="{EC06FAE8-900D-4DB3-B0D2-1E25D0BA6F03}" destId="{E052653D-D543-438E-9846-4F2F6E8D2580}" srcOrd="10" destOrd="0" presId="urn:microsoft.com/office/officeart/2005/8/layout/gear1"/>
    <dgm:cxn modelId="{FCFD7D7C-B7AD-4D38-A023-D1CA27D03639}" type="presParOf" srcId="{EC06FAE8-900D-4DB3-B0D2-1E25D0BA6F03}" destId="{C090280C-1683-4768-B243-A72EE752E158}" srcOrd="11" destOrd="0" presId="urn:microsoft.com/office/officeart/2005/8/layout/gear1"/>
    <dgm:cxn modelId="{3209677F-6CD1-47E0-A366-5B04B67C1D0C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Sueldo mínimo vital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Precio del producto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Costo de producción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3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3" custScaleX="116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746BC3A4-C980-4AB6-82AE-7CEDF6907894}" type="presOf" srcId="{9378B425-E7A1-4786-A931-3FAE62D0014F}" destId="{821E44A7-1B88-4775-9E32-7CCBA1B4DF69}" srcOrd="0" destOrd="0" presId="urn:microsoft.com/office/officeart/2005/8/layout/chevron1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68E1AB8C-360F-44C5-A00C-2974D9FF97F9}" type="presOf" srcId="{19A32798-DD93-4795-8F95-6BD95DC62B17}" destId="{E9C25FC8-7909-47B4-8DB3-0C233631AC7B}" srcOrd="0" destOrd="0" presId="urn:microsoft.com/office/officeart/2005/8/layout/chevron1"/>
    <dgm:cxn modelId="{C3F7FA12-D649-4663-8C0F-710DA2831093}" type="presOf" srcId="{FCBFAA33-E5D8-458F-8A04-580FC75D1327}" destId="{0B10AA1F-9CAD-4B45-8D7C-D9706CB72195}" srcOrd="0" destOrd="0" presId="urn:microsoft.com/office/officeart/2005/8/layout/chevron1"/>
    <dgm:cxn modelId="{4EFE0DE6-A65F-4872-9A04-FDED0FADC03F}" type="presOf" srcId="{540EF475-9180-41AC-A16F-BB771FAFB52A}" destId="{EF04B4C1-D995-41EA-B9EE-E1FDB74FBCBC}" srcOrd="0" destOrd="0" presId="urn:microsoft.com/office/officeart/2005/8/layout/chevron1"/>
    <dgm:cxn modelId="{EC08FA4D-EBF8-4B77-94BF-2250FD39830A}" type="presParOf" srcId="{E9C25FC8-7909-47B4-8DB3-0C233631AC7B}" destId="{EF04B4C1-D995-41EA-B9EE-E1FDB74FBCBC}" srcOrd="0" destOrd="0" presId="urn:microsoft.com/office/officeart/2005/8/layout/chevron1"/>
    <dgm:cxn modelId="{EBBA3D34-7CF0-4AC1-B6AD-EE4062BB1DDE}" type="presParOf" srcId="{E9C25FC8-7909-47B4-8DB3-0C233631AC7B}" destId="{59295014-2D19-479A-921D-361FAE2301CF}" srcOrd="1" destOrd="0" presId="urn:microsoft.com/office/officeart/2005/8/layout/chevron1"/>
    <dgm:cxn modelId="{1F275C34-5CA0-44F6-9C07-7A77BBF73C5F}" type="presParOf" srcId="{E9C25FC8-7909-47B4-8DB3-0C233631AC7B}" destId="{0B10AA1F-9CAD-4B45-8D7C-D9706CB72195}" srcOrd="2" destOrd="0" presId="urn:microsoft.com/office/officeart/2005/8/layout/chevron1"/>
    <dgm:cxn modelId="{1D15C224-5380-410F-9D10-3F0184756FEB}" type="presParOf" srcId="{E9C25FC8-7909-47B4-8DB3-0C233631AC7B}" destId="{0B01B390-39D6-4DAB-8A02-BF6EB950A3D8}" srcOrd="3" destOrd="0" presId="urn:microsoft.com/office/officeart/2005/8/layout/chevron1"/>
    <dgm:cxn modelId="{EB2A0B7C-D467-4D86-A1EC-8A390F245F0C}" type="presParOf" srcId="{E9C25FC8-7909-47B4-8DB3-0C233631AC7B}" destId="{821E44A7-1B88-4775-9E32-7CCBA1B4DF6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F6E10C-E1AF-4FB7-AACA-3CFA3671C73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Parte del proceso de producción</a:t>
          </a:r>
          <a:endParaRPr lang="es-EC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A1937FD-4878-445F-A987-18EE7529B49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1500 menores</a:t>
          </a:r>
          <a:endParaRPr lang="es-EC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4000" b="1" dirty="0" smtClean="0">
              <a:solidFill>
                <a:schemeClr val="tx1"/>
              </a:solidFill>
            </a:rPr>
            <a:t>100</a:t>
          </a:r>
          <a:r>
            <a:rPr lang="es-EC" sz="2000" b="1" dirty="0" smtClean="0">
              <a:solidFill>
                <a:schemeClr val="tx1"/>
              </a:solidFill>
            </a:rPr>
            <a:t>%</a:t>
          </a:r>
          <a:endParaRPr lang="es-EC" sz="2000" b="1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CCAE11C9-15C3-44D2-877C-285E65BB16E1}" type="presOf" srcId="{90CE9511-1F6B-451D-B5E4-BEE212108C11}" destId="{F87A9EB3-1B73-46F2-8127-9B39E900ABFC}" srcOrd="0" destOrd="0" presId="urn:microsoft.com/office/officeart/2005/8/layout/gear1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6B0BAD30-DBB0-4294-B5B5-47720E8872EB}" type="presOf" srcId="{B8F6E10C-E1AF-4FB7-AACA-3CFA3671C731}" destId="{70E39DD7-B847-4577-B7D5-24AE53BCAF5B}" srcOrd="2" destOrd="0" presId="urn:microsoft.com/office/officeart/2005/8/layout/gear1"/>
    <dgm:cxn modelId="{89C12B1F-D2CA-408A-9991-2F04F2FA21AA}" type="presOf" srcId="{5CB9DEC5-E17A-43EF-9486-B99D006E09A1}" destId="{3967FF33-E908-43F2-897B-AFA34886D918}" srcOrd="2" destOrd="0" presId="urn:microsoft.com/office/officeart/2005/8/layout/gear1"/>
    <dgm:cxn modelId="{51E5B5C0-B5C5-4C90-9018-317097374881}" type="presOf" srcId="{DF70EAE6-3B27-4C36-8AD2-9051F9146986}" destId="{E052653D-D543-438E-9846-4F2F6E8D2580}" srcOrd="0" destOrd="0" presId="urn:microsoft.com/office/officeart/2005/8/layout/gear1"/>
    <dgm:cxn modelId="{6F5AE9EB-C114-44AC-8A63-902BB54D1E06}" type="presOf" srcId="{5A1937FD-4878-445F-A987-18EE7529B497}" destId="{D34FCCFD-BF9B-4AEB-8A96-5FD3D3AE7745}" srcOrd="0" destOrd="0" presId="urn:microsoft.com/office/officeart/2005/8/layout/gear1"/>
    <dgm:cxn modelId="{A1C02536-4B9A-4FD0-8B84-23AFF485CDDD}" type="presOf" srcId="{5CB9DEC5-E17A-43EF-9486-B99D006E09A1}" destId="{A4CBE69C-CABC-41FD-9AF4-81EE8CAB6570}" srcOrd="3" destOrd="0" presId="urn:microsoft.com/office/officeart/2005/8/layout/gear1"/>
    <dgm:cxn modelId="{87632D40-F1CA-4BE1-82BE-07472407D65C}" type="presOf" srcId="{F1598134-6FBA-4DA9-9C1F-243652530106}" destId="{C090280C-1683-4768-B243-A72EE752E158}" srcOrd="0" destOrd="0" presId="urn:microsoft.com/office/officeart/2005/8/layout/gear1"/>
    <dgm:cxn modelId="{80BFD269-3BA9-4C17-AACC-93D8291CD550}" type="presOf" srcId="{5CB9DEC5-E17A-43EF-9486-B99D006E09A1}" destId="{19D06C8F-2780-400C-AB91-7A9E9CC3675A}" srcOrd="0" destOrd="0" presId="urn:microsoft.com/office/officeart/2005/8/layout/gear1"/>
    <dgm:cxn modelId="{F7E1F789-F873-4FA0-8242-DA1B2E4A4B24}" type="presOf" srcId="{5A1937FD-4878-445F-A987-18EE7529B497}" destId="{E2184126-4474-4200-A133-ED10FAC89E52}" srcOrd="1" destOrd="0" presId="urn:microsoft.com/office/officeart/2005/8/layout/gear1"/>
    <dgm:cxn modelId="{4D8595C6-A044-40C5-AA93-AB144106A530}" type="presOf" srcId="{5A1937FD-4878-445F-A987-18EE7529B497}" destId="{0D8775B3-921E-427F-80EC-07D511B227C1}" srcOrd="2" destOrd="0" presId="urn:microsoft.com/office/officeart/2005/8/layout/gear1"/>
    <dgm:cxn modelId="{B73394D7-77FE-438A-A131-E3BF3049EDEF}" type="presOf" srcId="{E3C0B7C3-5C4A-425B-9120-7809A10B6E72}" destId="{EC06FAE8-900D-4DB3-B0D2-1E25D0BA6F03}" srcOrd="0" destOrd="0" presId="urn:microsoft.com/office/officeart/2005/8/layout/gear1"/>
    <dgm:cxn modelId="{082153DC-F585-4680-9222-D8876A203BFB}" type="presOf" srcId="{B8F6E10C-E1AF-4FB7-AACA-3CFA3671C731}" destId="{9F9AB9C3-D3A1-4A56-9B3A-8A4392C37E3D}" srcOrd="1" destOrd="0" presId="urn:microsoft.com/office/officeart/2005/8/layout/gear1"/>
    <dgm:cxn modelId="{8F9F164B-539C-49E0-9A0A-EF5AD44AAE85}" type="presOf" srcId="{B8F6E10C-E1AF-4FB7-AACA-3CFA3671C731}" destId="{4BDA9429-7C99-44C5-B2D7-D07A43D01316}" srcOrd="0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6DB9F18B-9A51-42A3-84E8-AFB19BB3D4CF}" type="presOf" srcId="{5CB9DEC5-E17A-43EF-9486-B99D006E09A1}" destId="{F8240466-FAB8-4472-A12D-ACD97B18E8EB}" srcOrd="1" destOrd="0" presId="urn:microsoft.com/office/officeart/2005/8/layout/gear1"/>
    <dgm:cxn modelId="{04245DC3-5637-4C22-BEED-A2120E1FC155}" type="presParOf" srcId="{EC06FAE8-900D-4DB3-B0D2-1E25D0BA6F03}" destId="{4BDA9429-7C99-44C5-B2D7-D07A43D01316}" srcOrd="0" destOrd="0" presId="urn:microsoft.com/office/officeart/2005/8/layout/gear1"/>
    <dgm:cxn modelId="{DBD9E7FC-6BF6-44EE-AC03-46D00C72E36C}" type="presParOf" srcId="{EC06FAE8-900D-4DB3-B0D2-1E25D0BA6F03}" destId="{9F9AB9C3-D3A1-4A56-9B3A-8A4392C37E3D}" srcOrd="1" destOrd="0" presId="urn:microsoft.com/office/officeart/2005/8/layout/gear1"/>
    <dgm:cxn modelId="{30903F62-74BE-4627-94A4-47886A324529}" type="presParOf" srcId="{EC06FAE8-900D-4DB3-B0D2-1E25D0BA6F03}" destId="{70E39DD7-B847-4577-B7D5-24AE53BCAF5B}" srcOrd="2" destOrd="0" presId="urn:microsoft.com/office/officeart/2005/8/layout/gear1"/>
    <dgm:cxn modelId="{EE90905D-E914-436D-9AEE-80B1F5146FDF}" type="presParOf" srcId="{EC06FAE8-900D-4DB3-B0D2-1E25D0BA6F03}" destId="{D34FCCFD-BF9B-4AEB-8A96-5FD3D3AE7745}" srcOrd="3" destOrd="0" presId="urn:microsoft.com/office/officeart/2005/8/layout/gear1"/>
    <dgm:cxn modelId="{84D5B0E0-ADC8-4464-8739-C4EB931A81E6}" type="presParOf" srcId="{EC06FAE8-900D-4DB3-B0D2-1E25D0BA6F03}" destId="{E2184126-4474-4200-A133-ED10FAC89E52}" srcOrd="4" destOrd="0" presId="urn:microsoft.com/office/officeart/2005/8/layout/gear1"/>
    <dgm:cxn modelId="{0B89805D-8AF7-465C-850C-67752B1555F1}" type="presParOf" srcId="{EC06FAE8-900D-4DB3-B0D2-1E25D0BA6F03}" destId="{0D8775B3-921E-427F-80EC-07D511B227C1}" srcOrd="5" destOrd="0" presId="urn:microsoft.com/office/officeart/2005/8/layout/gear1"/>
    <dgm:cxn modelId="{C7EEAA0F-BC78-42D3-A694-552E566B1FED}" type="presParOf" srcId="{EC06FAE8-900D-4DB3-B0D2-1E25D0BA6F03}" destId="{19D06C8F-2780-400C-AB91-7A9E9CC3675A}" srcOrd="6" destOrd="0" presId="urn:microsoft.com/office/officeart/2005/8/layout/gear1"/>
    <dgm:cxn modelId="{E97009BF-8F6B-45E3-8950-DE3886E41FFB}" type="presParOf" srcId="{EC06FAE8-900D-4DB3-B0D2-1E25D0BA6F03}" destId="{F8240466-FAB8-4472-A12D-ACD97B18E8EB}" srcOrd="7" destOrd="0" presId="urn:microsoft.com/office/officeart/2005/8/layout/gear1"/>
    <dgm:cxn modelId="{45B96784-78B1-40E7-AB16-84009B8FCD4C}" type="presParOf" srcId="{EC06FAE8-900D-4DB3-B0D2-1E25D0BA6F03}" destId="{3967FF33-E908-43F2-897B-AFA34886D918}" srcOrd="8" destOrd="0" presId="urn:microsoft.com/office/officeart/2005/8/layout/gear1"/>
    <dgm:cxn modelId="{34D84252-3756-45B0-B9E6-94AEB8B7D2B9}" type="presParOf" srcId="{EC06FAE8-900D-4DB3-B0D2-1E25D0BA6F03}" destId="{A4CBE69C-CABC-41FD-9AF4-81EE8CAB6570}" srcOrd="9" destOrd="0" presId="urn:microsoft.com/office/officeart/2005/8/layout/gear1"/>
    <dgm:cxn modelId="{01F23016-AA96-4087-8040-635A0DC9E965}" type="presParOf" srcId="{EC06FAE8-900D-4DB3-B0D2-1E25D0BA6F03}" destId="{E052653D-D543-438E-9846-4F2F6E8D2580}" srcOrd="10" destOrd="0" presId="urn:microsoft.com/office/officeart/2005/8/layout/gear1"/>
    <dgm:cxn modelId="{13816463-A32E-479B-802D-526F4D19C236}" type="presParOf" srcId="{EC06FAE8-900D-4DB3-B0D2-1E25D0BA6F03}" destId="{C090280C-1683-4768-B243-A72EE752E158}" srcOrd="11" destOrd="0" presId="urn:microsoft.com/office/officeart/2005/8/layout/gear1"/>
    <dgm:cxn modelId="{0069CBF5-91AF-490B-B7F9-08F100243647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Respeto por los menores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Trabajo obligado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Empresa Familiar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3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3" custScaleX="116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028ADCC-892A-4DD2-86C9-EFF38D7BAD64}" type="presOf" srcId="{FCBFAA33-E5D8-458F-8A04-580FC75D1327}" destId="{0B10AA1F-9CAD-4B45-8D7C-D9706CB72195}" srcOrd="0" destOrd="0" presId="urn:microsoft.com/office/officeart/2005/8/layout/chevron1"/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903FD961-8F1C-442B-B5E0-47F401EB43EB}" type="presOf" srcId="{540EF475-9180-41AC-A16F-BB771FAFB52A}" destId="{EF04B4C1-D995-41EA-B9EE-E1FDB74FBCBC}" srcOrd="0" destOrd="0" presId="urn:microsoft.com/office/officeart/2005/8/layout/chevron1"/>
    <dgm:cxn modelId="{8D236EFC-3A74-44D9-B0EF-A0C508F55637}" type="presOf" srcId="{9378B425-E7A1-4786-A931-3FAE62D0014F}" destId="{821E44A7-1B88-4775-9E32-7CCBA1B4DF69}" srcOrd="0" destOrd="0" presId="urn:microsoft.com/office/officeart/2005/8/layout/chevron1"/>
    <dgm:cxn modelId="{CCD3861C-7B03-4071-8381-869BDD0FE963}" type="presOf" srcId="{19A32798-DD93-4795-8F95-6BD95DC62B17}" destId="{E9C25FC8-7909-47B4-8DB3-0C233631AC7B}" srcOrd="0" destOrd="0" presId="urn:microsoft.com/office/officeart/2005/8/layout/chevron1"/>
    <dgm:cxn modelId="{1553C3F4-A357-4E2F-BC22-9B79A97AC736}" type="presParOf" srcId="{E9C25FC8-7909-47B4-8DB3-0C233631AC7B}" destId="{EF04B4C1-D995-41EA-B9EE-E1FDB74FBCBC}" srcOrd="0" destOrd="0" presId="urn:microsoft.com/office/officeart/2005/8/layout/chevron1"/>
    <dgm:cxn modelId="{F7B492E1-B99C-43D7-9FFF-9516F9751AFA}" type="presParOf" srcId="{E9C25FC8-7909-47B4-8DB3-0C233631AC7B}" destId="{59295014-2D19-479A-921D-361FAE2301CF}" srcOrd="1" destOrd="0" presId="urn:microsoft.com/office/officeart/2005/8/layout/chevron1"/>
    <dgm:cxn modelId="{A7E7EBE8-B02F-45E5-A7E3-A785D5F1345D}" type="presParOf" srcId="{E9C25FC8-7909-47B4-8DB3-0C233631AC7B}" destId="{0B10AA1F-9CAD-4B45-8D7C-D9706CB72195}" srcOrd="2" destOrd="0" presId="urn:microsoft.com/office/officeart/2005/8/layout/chevron1"/>
    <dgm:cxn modelId="{3CB6D96C-0AEA-4238-8B4F-A405F9F1EF68}" type="presParOf" srcId="{E9C25FC8-7909-47B4-8DB3-0C233631AC7B}" destId="{0B01B390-39D6-4DAB-8A02-BF6EB950A3D8}" srcOrd="3" destOrd="0" presId="urn:microsoft.com/office/officeart/2005/8/layout/chevron1"/>
    <dgm:cxn modelId="{33BCA2B6-EA97-4C96-8915-F1FFFD19B227}" type="presParOf" srcId="{E9C25FC8-7909-47B4-8DB3-0C233631AC7B}" destId="{821E44A7-1B88-4775-9E32-7CCBA1B4DF6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844D1E-4404-42E9-868F-16B450F4A4C9}" type="doc">
      <dgm:prSet loTypeId="urn:microsoft.com/office/officeart/2005/8/layout/target1" loCatId="relationship" qsTypeId="urn:microsoft.com/office/officeart/2005/8/quickstyle/3d1" qsCatId="3D" csTypeId="urn:microsoft.com/office/officeart/2005/8/colors/colorful1" csCatId="colorful" phldr="1"/>
      <dgm:spPr/>
    </dgm:pt>
    <dgm:pt modelId="{ED6D4289-10F2-4FDD-B1DC-7B81C15480AE}">
      <dgm:prSet phldrT="[Texto]"/>
      <dgm:spPr/>
      <dgm:t>
        <a:bodyPr/>
        <a:lstStyle/>
        <a:p>
          <a:r>
            <a:rPr lang="es-EC" dirty="0" smtClean="0"/>
            <a:t>Manual de técnicas de iniciación para comercio justo</a:t>
          </a:r>
          <a:endParaRPr lang="es-ES" dirty="0"/>
        </a:p>
      </dgm:t>
    </dgm:pt>
    <dgm:pt modelId="{4A88F87C-6002-4546-832E-D0EAA6D0600A}" type="parTrans" cxnId="{6505227C-94F1-4055-B079-F48EF03FCBFA}">
      <dgm:prSet/>
      <dgm:spPr/>
      <dgm:t>
        <a:bodyPr/>
        <a:lstStyle/>
        <a:p>
          <a:endParaRPr lang="es-ES"/>
        </a:p>
      </dgm:t>
    </dgm:pt>
    <dgm:pt modelId="{543E32C8-423E-47F9-AC24-09F015838661}" type="sibTrans" cxnId="{6505227C-94F1-4055-B079-F48EF03FCBFA}">
      <dgm:prSet/>
      <dgm:spPr/>
      <dgm:t>
        <a:bodyPr/>
        <a:lstStyle/>
        <a:p>
          <a:endParaRPr lang="es-ES"/>
        </a:p>
      </dgm:t>
    </dgm:pt>
    <dgm:pt modelId="{283924A3-5382-4B61-94A0-7D78527C8C64}">
      <dgm:prSet phldrT="[Texto]"/>
      <dgm:spPr/>
      <dgm:t>
        <a:bodyPr/>
        <a:lstStyle/>
        <a:p>
          <a:r>
            <a:rPr lang="es-ES" dirty="0" smtClean="0"/>
            <a:t>Guía de CJ para artesanos de Latinoamérica</a:t>
          </a:r>
          <a:endParaRPr lang="es-ES" dirty="0"/>
        </a:p>
      </dgm:t>
    </dgm:pt>
    <dgm:pt modelId="{D33DD90A-4530-4671-B429-A0A251461A59}" type="parTrans" cxnId="{584FC152-585A-4AF5-B6C2-0FF25FC4B715}">
      <dgm:prSet/>
      <dgm:spPr/>
      <dgm:t>
        <a:bodyPr/>
        <a:lstStyle/>
        <a:p>
          <a:endParaRPr lang="es-ES"/>
        </a:p>
      </dgm:t>
    </dgm:pt>
    <dgm:pt modelId="{61D2279A-108F-4EF1-9F65-7A3B7CAD98DE}" type="sibTrans" cxnId="{584FC152-585A-4AF5-B6C2-0FF25FC4B715}">
      <dgm:prSet/>
      <dgm:spPr/>
      <dgm:t>
        <a:bodyPr/>
        <a:lstStyle/>
        <a:p>
          <a:endParaRPr lang="es-ES"/>
        </a:p>
      </dgm:t>
    </dgm:pt>
    <dgm:pt modelId="{4AD4E971-5990-459C-AA69-1C159EA62C56}">
      <dgm:prSet phldrT="[Texto]"/>
      <dgm:spPr/>
      <dgm:t>
        <a:bodyPr/>
        <a:lstStyle/>
        <a:p>
          <a:r>
            <a:rPr lang="es-EC" dirty="0" smtClean="0"/>
            <a:t>La realidad de Comercio Justo: una investigación de las fallas y los éxitos del sistema”</a:t>
          </a:r>
          <a:endParaRPr lang="es-ES" dirty="0"/>
        </a:p>
      </dgm:t>
    </dgm:pt>
    <dgm:pt modelId="{D5FABD58-C906-4038-BEC0-B50FCD17D5E8}" type="parTrans" cxnId="{CFE7170F-1F8E-477F-9A07-0A5640DB0E5F}">
      <dgm:prSet/>
      <dgm:spPr/>
      <dgm:t>
        <a:bodyPr/>
        <a:lstStyle/>
        <a:p>
          <a:endParaRPr lang="es-ES"/>
        </a:p>
      </dgm:t>
    </dgm:pt>
    <dgm:pt modelId="{9BF86B73-705F-4DE7-959A-833D1BD8BEB8}" type="sibTrans" cxnId="{CFE7170F-1F8E-477F-9A07-0A5640DB0E5F}">
      <dgm:prSet/>
      <dgm:spPr/>
      <dgm:t>
        <a:bodyPr/>
        <a:lstStyle/>
        <a:p>
          <a:endParaRPr lang="es-ES"/>
        </a:p>
      </dgm:t>
    </dgm:pt>
    <dgm:pt modelId="{5CEC6EF0-D662-4844-8B0D-999F99F2BFCC}" type="pres">
      <dgm:prSet presAssocID="{92844D1E-4404-42E9-868F-16B450F4A4C9}" presName="composite" presStyleCnt="0">
        <dgm:presLayoutVars>
          <dgm:chMax val="5"/>
          <dgm:dir/>
          <dgm:resizeHandles val="exact"/>
        </dgm:presLayoutVars>
      </dgm:prSet>
      <dgm:spPr/>
    </dgm:pt>
    <dgm:pt modelId="{2576ED9E-7338-4CB0-AAB2-0AA8ECD88205}" type="pres">
      <dgm:prSet presAssocID="{ED6D4289-10F2-4FDD-B1DC-7B81C15480AE}" presName="circle1" presStyleLbl="lnNode1" presStyleIdx="0" presStyleCnt="3"/>
      <dgm:spPr/>
    </dgm:pt>
    <dgm:pt modelId="{3F3962D0-1AE3-44F7-8207-6F4C0257F632}" type="pres">
      <dgm:prSet presAssocID="{ED6D4289-10F2-4FDD-B1DC-7B81C15480AE}" presName="text1" presStyleLbl="revTx" presStyleIdx="0" presStyleCnt="3" custScaleX="316250" custLinFactNeighborX="798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0B089E-304B-4E68-A530-97AB00915D99}" type="pres">
      <dgm:prSet presAssocID="{ED6D4289-10F2-4FDD-B1DC-7B81C15480AE}" presName="line1" presStyleLbl="callout" presStyleIdx="0" presStyleCnt="6"/>
      <dgm:spPr/>
    </dgm:pt>
    <dgm:pt modelId="{2B577EC9-ABA9-4DDC-BC76-860C55199C04}" type="pres">
      <dgm:prSet presAssocID="{ED6D4289-10F2-4FDD-B1DC-7B81C15480AE}" presName="d1" presStyleLbl="callout" presStyleIdx="1" presStyleCnt="6"/>
      <dgm:spPr/>
    </dgm:pt>
    <dgm:pt modelId="{F230D910-8D85-4435-8D12-ED3331C77B26}" type="pres">
      <dgm:prSet presAssocID="{283924A3-5382-4B61-94A0-7D78527C8C64}" presName="circle2" presStyleLbl="lnNode1" presStyleIdx="1" presStyleCnt="3"/>
      <dgm:spPr/>
    </dgm:pt>
    <dgm:pt modelId="{3101750E-6F62-4F37-A2FD-BCFAD35BEE6A}" type="pres">
      <dgm:prSet presAssocID="{283924A3-5382-4B61-94A0-7D78527C8C64}" presName="text2" presStyleLbl="revTx" presStyleIdx="1" presStyleCnt="3" custScaleX="279375" custLinFactNeighborX="79118" custLinFactNeighborY="48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4E5412-20EA-4F27-8F70-1E8240B6419A}" type="pres">
      <dgm:prSet presAssocID="{283924A3-5382-4B61-94A0-7D78527C8C64}" presName="line2" presStyleLbl="callout" presStyleIdx="2" presStyleCnt="6"/>
      <dgm:spPr/>
    </dgm:pt>
    <dgm:pt modelId="{6309BC19-53B4-4C2E-8665-2F8FCB96AA3A}" type="pres">
      <dgm:prSet presAssocID="{283924A3-5382-4B61-94A0-7D78527C8C64}" presName="d2" presStyleLbl="callout" presStyleIdx="3" presStyleCnt="6"/>
      <dgm:spPr/>
    </dgm:pt>
    <dgm:pt modelId="{7E0505E8-3E05-4E07-AEF8-8A1B638BC380}" type="pres">
      <dgm:prSet presAssocID="{4AD4E971-5990-459C-AA69-1C159EA62C56}" presName="circle3" presStyleLbl="lnNode1" presStyleIdx="2" presStyleCnt="3"/>
      <dgm:spPr/>
    </dgm:pt>
    <dgm:pt modelId="{C6068A4C-2730-457E-8687-F7A242F55E31}" type="pres">
      <dgm:prSet presAssocID="{4AD4E971-5990-459C-AA69-1C159EA62C56}" presName="text3" presStyleLbl="revTx" presStyleIdx="2" presStyleCnt="3" custScaleX="285729" custLinFactNeighborX="95964" custLinFactNeighborY="96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54F42A-3610-4239-AD18-9F3209EA45E3}" type="pres">
      <dgm:prSet presAssocID="{4AD4E971-5990-459C-AA69-1C159EA62C56}" presName="line3" presStyleLbl="callout" presStyleIdx="4" presStyleCnt="6"/>
      <dgm:spPr/>
    </dgm:pt>
    <dgm:pt modelId="{A7CCE7D1-1E57-4C98-92D6-544536295027}" type="pres">
      <dgm:prSet presAssocID="{4AD4E971-5990-459C-AA69-1C159EA62C56}" presName="d3" presStyleLbl="callout" presStyleIdx="5" presStyleCnt="6"/>
      <dgm:spPr/>
    </dgm:pt>
  </dgm:ptLst>
  <dgm:cxnLst>
    <dgm:cxn modelId="{584FC152-585A-4AF5-B6C2-0FF25FC4B715}" srcId="{92844D1E-4404-42E9-868F-16B450F4A4C9}" destId="{283924A3-5382-4B61-94A0-7D78527C8C64}" srcOrd="1" destOrd="0" parTransId="{D33DD90A-4530-4671-B429-A0A251461A59}" sibTransId="{61D2279A-108F-4EF1-9F65-7A3B7CAD98DE}"/>
    <dgm:cxn modelId="{9A9BEEA1-1ED3-4242-A3E3-B11CD0648125}" type="presOf" srcId="{283924A3-5382-4B61-94A0-7D78527C8C64}" destId="{3101750E-6F62-4F37-A2FD-BCFAD35BEE6A}" srcOrd="0" destOrd="0" presId="urn:microsoft.com/office/officeart/2005/8/layout/target1"/>
    <dgm:cxn modelId="{6505227C-94F1-4055-B079-F48EF03FCBFA}" srcId="{92844D1E-4404-42E9-868F-16B450F4A4C9}" destId="{ED6D4289-10F2-4FDD-B1DC-7B81C15480AE}" srcOrd="0" destOrd="0" parTransId="{4A88F87C-6002-4546-832E-D0EAA6D0600A}" sibTransId="{543E32C8-423E-47F9-AC24-09F015838661}"/>
    <dgm:cxn modelId="{CFE7170F-1F8E-477F-9A07-0A5640DB0E5F}" srcId="{92844D1E-4404-42E9-868F-16B450F4A4C9}" destId="{4AD4E971-5990-459C-AA69-1C159EA62C56}" srcOrd="2" destOrd="0" parTransId="{D5FABD58-C906-4038-BEC0-B50FCD17D5E8}" sibTransId="{9BF86B73-705F-4DE7-959A-833D1BD8BEB8}"/>
    <dgm:cxn modelId="{AB382DCE-0D09-4791-BF82-4163B20313BB}" type="presOf" srcId="{4AD4E971-5990-459C-AA69-1C159EA62C56}" destId="{C6068A4C-2730-457E-8687-F7A242F55E31}" srcOrd="0" destOrd="0" presId="urn:microsoft.com/office/officeart/2005/8/layout/target1"/>
    <dgm:cxn modelId="{B76C8C13-173D-466E-9F52-5B969E988890}" type="presOf" srcId="{ED6D4289-10F2-4FDD-B1DC-7B81C15480AE}" destId="{3F3962D0-1AE3-44F7-8207-6F4C0257F632}" srcOrd="0" destOrd="0" presId="urn:microsoft.com/office/officeart/2005/8/layout/target1"/>
    <dgm:cxn modelId="{2086D350-4A7B-49DB-B637-41C0DDAD033E}" type="presOf" srcId="{92844D1E-4404-42E9-868F-16B450F4A4C9}" destId="{5CEC6EF0-D662-4844-8B0D-999F99F2BFCC}" srcOrd="0" destOrd="0" presId="urn:microsoft.com/office/officeart/2005/8/layout/target1"/>
    <dgm:cxn modelId="{3ADF86A7-96BA-47B1-8E33-9E464ECFEBD2}" type="presParOf" srcId="{5CEC6EF0-D662-4844-8B0D-999F99F2BFCC}" destId="{2576ED9E-7338-4CB0-AAB2-0AA8ECD88205}" srcOrd="0" destOrd="0" presId="urn:microsoft.com/office/officeart/2005/8/layout/target1"/>
    <dgm:cxn modelId="{BDFA9F0F-6F87-469E-B9DF-CA690BBF82A2}" type="presParOf" srcId="{5CEC6EF0-D662-4844-8B0D-999F99F2BFCC}" destId="{3F3962D0-1AE3-44F7-8207-6F4C0257F632}" srcOrd="1" destOrd="0" presId="urn:microsoft.com/office/officeart/2005/8/layout/target1"/>
    <dgm:cxn modelId="{DBAB86B1-9477-4BC0-AC53-D0FF26FB9C17}" type="presParOf" srcId="{5CEC6EF0-D662-4844-8B0D-999F99F2BFCC}" destId="{900B089E-304B-4E68-A530-97AB00915D99}" srcOrd="2" destOrd="0" presId="urn:microsoft.com/office/officeart/2005/8/layout/target1"/>
    <dgm:cxn modelId="{9C6C6F95-AB6C-46AF-826A-E898DF65D32B}" type="presParOf" srcId="{5CEC6EF0-D662-4844-8B0D-999F99F2BFCC}" destId="{2B577EC9-ABA9-4DDC-BC76-860C55199C04}" srcOrd="3" destOrd="0" presId="urn:microsoft.com/office/officeart/2005/8/layout/target1"/>
    <dgm:cxn modelId="{83AA7751-1C65-4C84-9624-C5B8F227E6CA}" type="presParOf" srcId="{5CEC6EF0-D662-4844-8B0D-999F99F2BFCC}" destId="{F230D910-8D85-4435-8D12-ED3331C77B26}" srcOrd="4" destOrd="0" presId="urn:microsoft.com/office/officeart/2005/8/layout/target1"/>
    <dgm:cxn modelId="{19FE2911-58C5-451C-8212-2D4EAEC950B9}" type="presParOf" srcId="{5CEC6EF0-D662-4844-8B0D-999F99F2BFCC}" destId="{3101750E-6F62-4F37-A2FD-BCFAD35BEE6A}" srcOrd="5" destOrd="0" presId="urn:microsoft.com/office/officeart/2005/8/layout/target1"/>
    <dgm:cxn modelId="{54CFC29D-4633-47DC-8974-6991EC5010F6}" type="presParOf" srcId="{5CEC6EF0-D662-4844-8B0D-999F99F2BFCC}" destId="{D64E5412-20EA-4F27-8F70-1E8240B6419A}" srcOrd="6" destOrd="0" presId="urn:microsoft.com/office/officeart/2005/8/layout/target1"/>
    <dgm:cxn modelId="{574A7934-2640-4A63-A88F-A7ADF5EE631B}" type="presParOf" srcId="{5CEC6EF0-D662-4844-8B0D-999F99F2BFCC}" destId="{6309BC19-53B4-4C2E-8665-2F8FCB96AA3A}" srcOrd="7" destOrd="0" presId="urn:microsoft.com/office/officeart/2005/8/layout/target1"/>
    <dgm:cxn modelId="{5B1582D3-5C85-42D8-B504-3D830975BB50}" type="presParOf" srcId="{5CEC6EF0-D662-4844-8B0D-999F99F2BFCC}" destId="{7E0505E8-3E05-4E07-AEF8-8A1B638BC380}" srcOrd="8" destOrd="0" presId="urn:microsoft.com/office/officeart/2005/8/layout/target1"/>
    <dgm:cxn modelId="{FAB1375E-5F34-4E1E-96F0-A30E0E10F18D}" type="presParOf" srcId="{5CEC6EF0-D662-4844-8B0D-999F99F2BFCC}" destId="{C6068A4C-2730-457E-8687-F7A242F55E31}" srcOrd="9" destOrd="0" presId="urn:microsoft.com/office/officeart/2005/8/layout/target1"/>
    <dgm:cxn modelId="{51C2571D-F9CF-4FE3-8098-514C4D59307B}" type="presParOf" srcId="{5CEC6EF0-D662-4844-8B0D-999F99F2BFCC}" destId="{4454F42A-3610-4239-AD18-9F3209EA45E3}" srcOrd="10" destOrd="0" presId="urn:microsoft.com/office/officeart/2005/8/layout/target1"/>
    <dgm:cxn modelId="{A9CD6676-9650-40B1-AE8E-FB2CEBD2A178}" type="presParOf" srcId="{5CEC6EF0-D662-4844-8B0D-999F99F2BFCC}" destId="{A7CCE7D1-1E57-4C98-92D6-54453629502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F6E10C-E1AF-4FB7-AACA-3CFA3671C73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Falta de implementación de un programa de liderazgo femenino</a:t>
          </a:r>
          <a:endParaRPr lang="es-EC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A1937FD-4878-445F-A987-18EE7529B49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Calidad en el producto</a:t>
          </a:r>
          <a:endParaRPr lang="es-EC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4000" dirty="0" smtClean="0">
              <a:solidFill>
                <a:schemeClr val="tx1"/>
              </a:solidFill>
            </a:rPr>
            <a:t>83%</a:t>
          </a:r>
          <a:endParaRPr lang="es-EC" sz="4000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82C52012-49AB-41D1-BD45-481D5BF91441}" type="presOf" srcId="{5A1937FD-4878-445F-A987-18EE7529B497}" destId="{0D8775B3-921E-427F-80EC-07D511B227C1}" srcOrd="2" destOrd="0" presId="urn:microsoft.com/office/officeart/2005/8/layout/gear1"/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42E8A699-6852-4B32-A8FC-B1EC470DCF7C}" type="presOf" srcId="{F1598134-6FBA-4DA9-9C1F-243652530106}" destId="{C090280C-1683-4768-B243-A72EE752E158}" srcOrd="0" destOrd="0" presId="urn:microsoft.com/office/officeart/2005/8/layout/gear1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99892EB3-2DBA-4247-9DC3-1CDBE9B633D2}" type="presOf" srcId="{5A1937FD-4878-445F-A987-18EE7529B497}" destId="{E2184126-4474-4200-A133-ED10FAC89E52}" srcOrd="1" destOrd="0" presId="urn:microsoft.com/office/officeart/2005/8/layout/gear1"/>
    <dgm:cxn modelId="{EC06949B-CAF2-47F4-862C-2ABEE6051521}" type="presOf" srcId="{5CB9DEC5-E17A-43EF-9486-B99D006E09A1}" destId="{F8240466-FAB8-4472-A12D-ACD97B18E8EB}" srcOrd="1" destOrd="0" presId="urn:microsoft.com/office/officeart/2005/8/layout/gear1"/>
    <dgm:cxn modelId="{830B7507-F6DC-418D-9048-58724C4FCE40}" type="presOf" srcId="{DF70EAE6-3B27-4C36-8AD2-9051F9146986}" destId="{E052653D-D543-438E-9846-4F2F6E8D2580}" srcOrd="0" destOrd="0" presId="urn:microsoft.com/office/officeart/2005/8/layout/gear1"/>
    <dgm:cxn modelId="{FDCA4E8E-D685-4BF2-94AA-6E5840C40040}" type="presOf" srcId="{E3C0B7C3-5C4A-425B-9120-7809A10B6E72}" destId="{EC06FAE8-900D-4DB3-B0D2-1E25D0BA6F03}" srcOrd="0" destOrd="0" presId="urn:microsoft.com/office/officeart/2005/8/layout/gear1"/>
    <dgm:cxn modelId="{5A19E774-28E7-4191-ABB2-1741CD9A6223}" type="presOf" srcId="{5CB9DEC5-E17A-43EF-9486-B99D006E09A1}" destId="{3967FF33-E908-43F2-897B-AFA34886D918}" srcOrd="2" destOrd="0" presId="urn:microsoft.com/office/officeart/2005/8/layout/gear1"/>
    <dgm:cxn modelId="{7F60F370-0465-4811-B20C-7BC047EF6B81}" type="presOf" srcId="{B8F6E10C-E1AF-4FB7-AACA-3CFA3671C731}" destId="{9F9AB9C3-D3A1-4A56-9B3A-8A4392C37E3D}" srcOrd="1" destOrd="0" presId="urn:microsoft.com/office/officeart/2005/8/layout/gear1"/>
    <dgm:cxn modelId="{7D75B94B-39A6-4737-A7AB-DB1D0665F958}" type="presOf" srcId="{B8F6E10C-E1AF-4FB7-AACA-3CFA3671C731}" destId="{4BDA9429-7C99-44C5-B2D7-D07A43D01316}" srcOrd="0" destOrd="0" presId="urn:microsoft.com/office/officeart/2005/8/layout/gear1"/>
    <dgm:cxn modelId="{BCB8FAB8-3AAA-4481-B4B8-24EBB202424F}" type="presOf" srcId="{5CB9DEC5-E17A-43EF-9486-B99D006E09A1}" destId="{A4CBE69C-CABC-41FD-9AF4-81EE8CAB6570}" srcOrd="3" destOrd="0" presId="urn:microsoft.com/office/officeart/2005/8/layout/gear1"/>
    <dgm:cxn modelId="{4E98E6D4-6821-477C-851B-76C81B196BCC}" type="presOf" srcId="{B8F6E10C-E1AF-4FB7-AACA-3CFA3671C731}" destId="{70E39DD7-B847-4577-B7D5-24AE53BCAF5B}" srcOrd="2" destOrd="0" presId="urn:microsoft.com/office/officeart/2005/8/layout/gear1"/>
    <dgm:cxn modelId="{04345621-C075-4B13-8F5C-79D9773D57BE}" type="presOf" srcId="{5CB9DEC5-E17A-43EF-9486-B99D006E09A1}" destId="{19D06C8F-2780-400C-AB91-7A9E9CC3675A}" srcOrd="0" destOrd="0" presId="urn:microsoft.com/office/officeart/2005/8/layout/gear1"/>
    <dgm:cxn modelId="{98221452-FF51-478E-B95E-2FB605C4A7B4}" type="presOf" srcId="{90CE9511-1F6B-451D-B5E4-BEE212108C11}" destId="{F87A9EB3-1B73-46F2-8127-9B39E900ABFC}" srcOrd="0" destOrd="0" presId="urn:microsoft.com/office/officeart/2005/8/layout/gear1"/>
    <dgm:cxn modelId="{F8022294-CF82-4A5C-B2E0-6D1FC336D5FF}" type="presOf" srcId="{5A1937FD-4878-445F-A987-18EE7529B497}" destId="{D34FCCFD-BF9B-4AEB-8A96-5FD3D3AE7745}" srcOrd="0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92D864D3-3D93-43E4-94D6-EB4B85E6041C}" type="presParOf" srcId="{EC06FAE8-900D-4DB3-B0D2-1E25D0BA6F03}" destId="{4BDA9429-7C99-44C5-B2D7-D07A43D01316}" srcOrd="0" destOrd="0" presId="urn:microsoft.com/office/officeart/2005/8/layout/gear1"/>
    <dgm:cxn modelId="{4B0FFE94-B808-439B-A003-EF877FD25C5A}" type="presParOf" srcId="{EC06FAE8-900D-4DB3-B0D2-1E25D0BA6F03}" destId="{9F9AB9C3-D3A1-4A56-9B3A-8A4392C37E3D}" srcOrd="1" destOrd="0" presId="urn:microsoft.com/office/officeart/2005/8/layout/gear1"/>
    <dgm:cxn modelId="{FAAFC9F3-3504-4E2E-9FEF-9DF14117BB62}" type="presParOf" srcId="{EC06FAE8-900D-4DB3-B0D2-1E25D0BA6F03}" destId="{70E39DD7-B847-4577-B7D5-24AE53BCAF5B}" srcOrd="2" destOrd="0" presId="urn:microsoft.com/office/officeart/2005/8/layout/gear1"/>
    <dgm:cxn modelId="{34282602-E942-4BDB-8747-267A3AA45908}" type="presParOf" srcId="{EC06FAE8-900D-4DB3-B0D2-1E25D0BA6F03}" destId="{D34FCCFD-BF9B-4AEB-8A96-5FD3D3AE7745}" srcOrd="3" destOrd="0" presId="urn:microsoft.com/office/officeart/2005/8/layout/gear1"/>
    <dgm:cxn modelId="{829B5D51-AB64-4517-8177-71D395A7EF70}" type="presParOf" srcId="{EC06FAE8-900D-4DB3-B0D2-1E25D0BA6F03}" destId="{E2184126-4474-4200-A133-ED10FAC89E52}" srcOrd="4" destOrd="0" presId="urn:microsoft.com/office/officeart/2005/8/layout/gear1"/>
    <dgm:cxn modelId="{D36B7A97-8BB8-4830-87B5-CB9D79420A5B}" type="presParOf" srcId="{EC06FAE8-900D-4DB3-B0D2-1E25D0BA6F03}" destId="{0D8775B3-921E-427F-80EC-07D511B227C1}" srcOrd="5" destOrd="0" presId="urn:microsoft.com/office/officeart/2005/8/layout/gear1"/>
    <dgm:cxn modelId="{F2B2C72F-B2F1-47DD-9DB0-E359D5B74949}" type="presParOf" srcId="{EC06FAE8-900D-4DB3-B0D2-1E25D0BA6F03}" destId="{19D06C8F-2780-400C-AB91-7A9E9CC3675A}" srcOrd="6" destOrd="0" presId="urn:microsoft.com/office/officeart/2005/8/layout/gear1"/>
    <dgm:cxn modelId="{D8CE291C-86E5-4A0C-B7D3-587DF4C3C315}" type="presParOf" srcId="{EC06FAE8-900D-4DB3-B0D2-1E25D0BA6F03}" destId="{F8240466-FAB8-4472-A12D-ACD97B18E8EB}" srcOrd="7" destOrd="0" presId="urn:microsoft.com/office/officeart/2005/8/layout/gear1"/>
    <dgm:cxn modelId="{5CEADCB6-F231-4DDB-93E8-4D387EB80CE6}" type="presParOf" srcId="{EC06FAE8-900D-4DB3-B0D2-1E25D0BA6F03}" destId="{3967FF33-E908-43F2-897B-AFA34886D918}" srcOrd="8" destOrd="0" presId="urn:microsoft.com/office/officeart/2005/8/layout/gear1"/>
    <dgm:cxn modelId="{026E4EB9-D409-492B-859C-BCC48038D497}" type="presParOf" srcId="{EC06FAE8-900D-4DB3-B0D2-1E25D0BA6F03}" destId="{A4CBE69C-CABC-41FD-9AF4-81EE8CAB6570}" srcOrd="9" destOrd="0" presId="urn:microsoft.com/office/officeart/2005/8/layout/gear1"/>
    <dgm:cxn modelId="{3FA7D767-5CAD-4D95-BE2C-1A2C3760B5D9}" type="presParOf" srcId="{EC06FAE8-900D-4DB3-B0D2-1E25D0BA6F03}" destId="{E052653D-D543-438E-9846-4F2F6E8D2580}" srcOrd="10" destOrd="0" presId="urn:microsoft.com/office/officeart/2005/8/layout/gear1"/>
    <dgm:cxn modelId="{777F40AF-A711-4343-A665-5B354272DA94}" type="presParOf" srcId="{EC06FAE8-900D-4DB3-B0D2-1E25D0BA6F03}" destId="{C090280C-1683-4768-B243-A72EE752E158}" srcOrd="11" destOrd="0" presId="urn:microsoft.com/office/officeart/2005/8/layout/gear1"/>
    <dgm:cxn modelId="{18EB69DB-B41F-4854-99F8-873F7FA3AB70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Genero, Raza, Nacionalidad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 de capacitación femenina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Discriminación en salarios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3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3" custScaleX="116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DE3C2F-7026-4971-9E30-241373DC03BC}" type="presOf" srcId="{19A32798-DD93-4795-8F95-6BD95DC62B17}" destId="{E9C25FC8-7909-47B4-8DB3-0C233631AC7B}" srcOrd="0" destOrd="0" presId="urn:microsoft.com/office/officeart/2005/8/layout/chevron1"/>
    <dgm:cxn modelId="{639FB2BE-E027-4A8A-9B0F-F07EB5C69F4A}" type="presOf" srcId="{540EF475-9180-41AC-A16F-BB771FAFB52A}" destId="{EF04B4C1-D995-41EA-B9EE-E1FDB74FBCBC}" srcOrd="0" destOrd="0" presId="urn:microsoft.com/office/officeart/2005/8/layout/chevron1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12F419EC-FC50-48FE-9B5D-90CB0A0603A7}" type="presOf" srcId="{9378B425-E7A1-4786-A931-3FAE62D0014F}" destId="{821E44A7-1B88-4775-9E32-7CCBA1B4DF69}" srcOrd="0" destOrd="0" presId="urn:microsoft.com/office/officeart/2005/8/layout/chevron1"/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5229E407-139F-4FF5-AA0B-885BADDDDC83}" type="presOf" srcId="{FCBFAA33-E5D8-458F-8A04-580FC75D1327}" destId="{0B10AA1F-9CAD-4B45-8D7C-D9706CB72195}" srcOrd="0" destOrd="0" presId="urn:microsoft.com/office/officeart/2005/8/layout/chevron1"/>
    <dgm:cxn modelId="{331FE079-3E55-4E86-9DD5-0E0416F840CB}" type="presParOf" srcId="{E9C25FC8-7909-47B4-8DB3-0C233631AC7B}" destId="{EF04B4C1-D995-41EA-B9EE-E1FDB74FBCBC}" srcOrd="0" destOrd="0" presId="urn:microsoft.com/office/officeart/2005/8/layout/chevron1"/>
    <dgm:cxn modelId="{D7367123-8E31-443F-8215-238C57598E13}" type="presParOf" srcId="{E9C25FC8-7909-47B4-8DB3-0C233631AC7B}" destId="{59295014-2D19-479A-921D-361FAE2301CF}" srcOrd="1" destOrd="0" presId="urn:microsoft.com/office/officeart/2005/8/layout/chevron1"/>
    <dgm:cxn modelId="{2830A8F3-E665-4820-8BD0-B624A666462E}" type="presParOf" srcId="{E9C25FC8-7909-47B4-8DB3-0C233631AC7B}" destId="{0B10AA1F-9CAD-4B45-8D7C-D9706CB72195}" srcOrd="2" destOrd="0" presId="urn:microsoft.com/office/officeart/2005/8/layout/chevron1"/>
    <dgm:cxn modelId="{0E4369DB-347A-4CC9-BEB1-1610F3BE0648}" type="presParOf" srcId="{E9C25FC8-7909-47B4-8DB3-0C233631AC7B}" destId="{0B01B390-39D6-4DAB-8A02-BF6EB950A3D8}" srcOrd="3" destOrd="0" presId="urn:microsoft.com/office/officeart/2005/8/layout/chevron1"/>
    <dgm:cxn modelId="{B3552FD3-E2ED-4726-ADA6-BCC3CEF51D45}" type="presParOf" srcId="{E9C25FC8-7909-47B4-8DB3-0C233631AC7B}" destId="{821E44A7-1B88-4775-9E32-7CCBA1B4DF6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F6E10C-E1AF-4FB7-AACA-3CFA3671C73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No seguro general</a:t>
          </a:r>
          <a:endParaRPr lang="es-EC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A1937FD-4878-445F-A987-18EE7529B49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Talleres en buen estado</a:t>
          </a:r>
          <a:endParaRPr lang="es-EC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4000" b="1" dirty="0" smtClean="0">
              <a:solidFill>
                <a:schemeClr val="tx1"/>
              </a:solidFill>
            </a:rPr>
            <a:t>75%</a:t>
          </a:r>
          <a:endParaRPr lang="es-EC" sz="4000" b="1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 custLinFactNeighborX="-1664" custLinFactNeighborY="4014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30D8940F-5AC4-4B9F-968A-F58DDE2FF979}" type="presOf" srcId="{5CB9DEC5-E17A-43EF-9486-B99D006E09A1}" destId="{3967FF33-E908-43F2-897B-AFA34886D918}" srcOrd="2" destOrd="0" presId="urn:microsoft.com/office/officeart/2005/8/layout/gear1"/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B627F625-AE32-4F51-A400-5C8F35BA435C}" type="presOf" srcId="{5CB9DEC5-E17A-43EF-9486-B99D006E09A1}" destId="{A4CBE69C-CABC-41FD-9AF4-81EE8CAB6570}" srcOrd="3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620C87FE-EEE9-47E7-8C05-9BA93792D1D3}" type="presOf" srcId="{B8F6E10C-E1AF-4FB7-AACA-3CFA3671C731}" destId="{4BDA9429-7C99-44C5-B2D7-D07A43D01316}" srcOrd="0" destOrd="0" presId="urn:microsoft.com/office/officeart/2005/8/layout/gear1"/>
    <dgm:cxn modelId="{70A29E38-D2DA-4039-AA9F-4B7088B80D38}" type="presOf" srcId="{5A1937FD-4878-445F-A987-18EE7529B497}" destId="{E2184126-4474-4200-A133-ED10FAC89E52}" srcOrd="1" destOrd="0" presId="urn:microsoft.com/office/officeart/2005/8/layout/gear1"/>
    <dgm:cxn modelId="{C0EF727A-2F02-4AF2-987F-EED1C390C6CD}" type="presOf" srcId="{5A1937FD-4878-445F-A987-18EE7529B497}" destId="{D34FCCFD-BF9B-4AEB-8A96-5FD3D3AE7745}" srcOrd="0" destOrd="0" presId="urn:microsoft.com/office/officeart/2005/8/layout/gear1"/>
    <dgm:cxn modelId="{430CA26C-EFE7-4144-903A-030B5267D4B3}" type="presOf" srcId="{E3C0B7C3-5C4A-425B-9120-7809A10B6E72}" destId="{EC06FAE8-900D-4DB3-B0D2-1E25D0BA6F03}" srcOrd="0" destOrd="0" presId="urn:microsoft.com/office/officeart/2005/8/layout/gear1"/>
    <dgm:cxn modelId="{919594AB-DFF7-47AA-99FE-116780215FBC}" type="presOf" srcId="{B8F6E10C-E1AF-4FB7-AACA-3CFA3671C731}" destId="{9F9AB9C3-D3A1-4A56-9B3A-8A4392C37E3D}" srcOrd="1" destOrd="0" presId="urn:microsoft.com/office/officeart/2005/8/layout/gear1"/>
    <dgm:cxn modelId="{22F29B1D-67BD-4D55-9454-2E52BD56D295}" type="presOf" srcId="{B8F6E10C-E1AF-4FB7-AACA-3CFA3671C731}" destId="{70E39DD7-B847-4577-B7D5-24AE53BCAF5B}" srcOrd="2" destOrd="0" presId="urn:microsoft.com/office/officeart/2005/8/layout/gear1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82A08D07-52CC-417E-896E-0BD4BDE6D4B0}" type="presOf" srcId="{5A1937FD-4878-445F-A987-18EE7529B497}" destId="{0D8775B3-921E-427F-80EC-07D511B227C1}" srcOrd="2" destOrd="0" presId="urn:microsoft.com/office/officeart/2005/8/layout/gear1"/>
    <dgm:cxn modelId="{94FE5C94-DB8E-491A-B1B9-4D4F30490564}" type="presOf" srcId="{90CE9511-1F6B-451D-B5E4-BEE212108C11}" destId="{F87A9EB3-1B73-46F2-8127-9B39E900ABFC}" srcOrd="0" destOrd="0" presId="urn:microsoft.com/office/officeart/2005/8/layout/gear1"/>
    <dgm:cxn modelId="{DF394692-B5D8-48FC-975F-4E95AB3CE9F9}" type="presOf" srcId="{5CB9DEC5-E17A-43EF-9486-B99D006E09A1}" destId="{19D06C8F-2780-400C-AB91-7A9E9CC3675A}" srcOrd="0" destOrd="0" presId="urn:microsoft.com/office/officeart/2005/8/layout/gear1"/>
    <dgm:cxn modelId="{BFD545DB-9D25-4AFF-AC8F-946842E4B4E8}" type="presOf" srcId="{DF70EAE6-3B27-4C36-8AD2-9051F9146986}" destId="{E052653D-D543-438E-9846-4F2F6E8D2580}" srcOrd="0" destOrd="0" presId="urn:microsoft.com/office/officeart/2005/8/layout/gear1"/>
    <dgm:cxn modelId="{F6081A5C-0E23-4948-AE60-ED52A68C8434}" type="presOf" srcId="{5CB9DEC5-E17A-43EF-9486-B99D006E09A1}" destId="{F8240466-FAB8-4472-A12D-ACD97B18E8EB}" srcOrd="1" destOrd="0" presId="urn:microsoft.com/office/officeart/2005/8/layout/gear1"/>
    <dgm:cxn modelId="{7F1A7EB7-2B66-49E7-B971-1DC6878AF8C3}" type="presOf" srcId="{F1598134-6FBA-4DA9-9C1F-243652530106}" destId="{C090280C-1683-4768-B243-A72EE752E158}" srcOrd="0" destOrd="0" presId="urn:microsoft.com/office/officeart/2005/8/layout/gear1"/>
    <dgm:cxn modelId="{2594C463-2CB7-42E6-B06A-DD20AA2305FF}" type="presParOf" srcId="{EC06FAE8-900D-4DB3-B0D2-1E25D0BA6F03}" destId="{4BDA9429-7C99-44C5-B2D7-D07A43D01316}" srcOrd="0" destOrd="0" presId="urn:microsoft.com/office/officeart/2005/8/layout/gear1"/>
    <dgm:cxn modelId="{039AFC8C-6F58-4FB1-A1FB-087ADCCF19BC}" type="presParOf" srcId="{EC06FAE8-900D-4DB3-B0D2-1E25D0BA6F03}" destId="{9F9AB9C3-D3A1-4A56-9B3A-8A4392C37E3D}" srcOrd="1" destOrd="0" presId="urn:microsoft.com/office/officeart/2005/8/layout/gear1"/>
    <dgm:cxn modelId="{5DF5EDE2-D92B-4B9E-9F93-C9A6D51F0F87}" type="presParOf" srcId="{EC06FAE8-900D-4DB3-B0D2-1E25D0BA6F03}" destId="{70E39DD7-B847-4577-B7D5-24AE53BCAF5B}" srcOrd="2" destOrd="0" presId="urn:microsoft.com/office/officeart/2005/8/layout/gear1"/>
    <dgm:cxn modelId="{7F2CDB03-C28F-42C3-BAA4-659337D384B4}" type="presParOf" srcId="{EC06FAE8-900D-4DB3-B0D2-1E25D0BA6F03}" destId="{D34FCCFD-BF9B-4AEB-8A96-5FD3D3AE7745}" srcOrd="3" destOrd="0" presId="urn:microsoft.com/office/officeart/2005/8/layout/gear1"/>
    <dgm:cxn modelId="{0CFD2CFE-FC7F-4889-B7B3-D2555822EC45}" type="presParOf" srcId="{EC06FAE8-900D-4DB3-B0D2-1E25D0BA6F03}" destId="{E2184126-4474-4200-A133-ED10FAC89E52}" srcOrd="4" destOrd="0" presId="urn:microsoft.com/office/officeart/2005/8/layout/gear1"/>
    <dgm:cxn modelId="{AD0A5FEA-E299-45E8-A406-17BF91BCB2B0}" type="presParOf" srcId="{EC06FAE8-900D-4DB3-B0D2-1E25D0BA6F03}" destId="{0D8775B3-921E-427F-80EC-07D511B227C1}" srcOrd="5" destOrd="0" presId="urn:microsoft.com/office/officeart/2005/8/layout/gear1"/>
    <dgm:cxn modelId="{AF93C99E-7359-4E3E-9E66-433AAF361CEC}" type="presParOf" srcId="{EC06FAE8-900D-4DB3-B0D2-1E25D0BA6F03}" destId="{19D06C8F-2780-400C-AB91-7A9E9CC3675A}" srcOrd="6" destOrd="0" presId="urn:microsoft.com/office/officeart/2005/8/layout/gear1"/>
    <dgm:cxn modelId="{06503DDC-DE7B-4FC4-88D9-82BD8C6B00C4}" type="presParOf" srcId="{EC06FAE8-900D-4DB3-B0D2-1E25D0BA6F03}" destId="{F8240466-FAB8-4472-A12D-ACD97B18E8EB}" srcOrd="7" destOrd="0" presId="urn:microsoft.com/office/officeart/2005/8/layout/gear1"/>
    <dgm:cxn modelId="{961F5FF8-A8EA-45B2-9853-6A2C2B51D595}" type="presParOf" srcId="{EC06FAE8-900D-4DB3-B0D2-1E25D0BA6F03}" destId="{3967FF33-E908-43F2-897B-AFA34886D918}" srcOrd="8" destOrd="0" presId="urn:microsoft.com/office/officeart/2005/8/layout/gear1"/>
    <dgm:cxn modelId="{594709E5-2D50-4E7E-889B-1E0BFEE3A070}" type="presParOf" srcId="{EC06FAE8-900D-4DB3-B0D2-1E25D0BA6F03}" destId="{A4CBE69C-CABC-41FD-9AF4-81EE8CAB6570}" srcOrd="9" destOrd="0" presId="urn:microsoft.com/office/officeart/2005/8/layout/gear1"/>
    <dgm:cxn modelId="{B8EFD4FC-4C6C-476A-AEDA-5E7BBB6A4E52}" type="presParOf" srcId="{EC06FAE8-900D-4DB3-B0D2-1E25D0BA6F03}" destId="{E052653D-D543-438E-9846-4F2F6E8D2580}" srcOrd="10" destOrd="0" presId="urn:microsoft.com/office/officeart/2005/8/layout/gear1"/>
    <dgm:cxn modelId="{79160B3F-7D56-40AC-B36F-52115ED8A6E5}" type="presParOf" srcId="{EC06FAE8-900D-4DB3-B0D2-1E25D0BA6F03}" destId="{C090280C-1683-4768-B243-A72EE752E158}" srcOrd="11" destOrd="0" presId="urn:microsoft.com/office/officeart/2005/8/layout/gear1"/>
    <dgm:cxn modelId="{AF0940D5-2800-48CD-B7C7-C019C68EF0C4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Producción segura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Condiciones laborales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Beneficios sociales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3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3" custScaleX="116213">
        <dgm:presLayoutVars>
          <dgm:chMax val="0"/>
          <dgm:chPref val="0"/>
          <dgm:bulletEnabled val="1"/>
        </dgm:presLayoutVars>
      </dgm:prSet>
      <dgm:spPr/>
    </dgm:pt>
  </dgm:ptLst>
  <dgm:cxnLst>
    <dgm:cxn modelId="{416F1649-8A04-4E93-BF47-2A84657A0D81}" type="presOf" srcId="{9378B425-E7A1-4786-A931-3FAE62D0014F}" destId="{821E44A7-1B88-4775-9E32-7CCBA1B4DF69}" srcOrd="0" destOrd="0" presId="urn:microsoft.com/office/officeart/2005/8/layout/chevron1"/>
    <dgm:cxn modelId="{E76CD11A-ECA3-48EE-813B-4B43CD4BE886}" type="presOf" srcId="{540EF475-9180-41AC-A16F-BB771FAFB52A}" destId="{EF04B4C1-D995-41EA-B9EE-E1FDB74FBCBC}" srcOrd="0" destOrd="0" presId="urn:microsoft.com/office/officeart/2005/8/layout/chevron1"/>
    <dgm:cxn modelId="{3BBDE24C-6A69-4187-B09A-B1EDF687EC1B}" type="presOf" srcId="{19A32798-DD93-4795-8F95-6BD95DC62B17}" destId="{E9C25FC8-7909-47B4-8DB3-0C233631AC7B}" srcOrd="0" destOrd="0" presId="urn:microsoft.com/office/officeart/2005/8/layout/chevron1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96D5E67C-D395-4041-BA98-6679E6D44A73}" type="presOf" srcId="{FCBFAA33-E5D8-458F-8A04-580FC75D1327}" destId="{0B10AA1F-9CAD-4B45-8D7C-D9706CB72195}" srcOrd="0" destOrd="0" presId="urn:microsoft.com/office/officeart/2005/8/layout/chevron1"/>
    <dgm:cxn modelId="{9B53E2A6-5068-4811-BFA4-8647227E3D12}" type="presParOf" srcId="{E9C25FC8-7909-47B4-8DB3-0C233631AC7B}" destId="{EF04B4C1-D995-41EA-B9EE-E1FDB74FBCBC}" srcOrd="0" destOrd="0" presId="urn:microsoft.com/office/officeart/2005/8/layout/chevron1"/>
    <dgm:cxn modelId="{2AD02C56-43C6-4D8E-B042-3FC3C1413FDE}" type="presParOf" srcId="{E9C25FC8-7909-47B4-8DB3-0C233631AC7B}" destId="{59295014-2D19-479A-921D-361FAE2301CF}" srcOrd="1" destOrd="0" presId="urn:microsoft.com/office/officeart/2005/8/layout/chevron1"/>
    <dgm:cxn modelId="{0F9EBDC9-B382-48E7-9420-1AFE3E9A1B34}" type="presParOf" srcId="{E9C25FC8-7909-47B4-8DB3-0C233631AC7B}" destId="{0B10AA1F-9CAD-4B45-8D7C-D9706CB72195}" srcOrd="2" destOrd="0" presId="urn:microsoft.com/office/officeart/2005/8/layout/chevron1"/>
    <dgm:cxn modelId="{A4F89446-A809-482F-9B19-9DFBAE5A92A1}" type="presParOf" srcId="{E9C25FC8-7909-47B4-8DB3-0C233631AC7B}" destId="{0B01B390-39D6-4DAB-8A02-BF6EB950A3D8}" srcOrd="3" destOrd="0" presId="urn:microsoft.com/office/officeart/2005/8/layout/chevron1"/>
    <dgm:cxn modelId="{C205401F-A738-47E0-8EFD-E2553FDDC9EB}" type="presParOf" srcId="{E9C25FC8-7909-47B4-8DB3-0C233631AC7B}" destId="{821E44A7-1B88-4775-9E32-7CCBA1B4DF6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F6E10C-E1AF-4FB7-AACA-3CFA3671C73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Capacitación irregular por parte de la FTO</a:t>
          </a:r>
          <a:endParaRPr lang="es-EC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A1937FD-4878-445F-A987-18EE7529B49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Capacitación continua voluntariado</a:t>
          </a:r>
          <a:endParaRPr lang="es-EC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4000" b="1" dirty="0" smtClean="0">
              <a:solidFill>
                <a:schemeClr val="tx1"/>
              </a:solidFill>
            </a:rPr>
            <a:t>50%</a:t>
          </a:r>
          <a:endParaRPr lang="es-EC" sz="4000" b="1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8E9562E0-3707-4D0C-A4A8-C89362581D25}" type="presOf" srcId="{E3C0B7C3-5C4A-425B-9120-7809A10B6E72}" destId="{EC06FAE8-900D-4DB3-B0D2-1E25D0BA6F03}" srcOrd="0" destOrd="0" presId="urn:microsoft.com/office/officeart/2005/8/layout/gear1"/>
    <dgm:cxn modelId="{EF413F69-E0E1-4C81-9A57-31D634094895}" type="presOf" srcId="{DF70EAE6-3B27-4C36-8AD2-9051F9146986}" destId="{E052653D-D543-438E-9846-4F2F6E8D2580}" srcOrd="0" destOrd="0" presId="urn:microsoft.com/office/officeart/2005/8/layout/gear1"/>
    <dgm:cxn modelId="{E5FA1B4A-AF37-4E41-877B-21F183595FF2}" type="presOf" srcId="{5CB9DEC5-E17A-43EF-9486-B99D006E09A1}" destId="{A4CBE69C-CABC-41FD-9AF4-81EE8CAB6570}" srcOrd="3" destOrd="0" presId="urn:microsoft.com/office/officeart/2005/8/layout/gear1"/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8AF9CF8D-A71E-4185-A37D-1A69D5984A54}" type="presOf" srcId="{5CB9DEC5-E17A-43EF-9486-B99D006E09A1}" destId="{F8240466-FAB8-4472-A12D-ACD97B18E8EB}" srcOrd="1" destOrd="0" presId="urn:microsoft.com/office/officeart/2005/8/layout/gear1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78C0C624-1A7C-4835-821F-DD153653B7A1}" type="presOf" srcId="{F1598134-6FBA-4DA9-9C1F-243652530106}" destId="{C090280C-1683-4768-B243-A72EE752E158}" srcOrd="0" destOrd="0" presId="urn:microsoft.com/office/officeart/2005/8/layout/gear1"/>
    <dgm:cxn modelId="{38394036-9AF1-4ED1-8765-0C4FD8834178}" type="presOf" srcId="{B8F6E10C-E1AF-4FB7-AACA-3CFA3671C731}" destId="{9F9AB9C3-D3A1-4A56-9B3A-8A4392C37E3D}" srcOrd="1" destOrd="0" presId="urn:microsoft.com/office/officeart/2005/8/layout/gear1"/>
    <dgm:cxn modelId="{45A90A31-151C-4462-83E5-BC9173A7A87B}" type="presOf" srcId="{5A1937FD-4878-445F-A987-18EE7529B497}" destId="{D34FCCFD-BF9B-4AEB-8A96-5FD3D3AE7745}" srcOrd="0" destOrd="0" presId="urn:microsoft.com/office/officeart/2005/8/layout/gear1"/>
    <dgm:cxn modelId="{8B980599-D72D-4DE5-86C0-48B5822F7EB0}" type="presOf" srcId="{90CE9511-1F6B-451D-B5E4-BEE212108C11}" destId="{F87A9EB3-1B73-46F2-8127-9B39E900ABFC}" srcOrd="0" destOrd="0" presId="urn:microsoft.com/office/officeart/2005/8/layout/gear1"/>
    <dgm:cxn modelId="{D0AE6A2D-0D54-443E-BC2A-FA91B2D87137}" type="presOf" srcId="{B8F6E10C-E1AF-4FB7-AACA-3CFA3671C731}" destId="{70E39DD7-B847-4577-B7D5-24AE53BCAF5B}" srcOrd="2" destOrd="0" presId="urn:microsoft.com/office/officeart/2005/8/layout/gear1"/>
    <dgm:cxn modelId="{FFD6F03A-C0D1-4316-AD65-510006E7DD7B}" type="presOf" srcId="{B8F6E10C-E1AF-4FB7-AACA-3CFA3671C731}" destId="{4BDA9429-7C99-44C5-B2D7-D07A43D01316}" srcOrd="0" destOrd="0" presId="urn:microsoft.com/office/officeart/2005/8/layout/gear1"/>
    <dgm:cxn modelId="{2DD3920A-97CD-4B09-BE52-2E77AEDB8735}" type="presOf" srcId="{5CB9DEC5-E17A-43EF-9486-B99D006E09A1}" destId="{19D06C8F-2780-400C-AB91-7A9E9CC3675A}" srcOrd="0" destOrd="0" presId="urn:microsoft.com/office/officeart/2005/8/layout/gear1"/>
    <dgm:cxn modelId="{208448CF-E938-4FC9-829F-87B8A90FA0F0}" type="presOf" srcId="{5A1937FD-4878-445F-A987-18EE7529B497}" destId="{0D8775B3-921E-427F-80EC-07D511B227C1}" srcOrd="2" destOrd="0" presId="urn:microsoft.com/office/officeart/2005/8/layout/gear1"/>
    <dgm:cxn modelId="{B95658E6-595F-47BD-881B-69FDC010CBCF}" type="presOf" srcId="{5CB9DEC5-E17A-43EF-9486-B99D006E09A1}" destId="{3967FF33-E908-43F2-897B-AFA34886D918}" srcOrd="2" destOrd="0" presId="urn:microsoft.com/office/officeart/2005/8/layout/gear1"/>
    <dgm:cxn modelId="{65EEBEEA-8B54-46BC-A808-95EEFF360DEE}" type="presOf" srcId="{5A1937FD-4878-445F-A987-18EE7529B497}" destId="{E2184126-4474-4200-A133-ED10FAC89E52}" srcOrd="1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9A0EDCC5-8EB6-445E-A31B-95E382FB5D61}" type="presParOf" srcId="{EC06FAE8-900D-4DB3-B0D2-1E25D0BA6F03}" destId="{4BDA9429-7C99-44C5-B2D7-D07A43D01316}" srcOrd="0" destOrd="0" presId="urn:microsoft.com/office/officeart/2005/8/layout/gear1"/>
    <dgm:cxn modelId="{A304DE40-685A-4D5A-8AF7-9B0BD8B269DA}" type="presParOf" srcId="{EC06FAE8-900D-4DB3-B0D2-1E25D0BA6F03}" destId="{9F9AB9C3-D3A1-4A56-9B3A-8A4392C37E3D}" srcOrd="1" destOrd="0" presId="urn:microsoft.com/office/officeart/2005/8/layout/gear1"/>
    <dgm:cxn modelId="{95352C57-CD85-41F9-B3AA-B97F1E29712F}" type="presParOf" srcId="{EC06FAE8-900D-4DB3-B0D2-1E25D0BA6F03}" destId="{70E39DD7-B847-4577-B7D5-24AE53BCAF5B}" srcOrd="2" destOrd="0" presId="urn:microsoft.com/office/officeart/2005/8/layout/gear1"/>
    <dgm:cxn modelId="{9FE7D3F4-8182-4400-9BCD-86348581E954}" type="presParOf" srcId="{EC06FAE8-900D-4DB3-B0D2-1E25D0BA6F03}" destId="{D34FCCFD-BF9B-4AEB-8A96-5FD3D3AE7745}" srcOrd="3" destOrd="0" presId="urn:microsoft.com/office/officeart/2005/8/layout/gear1"/>
    <dgm:cxn modelId="{3C283A85-1F53-425F-9694-2A1419B6643B}" type="presParOf" srcId="{EC06FAE8-900D-4DB3-B0D2-1E25D0BA6F03}" destId="{E2184126-4474-4200-A133-ED10FAC89E52}" srcOrd="4" destOrd="0" presId="urn:microsoft.com/office/officeart/2005/8/layout/gear1"/>
    <dgm:cxn modelId="{B9E6B23C-9361-4968-95C7-D712FAF4E1FF}" type="presParOf" srcId="{EC06FAE8-900D-4DB3-B0D2-1E25D0BA6F03}" destId="{0D8775B3-921E-427F-80EC-07D511B227C1}" srcOrd="5" destOrd="0" presId="urn:microsoft.com/office/officeart/2005/8/layout/gear1"/>
    <dgm:cxn modelId="{D1BA63BE-8E0B-4B41-8A91-0F14A12F5B53}" type="presParOf" srcId="{EC06FAE8-900D-4DB3-B0D2-1E25D0BA6F03}" destId="{19D06C8F-2780-400C-AB91-7A9E9CC3675A}" srcOrd="6" destOrd="0" presId="urn:microsoft.com/office/officeart/2005/8/layout/gear1"/>
    <dgm:cxn modelId="{DCA431D2-69E2-44A9-8008-C359FF076D02}" type="presParOf" srcId="{EC06FAE8-900D-4DB3-B0D2-1E25D0BA6F03}" destId="{F8240466-FAB8-4472-A12D-ACD97B18E8EB}" srcOrd="7" destOrd="0" presId="urn:microsoft.com/office/officeart/2005/8/layout/gear1"/>
    <dgm:cxn modelId="{77721A1C-4478-424B-9056-DDFA64FFC05D}" type="presParOf" srcId="{EC06FAE8-900D-4DB3-B0D2-1E25D0BA6F03}" destId="{3967FF33-E908-43F2-897B-AFA34886D918}" srcOrd="8" destOrd="0" presId="urn:microsoft.com/office/officeart/2005/8/layout/gear1"/>
    <dgm:cxn modelId="{CE16E42A-909A-4BBF-8522-3A81A1C494E2}" type="presParOf" srcId="{EC06FAE8-900D-4DB3-B0D2-1E25D0BA6F03}" destId="{A4CBE69C-CABC-41FD-9AF4-81EE8CAB6570}" srcOrd="9" destOrd="0" presId="urn:microsoft.com/office/officeart/2005/8/layout/gear1"/>
    <dgm:cxn modelId="{2B59CECD-7683-4EED-9AA0-1ED3EDFA144D}" type="presParOf" srcId="{EC06FAE8-900D-4DB3-B0D2-1E25D0BA6F03}" destId="{E052653D-D543-438E-9846-4F2F6E8D2580}" srcOrd="10" destOrd="0" presId="urn:microsoft.com/office/officeart/2005/8/layout/gear1"/>
    <dgm:cxn modelId="{7C105CC5-EA77-4A7B-8D4B-95632679D66A}" type="presParOf" srcId="{EC06FAE8-900D-4DB3-B0D2-1E25D0BA6F03}" destId="{C090280C-1683-4768-B243-A72EE752E158}" srcOrd="11" destOrd="0" presId="urn:microsoft.com/office/officeart/2005/8/layout/gear1"/>
    <dgm:cxn modelId="{45D3017A-0327-4AF3-B990-F65F1765EF05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Presupuesto para capacitación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Entrenamiento en:  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Calidad y diseño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CB8423C3-4225-458C-B9BB-86D6A3D57D3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Atención al cliente, mejorar CJ</a:t>
          </a:r>
          <a:endParaRPr lang="es-EC" sz="1600" b="1" dirty="0">
            <a:solidFill>
              <a:schemeClr val="tx1"/>
            </a:solidFill>
          </a:endParaRPr>
        </a:p>
      </dgm:t>
    </dgm:pt>
    <dgm:pt modelId="{4987258F-1479-45D6-8C56-EEDFB30A1483}" type="par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0D64CDC3-714F-446E-8CDF-BDAE88AF0E65}" type="sib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4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4" custScaleX="116213">
        <dgm:presLayoutVars>
          <dgm:chMax val="0"/>
          <dgm:chPref val="0"/>
          <dgm:bulletEnabled val="1"/>
        </dgm:presLayoutVars>
      </dgm:prSet>
      <dgm:spPr/>
    </dgm:pt>
    <dgm:pt modelId="{4633B7C1-F2BA-4F27-A997-9914BA885003}" type="pres">
      <dgm:prSet presAssocID="{FAC9708F-7D23-4EB5-BC88-55D5E2D6E96E}" presName="parTxOnlySpace" presStyleCnt="0"/>
      <dgm:spPr/>
    </dgm:pt>
    <dgm:pt modelId="{DF478DC8-7F06-4194-AD22-5C0362616BF8}" type="pres">
      <dgm:prSet presAssocID="{CB8423C3-4225-458C-B9BB-86D6A3D57D3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CD6F87-F985-42D1-9615-DF32DD8098D4}" srcId="{19A32798-DD93-4795-8F95-6BD95DC62B17}" destId="{CB8423C3-4225-458C-B9BB-86D6A3D57D34}" srcOrd="3" destOrd="0" parTransId="{4987258F-1479-45D6-8C56-EEDFB30A1483}" sibTransId="{0D64CDC3-714F-446E-8CDF-BDAE88AF0E65}"/>
    <dgm:cxn modelId="{D9B87D44-E139-426A-82A3-C9C81B257108}" type="presOf" srcId="{FCBFAA33-E5D8-458F-8A04-580FC75D1327}" destId="{0B10AA1F-9CAD-4B45-8D7C-D9706CB72195}" srcOrd="0" destOrd="0" presId="urn:microsoft.com/office/officeart/2005/8/layout/chevron1"/>
    <dgm:cxn modelId="{13D0A110-453E-420D-8914-70DB7B9B8D3C}" type="presOf" srcId="{9378B425-E7A1-4786-A931-3FAE62D0014F}" destId="{821E44A7-1B88-4775-9E32-7CCBA1B4DF69}" srcOrd="0" destOrd="0" presId="urn:microsoft.com/office/officeart/2005/8/layout/chevron1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003DAB64-4C75-4D6C-825D-B8310ABBA763}" type="presOf" srcId="{19A32798-DD93-4795-8F95-6BD95DC62B17}" destId="{E9C25FC8-7909-47B4-8DB3-0C233631AC7B}" srcOrd="0" destOrd="0" presId="urn:microsoft.com/office/officeart/2005/8/layout/chevron1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578CAB2F-2551-4FB8-A345-E93146F91BA9}" type="presOf" srcId="{CB8423C3-4225-458C-B9BB-86D6A3D57D34}" destId="{DF478DC8-7F06-4194-AD22-5C0362616BF8}" srcOrd="0" destOrd="0" presId="urn:microsoft.com/office/officeart/2005/8/layout/chevron1"/>
    <dgm:cxn modelId="{8F01E0B0-1203-4241-B925-726F23C64B28}" type="presOf" srcId="{540EF475-9180-41AC-A16F-BB771FAFB52A}" destId="{EF04B4C1-D995-41EA-B9EE-E1FDB74FBCBC}" srcOrd="0" destOrd="0" presId="urn:microsoft.com/office/officeart/2005/8/layout/chevron1"/>
    <dgm:cxn modelId="{15B9AD22-D77C-4271-9350-98B06C238A15}" type="presParOf" srcId="{E9C25FC8-7909-47B4-8DB3-0C233631AC7B}" destId="{EF04B4C1-D995-41EA-B9EE-E1FDB74FBCBC}" srcOrd="0" destOrd="0" presId="urn:microsoft.com/office/officeart/2005/8/layout/chevron1"/>
    <dgm:cxn modelId="{554E2FA0-EFE7-4861-80C0-BAF1BE5189FF}" type="presParOf" srcId="{E9C25FC8-7909-47B4-8DB3-0C233631AC7B}" destId="{59295014-2D19-479A-921D-361FAE2301CF}" srcOrd="1" destOrd="0" presId="urn:microsoft.com/office/officeart/2005/8/layout/chevron1"/>
    <dgm:cxn modelId="{34FDD14B-5E7C-4C85-BA21-74A63F477CDC}" type="presParOf" srcId="{E9C25FC8-7909-47B4-8DB3-0C233631AC7B}" destId="{0B10AA1F-9CAD-4B45-8D7C-D9706CB72195}" srcOrd="2" destOrd="0" presId="urn:microsoft.com/office/officeart/2005/8/layout/chevron1"/>
    <dgm:cxn modelId="{0DBE0A7A-D778-48F5-A78D-726D56CC3E12}" type="presParOf" srcId="{E9C25FC8-7909-47B4-8DB3-0C233631AC7B}" destId="{0B01B390-39D6-4DAB-8A02-BF6EB950A3D8}" srcOrd="3" destOrd="0" presId="urn:microsoft.com/office/officeart/2005/8/layout/chevron1"/>
    <dgm:cxn modelId="{70CF09E4-BDD7-473F-913C-21E0C0F47BB1}" type="presParOf" srcId="{E9C25FC8-7909-47B4-8DB3-0C233631AC7B}" destId="{821E44A7-1B88-4775-9E32-7CCBA1B4DF69}" srcOrd="4" destOrd="0" presId="urn:microsoft.com/office/officeart/2005/8/layout/chevron1"/>
    <dgm:cxn modelId="{1FD24517-D9CF-4001-9EBE-E1A6870FB897}" type="presParOf" srcId="{E9C25FC8-7909-47B4-8DB3-0C233631AC7B}" destId="{4633B7C1-F2BA-4F27-A997-9914BA885003}" srcOrd="5" destOrd="0" presId="urn:microsoft.com/office/officeart/2005/8/layout/chevron1"/>
    <dgm:cxn modelId="{39A19586-4B16-40B8-BC68-709941283C4B}" type="presParOf" srcId="{E9C25FC8-7909-47B4-8DB3-0C233631AC7B}" destId="{DF478DC8-7F06-4194-AD22-5C0362616BF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F6E10C-E1AF-4FB7-AACA-3CFA3671C731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Campañas mediáticas</a:t>
          </a:r>
          <a:endParaRPr lang="es-EC" sz="2000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A1937FD-4878-445F-A987-18EE7529B497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tx1"/>
              </a:solidFill>
            </a:rPr>
            <a:t>Falta de Promoción </a:t>
          </a:r>
          <a:endParaRPr lang="es-EC" sz="1800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4000" b="1" dirty="0" smtClean="0">
              <a:solidFill>
                <a:schemeClr val="tx1"/>
              </a:solidFill>
            </a:rPr>
            <a:t>63%</a:t>
          </a:r>
          <a:endParaRPr lang="es-EC" sz="4000" b="1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 custScaleX="121914" custScaleY="107046" custLinFactNeighborX="-15822" custLinFactNeighborY="-175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 custLinFactNeighborX="1375" custLinFactNeighborY="-33679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8CDB949B-B847-455B-81DC-8B7579994943}" type="presOf" srcId="{5A1937FD-4878-445F-A987-18EE7529B497}" destId="{0D8775B3-921E-427F-80EC-07D511B227C1}" srcOrd="2" destOrd="0" presId="urn:microsoft.com/office/officeart/2005/8/layout/gear1"/>
    <dgm:cxn modelId="{34EB9B59-B054-4A7F-A6BC-95611F098528}" type="presOf" srcId="{90CE9511-1F6B-451D-B5E4-BEE212108C11}" destId="{F87A9EB3-1B73-46F2-8127-9B39E900ABFC}" srcOrd="0" destOrd="0" presId="urn:microsoft.com/office/officeart/2005/8/layout/gear1"/>
    <dgm:cxn modelId="{17B4A913-2A51-4DCB-ADA9-9B9904A0FA20}" type="presOf" srcId="{E3C0B7C3-5C4A-425B-9120-7809A10B6E72}" destId="{EC06FAE8-900D-4DB3-B0D2-1E25D0BA6F03}" srcOrd="0" destOrd="0" presId="urn:microsoft.com/office/officeart/2005/8/layout/gear1"/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A095F05F-A117-4252-A317-D8A80330BE65}" type="presOf" srcId="{DF70EAE6-3B27-4C36-8AD2-9051F9146986}" destId="{E052653D-D543-438E-9846-4F2F6E8D2580}" srcOrd="0" destOrd="0" presId="urn:microsoft.com/office/officeart/2005/8/layout/gear1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B4429E27-652A-4213-872B-8CF324B02AC1}" type="presOf" srcId="{5CB9DEC5-E17A-43EF-9486-B99D006E09A1}" destId="{F8240466-FAB8-4472-A12D-ACD97B18E8EB}" srcOrd="1" destOrd="0" presId="urn:microsoft.com/office/officeart/2005/8/layout/gear1"/>
    <dgm:cxn modelId="{6D0940F2-1C08-43BF-90C4-61B5DEB54682}" type="presOf" srcId="{5A1937FD-4878-445F-A987-18EE7529B497}" destId="{E2184126-4474-4200-A133-ED10FAC89E52}" srcOrd="1" destOrd="0" presId="urn:microsoft.com/office/officeart/2005/8/layout/gear1"/>
    <dgm:cxn modelId="{54199266-16A7-4BF9-9717-DC415FC79380}" type="presOf" srcId="{F1598134-6FBA-4DA9-9C1F-243652530106}" destId="{C090280C-1683-4768-B243-A72EE752E158}" srcOrd="0" destOrd="0" presId="urn:microsoft.com/office/officeart/2005/8/layout/gear1"/>
    <dgm:cxn modelId="{85F159F9-DE44-4C2A-A33F-18FB6EDA1B2C}" type="presOf" srcId="{B8F6E10C-E1AF-4FB7-AACA-3CFA3671C731}" destId="{4BDA9429-7C99-44C5-B2D7-D07A43D01316}" srcOrd="0" destOrd="0" presId="urn:microsoft.com/office/officeart/2005/8/layout/gear1"/>
    <dgm:cxn modelId="{4E487011-9006-497C-B7A3-230748D9F105}" type="presOf" srcId="{B8F6E10C-E1AF-4FB7-AACA-3CFA3671C731}" destId="{9F9AB9C3-D3A1-4A56-9B3A-8A4392C37E3D}" srcOrd="1" destOrd="0" presId="urn:microsoft.com/office/officeart/2005/8/layout/gear1"/>
    <dgm:cxn modelId="{FEA91E90-B3B5-4948-86F4-302B2E3F2061}" type="presOf" srcId="{5CB9DEC5-E17A-43EF-9486-B99D006E09A1}" destId="{A4CBE69C-CABC-41FD-9AF4-81EE8CAB6570}" srcOrd="3" destOrd="0" presId="urn:microsoft.com/office/officeart/2005/8/layout/gear1"/>
    <dgm:cxn modelId="{3A4CF9FB-992F-4A14-BD6D-5D164ABF7F1D}" type="presOf" srcId="{B8F6E10C-E1AF-4FB7-AACA-3CFA3671C731}" destId="{70E39DD7-B847-4577-B7D5-24AE53BCAF5B}" srcOrd="2" destOrd="0" presId="urn:microsoft.com/office/officeart/2005/8/layout/gear1"/>
    <dgm:cxn modelId="{993CDB22-1D36-40C3-9C9F-BBD446658EB3}" type="presOf" srcId="{5A1937FD-4878-445F-A987-18EE7529B497}" destId="{D34FCCFD-BF9B-4AEB-8A96-5FD3D3AE7745}" srcOrd="0" destOrd="0" presId="urn:microsoft.com/office/officeart/2005/8/layout/gear1"/>
    <dgm:cxn modelId="{F4CA140E-E24B-4932-BDC6-5E0357385896}" type="presOf" srcId="{5CB9DEC5-E17A-43EF-9486-B99D006E09A1}" destId="{3967FF33-E908-43F2-897B-AFA34886D918}" srcOrd="2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CC166CFE-B058-4DDE-A96B-E62C1E945740}" type="presOf" srcId="{5CB9DEC5-E17A-43EF-9486-B99D006E09A1}" destId="{19D06C8F-2780-400C-AB91-7A9E9CC3675A}" srcOrd="0" destOrd="0" presId="urn:microsoft.com/office/officeart/2005/8/layout/gear1"/>
    <dgm:cxn modelId="{7AB9841A-726E-4486-A6BF-8A7EBBF5B665}" type="presParOf" srcId="{EC06FAE8-900D-4DB3-B0D2-1E25D0BA6F03}" destId="{4BDA9429-7C99-44C5-B2D7-D07A43D01316}" srcOrd="0" destOrd="0" presId="urn:microsoft.com/office/officeart/2005/8/layout/gear1"/>
    <dgm:cxn modelId="{749BB0C1-FD45-43FC-AD26-1C739949D41B}" type="presParOf" srcId="{EC06FAE8-900D-4DB3-B0D2-1E25D0BA6F03}" destId="{9F9AB9C3-D3A1-4A56-9B3A-8A4392C37E3D}" srcOrd="1" destOrd="0" presId="urn:microsoft.com/office/officeart/2005/8/layout/gear1"/>
    <dgm:cxn modelId="{C4BFE65B-6B63-4158-A2DA-5ED8C07047FD}" type="presParOf" srcId="{EC06FAE8-900D-4DB3-B0D2-1E25D0BA6F03}" destId="{70E39DD7-B847-4577-B7D5-24AE53BCAF5B}" srcOrd="2" destOrd="0" presId="urn:microsoft.com/office/officeart/2005/8/layout/gear1"/>
    <dgm:cxn modelId="{7009B220-4965-4378-9A68-056D8A96EF86}" type="presParOf" srcId="{EC06FAE8-900D-4DB3-B0D2-1E25D0BA6F03}" destId="{D34FCCFD-BF9B-4AEB-8A96-5FD3D3AE7745}" srcOrd="3" destOrd="0" presId="urn:microsoft.com/office/officeart/2005/8/layout/gear1"/>
    <dgm:cxn modelId="{67538E98-6053-4C3B-8A59-E36E258823FC}" type="presParOf" srcId="{EC06FAE8-900D-4DB3-B0D2-1E25D0BA6F03}" destId="{E2184126-4474-4200-A133-ED10FAC89E52}" srcOrd="4" destOrd="0" presId="urn:microsoft.com/office/officeart/2005/8/layout/gear1"/>
    <dgm:cxn modelId="{65695FD6-9199-4938-9D57-2C9E9EBE4B33}" type="presParOf" srcId="{EC06FAE8-900D-4DB3-B0D2-1E25D0BA6F03}" destId="{0D8775B3-921E-427F-80EC-07D511B227C1}" srcOrd="5" destOrd="0" presId="urn:microsoft.com/office/officeart/2005/8/layout/gear1"/>
    <dgm:cxn modelId="{46F257B5-6D59-4D7C-A2AD-3FB06349C54C}" type="presParOf" srcId="{EC06FAE8-900D-4DB3-B0D2-1E25D0BA6F03}" destId="{19D06C8F-2780-400C-AB91-7A9E9CC3675A}" srcOrd="6" destOrd="0" presId="urn:microsoft.com/office/officeart/2005/8/layout/gear1"/>
    <dgm:cxn modelId="{4849C0F3-1E80-43EE-A05C-A07939979EF6}" type="presParOf" srcId="{EC06FAE8-900D-4DB3-B0D2-1E25D0BA6F03}" destId="{F8240466-FAB8-4472-A12D-ACD97B18E8EB}" srcOrd="7" destOrd="0" presId="urn:microsoft.com/office/officeart/2005/8/layout/gear1"/>
    <dgm:cxn modelId="{9CCF6A90-2128-4C41-8BF1-06539F94FA01}" type="presParOf" srcId="{EC06FAE8-900D-4DB3-B0D2-1E25D0BA6F03}" destId="{3967FF33-E908-43F2-897B-AFA34886D918}" srcOrd="8" destOrd="0" presId="urn:microsoft.com/office/officeart/2005/8/layout/gear1"/>
    <dgm:cxn modelId="{86098208-F6AC-4CEB-B423-A16EE1062E3E}" type="presParOf" srcId="{EC06FAE8-900D-4DB3-B0D2-1E25D0BA6F03}" destId="{A4CBE69C-CABC-41FD-9AF4-81EE8CAB6570}" srcOrd="9" destOrd="0" presId="urn:microsoft.com/office/officeart/2005/8/layout/gear1"/>
    <dgm:cxn modelId="{38555DAD-BF60-4000-B274-4BD57EAB2675}" type="presParOf" srcId="{EC06FAE8-900D-4DB3-B0D2-1E25D0BA6F03}" destId="{E052653D-D543-438E-9846-4F2F6E8D2580}" srcOrd="10" destOrd="0" presId="urn:microsoft.com/office/officeart/2005/8/layout/gear1"/>
    <dgm:cxn modelId="{015BE114-104D-4114-BC23-9359BC67F82A}" type="presParOf" srcId="{EC06FAE8-900D-4DB3-B0D2-1E25D0BA6F03}" destId="{C090280C-1683-4768-B243-A72EE752E158}" srcOrd="11" destOrd="0" presId="urn:microsoft.com/office/officeart/2005/8/layout/gear1"/>
    <dgm:cxn modelId="{980A0048-464B-48DB-BA02-EC11F6103402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Conciencia sobre CJ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Promueve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La FTO Promociona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CB8423C3-4225-458C-B9BB-86D6A3D57D3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Publicidad</a:t>
          </a:r>
          <a:endParaRPr lang="es-EC" sz="1600" b="1" dirty="0">
            <a:solidFill>
              <a:schemeClr val="tx1"/>
            </a:solidFill>
          </a:endParaRPr>
        </a:p>
      </dgm:t>
    </dgm:pt>
    <dgm:pt modelId="{4987258F-1479-45D6-8C56-EEDFB30A1483}" type="par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0D64CDC3-714F-446E-8CDF-BDAE88AF0E65}" type="sib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4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4" custScaleX="116213">
        <dgm:presLayoutVars>
          <dgm:chMax val="0"/>
          <dgm:chPref val="0"/>
          <dgm:bulletEnabled val="1"/>
        </dgm:presLayoutVars>
      </dgm:prSet>
      <dgm:spPr/>
    </dgm:pt>
    <dgm:pt modelId="{4633B7C1-F2BA-4F27-A997-9914BA885003}" type="pres">
      <dgm:prSet presAssocID="{FAC9708F-7D23-4EB5-BC88-55D5E2D6E96E}" presName="parTxOnlySpace" presStyleCnt="0"/>
      <dgm:spPr/>
    </dgm:pt>
    <dgm:pt modelId="{DF478DC8-7F06-4194-AD22-5C0362616BF8}" type="pres">
      <dgm:prSet presAssocID="{CB8423C3-4225-458C-B9BB-86D6A3D57D3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048D11-50DC-43B7-9FC4-45E625AF601D}" type="presOf" srcId="{CB8423C3-4225-458C-B9BB-86D6A3D57D34}" destId="{DF478DC8-7F06-4194-AD22-5C0362616BF8}" srcOrd="0" destOrd="0" presId="urn:microsoft.com/office/officeart/2005/8/layout/chevron1"/>
    <dgm:cxn modelId="{5AF93F54-8433-4A2E-B4F7-CF6BDB1C99CE}" type="presOf" srcId="{540EF475-9180-41AC-A16F-BB771FAFB52A}" destId="{EF04B4C1-D995-41EA-B9EE-E1FDB74FBCBC}" srcOrd="0" destOrd="0" presId="urn:microsoft.com/office/officeart/2005/8/layout/chevron1"/>
    <dgm:cxn modelId="{DFCD6F87-F985-42D1-9615-DF32DD8098D4}" srcId="{19A32798-DD93-4795-8F95-6BD95DC62B17}" destId="{CB8423C3-4225-458C-B9BB-86D6A3D57D34}" srcOrd="3" destOrd="0" parTransId="{4987258F-1479-45D6-8C56-EEDFB30A1483}" sibTransId="{0D64CDC3-714F-446E-8CDF-BDAE88AF0E65}"/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EBC9AB76-304D-411D-9FE0-C606F19FA05F}" type="presOf" srcId="{FCBFAA33-E5D8-458F-8A04-580FC75D1327}" destId="{0B10AA1F-9CAD-4B45-8D7C-D9706CB72195}" srcOrd="0" destOrd="0" presId="urn:microsoft.com/office/officeart/2005/8/layout/chevron1"/>
    <dgm:cxn modelId="{B047B02F-B4F5-4F00-A6B1-A95EDED0B7D2}" type="presOf" srcId="{9378B425-E7A1-4786-A931-3FAE62D0014F}" destId="{821E44A7-1B88-4775-9E32-7CCBA1B4DF69}" srcOrd="0" destOrd="0" presId="urn:microsoft.com/office/officeart/2005/8/layout/chevron1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1DF54447-1438-4F9D-A506-95A570F30321}" type="presOf" srcId="{19A32798-DD93-4795-8F95-6BD95DC62B17}" destId="{E9C25FC8-7909-47B4-8DB3-0C233631AC7B}" srcOrd="0" destOrd="0" presId="urn:microsoft.com/office/officeart/2005/8/layout/chevron1"/>
    <dgm:cxn modelId="{8091B541-7A3F-43F1-903C-F24B8192C922}" type="presParOf" srcId="{E9C25FC8-7909-47B4-8DB3-0C233631AC7B}" destId="{EF04B4C1-D995-41EA-B9EE-E1FDB74FBCBC}" srcOrd="0" destOrd="0" presId="urn:microsoft.com/office/officeart/2005/8/layout/chevron1"/>
    <dgm:cxn modelId="{C37495C6-E2E8-4F54-8E6E-513F7C8BDD4F}" type="presParOf" srcId="{E9C25FC8-7909-47B4-8DB3-0C233631AC7B}" destId="{59295014-2D19-479A-921D-361FAE2301CF}" srcOrd="1" destOrd="0" presId="urn:microsoft.com/office/officeart/2005/8/layout/chevron1"/>
    <dgm:cxn modelId="{8189AAA0-9A3C-4960-B9B7-7732501FF113}" type="presParOf" srcId="{E9C25FC8-7909-47B4-8DB3-0C233631AC7B}" destId="{0B10AA1F-9CAD-4B45-8D7C-D9706CB72195}" srcOrd="2" destOrd="0" presId="urn:microsoft.com/office/officeart/2005/8/layout/chevron1"/>
    <dgm:cxn modelId="{FC4D4905-493D-4B74-B2E0-9F122F98C028}" type="presParOf" srcId="{E9C25FC8-7909-47B4-8DB3-0C233631AC7B}" destId="{0B01B390-39D6-4DAB-8A02-BF6EB950A3D8}" srcOrd="3" destOrd="0" presId="urn:microsoft.com/office/officeart/2005/8/layout/chevron1"/>
    <dgm:cxn modelId="{30C7AB2B-4085-45E9-A2E0-7CF70DD62121}" type="presParOf" srcId="{E9C25FC8-7909-47B4-8DB3-0C233631AC7B}" destId="{821E44A7-1B88-4775-9E32-7CCBA1B4DF69}" srcOrd="4" destOrd="0" presId="urn:microsoft.com/office/officeart/2005/8/layout/chevron1"/>
    <dgm:cxn modelId="{150A5A20-6F9B-47A7-8679-FE3FE4FB6B5C}" type="presParOf" srcId="{E9C25FC8-7909-47B4-8DB3-0C233631AC7B}" destId="{4633B7C1-F2BA-4F27-A997-9914BA885003}" srcOrd="5" destOrd="0" presId="urn:microsoft.com/office/officeart/2005/8/layout/chevron1"/>
    <dgm:cxn modelId="{EA7429FD-7460-4934-A20A-1C27B7F89C84}" type="presParOf" srcId="{E9C25FC8-7909-47B4-8DB3-0C233631AC7B}" destId="{DF478DC8-7F06-4194-AD22-5C0362616BF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3C0B7C3-5C4A-425B-9120-7809A10B6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8F6E10C-E1AF-4FB7-AACA-3CFA3671C731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Uso de materia prima </a:t>
          </a:r>
          <a:endParaRPr lang="es-EC" b="1" dirty="0">
            <a:solidFill>
              <a:schemeClr val="tx1"/>
            </a:solidFill>
          </a:endParaRPr>
        </a:p>
      </dgm:t>
    </dgm:pt>
    <dgm:pt modelId="{81EBA69F-33FE-4C3E-87A0-101D810123E8}" type="par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F70EAE6-3B27-4C36-8AD2-9051F9146986}" type="sibTrans" cxnId="{8D892107-014E-42BC-A9A3-1437C4F6A16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A1937FD-4878-445F-A987-18EE7529B497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Funda de plástico</a:t>
          </a:r>
          <a:endParaRPr lang="es-EC" b="1" dirty="0">
            <a:solidFill>
              <a:schemeClr val="tx1"/>
            </a:solidFill>
          </a:endParaRPr>
        </a:p>
      </dgm:t>
    </dgm:pt>
    <dgm:pt modelId="{8754606D-0EAC-4EFA-A03B-C94FD524F098}" type="par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1598134-6FBA-4DA9-9C1F-243652530106}" type="sibTrans" cxnId="{848706E8-356B-4AB4-AB5F-EFA6DD4FC61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CB9DEC5-E17A-43EF-9486-B99D006E09A1}">
      <dgm:prSet phldrT="[Texto]" custT="1"/>
      <dgm:spPr/>
      <dgm:t>
        <a:bodyPr/>
        <a:lstStyle/>
        <a:p>
          <a:r>
            <a:rPr lang="es-EC" sz="4000" b="1" dirty="0" smtClean="0">
              <a:solidFill>
                <a:schemeClr val="tx1"/>
              </a:solidFill>
            </a:rPr>
            <a:t>75%</a:t>
          </a:r>
          <a:endParaRPr lang="es-EC" sz="4000" b="1" dirty="0">
            <a:solidFill>
              <a:schemeClr val="tx1"/>
            </a:solidFill>
          </a:endParaRPr>
        </a:p>
      </dgm:t>
    </dgm:pt>
    <dgm:pt modelId="{B1D11BAD-1744-4773-A56A-C99D73CD3461}" type="par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0CE9511-1F6B-451D-B5E4-BEE212108C11}" type="sibTrans" cxnId="{993509A8-F367-48A8-9522-264946E36B1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C06FAE8-900D-4DB3-B0D2-1E25D0BA6F03}" type="pres">
      <dgm:prSet presAssocID="{E3C0B7C3-5C4A-425B-9120-7809A10B6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BDA9429-7C99-44C5-B2D7-D07A43D01316}" type="pres">
      <dgm:prSet presAssocID="{B8F6E10C-E1AF-4FB7-AACA-3CFA3671C73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9AB9C3-D3A1-4A56-9B3A-8A4392C37E3D}" type="pres">
      <dgm:prSet presAssocID="{B8F6E10C-E1AF-4FB7-AACA-3CFA3671C731}" presName="gear1srcNode" presStyleLbl="node1" presStyleIdx="0" presStyleCnt="3"/>
      <dgm:spPr/>
      <dgm:t>
        <a:bodyPr/>
        <a:lstStyle/>
        <a:p>
          <a:endParaRPr lang="es-EC"/>
        </a:p>
      </dgm:t>
    </dgm:pt>
    <dgm:pt modelId="{70E39DD7-B847-4577-B7D5-24AE53BCAF5B}" type="pres">
      <dgm:prSet presAssocID="{B8F6E10C-E1AF-4FB7-AACA-3CFA3671C731}" presName="gear1dstNode" presStyleLbl="node1" presStyleIdx="0" presStyleCnt="3"/>
      <dgm:spPr/>
      <dgm:t>
        <a:bodyPr/>
        <a:lstStyle/>
        <a:p>
          <a:endParaRPr lang="es-EC"/>
        </a:p>
      </dgm:t>
    </dgm:pt>
    <dgm:pt modelId="{D34FCCFD-BF9B-4AEB-8A96-5FD3D3AE7745}" type="pres">
      <dgm:prSet presAssocID="{5A1937FD-4878-445F-A987-18EE7529B4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184126-4474-4200-A133-ED10FAC89E52}" type="pres">
      <dgm:prSet presAssocID="{5A1937FD-4878-445F-A987-18EE7529B497}" presName="gear2srcNode" presStyleLbl="node1" presStyleIdx="1" presStyleCnt="3"/>
      <dgm:spPr/>
      <dgm:t>
        <a:bodyPr/>
        <a:lstStyle/>
        <a:p>
          <a:endParaRPr lang="es-EC"/>
        </a:p>
      </dgm:t>
    </dgm:pt>
    <dgm:pt modelId="{0D8775B3-921E-427F-80EC-07D511B227C1}" type="pres">
      <dgm:prSet presAssocID="{5A1937FD-4878-445F-A987-18EE7529B497}" presName="gear2dstNode" presStyleLbl="node1" presStyleIdx="1" presStyleCnt="3"/>
      <dgm:spPr/>
      <dgm:t>
        <a:bodyPr/>
        <a:lstStyle/>
        <a:p>
          <a:endParaRPr lang="es-EC"/>
        </a:p>
      </dgm:t>
    </dgm:pt>
    <dgm:pt modelId="{19D06C8F-2780-400C-AB91-7A9E9CC3675A}" type="pres">
      <dgm:prSet presAssocID="{5CB9DEC5-E17A-43EF-9486-B99D006E09A1}" presName="gear3" presStyleLbl="node1" presStyleIdx="2" presStyleCnt="3"/>
      <dgm:spPr/>
      <dgm:t>
        <a:bodyPr/>
        <a:lstStyle/>
        <a:p>
          <a:endParaRPr lang="es-EC"/>
        </a:p>
      </dgm:t>
    </dgm:pt>
    <dgm:pt modelId="{F8240466-FAB8-4472-A12D-ACD97B18E8EB}" type="pres">
      <dgm:prSet presAssocID="{5CB9DEC5-E17A-43EF-9486-B99D006E09A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7FF33-E908-43F2-897B-AFA34886D918}" type="pres">
      <dgm:prSet presAssocID="{5CB9DEC5-E17A-43EF-9486-B99D006E09A1}" presName="gear3srcNode" presStyleLbl="node1" presStyleIdx="2" presStyleCnt="3"/>
      <dgm:spPr/>
      <dgm:t>
        <a:bodyPr/>
        <a:lstStyle/>
        <a:p>
          <a:endParaRPr lang="es-EC"/>
        </a:p>
      </dgm:t>
    </dgm:pt>
    <dgm:pt modelId="{A4CBE69C-CABC-41FD-9AF4-81EE8CAB6570}" type="pres">
      <dgm:prSet presAssocID="{5CB9DEC5-E17A-43EF-9486-B99D006E09A1}" presName="gear3dstNode" presStyleLbl="node1" presStyleIdx="2" presStyleCnt="3"/>
      <dgm:spPr/>
      <dgm:t>
        <a:bodyPr/>
        <a:lstStyle/>
        <a:p>
          <a:endParaRPr lang="es-EC"/>
        </a:p>
      </dgm:t>
    </dgm:pt>
    <dgm:pt modelId="{E052653D-D543-438E-9846-4F2F6E8D2580}" type="pres">
      <dgm:prSet presAssocID="{DF70EAE6-3B27-4C36-8AD2-9051F9146986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C090280C-1683-4768-B243-A72EE752E158}" type="pres">
      <dgm:prSet presAssocID="{F1598134-6FBA-4DA9-9C1F-243652530106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F87A9EB3-1B73-46F2-8127-9B39E900ABFC}" type="pres">
      <dgm:prSet presAssocID="{90CE9511-1F6B-451D-B5E4-BEE212108C11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848706E8-356B-4AB4-AB5F-EFA6DD4FC61F}" srcId="{E3C0B7C3-5C4A-425B-9120-7809A10B6E72}" destId="{5A1937FD-4878-445F-A987-18EE7529B497}" srcOrd="1" destOrd="0" parTransId="{8754606D-0EAC-4EFA-A03B-C94FD524F098}" sibTransId="{F1598134-6FBA-4DA9-9C1F-243652530106}"/>
    <dgm:cxn modelId="{B624BE25-8B46-4F80-BD6E-0B682639B870}" type="presOf" srcId="{5CB9DEC5-E17A-43EF-9486-B99D006E09A1}" destId="{3967FF33-E908-43F2-897B-AFA34886D918}" srcOrd="2" destOrd="0" presId="urn:microsoft.com/office/officeart/2005/8/layout/gear1"/>
    <dgm:cxn modelId="{1F253FF6-DFB7-4F1D-B0CE-29A4B89BB103}" type="presOf" srcId="{90CE9511-1F6B-451D-B5E4-BEE212108C11}" destId="{F87A9EB3-1B73-46F2-8127-9B39E900ABFC}" srcOrd="0" destOrd="0" presId="urn:microsoft.com/office/officeart/2005/8/layout/gear1"/>
    <dgm:cxn modelId="{20409D06-6181-4BE7-A66A-E4775C5117DA}" type="presOf" srcId="{DF70EAE6-3B27-4C36-8AD2-9051F9146986}" destId="{E052653D-D543-438E-9846-4F2F6E8D2580}" srcOrd="0" destOrd="0" presId="urn:microsoft.com/office/officeart/2005/8/layout/gear1"/>
    <dgm:cxn modelId="{7BDBA43B-060A-4FE7-99DA-C2B0B47B0E52}" type="presOf" srcId="{B8F6E10C-E1AF-4FB7-AACA-3CFA3671C731}" destId="{9F9AB9C3-D3A1-4A56-9B3A-8A4392C37E3D}" srcOrd="1" destOrd="0" presId="urn:microsoft.com/office/officeart/2005/8/layout/gear1"/>
    <dgm:cxn modelId="{60D5BEB1-D748-4693-ACC9-E6E1255766EB}" type="presOf" srcId="{5A1937FD-4878-445F-A987-18EE7529B497}" destId="{0D8775B3-921E-427F-80EC-07D511B227C1}" srcOrd="2" destOrd="0" presId="urn:microsoft.com/office/officeart/2005/8/layout/gear1"/>
    <dgm:cxn modelId="{993509A8-F367-48A8-9522-264946E36B1C}" srcId="{E3C0B7C3-5C4A-425B-9120-7809A10B6E72}" destId="{5CB9DEC5-E17A-43EF-9486-B99D006E09A1}" srcOrd="2" destOrd="0" parTransId="{B1D11BAD-1744-4773-A56A-C99D73CD3461}" sibTransId="{90CE9511-1F6B-451D-B5E4-BEE212108C11}"/>
    <dgm:cxn modelId="{20D31410-1CBB-42A9-9D28-3F503D2062CE}" type="presOf" srcId="{5A1937FD-4878-445F-A987-18EE7529B497}" destId="{E2184126-4474-4200-A133-ED10FAC89E52}" srcOrd="1" destOrd="0" presId="urn:microsoft.com/office/officeart/2005/8/layout/gear1"/>
    <dgm:cxn modelId="{2F8219B0-FD3B-49F3-8D79-3E7E12F08306}" type="presOf" srcId="{5A1937FD-4878-445F-A987-18EE7529B497}" destId="{D34FCCFD-BF9B-4AEB-8A96-5FD3D3AE7745}" srcOrd="0" destOrd="0" presId="urn:microsoft.com/office/officeart/2005/8/layout/gear1"/>
    <dgm:cxn modelId="{3AA0210A-67DD-4D17-AB34-6E5B585D43A9}" type="presOf" srcId="{E3C0B7C3-5C4A-425B-9120-7809A10B6E72}" destId="{EC06FAE8-900D-4DB3-B0D2-1E25D0BA6F03}" srcOrd="0" destOrd="0" presId="urn:microsoft.com/office/officeart/2005/8/layout/gear1"/>
    <dgm:cxn modelId="{E54E6434-1E89-4B2C-8C7F-368ABB56B32C}" type="presOf" srcId="{B8F6E10C-E1AF-4FB7-AACA-3CFA3671C731}" destId="{70E39DD7-B847-4577-B7D5-24AE53BCAF5B}" srcOrd="2" destOrd="0" presId="urn:microsoft.com/office/officeart/2005/8/layout/gear1"/>
    <dgm:cxn modelId="{8D892107-014E-42BC-A9A3-1437C4F6A161}" srcId="{E3C0B7C3-5C4A-425B-9120-7809A10B6E72}" destId="{B8F6E10C-E1AF-4FB7-AACA-3CFA3671C731}" srcOrd="0" destOrd="0" parTransId="{81EBA69F-33FE-4C3E-87A0-101D810123E8}" sibTransId="{DF70EAE6-3B27-4C36-8AD2-9051F9146986}"/>
    <dgm:cxn modelId="{8F7A3A2C-5D99-4EFF-889D-8BC564A0A916}" type="presOf" srcId="{F1598134-6FBA-4DA9-9C1F-243652530106}" destId="{C090280C-1683-4768-B243-A72EE752E158}" srcOrd="0" destOrd="0" presId="urn:microsoft.com/office/officeart/2005/8/layout/gear1"/>
    <dgm:cxn modelId="{6356C54A-D888-4F1C-9196-B0EF7FAC3EAE}" type="presOf" srcId="{B8F6E10C-E1AF-4FB7-AACA-3CFA3671C731}" destId="{4BDA9429-7C99-44C5-B2D7-D07A43D01316}" srcOrd="0" destOrd="0" presId="urn:microsoft.com/office/officeart/2005/8/layout/gear1"/>
    <dgm:cxn modelId="{7CDCA95F-FAF6-4500-B427-C4FFAA89EDCD}" type="presOf" srcId="{5CB9DEC5-E17A-43EF-9486-B99D006E09A1}" destId="{19D06C8F-2780-400C-AB91-7A9E9CC3675A}" srcOrd="0" destOrd="0" presId="urn:microsoft.com/office/officeart/2005/8/layout/gear1"/>
    <dgm:cxn modelId="{A3D5DB17-4E99-4C3C-BB2F-6CCB218B14BE}" type="presOf" srcId="{5CB9DEC5-E17A-43EF-9486-B99D006E09A1}" destId="{F8240466-FAB8-4472-A12D-ACD97B18E8EB}" srcOrd="1" destOrd="0" presId="urn:microsoft.com/office/officeart/2005/8/layout/gear1"/>
    <dgm:cxn modelId="{798AC73F-9274-4BE0-BC40-C0FE13DCF3DB}" type="presOf" srcId="{5CB9DEC5-E17A-43EF-9486-B99D006E09A1}" destId="{A4CBE69C-CABC-41FD-9AF4-81EE8CAB6570}" srcOrd="3" destOrd="0" presId="urn:microsoft.com/office/officeart/2005/8/layout/gear1"/>
    <dgm:cxn modelId="{6BADAC00-7CEE-4DF2-A615-E781061B34DC}" type="presParOf" srcId="{EC06FAE8-900D-4DB3-B0D2-1E25D0BA6F03}" destId="{4BDA9429-7C99-44C5-B2D7-D07A43D01316}" srcOrd="0" destOrd="0" presId="urn:microsoft.com/office/officeart/2005/8/layout/gear1"/>
    <dgm:cxn modelId="{C78218C8-E476-4F3C-A7DA-F0FB8D4D8D82}" type="presParOf" srcId="{EC06FAE8-900D-4DB3-B0D2-1E25D0BA6F03}" destId="{9F9AB9C3-D3A1-4A56-9B3A-8A4392C37E3D}" srcOrd="1" destOrd="0" presId="urn:microsoft.com/office/officeart/2005/8/layout/gear1"/>
    <dgm:cxn modelId="{7A6F6CB0-32F2-41E6-98A4-0EA142343C0D}" type="presParOf" srcId="{EC06FAE8-900D-4DB3-B0D2-1E25D0BA6F03}" destId="{70E39DD7-B847-4577-B7D5-24AE53BCAF5B}" srcOrd="2" destOrd="0" presId="urn:microsoft.com/office/officeart/2005/8/layout/gear1"/>
    <dgm:cxn modelId="{10BD2DFF-134D-4778-85EB-C3AB88FE687D}" type="presParOf" srcId="{EC06FAE8-900D-4DB3-B0D2-1E25D0BA6F03}" destId="{D34FCCFD-BF9B-4AEB-8A96-5FD3D3AE7745}" srcOrd="3" destOrd="0" presId="urn:microsoft.com/office/officeart/2005/8/layout/gear1"/>
    <dgm:cxn modelId="{120D8DB3-6E89-4BA1-A11A-7B0B0E3A061D}" type="presParOf" srcId="{EC06FAE8-900D-4DB3-B0D2-1E25D0BA6F03}" destId="{E2184126-4474-4200-A133-ED10FAC89E52}" srcOrd="4" destOrd="0" presId="urn:microsoft.com/office/officeart/2005/8/layout/gear1"/>
    <dgm:cxn modelId="{5236712E-9ADA-4977-BF7D-DDA97CBB0038}" type="presParOf" srcId="{EC06FAE8-900D-4DB3-B0D2-1E25D0BA6F03}" destId="{0D8775B3-921E-427F-80EC-07D511B227C1}" srcOrd="5" destOrd="0" presId="urn:microsoft.com/office/officeart/2005/8/layout/gear1"/>
    <dgm:cxn modelId="{73068805-B70B-4076-A2D7-D51767A9FCC5}" type="presParOf" srcId="{EC06FAE8-900D-4DB3-B0D2-1E25D0BA6F03}" destId="{19D06C8F-2780-400C-AB91-7A9E9CC3675A}" srcOrd="6" destOrd="0" presId="urn:microsoft.com/office/officeart/2005/8/layout/gear1"/>
    <dgm:cxn modelId="{6760123D-D069-46AB-88BF-8C38308C8A66}" type="presParOf" srcId="{EC06FAE8-900D-4DB3-B0D2-1E25D0BA6F03}" destId="{F8240466-FAB8-4472-A12D-ACD97B18E8EB}" srcOrd="7" destOrd="0" presId="urn:microsoft.com/office/officeart/2005/8/layout/gear1"/>
    <dgm:cxn modelId="{43009B1D-B802-4083-BED9-A2EE147EC955}" type="presParOf" srcId="{EC06FAE8-900D-4DB3-B0D2-1E25D0BA6F03}" destId="{3967FF33-E908-43F2-897B-AFA34886D918}" srcOrd="8" destOrd="0" presId="urn:microsoft.com/office/officeart/2005/8/layout/gear1"/>
    <dgm:cxn modelId="{D6739A86-2936-4CE0-B9B9-76927E9A268B}" type="presParOf" srcId="{EC06FAE8-900D-4DB3-B0D2-1E25D0BA6F03}" destId="{A4CBE69C-CABC-41FD-9AF4-81EE8CAB6570}" srcOrd="9" destOrd="0" presId="urn:microsoft.com/office/officeart/2005/8/layout/gear1"/>
    <dgm:cxn modelId="{46392ACD-A4CA-4D65-BAB9-56022B8D121C}" type="presParOf" srcId="{EC06FAE8-900D-4DB3-B0D2-1E25D0BA6F03}" destId="{E052653D-D543-438E-9846-4F2F6E8D2580}" srcOrd="10" destOrd="0" presId="urn:microsoft.com/office/officeart/2005/8/layout/gear1"/>
    <dgm:cxn modelId="{405AEBF6-FAC2-49C3-A38B-E7787E56FE55}" type="presParOf" srcId="{EC06FAE8-900D-4DB3-B0D2-1E25D0BA6F03}" destId="{C090280C-1683-4768-B243-A72EE752E158}" srcOrd="11" destOrd="0" presId="urn:microsoft.com/office/officeart/2005/8/layout/gear1"/>
    <dgm:cxn modelId="{52FDBF9A-1E06-44BD-9C72-E9B81D944E0C}" type="presParOf" srcId="{EC06FAE8-900D-4DB3-B0D2-1E25D0BA6F03}" destId="{F87A9EB3-1B73-46F2-8127-9B39E900ABF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9A32798-DD93-4795-8F95-6BD95DC62B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540EF475-9180-41AC-A16F-BB771FAFB5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Plan de </a:t>
          </a:r>
          <a:r>
            <a:rPr lang="es-EC" sz="1600" b="1" dirty="0" err="1" smtClean="0">
              <a:solidFill>
                <a:schemeClr val="tx1"/>
              </a:solidFill>
            </a:rPr>
            <a:t>Gestion</a:t>
          </a:r>
          <a:endParaRPr lang="es-EC" sz="1600" b="1" dirty="0">
            <a:solidFill>
              <a:schemeClr val="tx1"/>
            </a:solidFill>
          </a:endParaRPr>
        </a:p>
      </dgm:t>
    </dgm:pt>
    <dgm:pt modelId="{5D8B4601-1116-4A3E-ACE0-A058A02A4A1E}" type="par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2CF895-2297-4630-ADCA-D06BBF8A0BFD}" type="sibTrans" cxnId="{B2F54A64-F75D-434F-84F4-0EF88B3C290C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CBFAA33-E5D8-458F-8A04-580FC75D132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Empaques</a:t>
          </a:r>
          <a:endParaRPr lang="es-EC" sz="1600" b="1" dirty="0">
            <a:solidFill>
              <a:schemeClr val="tx1"/>
            </a:solidFill>
          </a:endParaRPr>
        </a:p>
      </dgm:t>
    </dgm:pt>
    <dgm:pt modelId="{2BA24328-7FCB-4E81-BA7A-808BB03FC2C5}" type="par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76D4743-200A-4126-B081-AE0AED87C3E0}" type="sibTrans" cxnId="{9AE0DC7A-895F-4152-B865-BEA90A8D2A37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378B425-E7A1-4786-A931-3FAE62D0014F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Materia prima endemica</a:t>
          </a:r>
          <a:endParaRPr lang="es-EC" sz="1600" b="1" dirty="0">
            <a:solidFill>
              <a:schemeClr val="tx1"/>
            </a:solidFill>
          </a:endParaRPr>
        </a:p>
      </dgm:t>
    </dgm:pt>
    <dgm:pt modelId="{7B377601-BBCD-41D2-9FAB-79EB47FD2953}" type="par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AC9708F-7D23-4EB5-BC88-55D5E2D6E96E}" type="sibTrans" cxnId="{D4184581-1966-4282-8BBB-C0F037408C8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CB8423C3-4225-458C-B9BB-86D6A3D57D34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Prima nacional</a:t>
          </a:r>
          <a:endParaRPr lang="es-EC" sz="1600" b="1" dirty="0">
            <a:solidFill>
              <a:schemeClr val="tx1"/>
            </a:solidFill>
          </a:endParaRPr>
        </a:p>
      </dgm:t>
    </dgm:pt>
    <dgm:pt modelId="{4987258F-1479-45D6-8C56-EEDFB30A1483}" type="par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0D64CDC3-714F-446E-8CDF-BDAE88AF0E65}" type="sibTrans" cxnId="{DFCD6F87-F985-42D1-9615-DF32DD8098D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E9C25FC8-7909-47B4-8DB3-0C233631AC7B}" type="pres">
      <dgm:prSet presAssocID="{19A32798-DD93-4795-8F95-6BD95DC62B17}" presName="Name0" presStyleCnt="0">
        <dgm:presLayoutVars>
          <dgm:dir/>
          <dgm:animLvl val="lvl"/>
          <dgm:resizeHandles val="exact"/>
        </dgm:presLayoutVars>
      </dgm:prSet>
      <dgm:spPr/>
    </dgm:pt>
    <dgm:pt modelId="{EF04B4C1-D995-41EA-B9EE-E1FDB74FBCBC}" type="pres">
      <dgm:prSet presAssocID="{540EF475-9180-41AC-A16F-BB771FAFB52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95014-2D19-479A-921D-361FAE2301CF}" type="pres">
      <dgm:prSet presAssocID="{F72CF895-2297-4630-ADCA-D06BBF8A0BFD}" presName="parTxOnlySpace" presStyleCnt="0"/>
      <dgm:spPr/>
    </dgm:pt>
    <dgm:pt modelId="{0B10AA1F-9CAD-4B45-8D7C-D9706CB72195}" type="pres">
      <dgm:prSet presAssocID="{FCBFAA33-E5D8-458F-8A04-580FC75D1327}" presName="parTxOnly" presStyleLbl="node1" presStyleIdx="1" presStyleCnt="4" custScaleX="110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1B390-39D6-4DAB-8A02-BF6EB950A3D8}" type="pres">
      <dgm:prSet presAssocID="{D76D4743-200A-4126-B081-AE0AED87C3E0}" presName="parTxOnlySpace" presStyleCnt="0"/>
      <dgm:spPr/>
    </dgm:pt>
    <dgm:pt modelId="{821E44A7-1B88-4775-9E32-7CCBA1B4DF69}" type="pres">
      <dgm:prSet presAssocID="{9378B425-E7A1-4786-A931-3FAE62D0014F}" presName="parTxOnly" presStyleLbl="node1" presStyleIdx="2" presStyleCnt="4" custScaleX="1162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33B7C1-F2BA-4F27-A997-9914BA885003}" type="pres">
      <dgm:prSet presAssocID="{FAC9708F-7D23-4EB5-BC88-55D5E2D6E96E}" presName="parTxOnlySpace" presStyleCnt="0"/>
      <dgm:spPr/>
    </dgm:pt>
    <dgm:pt modelId="{DF478DC8-7F06-4194-AD22-5C0362616BF8}" type="pres">
      <dgm:prSet presAssocID="{CB8423C3-4225-458C-B9BB-86D6A3D57D3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CD6F87-F985-42D1-9615-DF32DD8098D4}" srcId="{19A32798-DD93-4795-8F95-6BD95DC62B17}" destId="{CB8423C3-4225-458C-B9BB-86D6A3D57D34}" srcOrd="3" destOrd="0" parTransId="{4987258F-1479-45D6-8C56-EEDFB30A1483}" sibTransId="{0D64CDC3-714F-446E-8CDF-BDAE88AF0E65}"/>
    <dgm:cxn modelId="{2018DC40-831E-46C3-B32D-3739E2F6EA47}" type="presOf" srcId="{19A32798-DD93-4795-8F95-6BD95DC62B17}" destId="{E9C25FC8-7909-47B4-8DB3-0C233631AC7B}" srcOrd="0" destOrd="0" presId="urn:microsoft.com/office/officeart/2005/8/layout/chevron1"/>
    <dgm:cxn modelId="{30193241-3707-4681-8AC2-51F187B66427}" type="presOf" srcId="{540EF475-9180-41AC-A16F-BB771FAFB52A}" destId="{EF04B4C1-D995-41EA-B9EE-E1FDB74FBCBC}" srcOrd="0" destOrd="0" presId="urn:microsoft.com/office/officeart/2005/8/layout/chevron1"/>
    <dgm:cxn modelId="{06CF1048-F562-4886-B020-706236DB652A}" type="presOf" srcId="{CB8423C3-4225-458C-B9BB-86D6A3D57D34}" destId="{DF478DC8-7F06-4194-AD22-5C0362616BF8}" srcOrd="0" destOrd="0" presId="urn:microsoft.com/office/officeart/2005/8/layout/chevron1"/>
    <dgm:cxn modelId="{D4184581-1966-4282-8BBB-C0F037408C80}" srcId="{19A32798-DD93-4795-8F95-6BD95DC62B17}" destId="{9378B425-E7A1-4786-A931-3FAE62D0014F}" srcOrd="2" destOrd="0" parTransId="{7B377601-BBCD-41D2-9FAB-79EB47FD2953}" sibTransId="{FAC9708F-7D23-4EB5-BC88-55D5E2D6E96E}"/>
    <dgm:cxn modelId="{9AE0DC7A-895F-4152-B865-BEA90A8D2A37}" srcId="{19A32798-DD93-4795-8F95-6BD95DC62B17}" destId="{FCBFAA33-E5D8-458F-8A04-580FC75D1327}" srcOrd="1" destOrd="0" parTransId="{2BA24328-7FCB-4E81-BA7A-808BB03FC2C5}" sibTransId="{D76D4743-200A-4126-B081-AE0AED87C3E0}"/>
    <dgm:cxn modelId="{B2F54A64-F75D-434F-84F4-0EF88B3C290C}" srcId="{19A32798-DD93-4795-8F95-6BD95DC62B17}" destId="{540EF475-9180-41AC-A16F-BB771FAFB52A}" srcOrd="0" destOrd="0" parTransId="{5D8B4601-1116-4A3E-ACE0-A058A02A4A1E}" sibTransId="{F72CF895-2297-4630-ADCA-D06BBF8A0BFD}"/>
    <dgm:cxn modelId="{7D9C420A-94A2-47F1-9380-72AE63F2B557}" type="presOf" srcId="{9378B425-E7A1-4786-A931-3FAE62D0014F}" destId="{821E44A7-1B88-4775-9E32-7CCBA1B4DF69}" srcOrd="0" destOrd="0" presId="urn:microsoft.com/office/officeart/2005/8/layout/chevron1"/>
    <dgm:cxn modelId="{724479DA-D78A-4309-9036-86230C996755}" type="presOf" srcId="{FCBFAA33-E5D8-458F-8A04-580FC75D1327}" destId="{0B10AA1F-9CAD-4B45-8D7C-D9706CB72195}" srcOrd="0" destOrd="0" presId="urn:microsoft.com/office/officeart/2005/8/layout/chevron1"/>
    <dgm:cxn modelId="{A23C21FF-4B02-4194-835A-26A6114A7E66}" type="presParOf" srcId="{E9C25FC8-7909-47B4-8DB3-0C233631AC7B}" destId="{EF04B4C1-D995-41EA-B9EE-E1FDB74FBCBC}" srcOrd="0" destOrd="0" presId="urn:microsoft.com/office/officeart/2005/8/layout/chevron1"/>
    <dgm:cxn modelId="{C0F0FE16-8F03-4B9E-985B-0FB3600D4170}" type="presParOf" srcId="{E9C25FC8-7909-47B4-8DB3-0C233631AC7B}" destId="{59295014-2D19-479A-921D-361FAE2301CF}" srcOrd="1" destOrd="0" presId="urn:microsoft.com/office/officeart/2005/8/layout/chevron1"/>
    <dgm:cxn modelId="{1FCEB5B8-9DE2-4F2C-AB1B-B1F7DB10654A}" type="presParOf" srcId="{E9C25FC8-7909-47B4-8DB3-0C233631AC7B}" destId="{0B10AA1F-9CAD-4B45-8D7C-D9706CB72195}" srcOrd="2" destOrd="0" presId="urn:microsoft.com/office/officeart/2005/8/layout/chevron1"/>
    <dgm:cxn modelId="{0C8E4AD5-8666-4230-AC33-8B230029EC3F}" type="presParOf" srcId="{E9C25FC8-7909-47B4-8DB3-0C233631AC7B}" destId="{0B01B390-39D6-4DAB-8A02-BF6EB950A3D8}" srcOrd="3" destOrd="0" presId="urn:microsoft.com/office/officeart/2005/8/layout/chevron1"/>
    <dgm:cxn modelId="{B3C74EAB-AC6C-442F-AF5D-6D75B855E370}" type="presParOf" srcId="{E9C25FC8-7909-47B4-8DB3-0C233631AC7B}" destId="{821E44A7-1B88-4775-9E32-7CCBA1B4DF69}" srcOrd="4" destOrd="0" presId="urn:microsoft.com/office/officeart/2005/8/layout/chevron1"/>
    <dgm:cxn modelId="{C3E6CB4B-429C-4F6B-B2F1-3476155EA7D7}" type="presParOf" srcId="{E9C25FC8-7909-47B4-8DB3-0C233631AC7B}" destId="{4633B7C1-F2BA-4F27-A997-9914BA885003}" srcOrd="5" destOrd="0" presId="urn:microsoft.com/office/officeart/2005/8/layout/chevron1"/>
    <dgm:cxn modelId="{2775A419-57DF-436E-8711-40B2ED98A5D9}" type="presParOf" srcId="{E9C25FC8-7909-47B4-8DB3-0C233631AC7B}" destId="{DF478DC8-7F06-4194-AD22-5C0362616BF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E8B338-86E3-45E5-8715-9FBDCF626F3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1F1ACF2-FAAD-46AD-B5A4-157202345AC0}">
      <dgm:prSet phldrT="[Texto]"/>
      <dgm:spPr/>
      <dgm:t>
        <a:bodyPr/>
        <a:lstStyle/>
        <a:p>
          <a:r>
            <a:rPr lang="es-ES" dirty="0" smtClean="0"/>
            <a:t>Constitución de la Republica del Ecuador</a:t>
          </a:r>
          <a:endParaRPr lang="es-ES" dirty="0"/>
        </a:p>
      </dgm:t>
    </dgm:pt>
    <dgm:pt modelId="{F5468D58-2E84-4A24-BF0B-FC3BFA63A3FC}" type="parTrans" cxnId="{2E403CF4-327C-4DBC-8A7F-68EB0AF506F7}">
      <dgm:prSet/>
      <dgm:spPr/>
      <dgm:t>
        <a:bodyPr/>
        <a:lstStyle/>
        <a:p>
          <a:endParaRPr lang="es-ES"/>
        </a:p>
      </dgm:t>
    </dgm:pt>
    <dgm:pt modelId="{1BE76841-77F7-42B3-B6BE-A2AAE853EABF}" type="sibTrans" cxnId="{2E403CF4-327C-4DBC-8A7F-68EB0AF506F7}">
      <dgm:prSet/>
      <dgm:spPr/>
      <dgm:t>
        <a:bodyPr/>
        <a:lstStyle/>
        <a:p>
          <a:endParaRPr lang="es-ES"/>
        </a:p>
      </dgm:t>
    </dgm:pt>
    <dgm:pt modelId="{B070CDF4-A6E6-403A-B6C5-8834661BEA0C}">
      <dgm:prSet phldrT="[Texto]"/>
      <dgm:spPr/>
      <dgm:t>
        <a:bodyPr/>
        <a:lstStyle/>
        <a:p>
          <a:r>
            <a:rPr lang="es-ES" dirty="0" smtClean="0"/>
            <a:t>Ley orgánica de la Economía Popular y Solidaria</a:t>
          </a:r>
          <a:endParaRPr lang="es-ES" dirty="0"/>
        </a:p>
      </dgm:t>
    </dgm:pt>
    <dgm:pt modelId="{78045AA8-932A-4E59-8E81-A922B1A3F9B1}" type="parTrans" cxnId="{D491D7A7-7FC6-493B-AF1D-68FC41A0A72F}">
      <dgm:prSet/>
      <dgm:spPr/>
      <dgm:t>
        <a:bodyPr/>
        <a:lstStyle/>
        <a:p>
          <a:endParaRPr lang="es-ES"/>
        </a:p>
      </dgm:t>
    </dgm:pt>
    <dgm:pt modelId="{1926EB3E-0801-4C79-93A9-3AF72B34FAD7}" type="sibTrans" cxnId="{D491D7A7-7FC6-493B-AF1D-68FC41A0A72F}">
      <dgm:prSet/>
      <dgm:spPr/>
      <dgm:t>
        <a:bodyPr/>
        <a:lstStyle/>
        <a:p>
          <a:endParaRPr lang="es-ES"/>
        </a:p>
      </dgm:t>
    </dgm:pt>
    <dgm:pt modelId="{BE67FC8E-6AC0-40BB-9F23-FCEE6ADA04B1}">
      <dgm:prSet phldrT="[Texto]"/>
      <dgm:spPr/>
      <dgm:t>
        <a:bodyPr/>
        <a:lstStyle/>
        <a:p>
          <a:r>
            <a:rPr lang="es-ES" dirty="0" smtClean="0"/>
            <a:t>Plan Nacional del Buen Vivir</a:t>
          </a:r>
          <a:endParaRPr lang="es-ES" dirty="0"/>
        </a:p>
      </dgm:t>
    </dgm:pt>
    <dgm:pt modelId="{C4F2E83E-C5A8-459B-9C48-27AFE538DB60}" type="parTrans" cxnId="{D21C465D-620A-4417-8F2C-4342B82832E8}">
      <dgm:prSet/>
      <dgm:spPr/>
      <dgm:t>
        <a:bodyPr/>
        <a:lstStyle/>
        <a:p>
          <a:endParaRPr lang="es-ES"/>
        </a:p>
      </dgm:t>
    </dgm:pt>
    <dgm:pt modelId="{4B1D396E-7F3A-49F4-B90C-F05C406A4384}" type="sibTrans" cxnId="{D21C465D-620A-4417-8F2C-4342B82832E8}">
      <dgm:prSet/>
      <dgm:spPr/>
      <dgm:t>
        <a:bodyPr/>
        <a:lstStyle/>
        <a:p>
          <a:endParaRPr lang="es-ES"/>
        </a:p>
      </dgm:t>
    </dgm:pt>
    <dgm:pt modelId="{8A25B362-588F-424A-B797-FD827D55EA2F}" type="pres">
      <dgm:prSet presAssocID="{19E8B338-86E3-45E5-8715-9FBDCF626F3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02EF4A05-3817-40CE-8D7B-BC4ABFC2B8E4}" type="pres">
      <dgm:prSet presAssocID="{19E8B338-86E3-45E5-8715-9FBDCF626F38}" presName="pyramid" presStyleLbl="node1" presStyleIdx="0" presStyleCnt="1"/>
      <dgm:spPr/>
    </dgm:pt>
    <dgm:pt modelId="{DD21B0E1-6FA2-4735-AC48-8425D5639AC7}" type="pres">
      <dgm:prSet presAssocID="{19E8B338-86E3-45E5-8715-9FBDCF626F38}" presName="theList" presStyleCnt="0"/>
      <dgm:spPr/>
    </dgm:pt>
    <dgm:pt modelId="{5305667B-4411-41D2-BA63-91B13361C07B}" type="pres">
      <dgm:prSet presAssocID="{F1F1ACF2-FAAD-46AD-B5A4-157202345AC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521F1-582D-4262-AC68-C40D9F89C0A4}" type="pres">
      <dgm:prSet presAssocID="{F1F1ACF2-FAAD-46AD-B5A4-157202345AC0}" presName="aSpace" presStyleCnt="0"/>
      <dgm:spPr/>
    </dgm:pt>
    <dgm:pt modelId="{FF709543-833B-40D9-A793-632288DB1B9E}" type="pres">
      <dgm:prSet presAssocID="{B070CDF4-A6E6-403A-B6C5-8834661BEA0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9B3860-EFAC-4A23-AD76-41B1B4022A3E}" type="pres">
      <dgm:prSet presAssocID="{B070CDF4-A6E6-403A-B6C5-8834661BEA0C}" presName="aSpace" presStyleCnt="0"/>
      <dgm:spPr/>
    </dgm:pt>
    <dgm:pt modelId="{0EB6791E-A106-475F-B391-951EA330E1B5}" type="pres">
      <dgm:prSet presAssocID="{BE67FC8E-6AC0-40BB-9F23-FCEE6ADA04B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2F317-ADB4-4AB2-8E26-190EA8B67F05}" type="pres">
      <dgm:prSet presAssocID="{BE67FC8E-6AC0-40BB-9F23-FCEE6ADA04B1}" presName="aSpace" presStyleCnt="0"/>
      <dgm:spPr/>
    </dgm:pt>
  </dgm:ptLst>
  <dgm:cxnLst>
    <dgm:cxn modelId="{FE3448CD-9D3A-4CC8-AF0B-2613C2C49A24}" type="presOf" srcId="{BE67FC8E-6AC0-40BB-9F23-FCEE6ADA04B1}" destId="{0EB6791E-A106-475F-B391-951EA330E1B5}" srcOrd="0" destOrd="0" presId="urn:microsoft.com/office/officeart/2005/8/layout/pyramid2"/>
    <dgm:cxn modelId="{9E249BBD-3315-4AB8-811A-85B4137540DB}" type="presOf" srcId="{B070CDF4-A6E6-403A-B6C5-8834661BEA0C}" destId="{FF709543-833B-40D9-A793-632288DB1B9E}" srcOrd="0" destOrd="0" presId="urn:microsoft.com/office/officeart/2005/8/layout/pyramid2"/>
    <dgm:cxn modelId="{2E403CF4-327C-4DBC-8A7F-68EB0AF506F7}" srcId="{19E8B338-86E3-45E5-8715-9FBDCF626F38}" destId="{F1F1ACF2-FAAD-46AD-B5A4-157202345AC0}" srcOrd="0" destOrd="0" parTransId="{F5468D58-2E84-4A24-BF0B-FC3BFA63A3FC}" sibTransId="{1BE76841-77F7-42B3-B6BE-A2AAE853EABF}"/>
    <dgm:cxn modelId="{D21C465D-620A-4417-8F2C-4342B82832E8}" srcId="{19E8B338-86E3-45E5-8715-9FBDCF626F38}" destId="{BE67FC8E-6AC0-40BB-9F23-FCEE6ADA04B1}" srcOrd="2" destOrd="0" parTransId="{C4F2E83E-C5A8-459B-9C48-27AFE538DB60}" sibTransId="{4B1D396E-7F3A-49F4-B90C-F05C406A4384}"/>
    <dgm:cxn modelId="{7443AB20-68DE-4377-B339-DD53B2E254C6}" type="presOf" srcId="{19E8B338-86E3-45E5-8715-9FBDCF626F38}" destId="{8A25B362-588F-424A-B797-FD827D55EA2F}" srcOrd="0" destOrd="0" presId="urn:microsoft.com/office/officeart/2005/8/layout/pyramid2"/>
    <dgm:cxn modelId="{811303B4-424B-4750-AA79-C164EF1634D2}" type="presOf" srcId="{F1F1ACF2-FAAD-46AD-B5A4-157202345AC0}" destId="{5305667B-4411-41D2-BA63-91B13361C07B}" srcOrd="0" destOrd="0" presId="urn:microsoft.com/office/officeart/2005/8/layout/pyramid2"/>
    <dgm:cxn modelId="{D491D7A7-7FC6-493B-AF1D-68FC41A0A72F}" srcId="{19E8B338-86E3-45E5-8715-9FBDCF626F38}" destId="{B070CDF4-A6E6-403A-B6C5-8834661BEA0C}" srcOrd="1" destOrd="0" parTransId="{78045AA8-932A-4E59-8E81-A922B1A3F9B1}" sibTransId="{1926EB3E-0801-4C79-93A9-3AF72B34FAD7}"/>
    <dgm:cxn modelId="{2AB4E3C9-FEEC-4C93-98CA-0E02F3FE293F}" type="presParOf" srcId="{8A25B362-588F-424A-B797-FD827D55EA2F}" destId="{02EF4A05-3817-40CE-8D7B-BC4ABFC2B8E4}" srcOrd="0" destOrd="0" presId="urn:microsoft.com/office/officeart/2005/8/layout/pyramid2"/>
    <dgm:cxn modelId="{95B9E507-9D94-4F5E-886F-55F6DF88E51B}" type="presParOf" srcId="{8A25B362-588F-424A-B797-FD827D55EA2F}" destId="{DD21B0E1-6FA2-4735-AC48-8425D5639AC7}" srcOrd="1" destOrd="0" presId="urn:microsoft.com/office/officeart/2005/8/layout/pyramid2"/>
    <dgm:cxn modelId="{C7D12ECD-8C9C-46DD-9C96-708EC78AF8E3}" type="presParOf" srcId="{DD21B0E1-6FA2-4735-AC48-8425D5639AC7}" destId="{5305667B-4411-41D2-BA63-91B13361C07B}" srcOrd="0" destOrd="0" presId="urn:microsoft.com/office/officeart/2005/8/layout/pyramid2"/>
    <dgm:cxn modelId="{78FE1146-1194-4F9A-B988-B47D3794056F}" type="presParOf" srcId="{DD21B0E1-6FA2-4735-AC48-8425D5639AC7}" destId="{821521F1-582D-4262-AC68-C40D9F89C0A4}" srcOrd="1" destOrd="0" presId="urn:microsoft.com/office/officeart/2005/8/layout/pyramid2"/>
    <dgm:cxn modelId="{621BBCDB-DA3F-4E9E-98DA-FD76D755DFDD}" type="presParOf" srcId="{DD21B0E1-6FA2-4735-AC48-8425D5639AC7}" destId="{FF709543-833B-40D9-A793-632288DB1B9E}" srcOrd="2" destOrd="0" presId="urn:microsoft.com/office/officeart/2005/8/layout/pyramid2"/>
    <dgm:cxn modelId="{52EF7480-D6B6-4DEA-829D-E40CE2B5F040}" type="presParOf" srcId="{DD21B0E1-6FA2-4735-AC48-8425D5639AC7}" destId="{1D9B3860-EFAC-4A23-AD76-41B1B4022A3E}" srcOrd="3" destOrd="0" presId="urn:microsoft.com/office/officeart/2005/8/layout/pyramid2"/>
    <dgm:cxn modelId="{FB4EEFAD-8E2E-4F0E-91B7-3C8D2B19A98D}" type="presParOf" srcId="{DD21B0E1-6FA2-4735-AC48-8425D5639AC7}" destId="{0EB6791E-A106-475F-B391-951EA330E1B5}" srcOrd="4" destOrd="0" presId="urn:microsoft.com/office/officeart/2005/8/layout/pyramid2"/>
    <dgm:cxn modelId="{9A3A8945-2843-40F2-82F1-54661F7F4B18}" type="presParOf" srcId="{DD21B0E1-6FA2-4735-AC48-8425D5639AC7}" destId="{E6E2F317-ADB4-4AB2-8E26-190EA8B67F0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2534CA0-A03B-40E5-9B8B-5303401C854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62F622F-B113-4C4B-9003-7844DF5630D3}">
      <dgm:prSet phldrT="[Texto]"/>
      <dgm:spPr/>
      <dgm:t>
        <a:bodyPr/>
        <a:lstStyle/>
        <a:p>
          <a:r>
            <a:rPr lang="es-EC" dirty="0" smtClean="0"/>
            <a:t>COMERCIO JUSTO </a:t>
          </a:r>
          <a:endParaRPr lang="es-EC" dirty="0"/>
        </a:p>
      </dgm:t>
    </dgm:pt>
    <dgm:pt modelId="{ED13E3F5-3EC3-4C7F-AAD6-3DE788F00A00}" type="parTrans" cxnId="{D071493E-DA51-4843-B0E5-E7FE5BFCC835}">
      <dgm:prSet/>
      <dgm:spPr/>
      <dgm:t>
        <a:bodyPr/>
        <a:lstStyle/>
        <a:p>
          <a:endParaRPr lang="es-EC"/>
        </a:p>
      </dgm:t>
    </dgm:pt>
    <dgm:pt modelId="{F3A22475-39E2-4D30-8A4C-82D780740EF8}" type="sibTrans" cxnId="{D071493E-DA51-4843-B0E5-E7FE5BFCC835}">
      <dgm:prSet/>
      <dgm:spPr/>
      <dgm:t>
        <a:bodyPr/>
        <a:lstStyle/>
        <a:p>
          <a:endParaRPr lang="es-EC"/>
        </a:p>
      </dgm:t>
    </dgm:pt>
    <dgm:pt modelId="{FD7413EA-E6B5-4C97-A8D9-DBD3FF52ADA4}">
      <dgm:prSet phldrT="[Texto]"/>
      <dgm:spPr/>
      <dgm:t>
        <a:bodyPr/>
        <a:lstStyle/>
        <a:p>
          <a:r>
            <a:rPr lang="es-EC" dirty="0" smtClean="0"/>
            <a:t>PROPOSITO DEL CJ</a:t>
          </a:r>
          <a:endParaRPr lang="es-EC" dirty="0"/>
        </a:p>
      </dgm:t>
    </dgm:pt>
    <dgm:pt modelId="{CFE61A3D-2BB3-4544-8ED5-452344E0D18D}" type="parTrans" cxnId="{FDD8C339-0991-4466-91D1-35950E7EE565}">
      <dgm:prSet/>
      <dgm:spPr/>
      <dgm:t>
        <a:bodyPr/>
        <a:lstStyle/>
        <a:p>
          <a:endParaRPr lang="es-EC"/>
        </a:p>
      </dgm:t>
    </dgm:pt>
    <dgm:pt modelId="{A9A8797A-3D31-4B9B-9855-218639C52328}" type="sibTrans" cxnId="{FDD8C339-0991-4466-91D1-35950E7EE565}">
      <dgm:prSet/>
      <dgm:spPr/>
      <dgm:t>
        <a:bodyPr/>
        <a:lstStyle/>
        <a:p>
          <a:endParaRPr lang="es-EC"/>
        </a:p>
      </dgm:t>
    </dgm:pt>
    <dgm:pt modelId="{12F1C18D-2147-426C-AF85-4BC534D14E8F}">
      <dgm:prSet phldrT="[Texto]"/>
      <dgm:spPr/>
      <dgm:t>
        <a:bodyPr/>
        <a:lstStyle/>
        <a:p>
          <a:r>
            <a:rPr lang="es-EC" dirty="0" smtClean="0"/>
            <a:t>CUMPLIMIENTO DE LOS PRINCIPIOS DE C</a:t>
          </a:r>
          <a:endParaRPr lang="es-EC" dirty="0"/>
        </a:p>
      </dgm:t>
    </dgm:pt>
    <dgm:pt modelId="{B718E807-87E6-428A-BD6A-286CE03F5204}" type="parTrans" cxnId="{B410E657-E472-47D1-AC2B-3CD8D559EE32}">
      <dgm:prSet/>
      <dgm:spPr/>
      <dgm:t>
        <a:bodyPr/>
        <a:lstStyle/>
        <a:p>
          <a:endParaRPr lang="es-EC"/>
        </a:p>
      </dgm:t>
    </dgm:pt>
    <dgm:pt modelId="{C689E4CD-CEA5-4F0D-AAC3-72478B61A07E}" type="sibTrans" cxnId="{B410E657-E472-47D1-AC2B-3CD8D559EE32}">
      <dgm:prSet/>
      <dgm:spPr/>
      <dgm:t>
        <a:bodyPr/>
        <a:lstStyle/>
        <a:p>
          <a:endParaRPr lang="es-EC"/>
        </a:p>
      </dgm:t>
    </dgm:pt>
    <dgm:pt modelId="{E2E0BE5E-3B8F-42DF-9DDC-61756AE6ED27}">
      <dgm:prSet phldrT="[Texto]"/>
      <dgm:spPr/>
      <dgm:t>
        <a:bodyPr/>
        <a:lstStyle/>
        <a:p>
          <a:r>
            <a:rPr lang="es-EC" dirty="0" smtClean="0"/>
            <a:t>CREACION DE RELACIONES COMERCIALES</a:t>
          </a:r>
          <a:endParaRPr lang="es-EC" dirty="0"/>
        </a:p>
      </dgm:t>
    </dgm:pt>
    <dgm:pt modelId="{635B5B5B-D737-4CB6-8EA6-E439C30C760E}" type="parTrans" cxnId="{7CD8F4D5-62CB-4C3D-8740-ED8A74F0B9EE}">
      <dgm:prSet/>
      <dgm:spPr/>
      <dgm:t>
        <a:bodyPr/>
        <a:lstStyle/>
        <a:p>
          <a:endParaRPr lang="es-EC"/>
        </a:p>
      </dgm:t>
    </dgm:pt>
    <dgm:pt modelId="{AF2810EA-96AE-45F3-ABE0-8235251565EE}" type="sibTrans" cxnId="{7CD8F4D5-62CB-4C3D-8740-ED8A74F0B9EE}">
      <dgm:prSet/>
      <dgm:spPr/>
      <dgm:t>
        <a:bodyPr/>
        <a:lstStyle/>
        <a:p>
          <a:endParaRPr lang="es-EC"/>
        </a:p>
      </dgm:t>
    </dgm:pt>
    <dgm:pt modelId="{3C7ACCD7-8CA4-47A3-9F64-1BB75C2140E9}">
      <dgm:prSet phldrT="[Texto]"/>
      <dgm:spPr/>
      <dgm:t>
        <a:bodyPr/>
        <a:lstStyle/>
        <a:p>
          <a:r>
            <a:rPr lang="es-EC" dirty="0" smtClean="0"/>
            <a:t>INFLUENCIA DEL CJ EN EL TURISMO</a:t>
          </a:r>
          <a:endParaRPr lang="es-EC" dirty="0"/>
        </a:p>
      </dgm:t>
    </dgm:pt>
    <dgm:pt modelId="{61F08314-6629-424A-87EC-72FCDDA7E77F}" type="parTrans" cxnId="{5E11462F-982F-4C14-8E31-5579B9A7EB80}">
      <dgm:prSet/>
      <dgm:spPr/>
      <dgm:t>
        <a:bodyPr/>
        <a:lstStyle/>
        <a:p>
          <a:endParaRPr lang="es-EC"/>
        </a:p>
      </dgm:t>
    </dgm:pt>
    <dgm:pt modelId="{A03DE776-7F54-4A83-8C09-1EAFE2323D31}" type="sibTrans" cxnId="{5E11462F-982F-4C14-8E31-5579B9A7EB80}">
      <dgm:prSet/>
      <dgm:spPr/>
      <dgm:t>
        <a:bodyPr/>
        <a:lstStyle/>
        <a:p>
          <a:endParaRPr lang="es-EC"/>
        </a:p>
      </dgm:t>
    </dgm:pt>
    <dgm:pt modelId="{BD5B28D0-9EC9-4DBA-987F-846372981D9B}">
      <dgm:prSet phldrT="[Texto]"/>
      <dgm:spPr/>
      <dgm:t>
        <a:bodyPr/>
        <a:lstStyle/>
        <a:p>
          <a:r>
            <a:rPr lang="es-EC" dirty="0" smtClean="0"/>
            <a:t>FEPP Y BANCO DE DESARROLLO</a:t>
          </a:r>
          <a:endParaRPr lang="es-EC" dirty="0"/>
        </a:p>
      </dgm:t>
    </dgm:pt>
    <dgm:pt modelId="{B884C58B-065F-43B6-A51B-5D651F42020D}" type="parTrans" cxnId="{9578EE29-727E-47BC-AC32-1152B610D008}">
      <dgm:prSet/>
      <dgm:spPr/>
      <dgm:t>
        <a:bodyPr/>
        <a:lstStyle/>
        <a:p>
          <a:endParaRPr lang="es-EC"/>
        </a:p>
      </dgm:t>
    </dgm:pt>
    <dgm:pt modelId="{A047E659-492E-4B4C-827F-BD5BBF9AF442}" type="sibTrans" cxnId="{9578EE29-727E-47BC-AC32-1152B610D008}">
      <dgm:prSet/>
      <dgm:spPr/>
      <dgm:t>
        <a:bodyPr/>
        <a:lstStyle/>
        <a:p>
          <a:endParaRPr lang="es-EC"/>
        </a:p>
      </dgm:t>
    </dgm:pt>
    <dgm:pt modelId="{492797F6-392E-4E70-B5D0-45FDAB2FD21F}" type="pres">
      <dgm:prSet presAssocID="{12534CA0-A03B-40E5-9B8B-5303401C85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4DD919-4B99-447F-858C-5FC83DBF9C38}" type="pres">
      <dgm:prSet presAssocID="{062F622F-B113-4C4B-9003-7844DF5630D3}" presName="vertFlow" presStyleCnt="0"/>
      <dgm:spPr/>
    </dgm:pt>
    <dgm:pt modelId="{C62E4DAF-A7A0-481B-B59F-21203340AC25}" type="pres">
      <dgm:prSet presAssocID="{062F622F-B113-4C4B-9003-7844DF5630D3}" presName="header" presStyleLbl="node1" presStyleIdx="0" presStyleCnt="2"/>
      <dgm:spPr/>
      <dgm:t>
        <a:bodyPr/>
        <a:lstStyle/>
        <a:p>
          <a:endParaRPr lang="es-EC"/>
        </a:p>
      </dgm:t>
    </dgm:pt>
    <dgm:pt modelId="{BDBF57C3-C29A-466E-9AFB-338683B5DAB7}" type="pres">
      <dgm:prSet presAssocID="{CFE61A3D-2BB3-4544-8ED5-452344E0D18D}" presName="parTrans" presStyleLbl="sibTrans2D1" presStyleIdx="0" presStyleCnt="4"/>
      <dgm:spPr/>
      <dgm:t>
        <a:bodyPr/>
        <a:lstStyle/>
        <a:p>
          <a:endParaRPr lang="es-EC"/>
        </a:p>
      </dgm:t>
    </dgm:pt>
    <dgm:pt modelId="{22852635-5232-4870-AAE2-0CA0238A4555}" type="pres">
      <dgm:prSet presAssocID="{FD7413EA-E6B5-4C97-A8D9-DBD3FF52ADA4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1BD162-2138-42F3-A94B-B0A44FEBEC9C}" type="pres">
      <dgm:prSet presAssocID="{A9A8797A-3D31-4B9B-9855-218639C52328}" presName="sibTrans" presStyleLbl="sibTrans2D1" presStyleIdx="1" presStyleCnt="4"/>
      <dgm:spPr/>
      <dgm:t>
        <a:bodyPr/>
        <a:lstStyle/>
        <a:p>
          <a:endParaRPr lang="es-EC"/>
        </a:p>
      </dgm:t>
    </dgm:pt>
    <dgm:pt modelId="{3FDCDD4A-83A4-4B7D-917D-EAAF88CB8D87}" type="pres">
      <dgm:prSet presAssocID="{12F1C18D-2147-426C-AF85-4BC534D14E8F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B839AA-8E61-4447-A25A-6E0AB2F990D6}" type="pres">
      <dgm:prSet presAssocID="{062F622F-B113-4C4B-9003-7844DF5630D3}" presName="hSp" presStyleCnt="0"/>
      <dgm:spPr/>
    </dgm:pt>
    <dgm:pt modelId="{6926AE19-062A-4292-AEFD-489E2DFFAB44}" type="pres">
      <dgm:prSet presAssocID="{E2E0BE5E-3B8F-42DF-9DDC-61756AE6ED27}" presName="vertFlow" presStyleCnt="0"/>
      <dgm:spPr/>
    </dgm:pt>
    <dgm:pt modelId="{C333EFA9-3484-4E65-934C-5CF38BB06CA2}" type="pres">
      <dgm:prSet presAssocID="{E2E0BE5E-3B8F-42DF-9DDC-61756AE6ED27}" presName="header" presStyleLbl="node1" presStyleIdx="1" presStyleCnt="2"/>
      <dgm:spPr/>
      <dgm:t>
        <a:bodyPr/>
        <a:lstStyle/>
        <a:p>
          <a:endParaRPr lang="es-EC"/>
        </a:p>
      </dgm:t>
    </dgm:pt>
    <dgm:pt modelId="{7A43A107-57B4-417D-9F74-F89030498D68}" type="pres">
      <dgm:prSet presAssocID="{61F08314-6629-424A-87EC-72FCDDA7E77F}" presName="parTrans" presStyleLbl="sibTrans2D1" presStyleIdx="2" presStyleCnt="4"/>
      <dgm:spPr/>
      <dgm:t>
        <a:bodyPr/>
        <a:lstStyle/>
        <a:p>
          <a:endParaRPr lang="es-EC"/>
        </a:p>
      </dgm:t>
    </dgm:pt>
    <dgm:pt modelId="{3C2C73F2-1BF9-4D91-BB37-D3C3B8498294}" type="pres">
      <dgm:prSet presAssocID="{3C7ACCD7-8CA4-47A3-9F64-1BB75C2140E9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F54AA9-604F-4D8B-B29E-9FB388F8E871}" type="pres">
      <dgm:prSet presAssocID="{A03DE776-7F54-4A83-8C09-1EAFE2323D31}" presName="sibTrans" presStyleLbl="sibTrans2D1" presStyleIdx="3" presStyleCnt="4"/>
      <dgm:spPr/>
      <dgm:t>
        <a:bodyPr/>
        <a:lstStyle/>
        <a:p>
          <a:endParaRPr lang="es-EC"/>
        </a:p>
      </dgm:t>
    </dgm:pt>
    <dgm:pt modelId="{6E63BB14-FB28-4BCD-8EE7-F9D1D2EDBEF0}" type="pres">
      <dgm:prSet presAssocID="{BD5B28D0-9EC9-4DBA-987F-846372981D9B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E3523A-B82D-40DA-9E6A-4984FC3D2F0E}" type="presOf" srcId="{A9A8797A-3D31-4B9B-9855-218639C52328}" destId="{371BD162-2138-42F3-A94B-B0A44FEBEC9C}" srcOrd="0" destOrd="0" presId="urn:microsoft.com/office/officeart/2005/8/layout/lProcess1"/>
    <dgm:cxn modelId="{DBB291FF-4224-4F22-9999-2B2B69137499}" type="presOf" srcId="{A03DE776-7F54-4A83-8C09-1EAFE2323D31}" destId="{22F54AA9-604F-4D8B-B29E-9FB388F8E871}" srcOrd="0" destOrd="0" presId="urn:microsoft.com/office/officeart/2005/8/layout/lProcess1"/>
    <dgm:cxn modelId="{0262512E-788E-4E57-832D-CA69A6404501}" type="presOf" srcId="{12F1C18D-2147-426C-AF85-4BC534D14E8F}" destId="{3FDCDD4A-83A4-4B7D-917D-EAAF88CB8D87}" srcOrd="0" destOrd="0" presId="urn:microsoft.com/office/officeart/2005/8/layout/lProcess1"/>
    <dgm:cxn modelId="{D9A08321-BB0D-4E93-BE33-F2786B27C39B}" type="presOf" srcId="{BD5B28D0-9EC9-4DBA-987F-846372981D9B}" destId="{6E63BB14-FB28-4BCD-8EE7-F9D1D2EDBEF0}" srcOrd="0" destOrd="0" presId="urn:microsoft.com/office/officeart/2005/8/layout/lProcess1"/>
    <dgm:cxn modelId="{FDD8C339-0991-4466-91D1-35950E7EE565}" srcId="{062F622F-B113-4C4B-9003-7844DF5630D3}" destId="{FD7413EA-E6B5-4C97-A8D9-DBD3FF52ADA4}" srcOrd="0" destOrd="0" parTransId="{CFE61A3D-2BB3-4544-8ED5-452344E0D18D}" sibTransId="{A9A8797A-3D31-4B9B-9855-218639C52328}"/>
    <dgm:cxn modelId="{8F5B7047-F423-4245-8448-2150077791AF}" type="presOf" srcId="{61F08314-6629-424A-87EC-72FCDDA7E77F}" destId="{7A43A107-57B4-417D-9F74-F89030498D68}" srcOrd="0" destOrd="0" presId="urn:microsoft.com/office/officeart/2005/8/layout/lProcess1"/>
    <dgm:cxn modelId="{B410E657-E472-47D1-AC2B-3CD8D559EE32}" srcId="{062F622F-B113-4C4B-9003-7844DF5630D3}" destId="{12F1C18D-2147-426C-AF85-4BC534D14E8F}" srcOrd="1" destOrd="0" parTransId="{B718E807-87E6-428A-BD6A-286CE03F5204}" sibTransId="{C689E4CD-CEA5-4F0D-AAC3-72478B61A07E}"/>
    <dgm:cxn modelId="{9578EE29-727E-47BC-AC32-1152B610D008}" srcId="{E2E0BE5E-3B8F-42DF-9DDC-61756AE6ED27}" destId="{BD5B28D0-9EC9-4DBA-987F-846372981D9B}" srcOrd="1" destOrd="0" parTransId="{B884C58B-065F-43B6-A51B-5D651F42020D}" sibTransId="{A047E659-492E-4B4C-827F-BD5BBF9AF442}"/>
    <dgm:cxn modelId="{8BC3A474-F7DD-4B1C-B8B8-929735D5A172}" type="presOf" srcId="{3C7ACCD7-8CA4-47A3-9F64-1BB75C2140E9}" destId="{3C2C73F2-1BF9-4D91-BB37-D3C3B8498294}" srcOrd="0" destOrd="0" presId="urn:microsoft.com/office/officeart/2005/8/layout/lProcess1"/>
    <dgm:cxn modelId="{86AEBF34-26D9-4264-B655-DD8B3589EC19}" type="presOf" srcId="{12534CA0-A03B-40E5-9B8B-5303401C8546}" destId="{492797F6-392E-4E70-B5D0-45FDAB2FD21F}" srcOrd="0" destOrd="0" presId="urn:microsoft.com/office/officeart/2005/8/layout/lProcess1"/>
    <dgm:cxn modelId="{7CD8F4D5-62CB-4C3D-8740-ED8A74F0B9EE}" srcId="{12534CA0-A03B-40E5-9B8B-5303401C8546}" destId="{E2E0BE5E-3B8F-42DF-9DDC-61756AE6ED27}" srcOrd="1" destOrd="0" parTransId="{635B5B5B-D737-4CB6-8EA6-E439C30C760E}" sibTransId="{AF2810EA-96AE-45F3-ABE0-8235251565EE}"/>
    <dgm:cxn modelId="{FDD6CFC0-48FA-4685-808B-652136393FF1}" type="presOf" srcId="{062F622F-B113-4C4B-9003-7844DF5630D3}" destId="{C62E4DAF-A7A0-481B-B59F-21203340AC25}" srcOrd="0" destOrd="0" presId="urn:microsoft.com/office/officeart/2005/8/layout/lProcess1"/>
    <dgm:cxn modelId="{623CA80A-D2BA-4F48-B599-531A501C3946}" type="presOf" srcId="{FD7413EA-E6B5-4C97-A8D9-DBD3FF52ADA4}" destId="{22852635-5232-4870-AAE2-0CA0238A4555}" srcOrd="0" destOrd="0" presId="urn:microsoft.com/office/officeart/2005/8/layout/lProcess1"/>
    <dgm:cxn modelId="{D071493E-DA51-4843-B0E5-E7FE5BFCC835}" srcId="{12534CA0-A03B-40E5-9B8B-5303401C8546}" destId="{062F622F-B113-4C4B-9003-7844DF5630D3}" srcOrd="0" destOrd="0" parTransId="{ED13E3F5-3EC3-4C7F-AAD6-3DE788F00A00}" sibTransId="{F3A22475-39E2-4D30-8A4C-82D780740EF8}"/>
    <dgm:cxn modelId="{3DF97F56-D197-4ECE-912E-176A85B9C646}" type="presOf" srcId="{CFE61A3D-2BB3-4544-8ED5-452344E0D18D}" destId="{BDBF57C3-C29A-466E-9AFB-338683B5DAB7}" srcOrd="0" destOrd="0" presId="urn:microsoft.com/office/officeart/2005/8/layout/lProcess1"/>
    <dgm:cxn modelId="{5E11462F-982F-4C14-8E31-5579B9A7EB80}" srcId="{E2E0BE5E-3B8F-42DF-9DDC-61756AE6ED27}" destId="{3C7ACCD7-8CA4-47A3-9F64-1BB75C2140E9}" srcOrd="0" destOrd="0" parTransId="{61F08314-6629-424A-87EC-72FCDDA7E77F}" sibTransId="{A03DE776-7F54-4A83-8C09-1EAFE2323D31}"/>
    <dgm:cxn modelId="{8198847E-BFF6-402B-97BA-9CDC36B1113C}" type="presOf" srcId="{E2E0BE5E-3B8F-42DF-9DDC-61756AE6ED27}" destId="{C333EFA9-3484-4E65-934C-5CF38BB06CA2}" srcOrd="0" destOrd="0" presId="urn:microsoft.com/office/officeart/2005/8/layout/lProcess1"/>
    <dgm:cxn modelId="{CCC26EF0-89C3-4B89-818E-7453B50C8800}" type="presParOf" srcId="{492797F6-392E-4E70-B5D0-45FDAB2FD21F}" destId="{CD4DD919-4B99-447F-858C-5FC83DBF9C38}" srcOrd="0" destOrd="0" presId="urn:microsoft.com/office/officeart/2005/8/layout/lProcess1"/>
    <dgm:cxn modelId="{4B73B885-D81A-4FCC-9132-E42A41ECBF83}" type="presParOf" srcId="{CD4DD919-4B99-447F-858C-5FC83DBF9C38}" destId="{C62E4DAF-A7A0-481B-B59F-21203340AC25}" srcOrd="0" destOrd="0" presId="urn:microsoft.com/office/officeart/2005/8/layout/lProcess1"/>
    <dgm:cxn modelId="{316E36E5-0219-4CC3-955D-344B98D40201}" type="presParOf" srcId="{CD4DD919-4B99-447F-858C-5FC83DBF9C38}" destId="{BDBF57C3-C29A-466E-9AFB-338683B5DAB7}" srcOrd="1" destOrd="0" presId="urn:microsoft.com/office/officeart/2005/8/layout/lProcess1"/>
    <dgm:cxn modelId="{4DBCB5E1-5056-42A1-88C4-55D75036A3D9}" type="presParOf" srcId="{CD4DD919-4B99-447F-858C-5FC83DBF9C38}" destId="{22852635-5232-4870-AAE2-0CA0238A4555}" srcOrd="2" destOrd="0" presId="urn:microsoft.com/office/officeart/2005/8/layout/lProcess1"/>
    <dgm:cxn modelId="{41E481EB-C62A-40F8-BA0F-07541578803E}" type="presParOf" srcId="{CD4DD919-4B99-447F-858C-5FC83DBF9C38}" destId="{371BD162-2138-42F3-A94B-B0A44FEBEC9C}" srcOrd="3" destOrd="0" presId="urn:microsoft.com/office/officeart/2005/8/layout/lProcess1"/>
    <dgm:cxn modelId="{81998A42-C689-424B-B332-F7F6A473267F}" type="presParOf" srcId="{CD4DD919-4B99-447F-858C-5FC83DBF9C38}" destId="{3FDCDD4A-83A4-4B7D-917D-EAAF88CB8D87}" srcOrd="4" destOrd="0" presId="urn:microsoft.com/office/officeart/2005/8/layout/lProcess1"/>
    <dgm:cxn modelId="{99FC03A1-108D-457A-955A-0B627A5DAD3D}" type="presParOf" srcId="{492797F6-392E-4E70-B5D0-45FDAB2FD21F}" destId="{A5B839AA-8E61-4447-A25A-6E0AB2F990D6}" srcOrd="1" destOrd="0" presId="urn:microsoft.com/office/officeart/2005/8/layout/lProcess1"/>
    <dgm:cxn modelId="{BF7993BD-8581-4AF1-A9E2-59CC1641D703}" type="presParOf" srcId="{492797F6-392E-4E70-B5D0-45FDAB2FD21F}" destId="{6926AE19-062A-4292-AEFD-489E2DFFAB44}" srcOrd="2" destOrd="0" presId="urn:microsoft.com/office/officeart/2005/8/layout/lProcess1"/>
    <dgm:cxn modelId="{480898A6-5D99-4FAC-8BF9-1D2ADC007266}" type="presParOf" srcId="{6926AE19-062A-4292-AEFD-489E2DFFAB44}" destId="{C333EFA9-3484-4E65-934C-5CF38BB06CA2}" srcOrd="0" destOrd="0" presId="urn:microsoft.com/office/officeart/2005/8/layout/lProcess1"/>
    <dgm:cxn modelId="{0A46DE8C-69CE-41BF-840F-91A7DF08C0AB}" type="presParOf" srcId="{6926AE19-062A-4292-AEFD-489E2DFFAB44}" destId="{7A43A107-57B4-417D-9F74-F89030498D68}" srcOrd="1" destOrd="0" presId="urn:microsoft.com/office/officeart/2005/8/layout/lProcess1"/>
    <dgm:cxn modelId="{66C1F05E-CDE2-4136-9C0F-C45A315D05E3}" type="presParOf" srcId="{6926AE19-062A-4292-AEFD-489E2DFFAB44}" destId="{3C2C73F2-1BF9-4D91-BB37-D3C3B8498294}" srcOrd="2" destOrd="0" presId="urn:microsoft.com/office/officeart/2005/8/layout/lProcess1"/>
    <dgm:cxn modelId="{E2CC0FA6-5D73-4DD4-93B7-BFFF2161408B}" type="presParOf" srcId="{6926AE19-062A-4292-AEFD-489E2DFFAB44}" destId="{22F54AA9-604F-4D8B-B29E-9FB388F8E871}" srcOrd="3" destOrd="0" presId="urn:microsoft.com/office/officeart/2005/8/layout/lProcess1"/>
    <dgm:cxn modelId="{3BBAB269-E8FD-4030-8FA0-1304AAB2DD71}" type="presParOf" srcId="{6926AE19-062A-4292-AEFD-489E2DFFAB44}" destId="{6E63BB14-FB28-4BCD-8EE7-F9D1D2EDBEF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BCA851-F699-464B-8128-B42039BE0D5F}" type="doc">
      <dgm:prSet loTypeId="urn:microsoft.com/office/officeart/2005/8/layout/venn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2E4C6E8-74E6-4CB9-9F25-6134510D16F0}">
      <dgm:prSet phldrT="[Texto]"/>
      <dgm:spPr/>
      <dgm:t>
        <a:bodyPr/>
        <a:lstStyle/>
        <a:p>
          <a:r>
            <a:rPr lang="es-EC" dirty="0" smtClean="0"/>
            <a:t>91877 hab.</a:t>
          </a:r>
          <a:endParaRPr lang="es-EC" dirty="0"/>
        </a:p>
      </dgm:t>
    </dgm:pt>
    <dgm:pt modelId="{9C374883-D684-4328-8CF4-3CA2B35F2F76}" type="parTrans" cxnId="{AACA78C3-E057-4A4F-8B72-D5B0557BE2C9}">
      <dgm:prSet/>
      <dgm:spPr/>
      <dgm:t>
        <a:bodyPr/>
        <a:lstStyle/>
        <a:p>
          <a:endParaRPr lang="es-EC"/>
        </a:p>
      </dgm:t>
    </dgm:pt>
    <dgm:pt modelId="{0417689C-A6F2-4FC3-8CDC-0DAE534D5D73}" type="sibTrans" cxnId="{AACA78C3-E057-4A4F-8B72-D5B0557BE2C9}">
      <dgm:prSet/>
      <dgm:spPr/>
      <dgm:t>
        <a:bodyPr/>
        <a:lstStyle/>
        <a:p>
          <a:endParaRPr lang="es-EC"/>
        </a:p>
      </dgm:t>
    </dgm:pt>
    <dgm:pt modelId="{29613A84-5432-4C6A-97CF-9254B70AD379}">
      <dgm:prSet phldrT="[Texto]"/>
      <dgm:spPr/>
      <dgm:t>
        <a:bodyPr/>
        <a:lstStyle/>
        <a:p>
          <a:r>
            <a:rPr lang="es-EC" dirty="0" smtClean="0"/>
            <a:t>Parroquias urbanas y rurales</a:t>
          </a:r>
          <a:endParaRPr lang="es-EC" dirty="0"/>
        </a:p>
      </dgm:t>
    </dgm:pt>
    <dgm:pt modelId="{BA90F54C-A8A7-494F-B161-D107668D2652}" type="parTrans" cxnId="{7C86C3B1-5E04-4326-91E6-A26301EE5406}">
      <dgm:prSet/>
      <dgm:spPr/>
      <dgm:t>
        <a:bodyPr/>
        <a:lstStyle/>
        <a:p>
          <a:endParaRPr lang="es-EC"/>
        </a:p>
      </dgm:t>
    </dgm:pt>
    <dgm:pt modelId="{45160450-AC08-402A-A688-A1B9BD99AAC1}" type="sibTrans" cxnId="{7C86C3B1-5E04-4326-91E6-A26301EE5406}">
      <dgm:prSet/>
      <dgm:spPr/>
      <dgm:t>
        <a:bodyPr/>
        <a:lstStyle/>
        <a:p>
          <a:endParaRPr lang="es-EC"/>
        </a:p>
      </dgm:t>
    </dgm:pt>
    <dgm:pt modelId="{C1529EFA-6FD7-4D97-BB67-46A682E7B43E}">
      <dgm:prSet phldrT="[Texto]"/>
      <dgm:spPr/>
      <dgm:t>
        <a:bodyPr/>
        <a:lstStyle/>
        <a:p>
          <a:r>
            <a:rPr lang="es-EC" dirty="0" smtClean="0"/>
            <a:t>Agricultura y ganadería</a:t>
          </a:r>
          <a:endParaRPr lang="es-EC" dirty="0"/>
        </a:p>
      </dgm:t>
    </dgm:pt>
    <dgm:pt modelId="{178D2A49-5FB6-45E9-8FE3-418C5AA591E2}" type="parTrans" cxnId="{D0BA47F0-5A06-4AD1-9898-B41F658834E8}">
      <dgm:prSet/>
      <dgm:spPr/>
      <dgm:t>
        <a:bodyPr/>
        <a:lstStyle/>
        <a:p>
          <a:endParaRPr lang="es-EC"/>
        </a:p>
      </dgm:t>
    </dgm:pt>
    <dgm:pt modelId="{4E5C8429-637E-4C8E-A221-148FA702E28C}" type="sibTrans" cxnId="{D0BA47F0-5A06-4AD1-9898-B41F658834E8}">
      <dgm:prSet/>
      <dgm:spPr/>
      <dgm:t>
        <a:bodyPr/>
        <a:lstStyle/>
        <a:p>
          <a:endParaRPr lang="es-EC"/>
        </a:p>
      </dgm:t>
    </dgm:pt>
    <dgm:pt modelId="{421AB595-1DFA-4F6B-B0F3-90083C4ECC28}">
      <dgm:prSet phldrT="[Texto]"/>
      <dgm:spPr/>
      <dgm:t>
        <a:bodyPr/>
        <a:lstStyle/>
        <a:p>
          <a:r>
            <a:rPr lang="es-EC" dirty="0" smtClean="0"/>
            <a:t>Estrategia Ecuatoriana de CJ</a:t>
          </a:r>
          <a:endParaRPr lang="es-EC" dirty="0"/>
        </a:p>
      </dgm:t>
    </dgm:pt>
    <dgm:pt modelId="{88BD950B-4541-40CC-9383-5EF121E4A11F}" type="parTrans" cxnId="{9D345BB2-FE27-4769-8A8D-FE09BA872B57}">
      <dgm:prSet/>
      <dgm:spPr/>
      <dgm:t>
        <a:bodyPr/>
        <a:lstStyle/>
        <a:p>
          <a:endParaRPr lang="es-EC"/>
        </a:p>
      </dgm:t>
    </dgm:pt>
    <dgm:pt modelId="{D976E211-EA1A-4F60-AF96-11E9BD3609AF}" type="sibTrans" cxnId="{9D345BB2-FE27-4769-8A8D-FE09BA872B57}">
      <dgm:prSet/>
      <dgm:spPr/>
      <dgm:t>
        <a:bodyPr/>
        <a:lstStyle/>
        <a:p>
          <a:endParaRPr lang="es-EC"/>
        </a:p>
      </dgm:t>
    </dgm:pt>
    <dgm:pt modelId="{16BD542A-2703-4C5F-81E4-9B504D29B2B5}" type="pres">
      <dgm:prSet presAssocID="{05BCA851-F699-464B-8128-B42039BE0D5F}" presName="Name0" presStyleCnt="0">
        <dgm:presLayoutVars>
          <dgm:dir/>
          <dgm:resizeHandles val="exact"/>
        </dgm:presLayoutVars>
      </dgm:prSet>
      <dgm:spPr/>
    </dgm:pt>
    <dgm:pt modelId="{1642B2F4-15C9-4BF5-8975-D4E62A169DC1}" type="pres">
      <dgm:prSet presAssocID="{02E4C6E8-74E6-4CB9-9F25-6134510D16F0}" presName="Name5" presStyleLbl="vennNode1" presStyleIdx="0" presStyleCnt="4">
        <dgm:presLayoutVars>
          <dgm:bulletEnabled val="1"/>
        </dgm:presLayoutVars>
      </dgm:prSet>
      <dgm:spPr/>
    </dgm:pt>
    <dgm:pt modelId="{4353F78A-95FF-4C0B-9210-820C3E3342E4}" type="pres">
      <dgm:prSet presAssocID="{0417689C-A6F2-4FC3-8CDC-0DAE534D5D73}" presName="space" presStyleCnt="0"/>
      <dgm:spPr/>
    </dgm:pt>
    <dgm:pt modelId="{7AAF3356-97CE-429F-85D5-0AFED342B2E2}" type="pres">
      <dgm:prSet presAssocID="{29613A84-5432-4C6A-97CF-9254B70AD37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FA38AF-6669-4B3B-8804-FF2B73682FB0}" type="pres">
      <dgm:prSet presAssocID="{45160450-AC08-402A-A688-A1B9BD99AAC1}" presName="space" presStyleCnt="0"/>
      <dgm:spPr/>
    </dgm:pt>
    <dgm:pt modelId="{5486883F-9783-4F48-BB00-4CBDB0E91E99}" type="pres">
      <dgm:prSet presAssocID="{C1529EFA-6FD7-4D97-BB67-46A682E7B43E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5FB4C1-AED6-47DD-AF91-35FC921F27DC}" type="pres">
      <dgm:prSet presAssocID="{4E5C8429-637E-4C8E-A221-148FA702E28C}" presName="space" presStyleCnt="0"/>
      <dgm:spPr/>
    </dgm:pt>
    <dgm:pt modelId="{9A31A9B5-AC71-4DB7-A8AF-21C6958A985E}" type="pres">
      <dgm:prSet presAssocID="{421AB595-1DFA-4F6B-B0F3-90083C4ECC2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B65BE5-4681-4994-94D6-29450AC8A4B9}" type="presOf" srcId="{02E4C6E8-74E6-4CB9-9F25-6134510D16F0}" destId="{1642B2F4-15C9-4BF5-8975-D4E62A169DC1}" srcOrd="0" destOrd="0" presId="urn:microsoft.com/office/officeart/2005/8/layout/venn3"/>
    <dgm:cxn modelId="{7C86C3B1-5E04-4326-91E6-A26301EE5406}" srcId="{05BCA851-F699-464B-8128-B42039BE0D5F}" destId="{29613A84-5432-4C6A-97CF-9254B70AD379}" srcOrd="1" destOrd="0" parTransId="{BA90F54C-A8A7-494F-B161-D107668D2652}" sibTransId="{45160450-AC08-402A-A688-A1B9BD99AAC1}"/>
    <dgm:cxn modelId="{9D345BB2-FE27-4769-8A8D-FE09BA872B57}" srcId="{05BCA851-F699-464B-8128-B42039BE0D5F}" destId="{421AB595-1DFA-4F6B-B0F3-90083C4ECC28}" srcOrd="3" destOrd="0" parTransId="{88BD950B-4541-40CC-9383-5EF121E4A11F}" sibTransId="{D976E211-EA1A-4F60-AF96-11E9BD3609AF}"/>
    <dgm:cxn modelId="{6095AAB9-1E27-4FDD-AFF9-700848A0E7C1}" type="presOf" srcId="{C1529EFA-6FD7-4D97-BB67-46A682E7B43E}" destId="{5486883F-9783-4F48-BB00-4CBDB0E91E99}" srcOrd="0" destOrd="0" presId="urn:microsoft.com/office/officeart/2005/8/layout/venn3"/>
    <dgm:cxn modelId="{AACA78C3-E057-4A4F-8B72-D5B0557BE2C9}" srcId="{05BCA851-F699-464B-8128-B42039BE0D5F}" destId="{02E4C6E8-74E6-4CB9-9F25-6134510D16F0}" srcOrd="0" destOrd="0" parTransId="{9C374883-D684-4328-8CF4-3CA2B35F2F76}" sibTransId="{0417689C-A6F2-4FC3-8CDC-0DAE534D5D73}"/>
    <dgm:cxn modelId="{F6390CFE-8BA1-4A8F-A6B6-4BC47961E97A}" type="presOf" srcId="{29613A84-5432-4C6A-97CF-9254B70AD379}" destId="{7AAF3356-97CE-429F-85D5-0AFED342B2E2}" srcOrd="0" destOrd="0" presId="urn:microsoft.com/office/officeart/2005/8/layout/venn3"/>
    <dgm:cxn modelId="{D0BA47F0-5A06-4AD1-9898-B41F658834E8}" srcId="{05BCA851-F699-464B-8128-B42039BE0D5F}" destId="{C1529EFA-6FD7-4D97-BB67-46A682E7B43E}" srcOrd="2" destOrd="0" parTransId="{178D2A49-5FB6-45E9-8FE3-418C5AA591E2}" sibTransId="{4E5C8429-637E-4C8E-A221-148FA702E28C}"/>
    <dgm:cxn modelId="{D79DA6E0-F6C2-44E4-9AB2-8BBF2C24D79E}" type="presOf" srcId="{05BCA851-F699-464B-8128-B42039BE0D5F}" destId="{16BD542A-2703-4C5F-81E4-9B504D29B2B5}" srcOrd="0" destOrd="0" presId="urn:microsoft.com/office/officeart/2005/8/layout/venn3"/>
    <dgm:cxn modelId="{ABEBF905-9237-4B69-AC35-8CF060454BF1}" type="presOf" srcId="{421AB595-1DFA-4F6B-B0F3-90083C4ECC28}" destId="{9A31A9B5-AC71-4DB7-A8AF-21C6958A985E}" srcOrd="0" destOrd="0" presId="urn:microsoft.com/office/officeart/2005/8/layout/venn3"/>
    <dgm:cxn modelId="{974AD77D-7E9D-4817-B652-1024EEE82130}" type="presParOf" srcId="{16BD542A-2703-4C5F-81E4-9B504D29B2B5}" destId="{1642B2F4-15C9-4BF5-8975-D4E62A169DC1}" srcOrd="0" destOrd="0" presId="urn:microsoft.com/office/officeart/2005/8/layout/venn3"/>
    <dgm:cxn modelId="{F4094403-16BF-4A1C-8206-45515717C422}" type="presParOf" srcId="{16BD542A-2703-4C5F-81E4-9B504D29B2B5}" destId="{4353F78A-95FF-4C0B-9210-820C3E3342E4}" srcOrd="1" destOrd="0" presId="urn:microsoft.com/office/officeart/2005/8/layout/venn3"/>
    <dgm:cxn modelId="{A1C18476-5D10-4859-9242-CDB0D1B8B6E8}" type="presParOf" srcId="{16BD542A-2703-4C5F-81E4-9B504D29B2B5}" destId="{7AAF3356-97CE-429F-85D5-0AFED342B2E2}" srcOrd="2" destOrd="0" presId="urn:microsoft.com/office/officeart/2005/8/layout/venn3"/>
    <dgm:cxn modelId="{66673705-4721-4F88-924E-4A89AAA9039C}" type="presParOf" srcId="{16BD542A-2703-4C5F-81E4-9B504D29B2B5}" destId="{2AFA38AF-6669-4B3B-8804-FF2B73682FB0}" srcOrd="3" destOrd="0" presId="urn:microsoft.com/office/officeart/2005/8/layout/venn3"/>
    <dgm:cxn modelId="{B45920CD-1C3C-4B38-9C1E-57D5AEB48AF8}" type="presParOf" srcId="{16BD542A-2703-4C5F-81E4-9B504D29B2B5}" destId="{5486883F-9783-4F48-BB00-4CBDB0E91E99}" srcOrd="4" destOrd="0" presId="urn:microsoft.com/office/officeart/2005/8/layout/venn3"/>
    <dgm:cxn modelId="{16E18960-EC78-4C89-9232-786577B98212}" type="presParOf" srcId="{16BD542A-2703-4C5F-81E4-9B504D29B2B5}" destId="{B35FB4C1-AED6-47DD-AF91-35FC921F27DC}" srcOrd="5" destOrd="0" presId="urn:microsoft.com/office/officeart/2005/8/layout/venn3"/>
    <dgm:cxn modelId="{0276630F-5632-4798-A7F7-8D24A25DE901}" type="presParOf" srcId="{16BD542A-2703-4C5F-81E4-9B504D29B2B5}" destId="{9A31A9B5-AC71-4DB7-A8AF-21C6958A985E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9AF43A-2ED8-483D-8E25-DD1369F24104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BFC0EBF4-AA1A-47AC-B75D-15090D3A0678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Instrumentos de recolección de información  </a:t>
          </a:r>
          <a:endParaRPr lang="es-EC" dirty="0">
            <a:solidFill>
              <a:schemeClr val="tx1"/>
            </a:solidFill>
          </a:endParaRPr>
        </a:p>
      </dgm:t>
    </dgm:pt>
    <dgm:pt modelId="{05F71F1B-FDAA-43A5-943B-87C3C91451B3}" type="parTrans" cxnId="{C856BEDE-83D3-4791-B5AB-770740B9441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E1310B4-552C-4B9C-83DF-5118D87CB6B7}" type="sibTrans" cxnId="{C856BEDE-83D3-4791-B5AB-770740B9441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1C0919-B318-49C6-81DD-FA463749F54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ENCUESTA ENTREVISTA</a:t>
          </a:r>
          <a:endParaRPr lang="es-EC" dirty="0">
            <a:solidFill>
              <a:schemeClr val="tx1"/>
            </a:solidFill>
          </a:endParaRPr>
        </a:p>
      </dgm:t>
    </dgm:pt>
    <dgm:pt modelId="{4155A162-2D73-404A-A6B9-761DA112D4D9}" type="parTrans" cxnId="{D25A2100-BAC6-48A3-B404-5EAE29067D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F288AF3-369E-4F50-ADD6-0C2BCE852BBC}" type="sibTrans" cxnId="{D25A2100-BAC6-48A3-B404-5EAE29067DD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C7AEBD4-E229-40C7-9ED0-BD74A67E856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MUESTRA FINITA</a:t>
          </a:r>
          <a:endParaRPr lang="es-EC" dirty="0">
            <a:solidFill>
              <a:schemeClr val="tx1"/>
            </a:solidFill>
          </a:endParaRPr>
        </a:p>
      </dgm:t>
    </dgm:pt>
    <dgm:pt modelId="{5C374216-4CEA-40AE-A011-90269EA1914E}" type="parTrans" cxnId="{E6246D4E-EED1-4420-96DB-28E284E306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4AAD42A-DB27-4331-ACE6-8E15B39CF79F}" type="sibTrans" cxnId="{E6246D4E-EED1-4420-96DB-28E284E306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FF5EA9F-A862-4D66-B6EA-2B1EB12EFE93}" type="pres">
      <dgm:prSet presAssocID="{7F9AF43A-2ED8-483D-8E25-DD1369F24104}" presName="linearFlow" presStyleCnt="0">
        <dgm:presLayoutVars>
          <dgm:resizeHandles val="exact"/>
        </dgm:presLayoutVars>
      </dgm:prSet>
      <dgm:spPr/>
    </dgm:pt>
    <dgm:pt modelId="{0AEB8932-BC29-4CA2-B002-27AD8718D09D}" type="pres">
      <dgm:prSet presAssocID="{BFC0EBF4-AA1A-47AC-B75D-15090D3A06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28D388-BECE-4BD2-800F-91B521BE849A}" type="pres">
      <dgm:prSet presAssocID="{2E1310B4-552C-4B9C-83DF-5118D87CB6B7}" presName="sibTrans" presStyleLbl="sibTrans2D1" presStyleIdx="0" presStyleCnt="2"/>
      <dgm:spPr/>
    </dgm:pt>
    <dgm:pt modelId="{733C1B74-FC08-498E-ABCE-6F60FBEE94E4}" type="pres">
      <dgm:prSet presAssocID="{2E1310B4-552C-4B9C-83DF-5118D87CB6B7}" presName="connectorText" presStyleLbl="sibTrans2D1" presStyleIdx="0" presStyleCnt="2"/>
      <dgm:spPr/>
    </dgm:pt>
    <dgm:pt modelId="{EDBB18F4-0095-4A25-8A0A-415734CA255D}" type="pres">
      <dgm:prSet presAssocID="{471C0919-B318-49C6-81DD-FA463749F5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8925B1-54AC-4399-927C-C5B6FB75C2F2}" type="pres">
      <dgm:prSet presAssocID="{2F288AF3-369E-4F50-ADD6-0C2BCE852BBC}" presName="sibTrans" presStyleLbl="sibTrans2D1" presStyleIdx="1" presStyleCnt="2"/>
      <dgm:spPr/>
    </dgm:pt>
    <dgm:pt modelId="{E2E50A9D-719D-43EE-AF3E-0E75D53145C4}" type="pres">
      <dgm:prSet presAssocID="{2F288AF3-369E-4F50-ADD6-0C2BCE852BBC}" presName="connectorText" presStyleLbl="sibTrans2D1" presStyleIdx="1" presStyleCnt="2"/>
      <dgm:spPr/>
    </dgm:pt>
    <dgm:pt modelId="{813F35AE-2A2B-49F9-855A-105A7D133175}" type="pres">
      <dgm:prSet presAssocID="{DC7AEBD4-E229-40C7-9ED0-BD74A67E856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5D8300-C494-453D-B95D-03BADAE7BD1F}" type="presOf" srcId="{2F288AF3-369E-4F50-ADD6-0C2BCE852BBC}" destId="{668925B1-54AC-4399-927C-C5B6FB75C2F2}" srcOrd="0" destOrd="0" presId="urn:microsoft.com/office/officeart/2005/8/layout/process2"/>
    <dgm:cxn modelId="{3901B2FC-51D4-4777-9EF0-934870460CD7}" type="presOf" srcId="{2E1310B4-552C-4B9C-83DF-5118D87CB6B7}" destId="{E828D388-BECE-4BD2-800F-91B521BE849A}" srcOrd="0" destOrd="0" presId="urn:microsoft.com/office/officeart/2005/8/layout/process2"/>
    <dgm:cxn modelId="{7D60B0C0-17F9-4293-86DB-E3EFED12E820}" type="presOf" srcId="{2E1310B4-552C-4B9C-83DF-5118D87CB6B7}" destId="{733C1B74-FC08-498E-ABCE-6F60FBEE94E4}" srcOrd="1" destOrd="0" presId="urn:microsoft.com/office/officeart/2005/8/layout/process2"/>
    <dgm:cxn modelId="{525A929B-7788-4E52-8E33-D9066B0CE9D5}" type="presOf" srcId="{7F9AF43A-2ED8-483D-8E25-DD1369F24104}" destId="{9FF5EA9F-A862-4D66-B6EA-2B1EB12EFE93}" srcOrd="0" destOrd="0" presId="urn:microsoft.com/office/officeart/2005/8/layout/process2"/>
    <dgm:cxn modelId="{DDF32435-8BD0-4770-B29C-FD5931BB2AD6}" type="presOf" srcId="{2F288AF3-369E-4F50-ADD6-0C2BCE852BBC}" destId="{E2E50A9D-719D-43EE-AF3E-0E75D53145C4}" srcOrd="1" destOrd="0" presId="urn:microsoft.com/office/officeart/2005/8/layout/process2"/>
    <dgm:cxn modelId="{E6246D4E-EED1-4420-96DB-28E284E306D6}" srcId="{7F9AF43A-2ED8-483D-8E25-DD1369F24104}" destId="{DC7AEBD4-E229-40C7-9ED0-BD74A67E8560}" srcOrd="2" destOrd="0" parTransId="{5C374216-4CEA-40AE-A011-90269EA1914E}" sibTransId="{C4AAD42A-DB27-4331-ACE6-8E15B39CF79F}"/>
    <dgm:cxn modelId="{67DCAF93-582D-4FEF-AF56-B2EEEACB280D}" type="presOf" srcId="{471C0919-B318-49C6-81DD-FA463749F543}" destId="{EDBB18F4-0095-4A25-8A0A-415734CA255D}" srcOrd="0" destOrd="0" presId="urn:microsoft.com/office/officeart/2005/8/layout/process2"/>
    <dgm:cxn modelId="{3CD70C8F-0EBB-42EC-8A16-5B0F7012B820}" type="presOf" srcId="{DC7AEBD4-E229-40C7-9ED0-BD74A67E8560}" destId="{813F35AE-2A2B-49F9-855A-105A7D133175}" srcOrd="0" destOrd="0" presId="urn:microsoft.com/office/officeart/2005/8/layout/process2"/>
    <dgm:cxn modelId="{D25A2100-BAC6-48A3-B404-5EAE29067DD3}" srcId="{7F9AF43A-2ED8-483D-8E25-DD1369F24104}" destId="{471C0919-B318-49C6-81DD-FA463749F543}" srcOrd="1" destOrd="0" parTransId="{4155A162-2D73-404A-A6B9-761DA112D4D9}" sibTransId="{2F288AF3-369E-4F50-ADD6-0C2BCE852BBC}"/>
    <dgm:cxn modelId="{C856BEDE-83D3-4791-B5AB-770740B94419}" srcId="{7F9AF43A-2ED8-483D-8E25-DD1369F24104}" destId="{BFC0EBF4-AA1A-47AC-B75D-15090D3A0678}" srcOrd="0" destOrd="0" parTransId="{05F71F1B-FDAA-43A5-943B-87C3C91451B3}" sibTransId="{2E1310B4-552C-4B9C-83DF-5118D87CB6B7}"/>
    <dgm:cxn modelId="{E0DC29C8-C431-4E48-AB25-B11620C73997}" type="presOf" srcId="{BFC0EBF4-AA1A-47AC-B75D-15090D3A0678}" destId="{0AEB8932-BC29-4CA2-B002-27AD8718D09D}" srcOrd="0" destOrd="0" presId="urn:microsoft.com/office/officeart/2005/8/layout/process2"/>
    <dgm:cxn modelId="{123CD3D7-C1C7-4691-B62E-178C126C832B}" type="presParOf" srcId="{9FF5EA9F-A862-4D66-B6EA-2B1EB12EFE93}" destId="{0AEB8932-BC29-4CA2-B002-27AD8718D09D}" srcOrd="0" destOrd="0" presId="urn:microsoft.com/office/officeart/2005/8/layout/process2"/>
    <dgm:cxn modelId="{5257A744-04A0-4FDD-9B10-484263863A37}" type="presParOf" srcId="{9FF5EA9F-A862-4D66-B6EA-2B1EB12EFE93}" destId="{E828D388-BECE-4BD2-800F-91B521BE849A}" srcOrd="1" destOrd="0" presId="urn:microsoft.com/office/officeart/2005/8/layout/process2"/>
    <dgm:cxn modelId="{0887650E-14F0-4FF7-9B24-6AEC25857F4F}" type="presParOf" srcId="{E828D388-BECE-4BD2-800F-91B521BE849A}" destId="{733C1B74-FC08-498E-ABCE-6F60FBEE94E4}" srcOrd="0" destOrd="0" presId="urn:microsoft.com/office/officeart/2005/8/layout/process2"/>
    <dgm:cxn modelId="{D2210646-AD8E-4C8B-85D1-8DF680299258}" type="presParOf" srcId="{9FF5EA9F-A862-4D66-B6EA-2B1EB12EFE93}" destId="{EDBB18F4-0095-4A25-8A0A-415734CA255D}" srcOrd="2" destOrd="0" presId="urn:microsoft.com/office/officeart/2005/8/layout/process2"/>
    <dgm:cxn modelId="{4CCBC1C3-6E0E-4E93-BAB8-6539E471EA79}" type="presParOf" srcId="{9FF5EA9F-A862-4D66-B6EA-2B1EB12EFE93}" destId="{668925B1-54AC-4399-927C-C5B6FB75C2F2}" srcOrd="3" destOrd="0" presId="urn:microsoft.com/office/officeart/2005/8/layout/process2"/>
    <dgm:cxn modelId="{9A74B3BC-DDB4-4633-8115-C6E219BE5E14}" type="presParOf" srcId="{668925B1-54AC-4399-927C-C5B6FB75C2F2}" destId="{E2E50A9D-719D-43EE-AF3E-0E75D53145C4}" srcOrd="0" destOrd="0" presId="urn:microsoft.com/office/officeart/2005/8/layout/process2"/>
    <dgm:cxn modelId="{22E2F03B-ED7C-4A0E-8309-9280E87AC3E1}" type="presParOf" srcId="{9FF5EA9F-A862-4D66-B6EA-2B1EB12EFE93}" destId="{813F35AE-2A2B-49F9-855A-105A7D13317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B323E3-2F31-4FD0-A12C-B1489B0CF5E4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D589E0F-83E0-450D-8D79-39989662125A}">
      <dgm:prSet phldrT="[Texto]" custT="1"/>
      <dgm:spPr/>
      <dgm:t>
        <a:bodyPr/>
        <a:lstStyle/>
        <a:p>
          <a:r>
            <a:rPr lang="es-EC" sz="3600" dirty="0" smtClean="0"/>
            <a:t>Grupo Social FEPP</a:t>
          </a:r>
          <a:endParaRPr lang="es-EC" sz="3600" dirty="0"/>
        </a:p>
      </dgm:t>
    </dgm:pt>
    <dgm:pt modelId="{51DF06F7-A7C9-47B2-AF4E-9CF06906419C}" type="parTrans" cxnId="{F1720F78-8FB7-4177-8D28-7A838DF9249A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AC777754-0271-4870-A3DC-F2C7AFECD547}" type="sibTrans" cxnId="{F1720F78-8FB7-4177-8D28-7A838DF9249A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67FCD666-5F97-4D91-9ECB-81D3A2B03BD3}">
      <dgm:prSet phldrT="[Texto]" custT="1"/>
      <dgm:spPr/>
      <dgm:t>
        <a:bodyPr/>
        <a:lstStyle/>
        <a:p>
          <a:r>
            <a:rPr lang="es-EC" sz="2800" dirty="0" smtClean="0"/>
            <a:t>Banco de desarrollo </a:t>
          </a:r>
          <a:endParaRPr lang="es-EC" sz="2800" dirty="0"/>
        </a:p>
      </dgm:t>
    </dgm:pt>
    <dgm:pt modelId="{40271F4E-AFF6-4F32-A77C-618B536225EC}" type="parTrans" cxnId="{AABEFC26-B596-4EFD-9BB4-6A6326FD4045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7E0922F6-D277-4B1F-9C92-13FEAFB92FBB}" type="sibTrans" cxnId="{AABEFC26-B596-4EFD-9BB4-6A6326FD4045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85664817-B609-42BC-8FCB-8FDB7D9D31E2}">
      <dgm:prSet phldrT="[Texto]" custT="1"/>
      <dgm:spPr/>
      <dgm:t>
        <a:bodyPr/>
        <a:lstStyle/>
        <a:p>
          <a:r>
            <a:rPr lang="es-EC" sz="2800" dirty="0" smtClean="0"/>
            <a:t>Infofepp</a:t>
          </a:r>
          <a:endParaRPr lang="es-EC" sz="2800" dirty="0"/>
        </a:p>
      </dgm:t>
    </dgm:pt>
    <dgm:pt modelId="{42A9B4B0-DEE4-4FD1-8638-A4A4703D759B}" type="parTrans" cxnId="{2720565F-9035-4EC9-80DB-FE5D14828248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6305BF2F-B114-4F50-AD0C-D40F1065CA41}" type="sibTrans" cxnId="{2720565F-9035-4EC9-80DB-FE5D14828248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9826077C-20F7-43AB-B8E8-2F78FCF3C416}">
      <dgm:prSet phldrT="[Texto]" custT="1"/>
      <dgm:spPr/>
      <dgm:t>
        <a:bodyPr/>
        <a:lstStyle/>
        <a:p>
          <a:r>
            <a:rPr lang="es-EC" sz="2800" dirty="0" smtClean="0"/>
            <a:t>Camari</a:t>
          </a:r>
          <a:endParaRPr lang="es-EC" sz="2800" dirty="0"/>
        </a:p>
      </dgm:t>
    </dgm:pt>
    <dgm:pt modelId="{89E68282-B038-476E-BBCF-CBE4A91D76FB}" type="parTrans" cxnId="{0A6A45D4-1EC9-4BED-B10A-BA61424D5F5D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71F9263E-3D2B-4651-B265-11477AF21BD1}" type="sibTrans" cxnId="{0A6A45D4-1EC9-4BED-B10A-BA61424D5F5D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DCBCE77B-5A41-48D8-831A-29D09CEEA41D}">
      <dgm:prSet phldrT="[Texto]" custT="1"/>
      <dgm:spPr/>
      <dgm:t>
        <a:bodyPr/>
        <a:lstStyle/>
        <a:p>
          <a:r>
            <a:rPr lang="es-EC" sz="2800" dirty="0" smtClean="0"/>
            <a:t>Novohabit</a:t>
          </a:r>
          <a:endParaRPr lang="es-EC" sz="2800" dirty="0"/>
        </a:p>
      </dgm:t>
    </dgm:pt>
    <dgm:pt modelId="{DB590DE0-AC79-4C3F-9F1E-9F2060D92040}" type="parTrans" cxnId="{1EB4A0E0-40CD-4FB3-802E-61FE81479809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B98D8344-709F-4FF7-BF11-287BFE1703EB}" type="sibTrans" cxnId="{1EB4A0E0-40CD-4FB3-802E-61FE81479809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F0FA5B38-2D97-4FE0-88F0-D8665191EBE3}">
      <dgm:prSet phldrT="[Texto]" custT="1"/>
      <dgm:spPr/>
      <dgm:t>
        <a:bodyPr/>
        <a:lstStyle/>
        <a:p>
          <a:r>
            <a:rPr lang="es-EC" sz="2800" dirty="0" smtClean="0"/>
            <a:t>Funder</a:t>
          </a:r>
          <a:endParaRPr lang="es-EC" sz="2800" dirty="0"/>
        </a:p>
      </dgm:t>
    </dgm:pt>
    <dgm:pt modelId="{A459F74B-1C4C-4CB7-9E6A-6D49BBABAC8E}" type="parTrans" cxnId="{7BABD342-5547-43BB-9072-A4A6661D2DA6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67740A85-3ED9-41B1-B7D3-1FB5936BCE31}" type="sibTrans" cxnId="{7BABD342-5547-43BB-9072-A4A6661D2DA6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8EE10F37-1FB9-4350-8C4F-612853C762D6}">
      <dgm:prSet phldrT="[Texto]" custT="1"/>
      <dgm:spPr/>
      <dgm:t>
        <a:bodyPr/>
        <a:lstStyle/>
        <a:p>
          <a:r>
            <a:rPr lang="es-EC" sz="2800" dirty="0" smtClean="0"/>
            <a:t>Protierras</a:t>
          </a:r>
          <a:endParaRPr lang="es-EC" sz="2800" dirty="0"/>
        </a:p>
      </dgm:t>
    </dgm:pt>
    <dgm:pt modelId="{F36EADFF-DB4E-4A24-863D-B4489B535464}" type="parTrans" cxnId="{5F205531-50C1-4E9B-B12C-B20598E9EE40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A47A9054-8D74-41BD-B7BF-36D04838BF5D}" type="sibTrans" cxnId="{5F205531-50C1-4E9B-B12C-B20598E9EE40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E914A956-CC1A-461A-A25E-578AF9547EA2}">
      <dgm:prSet phldrT="[Texto]" custT="1"/>
      <dgm:spPr/>
      <dgm:t>
        <a:bodyPr/>
        <a:lstStyle/>
        <a:p>
          <a:r>
            <a:rPr lang="es-EC" sz="2800" dirty="0" smtClean="0"/>
            <a:t>Agroimportadora</a:t>
          </a:r>
          <a:endParaRPr lang="es-EC" sz="2800" dirty="0"/>
        </a:p>
      </dgm:t>
    </dgm:pt>
    <dgm:pt modelId="{1B5627A3-E150-4A9C-9B35-B60886444639}" type="parTrans" cxnId="{6B261E41-A7E4-45A0-BB56-7E5B2DFDC34B}">
      <dgm:prSet custT="1"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30B75433-6D97-49B8-87BA-FAAFC7F0F939}" type="sibTrans" cxnId="{6B261E41-A7E4-45A0-BB56-7E5B2DFDC34B}">
      <dgm:prSet/>
      <dgm:spPr/>
      <dgm:t>
        <a:bodyPr/>
        <a:lstStyle/>
        <a:p>
          <a:endParaRPr lang="es-EC" sz="3600">
            <a:solidFill>
              <a:schemeClr val="tx1"/>
            </a:solidFill>
          </a:endParaRPr>
        </a:p>
      </dgm:t>
    </dgm:pt>
    <dgm:pt modelId="{91C0C827-2A37-478C-9DEC-764F7751D65C}" type="pres">
      <dgm:prSet presAssocID="{07B323E3-2F31-4FD0-A12C-B1489B0CF5E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27F1337-28A9-4B75-AB0B-0E63EC8B8662}" type="pres">
      <dgm:prSet presAssocID="{0D589E0F-83E0-450D-8D79-39989662125A}" presName="Accent1" presStyleCnt="0"/>
      <dgm:spPr/>
    </dgm:pt>
    <dgm:pt modelId="{FB69B6EB-5524-48BA-B3A9-23A2CBD2516F}" type="pres">
      <dgm:prSet presAssocID="{0D589E0F-83E0-450D-8D79-39989662125A}" presName="Accent" presStyleLbl="node1" presStyleIdx="0" presStyleCnt="1"/>
      <dgm:spPr/>
    </dgm:pt>
    <dgm:pt modelId="{49D1F412-8554-47F0-99A1-94734F0B6605}" type="pres">
      <dgm:prSet presAssocID="{0D589E0F-83E0-450D-8D79-39989662125A}" presName="Child1" presStyleLbl="revTx" presStyleIdx="0" presStyleCnt="2" custScaleX="1154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2B48CE-8362-4E90-B80E-18BA43265134}" type="pres">
      <dgm:prSet presAssocID="{0D589E0F-83E0-450D-8D79-39989662125A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12F5A8-1044-477A-9D15-942D427F5C5D}" type="presOf" srcId="{85664817-B609-42BC-8FCB-8FDB7D9D31E2}" destId="{49D1F412-8554-47F0-99A1-94734F0B6605}" srcOrd="0" destOrd="5" presId="urn:microsoft.com/office/officeart/2009/layout/CircleArrowProcess"/>
    <dgm:cxn modelId="{AABEFC26-B596-4EFD-9BB4-6A6326FD4045}" srcId="{0D589E0F-83E0-450D-8D79-39989662125A}" destId="{67FCD666-5F97-4D91-9ECB-81D3A2B03BD3}" srcOrd="0" destOrd="0" parTransId="{40271F4E-AFF6-4F32-A77C-618B536225EC}" sibTransId="{7E0922F6-D277-4B1F-9C92-13FEAFB92FBB}"/>
    <dgm:cxn modelId="{5F205531-50C1-4E9B-B12C-B20598E9EE40}" srcId="{0D589E0F-83E0-450D-8D79-39989662125A}" destId="{8EE10F37-1FB9-4350-8C4F-612853C762D6}" srcOrd="3" destOrd="0" parTransId="{F36EADFF-DB4E-4A24-863D-B4489B535464}" sibTransId="{A47A9054-8D74-41BD-B7BF-36D04838BF5D}"/>
    <dgm:cxn modelId="{77CCABCD-DB75-4CBA-9664-3F9736BF22E7}" type="presOf" srcId="{0D589E0F-83E0-450D-8D79-39989662125A}" destId="{DB2B48CE-8362-4E90-B80E-18BA43265134}" srcOrd="0" destOrd="0" presId="urn:microsoft.com/office/officeart/2009/layout/CircleArrowProcess"/>
    <dgm:cxn modelId="{0A6A45D4-1EC9-4BED-B10A-BA61424D5F5D}" srcId="{0D589E0F-83E0-450D-8D79-39989662125A}" destId="{9826077C-20F7-43AB-B8E8-2F78FCF3C416}" srcOrd="6" destOrd="0" parTransId="{89E68282-B038-476E-BBCF-CBE4A91D76FB}" sibTransId="{71F9263E-3D2B-4651-B265-11477AF21BD1}"/>
    <dgm:cxn modelId="{7BABD342-5547-43BB-9072-A4A6661D2DA6}" srcId="{0D589E0F-83E0-450D-8D79-39989662125A}" destId="{F0FA5B38-2D97-4FE0-88F0-D8665191EBE3}" srcOrd="2" destOrd="0" parTransId="{A459F74B-1C4C-4CB7-9E6A-6D49BBABAC8E}" sibTransId="{67740A85-3ED9-41B1-B7D3-1FB5936BCE31}"/>
    <dgm:cxn modelId="{6B261E41-A7E4-45A0-BB56-7E5B2DFDC34B}" srcId="{0D589E0F-83E0-450D-8D79-39989662125A}" destId="{E914A956-CC1A-461A-A25E-578AF9547EA2}" srcOrd="4" destOrd="0" parTransId="{1B5627A3-E150-4A9C-9B35-B60886444639}" sibTransId="{30B75433-6D97-49B8-87BA-FAAFC7F0F939}"/>
    <dgm:cxn modelId="{82539F1C-3BE5-43E4-B4C7-3547A2511FAA}" type="presOf" srcId="{F0FA5B38-2D97-4FE0-88F0-D8665191EBE3}" destId="{49D1F412-8554-47F0-99A1-94734F0B6605}" srcOrd="0" destOrd="2" presId="urn:microsoft.com/office/officeart/2009/layout/CircleArrowProcess"/>
    <dgm:cxn modelId="{14AE4975-40FA-4A71-A028-D41CAFD0B7F8}" type="presOf" srcId="{07B323E3-2F31-4FD0-A12C-B1489B0CF5E4}" destId="{91C0C827-2A37-478C-9DEC-764F7751D65C}" srcOrd="0" destOrd="0" presId="urn:microsoft.com/office/officeart/2009/layout/CircleArrowProcess"/>
    <dgm:cxn modelId="{A9C4AC00-89D7-4670-9AC8-0338E0976AF1}" type="presOf" srcId="{DCBCE77B-5A41-48D8-831A-29D09CEEA41D}" destId="{49D1F412-8554-47F0-99A1-94734F0B6605}" srcOrd="0" destOrd="1" presId="urn:microsoft.com/office/officeart/2009/layout/CircleArrowProcess"/>
    <dgm:cxn modelId="{F1720F78-8FB7-4177-8D28-7A838DF9249A}" srcId="{07B323E3-2F31-4FD0-A12C-B1489B0CF5E4}" destId="{0D589E0F-83E0-450D-8D79-39989662125A}" srcOrd="0" destOrd="0" parTransId="{51DF06F7-A7C9-47B2-AF4E-9CF06906419C}" sibTransId="{AC777754-0271-4870-A3DC-F2C7AFECD547}"/>
    <dgm:cxn modelId="{0570F7FD-9A89-42FD-9599-1B5D279A5F17}" type="presOf" srcId="{8EE10F37-1FB9-4350-8C4F-612853C762D6}" destId="{49D1F412-8554-47F0-99A1-94734F0B6605}" srcOrd="0" destOrd="3" presId="urn:microsoft.com/office/officeart/2009/layout/CircleArrowProcess"/>
    <dgm:cxn modelId="{36DD9A98-AC30-4AC9-AC1F-92BD552B8692}" type="presOf" srcId="{9826077C-20F7-43AB-B8E8-2F78FCF3C416}" destId="{49D1F412-8554-47F0-99A1-94734F0B6605}" srcOrd="0" destOrd="6" presId="urn:microsoft.com/office/officeart/2009/layout/CircleArrowProcess"/>
    <dgm:cxn modelId="{D87EA5D8-37EB-4C4B-B0E4-39F33EBFD4B9}" type="presOf" srcId="{67FCD666-5F97-4D91-9ECB-81D3A2B03BD3}" destId="{49D1F412-8554-47F0-99A1-94734F0B6605}" srcOrd="0" destOrd="0" presId="urn:microsoft.com/office/officeart/2009/layout/CircleArrowProcess"/>
    <dgm:cxn modelId="{2720565F-9035-4EC9-80DB-FE5D14828248}" srcId="{0D589E0F-83E0-450D-8D79-39989662125A}" destId="{85664817-B609-42BC-8FCB-8FDB7D9D31E2}" srcOrd="5" destOrd="0" parTransId="{42A9B4B0-DEE4-4FD1-8638-A4A4703D759B}" sibTransId="{6305BF2F-B114-4F50-AD0C-D40F1065CA41}"/>
    <dgm:cxn modelId="{1EB4A0E0-40CD-4FB3-802E-61FE81479809}" srcId="{0D589E0F-83E0-450D-8D79-39989662125A}" destId="{DCBCE77B-5A41-48D8-831A-29D09CEEA41D}" srcOrd="1" destOrd="0" parTransId="{DB590DE0-AC79-4C3F-9F1E-9F2060D92040}" sibTransId="{B98D8344-709F-4FF7-BF11-287BFE1703EB}"/>
    <dgm:cxn modelId="{EECC5661-0A0C-454A-BC82-EBDDE3451FEB}" type="presOf" srcId="{E914A956-CC1A-461A-A25E-578AF9547EA2}" destId="{49D1F412-8554-47F0-99A1-94734F0B6605}" srcOrd="0" destOrd="4" presId="urn:microsoft.com/office/officeart/2009/layout/CircleArrowProcess"/>
    <dgm:cxn modelId="{12D0B5FC-7D33-4959-91C3-B661D8268365}" type="presParOf" srcId="{91C0C827-2A37-478C-9DEC-764F7751D65C}" destId="{727F1337-28A9-4B75-AB0B-0E63EC8B8662}" srcOrd="0" destOrd="0" presId="urn:microsoft.com/office/officeart/2009/layout/CircleArrowProcess"/>
    <dgm:cxn modelId="{545E4DCF-5E3F-4AB4-96A6-BC8907642B36}" type="presParOf" srcId="{727F1337-28A9-4B75-AB0B-0E63EC8B8662}" destId="{FB69B6EB-5524-48BA-B3A9-23A2CBD2516F}" srcOrd="0" destOrd="0" presId="urn:microsoft.com/office/officeart/2009/layout/CircleArrowProcess"/>
    <dgm:cxn modelId="{A990A688-07CC-440E-A838-22DCF669FEB9}" type="presParOf" srcId="{91C0C827-2A37-478C-9DEC-764F7751D65C}" destId="{49D1F412-8554-47F0-99A1-94734F0B6605}" srcOrd="1" destOrd="0" presId="urn:microsoft.com/office/officeart/2009/layout/CircleArrowProcess"/>
    <dgm:cxn modelId="{F1651B40-A098-4DA4-B4FA-A7F4AEE49365}" type="presParOf" srcId="{91C0C827-2A37-478C-9DEC-764F7751D65C}" destId="{DB2B48CE-8362-4E90-B80E-18BA43265134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A3E34A-03FC-43A6-A880-4FFB63A78AD8}" type="doc">
      <dgm:prSet loTypeId="urn:microsoft.com/office/officeart/2009/3/layout/CircleRelationship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4BB33CD-D70F-4E5C-B666-439ADEE17D49}">
      <dgm:prSet phldrT="[Texto]" custT="1"/>
      <dgm:spPr/>
      <dgm:t>
        <a:bodyPr/>
        <a:lstStyle/>
        <a:p>
          <a:r>
            <a:rPr lang="es-EC" sz="4800" b="1" dirty="0" smtClean="0">
              <a:solidFill>
                <a:schemeClr val="tx1"/>
              </a:solidFill>
            </a:rPr>
            <a:t>CAMARI</a:t>
          </a:r>
          <a:endParaRPr lang="es-EC" sz="4800" b="1" dirty="0">
            <a:solidFill>
              <a:schemeClr val="tx1"/>
            </a:solidFill>
          </a:endParaRPr>
        </a:p>
      </dgm:t>
    </dgm:pt>
    <dgm:pt modelId="{47CA26F9-1AE3-499E-8491-3608DABE33BD}" type="parTrans" cxnId="{B8E68940-B4BD-4605-B5D4-4EE5AC0F5AC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77F091F6-FF87-4E35-90D2-E3BB3091C22D}" type="sibTrans" cxnId="{B8E68940-B4BD-4605-B5D4-4EE5AC0F5ACC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C86C7CF1-2168-418D-98C2-5E8D95EA3FCF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Quesera de Pimbalo</a:t>
          </a:r>
          <a:endParaRPr lang="es-EC" sz="2000" b="1" dirty="0">
            <a:solidFill>
              <a:schemeClr val="tx1"/>
            </a:solidFill>
          </a:endParaRPr>
        </a:p>
      </dgm:t>
    </dgm:pt>
    <dgm:pt modelId="{C0C2DD58-053C-4484-ADA6-5CEE0470E998}" type="parTrans" cxnId="{F24FDC52-6A4F-409F-A4F7-85C86FFBFC7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D62C943A-DD15-46DB-AB7D-621BA7EACC68}" type="sibTrans" cxnId="{F24FDC52-6A4F-409F-A4F7-85C86FFBFC7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22593101-9221-4A56-991B-1583BCAA7F70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Procesadora de Plantas Herbasal</a:t>
          </a:r>
          <a:endParaRPr lang="es-EC" sz="2000" b="1" dirty="0">
            <a:solidFill>
              <a:schemeClr val="tx1"/>
            </a:solidFill>
          </a:endParaRPr>
        </a:p>
      </dgm:t>
    </dgm:pt>
    <dgm:pt modelId="{A271323A-CBA6-42A9-97BE-CE8F724DDD40}" type="parTrans" cxnId="{909C6CED-EF2A-4C41-AF92-0A445E950CA7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2BF0C85C-8DFC-4757-9F84-ADC9F3A69BF1}" type="sibTrans" cxnId="{909C6CED-EF2A-4C41-AF92-0A445E950CA7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62C0C7D9-5DC6-4D2B-A8A0-763A8C436A25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Simiatug Llakta</a:t>
          </a:r>
          <a:endParaRPr lang="es-EC" sz="2000" b="1" dirty="0">
            <a:solidFill>
              <a:schemeClr val="tx1"/>
            </a:solidFill>
          </a:endParaRPr>
        </a:p>
      </dgm:t>
    </dgm:pt>
    <dgm:pt modelId="{DCC01F4F-0654-4CA5-88B5-0CD0B9F8190A}" type="parTrans" cxnId="{327E2318-F9F4-47E4-9A35-EFA5B5144CB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6012CD44-08F2-4FC7-BB0E-7E761587FB5F}" type="sibTrans" cxnId="{327E2318-F9F4-47E4-9A35-EFA5B5144CB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17EC0D48-49D1-4A0A-8400-753AF85EBE01}" type="pres">
      <dgm:prSet presAssocID="{71A3E34A-03FC-43A6-A880-4FFB63A78AD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B227B948-A381-4476-8850-97E688ED14A2}" type="pres">
      <dgm:prSet presAssocID="{B4BB33CD-D70F-4E5C-B666-439ADEE17D49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s-EC"/>
        </a:p>
      </dgm:t>
    </dgm:pt>
    <dgm:pt modelId="{5D262133-69BB-402A-BF96-0D4525F80384}" type="pres">
      <dgm:prSet presAssocID="{B4BB33CD-D70F-4E5C-B666-439ADEE17D49}" presName="Accent1" presStyleLbl="node1" presStyleIdx="0" presStyleCnt="15"/>
      <dgm:spPr/>
    </dgm:pt>
    <dgm:pt modelId="{2CFF12D5-C419-4F91-B478-ED912FA236A1}" type="pres">
      <dgm:prSet presAssocID="{B4BB33CD-D70F-4E5C-B666-439ADEE17D49}" presName="Accent2" presStyleLbl="node1" presStyleIdx="1" presStyleCnt="15"/>
      <dgm:spPr/>
    </dgm:pt>
    <dgm:pt modelId="{E6DBBD3E-1812-4E70-B6F8-FDC27EDBD8DF}" type="pres">
      <dgm:prSet presAssocID="{B4BB33CD-D70F-4E5C-B666-439ADEE17D49}" presName="Accent3" presStyleLbl="node1" presStyleIdx="2" presStyleCnt="15"/>
      <dgm:spPr/>
    </dgm:pt>
    <dgm:pt modelId="{5A41B205-71DE-46C8-9239-0B58D7E27FBB}" type="pres">
      <dgm:prSet presAssocID="{B4BB33CD-D70F-4E5C-B666-439ADEE17D49}" presName="Accent4" presStyleLbl="node1" presStyleIdx="3" presStyleCnt="15"/>
      <dgm:spPr/>
    </dgm:pt>
    <dgm:pt modelId="{DDF2D36C-33A1-4E88-81FA-959E51D4CB01}" type="pres">
      <dgm:prSet presAssocID="{B4BB33CD-D70F-4E5C-B666-439ADEE17D49}" presName="Accent5" presStyleLbl="node1" presStyleIdx="4" presStyleCnt="15"/>
      <dgm:spPr/>
    </dgm:pt>
    <dgm:pt modelId="{5CC68587-5001-4A71-85A0-D220079BA0DB}" type="pres">
      <dgm:prSet presAssocID="{B4BB33CD-D70F-4E5C-B666-439ADEE17D49}" presName="Accent6" presStyleLbl="node1" presStyleIdx="5" presStyleCnt="15"/>
      <dgm:spPr/>
    </dgm:pt>
    <dgm:pt modelId="{2E8E2EC1-386E-45A2-BD55-2708A78ED6FB}" type="pres">
      <dgm:prSet presAssocID="{C86C7CF1-2168-418D-98C2-5E8D95EA3FCF}" presName="Child1" presStyleLbl="node1" presStyleIdx="6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FAB2A582-EB3F-4C26-A6E9-A6ACFB52FFAC}" type="pres">
      <dgm:prSet presAssocID="{C86C7CF1-2168-418D-98C2-5E8D95EA3FCF}" presName="Accent7" presStyleCnt="0"/>
      <dgm:spPr/>
    </dgm:pt>
    <dgm:pt modelId="{2020BB10-E818-47D1-B414-82F923487842}" type="pres">
      <dgm:prSet presAssocID="{C86C7CF1-2168-418D-98C2-5E8D95EA3FCF}" presName="AccentHold1" presStyleLbl="node1" presStyleIdx="7" presStyleCnt="15"/>
      <dgm:spPr/>
    </dgm:pt>
    <dgm:pt modelId="{C629C76D-3A89-4673-85FC-FBCE7761E325}" type="pres">
      <dgm:prSet presAssocID="{C86C7CF1-2168-418D-98C2-5E8D95EA3FCF}" presName="Accent8" presStyleCnt="0"/>
      <dgm:spPr/>
    </dgm:pt>
    <dgm:pt modelId="{7A8E0DFB-9902-458E-B615-1ADC146686CE}" type="pres">
      <dgm:prSet presAssocID="{C86C7CF1-2168-418D-98C2-5E8D95EA3FCF}" presName="AccentHold2" presStyleLbl="node1" presStyleIdx="8" presStyleCnt="15"/>
      <dgm:spPr/>
    </dgm:pt>
    <dgm:pt modelId="{218636A8-C650-424E-88F6-CA80CC9986A7}" type="pres">
      <dgm:prSet presAssocID="{22593101-9221-4A56-991B-1583BCAA7F70}" presName="Child2" presStyleLbl="node1" presStyleIdx="9" presStyleCnt="15" custScaleX="147140" custScaleY="149626" custLinFactNeighborX="16029" custLinFactNeighborY="-98315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6F69D397-F2EB-4E4F-8DA1-4E3D9B14D41D}" type="pres">
      <dgm:prSet presAssocID="{22593101-9221-4A56-991B-1583BCAA7F70}" presName="Accent9" presStyleCnt="0"/>
      <dgm:spPr/>
    </dgm:pt>
    <dgm:pt modelId="{E40C7B4C-7A08-43A3-A697-11433A9C7897}" type="pres">
      <dgm:prSet presAssocID="{22593101-9221-4A56-991B-1583BCAA7F70}" presName="AccentHold1" presStyleLbl="node1" presStyleIdx="10" presStyleCnt="15"/>
      <dgm:spPr/>
    </dgm:pt>
    <dgm:pt modelId="{7369AE9D-9301-4B42-9D3D-264ED3C90055}" type="pres">
      <dgm:prSet presAssocID="{22593101-9221-4A56-991B-1583BCAA7F70}" presName="Accent10" presStyleCnt="0"/>
      <dgm:spPr/>
    </dgm:pt>
    <dgm:pt modelId="{230B2461-7727-4A0C-A6A1-DFFAAC27240C}" type="pres">
      <dgm:prSet presAssocID="{22593101-9221-4A56-991B-1583BCAA7F70}" presName="AccentHold2" presStyleLbl="node1" presStyleIdx="11" presStyleCnt="15"/>
      <dgm:spPr/>
    </dgm:pt>
    <dgm:pt modelId="{922C1956-D788-4733-9E87-EF1F54CEEA9E}" type="pres">
      <dgm:prSet presAssocID="{22593101-9221-4A56-991B-1583BCAA7F70}" presName="Accent11" presStyleCnt="0"/>
      <dgm:spPr/>
    </dgm:pt>
    <dgm:pt modelId="{251807A0-3A5E-478D-9DE5-6707BC013D29}" type="pres">
      <dgm:prSet presAssocID="{22593101-9221-4A56-991B-1583BCAA7F70}" presName="AccentHold3" presStyleLbl="node1" presStyleIdx="12" presStyleCnt="15"/>
      <dgm:spPr/>
    </dgm:pt>
    <dgm:pt modelId="{ADFE3B0D-651E-45A2-B38A-ECC117ED4481}" type="pres">
      <dgm:prSet presAssocID="{62C0C7D9-5DC6-4D2B-A8A0-763A8C436A25}" presName="Child3" presStyleLbl="node1" presStyleIdx="13" presStyleCnt="15" custScaleX="143162" custScaleY="13975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A5D1051D-92F3-4564-870F-C8496F69F593}" type="pres">
      <dgm:prSet presAssocID="{62C0C7D9-5DC6-4D2B-A8A0-763A8C436A25}" presName="Accent12" presStyleCnt="0"/>
      <dgm:spPr/>
    </dgm:pt>
    <dgm:pt modelId="{60206531-A9C0-43EC-94E9-42D434EC0FBE}" type="pres">
      <dgm:prSet presAssocID="{62C0C7D9-5DC6-4D2B-A8A0-763A8C436A25}" presName="AccentHold1" presStyleLbl="node1" presStyleIdx="14" presStyleCnt="15"/>
      <dgm:spPr/>
    </dgm:pt>
  </dgm:ptLst>
  <dgm:cxnLst>
    <dgm:cxn modelId="{5FFF19B8-FB63-4AE9-A2EE-6E5EEF43D74E}" type="presOf" srcId="{22593101-9221-4A56-991B-1583BCAA7F70}" destId="{218636A8-C650-424E-88F6-CA80CC9986A7}" srcOrd="0" destOrd="0" presId="urn:microsoft.com/office/officeart/2009/3/layout/CircleRelationship"/>
    <dgm:cxn modelId="{F24FDC52-6A4F-409F-A4F7-85C86FFBFC71}" srcId="{B4BB33CD-D70F-4E5C-B666-439ADEE17D49}" destId="{C86C7CF1-2168-418D-98C2-5E8D95EA3FCF}" srcOrd="0" destOrd="0" parTransId="{C0C2DD58-053C-4484-ADA6-5CEE0470E998}" sibTransId="{D62C943A-DD15-46DB-AB7D-621BA7EACC68}"/>
    <dgm:cxn modelId="{327E2318-F9F4-47E4-9A35-EFA5B5144CB1}" srcId="{B4BB33CD-D70F-4E5C-B666-439ADEE17D49}" destId="{62C0C7D9-5DC6-4D2B-A8A0-763A8C436A25}" srcOrd="2" destOrd="0" parTransId="{DCC01F4F-0654-4CA5-88B5-0CD0B9F8190A}" sibTransId="{6012CD44-08F2-4FC7-BB0E-7E761587FB5F}"/>
    <dgm:cxn modelId="{B8E68940-B4BD-4605-B5D4-4EE5AC0F5ACC}" srcId="{71A3E34A-03FC-43A6-A880-4FFB63A78AD8}" destId="{B4BB33CD-D70F-4E5C-B666-439ADEE17D49}" srcOrd="0" destOrd="0" parTransId="{47CA26F9-1AE3-499E-8491-3608DABE33BD}" sibTransId="{77F091F6-FF87-4E35-90D2-E3BB3091C22D}"/>
    <dgm:cxn modelId="{0E1EA8CC-67F4-4405-A71F-75329006C4A4}" type="presOf" srcId="{B4BB33CD-D70F-4E5C-B666-439ADEE17D49}" destId="{B227B948-A381-4476-8850-97E688ED14A2}" srcOrd="0" destOrd="0" presId="urn:microsoft.com/office/officeart/2009/3/layout/CircleRelationship"/>
    <dgm:cxn modelId="{136B297F-E5BD-49DF-98BF-290EEBD0F6D3}" type="presOf" srcId="{62C0C7D9-5DC6-4D2B-A8A0-763A8C436A25}" destId="{ADFE3B0D-651E-45A2-B38A-ECC117ED4481}" srcOrd="0" destOrd="0" presId="urn:microsoft.com/office/officeart/2009/3/layout/CircleRelationship"/>
    <dgm:cxn modelId="{97F29D84-9C09-4A89-98AE-39DF3619FE2B}" type="presOf" srcId="{C86C7CF1-2168-418D-98C2-5E8D95EA3FCF}" destId="{2E8E2EC1-386E-45A2-BD55-2708A78ED6FB}" srcOrd="0" destOrd="0" presId="urn:microsoft.com/office/officeart/2009/3/layout/CircleRelationship"/>
    <dgm:cxn modelId="{A053319E-FB78-4DEB-812D-5B146ADE33CF}" type="presOf" srcId="{71A3E34A-03FC-43A6-A880-4FFB63A78AD8}" destId="{17EC0D48-49D1-4A0A-8400-753AF85EBE01}" srcOrd="0" destOrd="0" presId="urn:microsoft.com/office/officeart/2009/3/layout/CircleRelationship"/>
    <dgm:cxn modelId="{909C6CED-EF2A-4C41-AF92-0A445E950CA7}" srcId="{B4BB33CD-D70F-4E5C-B666-439ADEE17D49}" destId="{22593101-9221-4A56-991B-1583BCAA7F70}" srcOrd="1" destOrd="0" parTransId="{A271323A-CBA6-42A9-97BE-CE8F724DDD40}" sibTransId="{2BF0C85C-8DFC-4757-9F84-ADC9F3A69BF1}"/>
    <dgm:cxn modelId="{932757A3-2919-4F3D-B48B-ABB5C096C3F7}" type="presParOf" srcId="{17EC0D48-49D1-4A0A-8400-753AF85EBE01}" destId="{B227B948-A381-4476-8850-97E688ED14A2}" srcOrd="0" destOrd="0" presId="urn:microsoft.com/office/officeart/2009/3/layout/CircleRelationship"/>
    <dgm:cxn modelId="{78981C29-33CA-4F43-8BBC-F0D2EA93064E}" type="presParOf" srcId="{17EC0D48-49D1-4A0A-8400-753AF85EBE01}" destId="{5D262133-69BB-402A-BF96-0D4525F80384}" srcOrd="1" destOrd="0" presId="urn:microsoft.com/office/officeart/2009/3/layout/CircleRelationship"/>
    <dgm:cxn modelId="{25334403-EE64-45FE-9855-F7D2F577CA2B}" type="presParOf" srcId="{17EC0D48-49D1-4A0A-8400-753AF85EBE01}" destId="{2CFF12D5-C419-4F91-B478-ED912FA236A1}" srcOrd="2" destOrd="0" presId="urn:microsoft.com/office/officeart/2009/3/layout/CircleRelationship"/>
    <dgm:cxn modelId="{45DB2978-6302-4BB2-8A00-1BE276D84A9A}" type="presParOf" srcId="{17EC0D48-49D1-4A0A-8400-753AF85EBE01}" destId="{E6DBBD3E-1812-4E70-B6F8-FDC27EDBD8DF}" srcOrd="3" destOrd="0" presId="urn:microsoft.com/office/officeart/2009/3/layout/CircleRelationship"/>
    <dgm:cxn modelId="{FE891632-80D5-443C-91FC-7B4B7C0C270C}" type="presParOf" srcId="{17EC0D48-49D1-4A0A-8400-753AF85EBE01}" destId="{5A41B205-71DE-46C8-9239-0B58D7E27FBB}" srcOrd="4" destOrd="0" presId="urn:microsoft.com/office/officeart/2009/3/layout/CircleRelationship"/>
    <dgm:cxn modelId="{00BED8F7-80CE-4971-A3EF-D5B98BDD8E14}" type="presParOf" srcId="{17EC0D48-49D1-4A0A-8400-753AF85EBE01}" destId="{DDF2D36C-33A1-4E88-81FA-959E51D4CB01}" srcOrd="5" destOrd="0" presId="urn:microsoft.com/office/officeart/2009/3/layout/CircleRelationship"/>
    <dgm:cxn modelId="{7C9DF701-41B5-477C-9FCD-84B34B443D31}" type="presParOf" srcId="{17EC0D48-49D1-4A0A-8400-753AF85EBE01}" destId="{5CC68587-5001-4A71-85A0-D220079BA0DB}" srcOrd="6" destOrd="0" presId="urn:microsoft.com/office/officeart/2009/3/layout/CircleRelationship"/>
    <dgm:cxn modelId="{097879C7-DE43-4155-93BF-A04A851612FA}" type="presParOf" srcId="{17EC0D48-49D1-4A0A-8400-753AF85EBE01}" destId="{2E8E2EC1-386E-45A2-BD55-2708A78ED6FB}" srcOrd="7" destOrd="0" presId="urn:microsoft.com/office/officeart/2009/3/layout/CircleRelationship"/>
    <dgm:cxn modelId="{A98E8111-7E82-4839-B49C-45CD2AA9AB7A}" type="presParOf" srcId="{17EC0D48-49D1-4A0A-8400-753AF85EBE01}" destId="{FAB2A582-EB3F-4C26-A6E9-A6ACFB52FFAC}" srcOrd="8" destOrd="0" presId="urn:microsoft.com/office/officeart/2009/3/layout/CircleRelationship"/>
    <dgm:cxn modelId="{4E184989-A1EF-436D-836F-0D292094DC79}" type="presParOf" srcId="{FAB2A582-EB3F-4C26-A6E9-A6ACFB52FFAC}" destId="{2020BB10-E818-47D1-B414-82F923487842}" srcOrd="0" destOrd="0" presId="urn:microsoft.com/office/officeart/2009/3/layout/CircleRelationship"/>
    <dgm:cxn modelId="{2D103F8F-9C64-42E5-8688-5EF6F1E9C267}" type="presParOf" srcId="{17EC0D48-49D1-4A0A-8400-753AF85EBE01}" destId="{C629C76D-3A89-4673-85FC-FBCE7761E325}" srcOrd="9" destOrd="0" presId="urn:microsoft.com/office/officeart/2009/3/layout/CircleRelationship"/>
    <dgm:cxn modelId="{35708AC5-E9DF-438C-B7CB-25BDE1D7F2FC}" type="presParOf" srcId="{C629C76D-3A89-4673-85FC-FBCE7761E325}" destId="{7A8E0DFB-9902-458E-B615-1ADC146686CE}" srcOrd="0" destOrd="0" presId="urn:microsoft.com/office/officeart/2009/3/layout/CircleRelationship"/>
    <dgm:cxn modelId="{13AF5EB2-2D78-4879-B750-F2D4AA53EAE1}" type="presParOf" srcId="{17EC0D48-49D1-4A0A-8400-753AF85EBE01}" destId="{218636A8-C650-424E-88F6-CA80CC9986A7}" srcOrd="10" destOrd="0" presId="urn:microsoft.com/office/officeart/2009/3/layout/CircleRelationship"/>
    <dgm:cxn modelId="{71BD419E-7B05-4DBC-9AD9-7A73B71DE6E8}" type="presParOf" srcId="{17EC0D48-49D1-4A0A-8400-753AF85EBE01}" destId="{6F69D397-F2EB-4E4F-8DA1-4E3D9B14D41D}" srcOrd="11" destOrd="0" presId="urn:microsoft.com/office/officeart/2009/3/layout/CircleRelationship"/>
    <dgm:cxn modelId="{9EA42486-6393-44CB-A091-A43EC1CEBEBC}" type="presParOf" srcId="{6F69D397-F2EB-4E4F-8DA1-4E3D9B14D41D}" destId="{E40C7B4C-7A08-43A3-A697-11433A9C7897}" srcOrd="0" destOrd="0" presId="urn:microsoft.com/office/officeart/2009/3/layout/CircleRelationship"/>
    <dgm:cxn modelId="{97F90153-28C9-4B6F-AF51-13743832C4C0}" type="presParOf" srcId="{17EC0D48-49D1-4A0A-8400-753AF85EBE01}" destId="{7369AE9D-9301-4B42-9D3D-264ED3C90055}" srcOrd="12" destOrd="0" presId="urn:microsoft.com/office/officeart/2009/3/layout/CircleRelationship"/>
    <dgm:cxn modelId="{2D81E13A-B61A-4F27-AD74-8810BF0BC406}" type="presParOf" srcId="{7369AE9D-9301-4B42-9D3D-264ED3C90055}" destId="{230B2461-7727-4A0C-A6A1-DFFAAC27240C}" srcOrd="0" destOrd="0" presId="urn:microsoft.com/office/officeart/2009/3/layout/CircleRelationship"/>
    <dgm:cxn modelId="{8AF41901-A218-4631-8FFD-5A6A1F3FE487}" type="presParOf" srcId="{17EC0D48-49D1-4A0A-8400-753AF85EBE01}" destId="{922C1956-D788-4733-9E87-EF1F54CEEA9E}" srcOrd="13" destOrd="0" presId="urn:microsoft.com/office/officeart/2009/3/layout/CircleRelationship"/>
    <dgm:cxn modelId="{3DFA01C5-3E55-437D-87CF-04A69457C523}" type="presParOf" srcId="{922C1956-D788-4733-9E87-EF1F54CEEA9E}" destId="{251807A0-3A5E-478D-9DE5-6707BC013D29}" srcOrd="0" destOrd="0" presId="urn:microsoft.com/office/officeart/2009/3/layout/CircleRelationship"/>
    <dgm:cxn modelId="{6DCCB355-EFFF-4ACD-B6F7-70C172EC3C2E}" type="presParOf" srcId="{17EC0D48-49D1-4A0A-8400-753AF85EBE01}" destId="{ADFE3B0D-651E-45A2-B38A-ECC117ED4481}" srcOrd="14" destOrd="0" presId="urn:microsoft.com/office/officeart/2009/3/layout/CircleRelationship"/>
    <dgm:cxn modelId="{491AAF44-BD9F-43A0-A234-AF073F992574}" type="presParOf" srcId="{17EC0D48-49D1-4A0A-8400-753AF85EBE01}" destId="{A5D1051D-92F3-4564-870F-C8496F69F593}" srcOrd="15" destOrd="0" presId="urn:microsoft.com/office/officeart/2009/3/layout/CircleRelationship"/>
    <dgm:cxn modelId="{14ABBE1B-7D06-489E-B6F9-894A58FCFCC3}" type="presParOf" srcId="{A5D1051D-92F3-4564-870F-C8496F69F593}" destId="{60206531-A9C0-43EC-94E9-42D434EC0FB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E07F76-542B-4A1F-8986-C6DE879CAAE5}" type="doc">
      <dgm:prSet loTypeId="urn:diagrams.loki3.com/TabbedArc+Icon" loCatId="relationship" qsTypeId="urn:microsoft.com/office/officeart/2005/8/quickstyle/3d3" qsCatId="3D" csTypeId="urn:microsoft.com/office/officeart/2005/8/colors/accent1_2" csCatId="accent1" phldr="1"/>
      <dgm:spPr/>
    </dgm:pt>
    <dgm:pt modelId="{16DBB97C-15C8-472B-A5EB-0953C3BF2D09}">
      <dgm:prSet phldrT="[Texto]" custT="1"/>
      <dgm:spPr/>
      <dgm:t>
        <a:bodyPr/>
        <a:lstStyle/>
        <a:p>
          <a:r>
            <a:rPr lang="es-EC" sz="3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Fortalecimiento genero femenino</a:t>
          </a:r>
          <a:endParaRPr lang="es-EC" sz="3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100518-9C86-4EE3-86F4-C9556F0181F2}" type="parTrans" cxnId="{5246B689-51C7-46C7-8837-BF4139438A25}">
      <dgm:prSet/>
      <dgm:spPr/>
      <dgm:t>
        <a:bodyPr/>
        <a:lstStyle/>
        <a:p>
          <a:endParaRPr lang="es-EC" sz="3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CA9759-B8F3-4D0D-AB85-999219AC7E78}" type="sibTrans" cxnId="{5246B689-51C7-46C7-8837-BF4139438A25}">
      <dgm:prSet/>
      <dgm:spPr/>
      <dgm:t>
        <a:bodyPr/>
        <a:lstStyle/>
        <a:p>
          <a:endParaRPr lang="es-EC" sz="3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82B603-9DE7-4027-956F-B303D8FEAE7B}">
      <dgm:prSet phldrT="[Texto]" custT="1"/>
      <dgm:spPr/>
      <dgm:t>
        <a:bodyPr/>
        <a:lstStyle/>
        <a:p>
          <a:r>
            <a:rPr lang="es-EC" sz="3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Turismo Comunitario y Artesanías</a:t>
          </a:r>
          <a:endParaRPr lang="es-EC" sz="3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03930-050D-4295-A8A5-9B3E24F38134}" type="parTrans" cxnId="{4D23D93C-0C1C-49BE-A209-F21E6AE8B0B3}">
      <dgm:prSet/>
      <dgm:spPr/>
      <dgm:t>
        <a:bodyPr/>
        <a:lstStyle/>
        <a:p>
          <a:endParaRPr lang="es-EC" sz="3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865875-CA04-475B-83B8-5261625F6DD0}" type="sibTrans" cxnId="{4D23D93C-0C1C-49BE-A209-F21E6AE8B0B3}">
      <dgm:prSet/>
      <dgm:spPr/>
      <dgm:t>
        <a:bodyPr/>
        <a:lstStyle/>
        <a:p>
          <a:endParaRPr lang="es-EC" sz="3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9A598D-829F-4F8B-B2C0-23B4B604F16E}">
      <dgm:prSet phldrT="[Texto]" custT="1"/>
      <dgm:spPr/>
      <dgm:t>
        <a:bodyPr/>
        <a:lstStyle/>
        <a:p>
          <a:r>
            <a:rPr lang="es-EC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Transformación de Plantas</a:t>
          </a:r>
          <a:endParaRPr lang="es-EC" sz="3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300E46-2C2E-4333-91B8-8FF9099CEE84}" type="sibTrans" cxnId="{F7CC4EF1-5828-43DE-AF73-A2D19247D033}">
      <dgm:prSet/>
      <dgm:spPr/>
      <dgm:t>
        <a:bodyPr/>
        <a:lstStyle/>
        <a:p>
          <a:endParaRPr lang="es-EC" sz="3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4AFAB8-E107-4C33-8B1C-82813F8C2D04}" type="parTrans" cxnId="{F7CC4EF1-5828-43DE-AF73-A2D19247D033}">
      <dgm:prSet/>
      <dgm:spPr/>
      <dgm:t>
        <a:bodyPr/>
        <a:lstStyle/>
        <a:p>
          <a:endParaRPr lang="es-EC" sz="3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4642EF-7116-441F-B6D3-7685262BEA43}" type="pres">
      <dgm:prSet presAssocID="{9CE07F76-542B-4A1F-8986-C6DE879CAAE5}" presName="Name0" presStyleCnt="0">
        <dgm:presLayoutVars>
          <dgm:dir/>
          <dgm:resizeHandles val="exact"/>
        </dgm:presLayoutVars>
      </dgm:prSet>
      <dgm:spPr/>
    </dgm:pt>
    <dgm:pt modelId="{55C4F0AF-945B-451B-90AA-0300F1555471}" type="pres">
      <dgm:prSet presAssocID="{16DBB97C-15C8-472B-A5EB-0953C3BF2D09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C30A20-5E48-41C8-9DCF-7C93C5B1629C}" type="pres">
      <dgm:prSet presAssocID="{ED9A598D-829F-4F8B-B2C0-23B4B604F16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BC1E8F-E910-49A8-B1AF-1F7524FD8922}" type="pres">
      <dgm:prSet presAssocID="{EB82B603-9DE7-4027-956F-B303D8FEAE7B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6117313-DAB6-4A93-8568-E31182E12CCD}" type="presOf" srcId="{9CE07F76-542B-4A1F-8986-C6DE879CAAE5}" destId="{5B4642EF-7116-441F-B6D3-7685262BEA43}" srcOrd="0" destOrd="0" presId="urn:diagrams.loki3.com/TabbedArc+Icon"/>
    <dgm:cxn modelId="{B2E6741D-9045-4554-A3C0-F75EE3B82C42}" type="presOf" srcId="{ED9A598D-829F-4F8B-B2C0-23B4B604F16E}" destId="{18C30A20-5E48-41C8-9DCF-7C93C5B1629C}" srcOrd="0" destOrd="0" presId="urn:diagrams.loki3.com/TabbedArc+Icon"/>
    <dgm:cxn modelId="{2BC4601D-517D-493E-BDAF-2D277F7A257F}" type="presOf" srcId="{16DBB97C-15C8-472B-A5EB-0953C3BF2D09}" destId="{55C4F0AF-945B-451B-90AA-0300F1555471}" srcOrd="0" destOrd="0" presId="urn:diagrams.loki3.com/TabbedArc+Icon"/>
    <dgm:cxn modelId="{F7CC4EF1-5828-43DE-AF73-A2D19247D033}" srcId="{9CE07F76-542B-4A1F-8986-C6DE879CAAE5}" destId="{ED9A598D-829F-4F8B-B2C0-23B4B604F16E}" srcOrd="1" destOrd="0" parTransId="{624AFAB8-E107-4C33-8B1C-82813F8C2D04}" sibTransId="{03300E46-2C2E-4333-91B8-8FF9099CEE84}"/>
    <dgm:cxn modelId="{6118FE80-B6AD-4A14-99AA-60E7A74196BA}" type="presOf" srcId="{EB82B603-9DE7-4027-956F-B303D8FEAE7B}" destId="{50BC1E8F-E910-49A8-B1AF-1F7524FD8922}" srcOrd="0" destOrd="0" presId="urn:diagrams.loki3.com/TabbedArc+Icon"/>
    <dgm:cxn modelId="{5246B689-51C7-46C7-8837-BF4139438A25}" srcId="{9CE07F76-542B-4A1F-8986-C6DE879CAAE5}" destId="{16DBB97C-15C8-472B-A5EB-0953C3BF2D09}" srcOrd="0" destOrd="0" parTransId="{D7100518-9C86-4EE3-86F4-C9556F0181F2}" sibTransId="{D2CA9759-B8F3-4D0D-AB85-999219AC7E78}"/>
    <dgm:cxn modelId="{4D23D93C-0C1C-49BE-A209-F21E6AE8B0B3}" srcId="{9CE07F76-542B-4A1F-8986-C6DE879CAAE5}" destId="{EB82B603-9DE7-4027-956F-B303D8FEAE7B}" srcOrd="2" destOrd="0" parTransId="{BAD03930-050D-4295-A8A5-9B3E24F38134}" sibTransId="{5C865875-CA04-475B-83B8-5261625F6DD0}"/>
    <dgm:cxn modelId="{2B2EBD84-5542-4F6E-A813-31B55F04AFF8}" type="presParOf" srcId="{5B4642EF-7116-441F-B6D3-7685262BEA43}" destId="{55C4F0AF-945B-451B-90AA-0300F1555471}" srcOrd="0" destOrd="0" presId="urn:diagrams.loki3.com/TabbedArc+Icon"/>
    <dgm:cxn modelId="{37A4D2F7-ACB6-460D-9E0E-6C4E906A3FDC}" type="presParOf" srcId="{5B4642EF-7116-441F-B6D3-7685262BEA43}" destId="{18C30A20-5E48-41C8-9DCF-7C93C5B1629C}" srcOrd="1" destOrd="0" presId="urn:diagrams.loki3.com/TabbedArc+Icon"/>
    <dgm:cxn modelId="{3244C546-E00F-4547-9C2E-193EB7FCD98F}" type="presParOf" srcId="{5B4642EF-7116-441F-B6D3-7685262BEA43}" destId="{50BC1E8F-E910-49A8-B1AF-1F7524FD8922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6BD175-7129-4AFD-A5C8-25ED82ACA91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C6FD452A-39DE-47AA-9188-D4B7BD15153B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Manual de Normas y Sistema de garantías</a:t>
          </a:r>
          <a:endParaRPr lang="es-EC" sz="2800" dirty="0">
            <a:solidFill>
              <a:schemeClr val="tx1"/>
            </a:solidFill>
          </a:endParaRPr>
        </a:p>
      </dgm:t>
    </dgm:pt>
    <dgm:pt modelId="{ECA2827A-8AA2-4E89-8A61-8472B91817FD}" type="parTrans" cxnId="{75A6084D-53E9-44B2-8DEA-60FA4B636EE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ABC9DAF4-88C8-421D-B0F6-8A13DB5B9F91}" type="sibTrans" cxnId="{75A6084D-53E9-44B2-8DEA-60FA4B636EE5}">
      <dgm:prSet custT="1"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0146BEFA-DC0D-41F8-9EE1-98C4F22BF591}">
      <dgm:prSet phldrT="[Texto]" custT="1"/>
      <dgm:spPr/>
      <dgm:t>
        <a:bodyPr/>
        <a:lstStyle/>
        <a:p>
          <a:r>
            <a:rPr lang="es-EC" sz="2800" dirty="0" smtClean="0">
              <a:solidFill>
                <a:schemeClr val="tx1"/>
              </a:solidFill>
            </a:rPr>
            <a:t>indicadores que miden el cumplimiento de los principios de comercio justo</a:t>
          </a:r>
          <a:endParaRPr lang="es-EC" sz="2800" dirty="0">
            <a:solidFill>
              <a:schemeClr val="tx1"/>
            </a:solidFill>
          </a:endParaRPr>
        </a:p>
      </dgm:t>
    </dgm:pt>
    <dgm:pt modelId="{D0F247CF-8407-426D-B220-361230F44E59}" type="parTrans" cxnId="{B8224B80-63D9-4BE2-9C26-A31EB0FEAFEC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9DCA4389-EDCE-49FD-A9A9-38A44D1664BB}" type="sibTrans" cxnId="{B8224B80-63D9-4BE2-9C26-A31EB0FEAFEC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952F0804-F006-4C96-AE1F-4CEC8F44C078}" type="pres">
      <dgm:prSet presAssocID="{946BD175-7129-4AFD-A5C8-25ED82ACA914}" presName="linearFlow" presStyleCnt="0">
        <dgm:presLayoutVars>
          <dgm:resizeHandles val="exact"/>
        </dgm:presLayoutVars>
      </dgm:prSet>
      <dgm:spPr/>
    </dgm:pt>
    <dgm:pt modelId="{43BC04D4-15FB-4D32-BE49-2A214FDE0058}" type="pres">
      <dgm:prSet presAssocID="{C6FD452A-39DE-47AA-9188-D4B7BD15153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73048F-E146-4733-95CF-0254ABC453E6}" type="pres">
      <dgm:prSet presAssocID="{ABC9DAF4-88C8-421D-B0F6-8A13DB5B9F91}" presName="sibTrans" presStyleLbl="sibTrans2D1" presStyleIdx="0" presStyleCnt="1"/>
      <dgm:spPr/>
      <dgm:t>
        <a:bodyPr/>
        <a:lstStyle/>
        <a:p>
          <a:endParaRPr lang="es-EC"/>
        </a:p>
      </dgm:t>
    </dgm:pt>
    <dgm:pt modelId="{8BA9A439-48A1-4B3A-8862-8121FF4BED73}" type="pres">
      <dgm:prSet presAssocID="{ABC9DAF4-88C8-421D-B0F6-8A13DB5B9F91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171D5338-EB2B-497C-97AE-13AEBD0B6AB0}" type="pres">
      <dgm:prSet presAssocID="{0146BEFA-DC0D-41F8-9EE1-98C4F22BF59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FC7AA2-2EAF-4AD3-93BD-904C7BD05EBD}" type="presOf" srcId="{946BD175-7129-4AFD-A5C8-25ED82ACA914}" destId="{952F0804-F006-4C96-AE1F-4CEC8F44C078}" srcOrd="0" destOrd="0" presId="urn:microsoft.com/office/officeart/2005/8/layout/process2"/>
    <dgm:cxn modelId="{B8224B80-63D9-4BE2-9C26-A31EB0FEAFEC}" srcId="{946BD175-7129-4AFD-A5C8-25ED82ACA914}" destId="{0146BEFA-DC0D-41F8-9EE1-98C4F22BF591}" srcOrd="1" destOrd="0" parTransId="{D0F247CF-8407-426D-B220-361230F44E59}" sibTransId="{9DCA4389-EDCE-49FD-A9A9-38A44D1664BB}"/>
    <dgm:cxn modelId="{3FC7663F-D18A-40F5-AA16-3ECA3B695E73}" type="presOf" srcId="{0146BEFA-DC0D-41F8-9EE1-98C4F22BF591}" destId="{171D5338-EB2B-497C-97AE-13AEBD0B6AB0}" srcOrd="0" destOrd="0" presId="urn:microsoft.com/office/officeart/2005/8/layout/process2"/>
    <dgm:cxn modelId="{BA0027E3-75E6-409A-A82A-E7782A475795}" type="presOf" srcId="{ABC9DAF4-88C8-421D-B0F6-8A13DB5B9F91}" destId="{BF73048F-E146-4733-95CF-0254ABC453E6}" srcOrd="0" destOrd="0" presId="urn:microsoft.com/office/officeart/2005/8/layout/process2"/>
    <dgm:cxn modelId="{8D0FED6D-7949-4BE0-BEB1-1E0976A2601E}" type="presOf" srcId="{C6FD452A-39DE-47AA-9188-D4B7BD15153B}" destId="{43BC04D4-15FB-4D32-BE49-2A214FDE0058}" srcOrd="0" destOrd="0" presId="urn:microsoft.com/office/officeart/2005/8/layout/process2"/>
    <dgm:cxn modelId="{B82A5CDE-F58C-4826-A2EF-9991FE711265}" type="presOf" srcId="{ABC9DAF4-88C8-421D-B0F6-8A13DB5B9F91}" destId="{8BA9A439-48A1-4B3A-8862-8121FF4BED73}" srcOrd="1" destOrd="0" presId="urn:microsoft.com/office/officeart/2005/8/layout/process2"/>
    <dgm:cxn modelId="{75A6084D-53E9-44B2-8DEA-60FA4B636EE5}" srcId="{946BD175-7129-4AFD-A5C8-25ED82ACA914}" destId="{C6FD452A-39DE-47AA-9188-D4B7BD15153B}" srcOrd="0" destOrd="0" parTransId="{ECA2827A-8AA2-4E89-8A61-8472B91817FD}" sibTransId="{ABC9DAF4-88C8-421D-B0F6-8A13DB5B9F91}"/>
    <dgm:cxn modelId="{86276290-23D4-4D2A-9368-2481AB5751A7}" type="presParOf" srcId="{952F0804-F006-4C96-AE1F-4CEC8F44C078}" destId="{43BC04D4-15FB-4D32-BE49-2A214FDE0058}" srcOrd="0" destOrd="0" presId="urn:microsoft.com/office/officeart/2005/8/layout/process2"/>
    <dgm:cxn modelId="{3CB78675-C362-4F19-8A94-5C6046296A18}" type="presParOf" srcId="{952F0804-F006-4C96-AE1F-4CEC8F44C078}" destId="{BF73048F-E146-4733-95CF-0254ABC453E6}" srcOrd="1" destOrd="0" presId="urn:microsoft.com/office/officeart/2005/8/layout/process2"/>
    <dgm:cxn modelId="{BA11E006-B94B-4493-B2D9-1644C2CFB1EE}" type="presParOf" srcId="{BF73048F-E146-4733-95CF-0254ABC453E6}" destId="{8BA9A439-48A1-4B3A-8862-8121FF4BED73}" srcOrd="0" destOrd="0" presId="urn:microsoft.com/office/officeart/2005/8/layout/process2"/>
    <dgm:cxn modelId="{53BC6AFC-07EE-4CF7-9F3F-2FA39D78116F}" type="presParOf" srcId="{952F0804-F006-4C96-AE1F-4CEC8F44C078}" destId="{171D5338-EB2B-497C-97AE-13AEBD0B6AB0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AF3D4-C886-4E40-BD2B-F1F95C1C6987}">
      <dsp:nvSpPr>
        <dsp:cNvPr id="0" name=""/>
        <dsp:cNvSpPr/>
      </dsp:nvSpPr>
      <dsp:spPr>
        <a:xfrm>
          <a:off x="2381" y="0"/>
          <a:ext cx="2901156" cy="1122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PRINCIPIOS</a:t>
          </a:r>
          <a:endParaRPr lang="es-EC" sz="2400" kern="1200" dirty="0"/>
        </a:p>
      </dsp:txBody>
      <dsp:txXfrm>
        <a:off x="563491" y="0"/>
        <a:ext cx="1778937" cy="1122219"/>
      </dsp:txXfrm>
    </dsp:sp>
    <dsp:sp modelId="{87FA1D6B-382C-441D-B828-CBD241A3910F}">
      <dsp:nvSpPr>
        <dsp:cNvPr id="0" name=""/>
        <dsp:cNvSpPr/>
      </dsp:nvSpPr>
      <dsp:spPr>
        <a:xfrm>
          <a:off x="2613421" y="0"/>
          <a:ext cx="2901156" cy="1122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IDEOLOGIAS</a:t>
          </a:r>
          <a:endParaRPr lang="es-EC" sz="2400" kern="1200" dirty="0"/>
        </a:p>
      </dsp:txBody>
      <dsp:txXfrm>
        <a:off x="3174531" y="0"/>
        <a:ext cx="1778937" cy="1122219"/>
      </dsp:txXfrm>
    </dsp:sp>
    <dsp:sp modelId="{70310961-D5CB-4B85-8741-7ACD594F31C4}">
      <dsp:nvSpPr>
        <dsp:cNvPr id="0" name=""/>
        <dsp:cNvSpPr/>
      </dsp:nvSpPr>
      <dsp:spPr>
        <a:xfrm>
          <a:off x="5224462" y="0"/>
          <a:ext cx="2901156" cy="112221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FORMAS DE TRABAJO</a:t>
          </a:r>
          <a:endParaRPr lang="es-EC" sz="2400" kern="1200" dirty="0"/>
        </a:p>
      </dsp:txBody>
      <dsp:txXfrm>
        <a:off x="5785572" y="0"/>
        <a:ext cx="1778937" cy="11222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3818876" y="2691883"/>
          <a:ext cx="3290079" cy="329007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smtClean="0">
              <a:solidFill>
                <a:schemeClr val="tx1"/>
              </a:solidFill>
            </a:rPr>
            <a:t>Solo a miembros permanentes</a:t>
          </a:r>
          <a:endParaRPr lang="es-EC" sz="2300" b="1" kern="1200" dirty="0">
            <a:solidFill>
              <a:schemeClr val="tx1"/>
            </a:solidFill>
          </a:endParaRPr>
        </a:p>
      </dsp:txBody>
      <dsp:txXfrm>
        <a:off x="4480328" y="3462568"/>
        <a:ext cx="1967175" cy="1691169"/>
      </dsp:txXfrm>
    </dsp:sp>
    <dsp:sp modelId="{D34FCCFD-BF9B-4AEB-8A96-5FD3D3AE7745}">
      <dsp:nvSpPr>
        <dsp:cNvPr id="0" name=""/>
        <dsp:cNvSpPr/>
      </dsp:nvSpPr>
      <dsp:spPr>
        <a:xfrm>
          <a:off x="1529579" y="1942929"/>
          <a:ext cx="2591577" cy="2335382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smtClean="0">
              <a:solidFill>
                <a:schemeClr val="tx1"/>
              </a:solidFill>
            </a:rPr>
            <a:t>Camari Guía, Capacita y distribuye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154759" y="2534422"/>
        <a:ext cx="1341217" cy="1152396"/>
      </dsp:txXfrm>
    </dsp:sp>
    <dsp:sp modelId="{19D06C8F-2780-400C-AB91-7A9E9CC3675A}">
      <dsp:nvSpPr>
        <dsp:cNvPr id="0" name=""/>
        <dsp:cNvSpPr/>
      </dsp:nvSpPr>
      <dsp:spPr>
        <a:xfrm rot="20700000">
          <a:off x="3244852" y="263450"/>
          <a:ext cx="2344441" cy="2344441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smtClean="0">
              <a:solidFill>
                <a:schemeClr val="tx1"/>
              </a:solidFill>
            </a:rPr>
            <a:t>88%</a:t>
          </a:r>
          <a:endParaRPr lang="es-EC" sz="4000" b="1" kern="1200" dirty="0">
            <a:solidFill>
              <a:schemeClr val="tx1"/>
            </a:solidFill>
          </a:endParaRPr>
        </a:p>
      </dsp:txBody>
      <dsp:txXfrm rot="-20700000">
        <a:off x="3759057" y="777655"/>
        <a:ext cx="1316031" cy="1316031"/>
      </dsp:txXfrm>
    </dsp:sp>
    <dsp:sp modelId="{E052653D-D543-438E-9846-4F2F6E8D2580}">
      <dsp:nvSpPr>
        <dsp:cNvPr id="0" name=""/>
        <dsp:cNvSpPr/>
      </dsp:nvSpPr>
      <dsp:spPr>
        <a:xfrm>
          <a:off x="3585988" y="2183902"/>
          <a:ext cx="4211301" cy="4211301"/>
        </a:xfrm>
        <a:prstGeom prst="circularArrow">
          <a:avLst>
            <a:gd name="adj1" fmla="val 4688"/>
            <a:gd name="adj2" fmla="val 299029"/>
            <a:gd name="adj3" fmla="val 2547028"/>
            <a:gd name="adj4" fmla="val 15796325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480890" y="1377123"/>
          <a:ext cx="3059774" cy="30597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702559" y="-257742"/>
          <a:ext cx="3299052" cy="329905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2936" y="555252"/>
          <a:ext cx="2282916" cy="9131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FTO, Estrategia empresarial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59519" y="555252"/>
        <a:ext cx="1369750" cy="913166"/>
      </dsp:txXfrm>
    </dsp:sp>
    <dsp:sp modelId="{0B10AA1F-9CAD-4B45-8D7C-D9706CB72195}">
      <dsp:nvSpPr>
        <dsp:cNvPr id="0" name=""/>
        <dsp:cNvSpPr/>
      </dsp:nvSpPr>
      <dsp:spPr>
        <a:xfrm>
          <a:off x="2057560" y="555252"/>
          <a:ext cx="2521001" cy="9131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Entendimiento del CJ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514143" y="555252"/>
        <a:ext cx="1607835" cy="913166"/>
      </dsp:txXfrm>
    </dsp:sp>
    <dsp:sp modelId="{821E44A7-1B88-4775-9E32-7CCBA1B4DF69}">
      <dsp:nvSpPr>
        <dsp:cNvPr id="0" name=""/>
        <dsp:cNvSpPr/>
      </dsp:nvSpPr>
      <dsp:spPr>
        <a:xfrm>
          <a:off x="4350270" y="555252"/>
          <a:ext cx="2653045" cy="9131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Comercialización FTO y FT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806853" y="555252"/>
        <a:ext cx="1739879" cy="913166"/>
      </dsp:txXfrm>
    </dsp:sp>
    <dsp:sp modelId="{DF478DC8-7F06-4194-AD22-5C0362616BF8}">
      <dsp:nvSpPr>
        <dsp:cNvPr id="0" name=""/>
        <dsp:cNvSpPr/>
      </dsp:nvSpPr>
      <dsp:spPr>
        <a:xfrm>
          <a:off x="6775024" y="555252"/>
          <a:ext cx="2282916" cy="9131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Capacitación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7231607" y="555252"/>
        <a:ext cx="1369750" cy="9131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4291635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FEPP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Informes Financieros anuales Públicos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890801" y="3136513"/>
        <a:ext cx="1781934" cy="1531918"/>
      </dsp:txXfrm>
    </dsp:sp>
    <dsp:sp modelId="{D34FCCFD-BF9B-4AEB-8A96-5FD3D3AE7745}">
      <dsp:nvSpPr>
        <dsp:cNvPr id="0" name=""/>
        <dsp:cNvSpPr/>
      </dsp:nvSpPr>
      <dsp:spPr>
        <a:xfrm>
          <a:off x="1783499" y="1406046"/>
          <a:ext cx="2718653" cy="28233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Proceso de comunicación cada 3 meses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467928" y="2110054"/>
        <a:ext cx="1349795" cy="1415304"/>
      </dsp:txXfrm>
    </dsp:sp>
    <dsp:sp modelId="{19D06C8F-2780-400C-AB91-7A9E9CC3675A}">
      <dsp:nvSpPr>
        <dsp:cNvPr id="0" name=""/>
        <dsp:cNvSpPr/>
      </dsp:nvSpPr>
      <dsp:spPr>
        <a:xfrm rot="20700000">
          <a:off x="3482629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solidFill>
                <a:schemeClr val="tx1"/>
              </a:solidFill>
            </a:rPr>
            <a:t>88%</a:t>
          </a:r>
          <a:endParaRPr lang="es-EC" sz="4000" kern="1200" dirty="0">
            <a:solidFill>
              <a:schemeClr val="tx1"/>
            </a:solidFill>
          </a:endParaRPr>
        </a:p>
      </dsp:txBody>
      <dsp:txXfrm rot="-20700000">
        <a:off x="3948413" y="704426"/>
        <a:ext cx="1192106" cy="1192106"/>
      </dsp:txXfrm>
    </dsp:sp>
    <dsp:sp modelId="{E052653D-D543-438E-9846-4F2F6E8D2580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3233" y="509049"/>
          <a:ext cx="2513931" cy="10055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Informes públicos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06019" y="509049"/>
        <a:ext cx="1508359" cy="1005572"/>
      </dsp:txXfrm>
    </dsp:sp>
    <dsp:sp modelId="{0B10AA1F-9CAD-4B45-8D7C-D9706CB72195}">
      <dsp:nvSpPr>
        <dsp:cNvPr id="0" name=""/>
        <dsp:cNvSpPr/>
      </dsp:nvSpPr>
      <dsp:spPr>
        <a:xfrm>
          <a:off x="2265771" y="509049"/>
          <a:ext cx="2776109" cy="10055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Comunicación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768557" y="509049"/>
        <a:ext cx="1770537" cy="1005572"/>
      </dsp:txXfrm>
    </dsp:sp>
    <dsp:sp modelId="{821E44A7-1B88-4775-9E32-7CCBA1B4DF69}">
      <dsp:nvSpPr>
        <dsp:cNvPr id="0" name=""/>
        <dsp:cNvSpPr/>
      </dsp:nvSpPr>
      <dsp:spPr>
        <a:xfrm>
          <a:off x="4790488" y="509049"/>
          <a:ext cx="2921515" cy="10055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Recepción de comentarios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293274" y="509049"/>
        <a:ext cx="1915943" cy="1005572"/>
      </dsp:txXfrm>
    </dsp:sp>
    <dsp:sp modelId="{DF478DC8-7F06-4194-AD22-5C0362616BF8}">
      <dsp:nvSpPr>
        <dsp:cNvPr id="0" name=""/>
        <dsp:cNvSpPr/>
      </dsp:nvSpPr>
      <dsp:spPr>
        <a:xfrm>
          <a:off x="7460610" y="509049"/>
          <a:ext cx="2513931" cy="100557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Sistema Administrativo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7963396" y="509049"/>
        <a:ext cx="1508359" cy="100557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3894679" y="2524005"/>
          <a:ext cx="3084895" cy="308489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Contrato Indefinido, formas de pago, no consignación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514880" y="3246627"/>
        <a:ext cx="1844493" cy="1585700"/>
      </dsp:txXfrm>
    </dsp:sp>
    <dsp:sp modelId="{D34FCCFD-BF9B-4AEB-8A96-5FD3D3AE7745}">
      <dsp:nvSpPr>
        <dsp:cNvPr id="0" name=""/>
        <dsp:cNvSpPr/>
      </dsp:nvSpPr>
      <dsp:spPr>
        <a:xfrm>
          <a:off x="2099831" y="1794848"/>
          <a:ext cx="2243560" cy="224356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Simiatug Llakta y Camari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664654" y="2363085"/>
        <a:ext cx="1113914" cy="1107086"/>
      </dsp:txXfrm>
    </dsp:sp>
    <dsp:sp modelId="{19D06C8F-2780-400C-AB91-7A9E9CC3675A}">
      <dsp:nvSpPr>
        <dsp:cNvPr id="0" name=""/>
        <dsp:cNvSpPr/>
      </dsp:nvSpPr>
      <dsp:spPr>
        <a:xfrm rot="20700000">
          <a:off x="3413611" y="266081"/>
          <a:ext cx="2198231" cy="21982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>
              <a:solidFill>
                <a:schemeClr val="tx1"/>
              </a:solidFill>
            </a:rPr>
            <a:t>100%</a:t>
          </a:r>
          <a:endParaRPr lang="es-EC" sz="3600" b="1" kern="1200" dirty="0">
            <a:solidFill>
              <a:schemeClr val="tx1"/>
            </a:solidFill>
          </a:endParaRPr>
        </a:p>
      </dsp:txBody>
      <dsp:txXfrm rot="-20700000">
        <a:off x="3895747" y="748218"/>
        <a:ext cx="1233958" cy="1233958"/>
      </dsp:txXfrm>
    </dsp:sp>
    <dsp:sp modelId="{E052653D-D543-438E-9846-4F2F6E8D2580}">
      <dsp:nvSpPr>
        <dsp:cNvPr id="0" name=""/>
        <dsp:cNvSpPr/>
      </dsp:nvSpPr>
      <dsp:spPr>
        <a:xfrm>
          <a:off x="3673307" y="2049438"/>
          <a:ext cx="3948666" cy="3948666"/>
        </a:xfrm>
        <a:prstGeom prst="circularArrow">
          <a:avLst>
            <a:gd name="adj1" fmla="val 4687"/>
            <a:gd name="adj2" fmla="val 299029"/>
            <a:gd name="adj3" fmla="val 2542063"/>
            <a:gd name="adj4" fmla="val 1580657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702501" y="1292362"/>
          <a:ext cx="2868952" cy="28689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847980" y="-240545"/>
          <a:ext cx="3093308" cy="30933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2936" y="555252"/>
          <a:ext cx="2282916" cy="9131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Acuerdos claros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59519" y="555252"/>
        <a:ext cx="1369750" cy="913166"/>
      </dsp:txXfrm>
    </dsp:sp>
    <dsp:sp modelId="{0B10AA1F-9CAD-4B45-8D7C-D9706CB72195}">
      <dsp:nvSpPr>
        <dsp:cNvPr id="0" name=""/>
        <dsp:cNvSpPr/>
      </dsp:nvSpPr>
      <dsp:spPr>
        <a:xfrm>
          <a:off x="2057560" y="555252"/>
          <a:ext cx="2521001" cy="9131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Respeto de acuerdos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514143" y="555252"/>
        <a:ext cx="1607835" cy="913166"/>
      </dsp:txXfrm>
    </dsp:sp>
    <dsp:sp modelId="{821E44A7-1B88-4775-9E32-7CCBA1B4DF69}">
      <dsp:nvSpPr>
        <dsp:cNvPr id="0" name=""/>
        <dsp:cNvSpPr/>
      </dsp:nvSpPr>
      <dsp:spPr>
        <a:xfrm>
          <a:off x="4350270" y="555252"/>
          <a:ext cx="2653045" cy="9131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Condiciones de pago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806853" y="555252"/>
        <a:ext cx="1739879" cy="913166"/>
      </dsp:txXfrm>
    </dsp:sp>
    <dsp:sp modelId="{DF478DC8-7F06-4194-AD22-5C0362616BF8}">
      <dsp:nvSpPr>
        <dsp:cNvPr id="0" name=""/>
        <dsp:cNvSpPr/>
      </dsp:nvSpPr>
      <dsp:spPr>
        <a:xfrm>
          <a:off x="6775024" y="555252"/>
          <a:ext cx="2282916" cy="9131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Habilidades tradicionales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7231607" y="555252"/>
        <a:ext cx="1369750" cy="91316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No sueldo mínimo vital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392232" y="3136513"/>
        <a:ext cx="1781934" cy="1531918"/>
      </dsp:txXfrm>
    </dsp:sp>
    <dsp:sp modelId="{D34FCCFD-BF9B-4AEB-8A96-5FD3D3AE7745}">
      <dsp:nvSpPr>
        <dsp:cNvPr id="0" name=""/>
        <dsp:cNvSpPr/>
      </dsp:nvSpPr>
      <dsp:spPr>
        <a:xfrm>
          <a:off x="1994004" y="1714769"/>
          <a:ext cx="2297644" cy="220587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Demanda estática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562679" y="2273461"/>
        <a:ext cx="1160294" cy="1088490"/>
      </dsp:txXfrm>
    </dsp:sp>
    <dsp:sp modelId="{19D06C8F-2780-400C-AB91-7A9E9CC3675A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 smtClean="0">
              <a:solidFill>
                <a:schemeClr val="tx1"/>
              </a:solidFill>
            </a:rPr>
            <a:t>50%</a:t>
          </a:r>
          <a:endParaRPr lang="es-EC" sz="4000" b="1" kern="1200" dirty="0">
            <a:solidFill>
              <a:schemeClr val="tx1"/>
            </a:solidFill>
          </a:endParaRPr>
        </a:p>
      </dsp:txBody>
      <dsp:txXfrm rot="-20700000">
        <a:off x="3738879" y="704426"/>
        <a:ext cx="1192106" cy="1192106"/>
      </dsp:txXfrm>
    </dsp:sp>
    <dsp:sp modelId="{E052653D-D543-438E-9846-4F2F6E8D2580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5968" y="421640"/>
          <a:ext cx="2950978" cy="11803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Sueldo mínimo vital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96164" y="421640"/>
        <a:ext cx="1770587" cy="1180391"/>
      </dsp:txXfrm>
    </dsp:sp>
    <dsp:sp modelId="{0B10AA1F-9CAD-4B45-8D7C-D9706CB72195}">
      <dsp:nvSpPr>
        <dsp:cNvPr id="0" name=""/>
        <dsp:cNvSpPr/>
      </dsp:nvSpPr>
      <dsp:spPr>
        <a:xfrm>
          <a:off x="2661849" y="421640"/>
          <a:ext cx="3258736" cy="11803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Precio del producto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252045" y="421640"/>
        <a:ext cx="2078345" cy="1180391"/>
      </dsp:txXfrm>
    </dsp:sp>
    <dsp:sp modelId="{821E44A7-1B88-4775-9E32-7CCBA1B4DF69}">
      <dsp:nvSpPr>
        <dsp:cNvPr id="0" name=""/>
        <dsp:cNvSpPr/>
      </dsp:nvSpPr>
      <dsp:spPr>
        <a:xfrm>
          <a:off x="5625487" y="421640"/>
          <a:ext cx="3429421" cy="11803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Costo de producción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215683" y="421640"/>
        <a:ext cx="2249030" cy="11803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Parte del proceso de producción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392232" y="3136513"/>
        <a:ext cx="1781934" cy="1531918"/>
      </dsp:txXfrm>
    </dsp:sp>
    <dsp:sp modelId="{D34FCCFD-BF9B-4AEB-8A96-5FD3D3AE7745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1500 menores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604759" y="2282937"/>
        <a:ext cx="1076134" cy="1069538"/>
      </dsp:txXfrm>
    </dsp:sp>
    <dsp:sp modelId="{19D06C8F-2780-400C-AB91-7A9E9CC3675A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 smtClean="0">
              <a:solidFill>
                <a:schemeClr val="tx1"/>
              </a:solidFill>
            </a:rPr>
            <a:t>100</a:t>
          </a:r>
          <a:r>
            <a:rPr lang="es-EC" sz="2000" b="1" kern="1200" dirty="0" smtClean="0">
              <a:solidFill>
                <a:schemeClr val="tx1"/>
              </a:solidFill>
            </a:rPr>
            <a:t>%</a:t>
          </a:r>
          <a:endParaRPr lang="es-EC" sz="2000" b="1" kern="1200" dirty="0">
            <a:solidFill>
              <a:schemeClr val="tx1"/>
            </a:solidFill>
          </a:endParaRPr>
        </a:p>
      </dsp:txBody>
      <dsp:txXfrm rot="-20700000">
        <a:off x="3738879" y="704426"/>
        <a:ext cx="1192106" cy="1192106"/>
      </dsp:txXfrm>
    </dsp:sp>
    <dsp:sp modelId="{E052653D-D543-438E-9846-4F2F6E8D2580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5968" y="421640"/>
          <a:ext cx="2950978" cy="11803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Respeto por los menores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96164" y="421640"/>
        <a:ext cx="1770587" cy="1180391"/>
      </dsp:txXfrm>
    </dsp:sp>
    <dsp:sp modelId="{0B10AA1F-9CAD-4B45-8D7C-D9706CB72195}">
      <dsp:nvSpPr>
        <dsp:cNvPr id="0" name=""/>
        <dsp:cNvSpPr/>
      </dsp:nvSpPr>
      <dsp:spPr>
        <a:xfrm>
          <a:off x="2661849" y="421640"/>
          <a:ext cx="3258736" cy="11803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Trabajo obligado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252045" y="421640"/>
        <a:ext cx="2078345" cy="1180391"/>
      </dsp:txXfrm>
    </dsp:sp>
    <dsp:sp modelId="{821E44A7-1B88-4775-9E32-7CCBA1B4DF69}">
      <dsp:nvSpPr>
        <dsp:cNvPr id="0" name=""/>
        <dsp:cNvSpPr/>
      </dsp:nvSpPr>
      <dsp:spPr>
        <a:xfrm>
          <a:off x="5625487" y="421640"/>
          <a:ext cx="3429421" cy="11803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Empresa Familiar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215683" y="421640"/>
        <a:ext cx="2249030" cy="1180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505E8-3E05-4E07-AEF8-8A1B638BC380}">
      <dsp:nvSpPr>
        <dsp:cNvPr id="0" name=""/>
        <dsp:cNvSpPr/>
      </dsp:nvSpPr>
      <dsp:spPr>
        <a:xfrm>
          <a:off x="2337858" y="1354666"/>
          <a:ext cx="4064000" cy="40640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30D910-8D85-4435-8D12-ED3331C77B26}">
      <dsp:nvSpPr>
        <dsp:cNvPr id="0" name=""/>
        <dsp:cNvSpPr/>
      </dsp:nvSpPr>
      <dsp:spPr>
        <a:xfrm>
          <a:off x="3150658" y="2167466"/>
          <a:ext cx="2438400" cy="24384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76ED9E-7338-4CB0-AAB2-0AA8ECD88205}">
      <dsp:nvSpPr>
        <dsp:cNvPr id="0" name=""/>
        <dsp:cNvSpPr/>
      </dsp:nvSpPr>
      <dsp:spPr>
        <a:xfrm>
          <a:off x="3963458" y="2980266"/>
          <a:ext cx="812800" cy="8128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3962D0-1AE3-44F7-8207-6F4C0257F632}">
      <dsp:nvSpPr>
        <dsp:cNvPr id="0" name=""/>
        <dsp:cNvSpPr/>
      </dsp:nvSpPr>
      <dsp:spPr>
        <a:xfrm>
          <a:off x="6505578" y="0"/>
          <a:ext cx="64262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Manual de técnicas de iniciación para comercio justo</a:t>
          </a:r>
          <a:endParaRPr lang="es-ES" sz="2600" kern="1200" dirty="0"/>
        </a:p>
      </dsp:txBody>
      <dsp:txXfrm>
        <a:off x="6505578" y="0"/>
        <a:ext cx="6426200" cy="1185333"/>
      </dsp:txXfrm>
    </dsp:sp>
    <dsp:sp modelId="{900B089E-304B-4E68-A530-97AB00915D99}">
      <dsp:nvSpPr>
        <dsp:cNvPr id="0" name=""/>
        <dsp:cNvSpPr/>
      </dsp:nvSpPr>
      <dsp:spPr>
        <a:xfrm>
          <a:off x="6571191" y="592666"/>
          <a:ext cx="50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77EC9-ABA9-4DDC-BC76-860C55199C04}">
      <dsp:nvSpPr>
        <dsp:cNvPr id="0" name=""/>
        <dsp:cNvSpPr/>
      </dsp:nvSpPr>
      <dsp:spPr>
        <a:xfrm rot="5400000">
          <a:off x="4072847" y="890354"/>
          <a:ext cx="2793322" cy="219930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750E-6F62-4F37-A2FD-BCFAD35BEE6A}">
      <dsp:nvSpPr>
        <dsp:cNvPr id="0" name=""/>
        <dsp:cNvSpPr/>
      </dsp:nvSpPr>
      <dsp:spPr>
        <a:xfrm>
          <a:off x="6864419" y="1242490"/>
          <a:ext cx="5676900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Guía de CJ para artesanos de Latinoamérica</a:t>
          </a:r>
          <a:endParaRPr lang="es-ES" sz="2500" kern="1200" dirty="0"/>
        </a:p>
      </dsp:txBody>
      <dsp:txXfrm>
        <a:off x="6864419" y="1242490"/>
        <a:ext cx="5676900" cy="1185333"/>
      </dsp:txXfrm>
    </dsp:sp>
    <dsp:sp modelId="{D64E5412-20EA-4F27-8F70-1E8240B6419A}">
      <dsp:nvSpPr>
        <dsp:cNvPr id="0" name=""/>
        <dsp:cNvSpPr/>
      </dsp:nvSpPr>
      <dsp:spPr>
        <a:xfrm>
          <a:off x="6571191" y="1778000"/>
          <a:ext cx="50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9BC19-53B4-4C2E-8665-2F8FCB96AA3A}">
      <dsp:nvSpPr>
        <dsp:cNvPr id="0" name=""/>
        <dsp:cNvSpPr/>
      </dsp:nvSpPr>
      <dsp:spPr>
        <a:xfrm rot="5400000">
          <a:off x="4672423" y="2057196"/>
          <a:ext cx="2176678" cy="161679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68A4C-2730-457E-8687-F7A242F55E31}">
      <dsp:nvSpPr>
        <dsp:cNvPr id="0" name=""/>
        <dsp:cNvSpPr/>
      </dsp:nvSpPr>
      <dsp:spPr>
        <a:xfrm>
          <a:off x="7142173" y="2484968"/>
          <a:ext cx="5806013" cy="1185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31750" bIns="317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La realidad de Comercio Justo: una investigación de las fallas y los éxitos del sistema”</a:t>
          </a:r>
          <a:endParaRPr lang="es-ES" sz="2500" kern="1200" dirty="0"/>
        </a:p>
      </dsp:txBody>
      <dsp:txXfrm>
        <a:off x="7142173" y="2484968"/>
        <a:ext cx="5806013" cy="1185333"/>
      </dsp:txXfrm>
    </dsp:sp>
    <dsp:sp modelId="{4454F42A-3610-4239-AD18-9F3209EA45E3}">
      <dsp:nvSpPr>
        <dsp:cNvPr id="0" name=""/>
        <dsp:cNvSpPr/>
      </dsp:nvSpPr>
      <dsp:spPr>
        <a:xfrm>
          <a:off x="6571191" y="2963333"/>
          <a:ext cx="508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CE7D1-1E57-4C98-92D6-544536295027}">
      <dsp:nvSpPr>
        <dsp:cNvPr id="0" name=""/>
        <dsp:cNvSpPr/>
      </dsp:nvSpPr>
      <dsp:spPr>
        <a:xfrm rot="5400000">
          <a:off x="5272743" y="3223090"/>
          <a:ext cx="1555157" cy="103428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Falta de implementación de un programa de liderazgo femenino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4392232" y="3136513"/>
        <a:ext cx="1781934" cy="1531918"/>
      </dsp:txXfrm>
    </dsp:sp>
    <dsp:sp modelId="{D34FCCFD-BF9B-4AEB-8A96-5FD3D3AE7745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Calidad en el producto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2604759" y="2282937"/>
        <a:ext cx="1076134" cy="1069538"/>
      </dsp:txXfrm>
    </dsp:sp>
    <dsp:sp modelId="{19D06C8F-2780-400C-AB91-7A9E9CC3675A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solidFill>
                <a:schemeClr val="tx1"/>
              </a:solidFill>
            </a:rPr>
            <a:t>83%</a:t>
          </a:r>
          <a:endParaRPr lang="es-EC" sz="4000" kern="1200" dirty="0">
            <a:solidFill>
              <a:schemeClr val="tx1"/>
            </a:solidFill>
          </a:endParaRPr>
        </a:p>
      </dsp:txBody>
      <dsp:txXfrm rot="-20700000">
        <a:off x="3738879" y="704426"/>
        <a:ext cx="1192106" cy="1192106"/>
      </dsp:txXfrm>
    </dsp:sp>
    <dsp:sp modelId="{E052653D-D543-438E-9846-4F2F6E8D2580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5968" y="421640"/>
          <a:ext cx="2950978" cy="11803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Genero, Raza, Nacionalidad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96164" y="421640"/>
        <a:ext cx="1770587" cy="1180391"/>
      </dsp:txXfrm>
    </dsp:sp>
    <dsp:sp modelId="{0B10AA1F-9CAD-4B45-8D7C-D9706CB72195}">
      <dsp:nvSpPr>
        <dsp:cNvPr id="0" name=""/>
        <dsp:cNvSpPr/>
      </dsp:nvSpPr>
      <dsp:spPr>
        <a:xfrm>
          <a:off x="2661849" y="421640"/>
          <a:ext cx="3258736" cy="11803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 de capacitación femenina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252045" y="421640"/>
        <a:ext cx="2078345" cy="1180391"/>
      </dsp:txXfrm>
    </dsp:sp>
    <dsp:sp modelId="{821E44A7-1B88-4775-9E32-7CCBA1B4DF69}">
      <dsp:nvSpPr>
        <dsp:cNvPr id="0" name=""/>
        <dsp:cNvSpPr/>
      </dsp:nvSpPr>
      <dsp:spPr>
        <a:xfrm>
          <a:off x="5625487" y="421640"/>
          <a:ext cx="3429421" cy="11803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Discriminación en salarios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215683" y="421640"/>
        <a:ext cx="2249030" cy="118039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No seguro general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4392232" y="3136513"/>
        <a:ext cx="1781934" cy="1531918"/>
      </dsp:txXfrm>
    </dsp:sp>
    <dsp:sp modelId="{D34FCCFD-BF9B-4AEB-8A96-5FD3D3AE7745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Talleres en buen estado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2604759" y="2282937"/>
        <a:ext cx="1076134" cy="1069538"/>
      </dsp:txXfrm>
    </dsp:sp>
    <dsp:sp modelId="{19D06C8F-2780-400C-AB91-7A9E9CC3675A}">
      <dsp:nvSpPr>
        <dsp:cNvPr id="0" name=""/>
        <dsp:cNvSpPr/>
      </dsp:nvSpPr>
      <dsp:spPr>
        <a:xfrm rot="20700000">
          <a:off x="3229815" y="343045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 smtClean="0">
              <a:solidFill>
                <a:schemeClr val="tx1"/>
              </a:solidFill>
            </a:rPr>
            <a:t>75%</a:t>
          </a:r>
          <a:endParaRPr lang="es-EC" sz="4000" b="1" kern="1200" dirty="0">
            <a:solidFill>
              <a:schemeClr val="tx1"/>
            </a:solidFill>
          </a:endParaRPr>
        </a:p>
      </dsp:txBody>
      <dsp:txXfrm rot="-20700000">
        <a:off x="3695600" y="808829"/>
        <a:ext cx="1192106" cy="1192106"/>
      </dsp:txXfrm>
    </dsp:sp>
    <dsp:sp modelId="{E052653D-D543-438E-9846-4F2F6E8D2580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5968" y="421640"/>
          <a:ext cx="2950978" cy="11803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Producción segura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596164" y="421640"/>
        <a:ext cx="1770587" cy="1180391"/>
      </dsp:txXfrm>
    </dsp:sp>
    <dsp:sp modelId="{0B10AA1F-9CAD-4B45-8D7C-D9706CB72195}">
      <dsp:nvSpPr>
        <dsp:cNvPr id="0" name=""/>
        <dsp:cNvSpPr/>
      </dsp:nvSpPr>
      <dsp:spPr>
        <a:xfrm>
          <a:off x="2661849" y="421640"/>
          <a:ext cx="3258736" cy="118039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Condiciones laborales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252045" y="421640"/>
        <a:ext cx="2078345" cy="1180391"/>
      </dsp:txXfrm>
    </dsp:sp>
    <dsp:sp modelId="{821E44A7-1B88-4775-9E32-7CCBA1B4DF69}">
      <dsp:nvSpPr>
        <dsp:cNvPr id="0" name=""/>
        <dsp:cNvSpPr/>
      </dsp:nvSpPr>
      <dsp:spPr>
        <a:xfrm>
          <a:off x="5625487" y="421640"/>
          <a:ext cx="3429421" cy="118039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Beneficios sociales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6215683" y="421640"/>
        <a:ext cx="2249030" cy="118039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3891822" y="2549722"/>
          <a:ext cx="3116328" cy="311632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Capacitación irregular por parte de la FTO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518343" y="3279707"/>
        <a:ext cx="1863286" cy="1601857"/>
      </dsp:txXfrm>
    </dsp:sp>
    <dsp:sp modelId="{D34FCCFD-BF9B-4AEB-8A96-5FD3D3AE7745}">
      <dsp:nvSpPr>
        <dsp:cNvPr id="0" name=""/>
        <dsp:cNvSpPr/>
      </dsp:nvSpPr>
      <dsp:spPr>
        <a:xfrm>
          <a:off x="2078686" y="1813136"/>
          <a:ext cx="2266420" cy="22664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Capacitación continua voluntariado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649264" y="2387163"/>
        <a:ext cx="1125264" cy="1118366"/>
      </dsp:txXfrm>
    </dsp:sp>
    <dsp:sp modelId="{19D06C8F-2780-400C-AB91-7A9E9CC3675A}">
      <dsp:nvSpPr>
        <dsp:cNvPr id="0" name=""/>
        <dsp:cNvSpPr/>
      </dsp:nvSpPr>
      <dsp:spPr>
        <a:xfrm rot="20700000">
          <a:off x="3348112" y="249537"/>
          <a:ext cx="2220629" cy="222062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 smtClean="0">
              <a:solidFill>
                <a:schemeClr val="tx1"/>
              </a:solidFill>
            </a:rPr>
            <a:t>50%</a:t>
          </a:r>
          <a:endParaRPr lang="es-EC" sz="4000" b="1" kern="1200" dirty="0">
            <a:solidFill>
              <a:schemeClr val="tx1"/>
            </a:solidFill>
          </a:endParaRPr>
        </a:p>
      </dsp:txBody>
      <dsp:txXfrm rot="-20700000">
        <a:off x="3835161" y="736586"/>
        <a:ext cx="1246531" cy="1246531"/>
      </dsp:txXfrm>
    </dsp:sp>
    <dsp:sp modelId="{E052653D-D543-438E-9846-4F2F6E8D2580}">
      <dsp:nvSpPr>
        <dsp:cNvPr id="0" name=""/>
        <dsp:cNvSpPr/>
      </dsp:nvSpPr>
      <dsp:spPr>
        <a:xfrm>
          <a:off x="3668684" y="2070038"/>
          <a:ext cx="3988899" cy="3988899"/>
        </a:xfrm>
        <a:prstGeom prst="circularArrow">
          <a:avLst>
            <a:gd name="adj1" fmla="val 4688"/>
            <a:gd name="adj2" fmla="val 299029"/>
            <a:gd name="adj3" fmla="val 2542862"/>
            <a:gd name="adj4" fmla="val 158049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677307" y="1305347"/>
          <a:ext cx="2898185" cy="28981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834458" y="-243179"/>
          <a:ext cx="3124827" cy="312482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2936" y="555252"/>
          <a:ext cx="2282916" cy="9131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Presupuesto para capacitación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59519" y="555252"/>
        <a:ext cx="1369750" cy="913166"/>
      </dsp:txXfrm>
    </dsp:sp>
    <dsp:sp modelId="{0B10AA1F-9CAD-4B45-8D7C-D9706CB72195}">
      <dsp:nvSpPr>
        <dsp:cNvPr id="0" name=""/>
        <dsp:cNvSpPr/>
      </dsp:nvSpPr>
      <dsp:spPr>
        <a:xfrm>
          <a:off x="2057560" y="555252"/>
          <a:ext cx="2521001" cy="9131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Entrenamiento en: 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514143" y="555252"/>
        <a:ext cx="1607835" cy="913166"/>
      </dsp:txXfrm>
    </dsp:sp>
    <dsp:sp modelId="{821E44A7-1B88-4775-9E32-7CCBA1B4DF69}">
      <dsp:nvSpPr>
        <dsp:cNvPr id="0" name=""/>
        <dsp:cNvSpPr/>
      </dsp:nvSpPr>
      <dsp:spPr>
        <a:xfrm>
          <a:off x="4350270" y="555252"/>
          <a:ext cx="2653045" cy="9131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Calidad y diseño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806853" y="555252"/>
        <a:ext cx="1739879" cy="913166"/>
      </dsp:txXfrm>
    </dsp:sp>
    <dsp:sp modelId="{DF478DC8-7F06-4194-AD22-5C0362616BF8}">
      <dsp:nvSpPr>
        <dsp:cNvPr id="0" name=""/>
        <dsp:cNvSpPr/>
      </dsp:nvSpPr>
      <dsp:spPr>
        <a:xfrm>
          <a:off x="6775024" y="555252"/>
          <a:ext cx="2282916" cy="9131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Atención al cliente, mejorar CJ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7231607" y="555252"/>
        <a:ext cx="1369750" cy="91316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Campañas mediáticas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4392232" y="3136513"/>
        <a:ext cx="1781934" cy="1531918"/>
      </dsp:txXfrm>
    </dsp:sp>
    <dsp:sp modelId="{D34FCCFD-BF9B-4AEB-8A96-5FD3D3AE7745}">
      <dsp:nvSpPr>
        <dsp:cNvPr id="0" name=""/>
        <dsp:cNvSpPr/>
      </dsp:nvSpPr>
      <dsp:spPr>
        <a:xfrm>
          <a:off x="1478667" y="1619509"/>
          <a:ext cx="2642445" cy="23201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Falta de Promoción 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2109625" y="2207153"/>
        <a:ext cx="1380529" cy="1144898"/>
      </dsp:txXfrm>
    </dsp:sp>
    <dsp:sp modelId="{19D06C8F-2780-400C-AB91-7A9E9CC3675A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 smtClean="0">
              <a:solidFill>
                <a:schemeClr val="tx1"/>
              </a:solidFill>
            </a:rPr>
            <a:t>63%</a:t>
          </a:r>
          <a:endParaRPr lang="es-EC" sz="4000" b="1" kern="1200" dirty="0">
            <a:solidFill>
              <a:schemeClr val="tx1"/>
            </a:solidFill>
          </a:endParaRPr>
        </a:p>
      </dsp:txBody>
      <dsp:txXfrm rot="-20700000">
        <a:off x="3738879" y="704426"/>
        <a:ext cx="1192106" cy="1192106"/>
      </dsp:txXfrm>
    </dsp:sp>
    <dsp:sp modelId="{E052653D-D543-438E-9846-4F2F6E8D2580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713349" y="315677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2936" y="555252"/>
          <a:ext cx="2282916" cy="9131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Conciencia sobre CJ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59519" y="555252"/>
        <a:ext cx="1369750" cy="913166"/>
      </dsp:txXfrm>
    </dsp:sp>
    <dsp:sp modelId="{0B10AA1F-9CAD-4B45-8D7C-D9706CB72195}">
      <dsp:nvSpPr>
        <dsp:cNvPr id="0" name=""/>
        <dsp:cNvSpPr/>
      </dsp:nvSpPr>
      <dsp:spPr>
        <a:xfrm>
          <a:off x="2057560" y="555252"/>
          <a:ext cx="2521001" cy="9131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Promueve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514143" y="555252"/>
        <a:ext cx="1607835" cy="913166"/>
      </dsp:txXfrm>
    </dsp:sp>
    <dsp:sp modelId="{821E44A7-1B88-4775-9E32-7CCBA1B4DF69}">
      <dsp:nvSpPr>
        <dsp:cNvPr id="0" name=""/>
        <dsp:cNvSpPr/>
      </dsp:nvSpPr>
      <dsp:spPr>
        <a:xfrm>
          <a:off x="4350270" y="555252"/>
          <a:ext cx="2653045" cy="9131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La FTO Promociona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806853" y="555252"/>
        <a:ext cx="1739879" cy="913166"/>
      </dsp:txXfrm>
    </dsp:sp>
    <dsp:sp modelId="{DF478DC8-7F06-4194-AD22-5C0362616BF8}">
      <dsp:nvSpPr>
        <dsp:cNvPr id="0" name=""/>
        <dsp:cNvSpPr/>
      </dsp:nvSpPr>
      <dsp:spPr>
        <a:xfrm>
          <a:off x="6775024" y="555252"/>
          <a:ext cx="2282916" cy="9131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Publicidad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7231607" y="555252"/>
        <a:ext cx="1369750" cy="91316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A9429-7C99-44C5-B2D7-D07A43D01316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Uso de materia prima 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4392232" y="3136513"/>
        <a:ext cx="1781934" cy="1531918"/>
      </dsp:txXfrm>
    </dsp:sp>
    <dsp:sp modelId="{D34FCCFD-BF9B-4AEB-8A96-5FD3D3AE7745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b="1" kern="1200" dirty="0" smtClean="0">
              <a:solidFill>
                <a:schemeClr val="tx1"/>
              </a:solidFill>
            </a:rPr>
            <a:t>Funda de plástico</a:t>
          </a:r>
          <a:endParaRPr lang="es-EC" sz="2200" b="1" kern="1200" dirty="0">
            <a:solidFill>
              <a:schemeClr val="tx1"/>
            </a:solidFill>
          </a:endParaRPr>
        </a:p>
      </dsp:txBody>
      <dsp:txXfrm>
        <a:off x="2604759" y="2282937"/>
        <a:ext cx="1076134" cy="1069538"/>
      </dsp:txXfrm>
    </dsp:sp>
    <dsp:sp modelId="{19D06C8F-2780-400C-AB91-7A9E9CC3675A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b="1" kern="1200" dirty="0" smtClean="0">
              <a:solidFill>
                <a:schemeClr val="tx1"/>
              </a:solidFill>
            </a:rPr>
            <a:t>75%</a:t>
          </a:r>
          <a:endParaRPr lang="es-EC" sz="4000" b="1" kern="1200" dirty="0">
            <a:solidFill>
              <a:schemeClr val="tx1"/>
            </a:solidFill>
          </a:endParaRPr>
        </a:p>
      </dsp:txBody>
      <dsp:txXfrm rot="-20700000">
        <a:off x="3738879" y="704426"/>
        <a:ext cx="1192106" cy="1192106"/>
      </dsp:txXfrm>
    </dsp:sp>
    <dsp:sp modelId="{E052653D-D543-438E-9846-4F2F6E8D2580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280C-1683-4768-B243-A72EE752E158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A9EB3-1B73-46F2-8127-9B39E900ABFC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4B4C1-D995-41EA-B9EE-E1FDB74FBCBC}">
      <dsp:nvSpPr>
        <dsp:cNvPr id="0" name=""/>
        <dsp:cNvSpPr/>
      </dsp:nvSpPr>
      <dsp:spPr>
        <a:xfrm>
          <a:off x="2936" y="555252"/>
          <a:ext cx="2282916" cy="91316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Plan de </a:t>
          </a:r>
          <a:r>
            <a:rPr lang="es-EC" sz="1600" b="1" kern="1200" dirty="0" err="1" smtClean="0">
              <a:solidFill>
                <a:schemeClr val="tx1"/>
              </a:solidFill>
            </a:rPr>
            <a:t>Gestion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59519" y="555252"/>
        <a:ext cx="1369750" cy="913166"/>
      </dsp:txXfrm>
    </dsp:sp>
    <dsp:sp modelId="{0B10AA1F-9CAD-4B45-8D7C-D9706CB72195}">
      <dsp:nvSpPr>
        <dsp:cNvPr id="0" name=""/>
        <dsp:cNvSpPr/>
      </dsp:nvSpPr>
      <dsp:spPr>
        <a:xfrm>
          <a:off x="2057560" y="555252"/>
          <a:ext cx="2521001" cy="91316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Empaques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514143" y="555252"/>
        <a:ext cx="1607835" cy="913166"/>
      </dsp:txXfrm>
    </dsp:sp>
    <dsp:sp modelId="{821E44A7-1B88-4775-9E32-7CCBA1B4DF69}">
      <dsp:nvSpPr>
        <dsp:cNvPr id="0" name=""/>
        <dsp:cNvSpPr/>
      </dsp:nvSpPr>
      <dsp:spPr>
        <a:xfrm>
          <a:off x="4350270" y="555252"/>
          <a:ext cx="2653045" cy="9131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Materia prima endemica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4806853" y="555252"/>
        <a:ext cx="1739879" cy="913166"/>
      </dsp:txXfrm>
    </dsp:sp>
    <dsp:sp modelId="{DF478DC8-7F06-4194-AD22-5C0362616BF8}">
      <dsp:nvSpPr>
        <dsp:cNvPr id="0" name=""/>
        <dsp:cNvSpPr/>
      </dsp:nvSpPr>
      <dsp:spPr>
        <a:xfrm>
          <a:off x="6775024" y="555252"/>
          <a:ext cx="2282916" cy="91316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</a:rPr>
            <a:t>Prima nacional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7231607" y="555252"/>
        <a:ext cx="1369750" cy="913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F4A05-3817-40CE-8D7B-BC4ABFC2B8E4}">
      <dsp:nvSpPr>
        <dsp:cNvPr id="0" name=""/>
        <dsp:cNvSpPr/>
      </dsp:nvSpPr>
      <dsp:spPr>
        <a:xfrm>
          <a:off x="1442077" y="0"/>
          <a:ext cx="4559865" cy="45598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5667B-4411-41D2-BA63-91B13361C07B}">
      <dsp:nvSpPr>
        <dsp:cNvPr id="0" name=""/>
        <dsp:cNvSpPr/>
      </dsp:nvSpPr>
      <dsp:spPr>
        <a:xfrm>
          <a:off x="3722010" y="458435"/>
          <a:ext cx="2963912" cy="10794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Constitución de la Republica del Ecuador</a:t>
          </a:r>
          <a:endParaRPr lang="es-ES" sz="2000" kern="1200" dirty="0"/>
        </a:p>
      </dsp:txBody>
      <dsp:txXfrm>
        <a:off x="3774702" y="511127"/>
        <a:ext cx="2858528" cy="974021"/>
      </dsp:txXfrm>
    </dsp:sp>
    <dsp:sp modelId="{FF709543-833B-40D9-A793-632288DB1B9E}">
      <dsp:nvSpPr>
        <dsp:cNvPr id="0" name=""/>
        <dsp:cNvSpPr/>
      </dsp:nvSpPr>
      <dsp:spPr>
        <a:xfrm>
          <a:off x="3722010" y="1672766"/>
          <a:ext cx="2963912" cy="10794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Ley orgánica de la Economía Popular y Solidaria</a:t>
          </a:r>
          <a:endParaRPr lang="es-ES" sz="2000" kern="1200" dirty="0"/>
        </a:p>
      </dsp:txBody>
      <dsp:txXfrm>
        <a:off x="3774702" y="1725458"/>
        <a:ext cx="2858528" cy="974021"/>
      </dsp:txXfrm>
    </dsp:sp>
    <dsp:sp modelId="{0EB6791E-A106-475F-B391-951EA330E1B5}">
      <dsp:nvSpPr>
        <dsp:cNvPr id="0" name=""/>
        <dsp:cNvSpPr/>
      </dsp:nvSpPr>
      <dsp:spPr>
        <a:xfrm>
          <a:off x="3722010" y="2887098"/>
          <a:ext cx="2963912" cy="10794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Plan Nacional del Buen Vivir</a:t>
          </a:r>
          <a:endParaRPr lang="es-ES" sz="2000" kern="1200" dirty="0"/>
        </a:p>
      </dsp:txBody>
      <dsp:txXfrm>
        <a:off x="3774702" y="2939790"/>
        <a:ext cx="2858528" cy="97402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E4DAF-A7A0-481B-B59F-21203340AC25}">
      <dsp:nvSpPr>
        <dsp:cNvPr id="0" name=""/>
        <dsp:cNvSpPr/>
      </dsp:nvSpPr>
      <dsp:spPr>
        <a:xfrm>
          <a:off x="4286" y="954550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COMERCIO JUSTO </a:t>
          </a:r>
          <a:endParaRPr lang="es-EC" sz="2400" kern="1200" dirty="0"/>
        </a:p>
      </dsp:txBody>
      <dsp:txXfrm>
        <a:off x="32068" y="982332"/>
        <a:ext cx="3738561" cy="892967"/>
      </dsp:txXfrm>
    </dsp:sp>
    <dsp:sp modelId="{BDBF57C3-C29A-466E-9AFB-338683B5DAB7}">
      <dsp:nvSpPr>
        <dsp:cNvPr id="0" name=""/>
        <dsp:cNvSpPr/>
      </dsp:nvSpPr>
      <dsp:spPr>
        <a:xfrm rot="5400000">
          <a:off x="1818352" y="1986078"/>
          <a:ext cx="165992" cy="1659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52635-5232-4870-AAE2-0CA0238A4555}">
      <dsp:nvSpPr>
        <dsp:cNvPr id="0" name=""/>
        <dsp:cNvSpPr/>
      </dsp:nvSpPr>
      <dsp:spPr>
        <a:xfrm>
          <a:off x="4286" y="2235067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PROPOSITO DEL CJ</a:t>
          </a:r>
          <a:endParaRPr lang="es-EC" sz="3000" kern="1200" dirty="0"/>
        </a:p>
      </dsp:txBody>
      <dsp:txXfrm>
        <a:off x="32068" y="2262849"/>
        <a:ext cx="3738561" cy="892967"/>
      </dsp:txXfrm>
    </dsp:sp>
    <dsp:sp modelId="{371BD162-2138-42F3-A94B-B0A44FEBEC9C}">
      <dsp:nvSpPr>
        <dsp:cNvPr id="0" name=""/>
        <dsp:cNvSpPr/>
      </dsp:nvSpPr>
      <dsp:spPr>
        <a:xfrm rot="5400000">
          <a:off x="1818352" y="3266595"/>
          <a:ext cx="165992" cy="1659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CDD4A-83A4-4B7D-917D-EAAF88CB8D87}">
      <dsp:nvSpPr>
        <dsp:cNvPr id="0" name=""/>
        <dsp:cNvSpPr/>
      </dsp:nvSpPr>
      <dsp:spPr>
        <a:xfrm>
          <a:off x="4286" y="3515585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CUMPLIMIENTO DE LOS PRINCIPIOS DE C</a:t>
          </a:r>
          <a:endParaRPr lang="es-EC" sz="3000" kern="1200" dirty="0"/>
        </a:p>
      </dsp:txBody>
      <dsp:txXfrm>
        <a:off x="32068" y="3543367"/>
        <a:ext cx="3738561" cy="892967"/>
      </dsp:txXfrm>
    </dsp:sp>
    <dsp:sp modelId="{C333EFA9-3484-4E65-934C-5CF38BB06CA2}">
      <dsp:nvSpPr>
        <dsp:cNvPr id="0" name=""/>
        <dsp:cNvSpPr/>
      </dsp:nvSpPr>
      <dsp:spPr>
        <a:xfrm>
          <a:off x="4329588" y="954550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CREACION DE RELACIONES COMERCIALES</a:t>
          </a:r>
          <a:endParaRPr lang="es-EC" sz="2400" kern="1200" dirty="0"/>
        </a:p>
      </dsp:txBody>
      <dsp:txXfrm>
        <a:off x="4357370" y="982332"/>
        <a:ext cx="3738561" cy="892967"/>
      </dsp:txXfrm>
    </dsp:sp>
    <dsp:sp modelId="{7A43A107-57B4-417D-9F74-F89030498D68}">
      <dsp:nvSpPr>
        <dsp:cNvPr id="0" name=""/>
        <dsp:cNvSpPr/>
      </dsp:nvSpPr>
      <dsp:spPr>
        <a:xfrm rot="5400000">
          <a:off x="6143654" y="1986078"/>
          <a:ext cx="165992" cy="1659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C73F2-1BF9-4D91-BB37-D3C3B8498294}">
      <dsp:nvSpPr>
        <dsp:cNvPr id="0" name=""/>
        <dsp:cNvSpPr/>
      </dsp:nvSpPr>
      <dsp:spPr>
        <a:xfrm>
          <a:off x="4329588" y="2235067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INFLUENCIA DEL CJ EN EL TURISMO</a:t>
          </a:r>
          <a:endParaRPr lang="es-EC" sz="3000" kern="1200" dirty="0"/>
        </a:p>
      </dsp:txBody>
      <dsp:txXfrm>
        <a:off x="4357370" y="2262849"/>
        <a:ext cx="3738561" cy="892967"/>
      </dsp:txXfrm>
    </dsp:sp>
    <dsp:sp modelId="{22F54AA9-604F-4D8B-B29E-9FB388F8E871}">
      <dsp:nvSpPr>
        <dsp:cNvPr id="0" name=""/>
        <dsp:cNvSpPr/>
      </dsp:nvSpPr>
      <dsp:spPr>
        <a:xfrm rot="5400000">
          <a:off x="6143654" y="3266595"/>
          <a:ext cx="165992" cy="1659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3BB14-FB28-4BCD-8EE7-F9D1D2EDBEF0}">
      <dsp:nvSpPr>
        <dsp:cNvPr id="0" name=""/>
        <dsp:cNvSpPr/>
      </dsp:nvSpPr>
      <dsp:spPr>
        <a:xfrm>
          <a:off x="4329588" y="3515585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FEPP Y BANCO DE DESARROLLO</a:t>
          </a:r>
          <a:endParaRPr lang="es-EC" sz="3000" kern="1200" dirty="0"/>
        </a:p>
      </dsp:txBody>
      <dsp:txXfrm>
        <a:off x="4357370" y="3543367"/>
        <a:ext cx="3738561" cy="892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2B2F4-15C9-4BF5-8975-D4E62A169DC1}">
      <dsp:nvSpPr>
        <dsp:cNvPr id="0" name=""/>
        <dsp:cNvSpPr/>
      </dsp:nvSpPr>
      <dsp:spPr>
        <a:xfrm>
          <a:off x="1949" y="76104"/>
          <a:ext cx="1956164" cy="1956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7654" tIns="21590" rIns="10765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91877 hab.</a:t>
          </a:r>
          <a:endParaRPr lang="es-EC" sz="1700" kern="1200" dirty="0"/>
        </a:p>
      </dsp:txBody>
      <dsp:txXfrm>
        <a:off x="288423" y="362578"/>
        <a:ext cx="1383216" cy="1383216"/>
      </dsp:txXfrm>
    </dsp:sp>
    <dsp:sp modelId="{7AAF3356-97CE-429F-85D5-0AFED342B2E2}">
      <dsp:nvSpPr>
        <dsp:cNvPr id="0" name=""/>
        <dsp:cNvSpPr/>
      </dsp:nvSpPr>
      <dsp:spPr>
        <a:xfrm>
          <a:off x="1566881" y="76104"/>
          <a:ext cx="1956164" cy="1956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7654" tIns="21590" rIns="10765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Parroquias urbanas y rurales</a:t>
          </a:r>
          <a:endParaRPr lang="es-EC" sz="1700" kern="1200" dirty="0"/>
        </a:p>
      </dsp:txBody>
      <dsp:txXfrm>
        <a:off x="1853355" y="362578"/>
        <a:ext cx="1383216" cy="1383216"/>
      </dsp:txXfrm>
    </dsp:sp>
    <dsp:sp modelId="{5486883F-9783-4F48-BB00-4CBDB0E91E99}">
      <dsp:nvSpPr>
        <dsp:cNvPr id="0" name=""/>
        <dsp:cNvSpPr/>
      </dsp:nvSpPr>
      <dsp:spPr>
        <a:xfrm>
          <a:off x="3131812" y="76104"/>
          <a:ext cx="1956164" cy="1956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7654" tIns="21590" rIns="10765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Agricultura y ganadería</a:t>
          </a:r>
          <a:endParaRPr lang="es-EC" sz="1700" kern="1200" dirty="0"/>
        </a:p>
      </dsp:txBody>
      <dsp:txXfrm>
        <a:off x="3418286" y="362578"/>
        <a:ext cx="1383216" cy="1383216"/>
      </dsp:txXfrm>
    </dsp:sp>
    <dsp:sp modelId="{9A31A9B5-AC71-4DB7-A8AF-21C6958A985E}">
      <dsp:nvSpPr>
        <dsp:cNvPr id="0" name=""/>
        <dsp:cNvSpPr/>
      </dsp:nvSpPr>
      <dsp:spPr>
        <a:xfrm>
          <a:off x="4696744" y="76104"/>
          <a:ext cx="1956164" cy="195616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07654" tIns="21590" rIns="10765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Estrategia Ecuatoriana de CJ</a:t>
          </a:r>
          <a:endParaRPr lang="es-EC" sz="1700" kern="1200" dirty="0"/>
        </a:p>
      </dsp:txBody>
      <dsp:txXfrm>
        <a:off x="4983218" y="362578"/>
        <a:ext cx="1383216" cy="1383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B8932-BC29-4CA2-B002-27AD8718D09D}">
      <dsp:nvSpPr>
        <dsp:cNvPr id="0" name=""/>
        <dsp:cNvSpPr/>
      </dsp:nvSpPr>
      <dsp:spPr>
        <a:xfrm>
          <a:off x="552970" y="0"/>
          <a:ext cx="2438400" cy="1354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Instrumentos de recolección de información  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92647" y="39677"/>
        <a:ext cx="2359046" cy="1275312"/>
      </dsp:txXfrm>
    </dsp:sp>
    <dsp:sp modelId="{E828D388-BECE-4BD2-800F-91B521BE849A}">
      <dsp:nvSpPr>
        <dsp:cNvPr id="0" name=""/>
        <dsp:cNvSpPr/>
      </dsp:nvSpPr>
      <dsp:spPr>
        <a:xfrm rot="5400000">
          <a:off x="1518170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 rot="-5400000">
        <a:off x="1589290" y="1439333"/>
        <a:ext cx="365760" cy="355600"/>
      </dsp:txXfrm>
    </dsp:sp>
    <dsp:sp modelId="{EDBB18F4-0095-4A25-8A0A-415734CA255D}">
      <dsp:nvSpPr>
        <dsp:cNvPr id="0" name=""/>
        <dsp:cNvSpPr/>
      </dsp:nvSpPr>
      <dsp:spPr>
        <a:xfrm>
          <a:off x="552970" y="2032000"/>
          <a:ext cx="2438400" cy="1354666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ENCUESTA ENTREVISTA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92647" y="2071677"/>
        <a:ext cx="2359046" cy="1275312"/>
      </dsp:txXfrm>
    </dsp:sp>
    <dsp:sp modelId="{668925B1-54AC-4399-927C-C5B6FB75C2F2}">
      <dsp:nvSpPr>
        <dsp:cNvPr id="0" name=""/>
        <dsp:cNvSpPr/>
      </dsp:nvSpPr>
      <dsp:spPr>
        <a:xfrm rot="5400000">
          <a:off x="1518170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>
            <a:solidFill>
              <a:schemeClr val="tx1"/>
            </a:solidFill>
          </a:endParaRPr>
        </a:p>
      </dsp:txBody>
      <dsp:txXfrm rot="-5400000">
        <a:off x="1589290" y="3471333"/>
        <a:ext cx="365760" cy="355600"/>
      </dsp:txXfrm>
    </dsp:sp>
    <dsp:sp modelId="{813F35AE-2A2B-49F9-855A-105A7D133175}">
      <dsp:nvSpPr>
        <dsp:cNvPr id="0" name=""/>
        <dsp:cNvSpPr/>
      </dsp:nvSpPr>
      <dsp:spPr>
        <a:xfrm>
          <a:off x="552970" y="4064000"/>
          <a:ext cx="2438400" cy="1354666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</a:rPr>
            <a:t>MUESTRA FINITA</a:t>
          </a:r>
          <a:endParaRPr lang="es-EC" sz="2400" kern="1200" dirty="0">
            <a:solidFill>
              <a:schemeClr val="tx1"/>
            </a:solidFill>
          </a:endParaRPr>
        </a:p>
      </dsp:txBody>
      <dsp:txXfrm>
        <a:off x="592647" y="4103677"/>
        <a:ext cx="2359046" cy="12753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9B6EB-5524-48BA-B3A9-23A2CBD2516F}">
      <dsp:nvSpPr>
        <dsp:cNvPr id="0" name=""/>
        <dsp:cNvSpPr/>
      </dsp:nvSpPr>
      <dsp:spPr>
        <a:xfrm>
          <a:off x="265870" y="0"/>
          <a:ext cx="4894760" cy="4895850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D1F412-8554-47F0-99A1-94734F0B6605}">
      <dsp:nvSpPr>
        <dsp:cNvPr id="0" name=""/>
        <dsp:cNvSpPr/>
      </dsp:nvSpPr>
      <dsp:spPr>
        <a:xfrm>
          <a:off x="4934477" y="1459452"/>
          <a:ext cx="3391202" cy="1958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Banco de desarrollo 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Novohabit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Funder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Protierras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Agroimportadora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Infofepp</a:t>
          </a:r>
          <a:endParaRPr lang="es-EC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800" kern="1200" dirty="0" smtClean="0"/>
            <a:t>Camari</a:t>
          </a:r>
          <a:endParaRPr lang="es-EC" sz="2800" kern="1200" dirty="0"/>
        </a:p>
      </dsp:txBody>
      <dsp:txXfrm>
        <a:off x="4934477" y="1459452"/>
        <a:ext cx="3391202" cy="1958829"/>
      </dsp:txXfrm>
    </dsp:sp>
    <dsp:sp modelId="{DB2B48CE-8362-4E90-B80E-18BA43265134}">
      <dsp:nvSpPr>
        <dsp:cNvPr id="0" name=""/>
        <dsp:cNvSpPr/>
      </dsp:nvSpPr>
      <dsp:spPr>
        <a:xfrm>
          <a:off x="1346806" y="1772297"/>
          <a:ext cx="2731321" cy="1365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kern="1200" dirty="0" smtClean="0"/>
            <a:t>Grupo Social FEPP</a:t>
          </a:r>
          <a:endParaRPr lang="es-EC" sz="3600" kern="1200" dirty="0"/>
        </a:p>
      </dsp:txBody>
      <dsp:txXfrm>
        <a:off x="1346806" y="1772297"/>
        <a:ext cx="2731321" cy="13654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7B948-A381-4476-8850-97E688ED14A2}">
      <dsp:nvSpPr>
        <dsp:cNvPr id="0" name=""/>
        <dsp:cNvSpPr/>
      </dsp:nvSpPr>
      <dsp:spPr>
        <a:xfrm>
          <a:off x="1216056" y="942485"/>
          <a:ext cx="3962400" cy="39628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b="1" kern="1200" dirty="0" smtClean="0">
              <a:solidFill>
                <a:schemeClr val="tx1"/>
              </a:solidFill>
            </a:rPr>
            <a:t>CAMARI</a:t>
          </a:r>
          <a:endParaRPr lang="es-EC" sz="4800" b="1" kern="1200" dirty="0">
            <a:solidFill>
              <a:schemeClr val="tx1"/>
            </a:solidFill>
          </a:endParaRPr>
        </a:p>
      </dsp:txBody>
      <dsp:txXfrm>
        <a:off x="1796336" y="1522830"/>
        <a:ext cx="2801840" cy="2802155"/>
      </dsp:txXfrm>
    </dsp:sp>
    <dsp:sp modelId="{5D262133-69BB-402A-BF96-0D4525F80384}">
      <dsp:nvSpPr>
        <dsp:cNvPr id="0" name=""/>
        <dsp:cNvSpPr/>
      </dsp:nvSpPr>
      <dsp:spPr>
        <a:xfrm>
          <a:off x="3477265" y="761935"/>
          <a:ext cx="440537" cy="440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F12D5-C419-4F91-B478-ED912FA236A1}">
      <dsp:nvSpPr>
        <dsp:cNvPr id="0" name=""/>
        <dsp:cNvSpPr/>
      </dsp:nvSpPr>
      <dsp:spPr>
        <a:xfrm>
          <a:off x="2434443" y="4610895"/>
          <a:ext cx="319430" cy="31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BBD3E-1812-4E70-B6F8-FDC27EDBD8DF}">
      <dsp:nvSpPr>
        <dsp:cNvPr id="0" name=""/>
        <dsp:cNvSpPr/>
      </dsp:nvSpPr>
      <dsp:spPr>
        <a:xfrm>
          <a:off x="5433675" y="2550771"/>
          <a:ext cx="319430" cy="31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1B205-71DE-46C8-9239-0B58D7E27FBB}">
      <dsp:nvSpPr>
        <dsp:cNvPr id="0" name=""/>
        <dsp:cNvSpPr/>
      </dsp:nvSpPr>
      <dsp:spPr>
        <a:xfrm>
          <a:off x="3907237" y="4950699"/>
          <a:ext cx="440537" cy="440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F2D36C-33A1-4E88-81FA-959E51D4CB01}">
      <dsp:nvSpPr>
        <dsp:cNvPr id="0" name=""/>
        <dsp:cNvSpPr/>
      </dsp:nvSpPr>
      <dsp:spPr>
        <a:xfrm>
          <a:off x="2523851" y="1388305"/>
          <a:ext cx="319430" cy="31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68587-5001-4A71-85A0-D220079BA0DB}">
      <dsp:nvSpPr>
        <dsp:cNvPr id="0" name=""/>
        <dsp:cNvSpPr/>
      </dsp:nvSpPr>
      <dsp:spPr>
        <a:xfrm>
          <a:off x="1518417" y="3215566"/>
          <a:ext cx="319430" cy="31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8E2EC1-386E-45A2-BD55-2708A78ED6FB}">
      <dsp:nvSpPr>
        <dsp:cNvPr id="0" name=""/>
        <dsp:cNvSpPr/>
      </dsp:nvSpPr>
      <dsp:spPr>
        <a:xfrm>
          <a:off x="-22650" y="1657741"/>
          <a:ext cx="1610969" cy="1610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Quesera de Pimbalo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213271" y="1893608"/>
        <a:ext cx="1139127" cy="1138866"/>
      </dsp:txXfrm>
    </dsp:sp>
    <dsp:sp modelId="{2020BB10-E818-47D1-B414-82F923487842}">
      <dsp:nvSpPr>
        <dsp:cNvPr id="0" name=""/>
        <dsp:cNvSpPr/>
      </dsp:nvSpPr>
      <dsp:spPr>
        <a:xfrm>
          <a:off x="3031851" y="1402193"/>
          <a:ext cx="440537" cy="440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8E0DFB-9902-458E-B615-1ADC146686CE}">
      <dsp:nvSpPr>
        <dsp:cNvPr id="0" name=""/>
        <dsp:cNvSpPr/>
      </dsp:nvSpPr>
      <dsp:spPr>
        <a:xfrm>
          <a:off x="129342" y="3740550"/>
          <a:ext cx="796544" cy="796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636A8-C650-424E-88F6-CA80CC9986A7}">
      <dsp:nvSpPr>
        <dsp:cNvPr id="0" name=""/>
        <dsp:cNvSpPr/>
      </dsp:nvSpPr>
      <dsp:spPr>
        <a:xfrm>
          <a:off x="5464185" y="0"/>
          <a:ext cx="2370380" cy="2409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Procesadora de Plantas Herbasal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5811319" y="352918"/>
        <a:ext cx="1676112" cy="1704041"/>
      </dsp:txXfrm>
    </dsp:sp>
    <dsp:sp modelId="{E40C7B4C-7A08-43A3-A697-11433A9C7897}">
      <dsp:nvSpPr>
        <dsp:cNvPr id="0" name=""/>
        <dsp:cNvSpPr/>
      </dsp:nvSpPr>
      <dsp:spPr>
        <a:xfrm>
          <a:off x="4866341" y="2011898"/>
          <a:ext cx="440537" cy="440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B2461-7727-4A0C-A6A1-DFFAAC27240C}">
      <dsp:nvSpPr>
        <dsp:cNvPr id="0" name=""/>
        <dsp:cNvSpPr/>
      </dsp:nvSpPr>
      <dsp:spPr>
        <a:xfrm>
          <a:off x="-173831" y="4688670"/>
          <a:ext cx="319430" cy="31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807A0-3A5E-478D-9DE5-6707BC013D29}">
      <dsp:nvSpPr>
        <dsp:cNvPr id="0" name=""/>
        <dsp:cNvSpPr/>
      </dsp:nvSpPr>
      <dsp:spPr>
        <a:xfrm>
          <a:off x="3009093" y="4234054"/>
          <a:ext cx="319430" cy="31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E3B0D-651E-45A2-B38A-ECC117ED4481}">
      <dsp:nvSpPr>
        <dsp:cNvPr id="0" name=""/>
        <dsp:cNvSpPr/>
      </dsp:nvSpPr>
      <dsp:spPr>
        <a:xfrm>
          <a:off x="5995535" y="3363947"/>
          <a:ext cx="2306296" cy="2250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Simiatug Llakta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6333284" y="3693576"/>
        <a:ext cx="1630798" cy="1591588"/>
      </dsp:txXfrm>
    </dsp:sp>
    <dsp:sp modelId="{60206531-A9C0-43EC-94E9-42D434EC0FBE}">
      <dsp:nvSpPr>
        <dsp:cNvPr id="0" name=""/>
        <dsp:cNvSpPr/>
      </dsp:nvSpPr>
      <dsp:spPr>
        <a:xfrm>
          <a:off x="5888843" y="3627591"/>
          <a:ext cx="319430" cy="319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4F0AF-945B-451B-90AA-0300F1555471}">
      <dsp:nvSpPr>
        <dsp:cNvPr id="0" name=""/>
        <dsp:cNvSpPr/>
      </dsp:nvSpPr>
      <dsp:spPr>
        <a:xfrm rot="19200000">
          <a:off x="451006" y="1250849"/>
          <a:ext cx="3034966" cy="197272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38100" rIns="1143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Fortalecimiento genero femenino</a:t>
          </a:r>
          <a:endParaRPr lang="es-EC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8258" y="1335885"/>
        <a:ext cx="2842364" cy="1876427"/>
      </dsp:txXfrm>
    </dsp:sp>
    <dsp:sp modelId="{18C30A20-5E48-41C8-9DCF-7C93C5B1629C}">
      <dsp:nvSpPr>
        <dsp:cNvPr id="0" name=""/>
        <dsp:cNvSpPr/>
      </dsp:nvSpPr>
      <dsp:spPr>
        <a:xfrm>
          <a:off x="3887396" y="105"/>
          <a:ext cx="3034966" cy="197272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38100" rIns="1143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Transformación de Plantas</a:t>
          </a:r>
          <a:endParaRPr lang="es-EC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83697" y="96406"/>
        <a:ext cx="2842364" cy="1876427"/>
      </dsp:txXfrm>
    </dsp:sp>
    <dsp:sp modelId="{50BC1E8F-E910-49A8-B1AF-1F7524FD8922}">
      <dsp:nvSpPr>
        <dsp:cNvPr id="0" name=""/>
        <dsp:cNvSpPr/>
      </dsp:nvSpPr>
      <dsp:spPr>
        <a:xfrm rot="2400000">
          <a:off x="7323786" y="1250849"/>
          <a:ext cx="3034966" cy="1972728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38100" rIns="1143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Turismo Comunitario y Artesanías</a:t>
          </a:r>
          <a:endParaRPr lang="es-EC" sz="3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389136" y="1335885"/>
        <a:ext cx="2842364" cy="18764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C04D4-15FB-4D32-BE49-2A214FDE0058}">
      <dsp:nvSpPr>
        <dsp:cNvPr id="0" name=""/>
        <dsp:cNvSpPr/>
      </dsp:nvSpPr>
      <dsp:spPr>
        <a:xfrm>
          <a:off x="484460" y="525"/>
          <a:ext cx="4936576" cy="1721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Manual de Normas y Sistema de garantías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534878" y="50943"/>
        <a:ext cx="4835740" cy="1620560"/>
      </dsp:txXfrm>
    </dsp:sp>
    <dsp:sp modelId="{BF73048F-E146-4733-95CF-0254ABC453E6}">
      <dsp:nvSpPr>
        <dsp:cNvPr id="0" name=""/>
        <dsp:cNvSpPr/>
      </dsp:nvSpPr>
      <dsp:spPr>
        <a:xfrm rot="5400000">
          <a:off x="2629986" y="1764957"/>
          <a:ext cx="645523" cy="7746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>
            <a:solidFill>
              <a:schemeClr val="tx1"/>
            </a:solidFill>
          </a:endParaRPr>
        </a:p>
      </dsp:txBody>
      <dsp:txXfrm rot="-5400000">
        <a:off x="2720360" y="1829510"/>
        <a:ext cx="464776" cy="451866"/>
      </dsp:txXfrm>
    </dsp:sp>
    <dsp:sp modelId="{171D5338-EB2B-497C-97AE-13AEBD0B6AB0}">
      <dsp:nvSpPr>
        <dsp:cNvPr id="0" name=""/>
        <dsp:cNvSpPr/>
      </dsp:nvSpPr>
      <dsp:spPr>
        <a:xfrm>
          <a:off x="484460" y="2582620"/>
          <a:ext cx="4936576" cy="1721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solidFill>
                <a:schemeClr val="tx1"/>
              </a:solidFill>
            </a:rPr>
            <a:t>indicadores que miden el cumplimiento de los principios de comercio justo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534878" y="2633038"/>
        <a:ext cx="4835740" cy="162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TabbedArc+Icon">
  <dgm:title val="Arco de fichas"/>
  <dgm:desc val="Se usa para mostrar un conjunto de elementos relacionados dispuestos en arco sobre un área común. Mejor con pequeñas cantidades de texto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866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321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716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640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248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21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506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725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534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094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757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7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056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898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590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231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8EE6-6DAB-4982-99A3-364731A743C2}" type="datetimeFigureOut">
              <a:rPr lang="es-EC" smtClean="0"/>
              <a:t>28/04/2019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AC9BA-8A2B-4242-AD7A-F1769C32B6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553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microsoft.com/office/2007/relationships/hdphoto" Target="../media/hdphoto7.wdp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QuickStyle" Target="../diagrams/quickStyle1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diagramLayout" Target="../diagrams/layout13.xml"/><Relationship Id="rId5" Type="http://schemas.openxmlformats.org/officeDocument/2006/relationships/diagramQuickStyle" Target="../diagrams/quickStyle12.xml"/><Relationship Id="rId10" Type="http://schemas.openxmlformats.org/officeDocument/2006/relationships/diagramData" Target="../diagrams/data13.xml"/><Relationship Id="rId4" Type="http://schemas.openxmlformats.org/officeDocument/2006/relationships/diagramLayout" Target="../diagrams/layout12.xml"/><Relationship Id="rId9" Type="http://schemas.microsoft.com/office/2007/relationships/hdphoto" Target="../media/hdphoto7.wdp"/><Relationship Id="rId14" Type="http://schemas.microsoft.com/office/2007/relationships/diagramDrawing" Target="../diagrams/drawing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QuickStyle" Target="../diagrams/quickStyle1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11" Type="http://schemas.openxmlformats.org/officeDocument/2006/relationships/diagramLayout" Target="../diagrams/layout15.xml"/><Relationship Id="rId5" Type="http://schemas.openxmlformats.org/officeDocument/2006/relationships/diagramQuickStyle" Target="../diagrams/quickStyle14.xml"/><Relationship Id="rId10" Type="http://schemas.openxmlformats.org/officeDocument/2006/relationships/diagramData" Target="../diagrams/data15.xml"/><Relationship Id="rId4" Type="http://schemas.openxmlformats.org/officeDocument/2006/relationships/diagramLayout" Target="../diagrams/layout14.xml"/><Relationship Id="rId9" Type="http://schemas.microsoft.com/office/2007/relationships/hdphoto" Target="../media/hdphoto7.wdp"/><Relationship Id="rId14" Type="http://schemas.microsoft.com/office/2007/relationships/diagramDrawing" Target="../diagrams/drawing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diagramQuickStyle" Target="../diagrams/quickStyle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11" Type="http://schemas.openxmlformats.org/officeDocument/2006/relationships/diagramLayout" Target="../diagrams/layout17.xml"/><Relationship Id="rId5" Type="http://schemas.openxmlformats.org/officeDocument/2006/relationships/diagramQuickStyle" Target="../diagrams/quickStyle16.xml"/><Relationship Id="rId10" Type="http://schemas.openxmlformats.org/officeDocument/2006/relationships/diagramData" Target="../diagrams/data17.xml"/><Relationship Id="rId4" Type="http://schemas.openxmlformats.org/officeDocument/2006/relationships/diagramLayout" Target="../diagrams/layout16.xml"/><Relationship Id="rId9" Type="http://schemas.microsoft.com/office/2007/relationships/hdphoto" Target="../media/hdphoto7.wdp"/><Relationship Id="rId14" Type="http://schemas.microsoft.com/office/2007/relationships/diagramDrawing" Target="../diagrams/drawing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openxmlformats.org/officeDocument/2006/relationships/diagramQuickStyle" Target="../diagrams/quickStyle1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11" Type="http://schemas.openxmlformats.org/officeDocument/2006/relationships/diagramLayout" Target="../diagrams/layout19.xml"/><Relationship Id="rId5" Type="http://schemas.openxmlformats.org/officeDocument/2006/relationships/diagramQuickStyle" Target="../diagrams/quickStyle18.xml"/><Relationship Id="rId10" Type="http://schemas.openxmlformats.org/officeDocument/2006/relationships/diagramData" Target="../diagrams/data19.xml"/><Relationship Id="rId4" Type="http://schemas.openxmlformats.org/officeDocument/2006/relationships/diagramLayout" Target="../diagrams/layout18.xml"/><Relationship Id="rId9" Type="http://schemas.microsoft.com/office/2007/relationships/hdphoto" Target="../media/hdphoto7.wdp"/><Relationship Id="rId14" Type="http://schemas.microsoft.com/office/2007/relationships/diagramDrawing" Target="../diagrams/drawing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openxmlformats.org/officeDocument/2006/relationships/diagramQuickStyle" Target="../diagrams/quickStyle2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1" Type="http://schemas.openxmlformats.org/officeDocument/2006/relationships/diagramLayout" Target="../diagrams/layout21.xml"/><Relationship Id="rId5" Type="http://schemas.openxmlformats.org/officeDocument/2006/relationships/diagramQuickStyle" Target="../diagrams/quickStyle20.xml"/><Relationship Id="rId10" Type="http://schemas.openxmlformats.org/officeDocument/2006/relationships/diagramData" Target="../diagrams/data21.xml"/><Relationship Id="rId4" Type="http://schemas.openxmlformats.org/officeDocument/2006/relationships/diagramLayout" Target="../diagrams/layout20.xml"/><Relationship Id="rId9" Type="http://schemas.microsoft.com/office/2007/relationships/hdphoto" Target="../media/hdphoto7.wdp"/><Relationship Id="rId14" Type="http://schemas.microsoft.com/office/2007/relationships/diagramDrawing" Target="../diagrams/drawing2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openxmlformats.org/officeDocument/2006/relationships/diagramQuickStyle" Target="../diagrams/quickStyle2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2.xml"/><Relationship Id="rId11" Type="http://schemas.openxmlformats.org/officeDocument/2006/relationships/diagramLayout" Target="../diagrams/layout23.xml"/><Relationship Id="rId5" Type="http://schemas.openxmlformats.org/officeDocument/2006/relationships/diagramQuickStyle" Target="../diagrams/quickStyle22.xml"/><Relationship Id="rId10" Type="http://schemas.openxmlformats.org/officeDocument/2006/relationships/diagramData" Target="../diagrams/data23.xml"/><Relationship Id="rId4" Type="http://schemas.openxmlformats.org/officeDocument/2006/relationships/diagramLayout" Target="../diagrams/layout22.xml"/><Relationship Id="rId9" Type="http://schemas.microsoft.com/office/2007/relationships/hdphoto" Target="../media/hdphoto7.wdp"/><Relationship Id="rId14" Type="http://schemas.microsoft.com/office/2007/relationships/diagramDrawing" Target="../diagrams/drawing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openxmlformats.org/officeDocument/2006/relationships/diagramQuickStyle" Target="../diagrams/quickStyle2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11" Type="http://schemas.openxmlformats.org/officeDocument/2006/relationships/diagramLayout" Target="../diagrams/layout25.xml"/><Relationship Id="rId5" Type="http://schemas.openxmlformats.org/officeDocument/2006/relationships/diagramQuickStyle" Target="../diagrams/quickStyle24.xml"/><Relationship Id="rId10" Type="http://schemas.openxmlformats.org/officeDocument/2006/relationships/diagramData" Target="../diagrams/data25.xml"/><Relationship Id="rId4" Type="http://schemas.openxmlformats.org/officeDocument/2006/relationships/diagramLayout" Target="../diagrams/layout24.xml"/><Relationship Id="rId9" Type="http://schemas.microsoft.com/office/2007/relationships/hdphoto" Target="../media/hdphoto7.wdp"/><Relationship Id="rId14" Type="http://schemas.microsoft.com/office/2007/relationships/diagramDrawing" Target="../diagrams/drawing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27.xml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12" Type="http://schemas.openxmlformats.org/officeDocument/2006/relationships/diagramQuickStyle" Target="../diagrams/quickStyle2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6.xml"/><Relationship Id="rId11" Type="http://schemas.openxmlformats.org/officeDocument/2006/relationships/diagramLayout" Target="../diagrams/layout27.xml"/><Relationship Id="rId5" Type="http://schemas.openxmlformats.org/officeDocument/2006/relationships/diagramQuickStyle" Target="../diagrams/quickStyle26.xml"/><Relationship Id="rId10" Type="http://schemas.openxmlformats.org/officeDocument/2006/relationships/diagramData" Target="../diagrams/data27.xml"/><Relationship Id="rId4" Type="http://schemas.openxmlformats.org/officeDocument/2006/relationships/diagramLayout" Target="../diagrams/layout26.xml"/><Relationship Id="rId9" Type="http://schemas.microsoft.com/office/2007/relationships/hdphoto" Target="../media/hdphoto7.wdp"/><Relationship Id="rId14" Type="http://schemas.microsoft.com/office/2007/relationships/diagramDrawing" Target="../diagrams/drawin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diagramColors" Target="../diagrams/colors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openxmlformats.org/officeDocument/2006/relationships/diagramQuickStyle" Target="../diagrams/quickStyle2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8.xml"/><Relationship Id="rId11" Type="http://schemas.openxmlformats.org/officeDocument/2006/relationships/diagramLayout" Target="../diagrams/layout29.xml"/><Relationship Id="rId5" Type="http://schemas.openxmlformats.org/officeDocument/2006/relationships/diagramQuickStyle" Target="../diagrams/quickStyle28.xml"/><Relationship Id="rId10" Type="http://schemas.openxmlformats.org/officeDocument/2006/relationships/diagramData" Target="../diagrams/data29.xml"/><Relationship Id="rId4" Type="http://schemas.openxmlformats.org/officeDocument/2006/relationships/diagramLayout" Target="../diagrams/layout28.xml"/><Relationship Id="rId9" Type="http://schemas.microsoft.com/office/2007/relationships/hdphoto" Target="../media/hdphoto7.wdp"/><Relationship Id="rId14" Type="http://schemas.microsoft.com/office/2007/relationships/diagramDrawing" Target="../diagrams/drawing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diagramDrawing" Target="../diagrams/drawing4.xml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diagramColors" Target="../diagrams/colors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7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6.jpeg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5250" y="1905134"/>
            <a:ext cx="12001500" cy="449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</a:t>
            </a:r>
            <a:r>
              <a:rPr lang="es-ES" altLang="es-E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MICAS, ADMINISTRATIVAS Y DE COMERCIO</a:t>
            </a:r>
            <a:r>
              <a:rPr kumimoji="0" lang="es-ES" altLang="es-ES" sz="120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INGENIERÍA EN ADMINISTRACIÓN TURÍSTICA Y HOTELERA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</a:t>
            </a: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TITULACIÓN, PREVIO A LA OBTENCIÓN DEL TÍTULO DE INGENIERA EN ADMINISTRACIÓN TURÍSTICA Y HOTELERA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C" altLang="es-E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COMERCIO JUSTO DE ARTESANIAS Y SU INFLUENCIA</a:t>
            </a:r>
            <a:r>
              <a:rPr kumimoji="0" lang="es-EC" altLang="es-ES" sz="12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EL DESARROLLO TURISTICO DE LA PARROQUIA DE SIMIATUG</a:t>
            </a: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ALVEAR</a:t>
            </a:r>
            <a:r>
              <a:rPr kumimoji="0" lang="es-ES" altLang="es-ES" sz="1200" b="1" i="0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CONSTANTE, MARIA CAROLINA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ES" altLang="es-ES" sz="1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DIRECTOR: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Msc. HUARACA VERA, LUIS ERNESTO</a:t>
            </a:r>
            <a:endParaRPr kumimoji="0" lang="es-ES" altLang="es-ES" sz="1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SANGOLQUÍ</a:t>
            </a:r>
            <a:endParaRPr kumimoji="0" lang="es-ES" altLang="es-ES" sz="1200" b="1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endParaRPr kumimoji="0" lang="es-ES" altLang="es-ES" sz="12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1" descr="Resultado de imagen para es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02" y="311370"/>
            <a:ext cx="4513298" cy="1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Resultado de imagen para logo de turismo esp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2053" l="9091" r="92208">
                        <a14:foregroundMark x1="40909" y1="60265" x2="40909" y2="60265"/>
                        <a14:foregroundMark x1="47403" y1="58278" x2="47403" y2="58278"/>
                        <a14:foregroundMark x1="44805" y1="57616" x2="44805" y2="57616"/>
                        <a14:foregroundMark x1="45455" y1="60265" x2="45455" y2="60265"/>
                        <a14:foregroundMark x1="57143" y1="36424" x2="57143" y2="36424"/>
                        <a14:foregroundMark x1="62338" y1="52318" x2="62338" y2="52318"/>
                        <a14:foregroundMark x1="37013" y1="60927" x2="37013" y2="60927"/>
                        <a14:foregroundMark x1="53896" y1="39735" x2="53896" y2="39735"/>
                        <a14:foregroundMark x1="56494" y1="56954" x2="56494" y2="56954"/>
                        <a14:backgroundMark x1="11688" y1="37748" x2="11688" y2="37748"/>
                        <a14:backgroundMark x1="14286" y1="38411" x2="14286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8" y="158970"/>
            <a:ext cx="1774911" cy="1593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6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06400" y="121557"/>
            <a:ext cx="1191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C" sz="4000" b="1" dirty="0" smtClean="0"/>
              <a:t>Modelo de la Encuesta</a:t>
            </a:r>
            <a:endParaRPr lang="es-EC" sz="4000" b="1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4" t="10347" r="50842" b="9220"/>
          <a:stretch/>
        </p:blipFill>
        <p:spPr bwMode="auto">
          <a:xfrm>
            <a:off x="1597297" y="829443"/>
            <a:ext cx="4123055" cy="54349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2" t="10347" r="14392" b="9220"/>
          <a:stretch/>
        </p:blipFill>
        <p:spPr bwMode="auto">
          <a:xfrm>
            <a:off x="6206218" y="834523"/>
            <a:ext cx="4064000" cy="5429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3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06400" y="121557"/>
            <a:ext cx="1191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C" sz="4000" b="1" dirty="0" smtClean="0"/>
              <a:t>Analisis de la Encuesta</a:t>
            </a:r>
            <a:endParaRPr lang="es-EC" sz="40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60889686"/>
              </p:ext>
            </p:extLst>
          </p:nvPr>
        </p:nvGraphicFramePr>
        <p:xfrm>
          <a:off x="-420914" y="1364345"/>
          <a:ext cx="6052459" cy="399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19739"/>
              </p:ext>
            </p:extLst>
          </p:nvPr>
        </p:nvGraphicFramePr>
        <p:xfrm>
          <a:off x="4579106" y="2979714"/>
          <a:ext cx="5190467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6444">
                  <a:extLst>
                    <a:ext uri="{9D8B030D-6E8A-4147-A177-3AD203B41FA5}">
                      <a16:colId xmlns="" xmlns:a16="http://schemas.microsoft.com/office/drawing/2014/main" val="1018427108"/>
                    </a:ext>
                  </a:extLst>
                </a:gridCol>
                <a:gridCol w="1714571">
                  <a:extLst>
                    <a:ext uri="{9D8B030D-6E8A-4147-A177-3AD203B41FA5}">
                      <a16:colId xmlns="" xmlns:a16="http://schemas.microsoft.com/office/drawing/2014/main" val="4010763103"/>
                    </a:ext>
                  </a:extLst>
                </a:gridCol>
                <a:gridCol w="1619452">
                  <a:extLst>
                    <a:ext uri="{9D8B030D-6E8A-4147-A177-3AD203B41FA5}">
                      <a16:colId xmlns="" xmlns:a16="http://schemas.microsoft.com/office/drawing/2014/main" val="1851559877"/>
                    </a:ext>
                  </a:extLst>
                </a:gridCol>
              </a:tblGrid>
              <a:tr h="195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Opciones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Respuestas 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Porcentajes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45584850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SI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60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22,10%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18476094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212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77,90%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43321787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Total</a:t>
                      </a:r>
                      <a:endParaRPr lang="es-EC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100,00%</a:t>
                      </a:r>
                      <a:endParaRPr lang="es-EC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1980724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008742" y="888859"/>
            <a:ext cx="965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¿Sabía </a:t>
            </a:r>
            <a:r>
              <a:rPr lang="es-EC" sz="2000" dirty="0"/>
              <a:t>usted que, la parroquia de Simiatug está ubicada en la provincia de Bolívar?</a:t>
            </a:r>
          </a:p>
        </p:txBody>
      </p:sp>
    </p:spTree>
    <p:extLst>
      <p:ext uri="{BB962C8B-B14F-4D97-AF65-F5344CB8AC3E}">
        <p14:creationId xmlns:p14="http://schemas.microsoft.com/office/powerpoint/2010/main" val="42741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63599" y="641944"/>
            <a:ext cx="96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¿</a:t>
            </a:r>
            <a:r>
              <a:rPr lang="es-EC" sz="2000" dirty="0"/>
              <a:t>Sabía usted qué el Comercio Justo es un sistema comercial solidario y alternativo al convencional que persigue el desarrollo de los pueblos y la lucha contra la pobreza?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75287"/>
              </p:ext>
            </p:extLst>
          </p:nvPr>
        </p:nvGraphicFramePr>
        <p:xfrm>
          <a:off x="5201329" y="1863747"/>
          <a:ext cx="4518025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155">
                  <a:extLst>
                    <a:ext uri="{9D8B030D-6E8A-4147-A177-3AD203B41FA5}">
                      <a16:colId xmlns="" xmlns:a16="http://schemas.microsoft.com/office/drawing/2014/main" val="3344256175"/>
                    </a:ext>
                  </a:extLst>
                </a:gridCol>
                <a:gridCol w="1537970">
                  <a:extLst>
                    <a:ext uri="{9D8B030D-6E8A-4147-A177-3AD203B41FA5}">
                      <a16:colId xmlns="" xmlns:a16="http://schemas.microsoft.com/office/drawing/2014/main" val="3679303032"/>
                    </a:ext>
                  </a:extLst>
                </a:gridCol>
                <a:gridCol w="1612900">
                  <a:extLst>
                    <a:ext uri="{9D8B030D-6E8A-4147-A177-3AD203B41FA5}">
                      <a16:colId xmlns="" xmlns:a16="http://schemas.microsoft.com/office/drawing/2014/main" val="1089734269"/>
                    </a:ext>
                  </a:extLst>
                </a:gridCol>
              </a:tblGrid>
              <a:tr h="2914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Opciones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Respuestas 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Porcentajes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17466196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22,06%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65628475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77,94%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584821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9324613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63918432"/>
              </p:ext>
            </p:extLst>
          </p:nvPr>
        </p:nvGraphicFramePr>
        <p:xfrm>
          <a:off x="-1357086" y="1784738"/>
          <a:ext cx="7562849" cy="369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7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21542" y="656459"/>
            <a:ext cx="96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Cuando </a:t>
            </a:r>
            <a:r>
              <a:rPr lang="es-EC" sz="2000" dirty="0" smtClean="0"/>
              <a:t>adquiere un producto ¿está pensando en el impacto ambiental que tendrá su decisión?</a:t>
            </a:r>
            <a:endParaRPr lang="es-EC" sz="2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092624"/>
              </p:ext>
            </p:extLst>
          </p:nvPr>
        </p:nvGraphicFramePr>
        <p:xfrm>
          <a:off x="4906600" y="1525942"/>
          <a:ext cx="4730115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0">
                  <a:extLst>
                    <a:ext uri="{9D8B030D-6E8A-4147-A177-3AD203B41FA5}">
                      <a16:colId xmlns="" xmlns:a16="http://schemas.microsoft.com/office/drawing/2014/main" val="4109468348"/>
                    </a:ext>
                  </a:extLst>
                </a:gridCol>
                <a:gridCol w="1566545">
                  <a:extLst>
                    <a:ext uri="{9D8B030D-6E8A-4147-A177-3AD203B41FA5}">
                      <a16:colId xmlns="" xmlns:a16="http://schemas.microsoft.com/office/drawing/2014/main" val="3171006813"/>
                    </a:ext>
                  </a:extLst>
                </a:gridCol>
                <a:gridCol w="1643380">
                  <a:extLst>
                    <a:ext uri="{9D8B030D-6E8A-4147-A177-3AD203B41FA5}">
                      <a16:colId xmlns="" xmlns:a16="http://schemas.microsoft.com/office/drawing/2014/main" val="2534505390"/>
                    </a:ext>
                  </a:extLst>
                </a:gridCol>
              </a:tblGrid>
              <a:tr h="135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Opciones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Respuestas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Porcentajes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75766122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SIEMPRE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9,93%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1164966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AVECES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21,32%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29712233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NUNCA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68,75%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14458321"/>
                  </a:ext>
                </a:extLst>
              </a:tr>
              <a:tr h="135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03405466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76970377"/>
              </p:ext>
            </p:extLst>
          </p:nvPr>
        </p:nvGraphicFramePr>
        <p:xfrm>
          <a:off x="0" y="2104573"/>
          <a:ext cx="5544458" cy="39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12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21542" y="656459"/>
            <a:ext cx="96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Cuando adquiere un producto artesanal ¿está pensando en el impacto </a:t>
            </a:r>
            <a:r>
              <a:rPr lang="es-EC" sz="2000" dirty="0" smtClean="0"/>
              <a:t>social que tendrá su decisión?</a:t>
            </a:r>
            <a:endParaRPr lang="es-EC" sz="20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73507"/>
              </p:ext>
            </p:extLst>
          </p:nvPr>
        </p:nvGraphicFramePr>
        <p:xfrm>
          <a:off x="4934018" y="1669145"/>
          <a:ext cx="5124381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7171">
                  <a:extLst>
                    <a:ext uri="{9D8B030D-6E8A-4147-A177-3AD203B41FA5}">
                      <a16:colId xmlns="" xmlns:a16="http://schemas.microsoft.com/office/drawing/2014/main" val="2536783797"/>
                    </a:ext>
                  </a:extLst>
                </a:gridCol>
                <a:gridCol w="1696797">
                  <a:extLst>
                    <a:ext uri="{9D8B030D-6E8A-4147-A177-3AD203B41FA5}">
                      <a16:colId xmlns="" xmlns:a16="http://schemas.microsoft.com/office/drawing/2014/main" val="3539313136"/>
                    </a:ext>
                  </a:extLst>
                </a:gridCol>
                <a:gridCol w="1780413">
                  <a:extLst>
                    <a:ext uri="{9D8B030D-6E8A-4147-A177-3AD203B41FA5}">
                      <a16:colId xmlns="" xmlns:a16="http://schemas.microsoft.com/office/drawing/2014/main" val="3236019245"/>
                    </a:ext>
                  </a:extLst>
                </a:gridCol>
              </a:tblGrid>
              <a:tr h="34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Opciones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Respuestas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Porcentajes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33505228"/>
                  </a:ext>
                </a:extLst>
              </a:tr>
              <a:tr h="34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SIEMPRE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13,97%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22546414"/>
                  </a:ext>
                </a:extLst>
              </a:tr>
              <a:tr h="34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NUNCA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141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51,84%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12460406"/>
                  </a:ext>
                </a:extLst>
              </a:tr>
              <a:tr h="34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AVECES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34,19%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38173693"/>
                  </a:ext>
                </a:extLst>
              </a:tr>
              <a:tr h="348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0620475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200242430"/>
              </p:ext>
            </p:extLst>
          </p:nvPr>
        </p:nvGraphicFramePr>
        <p:xfrm>
          <a:off x="0" y="2235199"/>
          <a:ext cx="5400221" cy="358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6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21542" y="656459"/>
            <a:ext cx="965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¿</a:t>
            </a:r>
            <a:r>
              <a:rPr lang="es-EC" sz="2000" dirty="0" smtClean="0"/>
              <a:t>Después de comprar un producto elaborado artesanalmente, usted se siente satisfecho por el precio pagado?</a:t>
            </a:r>
            <a:endParaRPr lang="es-EC" sz="2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946270"/>
              </p:ext>
            </p:extLst>
          </p:nvPr>
        </p:nvGraphicFramePr>
        <p:xfrm>
          <a:off x="6330973" y="2039624"/>
          <a:ext cx="4140835" cy="1961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960">
                  <a:extLst>
                    <a:ext uri="{9D8B030D-6E8A-4147-A177-3AD203B41FA5}">
                      <a16:colId xmlns="" xmlns:a16="http://schemas.microsoft.com/office/drawing/2014/main" val="370467388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3120830474"/>
                    </a:ext>
                  </a:extLst>
                </a:gridCol>
                <a:gridCol w="1438275">
                  <a:extLst>
                    <a:ext uri="{9D8B030D-6E8A-4147-A177-3AD203B41FA5}">
                      <a16:colId xmlns="" xmlns:a16="http://schemas.microsoft.com/office/drawing/2014/main" val="860695980"/>
                    </a:ext>
                  </a:extLst>
                </a:gridCol>
              </a:tblGrid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Opciones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Respuestas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Porcentajes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7324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SIEMPRE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27,94%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7938429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AVECES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49,26%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40616313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NUNCA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22,79%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5167074"/>
                  </a:ext>
                </a:extLst>
              </a:tr>
              <a:tr h="161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/>
                          </a:solidFill>
                          <a:effectLst/>
                        </a:rPr>
                        <a:t>272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/>
                          </a:solidFill>
                          <a:effectLst/>
                        </a:rPr>
                        <a:t>100,00%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0907633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456252584"/>
              </p:ext>
            </p:extLst>
          </p:nvPr>
        </p:nvGraphicFramePr>
        <p:xfrm>
          <a:off x="425222" y="2002065"/>
          <a:ext cx="5786892" cy="376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268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883150" y="262408"/>
            <a:ext cx="349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ENTREVISTA</a:t>
            </a:r>
            <a:endParaRPr lang="es-EC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26" y="1319134"/>
            <a:ext cx="3799740" cy="2774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845166" y="5486050"/>
            <a:ext cx="4363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dirty="0" smtClean="0"/>
              <a:t>Cornelia Kammermann</a:t>
            </a:r>
            <a:endParaRPr lang="es-EC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1" y="1629527"/>
            <a:ext cx="3714045" cy="246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35923" y="5486051"/>
            <a:ext cx="3516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dirty="0"/>
              <a:t>José Tonello </a:t>
            </a:r>
            <a:endParaRPr lang="es-EC" sz="3200" dirty="0" smtClean="0"/>
          </a:p>
        </p:txBody>
      </p:sp>
      <p:pic>
        <p:nvPicPr>
          <p:cNvPr id="5126" name="Picture 6" descr="Resultado de imagen para sagrario angul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4" r="11404" b="26225"/>
          <a:stretch/>
        </p:blipFill>
        <p:spPr bwMode="auto">
          <a:xfrm>
            <a:off x="4333197" y="1439917"/>
            <a:ext cx="3309512" cy="2653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4615098" y="5519270"/>
            <a:ext cx="2846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3200" dirty="0" smtClean="0"/>
              <a:t>Rosario Angulo</a:t>
            </a:r>
            <a:endParaRPr lang="es-EC" sz="3200" dirty="0"/>
          </a:p>
        </p:txBody>
      </p:sp>
      <p:sp>
        <p:nvSpPr>
          <p:cNvPr id="13" name="12 Flecha abajo"/>
          <p:cNvSpPr/>
          <p:nvPr/>
        </p:nvSpPr>
        <p:spPr>
          <a:xfrm>
            <a:off x="1927654" y="4609337"/>
            <a:ext cx="631396" cy="40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abajo"/>
          <p:cNvSpPr/>
          <p:nvPr/>
        </p:nvSpPr>
        <p:spPr>
          <a:xfrm>
            <a:off x="9344918" y="4707779"/>
            <a:ext cx="631396" cy="40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bajo"/>
          <p:cNvSpPr/>
          <p:nvPr/>
        </p:nvSpPr>
        <p:spPr>
          <a:xfrm>
            <a:off x="5406945" y="4506695"/>
            <a:ext cx="631396" cy="40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48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866900" y="31922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COMERCIO JUSTO SIMIATUG</a:t>
            </a:r>
            <a:endParaRPr lang="es-EC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7190666"/>
              </p:ext>
            </p:extLst>
          </p:nvPr>
        </p:nvGraphicFramePr>
        <p:xfrm>
          <a:off x="2686049" y="1147997"/>
          <a:ext cx="859155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8" name="Picture 6" descr="Resultado de imagen para FEP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72088" y="2435258"/>
            <a:ext cx="4882714" cy="23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70415023"/>
              </p:ext>
            </p:extLst>
          </p:nvPr>
        </p:nvGraphicFramePr>
        <p:xfrm>
          <a:off x="460375" y="1162051"/>
          <a:ext cx="8128000" cy="6115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8343900" y="2022396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s-EC" sz="3600" dirty="0" smtClean="0"/>
              <a:t>Capacitación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C" sz="3600" dirty="0" smtClean="0"/>
              <a:t>Innovación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C" sz="3600" dirty="0" smtClean="0"/>
              <a:t>Buenas practicas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s-EC" sz="3600" dirty="0" smtClean="0"/>
              <a:t>Desarrollo</a:t>
            </a:r>
          </a:p>
          <a:p>
            <a:pPr marL="342900" indent="-342900">
              <a:buAutoNum type="arabicPeriod"/>
            </a:pPr>
            <a:endParaRPr lang="es-EC" dirty="0"/>
          </a:p>
        </p:txBody>
      </p:sp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3445" y1="65957" x2="13445" y2="65957"/>
                        <a14:foregroundMark x1="18487" y1="49645" x2="18487" y2="49645"/>
                        <a14:foregroundMark x1="18768" y1="45390" x2="18768" y2="45390"/>
                        <a14:foregroundMark x1="19608" y1="37589" x2="19608" y2="37589"/>
                        <a14:foregroundMark x1="22689" y1="43972" x2="22689" y2="43972"/>
                        <a14:foregroundMark x1="28571" y1="63121" x2="28571" y2="63121"/>
                        <a14:foregroundMark x1="28852" y1="64539" x2="28852" y2="64539"/>
                        <a14:foregroundMark x1="28852" y1="61702" x2="28852" y2="61702"/>
                        <a14:foregroundMark x1="29692" y1="51773" x2="29692" y2="51773"/>
                        <a14:foregroundMark x1="30532" y1="31915" x2="30532" y2="31915"/>
                        <a14:foregroundMark x1="29972" y1="29787" x2="27731" y2="28369"/>
                        <a14:foregroundMark x1="24650" y1="19858" x2="24650" y2="19858"/>
                        <a14:foregroundMark x1="24090" y1="13475" x2="24090" y2="13475"/>
                        <a14:foregroundMark x1="21008" y1="12057" x2="21008" y2="12057"/>
                        <a14:foregroundMark x1="14006" y1="12057" x2="14006" y2="12057"/>
                        <a14:foregroundMark x1="11765" y1="39716" x2="10644" y2="46809"/>
                        <a14:foregroundMark x1="6723" y1="58156" x2="6723" y2="58156"/>
                        <a14:foregroundMark x1="21008" y1="56738" x2="21008" y2="56738"/>
                        <a14:foregroundMark x1="28291" y1="74468" x2="29132" y2="75887"/>
                        <a14:foregroundMark x1="33053" y1="69504" x2="33053" y2="69504"/>
                        <a14:foregroundMark x1="31092" y1="40426" x2="31092" y2="40426"/>
                        <a14:foregroundMark x1="39216" y1="37589" x2="39216" y2="37589"/>
                        <a14:foregroundMark x1="94958" y1="79433" x2="94958" y2="79433"/>
                        <a14:foregroundMark x1="97199" y1="77305" x2="97199" y2="77305"/>
                        <a14:foregroundMark x1="93838" y1="73759" x2="93838" y2="73759"/>
                        <a14:foregroundMark x1="93838" y1="24823" x2="93838" y2="24823"/>
                        <a14:foregroundMark x1="95238" y1="24823" x2="95238" y2="24823"/>
                        <a14:foregroundMark x1="90196" y1="36879" x2="90196" y2="36879"/>
                        <a14:foregroundMark x1="90196" y1="36879" x2="90196" y2="36879"/>
                        <a14:foregroundMark x1="84874" y1="34752" x2="84874" y2="34752"/>
                        <a14:foregroundMark x1="84314" y1="34043" x2="80672" y2="35461"/>
                        <a14:foregroundMark x1="76471" y1="36879" x2="76471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937"/>
            <a:ext cx="5333758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Rectángulo"/>
          <p:cNvSpPr/>
          <p:nvPr/>
        </p:nvSpPr>
        <p:spPr>
          <a:xfrm>
            <a:off x="2048991" y="4007197"/>
            <a:ext cx="84369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SIMIATUG LLAKTA</a:t>
            </a:r>
          </a:p>
          <a:p>
            <a:pPr algn="ctr"/>
            <a:r>
              <a:rPr lang="es-ES" sz="7200" b="1" dirty="0" smtClean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cielo en la tierra</a:t>
            </a:r>
            <a:endParaRPr lang="es-ES" sz="7200" b="1" dirty="0">
              <a:ln w="2857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63638944"/>
              </p:ext>
            </p:extLst>
          </p:nvPr>
        </p:nvGraphicFramePr>
        <p:xfrm>
          <a:off x="862574" y="160338"/>
          <a:ext cx="10809759" cy="322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7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1690109" y="894439"/>
            <a:ext cx="1737882" cy="1737882"/>
          </a:xfrm>
          <a:custGeom>
            <a:avLst/>
            <a:gdLst>
              <a:gd name="connsiteX0" fmla="*/ 0 w 1737882"/>
              <a:gd name="connsiteY0" fmla="*/ 868941 h 1737882"/>
              <a:gd name="connsiteX1" fmla="*/ 868941 w 1737882"/>
              <a:gd name="connsiteY1" fmla="*/ 0 h 1737882"/>
              <a:gd name="connsiteX2" fmla="*/ 1737882 w 1737882"/>
              <a:gd name="connsiteY2" fmla="*/ 868941 h 1737882"/>
              <a:gd name="connsiteX3" fmla="*/ 868941 w 1737882"/>
              <a:gd name="connsiteY3" fmla="*/ 1737882 h 1737882"/>
              <a:gd name="connsiteX4" fmla="*/ 0 w 1737882"/>
              <a:gd name="connsiteY4" fmla="*/ 868941 h 17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882" h="1737882">
                <a:moveTo>
                  <a:pt x="0" y="868941"/>
                </a:moveTo>
                <a:cubicBezTo>
                  <a:pt x="0" y="389038"/>
                  <a:pt x="389038" y="0"/>
                  <a:pt x="868941" y="0"/>
                </a:cubicBezTo>
                <a:cubicBezTo>
                  <a:pt x="1348844" y="0"/>
                  <a:pt x="1737882" y="389038"/>
                  <a:pt x="1737882" y="868941"/>
                </a:cubicBezTo>
                <a:cubicBezTo>
                  <a:pt x="1737882" y="1348844"/>
                  <a:pt x="1348844" y="1737882"/>
                  <a:pt x="868941" y="1737882"/>
                </a:cubicBezTo>
                <a:cubicBezTo>
                  <a:pt x="389038" y="1737882"/>
                  <a:pt x="0" y="1348844"/>
                  <a:pt x="0" y="868941"/>
                </a:cubicBez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350148" tIns="273557" rIns="350148" bIns="27355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kern="1200" dirty="0" smtClean="0">
                <a:solidFill>
                  <a:schemeClr val="tx1"/>
                </a:solidFill>
              </a:rPr>
              <a:t>80% de pobreza en la Parroquia</a:t>
            </a:r>
            <a:endParaRPr lang="es-ES" sz="1500" b="1" kern="1200" dirty="0">
              <a:solidFill>
                <a:schemeClr val="tx1"/>
              </a:solidFill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4109808" y="943865"/>
            <a:ext cx="1737882" cy="1737882"/>
          </a:xfrm>
          <a:custGeom>
            <a:avLst/>
            <a:gdLst>
              <a:gd name="connsiteX0" fmla="*/ 0 w 1737882"/>
              <a:gd name="connsiteY0" fmla="*/ 868941 h 1737882"/>
              <a:gd name="connsiteX1" fmla="*/ 868941 w 1737882"/>
              <a:gd name="connsiteY1" fmla="*/ 0 h 1737882"/>
              <a:gd name="connsiteX2" fmla="*/ 1737882 w 1737882"/>
              <a:gd name="connsiteY2" fmla="*/ 868941 h 1737882"/>
              <a:gd name="connsiteX3" fmla="*/ 868941 w 1737882"/>
              <a:gd name="connsiteY3" fmla="*/ 1737882 h 1737882"/>
              <a:gd name="connsiteX4" fmla="*/ 0 w 1737882"/>
              <a:gd name="connsiteY4" fmla="*/ 868941 h 17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882" h="1737882">
                <a:moveTo>
                  <a:pt x="0" y="868941"/>
                </a:moveTo>
                <a:cubicBezTo>
                  <a:pt x="0" y="389038"/>
                  <a:pt x="389038" y="0"/>
                  <a:pt x="868941" y="0"/>
                </a:cubicBezTo>
                <a:cubicBezTo>
                  <a:pt x="1348844" y="0"/>
                  <a:pt x="1737882" y="389038"/>
                  <a:pt x="1737882" y="868941"/>
                </a:cubicBezTo>
                <a:cubicBezTo>
                  <a:pt x="1737882" y="1348844"/>
                  <a:pt x="1348844" y="1737882"/>
                  <a:pt x="868941" y="1737882"/>
                </a:cubicBezTo>
                <a:cubicBezTo>
                  <a:pt x="389038" y="1737882"/>
                  <a:pt x="0" y="1348844"/>
                  <a:pt x="0" y="868941"/>
                </a:cubicBez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-303945"/>
              <a:satOff val="-1535"/>
              <a:lumOff val="-2157"/>
              <a:alphaOff val="0"/>
            </a:schemeClr>
          </a:fillRef>
          <a:effectRef idx="0">
            <a:schemeClr val="accent4">
              <a:alpha val="50000"/>
              <a:hueOff val="-303945"/>
              <a:satOff val="-1535"/>
              <a:lumOff val="-2157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0148" tIns="273557" rIns="350148" bIns="27355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 smtClean="0"/>
              <a:t>Dominación  mestiza</a:t>
            </a:r>
            <a:endParaRPr lang="es-ES" sz="1400" b="1" kern="1200" dirty="0"/>
          </a:p>
        </p:txBody>
      </p:sp>
      <p:sp>
        <p:nvSpPr>
          <p:cNvPr id="6" name="5 Forma libre"/>
          <p:cNvSpPr/>
          <p:nvPr/>
        </p:nvSpPr>
        <p:spPr>
          <a:xfrm>
            <a:off x="6365855" y="943865"/>
            <a:ext cx="1737882" cy="1737882"/>
          </a:xfrm>
          <a:custGeom>
            <a:avLst/>
            <a:gdLst>
              <a:gd name="connsiteX0" fmla="*/ 0 w 1737882"/>
              <a:gd name="connsiteY0" fmla="*/ 868941 h 1737882"/>
              <a:gd name="connsiteX1" fmla="*/ 868941 w 1737882"/>
              <a:gd name="connsiteY1" fmla="*/ 0 h 1737882"/>
              <a:gd name="connsiteX2" fmla="*/ 1737882 w 1737882"/>
              <a:gd name="connsiteY2" fmla="*/ 868941 h 1737882"/>
              <a:gd name="connsiteX3" fmla="*/ 868941 w 1737882"/>
              <a:gd name="connsiteY3" fmla="*/ 1737882 h 1737882"/>
              <a:gd name="connsiteX4" fmla="*/ 0 w 1737882"/>
              <a:gd name="connsiteY4" fmla="*/ 868941 h 17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882" h="1737882">
                <a:moveTo>
                  <a:pt x="0" y="868941"/>
                </a:moveTo>
                <a:cubicBezTo>
                  <a:pt x="0" y="389038"/>
                  <a:pt x="389038" y="0"/>
                  <a:pt x="868941" y="0"/>
                </a:cubicBezTo>
                <a:cubicBezTo>
                  <a:pt x="1348844" y="0"/>
                  <a:pt x="1737882" y="389038"/>
                  <a:pt x="1737882" y="868941"/>
                </a:cubicBezTo>
                <a:cubicBezTo>
                  <a:pt x="1737882" y="1348844"/>
                  <a:pt x="1348844" y="1737882"/>
                  <a:pt x="868941" y="1737882"/>
                </a:cubicBezTo>
                <a:cubicBezTo>
                  <a:pt x="389038" y="1737882"/>
                  <a:pt x="0" y="1348844"/>
                  <a:pt x="0" y="868941"/>
                </a:cubicBez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-607889"/>
              <a:satOff val="-3070"/>
              <a:lumOff val="-4313"/>
              <a:alphaOff val="0"/>
            </a:schemeClr>
          </a:fillRef>
          <a:effectRef idx="0">
            <a:schemeClr val="accent4">
              <a:alpha val="50000"/>
              <a:hueOff val="-607889"/>
              <a:satOff val="-3070"/>
              <a:lumOff val="-431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0148" tIns="273557" rIns="350148" bIns="27355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kern="1200" dirty="0" smtClean="0"/>
              <a:t>Iniciativa comercial</a:t>
            </a:r>
            <a:endParaRPr lang="es-ES" sz="1500" b="1" kern="1200" dirty="0"/>
          </a:p>
        </p:txBody>
      </p:sp>
      <p:sp>
        <p:nvSpPr>
          <p:cNvPr id="7" name="6 Forma libre"/>
          <p:cNvSpPr/>
          <p:nvPr/>
        </p:nvSpPr>
        <p:spPr>
          <a:xfrm>
            <a:off x="8725995" y="894439"/>
            <a:ext cx="1737882" cy="1737882"/>
          </a:xfrm>
          <a:custGeom>
            <a:avLst/>
            <a:gdLst>
              <a:gd name="connsiteX0" fmla="*/ 0 w 1737882"/>
              <a:gd name="connsiteY0" fmla="*/ 868941 h 1737882"/>
              <a:gd name="connsiteX1" fmla="*/ 868941 w 1737882"/>
              <a:gd name="connsiteY1" fmla="*/ 0 h 1737882"/>
              <a:gd name="connsiteX2" fmla="*/ 1737882 w 1737882"/>
              <a:gd name="connsiteY2" fmla="*/ 868941 h 1737882"/>
              <a:gd name="connsiteX3" fmla="*/ 868941 w 1737882"/>
              <a:gd name="connsiteY3" fmla="*/ 1737882 h 1737882"/>
              <a:gd name="connsiteX4" fmla="*/ 0 w 1737882"/>
              <a:gd name="connsiteY4" fmla="*/ 868941 h 17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882" h="1737882">
                <a:moveTo>
                  <a:pt x="0" y="868941"/>
                </a:moveTo>
                <a:cubicBezTo>
                  <a:pt x="0" y="389038"/>
                  <a:pt x="389038" y="0"/>
                  <a:pt x="868941" y="0"/>
                </a:cubicBezTo>
                <a:cubicBezTo>
                  <a:pt x="1348844" y="0"/>
                  <a:pt x="1737882" y="389038"/>
                  <a:pt x="1737882" y="868941"/>
                </a:cubicBezTo>
                <a:cubicBezTo>
                  <a:pt x="1737882" y="1348844"/>
                  <a:pt x="1348844" y="1737882"/>
                  <a:pt x="868941" y="1737882"/>
                </a:cubicBezTo>
                <a:cubicBezTo>
                  <a:pt x="389038" y="1737882"/>
                  <a:pt x="0" y="1348844"/>
                  <a:pt x="0" y="868941"/>
                </a:cubicBezTo>
                <a:close/>
              </a:path>
            </a:pathLst>
          </a:cu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-911834"/>
              <a:satOff val="-4605"/>
              <a:lumOff val="-6470"/>
              <a:alphaOff val="0"/>
            </a:schemeClr>
          </a:fillRef>
          <a:effectRef idx="0">
            <a:schemeClr val="accent4">
              <a:alpha val="50000"/>
              <a:hueOff val="-911834"/>
              <a:satOff val="-4605"/>
              <a:lumOff val="-647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0148" tIns="273557" rIns="350148" bIns="273557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500" b="1" kern="1200" dirty="0" smtClean="0"/>
              <a:t>Comercio Justo</a:t>
            </a:r>
            <a:endParaRPr lang="es-ES" sz="1500" b="1" kern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59050" y="235979"/>
            <a:ext cx="927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b="1" dirty="0" smtClean="0"/>
              <a:t>Planteamiento del problema</a:t>
            </a:r>
            <a:endParaRPr lang="es-EC" b="1" dirty="0"/>
          </a:p>
        </p:txBody>
      </p:sp>
      <p:sp>
        <p:nvSpPr>
          <p:cNvPr id="8" name="7 Flecha abajo"/>
          <p:cNvSpPr/>
          <p:nvPr/>
        </p:nvSpPr>
        <p:spPr>
          <a:xfrm>
            <a:off x="2243352" y="2885468"/>
            <a:ext cx="631396" cy="40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bajo"/>
          <p:cNvSpPr/>
          <p:nvPr/>
        </p:nvSpPr>
        <p:spPr>
          <a:xfrm>
            <a:off x="9423551" y="2885468"/>
            <a:ext cx="631396" cy="40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abajo"/>
          <p:cNvSpPr/>
          <p:nvPr/>
        </p:nvSpPr>
        <p:spPr>
          <a:xfrm>
            <a:off x="7082775" y="2885468"/>
            <a:ext cx="631396" cy="40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bajo"/>
          <p:cNvSpPr/>
          <p:nvPr/>
        </p:nvSpPr>
        <p:spPr>
          <a:xfrm>
            <a:off x="4628558" y="2885468"/>
            <a:ext cx="631396" cy="407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2" name="Picture 8" descr="Resultado de imagen para comercio justo simiatug llak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586987"/>
            <a:ext cx="2286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76" y="3475776"/>
            <a:ext cx="1901536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51" y="3571102"/>
            <a:ext cx="2157195" cy="287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12" y="3459891"/>
            <a:ext cx="2879074" cy="2873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7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10"/>
          <p:cNvSpPr txBox="1"/>
          <p:nvPr/>
        </p:nvSpPr>
        <p:spPr>
          <a:xfrm>
            <a:off x="1866898" y="385865"/>
            <a:ext cx="8686799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solidFill>
                  <a:schemeClr val="bg1"/>
                </a:solidFill>
              </a:rPr>
              <a:t>Principios de Comercio Justo aplicados en la Asociación Simiatug Llakta a través de Camari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n para manual de Normas y Sistema de garantÃ­as comercio jus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09" y="2902448"/>
            <a:ext cx="3773686" cy="349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60231850"/>
              </p:ext>
            </p:extLst>
          </p:nvPr>
        </p:nvGraphicFramePr>
        <p:xfrm>
          <a:off x="5332095" y="2439914"/>
          <a:ext cx="5905497" cy="430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873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60" name="Picture 16" descr="Resultado de imagen para principios 1 comercio jus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" t="5697" r="84922" b="54460"/>
          <a:stretch/>
        </p:blipFill>
        <p:spPr bwMode="auto">
          <a:xfrm>
            <a:off x="1360509" y="364761"/>
            <a:ext cx="4176669" cy="40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542310891"/>
              </p:ext>
            </p:extLst>
          </p:nvPr>
        </p:nvGraphicFramePr>
        <p:xfrm>
          <a:off x="4470400" y="-229408"/>
          <a:ext cx="8235950" cy="598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72582205"/>
              </p:ext>
            </p:extLst>
          </p:nvPr>
        </p:nvGraphicFramePr>
        <p:xfrm>
          <a:off x="155575" y="4946755"/>
          <a:ext cx="9060877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240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89571607"/>
              </p:ext>
            </p:extLst>
          </p:nvPr>
        </p:nvGraphicFramePr>
        <p:xfrm>
          <a:off x="4590322" y="-1799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 descr="WFTO-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5" t="4590" r="67729" b="51319"/>
          <a:stretch/>
        </p:blipFill>
        <p:spPr bwMode="auto">
          <a:xfrm>
            <a:off x="850120" y="362576"/>
            <a:ext cx="4306496" cy="433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1667978"/>
              </p:ext>
            </p:extLst>
          </p:nvPr>
        </p:nvGraphicFramePr>
        <p:xfrm>
          <a:off x="155575" y="4946755"/>
          <a:ext cx="9977776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0210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430120555"/>
              </p:ext>
            </p:extLst>
          </p:nvPr>
        </p:nvGraphicFramePr>
        <p:xfrm>
          <a:off x="4410439" y="0"/>
          <a:ext cx="8350250" cy="560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 descr="WFTO-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5553" r="51462" b="55344"/>
          <a:stretch/>
        </p:blipFill>
        <p:spPr bwMode="auto">
          <a:xfrm>
            <a:off x="893476" y="303303"/>
            <a:ext cx="469392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996556844"/>
              </p:ext>
            </p:extLst>
          </p:nvPr>
        </p:nvGraphicFramePr>
        <p:xfrm>
          <a:off x="155575" y="4946755"/>
          <a:ext cx="9060877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3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60670752"/>
              </p:ext>
            </p:extLst>
          </p:nvPr>
        </p:nvGraphicFramePr>
        <p:xfrm>
          <a:off x="4380459" y="-2057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WFTO-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88" t="5031" r="34623" b="54823"/>
          <a:stretch/>
        </p:blipFill>
        <p:spPr bwMode="auto">
          <a:xfrm>
            <a:off x="1162049" y="160338"/>
            <a:ext cx="4403900" cy="403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052813240"/>
              </p:ext>
            </p:extLst>
          </p:nvPr>
        </p:nvGraphicFramePr>
        <p:xfrm>
          <a:off x="155575" y="4946755"/>
          <a:ext cx="9060877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3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180048067"/>
              </p:ext>
            </p:extLst>
          </p:nvPr>
        </p:nvGraphicFramePr>
        <p:xfrm>
          <a:off x="4275528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WFTO-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04" t="5032" r="18242" b="52216"/>
          <a:stretch/>
        </p:blipFill>
        <p:spPr bwMode="auto">
          <a:xfrm>
            <a:off x="915181" y="450328"/>
            <a:ext cx="4591050" cy="46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045516057"/>
              </p:ext>
            </p:extLst>
          </p:nvPr>
        </p:nvGraphicFramePr>
        <p:xfrm>
          <a:off x="155575" y="4946755"/>
          <a:ext cx="9060877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3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7937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028496718"/>
              </p:ext>
            </p:extLst>
          </p:nvPr>
        </p:nvGraphicFramePr>
        <p:xfrm>
          <a:off x="4305508" y="-984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WFTO-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" t="52999" r="84687" b="5292"/>
          <a:stretch/>
        </p:blipFill>
        <p:spPr bwMode="auto">
          <a:xfrm>
            <a:off x="628650" y="329159"/>
            <a:ext cx="483870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244342481"/>
              </p:ext>
            </p:extLst>
          </p:nvPr>
        </p:nvGraphicFramePr>
        <p:xfrm>
          <a:off x="460375" y="4961745"/>
          <a:ext cx="9060877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3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087414876"/>
              </p:ext>
            </p:extLst>
          </p:nvPr>
        </p:nvGraphicFramePr>
        <p:xfrm>
          <a:off x="4470400" y="7236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WFTO-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52954" r="67947" b="4770"/>
          <a:stretch/>
        </p:blipFill>
        <p:spPr bwMode="auto">
          <a:xfrm>
            <a:off x="988693" y="475313"/>
            <a:ext cx="4092973" cy="40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117406882"/>
              </p:ext>
            </p:extLst>
          </p:nvPr>
        </p:nvGraphicFramePr>
        <p:xfrm>
          <a:off x="155575" y="4946755"/>
          <a:ext cx="9060877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3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340957690"/>
              </p:ext>
            </p:extLst>
          </p:nvPr>
        </p:nvGraphicFramePr>
        <p:xfrm>
          <a:off x="4218169" y="-144463"/>
          <a:ext cx="8350250" cy="566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WFTO-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03" t="54040" r="51462" b="5814"/>
          <a:stretch/>
        </p:blipFill>
        <p:spPr bwMode="auto">
          <a:xfrm>
            <a:off x="1116842" y="160338"/>
            <a:ext cx="444285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582244238"/>
              </p:ext>
            </p:extLst>
          </p:nvPr>
        </p:nvGraphicFramePr>
        <p:xfrm>
          <a:off x="155575" y="4946755"/>
          <a:ext cx="9060877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3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863410018"/>
              </p:ext>
            </p:extLst>
          </p:nvPr>
        </p:nvGraphicFramePr>
        <p:xfrm>
          <a:off x="4485391" y="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WFTO-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11" t="53592" r="34623" b="6857"/>
          <a:stretch/>
        </p:blipFill>
        <p:spPr bwMode="auto">
          <a:xfrm>
            <a:off x="926338" y="364761"/>
            <a:ext cx="4769611" cy="425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909934667"/>
              </p:ext>
            </p:extLst>
          </p:nvPr>
        </p:nvGraphicFramePr>
        <p:xfrm>
          <a:off x="155575" y="4946755"/>
          <a:ext cx="9060877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3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2711450" y="3613067"/>
            <a:ext cx="757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Objetivos Específicos</a:t>
            </a:r>
            <a:endParaRPr lang="es-EC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711450" y="388379"/>
            <a:ext cx="757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Objetivo General</a:t>
            </a:r>
            <a:endParaRPr lang="es-EC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2463447" y="4378985"/>
            <a:ext cx="7336694" cy="2907546"/>
            <a:chOff x="2380317" y="4378985"/>
            <a:chExt cx="7336694" cy="2907546"/>
          </a:xfrm>
        </p:grpSpPr>
        <p:sp>
          <p:nvSpPr>
            <p:cNvPr id="17" name="16 Forma en L"/>
            <p:cNvSpPr/>
            <p:nvPr/>
          </p:nvSpPr>
          <p:spPr>
            <a:xfrm rot="5400000">
              <a:off x="2719341" y="5434111"/>
              <a:ext cx="1021191" cy="1699239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Forma libre"/>
            <p:cNvSpPr/>
            <p:nvPr/>
          </p:nvSpPr>
          <p:spPr>
            <a:xfrm>
              <a:off x="2548879" y="5941818"/>
              <a:ext cx="1534082" cy="1344713"/>
            </a:xfrm>
            <a:custGeom>
              <a:avLst/>
              <a:gdLst>
                <a:gd name="connsiteX0" fmla="*/ 0 w 1534082"/>
                <a:gd name="connsiteY0" fmla="*/ 0 h 1344713"/>
                <a:gd name="connsiteX1" fmla="*/ 1534082 w 1534082"/>
                <a:gd name="connsiteY1" fmla="*/ 0 h 1344713"/>
                <a:gd name="connsiteX2" fmla="*/ 1534082 w 1534082"/>
                <a:gd name="connsiteY2" fmla="*/ 1344713 h 1344713"/>
                <a:gd name="connsiteX3" fmla="*/ 0 w 1534082"/>
                <a:gd name="connsiteY3" fmla="*/ 1344713 h 1344713"/>
                <a:gd name="connsiteX4" fmla="*/ 0 w 1534082"/>
                <a:gd name="connsiteY4" fmla="*/ 0 h 134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82" h="1344713">
                  <a:moveTo>
                    <a:pt x="0" y="0"/>
                  </a:moveTo>
                  <a:lnTo>
                    <a:pt x="1534082" y="0"/>
                  </a:lnTo>
                  <a:lnTo>
                    <a:pt x="1534082" y="1344713"/>
                  </a:lnTo>
                  <a:lnTo>
                    <a:pt x="0" y="1344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Establecer</a:t>
              </a:r>
              <a:endParaRPr lang="es-ES" sz="2000" kern="1200" dirty="0"/>
            </a:p>
          </p:txBody>
        </p:sp>
        <p:sp>
          <p:nvSpPr>
            <p:cNvPr id="19" name="18 Triángulo isósceles"/>
            <p:cNvSpPr/>
            <p:nvPr/>
          </p:nvSpPr>
          <p:spPr>
            <a:xfrm>
              <a:off x="3793512" y="5309011"/>
              <a:ext cx="289449" cy="289449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Forma en L"/>
            <p:cNvSpPr/>
            <p:nvPr/>
          </p:nvSpPr>
          <p:spPr>
            <a:xfrm rot="5400000">
              <a:off x="4597357" y="4969394"/>
              <a:ext cx="1021191" cy="1699239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Forma libre"/>
            <p:cNvSpPr/>
            <p:nvPr/>
          </p:nvSpPr>
          <p:spPr>
            <a:xfrm>
              <a:off x="4426895" y="5477101"/>
              <a:ext cx="1534082" cy="1344713"/>
            </a:xfrm>
            <a:custGeom>
              <a:avLst/>
              <a:gdLst>
                <a:gd name="connsiteX0" fmla="*/ 0 w 1534082"/>
                <a:gd name="connsiteY0" fmla="*/ 0 h 1344713"/>
                <a:gd name="connsiteX1" fmla="*/ 1534082 w 1534082"/>
                <a:gd name="connsiteY1" fmla="*/ 0 h 1344713"/>
                <a:gd name="connsiteX2" fmla="*/ 1534082 w 1534082"/>
                <a:gd name="connsiteY2" fmla="*/ 1344713 h 1344713"/>
                <a:gd name="connsiteX3" fmla="*/ 0 w 1534082"/>
                <a:gd name="connsiteY3" fmla="*/ 1344713 h 1344713"/>
                <a:gd name="connsiteX4" fmla="*/ 0 w 1534082"/>
                <a:gd name="connsiteY4" fmla="*/ 0 h 134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82" h="1344713">
                  <a:moveTo>
                    <a:pt x="0" y="0"/>
                  </a:moveTo>
                  <a:lnTo>
                    <a:pt x="1534082" y="0"/>
                  </a:lnTo>
                  <a:lnTo>
                    <a:pt x="1534082" y="1344713"/>
                  </a:lnTo>
                  <a:lnTo>
                    <a:pt x="0" y="1344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Elaborar</a:t>
              </a:r>
              <a:endParaRPr lang="es-ES" sz="2000" kern="1200" dirty="0"/>
            </a:p>
          </p:txBody>
        </p:sp>
        <p:sp>
          <p:nvSpPr>
            <p:cNvPr id="22" name="21 Triángulo isósceles"/>
            <p:cNvSpPr/>
            <p:nvPr/>
          </p:nvSpPr>
          <p:spPr>
            <a:xfrm>
              <a:off x="5671528" y="4844294"/>
              <a:ext cx="289449" cy="289449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Forma en L"/>
            <p:cNvSpPr/>
            <p:nvPr/>
          </p:nvSpPr>
          <p:spPr>
            <a:xfrm rot="5400000">
              <a:off x="6475374" y="4504677"/>
              <a:ext cx="1021191" cy="1699239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23 Forma libre"/>
            <p:cNvSpPr/>
            <p:nvPr/>
          </p:nvSpPr>
          <p:spPr>
            <a:xfrm>
              <a:off x="6304912" y="5012384"/>
              <a:ext cx="1534082" cy="1344713"/>
            </a:xfrm>
            <a:custGeom>
              <a:avLst/>
              <a:gdLst>
                <a:gd name="connsiteX0" fmla="*/ 0 w 1534082"/>
                <a:gd name="connsiteY0" fmla="*/ 0 h 1344713"/>
                <a:gd name="connsiteX1" fmla="*/ 1534082 w 1534082"/>
                <a:gd name="connsiteY1" fmla="*/ 0 h 1344713"/>
                <a:gd name="connsiteX2" fmla="*/ 1534082 w 1534082"/>
                <a:gd name="connsiteY2" fmla="*/ 1344713 h 1344713"/>
                <a:gd name="connsiteX3" fmla="*/ 0 w 1534082"/>
                <a:gd name="connsiteY3" fmla="*/ 1344713 h 1344713"/>
                <a:gd name="connsiteX4" fmla="*/ 0 w 1534082"/>
                <a:gd name="connsiteY4" fmla="*/ 0 h 134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82" h="1344713">
                  <a:moveTo>
                    <a:pt x="0" y="0"/>
                  </a:moveTo>
                  <a:lnTo>
                    <a:pt x="1534082" y="0"/>
                  </a:lnTo>
                  <a:lnTo>
                    <a:pt x="1534082" y="1344713"/>
                  </a:lnTo>
                  <a:lnTo>
                    <a:pt x="0" y="1344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Sustentar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/>
            </a:p>
          </p:txBody>
        </p:sp>
        <p:sp>
          <p:nvSpPr>
            <p:cNvPr id="25" name="24 Triángulo isósceles"/>
            <p:cNvSpPr/>
            <p:nvPr/>
          </p:nvSpPr>
          <p:spPr>
            <a:xfrm>
              <a:off x="7549545" y="4379577"/>
              <a:ext cx="289449" cy="289449"/>
            </a:xfrm>
            <a:prstGeom prst="triangle">
              <a:avLst>
                <a:gd name="adj" fmla="val 10000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25 Forma en L"/>
            <p:cNvSpPr/>
            <p:nvPr/>
          </p:nvSpPr>
          <p:spPr>
            <a:xfrm rot="5400000">
              <a:off x="8353391" y="4039961"/>
              <a:ext cx="1021191" cy="1699239"/>
            </a:xfrm>
            <a:prstGeom prst="corner">
              <a:avLst>
                <a:gd name="adj1" fmla="val 16120"/>
                <a:gd name="adj2" fmla="val 16110"/>
              </a:avLst>
            </a:prstGeom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26 Forma libre"/>
            <p:cNvSpPr/>
            <p:nvPr/>
          </p:nvSpPr>
          <p:spPr>
            <a:xfrm>
              <a:off x="8182929" y="4547666"/>
              <a:ext cx="1534082" cy="1344713"/>
            </a:xfrm>
            <a:custGeom>
              <a:avLst/>
              <a:gdLst>
                <a:gd name="connsiteX0" fmla="*/ 0 w 1534082"/>
                <a:gd name="connsiteY0" fmla="*/ 0 h 1344713"/>
                <a:gd name="connsiteX1" fmla="*/ 1534082 w 1534082"/>
                <a:gd name="connsiteY1" fmla="*/ 0 h 1344713"/>
                <a:gd name="connsiteX2" fmla="*/ 1534082 w 1534082"/>
                <a:gd name="connsiteY2" fmla="*/ 1344713 h 1344713"/>
                <a:gd name="connsiteX3" fmla="*/ 0 w 1534082"/>
                <a:gd name="connsiteY3" fmla="*/ 1344713 h 1344713"/>
                <a:gd name="connsiteX4" fmla="*/ 0 w 1534082"/>
                <a:gd name="connsiteY4" fmla="*/ 0 h 134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82" h="1344713">
                  <a:moveTo>
                    <a:pt x="0" y="0"/>
                  </a:moveTo>
                  <a:lnTo>
                    <a:pt x="1534082" y="0"/>
                  </a:lnTo>
                  <a:lnTo>
                    <a:pt x="1534082" y="1344713"/>
                  </a:lnTo>
                  <a:lnTo>
                    <a:pt x="0" y="13447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/>
                <a:t>Realizar</a:t>
              </a:r>
              <a:endParaRPr lang="es-ES" sz="2000" kern="1200" dirty="0"/>
            </a:p>
          </p:txBody>
        </p:sp>
      </p:grpSp>
      <p:pic>
        <p:nvPicPr>
          <p:cNvPr id="2050" name="Picture 2" descr="Resultado de imagen para comercio jus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1"/>
          <a:stretch/>
        </p:blipFill>
        <p:spPr bwMode="auto">
          <a:xfrm>
            <a:off x="3951070" y="1501325"/>
            <a:ext cx="4633083" cy="19099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orma libre"/>
          <p:cNvSpPr/>
          <p:nvPr/>
        </p:nvSpPr>
        <p:spPr>
          <a:xfrm>
            <a:off x="667543" y="1608396"/>
            <a:ext cx="3128602" cy="1470094"/>
          </a:xfrm>
          <a:custGeom>
            <a:avLst/>
            <a:gdLst>
              <a:gd name="connsiteX0" fmla="*/ 0 w 4270374"/>
              <a:gd name="connsiteY0" fmla="*/ 0 h 1708149"/>
              <a:gd name="connsiteX1" fmla="*/ 3416300 w 4270374"/>
              <a:gd name="connsiteY1" fmla="*/ 0 h 1708149"/>
              <a:gd name="connsiteX2" fmla="*/ 4270374 w 4270374"/>
              <a:gd name="connsiteY2" fmla="*/ 854075 h 1708149"/>
              <a:gd name="connsiteX3" fmla="*/ 3416300 w 4270374"/>
              <a:gd name="connsiteY3" fmla="*/ 1708149 h 1708149"/>
              <a:gd name="connsiteX4" fmla="*/ 0 w 4270374"/>
              <a:gd name="connsiteY4" fmla="*/ 1708149 h 1708149"/>
              <a:gd name="connsiteX5" fmla="*/ 854075 w 4270374"/>
              <a:gd name="connsiteY5" fmla="*/ 854075 h 1708149"/>
              <a:gd name="connsiteX6" fmla="*/ 0 w 4270374"/>
              <a:gd name="connsiteY6" fmla="*/ 0 h 17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0374" h="1708149">
                <a:moveTo>
                  <a:pt x="0" y="0"/>
                </a:moveTo>
                <a:lnTo>
                  <a:pt x="3416300" y="0"/>
                </a:lnTo>
                <a:lnTo>
                  <a:pt x="4270374" y="854075"/>
                </a:lnTo>
                <a:lnTo>
                  <a:pt x="3416300" y="1708149"/>
                </a:lnTo>
                <a:lnTo>
                  <a:pt x="0" y="1708149"/>
                </a:lnTo>
                <a:lnTo>
                  <a:pt x="854075" y="854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095" tIns="53340" rIns="907414" bIns="5334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kern="1200" dirty="0" smtClean="0">
                <a:solidFill>
                  <a:schemeClr val="tx1"/>
                </a:solidFill>
              </a:rPr>
              <a:t>Analizar</a:t>
            </a:r>
            <a:endParaRPr lang="es-EC" sz="2400" b="1" kern="1200" dirty="0">
              <a:solidFill>
                <a:schemeClr val="tx1"/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8722698" y="1721257"/>
            <a:ext cx="3469301" cy="1470094"/>
          </a:xfrm>
          <a:custGeom>
            <a:avLst/>
            <a:gdLst>
              <a:gd name="connsiteX0" fmla="*/ 0 w 4270374"/>
              <a:gd name="connsiteY0" fmla="*/ 0 h 1708149"/>
              <a:gd name="connsiteX1" fmla="*/ 3416300 w 4270374"/>
              <a:gd name="connsiteY1" fmla="*/ 0 h 1708149"/>
              <a:gd name="connsiteX2" fmla="*/ 4270374 w 4270374"/>
              <a:gd name="connsiteY2" fmla="*/ 854075 h 1708149"/>
              <a:gd name="connsiteX3" fmla="*/ 3416300 w 4270374"/>
              <a:gd name="connsiteY3" fmla="*/ 1708149 h 1708149"/>
              <a:gd name="connsiteX4" fmla="*/ 0 w 4270374"/>
              <a:gd name="connsiteY4" fmla="*/ 1708149 h 1708149"/>
              <a:gd name="connsiteX5" fmla="*/ 854075 w 4270374"/>
              <a:gd name="connsiteY5" fmla="*/ 854075 h 1708149"/>
              <a:gd name="connsiteX6" fmla="*/ 0 w 4270374"/>
              <a:gd name="connsiteY6" fmla="*/ 0 h 170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0374" h="1708149">
                <a:moveTo>
                  <a:pt x="0" y="0"/>
                </a:moveTo>
                <a:lnTo>
                  <a:pt x="3416300" y="0"/>
                </a:lnTo>
                <a:lnTo>
                  <a:pt x="4270374" y="854075"/>
                </a:lnTo>
                <a:lnTo>
                  <a:pt x="3416300" y="1708149"/>
                </a:lnTo>
                <a:lnTo>
                  <a:pt x="0" y="1708149"/>
                </a:lnTo>
                <a:lnTo>
                  <a:pt x="854075" y="8540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4095" tIns="53340" rIns="907414" bIns="5334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500" b="1" kern="1200" dirty="0" smtClean="0">
                <a:solidFill>
                  <a:schemeClr val="tx1"/>
                </a:solidFill>
              </a:rPr>
              <a:t>Artesanías</a:t>
            </a:r>
            <a:endParaRPr lang="es-EC" sz="25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4" name="3 Grupo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Imagen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2095" y="7937"/>
              <a:ext cx="6859905" cy="685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Imagen relacionada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9914" b="30303"/>
            <a:stretch/>
          </p:blipFill>
          <p:spPr bwMode="auto">
            <a:xfrm>
              <a:off x="0" y="0"/>
              <a:ext cx="689768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999980923"/>
              </p:ext>
            </p:extLst>
          </p:nvPr>
        </p:nvGraphicFramePr>
        <p:xfrm>
          <a:off x="4380459" y="1603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WFTO-L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72" t="51955" r="18439" b="4771"/>
          <a:stretch/>
        </p:blipFill>
        <p:spPr bwMode="auto">
          <a:xfrm>
            <a:off x="1151654" y="160338"/>
            <a:ext cx="444904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61941559"/>
              </p:ext>
            </p:extLst>
          </p:nvPr>
        </p:nvGraphicFramePr>
        <p:xfrm>
          <a:off x="155575" y="4946755"/>
          <a:ext cx="9060877" cy="2023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543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15196" r="33200" b="6453"/>
          <a:stretch/>
        </p:blipFill>
        <p:spPr bwMode="auto">
          <a:xfrm>
            <a:off x="749508" y="228646"/>
            <a:ext cx="4312764" cy="638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5062272" y="2413416"/>
            <a:ext cx="663971" cy="299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4719996" y="4430843"/>
            <a:ext cx="1597405" cy="743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4752475" y="5871775"/>
            <a:ext cx="1564926" cy="326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1" name="Picture 13" descr="Resultado de imagen para i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6" r="23141"/>
          <a:stretch/>
        </p:blipFill>
        <p:spPr bwMode="auto">
          <a:xfrm>
            <a:off x="5867696" y="657785"/>
            <a:ext cx="1207661" cy="2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358" y="333576"/>
            <a:ext cx="4705038" cy="261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Resultado de imagen para simiat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00" y="3052417"/>
            <a:ext cx="5111096" cy="238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Resultado de imagen para publicidad red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5"/>
          <a:stretch/>
        </p:blipFill>
        <p:spPr bwMode="auto">
          <a:xfrm>
            <a:off x="6666408" y="5641408"/>
            <a:ext cx="2753322" cy="111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9" name="Picture 21" descr="Resultado de imagen para expor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92" y="5641409"/>
            <a:ext cx="1868096" cy="1060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866900" y="31922"/>
            <a:ext cx="954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CONCLUSIONES Y RECOMENDACIONES</a:t>
            </a:r>
            <a:endParaRPr lang="es-EC" b="1" dirty="0"/>
          </a:p>
        </p:txBody>
      </p:sp>
      <p:sp>
        <p:nvSpPr>
          <p:cNvPr id="6" name="AutoShape 4" descr="Resultado de imagen para FEP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12570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7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24100" y="2171700"/>
            <a:ext cx="76581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800" dirty="0" smtClean="0"/>
              <a:t>GRACIAS</a:t>
            </a:r>
            <a:endParaRPr lang="es-EC" sz="13800" dirty="0"/>
          </a:p>
        </p:txBody>
      </p:sp>
    </p:spTree>
    <p:extLst>
      <p:ext uri="{BB962C8B-B14F-4D97-AF65-F5344CB8AC3E}">
        <p14:creationId xmlns:p14="http://schemas.microsoft.com/office/powerpoint/2010/main" val="35905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-546100" y="388379"/>
            <a:ext cx="757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Teorías de Soporte</a:t>
            </a:r>
            <a:endParaRPr lang="es-EC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423438" y="2204628"/>
            <a:ext cx="3390900" cy="461665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/>
              <a:t>Luis Razeto Migliario</a:t>
            </a:r>
            <a:endParaRPr lang="es-EC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029450" y="546853"/>
            <a:ext cx="3905250" cy="83099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/>
              <a:t>“ Otro mundo es posible, Otra economía es posible”</a:t>
            </a:r>
            <a:endParaRPr lang="es-EC" sz="2400" dirty="0"/>
          </a:p>
        </p:txBody>
      </p:sp>
      <p:pic>
        <p:nvPicPr>
          <p:cNvPr id="3074" name="Picture 2" descr="Resultado de imagen para economia solida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8" y="1096265"/>
            <a:ext cx="5787448" cy="165355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57828231"/>
              </p:ext>
            </p:extLst>
          </p:nvPr>
        </p:nvGraphicFramePr>
        <p:xfrm>
          <a:off x="1796473" y="3463636"/>
          <a:ext cx="8128000" cy="112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8" descr="Resultado de imagen para FAIR TRA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Resultado de imagen para FAIR TRA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FAIR TRA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92" y="4864731"/>
            <a:ext cx="2476500" cy="18478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 descr="Resultado de imagen para SIMIATU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94" y="4864731"/>
            <a:ext cx="3252644" cy="18296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Imagen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38" y="4857126"/>
            <a:ext cx="3289862" cy="18554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-546100" y="388379"/>
            <a:ext cx="757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 smtClean="0"/>
              <a:t>Marco Referencial</a:t>
            </a:r>
            <a:endParaRPr lang="es-EC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95030567"/>
              </p:ext>
            </p:extLst>
          </p:nvPr>
        </p:nvGraphicFramePr>
        <p:xfrm>
          <a:off x="-1454150" y="1096265"/>
          <a:ext cx="136461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600950" y="1768789"/>
            <a:ext cx="33909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ECEE</a:t>
            </a:r>
            <a:endParaRPr lang="es-EC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791200" y="4745938"/>
            <a:ext cx="33909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Keisling</a:t>
            </a:r>
            <a:endParaRPr lang="es-EC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753350" y="2976945"/>
            <a:ext cx="33909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FUNDESARTE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1745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139700" y="255029"/>
            <a:ext cx="11918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C" sz="4000" b="1" dirty="0"/>
              <a:t>Normativa que rige el contexto de comercio justo en el Ecuador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-749300" y="1578468"/>
          <a:ext cx="8128000" cy="455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099175" y="2038350"/>
            <a:ext cx="5502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Art.276 </a:t>
            </a:r>
            <a:r>
              <a:rPr lang="es-EC" sz="2000" dirty="0"/>
              <a:t>Construir un sistema económico, justo, democrático, productivo, solidario y sostenible basado en la distribución igualitaria de los beneficios del desarrollo, de los medios de producción y en la generación de trabajo digno y estable</a:t>
            </a:r>
          </a:p>
        </p:txBody>
      </p:sp>
      <p:pic>
        <p:nvPicPr>
          <p:cNvPr id="3076" name="Picture 4" descr="Resultado de imagen para economia popular y solidari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00" y="690893"/>
            <a:ext cx="3871132" cy="387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77" b="96573" l="0" r="89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066"/>
          <a:stretch/>
        </p:blipFill>
        <p:spPr bwMode="auto">
          <a:xfrm>
            <a:off x="7501767" y="3624593"/>
            <a:ext cx="2859088" cy="31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3"/>
          <p:cNvSpPr txBox="1"/>
          <p:nvPr/>
        </p:nvSpPr>
        <p:spPr>
          <a:xfrm>
            <a:off x="139700" y="255029"/>
            <a:ext cx="1191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C" sz="4000" b="1" dirty="0" smtClean="0"/>
              <a:t>Macroentorno</a:t>
            </a:r>
            <a:endParaRPr lang="es-EC" sz="4000" b="1" dirty="0"/>
          </a:p>
        </p:txBody>
      </p:sp>
      <p:pic>
        <p:nvPicPr>
          <p:cNvPr id="10" name="9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4" y="817031"/>
            <a:ext cx="2826875" cy="3367168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1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3" y="1102666"/>
            <a:ext cx="2032808" cy="3574448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12" name="11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157" y="1159410"/>
            <a:ext cx="1604010" cy="2749550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1 Flecha a la derecha con bandas"/>
          <p:cNvSpPr/>
          <p:nvPr/>
        </p:nvSpPr>
        <p:spPr>
          <a:xfrm>
            <a:off x="3301193" y="2728378"/>
            <a:ext cx="467243" cy="5251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 la derecha con bandas"/>
          <p:cNvSpPr/>
          <p:nvPr/>
        </p:nvSpPr>
        <p:spPr>
          <a:xfrm>
            <a:off x="5476875" y="2728378"/>
            <a:ext cx="467243" cy="5251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102" name="Picture 6" descr="Resultado de imagen para guarand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4151" y1="12121" x2="84151" y2="12121"/>
                        <a14:foregroundMark x1="86981" y1="11846" x2="86981" y2="11846"/>
                        <a14:foregroundMark x1="87170" y1="9642" x2="87170" y2="9642"/>
                        <a14:foregroundMark x1="86604" y1="73829" x2="86604" y2="73829"/>
                        <a14:foregroundMark x1="83585" y1="77135" x2="80566" y2="78237"/>
                        <a14:foregroundMark x1="78679" y1="77410" x2="78679" y2="77410"/>
                        <a14:foregroundMark x1="70377" y1="70248" x2="70377" y2="70248"/>
                        <a14:foregroundMark x1="62830" y1="69421" x2="61132" y2="70248"/>
                        <a14:foregroundMark x1="55849" y1="70523" x2="52642" y2="73554"/>
                        <a14:foregroundMark x1="51698" y1="73554" x2="43208" y2="77410"/>
                        <a14:foregroundMark x1="39623" y1="77961" x2="36415" y2="79339"/>
                        <a14:foregroundMark x1="33962" y1="77961" x2="24906" y2="75758"/>
                        <a14:foregroundMark x1="22453" y1="70248" x2="21509" y2="69697"/>
                        <a14:foregroundMark x1="17547" y1="68595" x2="13962" y2="68595"/>
                        <a14:foregroundMark x1="8868" y1="71350" x2="7358" y2="72176"/>
                        <a14:foregroundMark x1="6226" y1="73003" x2="5849" y2="74105"/>
                        <a14:foregroundMark x1="5849" y1="74656" x2="11132" y2="79890"/>
                        <a14:foregroundMark x1="12264" y1="80165" x2="17547" y2="80165"/>
                        <a14:foregroundMark x1="22075" y1="81543" x2="26038" y2="80716"/>
                        <a14:foregroundMark x1="27925" y1="80992" x2="38113" y2="85124"/>
                        <a14:foregroundMark x1="46792" y1="89532" x2="53396" y2="91460"/>
                        <a14:foregroundMark x1="56415" y1="89807" x2="60755" y2="89807"/>
                        <a14:foregroundMark x1="63585" y1="90358" x2="73208" y2="91185"/>
                        <a14:foregroundMark x1="80943" y1="90358" x2="83585" y2="89807"/>
                        <a14:foregroundMark x1="84151" y1="89807" x2="86038" y2="88154"/>
                        <a14:foregroundMark x1="88868" y1="86777" x2="90943" y2="86777"/>
                        <a14:foregroundMark x1="92453" y1="82920" x2="92453" y2="82920"/>
                        <a14:foregroundMark x1="92453" y1="82920" x2="92453" y2="82920"/>
                        <a14:foregroundMark x1="92075" y1="12397" x2="92075" y2="12397"/>
                        <a14:foregroundMark x1="90755" y1="3030" x2="90755" y2="3030"/>
                        <a14:foregroundMark x1="87925" y1="6612" x2="87170" y2="8815"/>
                        <a14:foregroundMark x1="86038" y1="9642" x2="86038" y2="9642"/>
                        <a14:foregroundMark x1="23019" y1="90358" x2="23019" y2="90358"/>
                        <a14:foregroundMark x1="20189" y1="89807" x2="17547" y2="88154"/>
                        <a14:foregroundMark x1="16415" y1="87328" x2="15283" y2="87328"/>
                        <a14:foregroundMark x1="11132" y1="85950" x2="9245" y2="84573"/>
                        <a14:foregroundMark x1="6415" y1="81543" x2="6415" y2="81543"/>
                        <a14:foregroundMark x1="5849" y1="81543" x2="5849" y2="81543"/>
                        <a14:foregroundMark x1="28679" y1="87328" x2="28679" y2="87328"/>
                        <a14:foregroundMark x1="29623" y1="87328" x2="34528" y2="86226"/>
                        <a14:foregroundMark x1="37547" y1="86777" x2="44340" y2="87328"/>
                        <a14:foregroundMark x1="53208" y1="86226" x2="53208" y2="86226"/>
                        <a14:foregroundMark x1="53396" y1="85124" x2="49811" y2="84573"/>
                        <a14:foregroundMark x1="47170" y1="82920" x2="47170" y2="82920"/>
                        <a14:foregroundMark x1="47170" y1="82920" x2="53208" y2="82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86" y="255029"/>
            <a:ext cx="3278678" cy="22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guaran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86" y="2500615"/>
            <a:ext cx="3126278" cy="207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indio guarang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274" y="4789358"/>
            <a:ext cx="3121890" cy="18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052725584"/>
              </p:ext>
            </p:extLst>
          </p:nvPr>
        </p:nvGraphicFramePr>
        <p:xfrm>
          <a:off x="1145309" y="4609315"/>
          <a:ext cx="6654858" cy="210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809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0" y="-38100"/>
            <a:ext cx="1191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C" sz="4000" b="1" dirty="0" smtClean="0"/>
              <a:t>Microentorno</a:t>
            </a:r>
            <a:endParaRPr lang="es-EC" sz="4000" b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2" y="597216"/>
            <a:ext cx="4034972" cy="61603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21338"/>
              </p:ext>
            </p:extLst>
          </p:nvPr>
        </p:nvGraphicFramePr>
        <p:xfrm>
          <a:off x="3796506" y="669786"/>
          <a:ext cx="6433344" cy="2360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4237">
                  <a:extLst>
                    <a:ext uri="{9D8B030D-6E8A-4147-A177-3AD203B41FA5}">
                      <a16:colId xmlns="" xmlns:a16="http://schemas.microsoft.com/office/drawing/2014/main" val="1386055634"/>
                    </a:ext>
                  </a:extLst>
                </a:gridCol>
                <a:gridCol w="3959107">
                  <a:extLst>
                    <a:ext uri="{9D8B030D-6E8A-4147-A177-3AD203B41FA5}">
                      <a16:colId xmlns="" xmlns:a16="http://schemas.microsoft.com/office/drawing/2014/main" val="2560974972"/>
                    </a:ext>
                  </a:extLst>
                </a:gridCol>
              </a:tblGrid>
              <a:tr h="393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Marca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Tipo de artesanía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39082933"/>
                  </a:ext>
                </a:extLst>
              </a:tr>
              <a:tr h="393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Artsimiatug Samai</a:t>
                      </a:r>
                      <a:endParaRPr lang="es-EC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Bordado artístico</a:t>
                      </a:r>
                      <a:endParaRPr lang="es-EC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89737059"/>
                  </a:ext>
                </a:extLst>
              </a:tr>
              <a:tr h="393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Artsimiatug Llakta</a:t>
                      </a:r>
                      <a:endParaRPr lang="es-EC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Cabuya</a:t>
                      </a:r>
                      <a:endParaRPr lang="es-EC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5442168"/>
                  </a:ext>
                </a:extLst>
              </a:tr>
              <a:tr h="393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Artrayo uksha</a:t>
                      </a:r>
                      <a:endParaRPr lang="es-EC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Canastera en paja de paramo</a:t>
                      </a:r>
                      <a:endParaRPr lang="es-EC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78173241"/>
                  </a:ext>
                </a:extLst>
              </a:tr>
              <a:tr h="393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Artsisapakari</a:t>
                      </a:r>
                      <a:endParaRPr lang="es-EC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Gobelino</a:t>
                      </a:r>
                      <a:endParaRPr lang="es-EC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68107654"/>
                  </a:ext>
                </a:extLst>
              </a:tr>
              <a:tr h="393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Artsawar Maki</a:t>
                      </a:r>
                      <a:endParaRPr lang="es-EC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Tejido de Cabuya</a:t>
                      </a:r>
                      <a:endParaRPr lang="es-EC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10077133"/>
                  </a:ext>
                </a:extLst>
              </a:tr>
            </a:tbl>
          </a:graphicData>
        </a:graphic>
      </p:graphicFrame>
      <p:pic>
        <p:nvPicPr>
          <p:cNvPr id="37" name="Imagen 36" descr="http://www.simiatug.com/addons/phpThump/phpThumb.php?src=../../data/Ressources/1374922696-vi_alimentos,.jpg&amp;q=85&amp;w=350&amp;h=23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r="5658"/>
          <a:stretch/>
        </p:blipFill>
        <p:spPr bwMode="auto">
          <a:xfrm>
            <a:off x="3796506" y="3533247"/>
            <a:ext cx="3540522" cy="29057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n 37" descr="https://3.bp.blogspot.com/-Pbi2jfxkQJI/Wt4q0N2LYPI/AAAAAAAAA_Q/WFD0c2iSwfkMYNOgOYK4uS-Ze46esZf2gCLcBGAs/s1600/22050381_605084939881535_3782302793373668269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60" y="3533247"/>
            <a:ext cx="4263390" cy="29057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613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406400" y="121557"/>
            <a:ext cx="11918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C" sz="4000" b="1" dirty="0" smtClean="0"/>
              <a:t>DESARROLLO METODOLOGICO</a:t>
            </a:r>
            <a:endParaRPr lang="es-EC" sz="40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65438684"/>
              </p:ext>
            </p:extLst>
          </p:nvPr>
        </p:nvGraphicFramePr>
        <p:xfrm>
          <a:off x="406400" y="1039305"/>
          <a:ext cx="35443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05642" y="494360"/>
            <a:ext cx="5993949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nde: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= Nivel de Confiabilidad 90% = 1.65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= Tama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de la muestra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= Porcentaje que tiene el atributo deseado = 50% = 0.5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 = 1-p= 0,5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d= precisión = 95% = 0,05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 de texto 2"/>
          <p:cNvSpPr txBox="1"/>
          <p:nvPr/>
        </p:nvSpPr>
        <p:spPr>
          <a:xfrm>
            <a:off x="4506594" y="5147738"/>
            <a:ext cx="4847268" cy="90828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2000" dirty="0">
                <a:effectLst/>
                <a:latin typeface="Times New Roman"/>
                <a:ea typeface="Calibri"/>
                <a:cs typeface="Times New Roman"/>
              </a:rPr>
              <a:t>MUESTRA=272 encuestados</a:t>
            </a:r>
            <a:endParaRPr lang="es-EC" sz="20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20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66302" r="59843" b="23853"/>
          <a:stretch/>
        </p:blipFill>
        <p:spPr bwMode="auto">
          <a:xfrm>
            <a:off x="3567658" y="3635419"/>
            <a:ext cx="8174473" cy="149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7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1010</TotalTime>
  <Words>866</Words>
  <Application>Microsoft Office PowerPoint</Application>
  <PresentationFormat>Personalizado</PresentationFormat>
  <Paragraphs>281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karoalvearalabado@gmail.com</dc:creator>
  <cp:lastModifiedBy>USER</cp:lastModifiedBy>
  <cp:revision>57</cp:revision>
  <dcterms:created xsi:type="dcterms:W3CDTF">2019-04-20T10:42:10Z</dcterms:created>
  <dcterms:modified xsi:type="dcterms:W3CDTF">2019-04-29T00:11:41Z</dcterms:modified>
</cp:coreProperties>
</file>