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  <p:sldMasterId id="214748386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ola\Downloads\tabulac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'[tabulacion.xlsx]Motivaciones del Voluntariado'!$A$2:$A$5</c:f>
              <c:strCache>
                <c:ptCount val="4"/>
                <c:pt idx="0">
                  <c:v>Acción Social</c:v>
                </c:pt>
                <c:pt idx="1">
                  <c:v>Aprender un nuevo idioma</c:v>
                </c:pt>
                <c:pt idx="2">
                  <c:v>Conocer otro país</c:v>
                </c:pt>
                <c:pt idx="3">
                  <c:v>Interrelación cultural</c:v>
                </c:pt>
              </c:strCache>
            </c:strRef>
          </c:cat>
          <c:val>
            <c:numRef>
              <c:f>'[tabulacion.xlsx]Motivaciones del Voluntariado'!$C$2:$C$5</c:f>
              <c:numCache>
                <c:formatCode>0.00</c:formatCode>
                <c:ptCount val="4"/>
                <c:pt idx="0">
                  <c:v>43.793911007025763</c:v>
                </c:pt>
                <c:pt idx="1">
                  <c:v>13.348946135831381</c:v>
                </c:pt>
                <c:pt idx="2">
                  <c:v>16.861826697892273</c:v>
                </c:pt>
                <c:pt idx="3">
                  <c:v>25.995316159250585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7530880"/>
        <c:axId val="277676032"/>
      </c:barChart>
      <c:catAx>
        <c:axId val="27753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7676032"/>
        <c:crosses val="autoZero"/>
        <c:auto val="1"/>
        <c:lblAlgn val="ctr"/>
        <c:lblOffset val="100"/>
        <c:noMultiLvlLbl val="0"/>
      </c:catAx>
      <c:valAx>
        <c:axId val="27767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753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EC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BC8255-36D2-43C8-A785-6A75095F16A7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79B39A9-110D-4C49-85FF-3F6E922679D8}">
      <dgm:prSet phldrT="[Texto]" custT="1"/>
      <dgm:spPr/>
      <dgm:t>
        <a:bodyPr/>
        <a:lstStyle/>
        <a:p>
          <a:r>
            <a:rPr lang="es-EC" sz="1800" dirty="0" smtClean="0"/>
            <a:t>-Asociación de guías comunitarios de Pedro Vicente Maldonado </a:t>
          </a:r>
        </a:p>
        <a:p>
          <a:r>
            <a:rPr lang="es-EC" sz="1800" dirty="0" smtClean="0"/>
            <a:t>-GAD</a:t>
          </a:r>
          <a:endParaRPr lang="es-EC" sz="1800" dirty="0"/>
        </a:p>
      </dgm:t>
    </dgm:pt>
    <dgm:pt modelId="{B855FDFF-C03D-493F-969F-ABEDAC44FDCD}" type="parTrans" cxnId="{EA4C5472-73B4-4C25-8BD5-A63E56240F19}">
      <dgm:prSet/>
      <dgm:spPr/>
      <dgm:t>
        <a:bodyPr/>
        <a:lstStyle/>
        <a:p>
          <a:endParaRPr lang="es-EC" sz="1800"/>
        </a:p>
      </dgm:t>
    </dgm:pt>
    <dgm:pt modelId="{92C23E38-6422-4B6B-98BD-0B9866E6623A}" type="sibTrans" cxnId="{EA4C5472-73B4-4C25-8BD5-A63E56240F19}">
      <dgm:prSet/>
      <dgm:spPr/>
      <dgm:t>
        <a:bodyPr/>
        <a:lstStyle/>
        <a:p>
          <a:endParaRPr lang="es-EC" sz="1800"/>
        </a:p>
      </dgm:t>
    </dgm:pt>
    <dgm:pt modelId="{66974B18-6CD6-4CDD-926E-DC1186405B92}">
      <dgm:prSet phldrT="[Texto]" custT="1"/>
      <dgm:spPr/>
      <dgm:t>
        <a:bodyPr/>
        <a:lstStyle/>
        <a:p>
          <a:r>
            <a:rPr lang="es-EC" sz="1800" dirty="0" smtClean="0"/>
            <a:t>Alternativa</a:t>
          </a:r>
          <a:endParaRPr lang="es-EC" sz="1800" dirty="0"/>
        </a:p>
      </dgm:t>
    </dgm:pt>
    <dgm:pt modelId="{9F1EBA50-6705-436B-8802-9562AA8F9553}" type="parTrans" cxnId="{1783CB1E-FEEC-4432-87CE-B06EE4E3CD55}">
      <dgm:prSet/>
      <dgm:spPr/>
      <dgm:t>
        <a:bodyPr/>
        <a:lstStyle/>
        <a:p>
          <a:endParaRPr lang="es-EC" sz="1800"/>
        </a:p>
      </dgm:t>
    </dgm:pt>
    <dgm:pt modelId="{52C3B272-C011-445D-9684-E29B30BFD157}" type="sibTrans" cxnId="{1783CB1E-FEEC-4432-87CE-B06EE4E3CD55}">
      <dgm:prSet/>
      <dgm:spPr/>
      <dgm:t>
        <a:bodyPr/>
        <a:lstStyle/>
        <a:p>
          <a:endParaRPr lang="es-EC" sz="1800"/>
        </a:p>
      </dgm:t>
    </dgm:pt>
    <dgm:pt modelId="{D48D4579-F42A-4C9B-960C-15695D91CDAA}">
      <dgm:prSet phldrT="[Texto]" custT="1"/>
      <dgm:spPr/>
      <dgm:t>
        <a:bodyPr/>
        <a:lstStyle/>
        <a:p>
          <a:r>
            <a:rPr lang="es-EC" sz="1800" dirty="0" smtClean="0"/>
            <a:t>Voluntariado</a:t>
          </a:r>
          <a:endParaRPr lang="es-EC" sz="1800" dirty="0"/>
        </a:p>
      </dgm:t>
    </dgm:pt>
    <dgm:pt modelId="{2F7A0A08-9916-44F4-B05C-7BF554F6FF89}" type="parTrans" cxnId="{458B24D2-3B30-41F6-B7C0-E5EA19D1F6FA}">
      <dgm:prSet/>
      <dgm:spPr/>
      <dgm:t>
        <a:bodyPr/>
        <a:lstStyle/>
        <a:p>
          <a:endParaRPr lang="es-EC" sz="1800"/>
        </a:p>
      </dgm:t>
    </dgm:pt>
    <dgm:pt modelId="{30330D40-738D-4FC1-8FCB-5688761C30FA}" type="sibTrans" cxnId="{458B24D2-3B30-41F6-B7C0-E5EA19D1F6FA}">
      <dgm:prSet/>
      <dgm:spPr/>
      <dgm:t>
        <a:bodyPr/>
        <a:lstStyle/>
        <a:p>
          <a:endParaRPr lang="es-EC" sz="1800"/>
        </a:p>
      </dgm:t>
    </dgm:pt>
    <dgm:pt modelId="{4AD943CF-9EA1-4BAC-984B-999129D12254}">
      <dgm:prSet phldrT="[Texto]" custT="1"/>
      <dgm:spPr/>
      <dgm:t>
        <a:bodyPr/>
        <a:lstStyle/>
        <a:p>
          <a:r>
            <a:rPr lang="es-EC" sz="1800" dirty="0" smtClean="0"/>
            <a:t>Desarrollar el Turismo comunitario</a:t>
          </a:r>
          <a:endParaRPr lang="es-EC" sz="1800" dirty="0"/>
        </a:p>
      </dgm:t>
    </dgm:pt>
    <dgm:pt modelId="{948F7C75-C864-4F08-B244-FD798F60AC2A}" type="parTrans" cxnId="{75565740-7FDC-43AD-8A99-17FB213BB8BB}">
      <dgm:prSet/>
      <dgm:spPr/>
      <dgm:t>
        <a:bodyPr/>
        <a:lstStyle/>
        <a:p>
          <a:endParaRPr lang="es-EC" sz="1800"/>
        </a:p>
      </dgm:t>
    </dgm:pt>
    <dgm:pt modelId="{A377926B-F92E-4F08-A975-9F4E1EAD7F41}" type="sibTrans" cxnId="{75565740-7FDC-43AD-8A99-17FB213BB8BB}">
      <dgm:prSet/>
      <dgm:spPr/>
      <dgm:t>
        <a:bodyPr/>
        <a:lstStyle/>
        <a:p>
          <a:endParaRPr lang="es-EC" sz="1800"/>
        </a:p>
      </dgm:t>
    </dgm:pt>
    <dgm:pt modelId="{C15A8190-C624-4263-A3F2-F3E5AAA25B9E}">
      <dgm:prSet phldrT="[Texto]" custT="1"/>
      <dgm:spPr/>
      <dgm:t>
        <a:bodyPr/>
        <a:lstStyle/>
        <a:p>
          <a:r>
            <a:rPr lang="es-EC" sz="1800" dirty="0" smtClean="0"/>
            <a:t>Mejorar el entorno y calidad de vida</a:t>
          </a:r>
          <a:endParaRPr lang="es-EC" sz="1800" dirty="0"/>
        </a:p>
      </dgm:t>
    </dgm:pt>
    <dgm:pt modelId="{A971055B-E211-4AFA-AA84-47FA00FB00F1}" type="parTrans" cxnId="{B41F7D12-2115-46D5-93F1-2FBB8A50340C}">
      <dgm:prSet/>
      <dgm:spPr/>
      <dgm:t>
        <a:bodyPr/>
        <a:lstStyle/>
        <a:p>
          <a:endParaRPr lang="es-EC" sz="1800"/>
        </a:p>
      </dgm:t>
    </dgm:pt>
    <dgm:pt modelId="{53642838-D21A-4240-B577-AE19F8431DB8}" type="sibTrans" cxnId="{B41F7D12-2115-46D5-93F1-2FBB8A50340C}">
      <dgm:prSet/>
      <dgm:spPr/>
      <dgm:t>
        <a:bodyPr/>
        <a:lstStyle/>
        <a:p>
          <a:endParaRPr lang="es-EC" sz="1800"/>
        </a:p>
      </dgm:t>
    </dgm:pt>
    <dgm:pt modelId="{73069B53-A68D-4BA6-BAD4-D670CED683C9}" type="pres">
      <dgm:prSet presAssocID="{97BC8255-36D2-43C8-A785-6A75095F16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1A31093-7797-46FF-81D2-FF3E5A1B3DD0}" type="pres">
      <dgm:prSet presAssocID="{F79B39A9-110D-4C49-85FF-3F6E922679D8}" presName="dummy" presStyleCnt="0"/>
      <dgm:spPr/>
    </dgm:pt>
    <dgm:pt modelId="{9504C0C1-9ED4-4CDD-B309-06300C5AF6DF}" type="pres">
      <dgm:prSet presAssocID="{F79B39A9-110D-4C49-85FF-3F6E922679D8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CB5197-4673-4949-B0B6-01A443FE16FD}" type="pres">
      <dgm:prSet presAssocID="{92C23E38-6422-4B6B-98BD-0B9866E6623A}" presName="sibTrans" presStyleLbl="node1" presStyleIdx="0" presStyleCnt="5"/>
      <dgm:spPr/>
      <dgm:t>
        <a:bodyPr/>
        <a:lstStyle/>
        <a:p>
          <a:endParaRPr lang="es-EC"/>
        </a:p>
      </dgm:t>
    </dgm:pt>
    <dgm:pt modelId="{BC3E2A40-D7D7-4679-8783-02C26DC67BD8}" type="pres">
      <dgm:prSet presAssocID="{66974B18-6CD6-4CDD-926E-DC1186405B92}" presName="dummy" presStyleCnt="0"/>
      <dgm:spPr/>
    </dgm:pt>
    <dgm:pt modelId="{FCDC47FB-DC5F-4386-9748-0251D780AAC3}" type="pres">
      <dgm:prSet presAssocID="{66974B18-6CD6-4CDD-926E-DC1186405B92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0F2BDC-49AA-40AA-B5D6-3A12FF1EBDF1}" type="pres">
      <dgm:prSet presAssocID="{52C3B272-C011-445D-9684-E29B30BFD157}" presName="sibTrans" presStyleLbl="node1" presStyleIdx="1" presStyleCnt="5"/>
      <dgm:spPr/>
      <dgm:t>
        <a:bodyPr/>
        <a:lstStyle/>
        <a:p>
          <a:endParaRPr lang="es-EC"/>
        </a:p>
      </dgm:t>
    </dgm:pt>
    <dgm:pt modelId="{FCB90607-D7DD-4063-B61D-6CA02424AC2F}" type="pres">
      <dgm:prSet presAssocID="{D48D4579-F42A-4C9B-960C-15695D91CDAA}" presName="dummy" presStyleCnt="0"/>
      <dgm:spPr/>
    </dgm:pt>
    <dgm:pt modelId="{AA9743B2-283B-4776-B206-0D314BB34B9A}" type="pres">
      <dgm:prSet presAssocID="{D48D4579-F42A-4C9B-960C-15695D91CDAA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6183D6-E1C5-4E3F-9AD3-A293BBF65275}" type="pres">
      <dgm:prSet presAssocID="{30330D40-738D-4FC1-8FCB-5688761C30FA}" presName="sibTrans" presStyleLbl="node1" presStyleIdx="2" presStyleCnt="5"/>
      <dgm:spPr/>
      <dgm:t>
        <a:bodyPr/>
        <a:lstStyle/>
        <a:p>
          <a:endParaRPr lang="es-EC"/>
        </a:p>
      </dgm:t>
    </dgm:pt>
    <dgm:pt modelId="{8B26840C-5CA3-4C55-B03D-0E5BA4079D4D}" type="pres">
      <dgm:prSet presAssocID="{4AD943CF-9EA1-4BAC-984B-999129D12254}" presName="dummy" presStyleCnt="0"/>
      <dgm:spPr/>
    </dgm:pt>
    <dgm:pt modelId="{AF57DC60-88AB-404B-A573-95D9D079C7E3}" type="pres">
      <dgm:prSet presAssocID="{4AD943CF-9EA1-4BAC-984B-999129D12254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56AF4B-0DB9-4015-BFBC-0BE0249C2EF8}" type="pres">
      <dgm:prSet presAssocID="{A377926B-F92E-4F08-A975-9F4E1EAD7F41}" presName="sibTrans" presStyleLbl="node1" presStyleIdx="3" presStyleCnt="5"/>
      <dgm:spPr/>
      <dgm:t>
        <a:bodyPr/>
        <a:lstStyle/>
        <a:p>
          <a:endParaRPr lang="es-EC"/>
        </a:p>
      </dgm:t>
    </dgm:pt>
    <dgm:pt modelId="{E159138E-5FFD-4126-BA08-052FACE2E6B4}" type="pres">
      <dgm:prSet presAssocID="{C15A8190-C624-4263-A3F2-F3E5AAA25B9E}" presName="dummy" presStyleCnt="0"/>
      <dgm:spPr/>
    </dgm:pt>
    <dgm:pt modelId="{30B7E572-A04D-4842-B06F-CC9F70EEDC19}" type="pres">
      <dgm:prSet presAssocID="{C15A8190-C624-4263-A3F2-F3E5AAA25B9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C8CDEA-B2BE-4D02-A531-E5599D1AB071}" type="pres">
      <dgm:prSet presAssocID="{53642838-D21A-4240-B577-AE19F8431DB8}" presName="sibTrans" presStyleLbl="node1" presStyleIdx="4" presStyleCnt="5"/>
      <dgm:spPr/>
      <dgm:t>
        <a:bodyPr/>
        <a:lstStyle/>
        <a:p>
          <a:endParaRPr lang="es-EC"/>
        </a:p>
      </dgm:t>
    </dgm:pt>
  </dgm:ptLst>
  <dgm:cxnLst>
    <dgm:cxn modelId="{941ACFDC-E26C-4534-987B-1CDC6DD1B703}" type="presOf" srcId="{F79B39A9-110D-4C49-85FF-3F6E922679D8}" destId="{9504C0C1-9ED4-4CDD-B309-06300C5AF6DF}" srcOrd="0" destOrd="0" presId="urn:microsoft.com/office/officeart/2005/8/layout/cycle1"/>
    <dgm:cxn modelId="{79FE9A48-8B82-46CE-A1F1-725946DFE0DB}" type="presOf" srcId="{92C23E38-6422-4B6B-98BD-0B9866E6623A}" destId="{B4CB5197-4673-4949-B0B6-01A443FE16FD}" srcOrd="0" destOrd="0" presId="urn:microsoft.com/office/officeart/2005/8/layout/cycle1"/>
    <dgm:cxn modelId="{050EB932-C45D-40BE-AA11-90FAFA4DD451}" type="presOf" srcId="{52C3B272-C011-445D-9684-E29B30BFD157}" destId="{C30F2BDC-49AA-40AA-B5D6-3A12FF1EBDF1}" srcOrd="0" destOrd="0" presId="urn:microsoft.com/office/officeart/2005/8/layout/cycle1"/>
    <dgm:cxn modelId="{458B24D2-3B30-41F6-B7C0-E5EA19D1F6FA}" srcId="{97BC8255-36D2-43C8-A785-6A75095F16A7}" destId="{D48D4579-F42A-4C9B-960C-15695D91CDAA}" srcOrd="2" destOrd="0" parTransId="{2F7A0A08-9916-44F4-B05C-7BF554F6FF89}" sibTransId="{30330D40-738D-4FC1-8FCB-5688761C30FA}"/>
    <dgm:cxn modelId="{EB3816CA-614D-4A4A-908B-77545837908A}" type="presOf" srcId="{66974B18-6CD6-4CDD-926E-DC1186405B92}" destId="{FCDC47FB-DC5F-4386-9748-0251D780AAC3}" srcOrd="0" destOrd="0" presId="urn:microsoft.com/office/officeart/2005/8/layout/cycle1"/>
    <dgm:cxn modelId="{3F1974B1-E60C-435C-A363-654EAB25D843}" type="presOf" srcId="{C15A8190-C624-4263-A3F2-F3E5AAA25B9E}" destId="{30B7E572-A04D-4842-B06F-CC9F70EEDC19}" srcOrd="0" destOrd="0" presId="urn:microsoft.com/office/officeart/2005/8/layout/cycle1"/>
    <dgm:cxn modelId="{434E6D44-A594-436E-B87A-920F6B51A99F}" type="presOf" srcId="{97BC8255-36D2-43C8-A785-6A75095F16A7}" destId="{73069B53-A68D-4BA6-BAD4-D670CED683C9}" srcOrd="0" destOrd="0" presId="urn:microsoft.com/office/officeart/2005/8/layout/cycle1"/>
    <dgm:cxn modelId="{EA4C5472-73B4-4C25-8BD5-A63E56240F19}" srcId="{97BC8255-36D2-43C8-A785-6A75095F16A7}" destId="{F79B39A9-110D-4C49-85FF-3F6E922679D8}" srcOrd="0" destOrd="0" parTransId="{B855FDFF-C03D-493F-969F-ABEDAC44FDCD}" sibTransId="{92C23E38-6422-4B6B-98BD-0B9866E6623A}"/>
    <dgm:cxn modelId="{8F90A01C-4E38-486F-8120-F5EDAAE88058}" type="presOf" srcId="{4AD943CF-9EA1-4BAC-984B-999129D12254}" destId="{AF57DC60-88AB-404B-A573-95D9D079C7E3}" srcOrd="0" destOrd="0" presId="urn:microsoft.com/office/officeart/2005/8/layout/cycle1"/>
    <dgm:cxn modelId="{75565740-7FDC-43AD-8A99-17FB213BB8BB}" srcId="{97BC8255-36D2-43C8-A785-6A75095F16A7}" destId="{4AD943CF-9EA1-4BAC-984B-999129D12254}" srcOrd="3" destOrd="0" parTransId="{948F7C75-C864-4F08-B244-FD798F60AC2A}" sibTransId="{A377926B-F92E-4F08-A975-9F4E1EAD7F41}"/>
    <dgm:cxn modelId="{7C319C5F-2674-42EE-AAE6-519E412C4D5F}" type="presOf" srcId="{D48D4579-F42A-4C9B-960C-15695D91CDAA}" destId="{AA9743B2-283B-4776-B206-0D314BB34B9A}" srcOrd="0" destOrd="0" presId="urn:microsoft.com/office/officeart/2005/8/layout/cycle1"/>
    <dgm:cxn modelId="{B41F7D12-2115-46D5-93F1-2FBB8A50340C}" srcId="{97BC8255-36D2-43C8-A785-6A75095F16A7}" destId="{C15A8190-C624-4263-A3F2-F3E5AAA25B9E}" srcOrd="4" destOrd="0" parTransId="{A971055B-E211-4AFA-AA84-47FA00FB00F1}" sibTransId="{53642838-D21A-4240-B577-AE19F8431DB8}"/>
    <dgm:cxn modelId="{A3E5E135-4B55-4B9C-995F-40926D472F5B}" type="presOf" srcId="{A377926B-F92E-4F08-A975-9F4E1EAD7F41}" destId="{F356AF4B-0DB9-4015-BFBC-0BE0249C2EF8}" srcOrd="0" destOrd="0" presId="urn:microsoft.com/office/officeart/2005/8/layout/cycle1"/>
    <dgm:cxn modelId="{39C40E5A-78C5-4718-A4DA-DF573EFE71E0}" type="presOf" srcId="{30330D40-738D-4FC1-8FCB-5688761C30FA}" destId="{B06183D6-E1C5-4E3F-9AD3-A293BBF65275}" srcOrd="0" destOrd="0" presId="urn:microsoft.com/office/officeart/2005/8/layout/cycle1"/>
    <dgm:cxn modelId="{1783CB1E-FEEC-4432-87CE-B06EE4E3CD55}" srcId="{97BC8255-36D2-43C8-A785-6A75095F16A7}" destId="{66974B18-6CD6-4CDD-926E-DC1186405B92}" srcOrd="1" destOrd="0" parTransId="{9F1EBA50-6705-436B-8802-9562AA8F9553}" sibTransId="{52C3B272-C011-445D-9684-E29B30BFD157}"/>
    <dgm:cxn modelId="{2EDA66FF-4A52-46B6-A704-43962C83E730}" type="presOf" srcId="{53642838-D21A-4240-B577-AE19F8431DB8}" destId="{5CC8CDEA-B2BE-4D02-A531-E5599D1AB071}" srcOrd="0" destOrd="0" presId="urn:microsoft.com/office/officeart/2005/8/layout/cycle1"/>
    <dgm:cxn modelId="{AF2B5CAC-3F02-4B3A-BDBC-E87CD049235D}" type="presParOf" srcId="{73069B53-A68D-4BA6-BAD4-D670CED683C9}" destId="{F1A31093-7797-46FF-81D2-FF3E5A1B3DD0}" srcOrd="0" destOrd="0" presId="urn:microsoft.com/office/officeart/2005/8/layout/cycle1"/>
    <dgm:cxn modelId="{C4C1DF63-0E82-4953-A1A2-17C9471E1E9E}" type="presParOf" srcId="{73069B53-A68D-4BA6-BAD4-D670CED683C9}" destId="{9504C0C1-9ED4-4CDD-B309-06300C5AF6DF}" srcOrd="1" destOrd="0" presId="urn:microsoft.com/office/officeart/2005/8/layout/cycle1"/>
    <dgm:cxn modelId="{5AE535E2-DE2E-4472-BCAE-2076B22A89DD}" type="presParOf" srcId="{73069B53-A68D-4BA6-BAD4-D670CED683C9}" destId="{B4CB5197-4673-4949-B0B6-01A443FE16FD}" srcOrd="2" destOrd="0" presId="urn:microsoft.com/office/officeart/2005/8/layout/cycle1"/>
    <dgm:cxn modelId="{C1298DEB-2076-4408-A6D8-F8ABDAE52EEA}" type="presParOf" srcId="{73069B53-A68D-4BA6-BAD4-D670CED683C9}" destId="{BC3E2A40-D7D7-4679-8783-02C26DC67BD8}" srcOrd="3" destOrd="0" presId="urn:microsoft.com/office/officeart/2005/8/layout/cycle1"/>
    <dgm:cxn modelId="{829E8C40-EE71-44AF-ACAA-1C5689BC275F}" type="presParOf" srcId="{73069B53-A68D-4BA6-BAD4-D670CED683C9}" destId="{FCDC47FB-DC5F-4386-9748-0251D780AAC3}" srcOrd="4" destOrd="0" presId="urn:microsoft.com/office/officeart/2005/8/layout/cycle1"/>
    <dgm:cxn modelId="{CD351EC9-FC8A-4116-95CC-E4ED977CB909}" type="presParOf" srcId="{73069B53-A68D-4BA6-BAD4-D670CED683C9}" destId="{C30F2BDC-49AA-40AA-B5D6-3A12FF1EBDF1}" srcOrd="5" destOrd="0" presId="urn:microsoft.com/office/officeart/2005/8/layout/cycle1"/>
    <dgm:cxn modelId="{2BD82868-74C0-4532-A6AA-18788089A3DC}" type="presParOf" srcId="{73069B53-A68D-4BA6-BAD4-D670CED683C9}" destId="{FCB90607-D7DD-4063-B61D-6CA02424AC2F}" srcOrd="6" destOrd="0" presId="urn:microsoft.com/office/officeart/2005/8/layout/cycle1"/>
    <dgm:cxn modelId="{93CD79EC-D1A8-44BB-95B4-492D4CBEE7A7}" type="presParOf" srcId="{73069B53-A68D-4BA6-BAD4-D670CED683C9}" destId="{AA9743B2-283B-4776-B206-0D314BB34B9A}" srcOrd="7" destOrd="0" presId="urn:microsoft.com/office/officeart/2005/8/layout/cycle1"/>
    <dgm:cxn modelId="{EA5D7BDC-190E-4FE1-9BE6-4A3253A98027}" type="presParOf" srcId="{73069B53-A68D-4BA6-BAD4-D670CED683C9}" destId="{B06183D6-E1C5-4E3F-9AD3-A293BBF65275}" srcOrd="8" destOrd="0" presId="urn:microsoft.com/office/officeart/2005/8/layout/cycle1"/>
    <dgm:cxn modelId="{17C06269-8A51-4992-95D2-729B2F655BC3}" type="presParOf" srcId="{73069B53-A68D-4BA6-BAD4-D670CED683C9}" destId="{8B26840C-5CA3-4C55-B03D-0E5BA4079D4D}" srcOrd="9" destOrd="0" presId="urn:microsoft.com/office/officeart/2005/8/layout/cycle1"/>
    <dgm:cxn modelId="{846929E4-3236-4E27-856A-D2C86E74F018}" type="presParOf" srcId="{73069B53-A68D-4BA6-BAD4-D670CED683C9}" destId="{AF57DC60-88AB-404B-A573-95D9D079C7E3}" srcOrd="10" destOrd="0" presId="urn:microsoft.com/office/officeart/2005/8/layout/cycle1"/>
    <dgm:cxn modelId="{213FD3D4-7BF6-42EF-AB54-E4ED0400E969}" type="presParOf" srcId="{73069B53-A68D-4BA6-BAD4-D670CED683C9}" destId="{F356AF4B-0DB9-4015-BFBC-0BE0249C2EF8}" srcOrd="11" destOrd="0" presId="urn:microsoft.com/office/officeart/2005/8/layout/cycle1"/>
    <dgm:cxn modelId="{74C59553-A475-4489-AB91-AB46A7AC49DB}" type="presParOf" srcId="{73069B53-A68D-4BA6-BAD4-D670CED683C9}" destId="{E159138E-5FFD-4126-BA08-052FACE2E6B4}" srcOrd="12" destOrd="0" presId="urn:microsoft.com/office/officeart/2005/8/layout/cycle1"/>
    <dgm:cxn modelId="{1A08D67B-C0EE-4F13-A464-FC5D3816EDD1}" type="presParOf" srcId="{73069B53-A68D-4BA6-BAD4-D670CED683C9}" destId="{30B7E572-A04D-4842-B06F-CC9F70EEDC19}" srcOrd="13" destOrd="0" presId="urn:microsoft.com/office/officeart/2005/8/layout/cycle1"/>
    <dgm:cxn modelId="{B03F3093-86BB-436C-9662-71943AA46C73}" type="presParOf" srcId="{73069B53-A68D-4BA6-BAD4-D670CED683C9}" destId="{5CC8CDEA-B2BE-4D02-A531-E5599D1AB071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5C6C3DC-03D5-4129-9732-42AA0A14C89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8A4904C-D8BF-42BF-ACF4-8009C2377FBD}">
      <dgm:prSet phldrT="[Texto]"/>
      <dgm:spPr/>
      <dgm:t>
        <a:bodyPr/>
        <a:lstStyle/>
        <a:p>
          <a:r>
            <a:rPr lang="es-EC" dirty="0" smtClean="0"/>
            <a:t>HISTORIA</a:t>
          </a:r>
          <a:endParaRPr lang="es-EC" dirty="0"/>
        </a:p>
      </dgm:t>
    </dgm:pt>
    <dgm:pt modelId="{E7251B2E-1AA8-4363-B31D-6C41DAC9F677}" type="parTrans" cxnId="{A6D34F01-3060-4BBA-9C5B-4385C7E814AB}">
      <dgm:prSet/>
      <dgm:spPr/>
      <dgm:t>
        <a:bodyPr/>
        <a:lstStyle/>
        <a:p>
          <a:endParaRPr lang="es-EC"/>
        </a:p>
      </dgm:t>
    </dgm:pt>
    <dgm:pt modelId="{D38D420E-2A56-4E5C-8E84-1796F3AA9571}" type="sibTrans" cxnId="{A6D34F01-3060-4BBA-9C5B-4385C7E814AB}">
      <dgm:prSet/>
      <dgm:spPr/>
      <dgm:t>
        <a:bodyPr/>
        <a:lstStyle/>
        <a:p>
          <a:endParaRPr lang="es-EC"/>
        </a:p>
      </dgm:t>
    </dgm:pt>
    <dgm:pt modelId="{33420725-FAD7-42FB-861D-648DD3BB5AAA}">
      <dgm:prSet phldrT="[Texto]"/>
      <dgm:spPr/>
      <dgm:t>
        <a:bodyPr/>
        <a:lstStyle/>
        <a:p>
          <a:r>
            <a:rPr lang="es-EC" dirty="0" smtClean="0"/>
            <a:t>UBICACIÓN</a:t>
          </a:r>
          <a:endParaRPr lang="es-EC" dirty="0"/>
        </a:p>
      </dgm:t>
    </dgm:pt>
    <dgm:pt modelId="{589088B4-51DE-4766-AB47-92389E236F76}" type="parTrans" cxnId="{4CBCDA27-E50B-4586-9E6B-87C07FE0F2E9}">
      <dgm:prSet/>
      <dgm:spPr/>
      <dgm:t>
        <a:bodyPr/>
        <a:lstStyle/>
        <a:p>
          <a:endParaRPr lang="es-EC"/>
        </a:p>
      </dgm:t>
    </dgm:pt>
    <dgm:pt modelId="{B87C01E1-9A05-4457-A908-64E47AE8F0FA}" type="sibTrans" cxnId="{4CBCDA27-E50B-4586-9E6B-87C07FE0F2E9}">
      <dgm:prSet/>
      <dgm:spPr/>
      <dgm:t>
        <a:bodyPr/>
        <a:lstStyle/>
        <a:p>
          <a:endParaRPr lang="es-EC"/>
        </a:p>
      </dgm:t>
    </dgm:pt>
    <dgm:pt modelId="{4242F371-5AA9-476F-8FA0-69A9A266418B}">
      <dgm:prSet phldrT="[Texto]"/>
      <dgm:spPr/>
      <dgm:t>
        <a:bodyPr/>
        <a:lstStyle/>
        <a:p>
          <a:r>
            <a:rPr lang="es-EC" dirty="0" smtClean="0"/>
            <a:t>FLORA</a:t>
          </a:r>
          <a:endParaRPr lang="es-EC" dirty="0"/>
        </a:p>
      </dgm:t>
    </dgm:pt>
    <dgm:pt modelId="{F4D132ED-7926-403A-BEEC-F28CF824AD22}" type="parTrans" cxnId="{7C364E4C-C989-4DBE-A15A-8FA54E643AC7}">
      <dgm:prSet/>
      <dgm:spPr/>
      <dgm:t>
        <a:bodyPr/>
        <a:lstStyle/>
        <a:p>
          <a:endParaRPr lang="es-EC"/>
        </a:p>
      </dgm:t>
    </dgm:pt>
    <dgm:pt modelId="{2B62E6B5-11F4-42DE-897A-8AFBCF1B3D4B}" type="sibTrans" cxnId="{7C364E4C-C989-4DBE-A15A-8FA54E643AC7}">
      <dgm:prSet/>
      <dgm:spPr/>
      <dgm:t>
        <a:bodyPr/>
        <a:lstStyle/>
        <a:p>
          <a:endParaRPr lang="es-EC"/>
        </a:p>
      </dgm:t>
    </dgm:pt>
    <dgm:pt modelId="{5FBADFDD-2199-4047-B7A3-7EF1A9241DF4}">
      <dgm:prSet phldrT="[Texto]"/>
      <dgm:spPr/>
      <dgm:t>
        <a:bodyPr/>
        <a:lstStyle/>
        <a:p>
          <a:r>
            <a:rPr lang="es-EC" dirty="0" smtClean="0"/>
            <a:t>FAUNA</a:t>
          </a:r>
          <a:endParaRPr lang="es-EC" dirty="0"/>
        </a:p>
      </dgm:t>
    </dgm:pt>
    <dgm:pt modelId="{F5ADE199-F67D-4F1F-837F-1992503FA503}" type="parTrans" cxnId="{F9BABFAE-40DD-4112-9DC0-B0B38684529D}">
      <dgm:prSet/>
      <dgm:spPr/>
      <dgm:t>
        <a:bodyPr/>
        <a:lstStyle/>
        <a:p>
          <a:endParaRPr lang="es-EC"/>
        </a:p>
      </dgm:t>
    </dgm:pt>
    <dgm:pt modelId="{3806FC26-BD4F-4BB6-8E41-B9A74A87BF86}" type="sibTrans" cxnId="{F9BABFAE-40DD-4112-9DC0-B0B38684529D}">
      <dgm:prSet/>
      <dgm:spPr/>
      <dgm:t>
        <a:bodyPr/>
        <a:lstStyle/>
        <a:p>
          <a:endParaRPr lang="es-EC"/>
        </a:p>
      </dgm:t>
    </dgm:pt>
    <dgm:pt modelId="{025F8723-AE56-4BED-998F-4BE23BEB589B}">
      <dgm:prSet phldrT="[Texto]"/>
      <dgm:spPr/>
      <dgm:t>
        <a:bodyPr/>
        <a:lstStyle/>
        <a:p>
          <a:r>
            <a:rPr lang="es-EC" dirty="0" smtClean="0"/>
            <a:t>GASTRONOMÍA</a:t>
          </a:r>
          <a:endParaRPr lang="es-EC" dirty="0"/>
        </a:p>
      </dgm:t>
    </dgm:pt>
    <dgm:pt modelId="{F2852F93-AC96-4CE4-B76E-9ED63A15BBCF}" type="parTrans" cxnId="{7EC06315-ADA9-4EA7-BA2F-15B77B18A8DF}">
      <dgm:prSet/>
      <dgm:spPr/>
      <dgm:t>
        <a:bodyPr/>
        <a:lstStyle/>
        <a:p>
          <a:endParaRPr lang="es-EC"/>
        </a:p>
      </dgm:t>
    </dgm:pt>
    <dgm:pt modelId="{2941136E-79AD-40B8-897D-F1819552ABAB}" type="sibTrans" cxnId="{7EC06315-ADA9-4EA7-BA2F-15B77B18A8DF}">
      <dgm:prSet/>
      <dgm:spPr/>
      <dgm:t>
        <a:bodyPr/>
        <a:lstStyle/>
        <a:p>
          <a:endParaRPr lang="es-EC"/>
        </a:p>
      </dgm:t>
    </dgm:pt>
    <dgm:pt modelId="{BD2DCF52-12F3-4517-9A2B-D3C7FF0B75EA}" type="pres">
      <dgm:prSet presAssocID="{95C6C3DC-03D5-4129-9732-42AA0A14C89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8C9ED1A-E226-4432-AB7E-E4EA25575CA4}" type="pres">
      <dgm:prSet presAssocID="{E8A4904C-D8BF-42BF-ACF4-8009C2377FBD}" presName="composite" presStyleCnt="0"/>
      <dgm:spPr/>
    </dgm:pt>
    <dgm:pt modelId="{CD590EF3-8EB5-4462-92C6-AF16C38A5CFC}" type="pres">
      <dgm:prSet presAssocID="{E8A4904C-D8BF-42BF-ACF4-8009C2377FBD}" presName="LShape" presStyleLbl="alignNode1" presStyleIdx="0" presStyleCnt="9"/>
      <dgm:spPr/>
    </dgm:pt>
    <dgm:pt modelId="{16D39194-9E28-41BE-A0D2-35F2259D33D8}" type="pres">
      <dgm:prSet presAssocID="{E8A4904C-D8BF-42BF-ACF4-8009C2377FB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764214-7048-4D19-AAD3-832DEBA3A693}" type="pres">
      <dgm:prSet presAssocID="{E8A4904C-D8BF-42BF-ACF4-8009C2377FBD}" presName="Triangle" presStyleLbl="alignNode1" presStyleIdx="1" presStyleCnt="9"/>
      <dgm:spPr/>
    </dgm:pt>
    <dgm:pt modelId="{22563B37-E8E4-4470-B507-29762576D713}" type="pres">
      <dgm:prSet presAssocID="{D38D420E-2A56-4E5C-8E84-1796F3AA9571}" presName="sibTrans" presStyleCnt="0"/>
      <dgm:spPr/>
    </dgm:pt>
    <dgm:pt modelId="{765D1797-648F-4947-9280-092DDE160593}" type="pres">
      <dgm:prSet presAssocID="{D38D420E-2A56-4E5C-8E84-1796F3AA9571}" presName="space" presStyleCnt="0"/>
      <dgm:spPr/>
    </dgm:pt>
    <dgm:pt modelId="{AF2195A4-262C-41FA-8984-51FF6DC366C2}" type="pres">
      <dgm:prSet presAssocID="{33420725-FAD7-42FB-861D-648DD3BB5AAA}" presName="composite" presStyleCnt="0"/>
      <dgm:spPr/>
    </dgm:pt>
    <dgm:pt modelId="{6419CB76-1CF0-4C3C-9159-EEBE720481D1}" type="pres">
      <dgm:prSet presAssocID="{33420725-FAD7-42FB-861D-648DD3BB5AAA}" presName="LShape" presStyleLbl="alignNode1" presStyleIdx="2" presStyleCnt="9"/>
      <dgm:spPr/>
    </dgm:pt>
    <dgm:pt modelId="{96183821-246E-4AC2-BB64-41033A37C9D7}" type="pres">
      <dgm:prSet presAssocID="{33420725-FAD7-42FB-861D-648DD3BB5AAA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27CD5A-2725-4287-863B-0AC779E0E4EE}" type="pres">
      <dgm:prSet presAssocID="{33420725-FAD7-42FB-861D-648DD3BB5AAA}" presName="Triangle" presStyleLbl="alignNode1" presStyleIdx="3" presStyleCnt="9"/>
      <dgm:spPr/>
    </dgm:pt>
    <dgm:pt modelId="{069BA750-2CE8-4EFA-9865-7F69057C0AAD}" type="pres">
      <dgm:prSet presAssocID="{B87C01E1-9A05-4457-A908-64E47AE8F0FA}" presName="sibTrans" presStyleCnt="0"/>
      <dgm:spPr/>
    </dgm:pt>
    <dgm:pt modelId="{C9044D81-77EE-4C40-B95E-4B68E22CE082}" type="pres">
      <dgm:prSet presAssocID="{B87C01E1-9A05-4457-A908-64E47AE8F0FA}" presName="space" presStyleCnt="0"/>
      <dgm:spPr/>
    </dgm:pt>
    <dgm:pt modelId="{BBA1B072-16B1-4ADA-9E0B-116B495CB745}" type="pres">
      <dgm:prSet presAssocID="{4242F371-5AA9-476F-8FA0-69A9A266418B}" presName="composite" presStyleCnt="0"/>
      <dgm:spPr/>
    </dgm:pt>
    <dgm:pt modelId="{6F04B4E9-D407-4ACF-ABB8-2B875C29A0D5}" type="pres">
      <dgm:prSet presAssocID="{4242F371-5AA9-476F-8FA0-69A9A266418B}" presName="LShape" presStyleLbl="alignNode1" presStyleIdx="4" presStyleCnt="9"/>
      <dgm:spPr/>
    </dgm:pt>
    <dgm:pt modelId="{2BB4B00C-0E18-43FF-96D0-A25C284D8C2F}" type="pres">
      <dgm:prSet presAssocID="{4242F371-5AA9-476F-8FA0-69A9A266418B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21A80F-CDEB-4A9F-9DB4-F194C5BA65C6}" type="pres">
      <dgm:prSet presAssocID="{4242F371-5AA9-476F-8FA0-69A9A266418B}" presName="Triangle" presStyleLbl="alignNode1" presStyleIdx="5" presStyleCnt="9"/>
      <dgm:spPr/>
    </dgm:pt>
    <dgm:pt modelId="{9A17ACC2-BFFD-40AC-8F48-3D1800A21CF7}" type="pres">
      <dgm:prSet presAssocID="{2B62E6B5-11F4-42DE-897A-8AFBCF1B3D4B}" presName="sibTrans" presStyleCnt="0"/>
      <dgm:spPr/>
    </dgm:pt>
    <dgm:pt modelId="{E2252637-A1E4-4982-94D1-1033FF501BF3}" type="pres">
      <dgm:prSet presAssocID="{2B62E6B5-11F4-42DE-897A-8AFBCF1B3D4B}" presName="space" presStyleCnt="0"/>
      <dgm:spPr/>
    </dgm:pt>
    <dgm:pt modelId="{3402ADFE-4874-42FF-80C8-34BB5BE6C43A}" type="pres">
      <dgm:prSet presAssocID="{5FBADFDD-2199-4047-B7A3-7EF1A9241DF4}" presName="composite" presStyleCnt="0"/>
      <dgm:spPr/>
    </dgm:pt>
    <dgm:pt modelId="{7323C13A-D8F0-457A-8ADA-569F684B51FD}" type="pres">
      <dgm:prSet presAssocID="{5FBADFDD-2199-4047-B7A3-7EF1A9241DF4}" presName="LShape" presStyleLbl="alignNode1" presStyleIdx="6" presStyleCnt="9"/>
      <dgm:spPr/>
    </dgm:pt>
    <dgm:pt modelId="{1499904C-32E2-4D3B-AA64-3273A8212024}" type="pres">
      <dgm:prSet presAssocID="{5FBADFDD-2199-4047-B7A3-7EF1A9241DF4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701BA0-C57A-4ACE-B3FD-DEC7EAFE6FCC}" type="pres">
      <dgm:prSet presAssocID="{5FBADFDD-2199-4047-B7A3-7EF1A9241DF4}" presName="Triangle" presStyleLbl="alignNode1" presStyleIdx="7" presStyleCnt="9"/>
      <dgm:spPr/>
    </dgm:pt>
    <dgm:pt modelId="{288D6C95-5A38-4D70-A367-3AAB3C437E75}" type="pres">
      <dgm:prSet presAssocID="{3806FC26-BD4F-4BB6-8E41-B9A74A87BF86}" presName="sibTrans" presStyleCnt="0"/>
      <dgm:spPr/>
    </dgm:pt>
    <dgm:pt modelId="{F07E238B-1B72-42A6-90EE-26C886B9184E}" type="pres">
      <dgm:prSet presAssocID="{3806FC26-BD4F-4BB6-8E41-B9A74A87BF86}" presName="space" presStyleCnt="0"/>
      <dgm:spPr/>
    </dgm:pt>
    <dgm:pt modelId="{4EC9C474-9465-4DCA-8DCF-F607823969E3}" type="pres">
      <dgm:prSet presAssocID="{025F8723-AE56-4BED-998F-4BE23BEB589B}" presName="composite" presStyleCnt="0"/>
      <dgm:spPr/>
    </dgm:pt>
    <dgm:pt modelId="{CD370148-8E0A-445D-A849-6BBF4A98B74F}" type="pres">
      <dgm:prSet presAssocID="{025F8723-AE56-4BED-998F-4BE23BEB589B}" presName="LShape" presStyleLbl="alignNode1" presStyleIdx="8" presStyleCnt="9"/>
      <dgm:spPr/>
    </dgm:pt>
    <dgm:pt modelId="{6ADE0D61-4B9B-43F5-93A9-CEF088BB1D3D}" type="pres">
      <dgm:prSet presAssocID="{025F8723-AE56-4BED-998F-4BE23BEB589B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C364E4C-C989-4DBE-A15A-8FA54E643AC7}" srcId="{95C6C3DC-03D5-4129-9732-42AA0A14C89D}" destId="{4242F371-5AA9-476F-8FA0-69A9A266418B}" srcOrd="2" destOrd="0" parTransId="{F4D132ED-7926-403A-BEEC-F28CF824AD22}" sibTransId="{2B62E6B5-11F4-42DE-897A-8AFBCF1B3D4B}"/>
    <dgm:cxn modelId="{A6D34F01-3060-4BBA-9C5B-4385C7E814AB}" srcId="{95C6C3DC-03D5-4129-9732-42AA0A14C89D}" destId="{E8A4904C-D8BF-42BF-ACF4-8009C2377FBD}" srcOrd="0" destOrd="0" parTransId="{E7251B2E-1AA8-4363-B31D-6C41DAC9F677}" sibTransId="{D38D420E-2A56-4E5C-8E84-1796F3AA9571}"/>
    <dgm:cxn modelId="{4CBCDA27-E50B-4586-9E6B-87C07FE0F2E9}" srcId="{95C6C3DC-03D5-4129-9732-42AA0A14C89D}" destId="{33420725-FAD7-42FB-861D-648DD3BB5AAA}" srcOrd="1" destOrd="0" parTransId="{589088B4-51DE-4766-AB47-92389E236F76}" sibTransId="{B87C01E1-9A05-4457-A908-64E47AE8F0FA}"/>
    <dgm:cxn modelId="{F9BABFAE-40DD-4112-9DC0-B0B38684529D}" srcId="{95C6C3DC-03D5-4129-9732-42AA0A14C89D}" destId="{5FBADFDD-2199-4047-B7A3-7EF1A9241DF4}" srcOrd="3" destOrd="0" parTransId="{F5ADE199-F67D-4F1F-837F-1992503FA503}" sibTransId="{3806FC26-BD4F-4BB6-8E41-B9A74A87BF86}"/>
    <dgm:cxn modelId="{0D8207A3-5518-4105-9448-35DED2B3D8C2}" type="presOf" srcId="{5FBADFDD-2199-4047-B7A3-7EF1A9241DF4}" destId="{1499904C-32E2-4D3B-AA64-3273A8212024}" srcOrd="0" destOrd="0" presId="urn:microsoft.com/office/officeart/2009/3/layout/StepUpProcess"/>
    <dgm:cxn modelId="{7EC06315-ADA9-4EA7-BA2F-15B77B18A8DF}" srcId="{95C6C3DC-03D5-4129-9732-42AA0A14C89D}" destId="{025F8723-AE56-4BED-998F-4BE23BEB589B}" srcOrd="4" destOrd="0" parTransId="{F2852F93-AC96-4CE4-B76E-9ED63A15BBCF}" sibTransId="{2941136E-79AD-40B8-897D-F1819552ABAB}"/>
    <dgm:cxn modelId="{717027A9-4BFD-42B9-AD49-AAB7F861202E}" type="presOf" srcId="{4242F371-5AA9-476F-8FA0-69A9A266418B}" destId="{2BB4B00C-0E18-43FF-96D0-A25C284D8C2F}" srcOrd="0" destOrd="0" presId="urn:microsoft.com/office/officeart/2009/3/layout/StepUpProcess"/>
    <dgm:cxn modelId="{7AB80794-3E0A-4E79-B822-F7A726B9DA41}" type="presOf" srcId="{E8A4904C-D8BF-42BF-ACF4-8009C2377FBD}" destId="{16D39194-9E28-41BE-A0D2-35F2259D33D8}" srcOrd="0" destOrd="0" presId="urn:microsoft.com/office/officeart/2009/3/layout/StepUpProcess"/>
    <dgm:cxn modelId="{2736371A-17F6-4AC4-B1F0-AC36870C6B87}" type="presOf" srcId="{33420725-FAD7-42FB-861D-648DD3BB5AAA}" destId="{96183821-246E-4AC2-BB64-41033A37C9D7}" srcOrd="0" destOrd="0" presId="urn:microsoft.com/office/officeart/2009/3/layout/StepUpProcess"/>
    <dgm:cxn modelId="{08A25E70-EEFE-4670-93D8-185E478DBE5D}" type="presOf" srcId="{025F8723-AE56-4BED-998F-4BE23BEB589B}" destId="{6ADE0D61-4B9B-43F5-93A9-CEF088BB1D3D}" srcOrd="0" destOrd="0" presId="urn:microsoft.com/office/officeart/2009/3/layout/StepUpProcess"/>
    <dgm:cxn modelId="{7B95B9EB-05E2-4CC6-A596-E42C6FB4A759}" type="presOf" srcId="{95C6C3DC-03D5-4129-9732-42AA0A14C89D}" destId="{BD2DCF52-12F3-4517-9A2B-D3C7FF0B75EA}" srcOrd="0" destOrd="0" presId="urn:microsoft.com/office/officeart/2009/3/layout/StepUpProcess"/>
    <dgm:cxn modelId="{8A0CC223-7B3B-4ED9-B069-9657198185AF}" type="presParOf" srcId="{BD2DCF52-12F3-4517-9A2B-D3C7FF0B75EA}" destId="{C8C9ED1A-E226-4432-AB7E-E4EA25575CA4}" srcOrd="0" destOrd="0" presId="urn:microsoft.com/office/officeart/2009/3/layout/StepUpProcess"/>
    <dgm:cxn modelId="{8C43D46D-8967-46DD-A9C0-8905AADCA4FC}" type="presParOf" srcId="{C8C9ED1A-E226-4432-AB7E-E4EA25575CA4}" destId="{CD590EF3-8EB5-4462-92C6-AF16C38A5CFC}" srcOrd="0" destOrd="0" presId="urn:microsoft.com/office/officeart/2009/3/layout/StepUpProcess"/>
    <dgm:cxn modelId="{3280DD57-8938-4C03-8769-8F46DA36B2AA}" type="presParOf" srcId="{C8C9ED1A-E226-4432-AB7E-E4EA25575CA4}" destId="{16D39194-9E28-41BE-A0D2-35F2259D33D8}" srcOrd="1" destOrd="0" presId="urn:microsoft.com/office/officeart/2009/3/layout/StepUpProcess"/>
    <dgm:cxn modelId="{581E0A05-DC6B-40CA-B28F-C2DEDA144611}" type="presParOf" srcId="{C8C9ED1A-E226-4432-AB7E-E4EA25575CA4}" destId="{5F764214-7048-4D19-AAD3-832DEBA3A693}" srcOrd="2" destOrd="0" presId="urn:microsoft.com/office/officeart/2009/3/layout/StepUpProcess"/>
    <dgm:cxn modelId="{27DF639F-8BEC-4228-8D35-1536835A9FD6}" type="presParOf" srcId="{BD2DCF52-12F3-4517-9A2B-D3C7FF0B75EA}" destId="{22563B37-E8E4-4470-B507-29762576D713}" srcOrd="1" destOrd="0" presId="urn:microsoft.com/office/officeart/2009/3/layout/StepUpProcess"/>
    <dgm:cxn modelId="{65FB932E-415A-470C-92D9-1F1E8EC96F1B}" type="presParOf" srcId="{22563B37-E8E4-4470-B507-29762576D713}" destId="{765D1797-648F-4947-9280-092DDE160593}" srcOrd="0" destOrd="0" presId="urn:microsoft.com/office/officeart/2009/3/layout/StepUpProcess"/>
    <dgm:cxn modelId="{BBED3342-6FC8-4DBA-B2C9-2FEDBB8C2F2A}" type="presParOf" srcId="{BD2DCF52-12F3-4517-9A2B-D3C7FF0B75EA}" destId="{AF2195A4-262C-41FA-8984-51FF6DC366C2}" srcOrd="2" destOrd="0" presId="urn:microsoft.com/office/officeart/2009/3/layout/StepUpProcess"/>
    <dgm:cxn modelId="{BBC245CE-DE57-4730-ACA3-36BA9EBE907B}" type="presParOf" srcId="{AF2195A4-262C-41FA-8984-51FF6DC366C2}" destId="{6419CB76-1CF0-4C3C-9159-EEBE720481D1}" srcOrd="0" destOrd="0" presId="urn:microsoft.com/office/officeart/2009/3/layout/StepUpProcess"/>
    <dgm:cxn modelId="{07B79BCE-B3E2-4560-B77C-39B60C96068C}" type="presParOf" srcId="{AF2195A4-262C-41FA-8984-51FF6DC366C2}" destId="{96183821-246E-4AC2-BB64-41033A37C9D7}" srcOrd="1" destOrd="0" presId="urn:microsoft.com/office/officeart/2009/3/layout/StepUpProcess"/>
    <dgm:cxn modelId="{BC221F2F-93DD-4C7F-BACE-C0A6E021F94F}" type="presParOf" srcId="{AF2195A4-262C-41FA-8984-51FF6DC366C2}" destId="{6D27CD5A-2725-4287-863B-0AC779E0E4EE}" srcOrd="2" destOrd="0" presId="urn:microsoft.com/office/officeart/2009/3/layout/StepUpProcess"/>
    <dgm:cxn modelId="{6765347C-F439-462E-B034-9892DAB53925}" type="presParOf" srcId="{BD2DCF52-12F3-4517-9A2B-D3C7FF0B75EA}" destId="{069BA750-2CE8-4EFA-9865-7F69057C0AAD}" srcOrd="3" destOrd="0" presId="urn:microsoft.com/office/officeart/2009/3/layout/StepUpProcess"/>
    <dgm:cxn modelId="{9AE1AB54-24D6-4702-B2F6-8B814FC79552}" type="presParOf" srcId="{069BA750-2CE8-4EFA-9865-7F69057C0AAD}" destId="{C9044D81-77EE-4C40-B95E-4B68E22CE082}" srcOrd="0" destOrd="0" presId="urn:microsoft.com/office/officeart/2009/3/layout/StepUpProcess"/>
    <dgm:cxn modelId="{115BA618-54CA-4EF4-8A80-AB92EFD0A326}" type="presParOf" srcId="{BD2DCF52-12F3-4517-9A2B-D3C7FF0B75EA}" destId="{BBA1B072-16B1-4ADA-9E0B-116B495CB745}" srcOrd="4" destOrd="0" presId="urn:microsoft.com/office/officeart/2009/3/layout/StepUpProcess"/>
    <dgm:cxn modelId="{81CDE3E1-E855-4A04-860F-4E835D86089C}" type="presParOf" srcId="{BBA1B072-16B1-4ADA-9E0B-116B495CB745}" destId="{6F04B4E9-D407-4ACF-ABB8-2B875C29A0D5}" srcOrd="0" destOrd="0" presId="urn:microsoft.com/office/officeart/2009/3/layout/StepUpProcess"/>
    <dgm:cxn modelId="{7E0F2076-76A4-4A33-99D4-DB9A99C84561}" type="presParOf" srcId="{BBA1B072-16B1-4ADA-9E0B-116B495CB745}" destId="{2BB4B00C-0E18-43FF-96D0-A25C284D8C2F}" srcOrd="1" destOrd="0" presId="urn:microsoft.com/office/officeart/2009/3/layout/StepUpProcess"/>
    <dgm:cxn modelId="{3EEE9D0A-2C23-420D-8D2A-CDCB1CCBA564}" type="presParOf" srcId="{BBA1B072-16B1-4ADA-9E0B-116B495CB745}" destId="{E121A80F-CDEB-4A9F-9DB4-F194C5BA65C6}" srcOrd="2" destOrd="0" presId="urn:microsoft.com/office/officeart/2009/3/layout/StepUpProcess"/>
    <dgm:cxn modelId="{B318F780-D755-4403-9CB2-49DB95109B23}" type="presParOf" srcId="{BD2DCF52-12F3-4517-9A2B-D3C7FF0B75EA}" destId="{9A17ACC2-BFFD-40AC-8F48-3D1800A21CF7}" srcOrd="5" destOrd="0" presId="urn:microsoft.com/office/officeart/2009/3/layout/StepUpProcess"/>
    <dgm:cxn modelId="{ADDFF4DA-09EF-4629-9CDE-C25DEB19389C}" type="presParOf" srcId="{9A17ACC2-BFFD-40AC-8F48-3D1800A21CF7}" destId="{E2252637-A1E4-4982-94D1-1033FF501BF3}" srcOrd="0" destOrd="0" presId="urn:microsoft.com/office/officeart/2009/3/layout/StepUpProcess"/>
    <dgm:cxn modelId="{85D1078A-3A3E-409C-B548-CC26A65B9460}" type="presParOf" srcId="{BD2DCF52-12F3-4517-9A2B-D3C7FF0B75EA}" destId="{3402ADFE-4874-42FF-80C8-34BB5BE6C43A}" srcOrd="6" destOrd="0" presId="urn:microsoft.com/office/officeart/2009/3/layout/StepUpProcess"/>
    <dgm:cxn modelId="{BC093A7D-B7A5-4303-9400-D4576C7E41A5}" type="presParOf" srcId="{3402ADFE-4874-42FF-80C8-34BB5BE6C43A}" destId="{7323C13A-D8F0-457A-8ADA-569F684B51FD}" srcOrd="0" destOrd="0" presId="urn:microsoft.com/office/officeart/2009/3/layout/StepUpProcess"/>
    <dgm:cxn modelId="{8F9B51AC-09A4-46E1-A460-6A176203B3E3}" type="presParOf" srcId="{3402ADFE-4874-42FF-80C8-34BB5BE6C43A}" destId="{1499904C-32E2-4D3B-AA64-3273A8212024}" srcOrd="1" destOrd="0" presId="urn:microsoft.com/office/officeart/2009/3/layout/StepUpProcess"/>
    <dgm:cxn modelId="{ABEF99F9-9583-49DC-8F75-679B77BFEBA4}" type="presParOf" srcId="{3402ADFE-4874-42FF-80C8-34BB5BE6C43A}" destId="{BE701BA0-C57A-4ACE-B3FD-DEC7EAFE6FCC}" srcOrd="2" destOrd="0" presId="urn:microsoft.com/office/officeart/2009/3/layout/StepUpProcess"/>
    <dgm:cxn modelId="{C356000E-D431-440C-9650-620C7F6F813D}" type="presParOf" srcId="{BD2DCF52-12F3-4517-9A2B-D3C7FF0B75EA}" destId="{288D6C95-5A38-4D70-A367-3AAB3C437E75}" srcOrd="7" destOrd="0" presId="urn:microsoft.com/office/officeart/2009/3/layout/StepUpProcess"/>
    <dgm:cxn modelId="{D61F47CB-1651-46A8-AE14-3D30CE63B8C6}" type="presParOf" srcId="{288D6C95-5A38-4D70-A367-3AAB3C437E75}" destId="{F07E238B-1B72-42A6-90EE-26C886B9184E}" srcOrd="0" destOrd="0" presId="urn:microsoft.com/office/officeart/2009/3/layout/StepUpProcess"/>
    <dgm:cxn modelId="{F9E773CD-FAA9-453E-8D23-3DBC09B402D3}" type="presParOf" srcId="{BD2DCF52-12F3-4517-9A2B-D3C7FF0B75EA}" destId="{4EC9C474-9465-4DCA-8DCF-F607823969E3}" srcOrd="8" destOrd="0" presId="urn:microsoft.com/office/officeart/2009/3/layout/StepUpProcess"/>
    <dgm:cxn modelId="{C2860E34-29CC-4DF4-8B2D-0C20BE67AD2B}" type="presParOf" srcId="{4EC9C474-9465-4DCA-8DCF-F607823969E3}" destId="{CD370148-8E0A-445D-A849-6BBF4A98B74F}" srcOrd="0" destOrd="0" presId="urn:microsoft.com/office/officeart/2009/3/layout/StepUpProcess"/>
    <dgm:cxn modelId="{C9A75718-B1CC-46F8-906B-9898E9DB56DF}" type="presParOf" srcId="{4EC9C474-9465-4DCA-8DCF-F607823969E3}" destId="{6ADE0D61-4B9B-43F5-93A9-CEF088BB1D3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A072897-7337-47BA-A9DA-7EEEA084157E}" type="doc">
      <dgm:prSet loTypeId="urn:microsoft.com/office/officeart/2005/8/layout/chevron1" loCatId="process" qsTypeId="urn:microsoft.com/office/officeart/2005/8/quickstyle/simple3" qsCatId="simple" csTypeId="urn:microsoft.com/office/officeart/2005/8/colors/colorful1" csCatId="colorful" phldr="1"/>
      <dgm:spPr/>
    </dgm:pt>
    <dgm:pt modelId="{EE86A5BF-E64D-44E9-AFE8-051066F449FF}">
      <dgm:prSet phldrT="[Texto]"/>
      <dgm:spPr/>
      <dgm:t>
        <a:bodyPr/>
        <a:lstStyle/>
        <a:p>
          <a:r>
            <a:rPr lang="es-EC" dirty="0" smtClean="0"/>
            <a:t>ARTESANÍAS</a:t>
          </a:r>
          <a:endParaRPr lang="es-EC" dirty="0"/>
        </a:p>
      </dgm:t>
    </dgm:pt>
    <dgm:pt modelId="{591CD580-6285-4A12-A405-E6F13B3D6C50}" type="parTrans" cxnId="{70AEB56B-4EA4-4ECA-8FC3-713F7759245A}">
      <dgm:prSet/>
      <dgm:spPr/>
      <dgm:t>
        <a:bodyPr/>
        <a:lstStyle/>
        <a:p>
          <a:endParaRPr lang="es-EC"/>
        </a:p>
      </dgm:t>
    </dgm:pt>
    <dgm:pt modelId="{EB6ADA60-6899-40ED-AFE1-437E7FD738DF}" type="sibTrans" cxnId="{70AEB56B-4EA4-4ECA-8FC3-713F7759245A}">
      <dgm:prSet/>
      <dgm:spPr/>
      <dgm:t>
        <a:bodyPr/>
        <a:lstStyle/>
        <a:p>
          <a:endParaRPr lang="es-EC"/>
        </a:p>
      </dgm:t>
    </dgm:pt>
    <dgm:pt modelId="{44A6B0F4-A101-4C31-AA39-1C4F0C085E24}">
      <dgm:prSet phldrT="[Texto]"/>
      <dgm:spPr/>
      <dgm:t>
        <a:bodyPr/>
        <a:lstStyle/>
        <a:p>
          <a:r>
            <a:rPr lang="es-EC" dirty="0" smtClean="0"/>
            <a:t>ATRACTIVOS TURÍSTICOS</a:t>
          </a:r>
          <a:endParaRPr lang="es-EC" dirty="0"/>
        </a:p>
      </dgm:t>
    </dgm:pt>
    <dgm:pt modelId="{240B3A8E-DCB7-42DE-8A76-353FF82BE1F9}" type="parTrans" cxnId="{CC5E7846-E276-40DC-BCEC-AB88F32B0058}">
      <dgm:prSet/>
      <dgm:spPr/>
      <dgm:t>
        <a:bodyPr/>
        <a:lstStyle/>
        <a:p>
          <a:endParaRPr lang="es-EC"/>
        </a:p>
      </dgm:t>
    </dgm:pt>
    <dgm:pt modelId="{5E3D8526-55EF-453F-83B1-EB57FE56D686}" type="sibTrans" cxnId="{CC5E7846-E276-40DC-BCEC-AB88F32B0058}">
      <dgm:prSet/>
      <dgm:spPr/>
      <dgm:t>
        <a:bodyPr/>
        <a:lstStyle/>
        <a:p>
          <a:endParaRPr lang="es-EC"/>
        </a:p>
      </dgm:t>
    </dgm:pt>
    <dgm:pt modelId="{93D0537F-9D87-401C-846E-5FC40F39407C}">
      <dgm:prSet phldrT="[Texto]"/>
      <dgm:spPr/>
      <dgm:t>
        <a:bodyPr/>
        <a:lstStyle/>
        <a:p>
          <a:r>
            <a:rPr lang="es-EC" dirty="0" smtClean="0"/>
            <a:t>PEA</a:t>
          </a:r>
          <a:endParaRPr lang="es-EC" dirty="0"/>
        </a:p>
      </dgm:t>
    </dgm:pt>
    <dgm:pt modelId="{8E9868DD-B381-42F0-92A2-3192D33FB8F2}" type="parTrans" cxnId="{3280A13C-E56E-450B-90D8-EC1827D5B901}">
      <dgm:prSet/>
      <dgm:spPr/>
      <dgm:t>
        <a:bodyPr/>
        <a:lstStyle/>
        <a:p>
          <a:endParaRPr lang="es-EC"/>
        </a:p>
      </dgm:t>
    </dgm:pt>
    <dgm:pt modelId="{C715B172-3621-434F-B3EF-95CD9835C3A7}" type="sibTrans" cxnId="{3280A13C-E56E-450B-90D8-EC1827D5B901}">
      <dgm:prSet/>
      <dgm:spPr/>
      <dgm:t>
        <a:bodyPr/>
        <a:lstStyle/>
        <a:p>
          <a:endParaRPr lang="es-EC"/>
        </a:p>
      </dgm:t>
    </dgm:pt>
    <dgm:pt modelId="{08939E5F-B9E6-4E74-9BF5-AA4DB10076D2}">
      <dgm:prSet phldrT="[Texto]"/>
      <dgm:spPr/>
      <dgm:t>
        <a:bodyPr/>
        <a:lstStyle/>
        <a:p>
          <a:r>
            <a:rPr lang="es-EC" smtClean="0"/>
            <a:t>ACTIVIDADES TURÍSTICAS</a:t>
          </a:r>
          <a:endParaRPr lang="es-EC" dirty="0"/>
        </a:p>
      </dgm:t>
    </dgm:pt>
    <dgm:pt modelId="{82D86CC7-FAC3-4603-8ECB-50E35ECDE503}" type="parTrans" cxnId="{93F06967-AACF-477C-82B7-30E1A55B58EE}">
      <dgm:prSet/>
      <dgm:spPr/>
      <dgm:t>
        <a:bodyPr/>
        <a:lstStyle/>
        <a:p>
          <a:endParaRPr lang="es-EC"/>
        </a:p>
      </dgm:t>
    </dgm:pt>
    <dgm:pt modelId="{8415E247-71AE-4AD1-A625-F8E7F50C0FC6}" type="sibTrans" cxnId="{93F06967-AACF-477C-82B7-30E1A55B58EE}">
      <dgm:prSet/>
      <dgm:spPr/>
      <dgm:t>
        <a:bodyPr/>
        <a:lstStyle/>
        <a:p>
          <a:endParaRPr lang="es-EC"/>
        </a:p>
      </dgm:t>
    </dgm:pt>
    <dgm:pt modelId="{31799AC0-B96A-4808-84E9-536F247BCA55}" type="pres">
      <dgm:prSet presAssocID="{FA072897-7337-47BA-A9DA-7EEEA084157E}" presName="Name0" presStyleCnt="0">
        <dgm:presLayoutVars>
          <dgm:dir/>
          <dgm:animLvl val="lvl"/>
          <dgm:resizeHandles val="exact"/>
        </dgm:presLayoutVars>
      </dgm:prSet>
      <dgm:spPr/>
    </dgm:pt>
    <dgm:pt modelId="{A9D585B5-DA15-49C3-9161-AE7DA15CAF4E}" type="pres">
      <dgm:prSet presAssocID="{EE86A5BF-E64D-44E9-AFE8-051066F449F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37435E-7F7A-42FD-A013-1F220F72B8ED}" type="pres">
      <dgm:prSet presAssocID="{EB6ADA60-6899-40ED-AFE1-437E7FD738DF}" presName="parTxOnlySpace" presStyleCnt="0"/>
      <dgm:spPr/>
    </dgm:pt>
    <dgm:pt modelId="{464AAF7E-E186-4364-8A79-6885853AD3ED}" type="pres">
      <dgm:prSet presAssocID="{44A6B0F4-A101-4C31-AA39-1C4F0C085E2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F5DC45-E2E8-43E8-9D1F-71C2141D39E8}" type="pres">
      <dgm:prSet presAssocID="{5E3D8526-55EF-453F-83B1-EB57FE56D686}" presName="parTxOnlySpace" presStyleCnt="0"/>
      <dgm:spPr/>
    </dgm:pt>
    <dgm:pt modelId="{A8B32ED5-79E5-4E65-BA75-9AB457D23444}" type="pres">
      <dgm:prSet presAssocID="{08939E5F-B9E6-4E74-9BF5-AA4DB10076D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8965BB-842B-4A8D-87A8-1235E0C50946}" type="pres">
      <dgm:prSet presAssocID="{8415E247-71AE-4AD1-A625-F8E7F50C0FC6}" presName="parTxOnlySpace" presStyleCnt="0"/>
      <dgm:spPr/>
    </dgm:pt>
    <dgm:pt modelId="{CFC26C11-434C-4C1E-AEDE-EFD3600CAFF9}" type="pres">
      <dgm:prSet presAssocID="{93D0537F-9D87-401C-846E-5FC40F39407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0DA7B41-6BCE-4E0B-AE30-147872768FCB}" type="presOf" srcId="{44A6B0F4-A101-4C31-AA39-1C4F0C085E24}" destId="{464AAF7E-E186-4364-8A79-6885853AD3ED}" srcOrd="0" destOrd="0" presId="urn:microsoft.com/office/officeart/2005/8/layout/chevron1"/>
    <dgm:cxn modelId="{70AEB56B-4EA4-4ECA-8FC3-713F7759245A}" srcId="{FA072897-7337-47BA-A9DA-7EEEA084157E}" destId="{EE86A5BF-E64D-44E9-AFE8-051066F449FF}" srcOrd="0" destOrd="0" parTransId="{591CD580-6285-4A12-A405-E6F13B3D6C50}" sibTransId="{EB6ADA60-6899-40ED-AFE1-437E7FD738DF}"/>
    <dgm:cxn modelId="{93F06967-AACF-477C-82B7-30E1A55B58EE}" srcId="{FA072897-7337-47BA-A9DA-7EEEA084157E}" destId="{08939E5F-B9E6-4E74-9BF5-AA4DB10076D2}" srcOrd="2" destOrd="0" parTransId="{82D86CC7-FAC3-4603-8ECB-50E35ECDE503}" sibTransId="{8415E247-71AE-4AD1-A625-F8E7F50C0FC6}"/>
    <dgm:cxn modelId="{3280A13C-E56E-450B-90D8-EC1827D5B901}" srcId="{FA072897-7337-47BA-A9DA-7EEEA084157E}" destId="{93D0537F-9D87-401C-846E-5FC40F39407C}" srcOrd="3" destOrd="0" parTransId="{8E9868DD-B381-42F0-92A2-3192D33FB8F2}" sibTransId="{C715B172-3621-434F-B3EF-95CD9835C3A7}"/>
    <dgm:cxn modelId="{66BD6E84-ADEC-4A85-A5E3-1ED17262263F}" type="presOf" srcId="{FA072897-7337-47BA-A9DA-7EEEA084157E}" destId="{31799AC0-B96A-4808-84E9-536F247BCA55}" srcOrd="0" destOrd="0" presId="urn:microsoft.com/office/officeart/2005/8/layout/chevron1"/>
    <dgm:cxn modelId="{7A09BEC1-3CF8-49CC-9A79-650E0D97F3EA}" type="presOf" srcId="{93D0537F-9D87-401C-846E-5FC40F39407C}" destId="{CFC26C11-434C-4C1E-AEDE-EFD3600CAFF9}" srcOrd="0" destOrd="0" presId="urn:microsoft.com/office/officeart/2005/8/layout/chevron1"/>
    <dgm:cxn modelId="{CC5E7846-E276-40DC-BCEC-AB88F32B0058}" srcId="{FA072897-7337-47BA-A9DA-7EEEA084157E}" destId="{44A6B0F4-A101-4C31-AA39-1C4F0C085E24}" srcOrd="1" destOrd="0" parTransId="{240B3A8E-DCB7-42DE-8A76-353FF82BE1F9}" sibTransId="{5E3D8526-55EF-453F-83B1-EB57FE56D686}"/>
    <dgm:cxn modelId="{7B8418C5-BA3B-400F-B2D0-8C122386D119}" type="presOf" srcId="{EE86A5BF-E64D-44E9-AFE8-051066F449FF}" destId="{A9D585B5-DA15-49C3-9161-AE7DA15CAF4E}" srcOrd="0" destOrd="0" presId="urn:microsoft.com/office/officeart/2005/8/layout/chevron1"/>
    <dgm:cxn modelId="{848B908D-7801-49F0-9F58-A491AFDF8310}" type="presOf" srcId="{08939E5F-B9E6-4E74-9BF5-AA4DB10076D2}" destId="{A8B32ED5-79E5-4E65-BA75-9AB457D23444}" srcOrd="0" destOrd="0" presId="urn:microsoft.com/office/officeart/2005/8/layout/chevron1"/>
    <dgm:cxn modelId="{3F5F0A14-3D8B-4F1D-B76A-01579652B206}" type="presParOf" srcId="{31799AC0-B96A-4808-84E9-536F247BCA55}" destId="{A9D585B5-DA15-49C3-9161-AE7DA15CAF4E}" srcOrd="0" destOrd="0" presId="urn:microsoft.com/office/officeart/2005/8/layout/chevron1"/>
    <dgm:cxn modelId="{99C16DEA-5336-4E8D-9CBC-F367D1FAF5C8}" type="presParOf" srcId="{31799AC0-B96A-4808-84E9-536F247BCA55}" destId="{D037435E-7F7A-42FD-A013-1F220F72B8ED}" srcOrd="1" destOrd="0" presId="urn:microsoft.com/office/officeart/2005/8/layout/chevron1"/>
    <dgm:cxn modelId="{8ADFB37D-B4A9-4B7A-AB0E-4D0A5AFF5534}" type="presParOf" srcId="{31799AC0-B96A-4808-84E9-536F247BCA55}" destId="{464AAF7E-E186-4364-8A79-6885853AD3ED}" srcOrd="2" destOrd="0" presId="urn:microsoft.com/office/officeart/2005/8/layout/chevron1"/>
    <dgm:cxn modelId="{6B5FC4FA-16B6-44A9-A261-D2BC838A716E}" type="presParOf" srcId="{31799AC0-B96A-4808-84E9-536F247BCA55}" destId="{10F5DC45-E2E8-43E8-9D1F-71C2141D39E8}" srcOrd="3" destOrd="0" presId="urn:microsoft.com/office/officeart/2005/8/layout/chevron1"/>
    <dgm:cxn modelId="{0D1EF62F-6950-44D7-B466-3B680FF4A1D6}" type="presParOf" srcId="{31799AC0-B96A-4808-84E9-536F247BCA55}" destId="{A8B32ED5-79E5-4E65-BA75-9AB457D23444}" srcOrd="4" destOrd="0" presId="urn:microsoft.com/office/officeart/2005/8/layout/chevron1"/>
    <dgm:cxn modelId="{BE42A64B-4909-40F6-87CA-6C12ABBE343E}" type="presParOf" srcId="{31799AC0-B96A-4808-84E9-536F247BCA55}" destId="{198965BB-842B-4A8D-87A8-1235E0C50946}" srcOrd="5" destOrd="0" presId="urn:microsoft.com/office/officeart/2005/8/layout/chevron1"/>
    <dgm:cxn modelId="{A9C41B72-F142-4962-B963-B6457647D272}" type="presParOf" srcId="{31799AC0-B96A-4808-84E9-536F247BCA55}" destId="{CFC26C11-434C-4C1E-AEDE-EFD3600CAFF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EF7320-6DAC-4F5F-909C-2A99B36D5768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8DF76DB0-95D3-4C4A-9DB1-4B1F09E035E9}">
      <dgm:prSet phldrT="[Texto]"/>
      <dgm:spPr/>
      <dgm:t>
        <a:bodyPr/>
        <a:lstStyle/>
        <a:p>
          <a:endParaRPr lang="es-EC" dirty="0" smtClean="0"/>
        </a:p>
        <a:p>
          <a:r>
            <a:rPr lang="es-EC" dirty="0" smtClean="0"/>
            <a:t>Limpieza y conservación de Ríos y Cascadas</a:t>
          </a:r>
          <a:br>
            <a:rPr lang="es-EC" dirty="0" smtClean="0"/>
          </a:br>
          <a:r>
            <a:rPr lang="es-EC" dirty="0" smtClean="0"/>
            <a:t/>
          </a:r>
          <a:br>
            <a:rPr lang="es-EC" dirty="0" smtClean="0"/>
          </a:br>
          <a:r>
            <a:rPr lang="es-EC" b="1" dirty="0" smtClean="0"/>
            <a:t>25%</a:t>
          </a:r>
          <a:endParaRPr lang="es-EC"/>
        </a:p>
      </dgm:t>
    </dgm:pt>
    <dgm:pt modelId="{5C52C97A-71E0-4291-96EF-6C0F492C4E34}" type="parTrans" cxnId="{05B658F1-FA66-4D61-872D-3F754DBE2296}">
      <dgm:prSet/>
      <dgm:spPr/>
      <dgm:t>
        <a:bodyPr/>
        <a:lstStyle/>
        <a:p>
          <a:endParaRPr lang="es-EC"/>
        </a:p>
      </dgm:t>
    </dgm:pt>
    <dgm:pt modelId="{7C4291DC-F764-45CB-9DF7-A68ADE4A38EE}" type="sibTrans" cxnId="{05B658F1-FA66-4D61-872D-3F754DBE2296}">
      <dgm:prSet/>
      <dgm:spPr/>
      <dgm:t>
        <a:bodyPr/>
        <a:lstStyle/>
        <a:p>
          <a:endParaRPr lang="es-EC"/>
        </a:p>
      </dgm:t>
    </dgm:pt>
    <dgm:pt modelId="{1F24A633-5C8D-4727-B7E1-BB7CD13DE0CF}">
      <dgm:prSet phldrT="[Texto]"/>
      <dgm:spPr/>
      <dgm:t>
        <a:bodyPr/>
        <a:lstStyle/>
        <a:p>
          <a:r>
            <a:rPr lang="es-EC" dirty="0" smtClean="0"/>
            <a:t>Creación de áreas recreativas</a:t>
          </a:r>
        </a:p>
        <a:p>
          <a:r>
            <a:rPr lang="es-EC" b="1" dirty="0" smtClean="0"/>
            <a:t>20%</a:t>
          </a:r>
          <a:endParaRPr lang="es-EC"/>
        </a:p>
      </dgm:t>
    </dgm:pt>
    <dgm:pt modelId="{34E92EDF-300F-4D1F-9501-4F362668C165}" type="parTrans" cxnId="{D96FE8CC-4C33-4A94-A4BE-EAAAAB62CA39}">
      <dgm:prSet/>
      <dgm:spPr/>
      <dgm:t>
        <a:bodyPr/>
        <a:lstStyle/>
        <a:p>
          <a:endParaRPr lang="es-EC"/>
        </a:p>
      </dgm:t>
    </dgm:pt>
    <dgm:pt modelId="{0F6F9DA8-07A9-48DA-B317-6A16548115F9}" type="sibTrans" cxnId="{D96FE8CC-4C33-4A94-A4BE-EAAAAB62CA39}">
      <dgm:prSet/>
      <dgm:spPr/>
      <dgm:t>
        <a:bodyPr/>
        <a:lstStyle/>
        <a:p>
          <a:endParaRPr lang="es-EC"/>
        </a:p>
      </dgm:t>
    </dgm:pt>
    <dgm:pt modelId="{D5470E9B-9245-487E-93E1-E226F6F9D7FF}">
      <dgm:prSet phldrT="[Texto]"/>
      <dgm:spPr/>
      <dgm:t>
        <a:bodyPr/>
        <a:lstStyle/>
        <a:p>
          <a:r>
            <a:rPr lang="es-EC" dirty="0" smtClean="0"/>
            <a:t>Programas de capacitación turística</a:t>
          </a:r>
        </a:p>
        <a:p>
          <a:r>
            <a:rPr lang="es-EC" b="1" dirty="0" smtClean="0"/>
            <a:t>19%</a:t>
          </a:r>
          <a:endParaRPr lang="es-EC"/>
        </a:p>
      </dgm:t>
    </dgm:pt>
    <dgm:pt modelId="{2B412948-CB79-4EE9-A2DC-F9B012AE843A}" type="parTrans" cxnId="{6EFE8476-E062-4E02-81B9-DD58A9996139}">
      <dgm:prSet/>
      <dgm:spPr/>
      <dgm:t>
        <a:bodyPr/>
        <a:lstStyle/>
        <a:p>
          <a:endParaRPr lang="es-EC"/>
        </a:p>
      </dgm:t>
    </dgm:pt>
    <dgm:pt modelId="{0D8A44A2-B259-4CC0-AB1D-C9606A6C3E27}" type="sibTrans" cxnId="{6EFE8476-E062-4E02-81B9-DD58A9996139}">
      <dgm:prSet/>
      <dgm:spPr/>
      <dgm:t>
        <a:bodyPr/>
        <a:lstStyle/>
        <a:p>
          <a:endParaRPr lang="es-EC"/>
        </a:p>
      </dgm:t>
    </dgm:pt>
    <dgm:pt modelId="{004815FB-80CC-4A72-B3DE-1D5431DA9F00}" type="pres">
      <dgm:prSet presAssocID="{E8EF7320-6DAC-4F5F-909C-2A99B36D5768}" presName="Name0" presStyleCnt="0">
        <dgm:presLayoutVars>
          <dgm:dir/>
          <dgm:resizeHandles val="exact"/>
        </dgm:presLayoutVars>
      </dgm:prSet>
      <dgm:spPr/>
    </dgm:pt>
    <dgm:pt modelId="{3BEB88B6-24DD-4157-B239-B3C724EC046E}" type="pres">
      <dgm:prSet presAssocID="{E8EF7320-6DAC-4F5F-909C-2A99B36D5768}" presName="fgShape" presStyleLbl="fgShp" presStyleIdx="0" presStyleCnt="1"/>
      <dgm:spPr/>
    </dgm:pt>
    <dgm:pt modelId="{B3F7A9B4-D22A-4D1E-ACBC-DAC05DF07D59}" type="pres">
      <dgm:prSet presAssocID="{E8EF7320-6DAC-4F5F-909C-2A99B36D5768}" presName="linComp" presStyleCnt="0"/>
      <dgm:spPr/>
    </dgm:pt>
    <dgm:pt modelId="{6FDAB6F8-497D-45CA-B773-033604473FBC}" type="pres">
      <dgm:prSet presAssocID="{8DF76DB0-95D3-4C4A-9DB1-4B1F09E035E9}" presName="compNode" presStyleCnt="0"/>
      <dgm:spPr/>
    </dgm:pt>
    <dgm:pt modelId="{6460CDB1-5732-4B9C-878A-3ED1BF7282B9}" type="pres">
      <dgm:prSet presAssocID="{8DF76DB0-95D3-4C4A-9DB1-4B1F09E035E9}" presName="bkgdShape" presStyleLbl="node1" presStyleIdx="0" presStyleCnt="3"/>
      <dgm:spPr/>
      <dgm:t>
        <a:bodyPr/>
        <a:lstStyle/>
        <a:p>
          <a:endParaRPr lang="es-EC"/>
        </a:p>
      </dgm:t>
    </dgm:pt>
    <dgm:pt modelId="{595413EF-A902-464B-A98F-E3B66C5696AB}" type="pres">
      <dgm:prSet presAssocID="{8DF76DB0-95D3-4C4A-9DB1-4B1F09E035E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0521A3-8B0A-47A5-BC4C-1CCE04830D03}" type="pres">
      <dgm:prSet presAssocID="{8DF76DB0-95D3-4C4A-9DB1-4B1F09E035E9}" presName="invisiNode" presStyleLbl="node1" presStyleIdx="0" presStyleCnt="3"/>
      <dgm:spPr/>
    </dgm:pt>
    <dgm:pt modelId="{A7F1C262-A0D5-4EAB-A2C0-E876600CA4D5}" type="pres">
      <dgm:prSet presAssocID="{8DF76DB0-95D3-4C4A-9DB1-4B1F09E035E9}" presName="imagNode" presStyleLbl="fgImgPlace1" presStyleIdx="0" presStyleCnt="3" custScaleX="158732" custScaleY="143001" custLinFactNeighborX="894" custLinFactNeighborY="71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7772245A-F5F7-472B-BDB4-FE8F1F2143A6}" type="pres">
      <dgm:prSet presAssocID="{7C4291DC-F764-45CB-9DF7-A68ADE4A38E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BB1A0FC-EC81-41DA-BCB9-92D88C8ADA7D}" type="pres">
      <dgm:prSet presAssocID="{1F24A633-5C8D-4727-B7E1-BB7CD13DE0CF}" presName="compNode" presStyleCnt="0"/>
      <dgm:spPr/>
    </dgm:pt>
    <dgm:pt modelId="{116D68AA-F033-4E61-A24B-0E9F91DEE7CB}" type="pres">
      <dgm:prSet presAssocID="{1F24A633-5C8D-4727-B7E1-BB7CD13DE0CF}" presName="bkgdShape" presStyleLbl="node1" presStyleIdx="1" presStyleCnt="3"/>
      <dgm:spPr/>
      <dgm:t>
        <a:bodyPr/>
        <a:lstStyle/>
        <a:p>
          <a:endParaRPr lang="es-EC"/>
        </a:p>
      </dgm:t>
    </dgm:pt>
    <dgm:pt modelId="{CC1CA51C-5541-4405-81C5-8E40832F5C30}" type="pres">
      <dgm:prSet presAssocID="{1F24A633-5C8D-4727-B7E1-BB7CD13DE0C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B38508-DD5C-489A-AA2C-9F9CA247501D}" type="pres">
      <dgm:prSet presAssocID="{1F24A633-5C8D-4727-B7E1-BB7CD13DE0CF}" presName="invisiNode" presStyleLbl="node1" presStyleIdx="1" presStyleCnt="3"/>
      <dgm:spPr/>
    </dgm:pt>
    <dgm:pt modelId="{9B826CB8-6BDE-406A-AC75-B4F39102A5D2}" type="pres">
      <dgm:prSet presAssocID="{1F24A633-5C8D-4727-B7E1-BB7CD13DE0CF}" presName="imagNode" presStyleLbl="fgImgPlace1" presStyleIdx="1" presStyleCnt="3" custScaleX="160875" custScaleY="141027" custLinFactNeighborX="894" custLinFactNeighborY="625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4469DBA6-0F92-441E-895B-E2AEB7252434}" type="pres">
      <dgm:prSet presAssocID="{0F6F9DA8-07A9-48DA-B317-6A16548115F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7FE5865A-B535-4906-ACD8-044AB7DF0AFD}" type="pres">
      <dgm:prSet presAssocID="{D5470E9B-9245-487E-93E1-E226F6F9D7FF}" presName="compNode" presStyleCnt="0"/>
      <dgm:spPr/>
    </dgm:pt>
    <dgm:pt modelId="{CC15B988-30F3-4EC4-85ED-FEB1B997AF5F}" type="pres">
      <dgm:prSet presAssocID="{D5470E9B-9245-487E-93E1-E226F6F9D7FF}" presName="bkgdShape" presStyleLbl="node1" presStyleIdx="2" presStyleCnt="3"/>
      <dgm:spPr/>
      <dgm:t>
        <a:bodyPr/>
        <a:lstStyle/>
        <a:p>
          <a:endParaRPr lang="es-EC"/>
        </a:p>
      </dgm:t>
    </dgm:pt>
    <dgm:pt modelId="{9CA76A73-0637-4E47-9360-46E26367F965}" type="pres">
      <dgm:prSet presAssocID="{D5470E9B-9245-487E-93E1-E226F6F9D7F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FCE793-9C0C-45E4-AD6D-D83451316893}" type="pres">
      <dgm:prSet presAssocID="{D5470E9B-9245-487E-93E1-E226F6F9D7FF}" presName="invisiNode" presStyleLbl="node1" presStyleIdx="2" presStyleCnt="3"/>
      <dgm:spPr/>
    </dgm:pt>
    <dgm:pt modelId="{0D004D8B-047D-461A-BDC2-B35029047B4E}" type="pres">
      <dgm:prSet presAssocID="{D5470E9B-9245-487E-93E1-E226F6F9D7FF}" presName="imagNode" presStyleLbl="fgImgPlace1" presStyleIdx="2" presStyleCnt="3" custScaleX="152295" custScaleY="137452" custLinFactNeighborX="1787" custLinFactNeighborY="625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</dgm:ptLst>
  <dgm:cxnLst>
    <dgm:cxn modelId="{6503378D-5DED-4416-9DA4-1338EAE1DE0B}" type="presOf" srcId="{8DF76DB0-95D3-4C4A-9DB1-4B1F09E035E9}" destId="{6460CDB1-5732-4B9C-878A-3ED1BF7282B9}" srcOrd="0" destOrd="0" presId="urn:microsoft.com/office/officeart/2005/8/layout/hList7"/>
    <dgm:cxn modelId="{05B658F1-FA66-4D61-872D-3F754DBE2296}" srcId="{E8EF7320-6DAC-4F5F-909C-2A99B36D5768}" destId="{8DF76DB0-95D3-4C4A-9DB1-4B1F09E035E9}" srcOrd="0" destOrd="0" parTransId="{5C52C97A-71E0-4291-96EF-6C0F492C4E34}" sibTransId="{7C4291DC-F764-45CB-9DF7-A68ADE4A38EE}"/>
    <dgm:cxn modelId="{12AC422E-F84A-4CEA-BE83-B9FAB14DC0D2}" type="presOf" srcId="{1F24A633-5C8D-4727-B7E1-BB7CD13DE0CF}" destId="{116D68AA-F033-4E61-A24B-0E9F91DEE7CB}" srcOrd="0" destOrd="0" presId="urn:microsoft.com/office/officeart/2005/8/layout/hList7"/>
    <dgm:cxn modelId="{2DE8C979-3B4B-42EE-BF29-099B5532BD9D}" type="presOf" srcId="{8DF76DB0-95D3-4C4A-9DB1-4B1F09E035E9}" destId="{595413EF-A902-464B-A98F-E3B66C5696AB}" srcOrd="1" destOrd="0" presId="urn:microsoft.com/office/officeart/2005/8/layout/hList7"/>
    <dgm:cxn modelId="{FC3295FC-7C80-4B4F-9186-8DEBD7F8E8C2}" type="presOf" srcId="{D5470E9B-9245-487E-93E1-E226F6F9D7FF}" destId="{CC15B988-30F3-4EC4-85ED-FEB1B997AF5F}" srcOrd="0" destOrd="0" presId="urn:microsoft.com/office/officeart/2005/8/layout/hList7"/>
    <dgm:cxn modelId="{333402C1-4CBB-4DE5-9604-29CEA7BE9DAD}" type="presOf" srcId="{0F6F9DA8-07A9-48DA-B317-6A16548115F9}" destId="{4469DBA6-0F92-441E-895B-E2AEB7252434}" srcOrd="0" destOrd="0" presId="urn:microsoft.com/office/officeart/2005/8/layout/hList7"/>
    <dgm:cxn modelId="{100E71F5-BA1F-475C-ACCC-0438BB05589D}" type="presOf" srcId="{7C4291DC-F764-45CB-9DF7-A68ADE4A38EE}" destId="{7772245A-F5F7-472B-BDB4-FE8F1F2143A6}" srcOrd="0" destOrd="0" presId="urn:microsoft.com/office/officeart/2005/8/layout/hList7"/>
    <dgm:cxn modelId="{6EFE8476-E062-4E02-81B9-DD58A9996139}" srcId="{E8EF7320-6DAC-4F5F-909C-2A99B36D5768}" destId="{D5470E9B-9245-487E-93E1-E226F6F9D7FF}" srcOrd="2" destOrd="0" parTransId="{2B412948-CB79-4EE9-A2DC-F9B012AE843A}" sibTransId="{0D8A44A2-B259-4CC0-AB1D-C9606A6C3E27}"/>
    <dgm:cxn modelId="{D0A4DF74-6289-4561-8052-457CE256C5DD}" type="presOf" srcId="{E8EF7320-6DAC-4F5F-909C-2A99B36D5768}" destId="{004815FB-80CC-4A72-B3DE-1D5431DA9F00}" srcOrd="0" destOrd="0" presId="urn:microsoft.com/office/officeart/2005/8/layout/hList7"/>
    <dgm:cxn modelId="{D96FE8CC-4C33-4A94-A4BE-EAAAAB62CA39}" srcId="{E8EF7320-6DAC-4F5F-909C-2A99B36D5768}" destId="{1F24A633-5C8D-4727-B7E1-BB7CD13DE0CF}" srcOrd="1" destOrd="0" parTransId="{34E92EDF-300F-4D1F-9501-4F362668C165}" sibTransId="{0F6F9DA8-07A9-48DA-B317-6A16548115F9}"/>
    <dgm:cxn modelId="{AF61F072-BA20-4B6A-A678-52746275A987}" type="presOf" srcId="{D5470E9B-9245-487E-93E1-E226F6F9D7FF}" destId="{9CA76A73-0637-4E47-9360-46E26367F965}" srcOrd="1" destOrd="0" presId="urn:microsoft.com/office/officeart/2005/8/layout/hList7"/>
    <dgm:cxn modelId="{FB91E626-B850-4596-A340-8C1FEE9C5F8B}" type="presOf" srcId="{1F24A633-5C8D-4727-B7E1-BB7CD13DE0CF}" destId="{CC1CA51C-5541-4405-81C5-8E40832F5C30}" srcOrd="1" destOrd="0" presId="urn:microsoft.com/office/officeart/2005/8/layout/hList7"/>
    <dgm:cxn modelId="{72A20A61-7066-4611-A435-A1880F4A98DF}" type="presParOf" srcId="{004815FB-80CC-4A72-B3DE-1D5431DA9F00}" destId="{3BEB88B6-24DD-4157-B239-B3C724EC046E}" srcOrd="0" destOrd="0" presId="urn:microsoft.com/office/officeart/2005/8/layout/hList7"/>
    <dgm:cxn modelId="{C76724D6-19EB-4442-AE5D-B413D5983FEB}" type="presParOf" srcId="{004815FB-80CC-4A72-B3DE-1D5431DA9F00}" destId="{B3F7A9B4-D22A-4D1E-ACBC-DAC05DF07D59}" srcOrd="1" destOrd="0" presId="urn:microsoft.com/office/officeart/2005/8/layout/hList7"/>
    <dgm:cxn modelId="{192C9FDA-3800-4D5D-B35E-F47A7050F309}" type="presParOf" srcId="{B3F7A9B4-D22A-4D1E-ACBC-DAC05DF07D59}" destId="{6FDAB6F8-497D-45CA-B773-033604473FBC}" srcOrd="0" destOrd="0" presId="urn:microsoft.com/office/officeart/2005/8/layout/hList7"/>
    <dgm:cxn modelId="{1A35AAF4-A338-4746-91F6-318823033E8C}" type="presParOf" srcId="{6FDAB6F8-497D-45CA-B773-033604473FBC}" destId="{6460CDB1-5732-4B9C-878A-3ED1BF7282B9}" srcOrd="0" destOrd="0" presId="urn:microsoft.com/office/officeart/2005/8/layout/hList7"/>
    <dgm:cxn modelId="{66C8743A-8E1C-4159-8518-F7636A60585A}" type="presParOf" srcId="{6FDAB6F8-497D-45CA-B773-033604473FBC}" destId="{595413EF-A902-464B-A98F-E3B66C5696AB}" srcOrd="1" destOrd="0" presId="urn:microsoft.com/office/officeart/2005/8/layout/hList7"/>
    <dgm:cxn modelId="{56EAB3BB-FC15-4F31-96D3-3F8290A44EE0}" type="presParOf" srcId="{6FDAB6F8-497D-45CA-B773-033604473FBC}" destId="{350521A3-8B0A-47A5-BC4C-1CCE04830D03}" srcOrd="2" destOrd="0" presId="urn:microsoft.com/office/officeart/2005/8/layout/hList7"/>
    <dgm:cxn modelId="{387D7FB1-5232-455F-A763-E0832B7903E0}" type="presParOf" srcId="{6FDAB6F8-497D-45CA-B773-033604473FBC}" destId="{A7F1C262-A0D5-4EAB-A2C0-E876600CA4D5}" srcOrd="3" destOrd="0" presId="urn:microsoft.com/office/officeart/2005/8/layout/hList7"/>
    <dgm:cxn modelId="{F659EE53-0B94-4A87-B40E-C1E76BEA008A}" type="presParOf" srcId="{B3F7A9B4-D22A-4D1E-ACBC-DAC05DF07D59}" destId="{7772245A-F5F7-472B-BDB4-FE8F1F2143A6}" srcOrd="1" destOrd="0" presId="urn:microsoft.com/office/officeart/2005/8/layout/hList7"/>
    <dgm:cxn modelId="{D518C2A4-33C7-4642-9D83-649803EB8B75}" type="presParOf" srcId="{B3F7A9B4-D22A-4D1E-ACBC-DAC05DF07D59}" destId="{EBB1A0FC-EC81-41DA-BCB9-92D88C8ADA7D}" srcOrd="2" destOrd="0" presId="urn:microsoft.com/office/officeart/2005/8/layout/hList7"/>
    <dgm:cxn modelId="{7866184C-7546-4B85-B242-AFB2CF110647}" type="presParOf" srcId="{EBB1A0FC-EC81-41DA-BCB9-92D88C8ADA7D}" destId="{116D68AA-F033-4E61-A24B-0E9F91DEE7CB}" srcOrd="0" destOrd="0" presId="urn:microsoft.com/office/officeart/2005/8/layout/hList7"/>
    <dgm:cxn modelId="{6F6E9861-66FE-44DC-8866-921E430888C1}" type="presParOf" srcId="{EBB1A0FC-EC81-41DA-BCB9-92D88C8ADA7D}" destId="{CC1CA51C-5541-4405-81C5-8E40832F5C30}" srcOrd="1" destOrd="0" presId="urn:microsoft.com/office/officeart/2005/8/layout/hList7"/>
    <dgm:cxn modelId="{982C2CBE-085C-40C7-8951-A1B7FFAE521D}" type="presParOf" srcId="{EBB1A0FC-EC81-41DA-BCB9-92D88C8ADA7D}" destId="{81B38508-DD5C-489A-AA2C-9F9CA247501D}" srcOrd="2" destOrd="0" presId="urn:microsoft.com/office/officeart/2005/8/layout/hList7"/>
    <dgm:cxn modelId="{F2AA59CF-7F72-48D5-98D7-36BEBB7FEAFC}" type="presParOf" srcId="{EBB1A0FC-EC81-41DA-BCB9-92D88C8ADA7D}" destId="{9B826CB8-6BDE-406A-AC75-B4F39102A5D2}" srcOrd="3" destOrd="0" presId="urn:microsoft.com/office/officeart/2005/8/layout/hList7"/>
    <dgm:cxn modelId="{BB32D8B2-7452-4803-AA7D-B19AE0CEFAB0}" type="presParOf" srcId="{B3F7A9B4-D22A-4D1E-ACBC-DAC05DF07D59}" destId="{4469DBA6-0F92-441E-895B-E2AEB7252434}" srcOrd="3" destOrd="0" presId="urn:microsoft.com/office/officeart/2005/8/layout/hList7"/>
    <dgm:cxn modelId="{2447033E-83C1-48B1-B845-92346CB5932D}" type="presParOf" srcId="{B3F7A9B4-D22A-4D1E-ACBC-DAC05DF07D59}" destId="{7FE5865A-B535-4906-ACD8-044AB7DF0AFD}" srcOrd="4" destOrd="0" presId="urn:microsoft.com/office/officeart/2005/8/layout/hList7"/>
    <dgm:cxn modelId="{10CE75A3-F334-4756-81BA-85678B43002F}" type="presParOf" srcId="{7FE5865A-B535-4906-ACD8-044AB7DF0AFD}" destId="{CC15B988-30F3-4EC4-85ED-FEB1B997AF5F}" srcOrd="0" destOrd="0" presId="urn:microsoft.com/office/officeart/2005/8/layout/hList7"/>
    <dgm:cxn modelId="{2C16D0F4-0426-4437-9C3C-A91CC2FDF9FB}" type="presParOf" srcId="{7FE5865A-B535-4906-ACD8-044AB7DF0AFD}" destId="{9CA76A73-0637-4E47-9360-46E26367F965}" srcOrd="1" destOrd="0" presId="urn:microsoft.com/office/officeart/2005/8/layout/hList7"/>
    <dgm:cxn modelId="{2B59405E-F292-4625-B4F9-779E5F2DCBB6}" type="presParOf" srcId="{7FE5865A-B535-4906-ACD8-044AB7DF0AFD}" destId="{0BFCE793-9C0C-45E4-AD6D-D83451316893}" srcOrd="2" destOrd="0" presId="urn:microsoft.com/office/officeart/2005/8/layout/hList7"/>
    <dgm:cxn modelId="{CB07DCE9-E89B-478F-B049-9129F8DF54B0}" type="presParOf" srcId="{7FE5865A-B535-4906-ACD8-044AB7DF0AFD}" destId="{0D004D8B-047D-461A-BDC2-B35029047B4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8A3EF7-B062-466B-9CEB-E2368AAD0E4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s-EC"/>
        </a:p>
      </dgm:t>
    </dgm:pt>
    <dgm:pt modelId="{D0C3147E-A161-4DD5-9B01-98CB0C18552F}">
      <dgm:prSet/>
      <dgm:spPr/>
      <dgm:t>
        <a:bodyPr/>
        <a:lstStyle/>
        <a:p>
          <a:pPr rtl="0"/>
          <a:r>
            <a:rPr lang="es-EC" b="1" i="0" baseline="0" dirty="0" smtClean="0"/>
            <a:t>¿Estaría usted dispuesto a recibir en su hogar voluntarios extranjeros que vengan por un determinado tiempo?</a:t>
          </a:r>
          <a:endParaRPr lang="es-EC" dirty="0"/>
        </a:p>
      </dgm:t>
    </dgm:pt>
    <dgm:pt modelId="{89282C47-CAD8-466C-B191-411F7268E8FB}" type="parTrans" cxnId="{4D2D7446-C710-4C3C-AE16-28189E455AE5}">
      <dgm:prSet/>
      <dgm:spPr/>
      <dgm:t>
        <a:bodyPr/>
        <a:lstStyle/>
        <a:p>
          <a:endParaRPr lang="es-EC"/>
        </a:p>
      </dgm:t>
    </dgm:pt>
    <dgm:pt modelId="{70C50DC4-665B-460A-B5DF-FF769B528E76}" type="sibTrans" cxnId="{4D2D7446-C710-4C3C-AE16-28189E455AE5}">
      <dgm:prSet/>
      <dgm:spPr/>
      <dgm:t>
        <a:bodyPr/>
        <a:lstStyle/>
        <a:p>
          <a:endParaRPr lang="es-EC"/>
        </a:p>
      </dgm:t>
    </dgm:pt>
    <dgm:pt modelId="{12094B79-1666-40F7-89B9-2C6E3DF87680}">
      <dgm:prSet/>
      <dgm:spPr/>
      <dgm:t>
        <a:bodyPr/>
        <a:lstStyle/>
        <a:p>
          <a:pPr rtl="0"/>
          <a:r>
            <a:rPr lang="es-EC" b="1" i="0" baseline="0" smtClean="0"/>
            <a:t>¿Cuánto tiempo estaría dispuesto a recibir a un voluntario en su hogar?</a:t>
          </a:r>
          <a:endParaRPr lang="es-EC"/>
        </a:p>
      </dgm:t>
    </dgm:pt>
    <dgm:pt modelId="{EC6A5573-7816-4419-B631-D8EA3EA199D6}" type="parTrans" cxnId="{9D5D2D35-CA6F-4C4C-8A81-C95567CC2788}">
      <dgm:prSet/>
      <dgm:spPr/>
      <dgm:t>
        <a:bodyPr/>
        <a:lstStyle/>
        <a:p>
          <a:endParaRPr lang="es-EC"/>
        </a:p>
      </dgm:t>
    </dgm:pt>
    <dgm:pt modelId="{9A9508A4-8768-4DB4-9986-C68B55B47C3E}" type="sibTrans" cxnId="{9D5D2D35-CA6F-4C4C-8A81-C95567CC2788}">
      <dgm:prSet/>
      <dgm:spPr/>
      <dgm:t>
        <a:bodyPr/>
        <a:lstStyle/>
        <a:p>
          <a:endParaRPr lang="es-EC"/>
        </a:p>
      </dgm:t>
    </dgm:pt>
    <dgm:pt modelId="{D97D531B-5CD3-4675-93F6-A373F2A4480F}">
      <dgm:prSet/>
      <dgm:spPr/>
      <dgm:t>
        <a:bodyPr/>
        <a:lstStyle/>
        <a:p>
          <a:pPr rtl="0"/>
          <a:r>
            <a:rPr lang="es-EC" b="1" i="0" baseline="0" smtClean="0"/>
            <a:t>¿Qué servicios estaría dispuesto usted a ofrecer a un voluntario?</a:t>
          </a:r>
          <a:endParaRPr lang="es-EC"/>
        </a:p>
      </dgm:t>
    </dgm:pt>
    <dgm:pt modelId="{6F492857-7806-46C7-BCAD-529594BB24ED}" type="parTrans" cxnId="{2F9941D2-9D87-42F9-A6DF-089B5AAAE5AA}">
      <dgm:prSet/>
      <dgm:spPr/>
      <dgm:t>
        <a:bodyPr/>
        <a:lstStyle/>
        <a:p>
          <a:endParaRPr lang="es-EC"/>
        </a:p>
      </dgm:t>
    </dgm:pt>
    <dgm:pt modelId="{CE83C041-C378-457E-B851-46AEB5D6603B}" type="sibTrans" cxnId="{2F9941D2-9D87-42F9-A6DF-089B5AAAE5AA}">
      <dgm:prSet/>
      <dgm:spPr/>
      <dgm:t>
        <a:bodyPr/>
        <a:lstStyle/>
        <a:p>
          <a:endParaRPr lang="es-EC"/>
        </a:p>
      </dgm:t>
    </dgm:pt>
    <dgm:pt modelId="{6DA70D10-FB44-4660-8E14-53E39C283401}" type="pres">
      <dgm:prSet presAssocID="{818A3EF7-B062-466B-9CEB-E2368AAD0E44}" presName="linear" presStyleCnt="0">
        <dgm:presLayoutVars>
          <dgm:animLvl val="lvl"/>
          <dgm:resizeHandles val="exact"/>
        </dgm:presLayoutVars>
      </dgm:prSet>
      <dgm:spPr/>
    </dgm:pt>
    <dgm:pt modelId="{6847E80A-A5F3-4ED5-B840-0D1A6DA11B41}" type="pres">
      <dgm:prSet presAssocID="{D0C3147E-A161-4DD5-9B01-98CB0C1855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B30C872-3984-495D-82A8-7752FDAE1F10}" type="pres">
      <dgm:prSet presAssocID="{70C50DC4-665B-460A-B5DF-FF769B528E76}" presName="spacer" presStyleCnt="0"/>
      <dgm:spPr/>
    </dgm:pt>
    <dgm:pt modelId="{98E0BE54-814A-41A3-B802-9BB7011C2E46}" type="pres">
      <dgm:prSet presAssocID="{12094B79-1666-40F7-89B9-2C6E3DF876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1741DCA-DA5A-4B71-B7AA-18B030C6634C}" type="pres">
      <dgm:prSet presAssocID="{9A9508A4-8768-4DB4-9986-C68B55B47C3E}" presName="spacer" presStyleCnt="0"/>
      <dgm:spPr/>
    </dgm:pt>
    <dgm:pt modelId="{C56FCD53-BF7E-4E92-9C45-5A67056D6D3A}" type="pres">
      <dgm:prSet presAssocID="{D97D531B-5CD3-4675-93F6-A373F2A4480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A519D5D-9242-46A0-BD5F-78495444151C}" type="presOf" srcId="{D97D531B-5CD3-4675-93F6-A373F2A4480F}" destId="{C56FCD53-BF7E-4E92-9C45-5A67056D6D3A}" srcOrd="0" destOrd="0" presId="urn:microsoft.com/office/officeart/2005/8/layout/vList2"/>
    <dgm:cxn modelId="{7EB897A1-DE92-4477-ABEE-0756059F608B}" type="presOf" srcId="{12094B79-1666-40F7-89B9-2C6E3DF87680}" destId="{98E0BE54-814A-41A3-B802-9BB7011C2E46}" srcOrd="0" destOrd="0" presId="urn:microsoft.com/office/officeart/2005/8/layout/vList2"/>
    <dgm:cxn modelId="{5E0157F6-292D-4B34-9447-1EDA575AF2A5}" type="presOf" srcId="{D0C3147E-A161-4DD5-9B01-98CB0C18552F}" destId="{6847E80A-A5F3-4ED5-B840-0D1A6DA11B41}" srcOrd="0" destOrd="0" presId="urn:microsoft.com/office/officeart/2005/8/layout/vList2"/>
    <dgm:cxn modelId="{4D2D7446-C710-4C3C-AE16-28189E455AE5}" srcId="{818A3EF7-B062-466B-9CEB-E2368AAD0E44}" destId="{D0C3147E-A161-4DD5-9B01-98CB0C18552F}" srcOrd="0" destOrd="0" parTransId="{89282C47-CAD8-466C-B191-411F7268E8FB}" sibTransId="{70C50DC4-665B-460A-B5DF-FF769B528E76}"/>
    <dgm:cxn modelId="{2F9941D2-9D87-42F9-A6DF-089B5AAAE5AA}" srcId="{818A3EF7-B062-466B-9CEB-E2368AAD0E44}" destId="{D97D531B-5CD3-4675-93F6-A373F2A4480F}" srcOrd="2" destOrd="0" parTransId="{6F492857-7806-46C7-BCAD-529594BB24ED}" sibTransId="{CE83C041-C378-457E-B851-46AEB5D6603B}"/>
    <dgm:cxn modelId="{9D5D2D35-CA6F-4C4C-8A81-C95567CC2788}" srcId="{818A3EF7-B062-466B-9CEB-E2368AAD0E44}" destId="{12094B79-1666-40F7-89B9-2C6E3DF87680}" srcOrd="1" destOrd="0" parTransId="{EC6A5573-7816-4419-B631-D8EA3EA199D6}" sibTransId="{9A9508A4-8768-4DB4-9986-C68B55B47C3E}"/>
    <dgm:cxn modelId="{2929247E-DE78-4C9A-9CFE-DFFD9800801C}" type="presOf" srcId="{818A3EF7-B062-466B-9CEB-E2368AAD0E44}" destId="{6DA70D10-FB44-4660-8E14-53E39C283401}" srcOrd="0" destOrd="0" presId="urn:microsoft.com/office/officeart/2005/8/layout/vList2"/>
    <dgm:cxn modelId="{7E39B610-DD5A-4B67-9D7F-F517F06B2BBE}" type="presParOf" srcId="{6DA70D10-FB44-4660-8E14-53E39C283401}" destId="{6847E80A-A5F3-4ED5-B840-0D1A6DA11B41}" srcOrd="0" destOrd="0" presId="urn:microsoft.com/office/officeart/2005/8/layout/vList2"/>
    <dgm:cxn modelId="{84DB11A5-8699-426E-AE80-E6481939D4A2}" type="presParOf" srcId="{6DA70D10-FB44-4660-8E14-53E39C283401}" destId="{8B30C872-3984-495D-82A8-7752FDAE1F10}" srcOrd="1" destOrd="0" presId="urn:microsoft.com/office/officeart/2005/8/layout/vList2"/>
    <dgm:cxn modelId="{6356003E-200F-435B-BF0D-BD56A420B96D}" type="presParOf" srcId="{6DA70D10-FB44-4660-8E14-53E39C283401}" destId="{98E0BE54-814A-41A3-B802-9BB7011C2E46}" srcOrd="2" destOrd="0" presId="urn:microsoft.com/office/officeart/2005/8/layout/vList2"/>
    <dgm:cxn modelId="{25E7364F-DD9F-4764-BAE9-7BC652C14881}" type="presParOf" srcId="{6DA70D10-FB44-4660-8E14-53E39C283401}" destId="{C1741DCA-DA5A-4B71-B7AA-18B030C6634C}" srcOrd="3" destOrd="0" presId="urn:microsoft.com/office/officeart/2005/8/layout/vList2"/>
    <dgm:cxn modelId="{11463A7E-AA59-42D0-B8D8-151232B7B334}" type="presParOf" srcId="{6DA70D10-FB44-4660-8E14-53E39C283401}" destId="{C56FCD53-BF7E-4E92-9C45-5A67056D6D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18A3EF7-B062-466B-9CEB-E2368AAD0E4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0C3147E-A161-4DD5-9B01-98CB0C18552F}">
      <dgm:prSet custT="1"/>
      <dgm:spPr/>
      <dgm:t>
        <a:bodyPr/>
        <a:lstStyle/>
        <a:p>
          <a:pPr rtl="0"/>
          <a:r>
            <a:rPr lang="es-EC" sz="1800" dirty="0" smtClean="0"/>
            <a:t> Si (70%) </a:t>
          </a:r>
          <a:endParaRPr lang="es-EC" sz="1800" dirty="0"/>
        </a:p>
      </dgm:t>
    </dgm:pt>
    <dgm:pt modelId="{89282C47-CAD8-466C-B191-411F7268E8FB}" type="parTrans" cxnId="{4D2D7446-C710-4C3C-AE16-28189E455AE5}">
      <dgm:prSet/>
      <dgm:spPr/>
      <dgm:t>
        <a:bodyPr/>
        <a:lstStyle/>
        <a:p>
          <a:endParaRPr lang="es-EC" sz="1600"/>
        </a:p>
      </dgm:t>
    </dgm:pt>
    <dgm:pt modelId="{70C50DC4-665B-460A-B5DF-FF769B528E76}" type="sibTrans" cxnId="{4D2D7446-C710-4C3C-AE16-28189E455AE5}">
      <dgm:prSet/>
      <dgm:spPr/>
      <dgm:t>
        <a:bodyPr/>
        <a:lstStyle/>
        <a:p>
          <a:endParaRPr lang="es-EC" sz="1600"/>
        </a:p>
      </dgm:t>
    </dgm:pt>
    <dgm:pt modelId="{12094B79-1666-40F7-89B9-2C6E3DF87680}">
      <dgm:prSet custT="1"/>
      <dgm:spPr/>
      <dgm:t>
        <a:bodyPr/>
        <a:lstStyle/>
        <a:p>
          <a:pPr rtl="0"/>
          <a:r>
            <a:rPr lang="es-EC" sz="1600" dirty="0" smtClean="0"/>
            <a:t>Un mes (45%)</a:t>
          </a:r>
          <a:endParaRPr lang="es-EC" sz="1600" dirty="0"/>
        </a:p>
      </dgm:t>
    </dgm:pt>
    <dgm:pt modelId="{EC6A5573-7816-4419-B631-D8EA3EA199D6}" type="parTrans" cxnId="{9D5D2D35-CA6F-4C4C-8A81-C95567CC2788}">
      <dgm:prSet/>
      <dgm:spPr/>
      <dgm:t>
        <a:bodyPr/>
        <a:lstStyle/>
        <a:p>
          <a:endParaRPr lang="es-EC" sz="1600"/>
        </a:p>
      </dgm:t>
    </dgm:pt>
    <dgm:pt modelId="{9A9508A4-8768-4DB4-9986-C68B55B47C3E}" type="sibTrans" cxnId="{9D5D2D35-CA6F-4C4C-8A81-C95567CC2788}">
      <dgm:prSet/>
      <dgm:spPr/>
      <dgm:t>
        <a:bodyPr/>
        <a:lstStyle/>
        <a:p>
          <a:endParaRPr lang="es-EC" sz="1600"/>
        </a:p>
      </dgm:t>
    </dgm:pt>
    <dgm:pt modelId="{D97D531B-5CD3-4675-93F6-A373F2A4480F}">
      <dgm:prSet custT="1"/>
      <dgm:spPr/>
      <dgm:t>
        <a:bodyPr/>
        <a:lstStyle/>
        <a:p>
          <a:pPr rtl="0"/>
          <a:r>
            <a:rPr lang="es-EC" sz="1600" dirty="0" smtClean="0"/>
            <a:t>Alojamiento (31% )y Participar en  actividades agrícolas (29%) </a:t>
          </a:r>
          <a:endParaRPr lang="es-EC" sz="1600" dirty="0"/>
        </a:p>
      </dgm:t>
    </dgm:pt>
    <dgm:pt modelId="{6F492857-7806-46C7-BCAD-529594BB24ED}" type="parTrans" cxnId="{2F9941D2-9D87-42F9-A6DF-089B5AAAE5AA}">
      <dgm:prSet/>
      <dgm:spPr/>
      <dgm:t>
        <a:bodyPr/>
        <a:lstStyle/>
        <a:p>
          <a:endParaRPr lang="es-EC" sz="1600"/>
        </a:p>
      </dgm:t>
    </dgm:pt>
    <dgm:pt modelId="{CE83C041-C378-457E-B851-46AEB5D6603B}" type="sibTrans" cxnId="{2F9941D2-9D87-42F9-A6DF-089B5AAAE5AA}">
      <dgm:prSet/>
      <dgm:spPr/>
      <dgm:t>
        <a:bodyPr/>
        <a:lstStyle/>
        <a:p>
          <a:endParaRPr lang="es-EC" sz="1600"/>
        </a:p>
      </dgm:t>
    </dgm:pt>
    <dgm:pt modelId="{6DA70D10-FB44-4660-8E14-53E39C283401}" type="pres">
      <dgm:prSet presAssocID="{818A3EF7-B062-466B-9CEB-E2368AAD0E44}" presName="linear" presStyleCnt="0">
        <dgm:presLayoutVars>
          <dgm:animLvl val="lvl"/>
          <dgm:resizeHandles val="exact"/>
        </dgm:presLayoutVars>
      </dgm:prSet>
      <dgm:spPr/>
    </dgm:pt>
    <dgm:pt modelId="{6847E80A-A5F3-4ED5-B840-0D1A6DA11B41}" type="pres">
      <dgm:prSet presAssocID="{D0C3147E-A161-4DD5-9B01-98CB0C18552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30C872-3984-495D-82A8-7752FDAE1F10}" type="pres">
      <dgm:prSet presAssocID="{70C50DC4-665B-460A-B5DF-FF769B528E76}" presName="spacer" presStyleCnt="0"/>
      <dgm:spPr/>
    </dgm:pt>
    <dgm:pt modelId="{98E0BE54-814A-41A3-B802-9BB7011C2E46}" type="pres">
      <dgm:prSet presAssocID="{12094B79-1666-40F7-89B9-2C6E3DF87680}" presName="parentText" presStyleLbl="node1" presStyleIdx="1" presStyleCnt="3" custLinFactNeighborX="46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741DCA-DA5A-4B71-B7AA-18B030C6634C}" type="pres">
      <dgm:prSet presAssocID="{9A9508A4-8768-4DB4-9986-C68B55B47C3E}" presName="spacer" presStyleCnt="0"/>
      <dgm:spPr/>
    </dgm:pt>
    <dgm:pt modelId="{C56FCD53-BF7E-4E92-9C45-5A67056D6D3A}" type="pres">
      <dgm:prSet presAssocID="{D97D531B-5CD3-4675-93F6-A373F2A4480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F0F3CF-9570-4E44-BEDD-DA077659C62B}" type="presOf" srcId="{D97D531B-5CD3-4675-93F6-A373F2A4480F}" destId="{C56FCD53-BF7E-4E92-9C45-5A67056D6D3A}" srcOrd="0" destOrd="0" presId="urn:microsoft.com/office/officeart/2005/8/layout/vList2"/>
    <dgm:cxn modelId="{4D2D7446-C710-4C3C-AE16-28189E455AE5}" srcId="{818A3EF7-B062-466B-9CEB-E2368AAD0E44}" destId="{D0C3147E-A161-4DD5-9B01-98CB0C18552F}" srcOrd="0" destOrd="0" parTransId="{89282C47-CAD8-466C-B191-411F7268E8FB}" sibTransId="{70C50DC4-665B-460A-B5DF-FF769B528E76}"/>
    <dgm:cxn modelId="{2F9941D2-9D87-42F9-A6DF-089B5AAAE5AA}" srcId="{818A3EF7-B062-466B-9CEB-E2368AAD0E44}" destId="{D97D531B-5CD3-4675-93F6-A373F2A4480F}" srcOrd="2" destOrd="0" parTransId="{6F492857-7806-46C7-BCAD-529594BB24ED}" sibTransId="{CE83C041-C378-457E-B851-46AEB5D6603B}"/>
    <dgm:cxn modelId="{FFD82FD8-F061-43FA-A1BC-21AB338A8128}" type="presOf" srcId="{D0C3147E-A161-4DD5-9B01-98CB0C18552F}" destId="{6847E80A-A5F3-4ED5-B840-0D1A6DA11B41}" srcOrd="0" destOrd="0" presId="urn:microsoft.com/office/officeart/2005/8/layout/vList2"/>
    <dgm:cxn modelId="{9D5D2D35-CA6F-4C4C-8A81-C95567CC2788}" srcId="{818A3EF7-B062-466B-9CEB-E2368AAD0E44}" destId="{12094B79-1666-40F7-89B9-2C6E3DF87680}" srcOrd="1" destOrd="0" parTransId="{EC6A5573-7816-4419-B631-D8EA3EA199D6}" sibTransId="{9A9508A4-8768-4DB4-9986-C68B55B47C3E}"/>
    <dgm:cxn modelId="{E6D0504C-F26F-4580-AA12-CC996AEB4C05}" type="presOf" srcId="{12094B79-1666-40F7-89B9-2C6E3DF87680}" destId="{98E0BE54-814A-41A3-B802-9BB7011C2E46}" srcOrd="0" destOrd="0" presId="urn:microsoft.com/office/officeart/2005/8/layout/vList2"/>
    <dgm:cxn modelId="{3D1697AD-1095-4C91-BB1C-CFC02405BAFF}" type="presOf" srcId="{818A3EF7-B062-466B-9CEB-E2368AAD0E44}" destId="{6DA70D10-FB44-4660-8E14-53E39C283401}" srcOrd="0" destOrd="0" presId="urn:microsoft.com/office/officeart/2005/8/layout/vList2"/>
    <dgm:cxn modelId="{F2B38E60-1552-4E52-8E06-6E247CC44949}" type="presParOf" srcId="{6DA70D10-FB44-4660-8E14-53E39C283401}" destId="{6847E80A-A5F3-4ED5-B840-0D1A6DA11B41}" srcOrd="0" destOrd="0" presId="urn:microsoft.com/office/officeart/2005/8/layout/vList2"/>
    <dgm:cxn modelId="{3BEA7F88-1CBD-4433-AB60-24E8EDB75887}" type="presParOf" srcId="{6DA70D10-FB44-4660-8E14-53E39C283401}" destId="{8B30C872-3984-495D-82A8-7752FDAE1F10}" srcOrd="1" destOrd="0" presId="urn:microsoft.com/office/officeart/2005/8/layout/vList2"/>
    <dgm:cxn modelId="{04B6D3AF-4624-49AC-A82E-27307360394A}" type="presParOf" srcId="{6DA70D10-FB44-4660-8E14-53E39C283401}" destId="{98E0BE54-814A-41A3-B802-9BB7011C2E46}" srcOrd="2" destOrd="0" presId="urn:microsoft.com/office/officeart/2005/8/layout/vList2"/>
    <dgm:cxn modelId="{75B34771-0616-4800-9A7D-9A551B705DC7}" type="presParOf" srcId="{6DA70D10-FB44-4660-8E14-53E39C283401}" destId="{C1741DCA-DA5A-4B71-B7AA-18B030C6634C}" srcOrd="3" destOrd="0" presId="urn:microsoft.com/office/officeart/2005/8/layout/vList2"/>
    <dgm:cxn modelId="{409E5587-33D9-4CB9-9F70-20AE3775BF7B}" type="presParOf" srcId="{6DA70D10-FB44-4660-8E14-53E39C283401}" destId="{C56FCD53-BF7E-4E92-9C45-5A67056D6D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33F48F9-C91F-426B-B56C-82DFBBC5CA6F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E6A04F0-0E82-4474-A6DB-09FCD9B2256C}">
      <dgm:prSet phldrT="[Texto]" custT="1"/>
      <dgm:spPr/>
      <dgm:t>
        <a:bodyPr/>
        <a:lstStyle/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Impartir capacitaciones a la comunidad 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E4C115-89F4-4B2A-9EE7-4323E089EC5A}" type="parTrans" cxnId="{DFB418A5-EB8F-4507-BFB4-E78DC4583751}">
      <dgm:prSet/>
      <dgm:spPr/>
      <dgm:t>
        <a:bodyPr/>
        <a:lstStyle/>
        <a:p>
          <a:endParaRPr lang="es-EC" sz="1600"/>
        </a:p>
      </dgm:t>
    </dgm:pt>
    <dgm:pt modelId="{BA73AC9D-8BE1-43AC-99EE-8489BD710FAC}" type="sibTrans" cxnId="{DFB418A5-EB8F-4507-BFB4-E78DC4583751}">
      <dgm:prSet/>
      <dgm:spPr/>
      <dgm:t>
        <a:bodyPr/>
        <a:lstStyle/>
        <a:p>
          <a:endParaRPr lang="es-EC" sz="1600"/>
        </a:p>
      </dgm:t>
    </dgm:pt>
    <dgm:pt modelId="{3BD08408-BA7C-4E38-89F2-A7F89095B7BC}">
      <dgm:prSet phldrT="[Texto]" custT="1"/>
      <dgm:spPr/>
      <dgm:t>
        <a:bodyPr/>
        <a:lstStyle/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Fomentar la participación del GAD 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F44D06-75F8-46C9-9A98-C7182823BE17}" type="parTrans" cxnId="{DC731952-C5B0-49AE-B132-FADEFA35477F}">
      <dgm:prSet/>
      <dgm:spPr/>
      <dgm:t>
        <a:bodyPr/>
        <a:lstStyle/>
        <a:p>
          <a:endParaRPr lang="es-EC" sz="1600"/>
        </a:p>
      </dgm:t>
    </dgm:pt>
    <dgm:pt modelId="{F9C9BA19-86A1-4144-8E15-2FCEB86B3A69}" type="sibTrans" cxnId="{DC731952-C5B0-49AE-B132-FADEFA35477F}">
      <dgm:prSet/>
      <dgm:spPr/>
      <dgm:t>
        <a:bodyPr/>
        <a:lstStyle/>
        <a:p>
          <a:endParaRPr lang="es-EC" sz="1600"/>
        </a:p>
      </dgm:t>
    </dgm:pt>
    <dgm:pt modelId="{4673B69D-F24F-4C95-9C81-83630A154672}">
      <dgm:prSet phldrT="[Texto]" custT="1"/>
      <dgm:spPr/>
      <dgm:t>
        <a:bodyPr/>
        <a:lstStyle/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Difundir las actividades turísticas y programas de voluntariado 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352BAE-05D0-46DE-B2A2-78523889173B}" type="parTrans" cxnId="{6F2A1FD0-366B-4F47-A3CF-65413377C41A}">
      <dgm:prSet/>
      <dgm:spPr/>
      <dgm:t>
        <a:bodyPr/>
        <a:lstStyle/>
        <a:p>
          <a:endParaRPr lang="es-EC" sz="1600"/>
        </a:p>
      </dgm:t>
    </dgm:pt>
    <dgm:pt modelId="{AF48F23F-F961-4E09-B016-B9B15146E58E}" type="sibTrans" cxnId="{6F2A1FD0-366B-4F47-A3CF-65413377C41A}">
      <dgm:prSet/>
      <dgm:spPr/>
      <dgm:t>
        <a:bodyPr/>
        <a:lstStyle/>
        <a:p>
          <a:endParaRPr lang="es-EC" sz="1600"/>
        </a:p>
      </dgm:t>
    </dgm:pt>
    <dgm:pt modelId="{C9B74AC9-E5C7-43D3-80FA-69DB5A4A4C30}">
      <dgm:prSet phldrT="[Texto]" custT="1"/>
      <dgm:spPr/>
      <dgm:t>
        <a:bodyPr/>
        <a:lstStyle/>
        <a:p>
          <a:r>
            <a:rPr lang="es-ES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Impartir cursos de inglés 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FEC7ED-E384-451F-B9DA-6F18852A9AF6}" type="parTrans" cxnId="{0073A19B-034B-4194-84AA-6E8B1DA2B404}">
      <dgm:prSet/>
      <dgm:spPr/>
      <dgm:t>
        <a:bodyPr/>
        <a:lstStyle/>
        <a:p>
          <a:endParaRPr lang="es-EC" sz="1600"/>
        </a:p>
      </dgm:t>
    </dgm:pt>
    <dgm:pt modelId="{29174C92-3C6B-4312-BBAE-27D6867A29B7}" type="sibTrans" cxnId="{0073A19B-034B-4194-84AA-6E8B1DA2B404}">
      <dgm:prSet/>
      <dgm:spPr/>
      <dgm:t>
        <a:bodyPr/>
        <a:lstStyle/>
        <a:p>
          <a:endParaRPr lang="es-EC" sz="1600"/>
        </a:p>
      </dgm:t>
    </dgm:pt>
    <dgm:pt modelId="{5C2EB46B-0660-4533-8474-533FB018A9F8}">
      <dgm:prSet phldrT="[Texto]" custT="1"/>
      <dgm:spPr/>
      <dgm:t>
        <a:bodyPr/>
        <a:lstStyle/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Impartir charlas de conservación ambiental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03C779-516B-4FA9-A64C-4C378267FEAC}" type="parTrans" cxnId="{0EC4C191-21FA-4894-BBE7-5E79E23AAA0F}">
      <dgm:prSet/>
      <dgm:spPr/>
      <dgm:t>
        <a:bodyPr/>
        <a:lstStyle/>
        <a:p>
          <a:endParaRPr lang="es-EC" sz="1600"/>
        </a:p>
      </dgm:t>
    </dgm:pt>
    <dgm:pt modelId="{A62E1FFF-1C30-4E70-8898-06A476DC35D2}" type="sibTrans" cxnId="{0EC4C191-21FA-4894-BBE7-5E79E23AAA0F}">
      <dgm:prSet/>
      <dgm:spPr/>
      <dgm:t>
        <a:bodyPr/>
        <a:lstStyle/>
        <a:p>
          <a:endParaRPr lang="es-EC" sz="1600"/>
        </a:p>
      </dgm:t>
    </dgm:pt>
    <dgm:pt modelId="{DD54D8BE-04E0-42D3-B439-5853F628FC7B}" type="pres">
      <dgm:prSet presAssocID="{F33F48F9-C91F-426B-B56C-82DFBBC5CA6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09E1FA9-63C1-46BD-9C33-30FB73AAA9FF}" type="pres">
      <dgm:prSet presAssocID="{4E6A04F0-0E82-4474-A6DB-09FCD9B2256C}" presName="composite" presStyleCnt="0"/>
      <dgm:spPr/>
    </dgm:pt>
    <dgm:pt modelId="{D7D8C9CF-DAFB-4F63-BA7A-81E757742517}" type="pres">
      <dgm:prSet presAssocID="{4E6A04F0-0E82-4474-A6DB-09FCD9B2256C}" presName="LShape" presStyleLbl="alignNode1" presStyleIdx="0" presStyleCnt="9"/>
      <dgm:spPr/>
    </dgm:pt>
    <dgm:pt modelId="{6BC1396F-E10C-4BD3-A12C-ED5185B79586}" type="pres">
      <dgm:prSet presAssocID="{4E6A04F0-0E82-4474-A6DB-09FCD9B2256C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68378B-D564-4251-80F5-735212E5FDB3}" type="pres">
      <dgm:prSet presAssocID="{4E6A04F0-0E82-4474-A6DB-09FCD9B2256C}" presName="Triangle" presStyleLbl="alignNode1" presStyleIdx="1" presStyleCnt="9"/>
      <dgm:spPr/>
    </dgm:pt>
    <dgm:pt modelId="{50B33301-EDAC-42B2-827D-A63BF7364E79}" type="pres">
      <dgm:prSet presAssocID="{BA73AC9D-8BE1-43AC-99EE-8489BD710FAC}" presName="sibTrans" presStyleCnt="0"/>
      <dgm:spPr/>
    </dgm:pt>
    <dgm:pt modelId="{136B7BB9-B8FA-4239-BEA6-FC3E8C852B4C}" type="pres">
      <dgm:prSet presAssocID="{BA73AC9D-8BE1-43AC-99EE-8489BD710FAC}" presName="space" presStyleCnt="0"/>
      <dgm:spPr/>
    </dgm:pt>
    <dgm:pt modelId="{1BEF3450-D492-46F5-AA94-7B1D6B6A40F6}" type="pres">
      <dgm:prSet presAssocID="{3BD08408-BA7C-4E38-89F2-A7F89095B7BC}" presName="composite" presStyleCnt="0"/>
      <dgm:spPr/>
    </dgm:pt>
    <dgm:pt modelId="{3466A8EC-8702-4B66-9433-A88C433F8AA6}" type="pres">
      <dgm:prSet presAssocID="{3BD08408-BA7C-4E38-89F2-A7F89095B7BC}" presName="LShape" presStyleLbl="alignNode1" presStyleIdx="2" presStyleCnt="9"/>
      <dgm:spPr/>
    </dgm:pt>
    <dgm:pt modelId="{AA43F5C5-9066-4CA4-A073-7555F80963E4}" type="pres">
      <dgm:prSet presAssocID="{3BD08408-BA7C-4E38-89F2-A7F89095B7BC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838425-4F90-4ED9-8217-5448E759A289}" type="pres">
      <dgm:prSet presAssocID="{3BD08408-BA7C-4E38-89F2-A7F89095B7BC}" presName="Triangle" presStyleLbl="alignNode1" presStyleIdx="3" presStyleCnt="9"/>
      <dgm:spPr/>
    </dgm:pt>
    <dgm:pt modelId="{91CD2DE4-FE75-46A4-B893-E3C55554830F}" type="pres">
      <dgm:prSet presAssocID="{F9C9BA19-86A1-4144-8E15-2FCEB86B3A69}" presName="sibTrans" presStyleCnt="0"/>
      <dgm:spPr/>
    </dgm:pt>
    <dgm:pt modelId="{D96C3439-1E0D-42AF-AD21-4AE865A4A6E0}" type="pres">
      <dgm:prSet presAssocID="{F9C9BA19-86A1-4144-8E15-2FCEB86B3A69}" presName="space" presStyleCnt="0"/>
      <dgm:spPr/>
    </dgm:pt>
    <dgm:pt modelId="{B8FAF2AE-F8E7-44E8-86F3-DC711A86CDCC}" type="pres">
      <dgm:prSet presAssocID="{4673B69D-F24F-4C95-9C81-83630A154672}" presName="composite" presStyleCnt="0"/>
      <dgm:spPr/>
    </dgm:pt>
    <dgm:pt modelId="{008C5B7A-7344-4770-9A74-6992CF743ADA}" type="pres">
      <dgm:prSet presAssocID="{4673B69D-F24F-4C95-9C81-83630A154672}" presName="LShape" presStyleLbl="alignNode1" presStyleIdx="4" presStyleCnt="9"/>
      <dgm:spPr/>
    </dgm:pt>
    <dgm:pt modelId="{6A3639EB-CF31-440F-91A6-2349103F6653}" type="pres">
      <dgm:prSet presAssocID="{4673B69D-F24F-4C95-9C81-83630A154672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6D78F7-D0B1-4512-BB4E-2E49B4DE93E4}" type="pres">
      <dgm:prSet presAssocID="{4673B69D-F24F-4C95-9C81-83630A154672}" presName="Triangle" presStyleLbl="alignNode1" presStyleIdx="5" presStyleCnt="9"/>
      <dgm:spPr/>
    </dgm:pt>
    <dgm:pt modelId="{B8739BF7-6259-465A-9BC5-695872B014D0}" type="pres">
      <dgm:prSet presAssocID="{AF48F23F-F961-4E09-B016-B9B15146E58E}" presName="sibTrans" presStyleCnt="0"/>
      <dgm:spPr/>
    </dgm:pt>
    <dgm:pt modelId="{E99F4A2D-F677-4D4B-83B4-C7603E9E8666}" type="pres">
      <dgm:prSet presAssocID="{AF48F23F-F961-4E09-B016-B9B15146E58E}" presName="space" presStyleCnt="0"/>
      <dgm:spPr/>
    </dgm:pt>
    <dgm:pt modelId="{A51CBD1A-D6AF-4C5F-A12A-CA85142C5AE1}" type="pres">
      <dgm:prSet presAssocID="{C9B74AC9-E5C7-43D3-80FA-69DB5A4A4C30}" presName="composite" presStyleCnt="0"/>
      <dgm:spPr/>
    </dgm:pt>
    <dgm:pt modelId="{B53E6486-88F3-470F-9856-08F7A2C02EF9}" type="pres">
      <dgm:prSet presAssocID="{C9B74AC9-E5C7-43D3-80FA-69DB5A4A4C30}" presName="LShape" presStyleLbl="alignNode1" presStyleIdx="6" presStyleCnt="9"/>
      <dgm:spPr/>
    </dgm:pt>
    <dgm:pt modelId="{BE669077-3173-4643-8307-8D013CD6D64A}" type="pres">
      <dgm:prSet presAssocID="{C9B74AC9-E5C7-43D3-80FA-69DB5A4A4C30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B18808-2DFB-4833-B3C9-604E5D71562C}" type="pres">
      <dgm:prSet presAssocID="{C9B74AC9-E5C7-43D3-80FA-69DB5A4A4C30}" presName="Triangle" presStyleLbl="alignNode1" presStyleIdx="7" presStyleCnt="9"/>
      <dgm:spPr/>
    </dgm:pt>
    <dgm:pt modelId="{53C6B9AA-92E2-44FB-9FE0-D57D1341A47D}" type="pres">
      <dgm:prSet presAssocID="{29174C92-3C6B-4312-BBAE-27D6867A29B7}" presName="sibTrans" presStyleCnt="0"/>
      <dgm:spPr/>
    </dgm:pt>
    <dgm:pt modelId="{E6CDD7B6-CDA4-4C69-8190-3C233223B7EE}" type="pres">
      <dgm:prSet presAssocID="{29174C92-3C6B-4312-BBAE-27D6867A29B7}" presName="space" presStyleCnt="0"/>
      <dgm:spPr/>
    </dgm:pt>
    <dgm:pt modelId="{C31C1F09-F1CD-447D-84FE-BB8F950330ED}" type="pres">
      <dgm:prSet presAssocID="{5C2EB46B-0660-4533-8474-533FB018A9F8}" presName="composite" presStyleCnt="0"/>
      <dgm:spPr/>
    </dgm:pt>
    <dgm:pt modelId="{698BEC4C-4FF5-48F8-80FF-807760890A91}" type="pres">
      <dgm:prSet presAssocID="{5C2EB46B-0660-4533-8474-533FB018A9F8}" presName="LShape" presStyleLbl="alignNode1" presStyleIdx="8" presStyleCnt="9"/>
      <dgm:spPr/>
    </dgm:pt>
    <dgm:pt modelId="{ED8F21A1-D1AE-4E47-9257-F8FB2DA9A555}" type="pres">
      <dgm:prSet presAssocID="{5C2EB46B-0660-4533-8474-533FB018A9F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C4C191-21FA-4894-BBE7-5E79E23AAA0F}" srcId="{F33F48F9-C91F-426B-B56C-82DFBBC5CA6F}" destId="{5C2EB46B-0660-4533-8474-533FB018A9F8}" srcOrd="4" destOrd="0" parTransId="{F103C779-516B-4FA9-A64C-4C378267FEAC}" sibTransId="{A62E1FFF-1C30-4E70-8898-06A476DC35D2}"/>
    <dgm:cxn modelId="{DE8F5555-03D1-441C-80B6-3666453EA7E8}" type="presOf" srcId="{4E6A04F0-0E82-4474-A6DB-09FCD9B2256C}" destId="{6BC1396F-E10C-4BD3-A12C-ED5185B79586}" srcOrd="0" destOrd="0" presId="urn:microsoft.com/office/officeart/2009/3/layout/StepUpProcess"/>
    <dgm:cxn modelId="{AC91B8E7-2FE4-4918-BC47-064AF65A7901}" type="presOf" srcId="{C9B74AC9-E5C7-43D3-80FA-69DB5A4A4C30}" destId="{BE669077-3173-4643-8307-8D013CD6D64A}" srcOrd="0" destOrd="0" presId="urn:microsoft.com/office/officeart/2009/3/layout/StepUpProcess"/>
    <dgm:cxn modelId="{DC731952-C5B0-49AE-B132-FADEFA35477F}" srcId="{F33F48F9-C91F-426B-B56C-82DFBBC5CA6F}" destId="{3BD08408-BA7C-4E38-89F2-A7F89095B7BC}" srcOrd="1" destOrd="0" parTransId="{86F44D06-75F8-46C9-9A98-C7182823BE17}" sibTransId="{F9C9BA19-86A1-4144-8E15-2FCEB86B3A69}"/>
    <dgm:cxn modelId="{204D6603-3B64-4085-912A-11E9EE45B84F}" type="presOf" srcId="{F33F48F9-C91F-426B-B56C-82DFBBC5CA6F}" destId="{DD54D8BE-04E0-42D3-B439-5853F628FC7B}" srcOrd="0" destOrd="0" presId="urn:microsoft.com/office/officeart/2009/3/layout/StepUpProcess"/>
    <dgm:cxn modelId="{6F2A1FD0-366B-4F47-A3CF-65413377C41A}" srcId="{F33F48F9-C91F-426B-B56C-82DFBBC5CA6F}" destId="{4673B69D-F24F-4C95-9C81-83630A154672}" srcOrd="2" destOrd="0" parTransId="{16352BAE-05D0-46DE-B2A2-78523889173B}" sibTransId="{AF48F23F-F961-4E09-B016-B9B15146E58E}"/>
    <dgm:cxn modelId="{C17A6905-1B8D-4C3F-9F53-A83F16B3145E}" type="presOf" srcId="{3BD08408-BA7C-4E38-89F2-A7F89095B7BC}" destId="{AA43F5C5-9066-4CA4-A073-7555F80963E4}" srcOrd="0" destOrd="0" presId="urn:microsoft.com/office/officeart/2009/3/layout/StepUpProcess"/>
    <dgm:cxn modelId="{0073A19B-034B-4194-84AA-6E8B1DA2B404}" srcId="{F33F48F9-C91F-426B-B56C-82DFBBC5CA6F}" destId="{C9B74AC9-E5C7-43D3-80FA-69DB5A4A4C30}" srcOrd="3" destOrd="0" parTransId="{2DFEC7ED-E384-451F-B9DA-6F18852A9AF6}" sibTransId="{29174C92-3C6B-4312-BBAE-27D6867A29B7}"/>
    <dgm:cxn modelId="{FB95F685-2130-4E6E-BE09-20DDD5D2A3A0}" type="presOf" srcId="{4673B69D-F24F-4C95-9C81-83630A154672}" destId="{6A3639EB-CF31-440F-91A6-2349103F6653}" srcOrd="0" destOrd="0" presId="urn:microsoft.com/office/officeart/2009/3/layout/StepUpProcess"/>
    <dgm:cxn modelId="{DFB418A5-EB8F-4507-BFB4-E78DC4583751}" srcId="{F33F48F9-C91F-426B-B56C-82DFBBC5CA6F}" destId="{4E6A04F0-0E82-4474-A6DB-09FCD9B2256C}" srcOrd="0" destOrd="0" parTransId="{A5E4C115-89F4-4B2A-9EE7-4323E089EC5A}" sibTransId="{BA73AC9D-8BE1-43AC-99EE-8489BD710FAC}"/>
    <dgm:cxn modelId="{CC43AC9F-EBB0-48C7-99E5-AB70D96BA2BF}" type="presOf" srcId="{5C2EB46B-0660-4533-8474-533FB018A9F8}" destId="{ED8F21A1-D1AE-4E47-9257-F8FB2DA9A555}" srcOrd="0" destOrd="0" presId="urn:microsoft.com/office/officeart/2009/3/layout/StepUpProcess"/>
    <dgm:cxn modelId="{C831CC4C-FDF6-4F2A-A55D-E20D01C5F703}" type="presParOf" srcId="{DD54D8BE-04E0-42D3-B439-5853F628FC7B}" destId="{F09E1FA9-63C1-46BD-9C33-30FB73AAA9FF}" srcOrd="0" destOrd="0" presId="urn:microsoft.com/office/officeart/2009/3/layout/StepUpProcess"/>
    <dgm:cxn modelId="{17E19387-34E1-4E11-8CE5-F220DA17B94F}" type="presParOf" srcId="{F09E1FA9-63C1-46BD-9C33-30FB73AAA9FF}" destId="{D7D8C9CF-DAFB-4F63-BA7A-81E757742517}" srcOrd="0" destOrd="0" presId="urn:microsoft.com/office/officeart/2009/3/layout/StepUpProcess"/>
    <dgm:cxn modelId="{85CD8052-30F5-4605-A660-731F60B5966A}" type="presParOf" srcId="{F09E1FA9-63C1-46BD-9C33-30FB73AAA9FF}" destId="{6BC1396F-E10C-4BD3-A12C-ED5185B79586}" srcOrd="1" destOrd="0" presId="urn:microsoft.com/office/officeart/2009/3/layout/StepUpProcess"/>
    <dgm:cxn modelId="{BD7D8B1C-D096-457A-AB3E-3EE1FCE122EB}" type="presParOf" srcId="{F09E1FA9-63C1-46BD-9C33-30FB73AAA9FF}" destId="{5868378B-D564-4251-80F5-735212E5FDB3}" srcOrd="2" destOrd="0" presId="urn:microsoft.com/office/officeart/2009/3/layout/StepUpProcess"/>
    <dgm:cxn modelId="{F961E8C0-9B25-4999-9F7E-0E0A9D032EA9}" type="presParOf" srcId="{DD54D8BE-04E0-42D3-B439-5853F628FC7B}" destId="{50B33301-EDAC-42B2-827D-A63BF7364E79}" srcOrd="1" destOrd="0" presId="urn:microsoft.com/office/officeart/2009/3/layout/StepUpProcess"/>
    <dgm:cxn modelId="{D70DF6F6-D144-4DD1-BEB4-F6A6B07F643C}" type="presParOf" srcId="{50B33301-EDAC-42B2-827D-A63BF7364E79}" destId="{136B7BB9-B8FA-4239-BEA6-FC3E8C852B4C}" srcOrd="0" destOrd="0" presId="urn:microsoft.com/office/officeart/2009/3/layout/StepUpProcess"/>
    <dgm:cxn modelId="{76CC6ABE-82CC-4EF0-8DAE-644FF8288EEF}" type="presParOf" srcId="{DD54D8BE-04E0-42D3-B439-5853F628FC7B}" destId="{1BEF3450-D492-46F5-AA94-7B1D6B6A40F6}" srcOrd="2" destOrd="0" presId="urn:microsoft.com/office/officeart/2009/3/layout/StepUpProcess"/>
    <dgm:cxn modelId="{1CC9CBC4-1FF5-4564-9C5A-8C28A1FD5A48}" type="presParOf" srcId="{1BEF3450-D492-46F5-AA94-7B1D6B6A40F6}" destId="{3466A8EC-8702-4B66-9433-A88C433F8AA6}" srcOrd="0" destOrd="0" presId="urn:microsoft.com/office/officeart/2009/3/layout/StepUpProcess"/>
    <dgm:cxn modelId="{748F5468-02D4-4D24-8607-1B16E6E466CF}" type="presParOf" srcId="{1BEF3450-D492-46F5-AA94-7B1D6B6A40F6}" destId="{AA43F5C5-9066-4CA4-A073-7555F80963E4}" srcOrd="1" destOrd="0" presId="urn:microsoft.com/office/officeart/2009/3/layout/StepUpProcess"/>
    <dgm:cxn modelId="{EDCDBFA5-5CDB-4790-9D64-08854A181210}" type="presParOf" srcId="{1BEF3450-D492-46F5-AA94-7B1D6B6A40F6}" destId="{91838425-4F90-4ED9-8217-5448E759A289}" srcOrd="2" destOrd="0" presId="urn:microsoft.com/office/officeart/2009/3/layout/StepUpProcess"/>
    <dgm:cxn modelId="{9734CA4E-7451-491E-B48A-330386D32E4A}" type="presParOf" srcId="{DD54D8BE-04E0-42D3-B439-5853F628FC7B}" destId="{91CD2DE4-FE75-46A4-B893-E3C55554830F}" srcOrd="3" destOrd="0" presId="urn:microsoft.com/office/officeart/2009/3/layout/StepUpProcess"/>
    <dgm:cxn modelId="{7EB9D277-68E0-4E51-85AE-3C3DB1EEBA6F}" type="presParOf" srcId="{91CD2DE4-FE75-46A4-B893-E3C55554830F}" destId="{D96C3439-1E0D-42AF-AD21-4AE865A4A6E0}" srcOrd="0" destOrd="0" presId="urn:microsoft.com/office/officeart/2009/3/layout/StepUpProcess"/>
    <dgm:cxn modelId="{E9C4540A-9760-43BF-93C6-5366A67D3A82}" type="presParOf" srcId="{DD54D8BE-04E0-42D3-B439-5853F628FC7B}" destId="{B8FAF2AE-F8E7-44E8-86F3-DC711A86CDCC}" srcOrd="4" destOrd="0" presId="urn:microsoft.com/office/officeart/2009/3/layout/StepUpProcess"/>
    <dgm:cxn modelId="{C5C43B11-14FF-458F-BCE5-0E81CE58606F}" type="presParOf" srcId="{B8FAF2AE-F8E7-44E8-86F3-DC711A86CDCC}" destId="{008C5B7A-7344-4770-9A74-6992CF743ADA}" srcOrd="0" destOrd="0" presId="urn:microsoft.com/office/officeart/2009/3/layout/StepUpProcess"/>
    <dgm:cxn modelId="{F1C1FDA6-58A2-4DDE-A74D-CB1446A06B31}" type="presParOf" srcId="{B8FAF2AE-F8E7-44E8-86F3-DC711A86CDCC}" destId="{6A3639EB-CF31-440F-91A6-2349103F6653}" srcOrd="1" destOrd="0" presId="urn:microsoft.com/office/officeart/2009/3/layout/StepUpProcess"/>
    <dgm:cxn modelId="{D497B9B7-4C83-4D60-B9BD-83C8833CA62A}" type="presParOf" srcId="{B8FAF2AE-F8E7-44E8-86F3-DC711A86CDCC}" destId="{4C6D78F7-D0B1-4512-BB4E-2E49B4DE93E4}" srcOrd="2" destOrd="0" presId="urn:microsoft.com/office/officeart/2009/3/layout/StepUpProcess"/>
    <dgm:cxn modelId="{31DE41A0-42A9-40D1-A1C5-C99EDFB029E7}" type="presParOf" srcId="{DD54D8BE-04E0-42D3-B439-5853F628FC7B}" destId="{B8739BF7-6259-465A-9BC5-695872B014D0}" srcOrd="5" destOrd="0" presId="urn:microsoft.com/office/officeart/2009/3/layout/StepUpProcess"/>
    <dgm:cxn modelId="{BD0F3CC7-2B5A-4BD0-BDAA-9EE9C95D53BB}" type="presParOf" srcId="{B8739BF7-6259-465A-9BC5-695872B014D0}" destId="{E99F4A2D-F677-4D4B-83B4-C7603E9E8666}" srcOrd="0" destOrd="0" presId="urn:microsoft.com/office/officeart/2009/3/layout/StepUpProcess"/>
    <dgm:cxn modelId="{47983E90-F2B9-4673-827F-98537267FD57}" type="presParOf" srcId="{DD54D8BE-04E0-42D3-B439-5853F628FC7B}" destId="{A51CBD1A-D6AF-4C5F-A12A-CA85142C5AE1}" srcOrd="6" destOrd="0" presId="urn:microsoft.com/office/officeart/2009/3/layout/StepUpProcess"/>
    <dgm:cxn modelId="{8DA1EE4F-7FA5-4161-A752-F413849535FB}" type="presParOf" srcId="{A51CBD1A-D6AF-4C5F-A12A-CA85142C5AE1}" destId="{B53E6486-88F3-470F-9856-08F7A2C02EF9}" srcOrd="0" destOrd="0" presId="urn:microsoft.com/office/officeart/2009/3/layout/StepUpProcess"/>
    <dgm:cxn modelId="{8AED6A74-288C-45DF-B41D-A80011327126}" type="presParOf" srcId="{A51CBD1A-D6AF-4C5F-A12A-CA85142C5AE1}" destId="{BE669077-3173-4643-8307-8D013CD6D64A}" srcOrd="1" destOrd="0" presId="urn:microsoft.com/office/officeart/2009/3/layout/StepUpProcess"/>
    <dgm:cxn modelId="{66542A27-389B-4AD1-B49C-B30399F8A2EC}" type="presParOf" srcId="{A51CBD1A-D6AF-4C5F-A12A-CA85142C5AE1}" destId="{F3B18808-2DFB-4833-B3C9-604E5D71562C}" srcOrd="2" destOrd="0" presId="urn:microsoft.com/office/officeart/2009/3/layout/StepUpProcess"/>
    <dgm:cxn modelId="{D3DE721F-901D-49E1-981A-7615FA5A86AE}" type="presParOf" srcId="{DD54D8BE-04E0-42D3-B439-5853F628FC7B}" destId="{53C6B9AA-92E2-44FB-9FE0-D57D1341A47D}" srcOrd="7" destOrd="0" presId="urn:microsoft.com/office/officeart/2009/3/layout/StepUpProcess"/>
    <dgm:cxn modelId="{770F5C38-4049-4E2A-900A-AD8CF2158DA0}" type="presParOf" srcId="{53C6B9AA-92E2-44FB-9FE0-D57D1341A47D}" destId="{E6CDD7B6-CDA4-4C69-8190-3C233223B7EE}" srcOrd="0" destOrd="0" presId="urn:microsoft.com/office/officeart/2009/3/layout/StepUpProcess"/>
    <dgm:cxn modelId="{F8284CFE-0A38-40FD-BFCB-2CD09E4A53C1}" type="presParOf" srcId="{DD54D8BE-04E0-42D3-B439-5853F628FC7B}" destId="{C31C1F09-F1CD-447D-84FE-BB8F950330ED}" srcOrd="8" destOrd="0" presId="urn:microsoft.com/office/officeart/2009/3/layout/StepUpProcess"/>
    <dgm:cxn modelId="{0360182B-CD29-4D6E-A3BE-6D6B97703655}" type="presParOf" srcId="{C31C1F09-F1CD-447D-84FE-BB8F950330ED}" destId="{698BEC4C-4FF5-48F8-80FF-807760890A91}" srcOrd="0" destOrd="0" presId="urn:microsoft.com/office/officeart/2009/3/layout/StepUpProcess"/>
    <dgm:cxn modelId="{18C3E125-7022-411B-B629-4B0737315B7F}" type="presParOf" srcId="{C31C1F09-F1CD-447D-84FE-BB8F950330ED}" destId="{ED8F21A1-D1AE-4E47-9257-F8FB2DA9A55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A0DC33F-0503-4459-AF7A-2EA810810C3B}" type="doc">
      <dgm:prSet loTypeId="urn:microsoft.com/office/officeart/2005/8/layout/hChevron3" loCatId="process" qsTypeId="urn:microsoft.com/office/officeart/2005/8/quickstyle/3d2" qsCatId="3D" csTypeId="urn:microsoft.com/office/officeart/2005/8/colors/colorful1" csCatId="colorful" phldr="1"/>
      <dgm:spPr/>
    </dgm:pt>
    <dgm:pt modelId="{C8D586B7-7648-4117-A7D8-E58DBB63A250}">
      <dgm:prSet phldrT="[Texto]" custT="1"/>
      <dgm:spPr/>
      <dgm:t>
        <a:bodyPr/>
        <a:lstStyle/>
        <a:p>
          <a:r>
            <a:rPr lang="es-ES" sz="1600" dirty="0" smtClean="0"/>
            <a:t>Atraer a voluntarios extranjeros </a:t>
          </a:r>
          <a:endParaRPr lang="es-EC" sz="1600" dirty="0"/>
        </a:p>
      </dgm:t>
    </dgm:pt>
    <dgm:pt modelId="{81A8A78A-AB5D-4C6B-AA61-921EB3CC3D04}" type="parTrans" cxnId="{29B1DF7E-14E2-4FE8-8EA0-F09A56874AEB}">
      <dgm:prSet/>
      <dgm:spPr/>
      <dgm:t>
        <a:bodyPr/>
        <a:lstStyle/>
        <a:p>
          <a:endParaRPr lang="es-EC" sz="1600"/>
        </a:p>
      </dgm:t>
    </dgm:pt>
    <dgm:pt modelId="{7533B48F-1DE8-4F5B-87DC-ADDD15A37049}" type="sibTrans" cxnId="{29B1DF7E-14E2-4FE8-8EA0-F09A56874AEB}">
      <dgm:prSet/>
      <dgm:spPr/>
      <dgm:t>
        <a:bodyPr/>
        <a:lstStyle/>
        <a:p>
          <a:endParaRPr lang="es-EC" sz="1600"/>
        </a:p>
      </dgm:t>
    </dgm:pt>
    <dgm:pt modelId="{35ED57BD-5CF8-433E-BEA9-8C25B05E3635}">
      <dgm:prSet phldrT="[Texto]" custT="1"/>
      <dgm:spPr/>
      <dgm:t>
        <a:bodyPr/>
        <a:lstStyle/>
        <a:p>
          <a:r>
            <a:rPr lang="es-ES" sz="1600" dirty="0" smtClean="0"/>
            <a:t>Proponer alianzas estratégicas</a:t>
          </a:r>
          <a:endParaRPr lang="es-EC" sz="1600" dirty="0"/>
        </a:p>
      </dgm:t>
    </dgm:pt>
    <dgm:pt modelId="{D08657F0-E17A-4C61-BF4B-629B16AFB1C9}" type="parTrans" cxnId="{16F9B8BF-FF9E-4C8C-A378-072736F5445D}">
      <dgm:prSet/>
      <dgm:spPr/>
      <dgm:t>
        <a:bodyPr/>
        <a:lstStyle/>
        <a:p>
          <a:endParaRPr lang="es-EC" sz="1600"/>
        </a:p>
      </dgm:t>
    </dgm:pt>
    <dgm:pt modelId="{DCC3F65E-0257-4283-B17A-87696954244F}" type="sibTrans" cxnId="{16F9B8BF-FF9E-4C8C-A378-072736F5445D}">
      <dgm:prSet/>
      <dgm:spPr/>
      <dgm:t>
        <a:bodyPr/>
        <a:lstStyle/>
        <a:p>
          <a:endParaRPr lang="es-EC" sz="1600"/>
        </a:p>
      </dgm:t>
    </dgm:pt>
    <dgm:pt modelId="{83B7C72D-B21A-43E4-879D-C2CDB10777A4}">
      <dgm:prSet phldrT="[Texto]" custT="1"/>
      <dgm:spPr/>
      <dgm:t>
        <a:bodyPr/>
        <a:lstStyle/>
        <a:p>
          <a:r>
            <a:rPr lang="es-ES" sz="1600" dirty="0" smtClean="0"/>
            <a:t>Realizar campañas publicitarias </a:t>
          </a:r>
          <a:endParaRPr lang="es-EC" sz="1600" dirty="0"/>
        </a:p>
      </dgm:t>
    </dgm:pt>
    <dgm:pt modelId="{0619890B-45F7-482B-AA08-860E3C26A7A1}" type="parTrans" cxnId="{E688E67D-FD84-4EFD-B086-5E9EAE8C5395}">
      <dgm:prSet/>
      <dgm:spPr/>
      <dgm:t>
        <a:bodyPr/>
        <a:lstStyle/>
        <a:p>
          <a:endParaRPr lang="es-EC" sz="1600"/>
        </a:p>
      </dgm:t>
    </dgm:pt>
    <dgm:pt modelId="{2F065418-F31D-41DE-A764-CA2F177FE4C7}" type="sibTrans" cxnId="{E688E67D-FD84-4EFD-B086-5E9EAE8C5395}">
      <dgm:prSet/>
      <dgm:spPr/>
      <dgm:t>
        <a:bodyPr/>
        <a:lstStyle/>
        <a:p>
          <a:endParaRPr lang="es-EC" sz="1600"/>
        </a:p>
      </dgm:t>
    </dgm:pt>
    <dgm:pt modelId="{264B281A-751A-46CD-B43E-C2B3E2D2B75D}">
      <dgm:prSet phldrT="[Texto]" custT="1"/>
      <dgm:spPr/>
      <dgm:t>
        <a:bodyPr/>
        <a:lstStyle/>
        <a:p>
          <a:r>
            <a:rPr lang="es-ES" sz="1600" dirty="0" smtClean="0"/>
            <a:t>Crear actividades turísticas</a:t>
          </a:r>
          <a:endParaRPr lang="es-EC" sz="1600" dirty="0"/>
        </a:p>
      </dgm:t>
    </dgm:pt>
    <dgm:pt modelId="{404A1FFC-EBD1-48DD-8DA6-50F66A779EE7}" type="parTrans" cxnId="{02F4672C-9B3E-446D-876A-10FEECD3E555}">
      <dgm:prSet/>
      <dgm:spPr/>
      <dgm:t>
        <a:bodyPr/>
        <a:lstStyle/>
        <a:p>
          <a:endParaRPr lang="es-EC" sz="1600"/>
        </a:p>
      </dgm:t>
    </dgm:pt>
    <dgm:pt modelId="{F6C46C2F-3AAD-4FC8-9753-AD5363F37FFC}" type="sibTrans" cxnId="{02F4672C-9B3E-446D-876A-10FEECD3E555}">
      <dgm:prSet/>
      <dgm:spPr/>
      <dgm:t>
        <a:bodyPr/>
        <a:lstStyle/>
        <a:p>
          <a:endParaRPr lang="es-EC" sz="1600"/>
        </a:p>
      </dgm:t>
    </dgm:pt>
    <dgm:pt modelId="{066EBDB4-8739-4BAA-918D-C1A7B0B7B090}" type="pres">
      <dgm:prSet presAssocID="{8A0DC33F-0503-4459-AF7A-2EA810810C3B}" presName="Name0" presStyleCnt="0">
        <dgm:presLayoutVars>
          <dgm:dir/>
          <dgm:resizeHandles val="exact"/>
        </dgm:presLayoutVars>
      </dgm:prSet>
      <dgm:spPr/>
    </dgm:pt>
    <dgm:pt modelId="{777C67C2-89E3-4B6A-9B62-E5716E4BB21A}" type="pres">
      <dgm:prSet presAssocID="{C8D586B7-7648-4117-A7D8-E58DBB63A250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56E21E-11BD-4A5A-89BF-ACDCA9D4BB38}" type="pres">
      <dgm:prSet presAssocID="{7533B48F-1DE8-4F5B-87DC-ADDD15A37049}" presName="parSpace" presStyleCnt="0"/>
      <dgm:spPr/>
    </dgm:pt>
    <dgm:pt modelId="{D6DEB16D-2492-4E99-A43F-C0253D4A52D1}" type="pres">
      <dgm:prSet presAssocID="{35ED57BD-5CF8-433E-BEA9-8C25B05E3635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1B8CD5-7B5B-4C8D-9006-77AE2E8307DA}" type="pres">
      <dgm:prSet presAssocID="{DCC3F65E-0257-4283-B17A-87696954244F}" presName="parSpace" presStyleCnt="0"/>
      <dgm:spPr/>
    </dgm:pt>
    <dgm:pt modelId="{24578052-0E2A-461C-9320-24714F9459DE}" type="pres">
      <dgm:prSet presAssocID="{83B7C72D-B21A-43E4-879D-C2CDB10777A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0F8107-7C21-43BD-A71E-24E00DF103CE}" type="pres">
      <dgm:prSet presAssocID="{2F065418-F31D-41DE-A764-CA2F177FE4C7}" presName="parSpace" presStyleCnt="0"/>
      <dgm:spPr/>
    </dgm:pt>
    <dgm:pt modelId="{2F18B090-9452-4955-8B6B-2D2B253E1B1F}" type="pres">
      <dgm:prSet presAssocID="{264B281A-751A-46CD-B43E-C2B3E2D2B75D}" presName="parTxOnly" presStyleLbl="node1" presStyleIdx="3" presStyleCnt="4" custLinFactNeighborX="-38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88E67D-FD84-4EFD-B086-5E9EAE8C5395}" srcId="{8A0DC33F-0503-4459-AF7A-2EA810810C3B}" destId="{83B7C72D-B21A-43E4-879D-C2CDB10777A4}" srcOrd="2" destOrd="0" parTransId="{0619890B-45F7-482B-AA08-860E3C26A7A1}" sibTransId="{2F065418-F31D-41DE-A764-CA2F177FE4C7}"/>
    <dgm:cxn modelId="{19169B04-2D85-4F8A-A9CA-0023EC576976}" type="presOf" srcId="{264B281A-751A-46CD-B43E-C2B3E2D2B75D}" destId="{2F18B090-9452-4955-8B6B-2D2B253E1B1F}" srcOrd="0" destOrd="0" presId="urn:microsoft.com/office/officeart/2005/8/layout/hChevron3"/>
    <dgm:cxn modelId="{DBCE1A88-8AA7-4849-A827-A4E8AA53811B}" type="presOf" srcId="{C8D586B7-7648-4117-A7D8-E58DBB63A250}" destId="{777C67C2-89E3-4B6A-9B62-E5716E4BB21A}" srcOrd="0" destOrd="0" presId="urn:microsoft.com/office/officeart/2005/8/layout/hChevron3"/>
    <dgm:cxn modelId="{29B1DF7E-14E2-4FE8-8EA0-F09A56874AEB}" srcId="{8A0DC33F-0503-4459-AF7A-2EA810810C3B}" destId="{C8D586B7-7648-4117-A7D8-E58DBB63A250}" srcOrd="0" destOrd="0" parTransId="{81A8A78A-AB5D-4C6B-AA61-921EB3CC3D04}" sibTransId="{7533B48F-1DE8-4F5B-87DC-ADDD15A37049}"/>
    <dgm:cxn modelId="{02F4672C-9B3E-446D-876A-10FEECD3E555}" srcId="{8A0DC33F-0503-4459-AF7A-2EA810810C3B}" destId="{264B281A-751A-46CD-B43E-C2B3E2D2B75D}" srcOrd="3" destOrd="0" parTransId="{404A1FFC-EBD1-48DD-8DA6-50F66A779EE7}" sibTransId="{F6C46C2F-3AAD-4FC8-9753-AD5363F37FFC}"/>
    <dgm:cxn modelId="{95F3EE58-81EC-49FC-9D23-1E4126907922}" type="presOf" srcId="{8A0DC33F-0503-4459-AF7A-2EA810810C3B}" destId="{066EBDB4-8739-4BAA-918D-C1A7B0B7B090}" srcOrd="0" destOrd="0" presId="urn:microsoft.com/office/officeart/2005/8/layout/hChevron3"/>
    <dgm:cxn modelId="{6CB2D712-6215-43CC-9C5B-8BE564776A52}" type="presOf" srcId="{35ED57BD-5CF8-433E-BEA9-8C25B05E3635}" destId="{D6DEB16D-2492-4E99-A43F-C0253D4A52D1}" srcOrd="0" destOrd="0" presId="urn:microsoft.com/office/officeart/2005/8/layout/hChevron3"/>
    <dgm:cxn modelId="{16F9B8BF-FF9E-4C8C-A378-072736F5445D}" srcId="{8A0DC33F-0503-4459-AF7A-2EA810810C3B}" destId="{35ED57BD-5CF8-433E-BEA9-8C25B05E3635}" srcOrd="1" destOrd="0" parTransId="{D08657F0-E17A-4C61-BF4B-629B16AFB1C9}" sibTransId="{DCC3F65E-0257-4283-B17A-87696954244F}"/>
    <dgm:cxn modelId="{3F3B491A-2FFC-43F3-AEA1-B58303356A6E}" type="presOf" srcId="{83B7C72D-B21A-43E4-879D-C2CDB10777A4}" destId="{24578052-0E2A-461C-9320-24714F9459DE}" srcOrd="0" destOrd="0" presId="urn:microsoft.com/office/officeart/2005/8/layout/hChevron3"/>
    <dgm:cxn modelId="{1A38502F-5C08-43AF-AD13-1A1E1607A23A}" type="presParOf" srcId="{066EBDB4-8739-4BAA-918D-C1A7B0B7B090}" destId="{777C67C2-89E3-4B6A-9B62-E5716E4BB21A}" srcOrd="0" destOrd="0" presId="urn:microsoft.com/office/officeart/2005/8/layout/hChevron3"/>
    <dgm:cxn modelId="{A8A55AD3-17C5-4104-ABC3-9ADC45F7BC69}" type="presParOf" srcId="{066EBDB4-8739-4BAA-918D-C1A7B0B7B090}" destId="{ED56E21E-11BD-4A5A-89BF-ACDCA9D4BB38}" srcOrd="1" destOrd="0" presId="urn:microsoft.com/office/officeart/2005/8/layout/hChevron3"/>
    <dgm:cxn modelId="{5C9D76F9-0365-447D-9795-C29D06A82E20}" type="presParOf" srcId="{066EBDB4-8739-4BAA-918D-C1A7B0B7B090}" destId="{D6DEB16D-2492-4E99-A43F-C0253D4A52D1}" srcOrd="2" destOrd="0" presId="urn:microsoft.com/office/officeart/2005/8/layout/hChevron3"/>
    <dgm:cxn modelId="{7AC5CFAB-3401-452F-90D8-22914DEE6DD0}" type="presParOf" srcId="{066EBDB4-8739-4BAA-918D-C1A7B0B7B090}" destId="{351B8CD5-7B5B-4C8D-9006-77AE2E8307DA}" srcOrd="3" destOrd="0" presId="urn:microsoft.com/office/officeart/2005/8/layout/hChevron3"/>
    <dgm:cxn modelId="{F5CF0E7B-EEB6-4021-9740-CE55B02FD967}" type="presParOf" srcId="{066EBDB4-8739-4BAA-918D-C1A7B0B7B090}" destId="{24578052-0E2A-461C-9320-24714F9459DE}" srcOrd="4" destOrd="0" presId="urn:microsoft.com/office/officeart/2005/8/layout/hChevron3"/>
    <dgm:cxn modelId="{C1132B23-9244-4FE3-BD39-7C8F73BBC680}" type="presParOf" srcId="{066EBDB4-8739-4BAA-918D-C1A7B0B7B090}" destId="{D10F8107-7C21-43BD-A71E-24E00DF103CE}" srcOrd="5" destOrd="0" presId="urn:microsoft.com/office/officeart/2005/8/layout/hChevron3"/>
    <dgm:cxn modelId="{23F485BB-FA0B-45AA-8096-BAB404544F3D}" type="presParOf" srcId="{066EBDB4-8739-4BAA-918D-C1A7B0B7B090}" destId="{2F18B090-9452-4955-8B6B-2D2B253E1B1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0B8E9BB-BEE1-42A0-9A58-26C5A5F40E00}" type="doc">
      <dgm:prSet loTypeId="urn:microsoft.com/office/officeart/2005/8/layout/hProcess9" loCatId="process" qsTypeId="urn:microsoft.com/office/officeart/2005/8/quickstyle/simple3" qsCatId="simple" csTypeId="urn:microsoft.com/office/officeart/2005/8/colors/accent1_4" csCatId="accent1" phldr="1"/>
      <dgm:spPr/>
    </dgm:pt>
    <dgm:pt modelId="{0905A9E9-5260-4299-BB44-305A7EB1F662}">
      <dgm:prSet phldrT="[Texto]" custT="1"/>
      <dgm:spPr/>
      <dgm:t>
        <a:bodyPr/>
        <a:lstStyle/>
        <a:p>
          <a:r>
            <a:rPr lang="es-ES" sz="1400" dirty="0" smtClean="0"/>
            <a:t>Realizar encuestas de satisfacción </a:t>
          </a:r>
          <a:endParaRPr lang="es-EC" sz="1400" dirty="0"/>
        </a:p>
      </dgm:t>
    </dgm:pt>
    <dgm:pt modelId="{9E132A15-C0B0-46C0-B01E-41E5F579C2AE}" type="parTrans" cxnId="{EADD388E-404E-4A91-AE4F-3DF518076BA1}">
      <dgm:prSet/>
      <dgm:spPr/>
      <dgm:t>
        <a:bodyPr/>
        <a:lstStyle/>
        <a:p>
          <a:endParaRPr lang="es-EC" sz="1400"/>
        </a:p>
      </dgm:t>
    </dgm:pt>
    <dgm:pt modelId="{EF8DF79E-1BCD-442B-B4DE-31E94AD465A3}" type="sibTrans" cxnId="{EADD388E-404E-4A91-AE4F-3DF518076BA1}">
      <dgm:prSet custT="1"/>
      <dgm:spPr/>
      <dgm:t>
        <a:bodyPr/>
        <a:lstStyle/>
        <a:p>
          <a:endParaRPr lang="es-EC" sz="1400"/>
        </a:p>
      </dgm:t>
    </dgm:pt>
    <dgm:pt modelId="{C51DF211-D33E-4794-873D-BF791B7BAA84}">
      <dgm:prSet phldrT="[Texto]" custT="1"/>
      <dgm:spPr/>
      <dgm:t>
        <a:bodyPr/>
        <a:lstStyle/>
        <a:p>
          <a:r>
            <a:rPr lang="es-ES" sz="1400" dirty="0" smtClean="0"/>
            <a:t>Efectuar un seguimiento a través de un registro de datos</a:t>
          </a:r>
          <a:endParaRPr lang="es-EC" sz="1400" dirty="0"/>
        </a:p>
      </dgm:t>
    </dgm:pt>
    <dgm:pt modelId="{8C2FC122-291A-4366-98FA-F67A2E45B934}" type="parTrans" cxnId="{18D63767-2963-4E99-A9B5-49DA6EDAF950}">
      <dgm:prSet/>
      <dgm:spPr/>
      <dgm:t>
        <a:bodyPr/>
        <a:lstStyle/>
        <a:p>
          <a:endParaRPr lang="es-EC" sz="1400"/>
        </a:p>
      </dgm:t>
    </dgm:pt>
    <dgm:pt modelId="{C89C4FB8-385E-4AAC-AFC7-C44176FB0C50}" type="sibTrans" cxnId="{18D63767-2963-4E99-A9B5-49DA6EDAF950}">
      <dgm:prSet custT="1"/>
      <dgm:spPr/>
      <dgm:t>
        <a:bodyPr/>
        <a:lstStyle/>
        <a:p>
          <a:endParaRPr lang="es-EC" sz="1400"/>
        </a:p>
      </dgm:t>
    </dgm:pt>
    <dgm:pt modelId="{7F8FCD17-0D94-47ED-81E2-229950540F6D}">
      <dgm:prSet phldrT="[Texto]" custT="1"/>
      <dgm:spPr/>
      <dgm:t>
        <a:bodyPr/>
        <a:lstStyle/>
        <a:p>
          <a:r>
            <a:rPr lang="es-ES" sz="1400" dirty="0" smtClean="0"/>
            <a:t>Realizar un focus </a:t>
          </a:r>
          <a:r>
            <a:rPr lang="es-ES" sz="1400" dirty="0" err="1" smtClean="0"/>
            <a:t>group</a:t>
          </a:r>
          <a:r>
            <a:rPr lang="es-ES" sz="1400" dirty="0" smtClean="0"/>
            <a:t> </a:t>
          </a:r>
          <a:endParaRPr lang="es-EC" sz="1400" dirty="0"/>
        </a:p>
      </dgm:t>
    </dgm:pt>
    <dgm:pt modelId="{E825B34C-2995-4351-A68D-01BF116F3945}" type="parTrans" cxnId="{45AC37FA-87D6-487E-A24F-40D005B95C7E}">
      <dgm:prSet/>
      <dgm:spPr/>
      <dgm:t>
        <a:bodyPr/>
        <a:lstStyle/>
        <a:p>
          <a:endParaRPr lang="es-EC" sz="1400"/>
        </a:p>
      </dgm:t>
    </dgm:pt>
    <dgm:pt modelId="{E2E69406-8410-4C6F-93B9-4060CC289D09}" type="sibTrans" cxnId="{45AC37FA-87D6-487E-A24F-40D005B95C7E}">
      <dgm:prSet custT="1"/>
      <dgm:spPr/>
      <dgm:t>
        <a:bodyPr/>
        <a:lstStyle/>
        <a:p>
          <a:endParaRPr lang="es-EC" sz="1400"/>
        </a:p>
      </dgm:t>
    </dgm:pt>
    <dgm:pt modelId="{2B4D8330-5A26-4349-8CE6-93F1D3FB468A}" type="pres">
      <dgm:prSet presAssocID="{90B8E9BB-BEE1-42A0-9A58-26C5A5F40E00}" presName="CompostProcess" presStyleCnt="0">
        <dgm:presLayoutVars>
          <dgm:dir/>
          <dgm:resizeHandles val="exact"/>
        </dgm:presLayoutVars>
      </dgm:prSet>
      <dgm:spPr/>
    </dgm:pt>
    <dgm:pt modelId="{8639AF58-AFC0-4EC8-A56F-970D43AABC90}" type="pres">
      <dgm:prSet presAssocID="{90B8E9BB-BEE1-42A0-9A58-26C5A5F40E00}" presName="arrow" presStyleLbl="bgShp" presStyleIdx="0" presStyleCnt="1"/>
      <dgm:spPr/>
    </dgm:pt>
    <dgm:pt modelId="{05F39AEC-FB77-49A3-8881-0B5031916DD3}" type="pres">
      <dgm:prSet presAssocID="{90B8E9BB-BEE1-42A0-9A58-26C5A5F40E00}" presName="linearProcess" presStyleCnt="0"/>
      <dgm:spPr/>
    </dgm:pt>
    <dgm:pt modelId="{62F0B80C-5F0E-4284-84F6-3393C1D74794}" type="pres">
      <dgm:prSet presAssocID="{0905A9E9-5260-4299-BB44-305A7EB1F66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502F55-FD20-4ECC-AFEF-155C5B28375B}" type="pres">
      <dgm:prSet presAssocID="{EF8DF79E-1BCD-442B-B4DE-31E94AD465A3}" presName="sibTrans" presStyleCnt="0"/>
      <dgm:spPr/>
    </dgm:pt>
    <dgm:pt modelId="{F02B46F1-0882-4DF1-A282-8C4AAE3D3B8A}" type="pres">
      <dgm:prSet presAssocID="{C51DF211-D33E-4794-873D-BF791B7BAA8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E58DB8-8EEC-4397-8F0A-9CD4D67E35AA}" type="pres">
      <dgm:prSet presAssocID="{C89C4FB8-385E-4AAC-AFC7-C44176FB0C50}" presName="sibTrans" presStyleCnt="0"/>
      <dgm:spPr/>
    </dgm:pt>
    <dgm:pt modelId="{2676FDF2-753C-4BFC-8D0F-8EA9A45199D0}" type="pres">
      <dgm:prSet presAssocID="{7F8FCD17-0D94-47ED-81E2-229950540F6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AC37FA-87D6-487E-A24F-40D005B95C7E}" srcId="{90B8E9BB-BEE1-42A0-9A58-26C5A5F40E00}" destId="{7F8FCD17-0D94-47ED-81E2-229950540F6D}" srcOrd="2" destOrd="0" parTransId="{E825B34C-2995-4351-A68D-01BF116F3945}" sibTransId="{E2E69406-8410-4C6F-93B9-4060CC289D09}"/>
    <dgm:cxn modelId="{18D63767-2963-4E99-A9B5-49DA6EDAF950}" srcId="{90B8E9BB-BEE1-42A0-9A58-26C5A5F40E00}" destId="{C51DF211-D33E-4794-873D-BF791B7BAA84}" srcOrd="1" destOrd="0" parTransId="{8C2FC122-291A-4366-98FA-F67A2E45B934}" sibTransId="{C89C4FB8-385E-4AAC-AFC7-C44176FB0C50}"/>
    <dgm:cxn modelId="{EADD388E-404E-4A91-AE4F-3DF518076BA1}" srcId="{90B8E9BB-BEE1-42A0-9A58-26C5A5F40E00}" destId="{0905A9E9-5260-4299-BB44-305A7EB1F662}" srcOrd="0" destOrd="0" parTransId="{9E132A15-C0B0-46C0-B01E-41E5F579C2AE}" sibTransId="{EF8DF79E-1BCD-442B-B4DE-31E94AD465A3}"/>
    <dgm:cxn modelId="{1B979916-D646-4275-A194-F1CB0E41EA9E}" type="presOf" srcId="{C51DF211-D33E-4794-873D-BF791B7BAA84}" destId="{F02B46F1-0882-4DF1-A282-8C4AAE3D3B8A}" srcOrd="0" destOrd="0" presId="urn:microsoft.com/office/officeart/2005/8/layout/hProcess9"/>
    <dgm:cxn modelId="{C5EBC703-4DD6-41F8-8495-B47BCCD1AACA}" type="presOf" srcId="{7F8FCD17-0D94-47ED-81E2-229950540F6D}" destId="{2676FDF2-753C-4BFC-8D0F-8EA9A45199D0}" srcOrd="0" destOrd="0" presId="urn:microsoft.com/office/officeart/2005/8/layout/hProcess9"/>
    <dgm:cxn modelId="{30EC7D4D-7ED7-4695-89E0-BFCD47750430}" type="presOf" srcId="{0905A9E9-5260-4299-BB44-305A7EB1F662}" destId="{62F0B80C-5F0E-4284-84F6-3393C1D74794}" srcOrd="0" destOrd="0" presId="urn:microsoft.com/office/officeart/2005/8/layout/hProcess9"/>
    <dgm:cxn modelId="{42E1AA88-356A-4ACC-9217-E44E88652626}" type="presOf" srcId="{90B8E9BB-BEE1-42A0-9A58-26C5A5F40E00}" destId="{2B4D8330-5A26-4349-8CE6-93F1D3FB468A}" srcOrd="0" destOrd="0" presId="urn:microsoft.com/office/officeart/2005/8/layout/hProcess9"/>
    <dgm:cxn modelId="{8964830E-339B-4589-B4CD-0A5A8590F648}" type="presParOf" srcId="{2B4D8330-5A26-4349-8CE6-93F1D3FB468A}" destId="{8639AF58-AFC0-4EC8-A56F-970D43AABC90}" srcOrd="0" destOrd="0" presId="urn:microsoft.com/office/officeart/2005/8/layout/hProcess9"/>
    <dgm:cxn modelId="{A35CD048-D0CF-410C-B223-571AAE9A6DF2}" type="presParOf" srcId="{2B4D8330-5A26-4349-8CE6-93F1D3FB468A}" destId="{05F39AEC-FB77-49A3-8881-0B5031916DD3}" srcOrd="1" destOrd="0" presId="urn:microsoft.com/office/officeart/2005/8/layout/hProcess9"/>
    <dgm:cxn modelId="{67BED155-E0B7-47F0-A058-2D8720904893}" type="presParOf" srcId="{05F39AEC-FB77-49A3-8881-0B5031916DD3}" destId="{62F0B80C-5F0E-4284-84F6-3393C1D74794}" srcOrd="0" destOrd="0" presId="urn:microsoft.com/office/officeart/2005/8/layout/hProcess9"/>
    <dgm:cxn modelId="{92F56791-4BF2-4107-AE75-333F7E5F780B}" type="presParOf" srcId="{05F39AEC-FB77-49A3-8881-0B5031916DD3}" destId="{35502F55-FD20-4ECC-AFEF-155C5B28375B}" srcOrd="1" destOrd="0" presId="urn:microsoft.com/office/officeart/2005/8/layout/hProcess9"/>
    <dgm:cxn modelId="{B270A504-34AF-41B5-96B7-BFB8E8905192}" type="presParOf" srcId="{05F39AEC-FB77-49A3-8881-0B5031916DD3}" destId="{F02B46F1-0882-4DF1-A282-8C4AAE3D3B8A}" srcOrd="2" destOrd="0" presId="urn:microsoft.com/office/officeart/2005/8/layout/hProcess9"/>
    <dgm:cxn modelId="{00051E9E-DC8D-40FA-9B67-669432C9200B}" type="presParOf" srcId="{05F39AEC-FB77-49A3-8881-0B5031916DD3}" destId="{A9E58DB8-8EEC-4397-8F0A-9CD4D67E35AA}" srcOrd="3" destOrd="0" presId="urn:microsoft.com/office/officeart/2005/8/layout/hProcess9"/>
    <dgm:cxn modelId="{7F73F2AF-A033-41C2-B93D-EEBD2813ACF3}" type="presParOf" srcId="{05F39AEC-FB77-49A3-8881-0B5031916DD3}" destId="{2676FDF2-753C-4BFC-8D0F-8EA9A45199D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4B9BE2D-1F65-4601-AB98-EC0297EFDF9D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DEEF6412-8DF4-4EE8-9B00-3CBB67AA0D85}">
      <dgm:prSet phldrT="[Texto]" phldr="1" custT="1"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D9100-4462-4AA3-85EF-E080B0FA1E81}" type="parTrans" cxnId="{4D845CE0-83AC-44A0-91AE-0B8CF08282AE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FB6E3-DE35-48F1-8EA8-C1DE44896C1E}" type="sibTrans" cxnId="{4D845CE0-83AC-44A0-91AE-0B8CF08282AE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D6886A-895B-483B-B3F9-4775F18B1151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 motivaciones llevan a que las personas ayuden a los más vulnerables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E13C1-57D4-4125-85CC-5AA62C79FCDB}" type="parTrans" cxnId="{738AB034-72F2-449D-8A78-D45CF4EEEE17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66545-AF7A-45EE-90D0-EDE17D028565}" type="sibTrans" cxnId="{738AB034-72F2-449D-8A78-D45CF4EEEE17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44EC9C-D63A-451B-821E-BCECFBE6EA70}">
      <dgm:prSet phldrT="[Texto]" phldr="1" custT="1"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5AA84D-EBDE-4CFB-9C55-D5DAC25B5C5F}" type="parTrans" cxnId="{59515161-E65D-4022-A3B1-B194912D79BC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88F43-4540-4565-B18B-D9D87859C358}" type="sibTrans" cxnId="{59515161-E65D-4022-A3B1-B194912D79BC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14DEC4-1A1D-43C8-B037-B4C5394A98E2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 motivaciones llevan a que las personas ayuden a los más vulnerables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77D56-548D-415E-9C0D-1C8BA9E131EB}" type="parTrans" cxnId="{E220D300-BAF9-4BC8-8C98-644388BEE98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0BD99-395D-4DCE-88F2-DBF4BA969B0E}" type="sibTrans" cxnId="{E220D300-BAF9-4BC8-8C98-644388BEE98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154F6-5900-45AB-8E9F-339BCEB90D74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comunitario escaso en PVM, falta de organización y apoyo de las autoridades pertinentes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AEB10-D855-4065-8A22-553F3808B2D6}" type="parTrans" cxnId="{C1F062FC-4427-422F-8D6E-ADF3552ADB9A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67C686-9F62-421C-A93C-932D4AA210AF}" type="sibTrans" cxnId="{C1F062FC-4427-422F-8D6E-ADF3552ADB9A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C5DF85-74AB-40D4-9ABF-5E58898D2092}">
      <dgm:prSet phldrT="[Texto]" custT="1"/>
      <dgm:spPr/>
      <dgm:t>
        <a:bodyPr/>
        <a:lstStyle/>
        <a:p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6A1DEC-07CE-4060-9AA6-66C2326A9433}" type="parTrans" cxnId="{E1798DC3-4A1F-423F-B1D2-28056F34B5C9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31DDB-76BF-498C-BC2C-65F6114BEBEB}" type="sibTrans" cxnId="{E1798DC3-4A1F-423F-B1D2-28056F34B5C9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DA105E-64DB-4B84-B82D-587AF793B543}">
      <dgm:prSet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Actividades en las que los voluntarios pueden intervenir.(guianza en inglés, piscicultura, agricultura y ganadería)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F76155-5539-483A-8816-9C1FC8CD3EEA}" type="parTrans" cxnId="{27879A99-CCFA-411F-92D4-3AEA48EC01E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8ACFF-A85C-4265-B234-3AB9604888E4}" type="sibTrans" cxnId="{27879A99-CCFA-411F-92D4-3AEA48EC01E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DA3FB-1915-4438-B50B-5343F6CBBBE2}">
      <dgm:prSet phldrT="[Texto]" custT="1"/>
      <dgm:spPr/>
      <dgm:t>
        <a:bodyPr/>
        <a:lstStyle/>
        <a:p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6917C-5E84-43F8-9BCA-0E3683C9852C}" type="parTrans" cxnId="{AB6EA064-99EF-43B3-8C1A-827653CD1165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E24BD-0C90-42ED-8F9A-73106E5B8C07}" type="sibTrans" cxnId="{AB6EA064-99EF-43B3-8C1A-827653CD1165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2BDBA1-A6C4-4EC6-AB4B-57C5A45A0146}" type="pres">
      <dgm:prSet presAssocID="{D4B9BE2D-1F65-4601-AB98-EC0297EFDF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99AAEF-85F4-4332-A725-245AA2FFB1B5}" type="pres">
      <dgm:prSet presAssocID="{D4B9BE2D-1F65-4601-AB98-EC0297EFDF9D}" presName="tSp" presStyleCnt="0"/>
      <dgm:spPr/>
    </dgm:pt>
    <dgm:pt modelId="{96C974C1-C62C-45AF-B02B-597E2CBABA61}" type="pres">
      <dgm:prSet presAssocID="{D4B9BE2D-1F65-4601-AB98-EC0297EFDF9D}" presName="bSp" presStyleCnt="0"/>
      <dgm:spPr/>
    </dgm:pt>
    <dgm:pt modelId="{8F2CA303-612A-403D-A5F2-E3367AFBF109}" type="pres">
      <dgm:prSet presAssocID="{D4B9BE2D-1F65-4601-AB98-EC0297EFDF9D}" presName="process" presStyleCnt="0"/>
      <dgm:spPr/>
    </dgm:pt>
    <dgm:pt modelId="{2235B6FD-B190-4D8A-9236-D9B1A8AAFBE6}" type="pres">
      <dgm:prSet presAssocID="{DEEF6412-8DF4-4EE8-9B00-3CBB67AA0D85}" presName="composite1" presStyleCnt="0"/>
      <dgm:spPr/>
    </dgm:pt>
    <dgm:pt modelId="{E814448B-8189-4C7F-A000-ABE02117E85B}" type="pres">
      <dgm:prSet presAssocID="{DEEF6412-8DF4-4EE8-9B00-3CBB67AA0D85}" presName="dummyNode1" presStyleLbl="node1" presStyleIdx="0" presStyleCnt="4"/>
      <dgm:spPr/>
    </dgm:pt>
    <dgm:pt modelId="{332DE157-CAEF-4C9B-BF3C-4553E9453FFB}" type="pres">
      <dgm:prSet presAssocID="{DEEF6412-8DF4-4EE8-9B00-3CBB67AA0D85}" presName="childNode1" presStyleLbl="bgAcc1" presStyleIdx="0" presStyleCnt="4" custScaleY="1130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B0CE4A-EB99-4AA7-9F0D-6B52B014EC73}" type="pres">
      <dgm:prSet presAssocID="{DEEF6412-8DF4-4EE8-9B00-3CBB67AA0D85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E93964-25F9-43EE-932A-93A0F7AE8957}" type="pres">
      <dgm:prSet presAssocID="{DEEF6412-8DF4-4EE8-9B00-3CBB67AA0D85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55195E-E405-4635-BD8A-BB90B3224D9C}" type="pres">
      <dgm:prSet presAssocID="{DEEF6412-8DF4-4EE8-9B00-3CBB67AA0D85}" presName="connSite1" presStyleCnt="0"/>
      <dgm:spPr/>
    </dgm:pt>
    <dgm:pt modelId="{3847BF25-D1C8-4876-9BE9-3B9DB1C3678D}" type="pres">
      <dgm:prSet presAssocID="{5A2FB6E3-DE35-48F1-8EA8-C1DE44896C1E}" presName="Name9" presStyleLbl="sibTrans2D1" presStyleIdx="0" presStyleCnt="3"/>
      <dgm:spPr/>
      <dgm:t>
        <a:bodyPr/>
        <a:lstStyle/>
        <a:p>
          <a:endParaRPr lang="es-EC"/>
        </a:p>
      </dgm:t>
    </dgm:pt>
    <dgm:pt modelId="{EF148438-F9C7-4AF5-AF75-1735A3F12C3F}" type="pres">
      <dgm:prSet presAssocID="{7944EC9C-D63A-451B-821E-BCECFBE6EA70}" presName="composite2" presStyleCnt="0"/>
      <dgm:spPr/>
    </dgm:pt>
    <dgm:pt modelId="{F9D56FAE-4DA3-4058-8499-A81006CEF07C}" type="pres">
      <dgm:prSet presAssocID="{7944EC9C-D63A-451B-821E-BCECFBE6EA70}" presName="dummyNode2" presStyleLbl="node1" presStyleIdx="0" presStyleCnt="4"/>
      <dgm:spPr/>
    </dgm:pt>
    <dgm:pt modelId="{EA98F0A7-5982-46B6-9DDE-8A5D850DFA36}" type="pres">
      <dgm:prSet presAssocID="{7944EC9C-D63A-451B-821E-BCECFBE6EA70}" presName="childNode2" presStyleLbl="bgAcc1" presStyleIdx="1" presStyleCnt="4" custScaleY="1130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49100E-7DDF-40A6-9554-5BE055931761}" type="pres">
      <dgm:prSet presAssocID="{7944EC9C-D63A-451B-821E-BCECFBE6EA70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BB28DD-4832-470A-82F7-7C4647000E4C}" type="pres">
      <dgm:prSet presAssocID="{7944EC9C-D63A-451B-821E-BCECFBE6EA70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C0782F-A598-4802-A20B-E816814C0AEC}" type="pres">
      <dgm:prSet presAssocID="{7944EC9C-D63A-451B-821E-BCECFBE6EA70}" presName="connSite2" presStyleCnt="0"/>
      <dgm:spPr/>
    </dgm:pt>
    <dgm:pt modelId="{55F93018-81DA-472C-A74D-CA7FD06897D5}" type="pres">
      <dgm:prSet presAssocID="{29E88F43-4540-4565-B18B-D9D87859C358}" presName="Name18" presStyleLbl="sibTrans2D1" presStyleIdx="1" presStyleCnt="3"/>
      <dgm:spPr/>
      <dgm:t>
        <a:bodyPr/>
        <a:lstStyle/>
        <a:p>
          <a:endParaRPr lang="es-EC"/>
        </a:p>
      </dgm:t>
    </dgm:pt>
    <dgm:pt modelId="{61803DBF-4EB4-4420-98BA-A8FF9A170A8E}" type="pres">
      <dgm:prSet presAssocID="{33ADA3FB-1915-4438-B50B-5343F6CBBBE2}" presName="composite1" presStyleCnt="0"/>
      <dgm:spPr/>
    </dgm:pt>
    <dgm:pt modelId="{5C48BCDD-0C95-4D02-9109-66D4ACB908C2}" type="pres">
      <dgm:prSet presAssocID="{33ADA3FB-1915-4438-B50B-5343F6CBBBE2}" presName="dummyNode1" presStyleLbl="node1" presStyleIdx="1" presStyleCnt="4"/>
      <dgm:spPr/>
    </dgm:pt>
    <dgm:pt modelId="{C7044B2E-4E5B-4602-9563-C05FCB4C4465}" type="pres">
      <dgm:prSet presAssocID="{33ADA3FB-1915-4438-B50B-5343F6CBBBE2}" presName="childNode1" presStyleLbl="bgAcc1" presStyleIdx="2" presStyleCnt="4" custScaleX="114047" custScaleY="1176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439872-8CE2-4333-9382-DD31AF02A3D1}" type="pres">
      <dgm:prSet presAssocID="{33ADA3FB-1915-4438-B50B-5343F6CBBBE2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746473-6A0F-41F5-A9A8-94242C170D25}" type="pres">
      <dgm:prSet presAssocID="{33ADA3FB-1915-4438-B50B-5343F6CBBBE2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3D22B-FD77-42D2-8B15-140C0B67F4DE}" type="pres">
      <dgm:prSet presAssocID="{33ADA3FB-1915-4438-B50B-5343F6CBBBE2}" presName="connSite1" presStyleCnt="0"/>
      <dgm:spPr/>
    </dgm:pt>
    <dgm:pt modelId="{B1D072E5-B321-4AC0-928A-41712104DFEC}" type="pres">
      <dgm:prSet presAssocID="{C44E24BD-0C90-42ED-8F9A-73106E5B8C07}" presName="Name9" presStyleLbl="sibTrans2D1" presStyleIdx="2" presStyleCnt="3"/>
      <dgm:spPr/>
      <dgm:t>
        <a:bodyPr/>
        <a:lstStyle/>
        <a:p>
          <a:endParaRPr lang="es-EC"/>
        </a:p>
      </dgm:t>
    </dgm:pt>
    <dgm:pt modelId="{9031918B-7189-450A-8930-53DB9C1B1DC2}" type="pres">
      <dgm:prSet presAssocID="{31C5DF85-74AB-40D4-9ABF-5E58898D2092}" presName="composite2" presStyleCnt="0"/>
      <dgm:spPr/>
    </dgm:pt>
    <dgm:pt modelId="{C2FF82C6-B807-474D-AD38-791BE6BC1912}" type="pres">
      <dgm:prSet presAssocID="{31C5DF85-74AB-40D4-9ABF-5E58898D2092}" presName="dummyNode2" presStyleLbl="node1" presStyleIdx="2" presStyleCnt="4"/>
      <dgm:spPr/>
    </dgm:pt>
    <dgm:pt modelId="{1FF37D18-D0FD-4CE0-A086-8BED0E867301}" type="pres">
      <dgm:prSet presAssocID="{31C5DF85-74AB-40D4-9ABF-5E58898D2092}" presName="childNode2" presStyleLbl="bgAcc1" presStyleIdx="3" presStyleCnt="4" custScaleY="119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D5B212-492C-47F9-B1BE-65FE9B0C0FBA}" type="pres">
      <dgm:prSet presAssocID="{31C5DF85-74AB-40D4-9ABF-5E58898D2092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63652D-427D-4C8F-9884-B7EE69A78768}" type="pres">
      <dgm:prSet presAssocID="{31C5DF85-74AB-40D4-9ABF-5E58898D2092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463FAB-FB31-449A-9222-5348615E8491}" type="pres">
      <dgm:prSet presAssocID="{31C5DF85-74AB-40D4-9ABF-5E58898D2092}" presName="connSite2" presStyleCnt="0"/>
      <dgm:spPr/>
    </dgm:pt>
  </dgm:ptLst>
  <dgm:cxnLst>
    <dgm:cxn modelId="{E1798DC3-4A1F-423F-B1D2-28056F34B5C9}" srcId="{D4B9BE2D-1F65-4601-AB98-EC0297EFDF9D}" destId="{31C5DF85-74AB-40D4-9ABF-5E58898D2092}" srcOrd="3" destOrd="0" parTransId="{B86A1DEC-07CE-4060-9AA6-66C2326A9433}" sibTransId="{C6831DDB-76BF-498C-BC2C-65F6114BEBEB}"/>
    <dgm:cxn modelId="{738AB034-72F2-449D-8A78-D45CF4EEEE17}" srcId="{DEEF6412-8DF4-4EE8-9B00-3CBB67AA0D85}" destId="{E6D6886A-895B-483B-B3F9-4775F18B1151}" srcOrd="0" destOrd="0" parTransId="{5ECE13C1-57D4-4125-85CC-5AA62C79FCDB}" sibTransId="{A8366545-AF7A-45EE-90D0-EDE17D028565}"/>
    <dgm:cxn modelId="{A92D1375-7BF1-4F6F-919D-9CA317BDA4A5}" type="presOf" srcId="{E6D6886A-895B-483B-B3F9-4775F18B1151}" destId="{C3B0CE4A-EB99-4AA7-9F0D-6B52B014EC73}" srcOrd="1" destOrd="0" presId="urn:microsoft.com/office/officeart/2005/8/layout/hProcess4"/>
    <dgm:cxn modelId="{41AB1624-7227-4CCF-8B7E-A21B17B321F6}" type="presOf" srcId="{31C5DF85-74AB-40D4-9ABF-5E58898D2092}" destId="{2863652D-427D-4C8F-9884-B7EE69A78768}" srcOrd="0" destOrd="0" presId="urn:microsoft.com/office/officeart/2005/8/layout/hProcess4"/>
    <dgm:cxn modelId="{AA26E090-1D12-4D20-A45A-594FE6B3411D}" type="presOf" srcId="{88D154F6-5900-45AB-8E9F-339BCEB90D74}" destId="{3FD5B212-492C-47F9-B1BE-65FE9B0C0FBA}" srcOrd="1" destOrd="0" presId="urn:microsoft.com/office/officeart/2005/8/layout/hProcess4"/>
    <dgm:cxn modelId="{0315DB0F-86D0-46A8-AA04-CF0CD616B56D}" type="presOf" srcId="{DEEF6412-8DF4-4EE8-9B00-3CBB67AA0D85}" destId="{FCE93964-25F9-43EE-932A-93A0F7AE8957}" srcOrd="0" destOrd="0" presId="urn:microsoft.com/office/officeart/2005/8/layout/hProcess4"/>
    <dgm:cxn modelId="{DC7CC30B-B93E-4809-B062-64E778C0DC1E}" type="presOf" srcId="{C014DEC4-1A1D-43C8-B037-B4C5394A98E2}" destId="{EA98F0A7-5982-46B6-9DDE-8A5D850DFA36}" srcOrd="0" destOrd="0" presId="urn:microsoft.com/office/officeart/2005/8/layout/hProcess4"/>
    <dgm:cxn modelId="{90FCE48C-C98D-4F22-984B-832FE81BAC79}" type="presOf" srcId="{C44E24BD-0C90-42ED-8F9A-73106E5B8C07}" destId="{B1D072E5-B321-4AC0-928A-41712104DFEC}" srcOrd="0" destOrd="0" presId="urn:microsoft.com/office/officeart/2005/8/layout/hProcess4"/>
    <dgm:cxn modelId="{DC29C8C5-1055-442C-9BFE-9E362E41064F}" type="presOf" srcId="{20DA105E-64DB-4B84-B82D-587AF793B543}" destId="{47439872-8CE2-4333-9382-DD31AF02A3D1}" srcOrd="1" destOrd="0" presId="urn:microsoft.com/office/officeart/2005/8/layout/hProcess4"/>
    <dgm:cxn modelId="{4D845CE0-83AC-44A0-91AE-0B8CF08282AE}" srcId="{D4B9BE2D-1F65-4601-AB98-EC0297EFDF9D}" destId="{DEEF6412-8DF4-4EE8-9B00-3CBB67AA0D85}" srcOrd="0" destOrd="0" parTransId="{85AD9100-4462-4AA3-85EF-E080B0FA1E81}" sibTransId="{5A2FB6E3-DE35-48F1-8EA8-C1DE44896C1E}"/>
    <dgm:cxn modelId="{864B9830-AE0B-47FE-991A-2EF5E42B25AD}" type="presOf" srcId="{29E88F43-4540-4565-B18B-D9D87859C358}" destId="{55F93018-81DA-472C-A74D-CA7FD06897D5}" srcOrd="0" destOrd="0" presId="urn:microsoft.com/office/officeart/2005/8/layout/hProcess4"/>
    <dgm:cxn modelId="{89FD1FD5-C9D9-4301-9082-D36E63FB6E83}" type="presOf" srcId="{E6D6886A-895B-483B-B3F9-4775F18B1151}" destId="{332DE157-CAEF-4C9B-BF3C-4553E9453FFB}" srcOrd="0" destOrd="0" presId="urn:microsoft.com/office/officeart/2005/8/layout/hProcess4"/>
    <dgm:cxn modelId="{EE6CF42F-C6A9-42DF-A2B0-50B118431380}" type="presOf" srcId="{20DA105E-64DB-4B84-B82D-587AF793B543}" destId="{C7044B2E-4E5B-4602-9563-C05FCB4C4465}" srcOrd="0" destOrd="0" presId="urn:microsoft.com/office/officeart/2005/8/layout/hProcess4"/>
    <dgm:cxn modelId="{A1F2DF79-F338-4B76-8261-B57EC50C3170}" type="presOf" srcId="{C014DEC4-1A1D-43C8-B037-B4C5394A98E2}" destId="{B149100E-7DDF-40A6-9554-5BE055931761}" srcOrd="1" destOrd="0" presId="urn:microsoft.com/office/officeart/2005/8/layout/hProcess4"/>
    <dgm:cxn modelId="{A3A9EFB1-FED6-45C3-8D3D-46FB176253CA}" type="presOf" srcId="{D4B9BE2D-1F65-4601-AB98-EC0297EFDF9D}" destId="{7C2BDBA1-A6C4-4EC6-AB4B-57C5A45A0146}" srcOrd="0" destOrd="0" presId="urn:microsoft.com/office/officeart/2005/8/layout/hProcess4"/>
    <dgm:cxn modelId="{59515161-E65D-4022-A3B1-B194912D79BC}" srcId="{D4B9BE2D-1F65-4601-AB98-EC0297EFDF9D}" destId="{7944EC9C-D63A-451B-821E-BCECFBE6EA70}" srcOrd="1" destOrd="0" parTransId="{075AA84D-EBDE-4CFB-9C55-D5DAC25B5C5F}" sibTransId="{29E88F43-4540-4565-B18B-D9D87859C358}"/>
    <dgm:cxn modelId="{AB6EA064-99EF-43B3-8C1A-827653CD1165}" srcId="{D4B9BE2D-1F65-4601-AB98-EC0297EFDF9D}" destId="{33ADA3FB-1915-4438-B50B-5343F6CBBBE2}" srcOrd="2" destOrd="0" parTransId="{3476917C-5E84-43F8-9BCA-0E3683C9852C}" sibTransId="{C44E24BD-0C90-42ED-8F9A-73106E5B8C07}"/>
    <dgm:cxn modelId="{9428B79E-28FD-4C17-BF18-FA7F27024D27}" type="presOf" srcId="{7944EC9C-D63A-451B-821E-BCECFBE6EA70}" destId="{4EBB28DD-4832-470A-82F7-7C4647000E4C}" srcOrd="0" destOrd="0" presId="urn:microsoft.com/office/officeart/2005/8/layout/hProcess4"/>
    <dgm:cxn modelId="{C1F062FC-4427-422F-8D6E-ADF3552ADB9A}" srcId="{31C5DF85-74AB-40D4-9ABF-5E58898D2092}" destId="{88D154F6-5900-45AB-8E9F-339BCEB90D74}" srcOrd="0" destOrd="0" parTransId="{5A5AEB10-D855-4065-8A22-553F3808B2D6}" sibTransId="{CE67C686-9F62-421C-A93C-932D4AA210AF}"/>
    <dgm:cxn modelId="{E220D300-BAF9-4BC8-8C98-644388BEE981}" srcId="{7944EC9C-D63A-451B-821E-BCECFBE6EA70}" destId="{C014DEC4-1A1D-43C8-B037-B4C5394A98E2}" srcOrd="0" destOrd="0" parTransId="{33777D56-548D-415E-9C0D-1C8BA9E131EB}" sibTransId="{DA00BD99-395D-4DCE-88F2-DBF4BA969B0E}"/>
    <dgm:cxn modelId="{A38FA3CC-1A2D-49E2-8432-205AD1BB7A21}" type="presOf" srcId="{5A2FB6E3-DE35-48F1-8EA8-C1DE44896C1E}" destId="{3847BF25-D1C8-4876-9BE9-3B9DB1C3678D}" srcOrd="0" destOrd="0" presId="urn:microsoft.com/office/officeart/2005/8/layout/hProcess4"/>
    <dgm:cxn modelId="{4566C1A3-8106-437A-8D71-002DCA61FF86}" type="presOf" srcId="{88D154F6-5900-45AB-8E9F-339BCEB90D74}" destId="{1FF37D18-D0FD-4CE0-A086-8BED0E867301}" srcOrd="0" destOrd="0" presId="urn:microsoft.com/office/officeart/2005/8/layout/hProcess4"/>
    <dgm:cxn modelId="{D767C3C8-5BDC-467A-9471-BBAC90270D0F}" type="presOf" srcId="{33ADA3FB-1915-4438-B50B-5343F6CBBBE2}" destId="{DB746473-6A0F-41F5-A9A8-94242C170D25}" srcOrd="0" destOrd="0" presId="urn:microsoft.com/office/officeart/2005/8/layout/hProcess4"/>
    <dgm:cxn modelId="{27879A99-CCFA-411F-92D4-3AEA48EC01E1}" srcId="{33ADA3FB-1915-4438-B50B-5343F6CBBBE2}" destId="{20DA105E-64DB-4B84-B82D-587AF793B543}" srcOrd="0" destOrd="0" parTransId="{E5F76155-5539-483A-8816-9C1FC8CD3EEA}" sibTransId="{45B8ACFF-A85C-4265-B234-3AB9604888E4}"/>
    <dgm:cxn modelId="{9AE99C34-1CB3-41F9-8B08-73EAA0C566BB}" type="presParOf" srcId="{7C2BDBA1-A6C4-4EC6-AB4B-57C5A45A0146}" destId="{1C99AAEF-85F4-4332-A725-245AA2FFB1B5}" srcOrd="0" destOrd="0" presId="urn:microsoft.com/office/officeart/2005/8/layout/hProcess4"/>
    <dgm:cxn modelId="{7AC34D81-2481-4199-B91F-6B2031750ACB}" type="presParOf" srcId="{7C2BDBA1-A6C4-4EC6-AB4B-57C5A45A0146}" destId="{96C974C1-C62C-45AF-B02B-597E2CBABA61}" srcOrd="1" destOrd="0" presId="urn:microsoft.com/office/officeart/2005/8/layout/hProcess4"/>
    <dgm:cxn modelId="{D4295ED9-0A99-4BA2-9645-5270481801AF}" type="presParOf" srcId="{7C2BDBA1-A6C4-4EC6-AB4B-57C5A45A0146}" destId="{8F2CA303-612A-403D-A5F2-E3367AFBF109}" srcOrd="2" destOrd="0" presId="urn:microsoft.com/office/officeart/2005/8/layout/hProcess4"/>
    <dgm:cxn modelId="{DF45EFC6-D569-4D0B-8D9A-2BB14D9C3144}" type="presParOf" srcId="{8F2CA303-612A-403D-A5F2-E3367AFBF109}" destId="{2235B6FD-B190-4D8A-9236-D9B1A8AAFBE6}" srcOrd="0" destOrd="0" presId="urn:microsoft.com/office/officeart/2005/8/layout/hProcess4"/>
    <dgm:cxn modelId="{65F100A6-C891-4AB9-A812-46F02548A024}" type="presParOf" srcId="{2235B6FD-B190-4D8A-9236-D9B1A8AAFBE6}" destId="{E814448B-8189-4C7F-A000-ABE02117E85B}" srcOrd="0" destOrd="0" presId="urn:microsoft.com/office/officeart/2005/8/layout/hProcess4"/>
    <dgm:cxn modelId="{5F32FE66-AEC9-4BE0-BD1A-B8B33A85B2B5}" type="presParOf" srcId="{2235B6FD-B190-4D8A-9236-D9B1A8AAFBE6}" destId="{332DE157-CAEF-4C9B-BF3C-4553E9453FFB}" srcOrd="1" destOrd="0" presId="urn:microsoft.com/office/officeart/2005/8/layout/hProcess4"/>
    <dgm:cxn modelId="{94A707A1-26BC-40E9-9673-CFF95850DA3C}" type="presParOf" srcId="{2235B6FD-B190-4D8A-9236-D9B1A8AAFBE6}" destId="{C3B0CE4A-EB99-4AA7-9F0D-6B52B014EC73}" srcOrd="2" destOrd="0" presId="urn:microsoft.com/office/officeart/2005/8/layout/hProcess4"/>
    <dgm:cxn modelId="{366F59C1-33C2-4DBA-82F4-0BD4C4C1C348}" type="presParOf" srcId="{2235B6FD-B190-4D8A-9236-D9B1A8AAFBE6}" destId="{FCE93964-25F9-43EE-932A-93A0F7AE8957}" srcOrd="3" destOrd="0" presId="urn:microsoft.com/office/officeart/2005/8/layout/hProcess4"/>
    <dgm:cxn modelId="{16AD81A4-420A-4485-A7F6-C8919A86E253}" type="presParOf" srcId="{2235B6FD-B190-4D8A-9236-D9B1A8AAFBE6}" destId="{C255195E-E405-4635-BD8A-BB90B3224D9C}" srcOrd="4" destOrd="0" presId="urn:microsoft.com/office/officeart/2005/8/layout/hProcess4"/>
    <dgm:cxn modelId="{7353AF79-9266-4D15-90E5-493FF8EC89CA}" type="presParOf" srcId="{8F2CA303-612A-403D-A5F2-E3367AFBF109}" destId="{3847BF25-D1C8-4876-9BE9-3B9DB1C3678D}" srcOrd="1" destOrd="0" presId="urn:microsoft.com/office/officeart/2005/8/layout/hProcess4"/>
    <dgm:cxn modelId="{D29141F2-3DA2-4F84-8361-621F2C011769}" type="presParOf" srcId="{8F2CA303-612A-403D-A5F2-E3367AFBF109}" destId="{EF148438-F9C7-4AF5-AF75-1735A3F12C3F}" srcOrd="2" destOrd="0" presId="urn:microsoft.com/office/officeart/2005/8/layout/hProcess4"/>
    <dgm:cxn modelId="{038041CF-D710-4F29-98A2-C04FA3747D57}" type="presParOf" srcId="{EF148438-F9C7-4AF5-AF75-1735A3F12C3F}" destId="{F9D56FAE-4DA3-4058-8499-A81006CEF07C}" srcOrd="0" destOrd="0" presId="urn:microsoft.com/office/officeart/2005/8/layout/hProcess4"/>
    <dgm:cxn modelId="{4DEC01DE-E868-4F6E-847A-D7369B97CDD2}" type="presParOf" srcId="{EF148438-F9C7-4AF5-AF75-1735A3F12C3F}" destId="{EA98F0A7-5982-46B6-9DDE-8A5D850DFA36}" srcOrd="1" destOrd="0" presId="urn:microsoft.com/office/officeart/2005/8/layout/hProcess4"/>
    <dgm:cxn modelId="{759D3460-FEAA-416E-A637-D50EE46F5C57}" type="presParOf" srcId="{EF148438-F9C7-4AF5-AF75-1735A3F12C3F}" destId="{B149100E-7DDF-40A6-9554-5BE055931761}" srcOrd="2" destOrd="0" presId="urn:microsoft.com/office/officeart/2005/8/layout/hProcess4"/>
    <dgm:cxn modelId="{CE98F055-30EB-4C4B-BBC9-FEC76BA70BDC}" type="presParOf" srcId="{EF148438-F9C7-4AF5-AF75-1735A3F12C3F}" destId="{4EBB28DD-4832-470A-82F7-7C4647000E4C}" srcOrd="3" destOrd="0" presId="urn:microsoft.com/office/officeart/2005/8/layout/hProcess4"/>
    <dgm:cxn modelId="{9131091E-6485-4636-B13F-71A98D8C4303}" type="presParOf" srcId="{EF148438-F9C7-4AF5-AF75-1735A3F12C3F}" destId="{D2C0782F-A598-4802-A20B-E816814C0AEC}" srcOrd="4" destOrd="0" presId="urn:microsoft.com/office/officeart/2005/8/layout/hProcess4"/>
    <dgm:cxn modelId="{CBBF5663-9B06-473C-A939-074A7B0933DC}" type="presParOf" srcId="{8F2CA303-612A-403D-A5F2-E3367AFBF109}" destId="{55F93018-81DA-472C-A74D-CA7FD06897D5}" srcOrd="3" destOrd="0" presId="urn:microsoft.com/office/officeart/2005/8/layout/hProcess4"/>
    <dgm:cxn modelId="{F489D38F-B676-4BA8-9692-7C5BD80E8D18}" type="presParOf" srcId="{8F2CA303-612A-403D-A5F2-E3367AFBF109}" destId="{61803DBF-4EB4-4420-98BA-A8FF9A170A8E}" srcOrd="4" destOrd="0" presId="urn:microsoft.com/office/officeart/2005/8/layout/hProcess4"/>
    <dgm:cxn modelId="{8E499F3C-D527-4729-A928-40D772971463}" type="presParOf" srcId="{61803DBF-4EB4-4420-98BA-A8FF9A170A8E}" destId="{5C48BCDD-0C95-4D02-9109-66D4ACB908C2}" srcOrd="0" destOrd="0" presId="urn:microsoft.com/office/officeart/2005/8/layout/hProcess4"/>
    <dgm:cxn modelId="{3FEE8241-34B0-46AD-9C99-A317BD804081}" type="presParOf" srcId="{61803DBF-4EB4-4420-98BA-A8FF9A170A8E}" destId="{C7044B2E-4E5B-4602-9563-C05FCB4C4465}" srcOrd="1" destOrd="0" presId="urn:microsoft.com/office/officeart/2005/8/layout/hProcess4"/>
    <dgm:cxn modelId="{91A0342C-A489-4D58-A89E-1CA52535C045}" type="presParOf" srcId="{61803DBF-4EB4-4420-98BA-A8FF9A170A8E}" destId="{47439872-8CE2-4333-9382-DD31AF02A3D1}" srcOrd="2" destOrd="0" presId="urn:microsoft.com/office/officeart/2005/8/layout/hProcess4"/>
    <dgm:cxn modelId="{38C18AC0-62BF-4D94-8F85-D3DE2DDF6177}" type="presParOf" srcId="{61803DBF-4EB4-4420-98BA-A8FF9A170A8E}" destId="{DB746473-6A0F-41F5-A9A8-94242C170D25}" srcOrd="3" destOrd="0" presId="urn:microsoft.com/office/officeart/2005/8/layout/hProcess4"/>
    <dgm:cxn modelId="{08E260F0-F582-46C3-9AB0-273F67277BDA}" type="presParOf" srcId="{61803DBF-4EB4-4420-98BA-A8FF9A170A8E}" destId="{C353D22B-FD77-42D2-8B15-140C0B67F4DE}" srcOrd="4" destOrd="0" presId="urn:microsoft.com/office/officeart/2005/8/layout/hProcess4"/>
    <dgm:cxn modelId="{99BE94ED-6AD0-485F-87DD-82D9ED3F8A76}" type="presParOf" srcId="{8F2CA303-612A-403D-A5F2-E3367AFBF109}" destId="{B1D072E5-B321-4AC0-928A-41712104DFEC}" srcOrd="5" destOrd="0" presId="urn:microsoft.com/office/officeart/2005/8/layout/hProcess4"/>
    <dgm:cxn modelId="{B6C9654F-21D2-46D2-99F7-BD2333183C18}" type="presParOf" srcId="{8F2CA303-612A-403D-A5F2-E3367AFBF109}" destId="{9031918B-7189-450A-8930-53DB9C1B1DC2}" srcOrd="6" destOrd="0" presId="urn:microsoft.com/office/officeart/2005/8/layout/hProcess4"/>
    <dgm:cxn modelId="{D1BC7242-C1F1-4AF1-A15D-551AADFF6604}" type="presParOf" srcId="{9031918B-7189-450A-8930-53DB9C1B1DC2}" destId="{C2FF82C6-B807-474D-AD38-791BE6BC1912}" srcOrd="0" destOrd="0" presId="urn:microsoft.com/office/officeart/2005/8/layout/hProcess4"/>
    <dgm:cxn modelId="{C2231FFC-A9EF-4AE1-A7DE-81EEC600CF15}" type="presParOf" srcId="{9031918B-7189-450A-8930-53DB9C1B1DC2}" destId="{1FF37D18-D0FD-4CE0-A086-8BED0E867301}" srcOrd="1" destOrd="0" presId="urn:microsoft.com/office/officeart/2005/8/layout/hProcess4"/>
    <dgm:cxn modelId="{D7ED1C8F-5756-4515-8BC5-B626C25C850C}" type="presParOf" srcId="{9031918B-7189-450A-8930-53DB9C1B1DC2}" destId="{3FD5B212-492C-47F9-B1BE-65FE9B0C0FBA}" srcOrd="2" destOrd="0" presId="urn:microsoft.com/office/officeart/2005/8/layout/hProcess4"/>
    <dgm:cxn modelId="{199EC796-1C8E-4A74-A1AA-9ED0D4CDDAE9}" type="presParOf" srcId="{9031918B-7189-450A-8930-53DB9C1B1DC2}" destId="{2863652D-427D-4C8F-9884-B7EE69A78768}" srcOrd="3" destOrd="0" presId="urn:microsoft.com/office/officeart/2005/8/layout/hProcess4"/>
    <dgm:cxn modelId="{E07D58E1-0C52-4675-943B-CF5BC2A00DB7}" type="presParOf" srcId="{9031918B-7189-450A-8930-53DB9C1B1DC2}" destId="{07463FAB-FB31-449A-9222-5348615E849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4B9BE2D-1F65-4601-AB98-EC0297EFDF9D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EEF6412-8DF4-4EE8-9B00-3CBB67AA0D85}">
      <dgm:prSet phldrT="[Texto]" phldr="1" custT="1"/>
      <dgm:spPr/>
      <dgm:t>
        <a:bodyPr/>
        <a:lstStyle/>
        <a:p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D9100-4462-4AA3-85EF-E080B0FA1E81}" type="parTrans" cxnId="{4D845CE0-83AC-44A0-91AE-0B8CF08282AE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FB6E3-DE35-48F1-8EA8-C1DE44896C1E}" type="sibTrans" cxnId="{4D845CE0-83AC-44A0-91AE-0B8CF08282AE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D6886A-895B-483B-B3F9-4775F18B1151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Creación de una ley que ampare al Voluntariado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E13C1-57D4-4125-85CC-5AA62C79FCDB}" type="parTrans" cxnId="{738AB034-72F2-449D-8A78-D45CF4EEEE17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66545-AF7A-45EE-90D0-EDE17D028565}" type="sibTrans" cxnId="{738AB034-72F2-449D-8A78-D45CF4EEEE17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44EC9C-D63A-451B-821E-BCECFBE6EA70}">
      <dgm:prSet phldrT="[Texto]" phldr="1" custT="1"/>
      <dgm:spPr/>
      <dgm:t>
        <a:bodyPr/>
        <a:lstStyle/>
        <a:p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5AA84D-EBDE-4CFB-9C55-D5DAC25B5C5F}" type="parTrans" cxnId="{59515161-E65D-4022-A3B1-B194912D79BC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88F43-4540-4565-B18B-D9D87859C358}" type="sibTrans" cxnId="{59515161-E65D-4022-A3B1-B194912D79BC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14DEC4-1A1D-43C8-B037-B4C5394A98E2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Mayor interés de potencializar el turismo comunitario por parte del GAD a través de las estrategias planteadas.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77D56-548D-415E-9C0D-1C8BA9E131EB}" type="parTrans" cxnId="{E220D300-BAF9-4BC8-8C98-644388BEE98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0BD99-395D-4DCE-88F2-DBF4BA969B0E}" type="sibTrans" cxnId="{E220D300-BAF9-4BC8-8C98-644388BEE98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154F6-5900-45AB-8E9F-339BCEB90D74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Incentivar a la población local a participar en los diferentes proyectos e incluir a </a:t>
          </a: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voluntarios con el fin de mejorar el entorno.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AEB10-D855-4065-8A22-553F3808B2D6}" type="parTrans" cxnId="{C1F062FC-4427-422F-8D6E-ADF3552ADB9A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67C686-9F62-421C-A93C-932D4AA210AF}" type="sibTrans" cxnId="{C1F062FC-4427-422F-8D6E-ADF3552ADB9A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C5DF85-74AB-40D4-9ABF-5E58898D2092}">
      <dgm:prSet phldrT="[Texto]" custT="1"/>
      <dgm:spPr/>
      <dgm:t>
        <a:bodyPr/>
        <a:lstStyle/>
        <a:p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6A1DEC-07CE-4060-9AA6-66C2326A9433}" type="parTrans" cxnId="{E1798DC3-4A1F-423F-B1D2-28056F34B5C9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31DDB-76BF-498C-BC2C-65F6114BEBEB}" type="sibTrans" cxnId="{E1798DC3-4A1F-423F-B1D2-28056F34B5C9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DA105E-64DB-4B84-B82D-587AF793B543}">
      <dgm:prSet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Tener en cuenta el perfil al momento de designar voluntarios a los diferentes programas.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F76155-5539-483A-8816-9C1FC8CD3EEA}" type="parTrans" cxnId="{27879A99-CCFA-411F-92D4-3AEA48EC01E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8ACFF-A85C-4265-B234-3AB9604888E4}" type="sibTrans" cxnId="{27879A99-CCFA-411F-92D4-3AEA48EC01E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DA3FB-1915-4438-B50B-5343F6CBBBE2}">
      <dgm:prSet phldrT="[Texto]" custT="1"/>
      <dgm:spPr/>
      <dgm:t>
        <a:bodyPr/>
        <a:lstStyle/>
        <a:p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6917C-5E84-43F8-9BCA-0E3683C9852C}" type="parTrans" cxnId="{AB6EA064-99EF-43B3-8C1A-827653CD1165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E24BD-0C90-42ED-8F9A-73106E5B8C07}" type="sibTrans" cxnId="{AB6EA064-99EF-43B3-8C1A-827653CD1165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2BDBA1-A6C4-4EC6-AB4B-57C5A45A0146}" type="pres">
      <dgm:prSet presAssocID="{D4B9BE2D-1F65-4601-AB98-EC0297EFDF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99AAEF-85F4-4332-A725-245AA2FFB1B5}" type="pres">
      <dgm:prSet presAssocID="{D4B9BE2D-1F65-4601-AB98-EC0297EFDF9D}" presName="tSp" presStyleCnt="0"/>
      <dgm:spPr/>
    </dgm:pt>
    <dgm:pt modelId="{96C974C1-C62C-45AF-B02B-597E2CBABA61}" type="pres">
      <dgm:prSet presAssocID="{D4B9BE2D-1F65-4601-AB98-EC0297EFDF9D}" presName="bSp" presStyleCnt="0"/>
      <dgm:spPr/>
    </dgm:pt>
    <dgm:pt modelId="{8F2CA303-612A-403D-A5F2-E3367AFBF109}" type="pres">
      <dgm:prSet presAssocID="{D4B9BE2D-1F65-4601-AB98-EC0297EFDF9D}" presName="process" presStyleCnt="0"/>
      <dgm:spPr/>
    </dgm:pt>
    <dgm:pt modelId="{2235B6FD-B190-4D8A-9236-D9B1A8AAFBE6}" type="pres">
      <dgm:prSet presAssocID="{DEEF6412-8DF4-4EE8-9B00-3CBB67AA0D85}" presName="composite1" presStyleCnt="0"/>
      <dgm:spPr/>
    </dgm:pt>
    <dgm:pt modelId="{E814448B-8189-4C7F-A000-ABE02117E85B}" type="pres">
      <dgm:prSet presAssocID="{DEEF6412-8DF4-4EE8-9B00-3CBB67AA0D85}" presName="dummyNode1" presStyleLbl="node1" presStyleIdx="0" presStyleCnt="4"/>
      <dgm:spPr/>
    </dgm:pt>
    <dgm:pt modelId="{332DE157-CAEF-4C9B-BF3C-4553E9453FFB}" type="pres">
      <dgm:prSet presAssocID="{DEEF6412-8DF4-4EE8-9B00-3CBB67AA0D85}" presName="childNode1" presStyleLbl="bgAcc1" presStyleIdx="0" presStyleCnt="4" custScaleY="1130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B0CE4A-EB99-4AA7-9F0D-6B52B014EC73}" type="pres">
      <dgm:prSet presAssocID="{DEEF6412-8DF4-4EE8-9B00-3CBB67AA0D85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E93964-25F9-43EE-932A-93A0F7AE8957}" type="pres">
      <dgm:prSet presAssocID="{DEEF6412-8DF4-4EE8-9B00-3CBB67AA0D85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55195E-E405-4635-BD8A-BB90B3224D9C}" type="pres">
      <dgm:prSet presAssocID="{DEEF6412-8DF4-4EE8-9B00-3CBB67AA0D85}" presName="connSite1" presStyleCnt="0"/>
      <dgm:spPr/>
    </dgm:pt>
    <dgm:pt modelId="{3847BF25-D1C8-4876-9BE9-3B9DB1C3678D}" type="pres">
      <dgm:prSet presAssocID="{5A2FB6E3-DE35-48F1-8EA8-C1DE44896C1E}" presName="Name9" presStyleLbl="sibTrans2D1" presStyleIdx="0" presStyleCnt="3"/>
      <dgm:spPr/>
      <dgm:t>
        <a:bodyPr/>
        <a:lstStyle/>
        <a:p>
          <a:endParaRPr lang="es-EC"/>
        </a:p>
      </dgm:t>
    </dgm:pt>
    <dgm:pt modelId="{EF148438-F9C7-4AF5-AF75-1735A3F12C3F}" type="pres">
      <dgm:prSet presAssocID="{7944EC9C-D63A-451B-821E-BCECFBE6EA70}" presName="composite2" presStyleCnt="0"/>
      <dgm:spPr/>
    </dgm:pt>
    <dgm:pt modelId="{F9D56FAE-4DA3-4058-8499-A81006CEF07C}" type="pres">
      <dgm:prSet presAssocID="{7944EC9C-D63A-451B-821E-BCECFBE6EA70}" presName="dummyNode2" presStyleLbl="node1" presStyleIdx="0" presStyleCnt="4"/>
      <dgm:spPr/>
    </dgm:pt>
    <dgm:pt modelId="{EA98F0A7-5982-46B6-9DDE-8A5D850DFA36}" type="pres">
      <dgm:prSet presAssocID="{7944EC9C-D63A-451B-821E-BCECFBE6EA70}" presName="childNode2" presStyleLbl="bgAcc1" presStyleIdx="1" presStyleCnt="4" custScaleX="123203" custScaleY="1130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49100E-7DDF-40A6-9554-5BE055931761}" type="pres">
      <dgm:prSet presAssocID="{7944EC9C-D63A-451B-821E-BCECFBE6EA70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BB28DD-4832-470A-82F7-7C4647000E4C}" type="pres">
      <dgm:prSet presAssocID="{7944EC9C-D63A-451B-821E-BCECFBE6EA70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C0782F-A598-4802-A20B-E816814C0AEC}" type="pres">
      <dgm:prSet presAssocID="{7944EC9C-D63A-451B-821E-BCECFBE6EA70}" presName="connSite2" presStyleCnt="0"/>
      <dgm:spPr/>
    </dgm:pt>
    <dgm:pt modelId="{55F93018-81DA-472C-A74D-CA7FD06897D5}" type="pres">
      <dgm:prSet presAssocID="{29E88F43-4540-4565-B18B-D9D87859C358}" presName="Name18" presStyleLbl="sibTrans2D1" presStyleIdx="1" presStyleCnt="3"/>
      <dgm:spPr/>
      <dgm:t>
        <a:bodyPr/>
        <a:lstStyle/>
        <a:p>
          <a:endParaRPr lang="es-EC"/>
        </a:p>
      </dgm:t>
    </dgm:pt>
    <dgm:pt modelId="{61803DBF-4EB4-4420-98BA-A8FF9A170A8E}" type="pres">
      <dgm:prSet presAssocID="{33ADA3FB-1915-4438-B50B-5343F6CBBBE2}" presName="composite1" presStyleCnt="0"/>
      <dgm:spPr/>
    </dgm:pt>
    <dgm:pt modelId="{5C48BCDD-0C95-4D02-9109-66D4ACB908C2}" type="pres">
      <dgm:prSet presAssocID="{33ADA3FB-1915-4438-B50B-5343F6CBBBE2}" presName="dummyNode1" presStyleLbl="node1" presStyleIdx="1" presStyleCnt="4"/>
      <dgm:spPr/>
    </dgm:pt>
    <dgm:pt modelId="{C7044B2E-4E5B-4602-9563-C05FCB4C4465}" type="pres">
      <dgm:prSet presAssocID="{33ADA3FB-1915-4438-B50B-5343F6CBBBE2}" presName="childNode1" presStyleLbl="bgAcc1" presStyleIdx="2" presStyleCnt="4" custScaleX="114047" custScaleY="1176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439872-8CE2-4333-9382-DD31AF02A3D1}" type="pres">
      <dgm:prSet presAssocID="{33ADA3FB-1915-4438-B50B-5343F6CBBBE2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746473-6A0F-41F5-A9A8-94242C170D25}" type="pres">
      <dgm:prSet presAssocID="{33ADA3FB-1915-4438-B50B-5343F6CBBBE2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3D22B-FD77-42D2-8B15-140C0B67F4DE}" type="pres">
      <dgm:prSet presAssocID="{33ADA3FB-1915-4438-B50B-5343F6CBBBE2}" presName="connSite1" presStyleCnt="0"/>
      <dgm:spPr/>
    </dgm:pt>
    <dgm:pt modelId="{B1D072E5-B321-4AC0-928A-41712104DFEC}" type="pres">
      <dgm:prSet presAssocID="{C44E24BD-0C90-42ED-8F9A-73106E5B8C07}" presName="Name9" presStyleLbl="sibTrans2D1" presStyleIdx="2" presStyleCnt="3"/>
      <dgm:spPr/>
      <dgm:t>
        <a:bodyPr/>
        <a:lstStyle/>
        <a:p>
          <a:endParaRPr lang="es-EC"/>
        </a:p>
      </dgm:t>
    </dgm:pt>
    <dgm:pt modelId="{9031918B-7189-450A-8930-53DB9C1B1DC2}" type="pres">
      <dgm:prSet presAssocID="{31C5DF85-74AB-40D4-9ABF-5E58898D2092}" presName="composite2" presStyleCnt="0"/>
      <dgm:spPr/>
    </dgm:pt>
    <dgm:pt modelId="{C2FF82C6-B807-474D-AD38-791BE6BC1912}" type="pres">
      <dgm:prSet presAssocID="{31C5DF85-74AB-40D4-9ABF-5E58898D2092}" presName="dummyNode2" presStyleLbl="node1" presStyleIdx="2" presStyleCnt="4"/>
      <dgm:spPr/>
    </dgm:pt>
    <dgm:pt modelId="{1FF37D18-D0FD-4CE0-A086-8BED0E867301}" type="pres">
      <dgm:prSet presAssocID="{31C5DF85-74AB-40D4-9ABF-5E58898D2092}" presName="childNode2" presStyleLbl="bgAcc1" presStyleIdx="3" presStyleCnt="4" custScaleX="133407" custScaleY="119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D5B212-492C-47F9-B1BE-65FE9B0C0FBA}" type="pres">
      <dgm:prSet presAssocID="{31C5DF85-74AB-40D4-9ABF-5E58898D2092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63652D-427D-4C8F-9884-B7EE69A78768}" type="pres">
      <dgm:prSet presAssocID="{31C5DF85-74AB-40D4-9ABF-5E58898D2092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463FAB-FB31-449A-9222-5348615E8491}" type="pres">
      <dgm:prSet presAssocID="{31C5DF85-74AB-40D4-9ABF-5E58898D2092}" presName="connSite2" presStyleCnt="0"/>
      <dgm:spPr/>
    </dgm:pt>
  </dgm:ptLst>
  <dgm:cxnLst>
    <dgm:cxn modelId="{E1798DC3-4A1F-423F-B1D2-28056F34B5C9}" srcId="{D4B9BE2D-1F65-4601-AB98-EC0297EFDF9D}" destId="{31C5DF85-74AB-40D4-9ABF-5E58898D2092}" srcOrd="3" destOrd="0" parTransId="{B86A1DEC-07CE-4060-9AA6-66C2326A9433}" sibTransId="{C6831DDB-76BF-498C-BC2C-65F6114BEBEB}"/>
    <dgm:cxn modelId="{7C0F9A86-29E1-44B1-BDB3-CBBCA373C024}" type="presOf" srcId="{20DA105E-64DB-4B84-B82D-587AF793B543}" destId="{C7044B2E-4E5B-4602-9563-C05FCB4C4465}" srcOrd="0" destOrd="0" presId="urn:microsoft.com/office/officeart/2005/8/layout/hProcess4"/>
    <dgm:cxn modelId="{738AB034-72F2-449D-8A78-D45CF4EEEE17}" srcId="{DEEF6412-8DF4-4EE8-9B00-3CBB67AA0D85}" destId="{E6D6886A-895B-483B-B3F9-4775F18B1151}" srcOrd="0" destOrd="0" parTransId="{5ECE13C1-57D4-4125-85CC-5AA62C79FCDB}" sibTransId="{A8366545-AF7A-45EE-90D0-EDE17D028565}"/>
    <dgm:cxn modelId="{A0695877-B639-4569-B940-9DF9AFFA4D9F}" type="presOf" srcId="{E6D6886A-895B-483B-B3F9-4775F18B1151}" destId="{332DE157-CAEF-4C9B-BF3C-4553E9453FFB}" srcOrd="0" destOrd="0" presId="urn:microsoft.com/office/officeart/2005/8/layout/hProcess4"/>
    <dgm:cxn modelId="{2225C218-87D9-4B7A-A7E2-F4E7E951A575}" type="presOf" srcId="{88D154F6-5900-45AB-8E9F-339BCEB90D74}" destId="{1FF37D18-D0FD-4CE0-A086-8BED0E867301}" srcOrd="0" destOrd="0" presId="urn:microsoft.com/office/officeart/2005/8/layout/hProcess4"/>
    <dgm:cxn modelId="{67D1876A-B528-4675-94A9-10ECDA94377A}" type="presOf" srcId="{7944EC9C-D63A-451B-821E-BCECFBE6EA70}" destId="{4EBB28DD-4832-470A-82F7-7C4647000E4C}" srcOrd="0" destOrd="0" presId="urn:microsoft.com/office/officeart/2005/8/layout/hProcess4"/>
    <dgm:cxn modelId="{FBAFEF04-4952-4D4A-B2EF-90B1F7AF420F}" type="presOf" srcId="{5A2FB6E3-DE35-48F1-8EA8-C1DE44896C1E}" destId="{3847BF25-D1C8-4876-9BE9-3B9DB1C3678D}" srcOrd="0" destOrd="0" presId="urn:microsoft.com/office/officeart/2005/8/layout/hProcess4"/>
    <dgm:cxn modelId="{4A34F2DF-EE3A-4EAF-8C91-4BBBC592B5BB}" type="presOf" srcId="{DEEF6412-8DF4-4EE8-9B00-3CBB67AA0D85}" destId="{FCE93964-25F9-43EE-932A-93A0F7AE8957}" srcOrd="0" destOrd="0" presId="urn:microsoft.com/office/officeart/2005/8/layout/hProcess4"/>
    <dgm:cxn modelId="{4D845CE0-83AC-44A0-91AE-0B8CF08282AE}" srcId="{D4B9BE2D-1F65-4601-AB98-EC0297EFDF9D}" destId="{DEEF6412-8DF4-4EE8-9B00-3CBB67AA0D85}" srcOrd="0" destOrd="0" parTransId="{85AD9100-4462-4AA3-85EF-E080B0FA1E81}" sibTransId="{5A2FB6E3-DE35-48F1-8EA8-C1DE44896C1E}"/>
    <dgm:cxn modelId="{B9388FA6-5E7F-423C-99C6-30FD7A124399}" type="presOf" srcId="{C014DEC4-1A1D-43C8-B037-B4C5394A98E2}" destId="{EA98F0A7-5982-46B6-9DDE-8A5D850DFA36}" srcOrd="0" destOrd="0" presId="urn:microsoft.com/office/officeart/2005/8/layout/hProcess4"/>
    <dgm:cxn modelId="{D044E428-C2E9-4315-98F6-7FC54BDBBDC3}" type="presOf" srcId="{29E88F43-4540-4565-B18B-D9D87859C358}" destId="{55F93018-81DA-472C-A74D-CA7FD06897D5}" srcOrd="0" destOrd="0" presId="urn:microsoft.com/office/officeart/2005/8/layout/hProcess4"/>
    <dgm:cxn modelId="{CDF847B1-2149-4189-B4C8-393B1AEAA3A6}" type="presOf" srcId="{E6D6886A-895B-483B-B3F9-4775F18B1151}" destId="{C3B0CE4A-EB99-4AA7-9F0D-6B52B014EC73}" srcOrd="1" destOrd="0" presId="urn:microsoft.com/office/officeart/2005/8/layout/hProcess4"/>
    <dgm:cxn modelId="{D31D5CE5-DC0D-4A12-9F8F-1677EC74FFBF}" type="presOf" srcId="{33ADA3FB-1915-4438-B50B-5343F6CBBBE2}" destId="{DB746473-6A0F-41F5-A9A8-94242C170D25}" srcOrd="0" destOrd="0" presId="urn:microsoft.com/office/officeart/2005/8/layout/hProcess4"/>
    <dgm:cxn modelId="{59515161-E65D-4022-A3B1-B194912D79BC}" srcId="{D4B9BE2D-1F65-4601-AB98-EC0297EFDF9D}" destId="{7944EC9C-D63A-451B-821E-BCECFBE6EA70}" srcOrd="1" destOrd="0" parTransId="{075AA84D-EBDE-4CFB-9C55-D5DAC25B5C5F}" sibTransId="{29E88F43-4540-4565-B18B-D9D87859C358}"/>
    <dgm:cxn modelId="{AB6EA064-99EF-43B3-8C1A-827653CD1165}" srcId="{D4B9BE2D-1F65-4601-AB98-EC0297EFDF9D}" destId="{33ADA3FB-1915-4438-B50B-5343F6CBBBE2}" srcOrd="2" destOrd="0" parTransId="{3476917C-5E84-43F8-9BCA-0E3683C9852C}" sibTransId="{C44E24BD-0C90-42ED-8F9A-73106E5B8C07}"/>
    <dgm:cxn modelId="{93BC318D-F599-41EC-9E7C-7EF905612542}" type="presOf" srcId="{C014DEC4-1A1D-43C8-B037-B4C5394A98E2}" destId="{B149100E-7DDF-40A6-9554-5BE055931761}" srcOrd="1" destOrd="0" presId="urn:microsoft.com/office/officeart/2005/8/layout/hProcess4"/>
    <dgm:cxn modelId="{C1F062FC-4427-422F-8D6E-ADF3552ADB9A}" srcId="{31C5DF85-74AB-40D4-9ABF-5E58898D2092}" destId="{88D154F6-5900-45AB-8E9F-339BCEB90D74}" srcOrd="0" destOrd="0" parTransId="{5A5AEB10-D855-4065-8A22-553F3808B2D6}" sibTransId="{CE67C686-9F62-421C-A93C-932D4AA210AF}"/>
    <dgm:cxn modelId="{E220D300-BAF9-4BC8-8C98-644388BEE981}" srcId="{7944EC9C-D63A-451B-821E-BCECFBE6EA70}" destId="{C014DEC4-1A1D-43C8-B037-B4C5394A98E2}" srcOrd="0" destOrd="0" parTransId="{33777D56-548D-415E-9C0D-1C8BA9E131EB}" sibTransId="{DA00BD99-395D-4DCE-88F2-DBF4BA969B0E}"/>
    <dgm:cxn modelId="{59814466-E57C-41D7-91CD-EE5A9C7D00AE}" type="presOf" srcId="{C44E24BD-0C90-42ED-8F9A-73106E5B8C07}" destId="{B1D072E5-B321-4AC0-928A-41712104DFEC}" srcOrd="0" destOrd="0" presId="urn:microsoft.com/office/officeart/2005/8/layout/hProcess4"/>
    <dgm:cxn modelId="{0EB16EA8-E5D7-4CB1-8CC6-B90F47DFF664}" type="presOf" srcId="{88D154F6-5900-45AB-8E9F-339BCEB90D74}" destId="{3FD5B212-492C-47F9-B1BE-65FE9B0C0FBA}" srcOrd="1" destOrd="0" presId="urn:microsoft.com/office/officeart/2005/8/layout/hProcess4"/>
    <dgm:cxn modelId="{B2E865FB-9B17-4901-81B0-ADC8C380833A}" type="presOf" srcId="{20DA105E-64DB-4B84-B82D-587AF793B543}" destId="{47439872-8CE2-4333-9382-DD31AF02A3D1}" srcOrd="1" destOrd="0" presId="urn:microsoft.com/office/officeart/2005/8/layout/hProcess4"/>
    <dgm:cxn modelId="{5F2495B6-3E86-4066-BA3B-0FFB7CC7170A}" type="presOf" srcId="{D4B9BE2D-1F65-4601-AB98-EC0297EFDF9D}" destId="{7C2BDBA1-A6C4-4EC6-AB4B-57C5A45A0146}" srcOrd="0" destOrd="0" presId="urn:microsoft.com/office/officeart/2005/8/layout/hProcess4"/>
    <dgm:cxn modelId="{27879A99-CCFA-411F-92D4-3AEA48EC01E1}" srcId="{33ADA3FB-1915-4438-B50B-5343F6CBBBE2}" destId="{20DA105E-64DB-4B84-B82D-587AF793B543}" srcOrd="0" destOrd="0" parTransId="{E5F76155-5539-483A-8816-9C1FC8CD3EEA}" sibTransId="{45B8ACFF-A85C-4265-B234-3AB9604888E4}"/>
    <dgm:cxn modelId="{D3F64491-293F-46E4-860D-31BC988CD84B}" type="presOf" srcId="{31C5DF85-74AB-40D4-9ABF-5E58898D2092}" destId="{2863652D-427D-4C8F-9884-B7EE69A78768}" srcOrd="0" destOrd="0" presId="urn:microsoft.com/office/officeart/2005/8/layout/hProcess4"/>
    <dgm:cxn modelId="{D10B64B6-F73F-4162-8358-20243C60B41B}" type="presParOf" srcId="{7C2BDBA1-A6C4-4EC6-AB4B-57C5A45A0146}" destId="{1C99AAEF-85F4-4332-A725-245AA2FFB1B5}" srcOrd="0" destOrd="0" presId="urn:microsoft.com/office/officeart/2005/8/layout/hProcess4"/>
    <dgm:cxn modelId="{E1F2B1D8-EC1B-41D1-B872-0748CE8B22A6}" type="presParOf" srcId="{7C2BDBA1-A6C4-4EC6-AB4B-57C5A45A0146}" destId="{96C974C1-C62C-45AF-B02B-597E2CBABA61}" srcOrd="1" destOrd="0" presId="urn:microsoft.com/office/officeart/2005/8/layout/hProcess4"/>
    <dgm:cxn modelId="{1FC0E337-982E-45D8-9472-22647B0698B4}" type="presParOf" srcId="{7C2BDBA1-A6C4-4EC6-AB4B-57C5A45A0146}" destId="{8F2CA303-612A-403D-A5F2-E3367AFBF109}" srcOrd="2" destOrd="0" presId="urn:microsoft.com/office/officeart/2005/8/layout/hProcess4"/>
    <dgm:cxn modelId="{736DAE4C-028F-4B7F-9880-CA5896ADA870}" type="presParOf" srcId="{8F2CA303-612A-403D-A5F2-E3367AFBF109}" destId="{2235B6FD-B190-4D8A-9236-D9B1A8AAFBE6}" srcOrd="0" destOrd="0" presId="urn:microsoft.com/office/officeart/2005/8/layout/hProcess4"/>
    <dgm:cxn modelId="{424FB4DA-EBE9-4AC0-8A9A-2E15CA6B51D8}" type="presParOf" srcId="{2235B6FD-B190-4D8A-9236-D9B1A8AAFBE6}" destId="{E814448B-8189-4C7F-A000-ABE02117E85B}" srcOrd="0" destOrd="0" presId="urn:microsoft.com/office/officeart/2005/8/layout/hProcess4"/>
    <dgm:cxn modelId="{1E6672AC-B268-434D-8AE2-1582F2985F3F}" type="presParOf" srcId="{2235B6FD-B190-4D8A-9236-D9B1A8AAFBE6}" destId="{332DE157-CAEF-4C9B-BF3C-4553E9453FFB}" srcOrd="1" destOrd="0" presId="urn:microsoft.com/office/officeart/2005/8/layout/hProcess4"/>
    <dgm:cxn modelId="{B5B06C9C-811A-44F0-B578-A8F63FE5ADAA}" type="presParOf" srcId="{2235B6FD-B190-4D8A-9236-D9B1A8AAFBE6}" destId="{C3B0CE4A-EB99-4AA7-9F0D-6B52B014EC73}" srcOrd="2" destOrd="0" presId="urn:microsoft.com/office/officeart/2005/8/layout/hProcess4"/>
    <dgm:cxn modelId="{6F96812F-26F2-43B3-9043-00A0A8BFFE20}" type="presParOf" srcId="{2235B6FD-B190-4D8A-9236-D9B1A8AAFBE6}" destId="{FCE93964-25F9-43EE-932A-93A0F7AE8957}" srcOrd="3" destOrd="0" presId="urn:microsoft.com/office/officeart/2005/8/layout/hProcess4"/>
    <dgm:cxn modelId="{FDA0F80E-F442-4321-B9E0-8BB1765E6AE2}" type="presParOf" srcId="{2235B6FD-B190-4D8A-9236-D9B1A8AAFBE6}" destId="{C255195E-E405-4635-BD8A-BB90B3224D9C}" srcOrd="4" destOrd="0" presId="urn:microsoft.com/office/officeart/2005/8/layout/hProcess4"/>
    <dgm:cxn modelId="{7A5B2575-938F-4759-9EA4-820D9425E77E}" type="presParOf" srcId="{8F2CA303-612A-403D-A5F2-E3367AFBF109}" destId="{3847BF25-D1C8-4876-9BE9-3B9DB1C3678D}" srcOrd="1" destOrd="0" presId="urn:microsoft.com/office/officeart/2005/8/layout/hProcess4"/>
    <dgm:cxn modelId="{62BF08F2-2762-4E83-9215-92A25928854B}" type="presParOf" srcId="{8F2CA303-612A-403D-A5F2-E3367AFBF109}" destId="{EF148438-F9C7-4AF5-AF75-1735A3F12C3F}" srcOrd="2" destOrd="0" presId="urn:microsoft.com/office/officeart/2005/8/layout/hProcess4"/>
    <dgm:cxn modelId="{4B0EFAF2-5076-4672-A5A7-59802D58B810}" type="presParOf" srcId="{EF148438-F9C7-4AF5-AF75-1735A3F12C3F}" destId="{F9D56FAE-4DA3-4058-8499-A81006CEF07C}" srcOrd="0" destOrd="0" presId="urn:microsoft.com/office/officeart/2005/8/layout/hProcess4"/>
    <dgm:cxn modelId="{F6FA64A2-3627-4CCA-A8EB-BA0C079F7393}" type="presParOf" srcId="{EF148438-F9C7-4AF5-AF75-1735A3F12C3F}" destId="{EA98F0A7-5982-46B6-9DDE-8A5D850DFA36}" srcOrd="1" destOrd="0" presId="urn:microsoft.com/office/officeart/2005/8/layout/hProcess4"/>
    <dgm:cxn modelId="{FD81182C-1C5C-48CF-8B44-47DD6CB18932}" type="presParOf" srcId="{EF148438-F9C7-4AF5-AF75-1735A3F12C3F}" destId="{B149100E-7DDF-40A6-9554-5BE055931761}" srcOrd="2" destOrd="0" presId="urn:microsoft.com/office/officeart/2005/8/layout/hProcess4"/>
    <dgm:cxn modelId="{29FDC70D-4B41-4B84-A1C6-91CEB3F0DD47}" type="presParOf" srcId="{EF148438-F9C7-4AF5-AF75-1735A3F12C3F}" destId="{4EBB28DD-4832-470A-82F7-7C4647000E4C}" srcOrd="3" destOrd="0" presId="urn:microsoft.com/office/officeart/2005/8/layout/hProcess4"/>
    <dgm:cxn modelId="{1175C7F8-AA39-431A-BB05-132730D00F7A}" type="presParOf" srcId="{EF148438-F9C7-4AF5-AF75-1735A3F12C3F}" destId="{D2C0782F-A598-4802-A20B-E816814C0AEC}" srcOrd="4" destOrd="0" presId="urn:microsoft.com/office/officeart/2005/8/layout/hProcess4"/>
    <dgm:cxn modelId="{145E086D-48C2-4451-B04E-62D9AFF4301A}" type="presParOf" srcId="{8F2CA303-612A-403D-A5F2-E3367AFBF109}" destId="{55F93018-81DA-472C-A74D-CA7FD06897D5}" srcOrd="3" destOrd="0" presId="urn:microsoft.com/office/officeart/2005/8/layout/hProcess4"/>
    <dgm:cxn modelId="{EC69E633-1011-4A1A-A9C1-3F5B8BE54579}" type="presParOf" srcId="{8F2CA303-612A-403D-A5F2-E3367AFBF109}" destId="{61803DBF-4EB4-4420-98BA-A8FF9A170A8E}" srcOrd="4" destOrd="0" presId="urn:microsoft.com/office/officeart/2005/8/layout/hProcess4"/>
    <dgm:cxn modelId="{5C5847A6-5B37-4D5B-8D77-370077833E24}" type="presParOf" srcId="{61803DBF-4EB4-4420-98BA-A8FF9A170A8E}" destId="{5C48BCDD-0C95-4D02-9109-66D4ACB908C2}" srcOrd="0" destOrd="0" presId="urn:microsoft.com/office/officeart/2005/8/layout/hProcess4"/>
    <dgm:cxn modelId="{A2D3910D-E223-4E75-B712-7DD4341B2F09}" type="presParOf" srcId="{61803DBF-4EB4-4420-98BA-A8FF9A170A8E}" destId="{C7044B2E-4E5B-4602-9563-C05FCB4C4465}" srcOrd="1" destOrd="0" presId="urn:microsoft.com/office/officeart/2005/8/layout/hProcess4"/>
    <dgm:cxn modelId="{7842247C-F5D1-41A6-A221-F719581E57CD}" type="presParOf" srcId="{61803DBF-4EB4-4420-98BA-A8FF9A170A8E}" destId="{47439872-8CE2-4333-9382-DD31AF02A3D1}" srcOrd="2" destOrd="0" presId="urn:microsoft.com/office/officeart/2005/8/layout/hProcess4"/>
    <dgm:cxn modelId="{18ABC591-61EC-4A4B-AFEB-CF4498115681}" type="presParOf" srcId="{61803DBF-4EB4-4420-98BA-A8FF9A170A8E}" destId="{DB746473-6A0F-41F5-A9A8-94242C170D25}" srcOrd="3" destOrd="0" presId="urn:microsoft.com/office/officeart/2005/8/layout/hProcess4"/>
    <dgm:cxn modelId="{14B533D9-4D49-4668-A825-1C52C2C4B49F}" type="presParOf" srcId="{61803DBF-4EB4-4420-98BA-A8FF9A170A8E}" destId="{C353D22B-FD77-42D2-8B15-140C0B67F4DE}" srcOrd="4" destOrd="0" presId="urn:microsoft.com/office/officeart/2005/8/layout/hProcess4"/>
    <dgm:cxn modelId="{9D47053B-BFF5-4349-AFEB-33B47AF69BF3}" type="presParOf" srcId="{8F2CA303-612A-403D-A5F2-E3367AFBF109}" destId="{B1D072E5-B321-4AC0-928A-41712104DFEC}" srcOrd="5" destOrd="0" presId="urn:microsoft.com/office/officeart/2005/8/layout/hProcess4"/>
    <dgm:cxn modelId="{5CBDAD25-F5E7-472D-B211-9AFA03083513}" type="presParOf" srcId="{8F2CA303-612A-403D-A5F2-E3367AFBF109}" destId="{9031918B-7189-450A-8930-53DB9C1B1DC2}" srcOrd="6" destOrd="0" presId="urn:microsoft.com/office/officeart/2005/8/layout/hProcess4"/>
    <dgm:cxn modelId="{37940C23-F036-4672-A539-6DB55C5DBC9D}" type="presParOf" srcId="{9031918B-7189-450A-8930-53DB9C1B1DC2}" destId="{C2FF82C6-B807-474D-AD38-791BE6BC1912}" srcOrd="0" destOrd="0" presId="urn:microsoft.com/office/officeart/2005/8/layout/hProcess4"/>
    <dgm:cxn modelId="{454B342C-2CF3-4F34-BFD3-BB287CF1120A}" type="presParOf" srcId="{9031918B-7189-450A-8930-53DB9C1B1DC2}" destId="{1FF37D18-D0FD-4CE0-A086-8BED0E867301}" srcOrd="1" destOrd="0" presId="urn:microsoft.com/office/officeart/2005/8/layout/hProcess4"/>
    <dgm:cxn modelId="{99215B90-071B-421D-BB11-DADCBE417813}" type="presParOf" srcId="{9031918B-7189-450A-8930-53DB9C1B1DC2}" destId="{3FD5B212-492C-47F9-B1BE-65FE9B0C0FBA}" srcOrd="2" destOrd="0" presId="urn:microsoft.com/office/officeart/2005/8/layout/hProcess4"/>
    <dgm:cxn modelId="{0F81FCD7-9789-4903-85B0-1A103F4D29AD}" type="presParOf" srcId="{9031918B-7189-450A-8930-53DB9C1B1DC2}" destId="{2863652D-427D-4C8F-9884-B7EE69A78768}" srcOrd="3" destOrd="0" presId="urn:microsoft.com/office/officeart/2005/8/layout/hProcess4"/>
    <dgm:cxn modelId="{E8A3A32D-DA4E-409B-A596-ABEE32F351D9}" type="presParOf" srcId="{9031918B-7189-450A-8930-53DB9C1B1DC2}" destId="{07463FAB-FB31-449A-9222-5348615E849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0862DB-0149-4324-8D94-64DAD5D3DE06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34AF06C2-7628-41A0-9384-441DFE5A0D0C}">
      <dgm:prSet phldrT="[Texto]"/>
      <dgm:spPr/>
      <dgm:t>
        <a:bodyPr/>
        <a:lstStyle/>
        <a:p>
          <a:r>
            <a:rPr lang="es-EC" dirty="0" smtClean="0"/>
            <a:t>Estudio exploratorio</a:t>
          </a:r>
          <a:endParaRPr lang="es-EC" dirty="0"/>
        </a:p>
      </dgm:t>
    </dgm:pt>
    <dgm:pt modelId="{C327614D-2B5C-41C3-BB75-BEA888528ACB}" type="parTrans" cxnId="{478A299E-C8F6-45BF-8B05-D7210D15BB3F}">
      <dgm:prSet/>
      <dgm:spPr/>
      <dgm:t>
        <a:bodyPr/>
        <a:lstStyle/>
        <a:p>
          <a:endParaRPr lang="es-EC"/>
        </a:p>
      </dgm:t>
    </dgm:pt>
    <dgm:pt modelId="{976785D6-6EE6-4EAE-880B-D1BF80C5F394}" type="sibTrans" cxnId="{478A299E-C8F6-45BF-8B05-D7210D15BB3F}">
      <dgm:prSet/>
      <dgm:spPr/>
      <dgm:t>
        <a:bodyPr/>
        <a:lstStyle/>
        <a:p>
          <a:endParaRPr lang="es-EC"/>
        </a:p>
      </dgm:t>
    </dgm:pt>
    <dgm:pt modelId="{725317D1-365A-49AC-8834-0F7390AC00E0}">
      <dgm:prSet phldrT="[Texto]" custT="1"/>
      <dgm:spPr/>
      <dgm:t>
        <a:bodyPr/>
        <a:lstStyle/>
        <a:p>
          <a:r>
            <a:rPr lang="es-EC" sz="1200" dirty="0" smtClean="0"/>
            <a:t>Alternativa de desarrollo</a:t>
          </a:r>
          <a:endParaRPr lang="es-EC" sz="1200" dirty="0"/>
        </a:p>
      </dgm:t>
    </dgm:pt>
    <dgm:pt modelId="{38FD93D3-A9F3-493F-853A-8E14C2E5E815}" type="parTrans" cxnId="{FA1E8C1C-4F2A-42ED-A424-EAE472D0C0B0}">
      <dgm:prSet/>
      <dgm:spPr/>
      <dgm:t>
        <a:bodyPr/>
        <a:lstStyle/>
        <a:p>
          <a:endParaRPr lang="es-EC"/>
        </a:p>
      </dgm:t>
    </dgm:pt>
    <dgm:pt modelId="{936107CE-D7F1-4392-A103-29DD3A2F1505}" type="sibTrans" cxnId="{FA1E8C1C-4F2A-42ED-A424-EAE472D0C0B0}">
      <dgm:prSet/>
      <dgm:spPr/>
      <dgm:t>
        <a:bodyPr/>
        <a:lstStyle/>
        <a:p>
          <a:endParaRPr lang="es-EC"/>
        </a:p>
      </dgm:t>
    </dgm:pt>
    <dgm:pt modelId="{675BEA10-15BD-49F9-A2C2-861CFF34C0C4}">
      <dgm:prSet phldrT="[Texto]" custT="1"/>
      <dgm:spPr/>
      <dgm:t>
        <a:bodyPr/>
        <a:lstStyle/>
        <a:p>
          <a:r>
            <a:rPr lang="es-EC" sz="1200" dirty="0" smtClean="0"/>
            <a:t>Analizar al voluntariado</a:t>
          </a:r>
          <a:endParaRPr lang="es-EC" sz="1200" dirty="0"/>
        </a:p>
      </dgm:t>
    </dgm:pt>
    <dgm:pt modelId="{CA480942-0E32-4428-B158-94BACC5ED4CD}" type="parTrans" cxnId="{3ECFEFF1-08D2-4F4C-9A14-CE6A44AE6919}">
      <dgm:prSet/>
      <dgm:spPr/>
      <dgm:t>
        <a:bodyPr/>
        <a:lstStyle/>
        <a:p>
          <a:endParaRPr lang="es-EC"/>
        </a:p>
      </dgm:t>
    </dgm:pt>
    <dgm:pt modelId="{92164219-59A9-4B0F-BB09-FBCE640120C3}" type="sibTrans" cxnId="{3ECFEFF1-08D2-4F4C-9A14-CE6A44AE6919}">
      <dgm:prSet/>
      <dgm:spPr/>
      <dgm:t>
        <a:bodyPr/>
        <a:lstStyle/>
        <a:p>
          <a:endParaRPr lang="es-EC"/>
        </a:p>
      </dgm:t>
    </dgm:pt>
    <dgm:pt modelId="{6BD9290A-D53B-4EC7-B741-DAE9B241DFDC}" type="pres">
      <dgm:prSet presAssocID="{330862DB-0149-4324-8D94-64DAD5D3DE0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8AD2B1E-EC22-481C-A4F9-4BF2B177F938}" type="pres">
      <dgm:prSet presAssocID="{34AF06C2-7628-41A0-9384-441DFE5A0D0C}" presName="gear1" presStyleLbl="node1" presStyleIdx="0" presStyleCnt="3" custLinFactNeighborX="-3003" custLinFactNeighborY="240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2AF190-6EC3-4FD9-8EF6-037435615BB6}" type="pres">
      <dgm:prSet presAssocID="{34AF06C2-7628-41A0-9384-441DFE5A0D0C}" presName="gear1srcNode" presStyleLbl="node1" presStyleIdx="0" presStyleCnt="3"/>
      <dgm:spPr/>
      <dgm:t>
        <a:bodyPr/>
        <a:lstStyle/>
        <a:p>
          <a:endParaRPr lang="es-EC"/>
        </a:p>
      </dgm:t>
    </dgm:pt>
    <dgm:pt modelId="{2BE972DC-6F02-47A1-AC4F-F771219E68A6}" type="pres">
      <dgm:prSet presAssocID="{34AF06C2-7628-41A0-9384-441DFE5A0D0C}" presName="gear1dstNode" presStyleLbl="node1" presStyleIdx="0" presStyleCnt="3"/>
      <dgm:spPr/>
      <dgm:t>
        <a:bodyPr/>
        <a:lstStyle/>
        <a:p>
          <a:endParaRPr lang="es-EC"/>
        </a:p>
      </dgm:t>
    </dgm:pt>
    <dgm:pt modelId="{100E1835-8611-4879-AFF6-EE1195A502B9}" type="pres">
      <dgm:prSet presAssocID="{725317D1-365A-49AC-8834-0F7390AC00E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BEB7A1-B646-4811-81BE-283532FE7FCC}" type="pres">
      <dgm:prSet presAssocID="{725317D1-365A-49AC-8834-0F7390AC00E0}" presName="gear2srcNode" presStyleLbl="node1" presStyleIdx="1" presStyleCnt="3"/>
      <dgm:spPr/>
      <dgm:t>
        <a:bodyPr/>
        <a:lstStyle/>
        <a:p>
          <a:endParaRPr lang="es-EC"/>
        </a:p>
      </dgm:t>
    </dgm:pt>
    <dgm:pt modelId="{ED79CF2D-BAB9-4914-8B37-6BD91B368BD5}" type="pres">
      <dgm:prSet presAssocID="{725317D1-365A-49AC-8834-0F7390AC00E0}" presName="gear2dstNode" presStyleLbl="node1" presStyleIdx="1" presStyleCnt="3"/>
      <dgm:spPr/>
      <dgm:t>
        <a:bodyPr/>
        <a:lstStyle/>
        <a:p>
          <a:endParaRPr lang="es-EC"/>
        </a:p>
      </dgm:t>
    </dgm:pt>
    <dgm:pt modelId="{4007530C-A22A-4D3B-8C55-6AE79BE52535}" type="pres">
      <dgm:prSet presAssocID="{675BEA10-15BD-49F9-A2C2-861CFF34C0C4}" presName="gear3" presStyleLbl="node1" presStyleIdx="2" presStyleCnt="3"/>
      <dgm:spPr/>
      <dgm:t>
        <a:bodyPr/>
        <a:lstStyle/>
        <a:p>
          <a:endParaRPr lang="es-EC"/>
        </a:p>
      </dgm:t>
    </dgm:pt>
    <dgm:pt modelId="{EC6A3D6E-7110-488A-AF5A-FFB803F3AA33}" type="pres">
      <dgm:prSet presAssocID="{675BEA10-15BD-49F9-A2C2-861CFF34C0C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835B45-3971-4140-8A07-39F39FB12C21}" type="pres">
      <dgm:prSet presAssocID="{675BEA10-15BD-49F9-A2C2-861CFF34C0C4}" presName="gear3srcNode" presStyleLbl="node1" presStyleIdx="2" presStyleCnt="3"/>
      <dgm:spPr/>
      <dgm:t>
        <a:bodyPr/>
        <a:lstStyle/>
        <a:p>
          <a:endParaRPr lang="es-EC"/>
        </a:p>
      </dgm:t>
    </dgm:pt>
    <dgm:pt modelId="{6F3006B9-E93B-4359-9F96-8FA59BCE6712}" type="pres">
      <dgm:prSet presAssocID="{675BEA10-15BD-49F9-A2C2-861CFF34C0C4}" presName="gear3dstNode" presStyleLbl="node1" presStyleIdx="2" presStyleCnt="3"/>
      <dgm:spPr/>
      <dgm:t>
        <a:bodyPr/>
        <a:lstStyle/>
        <a:p>
          <a:endParaRPr lang="es-EC"/>
        </a:p>
      </dgm:t>
    </dgm:pt>
    <dgm:pt modelId="{77E0EF46-5A6B-44FC-A135-E90A3BADE17B}" type="pres">
      <dgm:prSet presAssocID="{976785D6-6EE6-4EAE-880B-D1BF80C5F394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B6F3A15F-EC6A-4A58-A43F-D6D28BD30140}" type="pres">
      <dgm:prSet presAssocID="{936107CE-D7F1-4392-A103-29DD3A2F1505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F02DB723-F284-4126-B52D-9C2BFDD22F9A}" type="pres">
      <dgm:prSet presAssocID="{92164219-59A9-4B0F-BB09-FBCE640120C3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FEA74D89-7421-4906-A1A0-6670347CDB22}" type="presOf" srcId="{725317D1-365A-49AC-8834-0F7390AC00E0}" destId="{DBBEB7A1-B646-4811-81BE-283532FE7FCC}" srcOrd="1" destOrd="0" presId="urn:microsoft.com/office/officeart/2005/8/layout/gear1"/>
    <dgm:cxn modelId="{43692F71-B2DF-4D02-BC22-00CD689AAFAA}" type="presOf" srcId="{675BEA10-15BD-49F9-A2C2-861CFF34C0C4}" destId="{EC6A3D6E-7110-488A-AF5A-FFB803F3AA33}" srcOrd="1" destOrd="0" presId="urn:microsoft.com/office/officeart/2005/8/layout/gear1"/>
    <dgm:cxn modelId="{2AD8D09E-CBEA-4FF5-9CA6-D12056DE2F63}" type="presOf" srcId="{330862DB-0149-4324-8D94-64DAD5D3DE06}" destId="{6BD9290A-D53B-4EC7-B741-DAE9B241DFDC}" srcOrd="0" destOrd="0" presId="urn:microsoft.com/office/officeart/2005/8/layout/gear1"/>
    <dgm:cxn modelId="{4A629E3D-6B32-4A10-AEE2-319101717293}" type="presOf" srcId="{976785D6-6EE6-4EAE-880B-D1BF80C5F394}" destId="{77E0EF46-5A6B-44FC-A135-E90A3BADE17B}" srcOrd="0" destOrd="0" presId="urn:microsoft.com/office/officeart/2005/8/layout/gear1"/>
    <dgm:cxn modelId="{737FF65C-9FA4-4AF8-9C0D-A034386C6627}" type="presOf" srcId="{675BEA10-15BD-49F9-A2C2-861CFF34C0C4}" destId="{6F3006B9-E93B-4359-9F96-8FA59BCE6712}" srcOrd="3" destOrd="0" presId="urn:microsoft.com/office/officeart/2005/8/layout/gear1"/>
    <dgm:cxn modelId="{478A299E-C8F6-45BF-8B05-D7210D15BB3F}" srcId="{330862DB-0149-4324-8D94-64DAD5D3DE06}" destId="{34AF06C2-7628-41A0-9384-441DFE5A0D0C}" srcOrd="0" destOrd="0" parTransId="{C327614D-2B5C-41C3-BB75-BEA888528ACB}" sibTransId="{976785D6-6EE6-4EAE-880B-D1BF80C5F394}"/>
    <dgm:cxn modelId="{3ECFEFF1-08D2-4F4C-9A14-CE6A44AE6919}" srcId="{330862DB-0149-4324-8D94-64DAD5D3DE06}" destId="{675BEA10-15BD-49F9-A2C2-861CFF34C0C4}" srcOrd="2" destOrd="0" parTransId="{CA480942-0E32-4428-B158-94BACC5ED4CD}" sibTransId="{92164219-59A9-4B0F-BB09-FBCE640120C3}"/>
    <dgm:cxn modelId="{CE7A38DA-C8F0-418E-84A4-32B606A0F72F}" type="presOf" srcId="{725317D1-365A-49AC-8834-0F7390AC00E0}" destId="{ED79CF2D-BAB9-4914-8B37-6BD91B368BD5}" srcOrd="2" destOrd="0" presId="urn:microsoft.com/office/officeart/2005/8/layout/gear1"/>
    <dgm:cxn modelId="{3A809074-98E9-464A-8854-8DC57A7A1CB9}" type="presOf" srcId="{34AF06C2-7628-41A0-9384-441DFE5A0D0C}" destId="{F12AF190-6EC3-4FD9-8EF6-037435615BB6}" srcOrd="1" destOrd="0" presId="urn:microsoft.com/office/officeart/2005/8/layout/gear1"/>
    <dgm:cxn modelId="{F53017A4-84E1-4427-A69B-D2AACB006239}" type="presOf" srcId="{936107CE-D7F1-4392-A103-29DD3A2F1505}" destId="{B6F3A15F-EC6A-4A58-A43F-D6D28BD30140}" srcOrd="0" destOrd="0" presId="urn:microsoft.com/office/officeart/2005/8/layout/gear1"/>
    <dgm:cxn modelId="{86C16CA8-A2CE-4067-B22D-F8266F3B0197}" type="presOf" srcId="{34AF06C2-7628-41A0-9384-441DFE5A0D0C}" destId="{2BE972DC-6F02-47A1-AC4F-F771219E68A6}" srcOrd="2" destOrd="0" presId="urn:microsoft.com/office/officeart/2005/8/layout/gear1"/>
    <dgm:cxn modelId="{F191F734-10D6-4E1E-8A5F-75E167601366}" type="presOf" srcId="{725317D1-365A-49AC-8834-0F7390AC00E0}" destId="{100E1835-8611-4879-AFF6-EE1195A502B9}" srcOrd="0" destOrd="0" presId="urn:microsoft.com/office/officeart/2005/8/layout/gear1"/>
    <dgm:cxn modelId="{DA57D2A2-E31C-49C7-A03C-A1446207A553}" type="presOf" srcId="{675BEA10-15BD-49F9-A2C2-861CFF34C0C4}" destId="{D2835B45-3971-4140-8A07-39F39FB12C21}" srcOrd="2" destOrd="0" presId="urn:microsoft.com/office/officeart/2005/8/layout/gear1"/>
    <dgm:cxn modelId="{076DD3B4-70C6-42C8-970A-3160F06D4FB6}" type="presOf" srcId="{92164219-59A9-4B0F-BB09-FBCE640120C3}" destId="{F02DB723-F284-4126-B52D-9C2BFDD22F9A}" srcOrd="0" destOrd="0" presId="urn:microsoft.com/office/officeart/2005/8/layout/gear1"/>
    <dgm:cxn modelId="{D2163FB8-1538-4B40-9E1A-DE5085A7C032}" type="presOf" srcId="{675BEA10-15BD-49F9-A2C2-861CFF34C0C4}" destId="{4007530C-A22A-4D3B-8C55-6AE79BE52535}" srcOrd="0" destOrd="0" presId="urn:microsoft.com/office/officeart/2005/8/layout/gear1"/>
    <dgm:cxn modelId="{FA1E8C1C-4F2A-42ED-A424-EAE472D0C0B0}" srcId="{330862DB-0149-4324-8D94-64DAD5D3DE06}" destId="{725317D1-365A-49AC-8834-0F7390AC00E0}" srcOrd="1" destOrd="0" parTransId="{38FD93D3-A9F3-493F-853A-8E14C2E5E815}" sibTransId="{936107CE-D7F1-4392-A103-29DD3A2F1505}"/>
    <dgm:cxn modelId="{24C8BBE0-DF85-4A2C-90D8-2423FC702D64}" type="presOf" srcId="{34AF06C2-7628-41A0-9384-441DFE5A0D0C}" destId="{B8AD2B1E-EC22-481C-A4F9-4BF2B177F938}" srcOrd="0" destOrd="0" presId="urn:microsoft.com/office/officeart/2005/8/layout/gear1"/>
    <dgm:cxn modelId="{824F1FB3-EA52-4E0A-989C-B72B1ADEE6C5}" type="presParOf" srcId="{6BD9290A-D53B-4EC7-B741-DAE9B241DFDC}" destId="{B8AD2B1E-EC22-481C-A4F9-4BF2B177F938}" srcOrd="0" destOrd="0" presId="urn:microsoft.com/office/officeart/2005/8/layout/gear1"/>
    <dgm:cxn modelId="{A09319E9-4FAB-41D8-877A-F1706EA4C5DE}" type="presParOf" srcId="{6BD9290A-D53B-4EC7-B741-DAE9B241DFDC}" destId="{F12AF190-6EC3-4FD9-8EF6-037435615BB6}" srcOrd="1" destOrd="0" presId="urn:microsoft.com/office/officeart/2005/8/layout/gear1"/>
    <dgm:cxn modelId="{F118002E-C542-4EED-BFDD-C37A3FF85794}" type="presParOf" srcId="{6BD9290A-D53B-4EC7-B741-DAE9B241DFDC}" destId="{2BE972DC-6F02-47A1-AC4F-F771219E68A6}" srcOrd="2" destOrd="0" presId="urn:microsoft.com/office/officeart/2005/8/layout/gear1"/>
    <dgm:cxn modelId="{899E08FB-A2DA-4311-B137-6644C1A7202E}" type="presParOf" srcId="{6BD9290A-D53B-4EC7-B741-DAE9B241DFDC}" destId="{100E1835-8611-4879-AFF6-EE1195A502B9}" srcOrd="3" destOrd="0" presId="urn:microsoft.com/office/officeart/2005/8/layout/gear1"/>
    <dgm:cxn modelId="{8C135A0B-369E-47B7-A2A9-835A1F8751C1}" type="presParOf" srcId="{6BD9290A-D53B-4EC7-B741-DAE9B241DFDC}" destId="{DBBEB7A1-B646-4811-81BE-283532FE7FCC}" srcOrd="4" destOrd="0" presId="urn:microsoft.com/office/officeart/2005/8/layout/gear1"/>
    <dgm:cxn modelId="{F351A1E9-80BE-4A6B-B36C-3DF2B1740D30}" type="presParOf" srcId="{6BD9290A-D53B-4EC7-B741-DAE9B241DFDC}" destId="{ED79CF2D-BAB9-4914-8B37-6BD91B368BD5}" srcOrd="5" destOrd="0" presId="urn:microsoft.com/office/officeart/2005/8/layout/gear1"/>
    <dgm:cxn modelId="{0890B402-1339-48AF-8302-D2F9856F022D}" type="presParOf" srcId="{6BD9290A-D53B-4EC7-B741-DAE9B241DFDC}" destId="{4007530C-A22A-4D3B-8C55-6AE79BE52535}" srcOrd="6" destOrd="0" presId="urn:microsoft.com/office/officeart/2005/8/layout/gear1"/>
    <dgm:cxn modelId="{3A88B344-324D-412F-804D-170B6848EC6A}" type="presParOf" srcId="{6BD9290A-D53B-4EC7-B741-DAE9B241DFDC}" destId="{EC6A3D6E-7110-488A-AF5A-FFB803F3AA33}" srcOrd="7" destOrd="0" presId="urn:microsoft.com/office/officeart/2005/8/layout/gear1"/>
    <dgm:cxn modelId="{EE85CAC9-CEFE-4192-903D-44DB7C47D824}" type="presParOf" srcId="{6BD9290A-D53B-4EC7-B741-DAE9B241DFDC}" destId="{D2835B45-3971-4140-8A07-39F39FB12C21}" srcOrd="8" destOrd="0" presId="urn:microsoft.com/office/officeart/2005/8/layout/gear1"/>
    <dgm:cxn modelId="{D0E17EF7-B436-40D7-B502-41A01A2F275C}" type="presParOf" srcId="{6BD9290A-D53B-4EC7-B741-DAE9B241DFDC}" destId="{6F3006B9-E93B-4359-9F96-8FA59BCE6712}" srcOrd="9" destOrd="0" presId="urn:microsoft.com/office/officeart/2005/8/layout/gear1"/>
    <dgm:cxn modelId="{CD22A2B7-84F4-4F40-9D9D-16AF8B089790}" type="presParOf" srcId="{6BD9290A-D53B-4EC7-B741-DAE9B241DFDC}" destId="{77E0EF46-5A6B-44FC-A135-E90A3BADE17B}" srcOrd="10" destOrd="0" presId="urn:microsoft.com/office/officeart/2005/8/layout/gear1"/>
    <dgm:cxn modelId="{F541C8B0-B113-49D9-B184-9D24517E4F32}" type="presParOf" srcId="{6BD9290A-D53B-4EC7-B741-DAE9B241DFDC}" destId="{B6F3A15F-EC6A-4A58-A43F-D6D28BD30140}" srcOrd="11" destOrd="0" presId="urn:microsoft.com/office/officeart/2005/8/layout/gear1"/>
    <dgm:cxn modelId="{1CC64470-AB47-41AF-BDAB-384956831A74}" type="presParOf" srcId="{6BD9290A-D53B-4EC7-B741-DAE9B241DFDC}" destId="{F02DB723-F284-4126-B52D-9C2BFDD22F9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BA0C84-DC62-4C37-BA08-9D8F0FB67FB4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A4618D2-88D6-4DB4-A9CB-EC3289D1883A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Identificar los fundamentos del voluntariado para establecer los efectos que produce en la comunidad.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2DA8DE-BC4F-40E7-B9DC-9DD99AD6ADAA}" type="parTrans" cxnId="{A176895C-CF33-4ABD-BEDC-D88EA9B90052}">
      <dgm:prSet/>
      <dgm:spPr/>
      <dgm:t>
        <a:bodyPr/>
        <a:lstStyle/>
        <a:p>
          <a:endParaRPr lang="es-EC"/>
        </a:p>
      </dgm:t>
    </dgm:pt>
    <dgm:pt modelId="{EA3E21FB-EF9B-46EB-B623-A7B6E0A1ADBC}" type="sibTrans" cxnId="{A176895C-CF33-4ABD-BEDC-D88EA9B90052}">
      <dgm:prSet/>
      <dgm:spPr/>
      <dgm:t>
        <a:bodyPr/>
        <a:lstStyle/>
        <a:p>
          <a:endParaRPr lang="es-EC"/>
        </a:p>
      </dgm:t>
    </dgm:pt>
    <dgm:pt modelId="{F998E7BC-8BC4-4C65-BAB3-93B9471D694E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Realizar un diagnóstico sobre el turismo comunitario con el cual se obtenga actividades turísticas en las que se aplique el voluntariado.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670280-EA81-4EC1-9696-FEE34D5BA780}" type="parTrans" cxnId="{0029180E-DB75-4695-84C0-09CEDDE6E584}">
      <dgm:prSet/>
      <dgm:spPr/>
      <dgm:t>
        <a:bodyPr/>
        <a:lstStyle/>
        <a:p>
          <a:endParaRPr lang="es-EC"/>
        </a:p>
      </dgm:t>
    </dgm:pt>
    <dgm:pt modelId="{998A7A0C-1347-4635-AA1F-DAE060D25A77}" type="sibTrans" cxnId="{0029180E-DB75-4695-84C0-09CEDDE6E584}">
      <dgm:prSet/>
      <dgm:spPr/>
      <dgm:t>
        <a:bodyPr/>
        <a:lstStyle/>
        <a:p>
          <a:endParaRPr lang="es-EC"/>
        </a:p>
      </dgm:t>
    </dgm:pt>
    <dgm:pt modelId="{C473B9FE-7F18-4BAD-AE0E-B4550D37C09D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Aplicar herramientas de investigación con el propósito de establecer el perfil del voluntario.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0AAD22-F949-45CF-81A8-C5040999380B}" type="parTrans" cxnId="{56D0D593-94CC-4677-B576-81668650D5EC}">
      <dgm:prSet/>
      <dgm:spPr/>
      <dgm:t>
        <a:bodyPr/>
        <a:lstStyle/>
        <a:p>
          <a:endParaRPr lang="es-EC"/>
        </a:p>
      </dgm:t>
    </dgm:pt>
    <dgm:pt modelId="{5249A145-1B31-42B6-8C24-67459808EBC1}" type="sibTrans" cxnId="{56D0D593-94CC-4677-B576-81668650D5EC}">
      <dgm:prSet/>
      <dgm:spPr/>
      <dgm:t>
        <a:bodyPr/>
        <a:lstStyle/>
        <a:p>
          <a:endParaRPr lang="es-EC"/>
        </a:p>
      </dgm:t>
    </dgm:pt>
    <dgm:pt modelId="{AB0D0916-1D02-425D-B7FA-D5BC34D0875B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Proponer estrategias para fortalecer la gestión y el desarrollo local.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5E90F3-1E28-4561-9F70-18A9092DD794}" type="parTrans" cxnId="{DC0126F7-9806-4832-ACD2-80679B50511B}">
      <dgm:prSet/>
      <dgm:spPr/>
      <dgm:t>
        <a:bodyPr/>
        <a:lstStyle/>
        <a:p>
          <a:endParaRPr lang="es-EC"/>
        </a:p>
      </dgm:t>
    </dgm:pt>
    <dgm:pt modelId="{FE978EC4-5FBC-470B-9B63-4A5E3CBAA9E1}" type="sibTrans" cxnId="{DC0126F7-9806-4832-ACD2-80679B50511B}">
      <dgm:prSet/>
      <dgm:spPr/>
      <dgm:t>
        <a:bodyPr/>
        <a:lstStyle/>
        <a:p>
          <a:endParaRPr lang="es-EC"/>
        </a:p>
      </dgm:t>
    </dgm:pt>
    <dgm:pt modelId="{29B7FC0E-2C7E-4DDB-8022-BE4112995D1E}" type="pres">
      <dgm:prSet presAssocID="{3CBA0C84-DC62-4C37-BA08-9D8F0FB67FB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461994C-55F7-440D-A738-D8F743F65FD2}" type="pres">
      <dgm:prSet presAssocID="{3CBA0C84-DC62-4C37-BA08-9D8F0FB67FB4}" presName="Name1" presStyleCnt="0"/>
      <dgm:spPr/>
    </dgm:pt>
    <dgm:pt modelId="{BB878497-1462-4C42-A40A-DDF909755FA8}" type="pres">
      <dgm:prSet presAssocID="{3CBA0C84-DC62-4C37-BA08-9D8F0FB67FB4}" presName="cycle" presStyleCnt="0"/>
      <dgm:spPr/>
    </dgm:pt>
    <dgm:pt modelId="{BB1B4067-068D-4488-8802-3E29DE3E9090}" type="pres">
      <dgm:prSet presAssocID="{3CBA0C84-DC62-4C37-BA08-9D8F0FB67FB4}" presName="srcNode" presStyleLbl="node1" presStyleIdx="0" presStyleCnt="4"/>
      <dgm:spPr/>
    </dgm:pt>
    <dgm:pt modelId="{A6FEB753-A65E-45CE-BB07-D3349C3F6047}" type="pres">
      <dgm:prSet presAssocID="{3CBA0C84-DC62-4C37-BA08-9D8F0FB67FB4}" presName="conn" presStyleLbl="parChTrans1D2" presStyleIdx="0" presStyleCnt="1"/>
      <dgm:spPr/>
      <dgm:t>
        <a:bodyPr/>
        <a:lstStyle/>
        <a:p>
          <a:endParaRPr lang="es-EC"/>
        </a:p>
      </dgm:t>
    </dgm:pt>
    <dgm:pt modelId="{50464106-2277-49EE-923B-7667226ECDF9}" type="pres">
      <dgm:prSet presAssocID="{3CBA0C84-DC62-4C37-BA08-9D8F0FB67FB4}" presName="extraNode" presStyleLbl="node1" presStyleIdx="0" presStyleCnt="4"/>
      <dgm:spPr/>
    </dgm:pt>
    <dgm:pt modelId="{D7001202-B1D8-4865-85CB-0BEA2F3A841E}" type="pres">
      <dgm:prSet presAssocID="{3CBA0C84-DC62-4C37-BA08-9D8F0FB67FB4}" presName="dstNode" presStyleLbl="node1" presStyleIdx="0" presStyleCnt="4"/>
      <dgm:spPr/>
    </dgm:pt>
    <dgm:pt modelId="{6C525AE1-5176-4DDC-8281-352667D4B8D3}" type="pres">
      <dgm:prSet presAssocID="{DA4618D2-88D6-4DB4-A9CB-EC3289D1883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8EE62F-B7EA-4084-AD00-3212B662C209}" type="pres">
      <dgm:prSet presAssocID="{DA4618D2-88D6-4DB4-A9CB-EC3289D1883A}" presName="accent_1" presStyleCnt="0"/>
      <dgm:spPr/>
    </dgm:pt>
    <dgm:pt modelId="{73AEAD8D-8C9B-49A0-9033-2370B0AD713C}" type="pres">
      <dgm:prSet presAssocID="{DA4618D2-88D6-4DB4-A9CB-EC3289D1883A}" presName="accentRepeatNode" presStyleLbl="solidFgAcc1" presStyleIdx="0" presStyleCnt="4"/>
      <dgm:spPr/>
    </dgm:pt>
    <dgm:pt modelId="{757D32AE-51A2-4867-93D9-7BAE6274B530}" type="pres">
      <dgm:prSet presAssocID="{F998E7BC-8BC4-4C65-BAB3-93B9471D694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B6C616-DD28-43FF-8C84-C8430E95C48A}" type="pres">
      <dgm:prSet presAssocID="{F998E7BC-8BC4-4C65-BAB3-93B9471D694E}" presName="accent_2" presStyleCnt="0"/>
      <dgm:spPr/>
    </dgm:pt>
    <dgm:pt modelId="{DA617724-45BF-449E-B4E3-5F816D365902}" type="pres">
      <dgm:prSet presAssocID="{F998E7BC-8BC4-4C65-BAB3-93B9471D694E}" presName="accentRepeatNode" presStyleLbl="solidFgAcc1" presStyleIdx="1" presStyleCnt="4"/>
      <dgm:spPr/>
    </dgm:pt>
    <dgm:pt modelId="{8C06C70A-EE87-4AB7-828A-55C1D3288C48}" type="pres">
      <dgm:prSet presAssocID="{C473B9FE-7F18-4BAD-AE0E-B4550D37C09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813520-3A96-4F15-8AA4-86010425EA03}" type="pres">
      <dgm:prSet presAssocID="{C473B9FE-7F18-4BAD-AE0E-B4550D37C09D}" presName="accent_3" presStyleCnt="0"/>
      <dgm:spPr/>
    </dgm:pt>
    <dgm:pt modelId="{7363F395-72C9-4F59-8CE1-7B0E5571E161}" type="pres">
      <dgm:prSet presAssocID="{C473B9FE-7F18-4BAD-AE0E-B4550D37C09D}" presName="accentRepeatNode" presStyleLbl="solidFgAcc1" presStyleIdx="2" presStyleCnt="4"/>
      <dgm:spPr/>
    </dgm:pt>
    <dgm:pt modelId="{AAFE486D-2B20-4C97-B2A5-6BE28D2FEF17}" type="pres">
      <dgm:prSet presAssocID="{AB0D0916-1D02-425D-B7FA-D5BC34D0875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B6426E-F6CB-4DC7-87C1-630112FD5EE6}" type="pres">
      <dgm:prSet presAssocID="{AB0D0916-1D02-425D-B7FA-D5BC34D0875B}" presName="accent_4" presStyleCnt="0"/>
      <dgm:spPr/>
    </dgm:pt>
    <dgm:pt modelId="{2CE6ABE6-318E-4C23-A3FA-58D08AF1A7C0}" type="pres">
      <dgm:prSet presAssocID="{AB0D0916-1D02-425D-B7FA-D5BC34D0875B}" presName="accentRepeatNode" presStyleLbl="solidFgAcc1" presStyleIdx="3" presStyleCnt="4"/>
      <dgm:spPr/>
    </dgm:pt>
  </dgm:ptLst>
  <dgm:cxnLst>
    <dgm:cxn modelId="{0029180E-DB75-4695-84C0-09CEDDE6E584}" srcId="{3CBA0C84-DC62-4C37-BA08-9D8F0FB67FB4}" destId="{F998E7BC-8BC4-4C65-BAB3-93B9471D694E}" srcOrd="1" destOrd="0" parTransId="{46670280-EA81-4EC1-9696-FEE34D5BA780}" sibTransId="{998A7A0C-1347-4635-AA1F-DAE060D25A77}"/>
    <dgm:cxn modelId="{ED098C50-F7FE-4A15-ADAF-DF8311427906}" type="presOf" srcId="{C473B9FE-7F18-4BAD-AE0E-B4550D37C09D}" destId="{8C06C70A-EE87-4AB7-828A-55C1D3288C48}" srcOrd="0" destOrd="0" presId="urn:microsoft.com/office/officeart/2008/layout/VerticalCurvedList"/>
    <dgm:cxn modelId="{0F41842B-C74B-4295-A368-250EB4B42FEE}" type="presOf" srcId="{F998E7BC-8BC4-4C65-BAB3-93B9471D694E}" destId="{757D32AE-51A2-4867-93D9-7BAE6274B530}" srcOrd="0" destOrd="0" presId="urn:microsoft.com/office/officeart/2008/layout/VerticalCurvedList"/>
    <dgm:cxn modelId="{DC0126F7-9806-4832-ACD2-80679B50511B}" srcId="{3CBA0C84-DC62-4C37-BA08-9D8F0FB67FB4}" destId="{AB0D0916-1D02-425D-B7FA-D5BC34D0875B}" srcOrd="3" destOrd="0" parTransId="{5E5E90F3-1E28-4561-9F70-18A9092DD794}" sibTransId="{FE978EC4-5FBC-470B-9B63-4A5E3CBAA9E1}"/>
    <dgm:cxn modelId="{20A47A41-B58E-4C3D-BF8B-16DDE4561679}" type="presOf" srcId="{3CBA0C84-DC62-4C37-BA08-9D8F0FB67FB4}" destId="{29B7FC0E-2C7E-4DDB-8022-BE4112995D1E}" srcOrd="0" destOrd="0" presId="urn:microsoft.com/office/officeart/2008/layout/VerticalCurvedList"/>
    <dgm:cxn modelId="{28064436-578B-43D6-AE30-C36D1D066B17}" type="presOf" srcId="{EA3E21FB-EF9B-46EB-B623-A7B6E0A1ADBC}" destId="{A6FEB753-A65E-45CE-BB07-D3349C3F6047}" srcOrd="0" destOrd="0" presId="urn:microsoft.com/office/officeart/2008/layout/VerticalCurvedList"/>
    <dgm:cxn modelId="{0503CBE9-8A0A-4C2A-9A32-77A86E704922}" type="presOf" srcId="{AB0D0916-1D02-425D-B7FA-D5BC34D0875B}" destId="{AAFE486D-2B20-4C97-B2A5-6BE28D2FEF17}" srcOrd="0" destOrd="0" presId="urn:microsoft.com/office/officeart/2008/layout/VerticalCurvedList"/>
    <dgm:cxn modelId="{8BB18E17-7942-4571-A17B-ECFE17FD41F8}" type="presOf" srcId="{DA4618D2-88D6-4DB4-A9CB-EC3289D1883A}" destId="{6C525AE1-5176-4DDC-8281-352667D4B8D3}" srcOrd="0" destOrd="0" presId="urn:microsoft.com/office/officeart/2008/layout/VerticalCurvedList"/>
    <dgm:cxn modelId="{A176895C-CF33-4ABD-BEDC-D88EA9B90052}" srcId="{3CBA0C84-DC62-4C37-BA08-9D8F0FB67FB4}" destId="{DA4618D2-88D6-4DB4-A9CB-EC3289D1883A}" srcOrd="0" destOrd="0" parTransId="{DA2DA8DE-BC4F-40E7-B9DC-9DD99AD6ADAA}" sibTransId="{EA3E21FB-EF9B-46EB-B623-A7B6E0A1ADBC}"/>
    <dgm:cxn modelId="{56D0D593-94CC-4677-B576-81668650D5EC}" srcId="{3CBA0C84-DC62-4C37-BA08-9D8F0FB67FB4}" destId="{C473B9FE-7F18-4BAD-AE0E-B4550D37C09D}" srcOrd="2" destOrd="0" parTransId="{760AAD22-F949-45CF-81A8-C5040999380B}" sibTransId="{5249A145-1B31-42B6-8C24-67459808EBC1}"/>
    <dgm:cxn modelId="{5B21B48E-37D6-4A83-BFE8-AE8E478EB598}" type="presParOf" srcId="{29B7FC0E-2C7E-4DDB-8022-BE4112995D1E}" destId="{C461994C-55F7-440D-A738-D8F743F65FD2}" srcOrd="0" destOrd="0" presId="urn:microsoft.com/office/officeart/2008/layout/VerticalCurvedList"/>
    <dgm:cxn modelId="{E4CE8075-60D0-4B36-9F2F-6A24BADB2F77}" type="presParOf" srcId="{C461994C-55F7-440D-A738-D8F743F65FD2}" destId="{BB878497-1462-4C42-A40A-DDF909755FA8}" srcOrd="0" destOrd="0" presId="urn:microsoft.com/office/officeart/2008/layout/VerticalCurvedList"/>
    <dgm:cxn modelId="{7F6B0E5C-E734-4CC1-94A0-84D600C75D3C}" type="presParOf" srcId="{BB878497-1462-4C42-A40A-DDF909755FA8}" destId="{BB1B4067-068D-4488-8802-3E29DE3E9090}" srcOrd="0" destOrd="0" presId="urn:microsoft.com/office/officeart/2008/layout/VerticalCurvedList"/>
    <dgm:cxn modelId="{D3A6CB24-4D08-43C6-B364-C7D839C81AAB}" type="presParOf" srcId="{BB878497-1462-4C42-A40A-DDF909755FA8}" destId="{A6FEB753-A65E-45CE-BB07-D3349C3F6047}" srcOrd="1" destOrd="0" presId="urn:microsoft.com/office/officeart/2008/layout/VerticalCurvedList"/>
    <dgm:cxn modelId="{F0C26BC9-76C1-4D45-94EC-23729089BC8D}" type="presParOf" srcId="{BB878497-1462-4C42-A40A-DDF909755FA8}" destId="{50464106-2277-49EE-923B-7667226ECDF9}" srcOrd="2" destOrd="0" presId="urn:microsoft.com/office/officeart/2008/layout/VerticalCurvedList"/>
    <dgm:cxn modelId="{A7DA569B-9567-4C04-B4EC-8A1F87949F59}" type="presParOf" srcId="{BB878497-1462-4C42-A40A-DDF909755FA8}" destId="{D7001202-B1D8-4865-85CB-0BEA2F3A841E}" srcOrd="3" destOrd="0" presId="urn:microsoft.com/office/officeart/2008/layout/VerticalCurvedList"/>
    <dgm:cxn modelId="{1D3ECBD7-1D41-40D9-854E-FD7A03BFE4F2}" type="presParOf" srcId="{C461994C-55F7-440D-A738-D8F743F65FD2}" destId="{6C525AE1-5176-4DDC-8281-352667D4B8D3}" srcOrd="1" destOrd="0" presId="urn:microsoft.com/office/officeart/2008/layout/VerticalCurvedList"/>
    <dgm:cxn modelId="{CBA56A59-E9A1-41E1-A644-4ECEC929263E}" type="presParOf" srcId="{C461994C-55F7-440D-A738-D8F743F65FD2}" destId="{868EE62F-B7EA-4084-AD00-3212B662C209}" srcOrd="2" destOrd="0" presId="urn:microsoft.com/office/officeart/2008/layout/VerticalCurvedList"/>
    <dgm:cxn modelId="{00C10D93-F55A-470A-B2D8-23D786997B9B}" type="presParOf" srcId="{868EE62F-B7EA-4084-AD00-3212B662C209}" destId="{73AEAD8D-8C9B-49A0-9033-2370B0AD713C}" srcOrd="0" destOrd="0" presId="urn:microsoft.com/office/officeart/2008/layout/VerticalCurvedList"/>
    <dgm:cxn modelId="{08EFB7B0-7EDD-42A0-BCBE-6AD57BFA5246}" type="presParOf" srcId="{C461994C-55F7-440D-A738-D8F743F65FD2}" destId="{757D32AE-51A2-4867-93D9-7BAE6274B530}" srcOrd="3" destOrd="0" presId="urn:microsoft.com/office/officeart/2008/layout/VerticalCurvedList"/>
    <dgm:cxn modelId="{27C23F24-CCF6-4156-B700-E6AEB75C850E}" type="presParOf" srcId="{C461994C-55F7-440D-A738-D8F743F65FD2}" destId="{42B6C616-DD28-43FF-8C84-C8430E95C48A}" srcOrd="4" destOrd="0" presId="urn:microsoft.com/office/officeart/2008/layout/VerticalCurvedList"/>
    <dgm:cxn modelId="{2844D29F-8BAA-4147-9FC7-DE7128399A83}" type="presParOf" srcId="{42B6C616-DD28-43FF-8C84-C8430E95C48A}" destId="{DA617724-45BF-449E-B4E3-5F816D365902}" srcOrd="0" destOrd="0" presId="urn:microsoft.com/office/officeart/2008/layout/VerticalCurvedList"/>
    <dgm:cxn modelId="{AE5FB79A-39B0-4291-8C81-167197C4802F}" type="presParOf" srcId="{C461994C-55F7-440D-A738-D8F743F65FD2}" destId="{8C06C70A-EE87-4AB7-828A-55C1D3288C48}" srcOrd="5" destOrd="0" presId="urn:microsoft.com/office/officeart/2008/layout/VerticalCurvedList"/>
    <dgm:cxn modelId="{59A0E249-F8CD-4060-B70F-B43DD2A2E0DA}" type="presParOf" srcId="{C461994C-55F7-440D-A738-D8F743F65FD2}" destId="{5E813520-3A96-4F15-8AA4-86010425EA03}" srcOrd="6" destOrd="0" presId="urn:microsoft.com/office/officeart/2008/layout/VerticalCurvedList"/>
    <dgm:cxn modelId="{ADDD97CC-4445-45E1-B2A9-0F0C9B5122F5}" type="presParOf" srcId="{5E813520-3A96-4F15-8AA4-86010425EA03}" destId="{7363F395-72C9-4F59-8CE1-7B0E5571E161}" srcOrd="0" destOrd="0" presId="urn:microsoft.com/office/officeart/2008/layout/VerticalCurvedList"/>
    <dgm:cxn modelId="{0C8A7B5C-AF06-472C-92A4-85479A99AAB3}" type="presParOf" srcId="{C461994C-55F7-440D-A738-D8F743F65FD2}" destId="{AAFE486D-2B20-4C97-B2A5-6BE28D2FEF17}" srcOrd="7" destOrd="0" presId="urn:microsoft.com/office/officeart/2008/layout/VerticalCurvedList"/>
    <dgm:cxn modelId="{515C9053-BD0D-4CDC-AA3D-11532ACBD23C}" type="presParOf" srcId="{C461994C-55F7-440D-A738-D8F743F65FD2}" destId="{E3B6426E-F6CB-4DC7-87C1-630112FD5EE6}" srcOrd="8" destOrd="0" presId="urn:microsoft.com/office/officeart/2008/layout/VerticalCurvedList"/>
    <dgm:cxn modelId="{FB7508AD-B11A-4C98-9594-DC1259592F20}" type="presParOf" srcId="{E3B6426E-F6CB-4DC7-87C1-630112FD5EE6}" destId="{2CE6ABE6-318E-4C23-A3FA-58D08AF1A7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9A59E4-FD05-47D7-B6FA-C2DAB7EC4C3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C77EF5C-7765-4FD4-8D76-06EFEA39466D}">
      <dgm:prSet phldrT="[Texto]"/>
      <dgm:spPr/>
      <dgm:t>
        <a:bodyPr/>
        <a:lstStyle/>
        <a:p>
          <a:r>
            <a:rPr lang="es-EC" dirty="0" smtClean="0"/>
            <a:t>Enfoque mixto</a:t>
          </a:r>
          <a:endParaRPr lang="es-EC" dirty="0"/>
        </a:p>
      </dgm:t>
    </dgm:pt>
    <dgm:pt modelId="{7295EE60-CF9B-4DCB-81C9-5A011439E648}" type="parTrans" cxnId="{28F4A256-1A80-4C37-BE2B-30D1B5A416FE}">
      <dgm:prSet/>
      <dgm:spPr/>
      <dgm:t>
        <a:bodyPr/>
        <a:lstStyle/>
        <a:p>
          <a:endParaRPr lang="es-EC"/>
        </a:p>
      </dgm:t>
    </dgm:pt>
    <dgm:pt modelId="{917AC448-E06F-4059-9DD6-358EE91F450F}" type="sibTrans" cxnId="{28F4A256-1A80-4C37-BE2B-30D1B5A416FE}">
      <dgm:prSet/>
      <dgm:spPr/>
      <dgm:t>
        <a:bodyPr/>
        <a:lstStyle/>
        <a:p>
          <a:endParaRPr lang="es-EC"/>
        </a:p>
      </dgm:t>
    </dgm:pt>
    <dgm:pt modelId="{857E10E9-C389-4F81-AF2D-885691180119}">
      <dgm:prSet phldrT="[Texto]" custT="1"/>
      <dgm:spPr/>
      <dgm:t>
        <a:bodyPr/>
        <a:lstStyle/>
        <a:p>
          <a:r>
            <a:rPr lang="es-EC" sz="3200" dirty="0" smtClean="0"/>
            <a:t>Cualitativo</a:t>
          </a:r>
          <a:endParaRPr lang="es-EC" sz="3200" dirty="0"/>
        </a:p>
      </dgm:t>
    </dgm:pt>
    <dgm:pt modelId="{425DA9D7-392F-44E1-A82E-37A8D88FA6EA}" type="parTrans" cxnId="{3F937870-9311-43C9-A8CE-92C50EDBFD76}">
      <dgm:prSet/>
      <dgm:spPr/>
      <dgm:t>
        <a:bodyPr/>
        <a:lstStyle/>
        <a:p>
          <a:endParaRPr lang="es-EC"/>
        </a:p>
      </dgm:t>
    </dgm:pt>
    <dgm:pt modelId="{3FD037D1-EAC2-4A08-813C-0EFE27E688D8}" type="sibTrans" cxnId="{3F937870-9311-43C9-A8CE-92C50EDBFD76}">
      <dgm:prSet/>
      <dgm:spPr/>
      <dgm:t>
        <a:bodyPr/>
        <a:lstStyle/>
        <a:p>
          <a:endParaRPr lang="es-EC"/>
        </a:p>
      </dgm:t>
    </dgm:pt>
    <dgm:pt modelId="{6AC8B407-D2AE-4484-AE9C-522CB6B0C154}">
      <dgm:prSet phldrT="[Texto]" custT="1"/>
      <dgm:spPr/>
      <dgm:t>
        <a:bodyPr/>
        <a:lstStyle/>
        <a:p>
          <a:r>
            <a:rPr lang="es-EC" sz="3200" dirty="0" smtClean="0"/>
            <a:t>Cuantitativo</a:t>
          </a:r>
          <a:endParaRPr lang="es-EC" sz="3200" dirty="0"/>
        </a:p>
      </dgm:t>
    </dgm:pt>
    <dgm:pt modelId="{A2D798F0-E3D6-401F-84E8-5B2C1C1686B1}" type="parTrans" cxnId="{5652194A-0830-4BC7-9EA1-E24787954911}">
      <dgm:prSet/>
      <dgm:spPr/>
      <dgm:t>
        <a:bodyPr/>
        <a:lstStyle/>
        <a:p>
          <a:endParaRPr lang="es-EC"/>
        </a:p>
      </dgm:t>
    </dgm:pt>
    <dgm:pt modelId="{A3EEF66D-FBCE-4C8B-BA86-382AE88F9C5A}" type="sibTrans" cxnId="{5652194A-0830-4BC7-9EA1-E24787954911}">
      <dgm:prSet/>
      <dgm:spPr/>
      <dgm:t>
        <a:bodyPr/>
        <a:lstStyle/>
        <a:p>
          <a:endParaRPr lang="es-EC"/>
        </a:p>
      </dgm:t>
    </dgm:pt>
    <dgm:pt modelId="{24807500-25F7-489A-A272-EEDA0E6920E2}">
      <dgm:prSet phldrT="[Texto]"/>
      <dgm:spPr/>
      <dgm:t>
        <a:bodyPr/>
        <a:lstStyle/>
        <a:p>
          <a:r>
            <a:rPr lang="es-EC" dirty="0" smtClean="0"/>
            <a:t>Recolección de información</a:t>
          </a:r>
          <a:endParaRPr lang="es-EC" dirty="0"/>
        </a:p>
      </dgm:t>
    </dgm:pt>
    <dgm:pt modelId="{65D6E85B-B7E8-427A-A2D4-A290ADA0EEEF}" type="parTrans" cxnId="{C2B61A12-3E7B-498A-B509-77C3E61F8295}">
      <dgm:prSet/>
      <dgm:spPr/>
      <dgm:t>
        <a:bodyPr/>
        <a:lstStyle/>
        <a:p>
          <a:endParaRPr lang="es-EC"/>
        </a:p>
      </dgm:t>
    </dgm:pt>
    <dgm:pt modelId="{E0384A3B-6292-48DD-AA80-836E9648465F}" type="sibTrans" cxnId="{C2B61A12-3E7B-498A-B509-77C3E61F8295}">
      <dgm:prSet/>
      <dgm:spPr/>
      <dgm:t>
        <a:bodyPr/>
        <a:lstStyle/>
        <a:p>
          <a:endParaRPr lang="es-EC"/>
        </a:p>
      </dgm:t>
    </dgm:pt>
    <dgm:pt modelId="{0B3E4B63-58D1-4A8C-8F22-D63F862AA7B6}">
      <dgm:prSet phldrT="[Texto]" custT="1"/>
      <dgm:spPr/>
      <dgm:t>
        <a:bodyPr/>
        <a:lstStyle/>
        <a:p>
          <a:r>
            <a:rPr lang="es-EC" sz="3200" dirty="0" smtClean="0"/>
            <a:t>Encuesta</a:t>
          </a:r>
          <a:endParaRPr lang="es-EC" sz="3200" dirty="0"/>
        </a:p>
      </dgm:t>
    </dgm:pt>
    <dgm:pt modelId="{07110A1C-54A7-478A-8873-151E3E876A15}" type="parTrans" cxnId="{9A418CCD-EF29-49AE-A425-24E74CF23B19}">
      <dgm:prSet/>
      <dgm:spPr/>
      <dgm:t>
        <a:bodyPr/>
        <a:lstStyle/>
        <a:p>
          <a:endParaRPr lang="es-EC"/>
        </a:p>
      </dgm:t>
    </dgm:pt>
    <dgm:pt modelId="{0DCB65ED-7AB1-4334-858D-1EEF2539B595}" type="sibTrans" cxnId="{9A418CCD-EF29-49AE-A425-24E74CF23B19}">
      <dgm:prSet/>
      <dgm:spPr/>
      <dgm:t>
        <a:bodyPr/>
        <a:lstStyle/>
        <a:p>
          <a:endParaRPr lang="es-EC"/>
        </a:p>
      </dgm:t>
    </dgm:pt>
    <dgm:pt modelId="{7A35FA80-21F6-4E24-A071-B1707B1ADEF9}">
      <dgm:prSet phldrT="[Texto]" custT="1"/>
      <dgm:spPr/>
      <dgm:t>
        <a:bodyPr/>
        <a:lstStyle/>
        <a:p>
          <a:r>
            <a:rPr lang="es-EC" sz="3200" dirty="0" smtClean="0"/>
            <a:t>Entrevista</a:t>
          </a:r>
          <a:endParaRPr lang="es-EC" sz="3200" dirty="0"/>
        </a:p>
      </dgm:t>
    </dgm:pt>
    <dgm:pt modelId="{7F1066F9-6B60-4040-A9BA-18FFD7B86802}" type="parTrans" cxnId="{F78BBF6D-CABE-41AA-BB7D-030F53550BB2}">
      <dgm:prSet/>
      <dgm:spPr/>
      <dgm:t>
        <a:bodyPr/>
        <a:lstStyle/>
        <a:p>
          <a:endParaRPr lang="es-EC"/>
        </a:p>
      </dgm:t>
    </dgm:pt>
    <dgm:pt modelId="{2B56D984-C559-4B6E-A099-0BB4A6DC52C0}" type="sibTrans" cxnId="{F78BBF6D-CABE-41AA-BB7D-030F53550BB2}">
      <dgm:prSet/>
      <dgm:spPr/>
      <dgm:t>
        <a:bodyPr/>
        <a:lstStyle/>
        <a:p>
          <a:endParaRPr lang="es-EC"/>
        </a:p>
      </dgm:t>
    </dgm:pt>
    <dgm:pt modelId="{8F2074D1-79BB-4C4A-B1FC-870C4B81C90D}">
      <dgm:prSet phldrT="[Texto]"/>
      <dgm:spPr/>
      <dgm:t>
        <a:bodyPr/>
        <a:lstStyle/>
        <a:p>
          <a:r>
            <a:rPr lang="es-EC" dirty="0" smtClean="0"/>
            <a:t>Análisis</a:t>
          </a:r>
          <a:r>
            <a:rPr lang="es-EC" baseline="0" dirty="0" smtClean="0"/>
            <a:t> de la muestra</a:t>
          </a:r>
          <a:endParaRPr lang="es-EC" dirty="0"/>
        </a:p>
      </dgm:t>
    </dgm:pt>
    <dgm:pt modelId="{585D31AB-9B1F-4C75-B243-AC3430FD5E9F}" type="parTrans" cxnId="{A90522C6-658B-46EC-9E57-F36E7AA749CB}">
      <dgm:prSet/>
      <dgm:spPr/>
      <dgm:t>
        <a:bodyPr/>
        <a:lstStyle/>
        <a:p>
          <a:endParaRPr lang="es-EC"/>
        </a:p>
      </dgm:t>
    </dgm:pt>
    <dgm:pt modelId="{C7809786-8622-4207-92E3-CB64A0FCA504}" type="sibTrans" cxnId="{A90522C6-658B-46EC-9E57-F36E7AA749CB}">
      <dgm:prSet/>
      <dgm:spPr/>
      <dgm:t>
        <a:bodyPr/>
        <a:lstStyle/>
        <a:p>
          <a:endParaRPr lang="es-EC"/>
        </a:p>
      </dgm:t>
    </dgm:pt>
    <dgm:pt modelId="{AE1A4710-6354-4CAD-A62B-6CB417FCA070}">
      <dgm:prSet phldrT="[Texto]" custT="1"/>
      <dgm:spPr/>
      <dgm:t>
        <a:bodyPr/>
        <a:lstStyle/>
        <a:p>
          <a:r>
            <a:rPr lang="es-EC" sz="2800" dirty="0" smtClean="0"/>
            <a:t>Pobladores de la parroquia de Pedro Vicente Maldonado </a:t>
          </a:r>
          <a:endParaRPr lang="es-EC" sz="2800" dirty="0"/>
        </a:p>
      </dgm:t>
    </dgm:pt>
    <dgm:pt modelId="{2767513A-275D-45AD-8009-1D007DC23A08}" type="parTrans" cxnId="{F715719B-5DD8-40D8-900D-D61F97B11980}">
      <dgm:prSet/>
      <dgm:spPr/>
      <dgm:t>
        <a:bodyPr/>
        <a:lstStyle/>
        <a:p>
          <a:endParaRPr lang="es-EC"/>
        </a:p>
      </dgm:t>
    </dgm:pt>
    <dgm:pt modelId="{84FDCE19-F68D-441D-AA9F-EAC4940F24B4}" type="sibTrans" cxnId="{F715719B-5DD8-40D8-900D-D61F97B11980}">
      <dgm:prSet/>
      <dgm:spPr/>
      <dgm:t>
        <a:bodyPr/>
        <a:lstStyle/>
        <a:p>
          <a:endParaRPr lang="es-EC"/>
        </a:p>
      </dgm:t>
    </dgm:pt>
    <dgm:pt modelId="{1664204C-8B5E-488F-8475-A66A64F33CC4}" type="pres">
      <dgm:prSet presAssocID="{539A59E4-FD05-47D7-B6FA-C2DAB7EC4C3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AAD7C85-2A68-4957-9F1B-F529721C451C}" type="pres">
      <dgm:prSet presAssocID="{8C77EF5C-7765-4FD4-8D76-06EFEA39466D}" presName="circle1" presStyleLbl="node1" presStyleIdx="0" presStyleCnt="3"/>
      <dgm:spPr/>
      <dgm:t>
        <a:bodyPr/>
        <a:lstStyle/>
        <a:p>
          <a:endParaRPr lang="es-EC"/>
        </a:p>
      </dgm:t>
    </dgm:pt>
    <dgm:pt modelId="{3AF173F2-A4E2-4384-A560-FC61857701F5}" type="pres">
      <dgm:prSet presAssocID="{8C77EF5C-7765-4FD4-8D76-06EFEA39466D}" presName="space" presStyleCnt="0"/>
      <dgm:spPr/>
      <dgm:t>
        <a:bodyPr/>
        <a:lstStyle/>
        <a:p>
          <a:endParaRPr lang="es-EC"/>
        </a:p>
      </dgm:t>
    </dgm:pt>
    <dgm:pt modelId="{BF42925B-3BE2-45EE-B00F-D7020041E26D}" type="pres">
      <dgm:prSet presAssocID="{8C77EF5C-7765-4FD4-8D76-06EFEA39466D}" presName="rect1" presStyleLbl="alignAcc1" presStyleIdx="0" presStyleCnt="3"/>
      <dgm:spPr/>
      <dgm:t>
        <a:bodyPr/>
        <a:lstStyle/>
        <a:p>
          <a:endParaRPr lang="es-EC"/>
        </a:p>
      </dgm:t>
    </dgm:pt>
    <dgm:pt modelId="{B77B6AFB-7974-40B2-B5DD-811CAD9B215E}" type="pres">
      <dgm:prSet presAssocID="{24807500-25F7-489A-A272-EEDA0E6920E2}" presName="vertSpace2" presStyleLbl="node1" presStyleIdx="0" presStyleCnt="3"/>
      <dgm:spPr/>
      <dgm:t>
        <a:bodyPr/>
        <a:lstStyle/>
        <a:p>
          <a:endParaRPr lang="es-EC"/>
        </a:p>
      </dgm:t>
    </dgm:pt>
    <dgm:pt modelId="{E5E6874D-A295-4427-993F-1E7942C71EC0}" type="pres">
      <dgm:prSet presAssocID="{24807500-25F7-489A-A272-EEDA0E6920E2}" presName="circle2" presStyleLbl="node1" presStyleIdx="1" presStyleCnt="3"/>
      <dgm:spPr/>
      <dgm:t>
        <a:bodyPr/>
        <a:lstStyle/>
        <a:p>
          <a:endParaRPr lang="es-EC"/>
        </a:p>
      </dgm:t>
    </dgm:pt>
    <dgm:pt modelId="{ED82609C-2D0A-4196-AC1B-5D5ADBA78260}" type="pres">
      <dgm:prSet presAssocID="{24807500-25F7-489A-A272-EEDA0E6920E2}" presName="rect2" presStyleLbl="alignAcc1" presStyleIdx="1" presStyleCnt="3"/>
      <dgm:spPr/>
      <dgm:t>
        <a:bodyPr/>
        <a:lstStyle/>
        <a:p>
          <a:endParaRPr lang="es-EC"/>
        </a:p>
      </dgm:t>
    </dgm:pt>
    <dgm:pt modelId="{7C5E12F9-3828-4A6F-8C3E-5F1FDB71A603}" type="pres">
      <dgm:prSet presAssocID="{8F2074D1-79BB-4C4A-B1FC-870C4B81C90D}" presName="vertSpace3" presStyleLbl="node1" presStyleIdx="1" presStyleCnt="3"/>
      <dgm:spPr/>
      <dgm:t>
        <a:bodyPr/>
        <a:lstStyle/>
        <a:p>
          <a:endParaRPr lang="es-EC"/>
        </a:p>
      </dgm:t>
    </dgm:pt>
    <dgm:pt modelId="{B4F852E9-F874-4FAD-AA11-6BA654157C71}" type="pres">
      <dgm:prSet presAssocID="{8F2074D1-79BB-4C4A-B1FC-870C4B81C90D}" presName="circle3" presStyleLbl="node1" presStyleIdx="2" presStyleCnt="3"/>
      <dgm:spPr/>
      <dgm:t>
        <a:bodyPr/>
        <a:lstStyle/>
        <a:p>
          <a:endParaRPr lang="es-EC"/>
        </a:p>
      </dgm:t>
    </dgm:pt>
    <dgm:pt modelId="{33492FA7-DDFC-4D1E-AFAC-F81D5A90E933}" type="pres">
      <dgm:prSet presAssocID="{8F2074D1-79BB-4C4A-B1FC-870C4B81C90D}" presName="rect3" presStyleLbl="alignAcc1" presStyleIdx="2" presStyleCnt="3"/>
      <dgm:spPr/>
      <dgm:t>
        <a:bodyPr/>
        <a:lstStyle/>
        <a:p>
          <a:endParaRPr lang="es-EC"/>
        </a:p>
      </dgm:t>
    </dgm:pt>
    <dgm:pt modelId="{8D0B8560-5C96-4BCF-B36C-B676087925FF}" type="pres">
      <dgm:prSet presAssocID="{8C77EF5C-7765-4FD4-8D76-06EFEA39466D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F52D42-ED02-4B30-89DB-F06F34E49A00}" type="pres">
      <dgm:prSet presAssocID="{8C77EF5C-7765-4FD4-8D76-06EFEA39466D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D3BEA7-8C0F-4AD9-9D37-024BC30958B8}" type="pres">
      <dgm:prSet presAssocID="{24807500-25F7-489A-A272-EEDA0E6920E2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81BC2B-0971-4E57-A57E-F9ECED3C2A35}" type="pres">
      <dgm:prSet presAssocID="{24807500-25F7-489A-A272-EEDA0E6920E2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93BDD3-F8B4-4372-A469-FCCCFCCFEC12}" type="pres">
      <dgm:prSet presAssocID="{8F2074D1-79BB-4C4A-B1FC-870C4B81C90D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EB3C94-7327-43DE-9364-BE0800007A51}" type="pres">
      <dgm:prSet presAssocID="{8F2074D1-79BB-4C4A-B1FC-870C4B81C90D}" presName="rect3ChTx" presStyleLbl="alignAcc1" presStyleIdx="2" presStyleCnt="3" custScaleX="100000" custScale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90522C6-658B-46EC-9E57-F36E7AA749CB}" srcId="{539A59E4-FD05-47D7-B6FA-C2DAB7EC4C31}" destId="{8F2074D1-79BB-4C4A-B1FC-870C4B81C90D}" srcOrd="2" destOrd="0" parTransId="{585D31AB-9B1F-4C75-B243-AC3430FD5E9F}" sibTransId="{C7809786-8622-4207-92E3-CB64A0FCA504}"/>
    <dgm:cxn modelId="{3299E140-B618-4037-9B9D-DB85A5065B03}" type="presOf" srcId="{857E10E9-C389-4F81-AF2D-885691180119}" destId="{41F52D42-ED02-4B30-89DB-F06F34E49A00}" srcOrd="0" destOrd="0" presId="urn:microsoft.com/office/officeart/2005/8/layout/target3"/>
    <dgm:cxn modelId="{BA7F50A2-163D-4825-AE0C-81D6AC467331}" type="presOf" srcId="{539A59E4-FD05-47D7-B6FA-C2DAB7EC4C31}" destId="{1664204C-8B5E-488F-8475-A66A64F33CC4}" srcOrd="0" destOrd="0" presId="urn:microsoft.com/office/officeart/2005/8/layout/target3"/>
    <dgm:cxn modelId="{9A418CCD-EF29-49AE-A425-24E74CF23B19}" srcId="{24807500-25F7-489A-A272-EEDA0E6920E2}" destId="{0B3E4B63-58D1-4A8C-8F22-D63F862AA7B6}" srcOrd="0" destOrd="0" parTransId="{07110A1C-54A7-478A-8873-151E3E876A15}" sibTransId="{0DCB65ED-7AB1-4334-858D-1EEF2539B595}"/>
    <dgm:cxn modelId="{C6B79FD2-4543-4440-90A7-B0B4EA545F59}" type="presOf" srcId="{8F2074D1-79BB-4C4A-B1FC-870C4B81C90D}" destId="{33492FA7-DDFC-4D1E-AFAC-F81D5A90E933}" srcOrd="0" destOrd="0" presId="urn:microsoft.com/office/officeart/2005/8/layout/target3"/>
    <dgm:cxn modelId="{3D6F058B-F6A2-4553-BB25-F812EFF3761C}" type="presOf" srcId="{8F2074D1-79BB-4C4A-B1FC-870C4B81C90D}" destId="{1A93BDD3-F8B4-4372-A469-FCCCFCCFEC12}" srcOrd="1" destOrd="0" presId="urn:microsoft.com/office/officeart/2005/8/layout/target3"/>
    <dgm:cxn modelId="{F715719B-5DD8-40D8-900D-D61F97B11980}" srcId="{8F2074D1-79BB-4C4A-B1FC-870C4B81C90D}" destId="{AE1A4710-6354-4CAD-A62B-6CB417FCA070}" srcOrd="0" destOrd="0" parTransId="{2767513A-275D-45AD-8009-1D007DC23A08}" sibTransId="{84FDCE19-F68D-441D-AA9F-EAC4940F24B4}"/>
    <dgm:cxn modelId="{09850B2C-51FD-4F30-B96C-3C35830772F1}" type="presOf" srcId="{8C77EF5C-7765-4FD4-8D76-06EFEA39466D}" destId="{8D0B8560-5C96-4BCF-B36C-B676087925FF}" srcOrd="1" destOrd="0" presId="urn:microsoft.com/office/officeart/2005/8/layout/target3"/>
    <dgm:cxn modelId="{5652194A-0830-4BC7-9EA1-E24787954911}" srcId="{8C77EF5C-7765-4FD4-8D76-06EFEA39466D}" destId="{6AC8B407-D2AE-4484-AE9C-522CB6B0C154}" srcOrd="1" destOrd="0" parTransId="{A2D798F0-E3D6-401F-84E8-5B2C1C1686B1}" sibTransId="{A3EEF66D-FBCE-4C8B-BA86-382AE88F9C5A}"/>
    <dgm:cxn modelId="{26E3B717-3BB8-4AF4-B00E-4D45E1A9ACA3}" type="presOf" srcId="{24807500-25F7-489A-A272-EEDA0E6920E2}" destId="{ED82609C-2D0A-4196-AC1B-5D5ADBA78260}" srcOrd="0" destOrd="0" presId="urn:microsoft.com/office/officeart/2005/8/layout/target3"/>
    <dgm:cxn modelId="{F78BBF6D-CABE-41AA-BB7D-030F53550BB2}" srcId="{24807500-25F7-489A-A272-EEDA0E6920E2}" destId="{7A35FA80-21F6-4E24-A071-B1707B1ADEF9}" srcOrd="1" destOrd="0" parTransId="{7F1066F9-6B60-4040-A9BA-18FFD7B86802}" sibTransId="{2B56D984-C559-4B6E-A099-0BB4A6DC52C0}"/>
    <dgm:cxn modelId="{C2B61A12-3E7B-498A-B509-77C3E61F8295}" srcId="{539A59E4-FD05-47D7-B6FA-C2DAB7EC4C31}" destId="{24807500-25F7-489A-A272-EEDA0E6920E2}" srcOrd="1" destOrd="0" parTransId="{65D6E85B-B7E8-427A-A2D4-A290ADA0EEEF}" sibTransId="{E0384A3B-6292-48DD-AA80-836E9648465F}"/>
    <dgm:cxn modelId="{EF3B709A-1BC0-4EE5-9B5E-7A91AF408430}" type="presOf" srcId="{AE1A4710-6354-4CAD-A62B-6CB417FCA070}" destId="{56EB3C94-7327-43DE-9364-BE0800007A51}" srcOrd="0" destOrd="0" presId="urn:microsoft.com/office/officeart/2005/8/layout/target3"/>
    <dgm:cxn modelId="{D7B342C3-CA1F-4C9D-946A-DFC74A020D83}" type="presOf" srcId="{24807500-25F7-489A-A272-EEDA0E6920E2}" destId="{35D3BEA7-8C0F-4AD9-9D37-024BC30958B8}" srcOrd="1" destOrd="0" presId="urn:microsoft.com/office/officeart/2005/8/layout/target3"/>
    <dgm:cxn modelId="{4FE7DE6D-D522-4DC6-BFB6-1D6460433CEA}" type="presOf" srcId="{0B3E4B63-58D1-4A8C-8F22-D63F862AA7B6}" destId="{BA81BC2B-0971-4E57-A57E-F9ECED3C2A35}" srcOrd="0" destOrd="0" presId="urn:microsoft.com/office/officeart/2005/8/layout/target3"/>
    <dgm:cxn modelId="{F66DB343-6DFA-4786-B0F2-1CA9200B84B3}" type="presOf" srcId="{7A35FA80-21F6-4E24-A071-B1707B1ADEF9}" destId="{BA81BC2B-0971-4E57-A57E-F9ECED3C2A35}" srcOrd="0" destOrd="1" presId="urn:microsoft.com/office/officeart/2005/8/layout/target3"/>
    <dgm:cxn modelId="{28F4A256-1A80-4C37-BE2B-30D1B5A416FE}" srcId="{539A59E4-FD05-47D7-B6FA-C2DAB7EC4C31}" destId="{8C77EF5C-7765-4FD4-8D76-06EFEA39466D}" srcOrd="0" destOrd="0" parTransId="{7295EE60-CF9B-4DCB-81C9-5A011439E648}" sibTransId="{917AC448-E06F-4059-9DD6-358EE91F450F}"/>
    <dgm:cxn modelId="{3F937870-9311-43C9-A8CE-92C50EDBFD76}" srcId="{8C77EF5C-7765-4FD4-8D76-06EFEA39466D}" destId="{857E10E9-C389-4F81-AF2D-885691180119}" srcOrd="0" destOrd="0" parTransId="{425DA9D7-392F-44E1-A82E-37A8D88FA6EA}" sibTransId="{3FD037D1-EAC2-4A08-813C-0EFE27E688D8}"/>
    <dgm:cxn modelId="{96D6FB21-1FD4-4242-9D1C-01858083DFAE}" type="presOf" srcId="{8C77EF5C-7765-4FD4-8D76-06EFEA39466D}" destId="{BF42925B-3BE2-45EE-B00F-D7020041E26D}" srcOrd="0" destOrd="0" presId="urn:microsoft.com/office/officeart/2005/8/layout/target3"/>
    <dgm:cxn modelId="{F2D12867-D7A7-48B8-842C-B79E85E93FF4}" type="presOf" srcId="{6AC8B407-D2AE-4484-AE9C-522CB6B0C154}" destId="{41F52D42-ED02-4B30-89DB-F06F34E49A00}" srcOrd="0" destOrd="1" presId="urn:microsoft.com/office/officeart/2005/8/layout/target3"/>
    <dgm:cxn modelId="{C6245560-416D-452E-8253-82AB342B215D}" type="presParOf" srcId="{1664204C-8B5E-488F-8475-A66A64F33CC4}" destId="{9AAD7C85-2A68-4957-9F1B-F529721C451C}" srcOrd="0" destOrd="0" presId="urn:microsoft.com/office/officeart/2005/8/layout/target3"/>
    <dgm:cxn modelId="{9E222723-B63C-4BAE-AC8D-9BCFAB497EFA}" type="presParOf" srcId="{1664204C-8B5E-488F-8475-A66A64F33CC4}" destId="{3AF173F2-A4E2-4384-A560-FC61857701F5}" srcOrd="1" destOrd="0" presId="urn:microsoft.com/office/officeart/2005/8/layout/target3"/>
    <dgm:cxn modelId="{1B69E505-2B40-43BC-BBD7-C34A33A3250F}" type="presParOf" srcId="{1664204C-8B5E-488F-8475-A66A64F33CC4}" destId="{BF42925B-3BE2-45EE-B00F-D7020041E26D}" srcOrd="2" destOrd="0" presId="urn:microsoft.com/office/officeart/2005/8/layout/target3"/>
    <dgm:cxn modelId="{825DEFA6-0DE1-4B0A-A9CE-B35DBD6A287E}" type="presParOf" srcId="{1664204C-8B5E-488F-8475-A66A64F33CC4}" destId="{B77B6AFB-7974-40B2-B5DD-811CAD9B215E}" srcOrd="3" destOrd="0" presId="urn:microsoft.com/office/officeart/2005/8/layout/target3"/>
    <dgm:cxn modelId="{AA096A06-E781-4249-BBE7-2178C5533DED}" type="presParOf" srcId="{1664204C-8B5E-488F-8475-A66A64F33CC4}" destId="{E5E6874D-A295-4427-993F-1E7942C71EC0}" srcOrd="4" destOrd="0" presId="urn:microsoft.com/office/officeart/2005/8/layout/target3"/>
    <dgm:cxn modelId="{249D885F-F316-4975-A59F-6369F64D4CA2}" type="presParOf" srcId="{1664204C-8B5E-488F-8475-A66A64F33CC4}" destId="{ED82609C-2D0A-4196-AC1B-5D5ADBA78260}" srcOrd="5" destOrd="0" presId="urn:microsoft.com/office/officeart/2005/8/layout/target3"/>
    <dgm:cxn modelId="{26035DFD-01A3-496A-B5BC-A221B0A1DA30}" type="presParOf" srcId="{1664204C-8B5E-488F-8475-A66A64F33CC4}" destId="{7C5E12F9-3828-4A6F-8C3E-5F1FDB71A603}" srcOrd="6" destOrd="0" presId="urn:microsoft.com/office/officeart/2005/8/layout/target3"/>
    <dgm:cxn modelId="{8BAE1931-EC36-48F3-A276-85576F1537A0}" type="presParOf" srcId="{1664204C-8B5E-488F-8475-A66A64F33CC4}" destId="{B4F852E9-F874-4FAD-AA11-6BA654157C71}" srcOrd="7" destOrd="0" presId="urn:microsoft.com/office/officeart/2005/8/layout/target3"/>
    <dgm:cxn modelId="{62428259-C7CB-4827-A405-78F9F6F08AFA}" type="presParOf" srcId="{1664204C-8B5E-488F-8475-A66A64F33CC4}" destId="{33492FA7-DDFC-4D1E-AFAC-F81D5A90E933}" srcOrd="8" destOrd="0" presId="urn:microsoft.com/office/officeart/2005/8/layout/target3"/>
    <dgm:cxn modelId="{4F70C079-69CB-49B1-91ED-04B8C833C530}" type="presParOf" srcId="{1664204C-8B5E-488F-8475-A66A64F33CC4}" destId="{8D0B8560-5C96-4BCF-B36C-B676087925FF}" srcOrd="9" destOrd="0" presId="urn:microsoft.com/office/officeart/2005/8/layout/target3"/>
    <dgm:cxn modelId="{5D073E13-B706-4A7D-9FA6-5D273EEDC0E2}" type="presParOf" srcId="{1664204C-8B5E-488F-8475-A66A64F33CC4}" destId="{41F52D42-ED02-4B30-89DB-F06F34E49A00}" srcOrd="10" destOrd="0" presId="urn:microsoft.com/office/officeart/2005/8/layout/target3"/>
    <dgm:cxn modelId="{39967F3A-8D79-4A66-B98C-6E9D857802CF}" type="presParOf" srcId="{1664204C-8B5E-488F-8475-A66A64F33CC4}" destId="{35D3BEA7-8C0F-4AD9-9D37-024BC30958B8}" srcOrd="11" destOrd="0" presId="urn:microsoft.com/office/officeart/2005/8/layout/target3"/>
    <dgm:cxn modelId="{6FDA09B3-14F2-4998-9D90-4FD5CFEF7B12}" type="presParOf" srcId="{1664204C-8B5E-488F-8475-A66A64F33CC4}" destId="{BA81BC2B-0971-4E57-A57E-F9ECED3C2A35}" srcOrd="12" destOrd="0" presId="urn:microsoft.com/office/officeart/2005/8/layout/target3"/>
    <dgm:cxn modelId="{D13593F3-4421-4830-AF35-EF3664944F0F}" type="presParOf" srcId="{1664204C-8B5E-488F-8475-A66A64F33CC4}" destId="{1A93BDD3-F8B4-4372-A469-FCCCFCCFEC12}" srcOrd="13" destOrd="0" presId="urn:microsoft.com/office/officeart/2005/8/layout/target3"/>
    <dgm:cxn modelId="{3BE0500C-51CF-4B90-B1FB-00BA017CB58C}" type="presParOf" srcId="{1664204C-8B5E-488F-8475-A66A64F33CC4}" destId="{56EB3C94-7327-43DE-9364-BE0800007A51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372AC8-0E02-41B2-B3C4-7C65C76632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C"/>
        </a:p>
      </dgm:t>
    </dgm:pt>
    <dgm:pt modelId="{39137B90-2833-4E23-A541-57E023094E02}">
      <dgm:prSet/>
      <dgm:spPr/>
      <dgm:t>
        <a:bodyPr/>
        <a:lstStyle/>
        <a:p>
          <a:pPr rtl="0"/>
          <a:r>
            <a:rPr lang="es-EC" b="1" smtClean="0"/>
            <a:t>N= </a:t>
          </a:r>
          <a:r>
            <a:rPr lang="es-EC" smtClean="0"/>
            <a:t>Tamaño de la población</a:t>
          </a:r>
          <a:endParaRPr lang="es-EC"/>
        </a:p>
      </dgm:t>
    </dgm:pt>
    <dgm:pt modelId="{B591D0E2-896C-4084-AB46-527FDB446DDC}" type="parTrans" cxnId="{390F9F38-328A-44C7-9A26-03E7DC6F9C65}">
      <dgm:prSet/>
      <dgm:spPr/>
      <dgm:t>
        <a:bodyPr/>
        <a:lstStyle/>
        <a:p>
          <a:endParaRPr lang="es-EC"/>
        </a:p>
      </dgm:t>
    </dgm:pt>
    <dgm:pt modelId="{1B5EABF4-C17F-40A7-9734-C5563C09B786}" type="sibTrans" cxnId="{390F9F38-328A-44C7-9A26-03E7DC6F9C65}">
      <dgm:prSet/>
      <dgm:spPr/>
      <dgm:t>
        <a:bodyPr/>
        <a:lstStyle/>
        <a:p>
          <a:endParaRPr lang="es-EC"/>
        </a:p>
      </dgm:t>
    </dgm:pt>
    <dgm:pt modelId="{FF33D722-F221-4428-9F00-2B6377BEBB9D}">
      <dgm:prSet/>
      <dgm:spPr/>
      <dgm:t>
        <a:bodyPr/>
        <a:lstStyle/>
        <a:p>
          <a:pPr rtl="0"/>
          <a:r>
            <a:rPr lang="es-EC" b="1" smtClean="0"/>
            <a:t>n= </a:t>
          </a:r>
          <a:r>
            <a:rPr lang="es-EC" smtClean="0"/>
            <a:t>Tamaño de la muestra</a:t>
          </a:r>
          <a:endParaRPr lang="es-EC"/>
        </a:p>
      </dgm:t>
    </dgm:pt>
    <dgm:pt modelId="{F04C6E70-BC12-42AE-9F23-4E89F49EE975}" type="parTrans" cxnId="{A7F42AC8-D5EF-4A6F-BEDC-77DC9571ACE8}">
      <dgm:prSet/>
      <dgm:spPr/>
      <dgm:t>
        <a:bodyPr/>
        <a:lstStyle/>
        <a:p>
          <a:endParaRPr lang="es-EC"/>
        </a:p>
      </dgm:t>
    </dgm:pt>
    <dgm:pt modelId="{9D4ED65F-8984-4F51-9016-96EC606AF7BA}" type="sibTrans" cxnId="{A7F42AC8-D5EF-4A6F-BEDC-77DC9571ACE8}">
      <dgm:prSet/>
      <dgm:spPr/>
      <dgm:t>
        <a:bodyPr/>
        <a:lstStyle/>
        <a:p>
          <a:endParaRPr lang="es-EC"/>
        </a:p>
      </dgm:t>
    </dgm:pt>
    <dgm:pt modelId="{71B034EE-B4A4-49BA-9161-1482EE269DB1}">
      <dgm:prSet/>
      <dgm:spPr/>
      <dgm:t>
        <a:bodyPr/>
        <a:lstStyle/>
        <a:p>
          <a:pPr rtl="0"/>
          <a:r>
            <a:rPr lang="es-EC" b="1" smtClean="0"/>
            <a:t>z= </a:t>
          </a:r>
          <a:r>
            <a:rPr lang="es-EC" smtClean="0"/>
            <a:t>Nivel de confianza 95%</a:t>
          </a:r>
          <a:endParaRPr lang="es-EC"/>
        </a:p>
      </dgm:t>
    </dgm:pt>
    <dgm:pt modelId="{4723E59B-C8DB-419F-B99E-0932A5BAC719}" type="parTrans" cxnId="{0C0466D8-D2DC-488C-8CCE-5AF71BDB6794}">
      <dgm:prSet/>
      <dgm:spPr/>
      <dgm:t>
        <a:bodyPr/>
        <a:lstStyle/>
        <a:p>
          <a:endParaRPr lang="es-EC"/>
        </a:p>
      </dgm:t>
    </dgm:pt>
    <dgm:pt modelId="{3F0BCC3B-66B7-4B3C-8479-3E24E5B8FB85}" type="sibTrans" cxnId="{0C0466D8-D2DC-488C-8CCE-5AF71BDB6794}">
      <dgm:prSet/>
      <dgm:spPr/>
      <dgm:t>
        <a:bodyPr/>
        <a:lstStyle/>
        <a:p>
          <a:endParaRPr lang="es-EC"/>
        </a:p>
      </dgm:t>
    </dgm:pt>
    <dgm:pt modelId="{51729967-0624-41F4-B2DB-52FDAFD3AD37}">
      <dgm:prSet/>
      <dgm:spPr/>
      <dgm:t>
        <a:bodyPr/>
        <a:lstStyle/>
        <a:p>
          <a:pPr rtl="0"/>
          <a:r>
            <a:rPr lang="es-EC" b="1" smtClean="0"/>
            <a:t>p= </a:t>
          </a:r>
          <a:r>
            <a:rPr lang="es-EC" smtClean="0"/>
            <a:t>Probabilidad a favor 50%</a:t>
          </a:r>
          <a:endParaRPr lang="es-EC"/>
        </a:p>
      </dgm:t>
    </dgm:pt>
    <dgm:pt modelId="{D18C0D3A-99FC-424A-ACB5-76A68020FDF8}" type="parTrans" cxnId="{B32B119B-6CD2-4584-A515-862A553C6599}">
      <dgm:prSet/>
      <dgm:spPr/>
      <dgm:t>
        <a:bodyPr/>
        <a:lstStyle/>
        <a:p>
          <a:endParaRPr lang="es-EC"/>
        </a:p>
      </dgm:t>
    </dgm:pt>
    <dgm:pt modelId="{238141B8-3693-4E10-8C35-92F6C29169F4}" type="sibTrans" cxnId="{B32B119B-6CD2-4584-A515-862A553C6599}">
      <dgm:prSet/>
      <dgm:spPr/>
      <dgm:t>
        <a:bodyPr/>
        <a:lstStyle/>
        <a:p>
          <a:endParaRPr lang="es-EC"/>
        </a:p>
      </dgm:t>
    </dgm:pt>
    <dgm:pt modelId="{C259C3E9-DC6D-4721-9DAB-E32E0BE478DE}">
      <dgm:prSet/>
      <dgm:spPr/>
      <dgm:t>
        <a:bodyPr/>
        <a:lstStyle/>
        <a:p>
          <a:pPr rtl="0"/>
          <a:r>
            <a:rPr lang="es-EC" b="1" smtClean="0"/>
            <a:t>q= </a:t>
          </a:r>
          <a:r>
            <a:rPr lang="es-EC" smtClean="0"/>
            <a:t>Probabilidad en contra 50%</a:t>
          </a:r>
          <a:endParaRPr lang="es-EC"/>
        </a:p>
      </dgm:t>
    </dgm:pt>
    <dgm:pt modelId="{AA54F0E3-5B0E-4AD2-9940-5EACDD58A79B}" type="parTrans" cxnId="{A102F727-1BA1-4FDC-8AE8-2C8AA7DBF799}">
      <dgm:prSet/>
      <dgm:spPr/>
      <dgm:t>
        <a:bodyPr/>
        <a:lstStyle/>
        <a:p>
          <a:endParaRPr lang="es-EC"/>
        </a:p>
      </dgm:t>
    </dgm:pt>
    <dgm:pt modelId="{DD1AC3EF-BAA6-4CA1-B975-C1AA428FF6F0}" type="sibTrans" cxnId="{A102F727-1BA1-4FDC-8AE8-2C8AA7DBF799}">
      <dgm:prSet/>
      <dgm:spPr/>
      <dgm:t>
        <a:bodyPr/>
        <a:lstStyle/>
        <a:p>
          <a:endParaRPr lang="es-EC"/>
        </a:p>
      </dgm:t>
    </dgm:pt>
    <dgm:pt modelId="{0C5B2BAF-A6F2-48A3-93E6-53720B7312D2}">
      <dgm:prSet/>
      <dgm:spPr/>
      <dgm:t>
        <a:bodyPr/>
        <a:lstStyle/>
        <a:p>
          <a:pPr rtl="0"/>
          <a:r>
            <a:rPr lang="es-EC" b="1" smtClean="0"/>
            <a:t>e= </a:t>
          </a:r>
          <a:r>
            <a:rPr lang="es-EC" smtClean="0"/>
            <a:t>Margen de error 5%</a:t>
          </a:r>
          <a:endParaRPr lang="es-EC"/>
        </a:p>
      </dgm:t>
    </dgm:pt>
    <dgm:pt modelId="{CD31C2F4-36D7-445E-B9E8-5BC338A86504}" type="parTrans" cxnId="{FF7456CC-F8AF-417E-8A78-251D29A975AE}">
      <dgm:prSet/>
      <dgm:spPr/>
      <dgm:t>
        <a:bodyPr/>
        <a:lstStyle/>
        <a:p>
          <a:endParaRPr lang="es-EC"/>
        </a:p>
      </dgm:t>
    </dgm:pt>
    <dgm:pt modelId="{064E3AD3-6C9D-4234-984D-956E756241F4}" type="sibTrans" cxnId="{FF7456CC-F8AF-417E-8A78-251D29A975AE}">
      <dgm:prSet/>
      <dgm:spPr/>
      <dgm:t>
        <a:bodyPr/>
        <a:lstStyle/>
        <a:p>
          <a:endParaRPr lang="es-EC"/>
        </a:p>
      </dgm:t>
    </dgm:pt>
    <dgm:pt modelId="{75B54498-CB5F-4B85-A1D1-2C4E54E26661}" type="pres">
      <dgm:prSet presAssocID="{CE372AC8-0E02-41B2-B3C4-7C65C766328C}" presName="linear" presStyleCnt="0">
        <dgm:presLayoutVars>
          <dgm:animLvl val="lvl"/>
          <dgm:resizeHandles val="exact"/>
        </dgm:presLayoutVars>
      </dgm:prSet>
      <dgm:spPr/>
    </dgm:pt>
    <dgm:pt modelId="{37487624-88BB-4679-BF4D-29F629211A63}" type="pres">
      <dgm:prSet presAssocID="{39137B90-2833-4E23-A541-57E023094E0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44C3331-6B88-4EF5-AD76-CF6E45174312}" type="pres">
      <dgm:prSet presAssocID="{1B5EABF4-C17F-40A7-9734-C5563C09B786}" presName="spacer" presStyleCnt="0"/>
      <dgm:spPr/>
    </dgm:pt>
    <dgm:pt modelId="{F1F0C0A0-F0B4-4399-8AFD-D80336CB0E2D}" type="pres">
      <dgm:prSet presAssocID="{FF33D722-F221-4428-9F00-2B6377BEBB9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66E8995-C8B3-4B62-8A16-785F980617DC}" type="pres">
      <dgm:prSet presAssocID="{9D4ED65F-8984-4F51-9016-96EC606AF7BA}" presName="spacer" presStyleCnt="0"/>
      <dgm:spPr/>
    </dgm:pt>
    <dgm:pt modelId="{CEFDC899-4AC2-45F3-9CA1-AB1AE506BABB}" type="pres">
      <dgm:prSet presAssocID="{71B034EE-B4A4-49BA-9161-1482EE269DB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FD038C3-62AE-4B8C-A3D9-0AA2400B93EF}" type="pres">
      <dgm:prSet presAssocID="{3F0BCC3B-66B7-4B3C-8479-3E24E5B8FB85}" presName="spacer" presStyleCnt="0"/>
      <dgm:spPr/>
    </dgm:pt>
    <dgm:pt modelId="{7513539C-C640-4F54-A482-2C9DF91AE082}" type="pres">
      <dgm:prSet presAssocID="{51729967-0624-41F4-B2DB-52FDAFD3AD3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71EEE86-5959-4947-818B-0963ED4C4B9F}" type="pres">
      <dgm:prSet presAssocID="{238141B8-3693-4E10-8C35-92F6C29169F4}" presName="spacer" presStyleCnt="0"/>
      <dgm:spPr/>
    </dgm:pt>
    <dgm:pt modelId="{636EC557-43C6-4D1A-819B-2B6D3E0E0B21}" type="pres">
      <dgm:prSet presAssocID="{C259C3E9-DC6D-4721-9DAB-E32E0BE478D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6421AE2-FDC2-44F5-804E-15471FCFBEC2}" type="pres">
      <dgm:prSet presAssocID="{DD1AC3EF-BAA6-4CA1-B975-C1AA428FF6F0}" presName="spacer" presStyleCnt="0"/>
      <dgm:spPr/>
    </dgm:pt>
    <dgm:pt modelId="{8681B7C5-6146-4CC4-8525-B7E9BF11BE69}" type="pres">
      <dgm:prSet presAssocID="{0C5B2BAF-A6F2-48A3-93E6-53720B7312D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F7456CC-F8AF-417E-8A78-251D29A975AE}" srcId="{CE372AC8-0E02-41B2-B3C4-7C65C766328C}" destId="{0C5B2BAF-A6F2-48A3-93E6-53720B7312D2}" srcOrd="5" destOrd="0" parTransId="{CD31C2F4-36D7-445E-B9E8-5BC338A86504}" sibTransId="{064E3AD3-6C9D-4234-984D-956E756241F4}"/>
    <dgm:cxn modelId="{6AB3A149-2CA2-4228-A020-FA00E25DDB29}" type="presOf" srcId="{51729967-0624-41F4-B2DB-52FDAFD3AD37}" destId="{7513539C-C640-4F54-A482-2C9DF91AE082}" srcOrd="0" destOrd="0" presId="urn:microsoft.com/office/officeart/2005/8/layout/vList2"/>
    <dgm:cxn modelId="{0A448AE2-0376-43A4-969B-EFA6AA415857}" type="presOf" srcId="{71B034EE-B4A4-49BA-9161-1482EE269DB1}" destId="{CEFDC899-4AC2-45F3-9CA1-AB1AE506BABB}" srcOrd="0" destOrd="0" presId="urn:microsoft.com/office/officeart/2005/8/layout/vList2"/>
    <dgm:cxn modelId="{A7F42AC8-D5EF-4A6F-BEDC-77DC9571ACE8}" srcId="{CE372AC8-0E02-41B2-B3C4-7C65C766328C}" destId="{FF33D722-F221-4428-9F00-2B6377BEBB9D}" srcOrd="1" destOrd="0" parTransId="{F04C6E70-BC12-42AE-9F23-4E89F49EE975}" sibTransId="{9D4ED65F-8984-4F51-9016-96EC606AF7BA}"/>
    <dgm:cxn modelId="{712F31B8-32B7-4988-8E2E-BA0B0265FA5E}" type="presOf" srcId="{C259C3E9-DC6D-4721-9DAB-E32E0BE478DE}" destId="{636EC557-43C6-4D1A-819B-2B6D3E0E0B21}" srcOrd="0" destOrd="0" presId="urn:microsoft.com/office/officeart/2005/8/layout/vList2"/>
    <dgm:cxn modelId="{0C0466D8-D2DC-488C-8CCE-5AF71BDB6794}" srcId="{CE372AC8-0E02-41B2-B3C4-7C65C766328C}" destId="{71B034EE-B4A4-49BA-9161-1482EE269DB1}" srcOrd="2" destOrd="0" parTransId="{4723E59B-C8DB-419F-B99E-0932A5BAC719}" sibTransId="{3F0BCC3B-66B7-4B3C-8479-3E24E5B8FB85}"/>
    <dgm:cxn modelId="{B32B119B-6CD2-4584-A515-862A553C6599}" srcId="{CE372AC8-0E02-41B2-B3C4-7C65C766328C}" destId="{51729967-0624-41F4-B2DB-52FDAFD3AD37}" srcOrd="3" destOrd="0" parTransId="{D18C0D3A-99FC-424A-ACB5-76A68020FDF8}" sibTransId="{238141B8-3693-4E10-8C35-92F6C29169F4}"/>
    <dgm:cxn modelId="{9A1CA003-50AF-4745-9645-65F9A16C3532}" type="presOf" srcId="{0C5B2BAF-A6F2-48A3-93E6-53720B7312D2}" destId="{8681B7C5-6146-4CC4-8525-B7E9BF11BE69}" srcOrd="0" destOrd="0" presId="urn:microsoft.com/office/officeart/2005/8/layout/vList2"/>
    <dgm:cxn modelId="{A102F727-1BA1-4FDC-8AE8-2C8AA7DBF799}" srcId="{CE372AC8-0E02-41B2-B3C4-7C65C766328C}" destId="{C259C3E9-DC6D-4721-9DAB-E32E0BE478DE}" srcOrd="4" destOrd="0" parTransId="{AA54F0E3-5B0E-4AD2-9940-5EACDD58A79B}" sibTransId="{DD1AC3EF-BAA6-4CA1-B975-C1AA428FF6F0}"/>
    <dgm:cxn modelId="{1C10D15B-2520-4EFE-8F51-199DEDE54F7F}" type="presOf" srcId="{FF33D722-F221-4428-9F00-2B6377BEBB9D}" destId="{F1F0C0A0-F0B4-4399-8AFD-D80336CB0E2D}" srcOrd="0" destOrd="0" presId="urn:microsoft.com/office/officeart/2005/8/layout/vList2"/>
    <dgm:cxn modelId="{5AAAFEE9-286A-4DFB-9E3A-CA8A1A588CC8}" type="presOf" srcId="{39137B90-2833-4E23-A541-57E023094E02}" destId="{37487624-88BB-4679-BF4D-29F629211A63}" srcOrd="0" destOrd="0" presId="urn:microsoft.com/office/officeart/2005/8/layout/vList2"/>
    <dgm:cxn modelId="{390F9F38-328A-44C7-9A26-03E7DC6F9C65}" srcId="{CE372AC8-0E02-41B2-B3C4-7C65C766328C}" destId="{39137B90-2833-4E23-A541-57E023094E02}" srcOrd="0" destOrd="0" parTransId="{B591D0E2-896C-4084-AB46-527FDB446DDC}" sibTransId="{1B5EABF4-C17F-40A7-9734-C5563C09B786}"/>
    <dgm:cxn modelId="{89D33BE9-5A63-4E39-B4AE-326A1400055D}" type="presOf" srcId="{CE372AC8-0E02-41B2-B3C4-7C65C766328C}" destId="{75B54498-CB5F-4B85-A1D1-2C4E54E26661}" srcOrd="0" destOrd="0" presId="urn:microsoft.com/office/officeart/2005/8/layout/vList2"/>
    <dgm:cxn modelId="{349C67F3-B77C-416A-A9C4-897C988E2B62}" type="presParOf" srcId="{75B54498-CB5F-4B85-A1D1-2C4E54E26661}" destId="{37487624-88BB-4679-BF4D-29F629211A63}" srcOrd="0" destOrd="0" presId="urn:microsoft.com/office/officeart/2005/8/layout/vList2"/>
    <dgm:cxn modelId="{2E4D37AB-5413-4EED-8BD9-0F137E37C6CA}" type="presParOf" srcId="{75B54498-CB5F-4B85-A1D1-2C4E54E26661}" destId="{344C3331-6B88-4EF5-AD76-CF6E45174312}" srcOrd="1" destOrd="0" presId="urn:microsoft.com/office/officeart/2005/8/layout/vList2"/>
    <dgm:cxn modelId="{4F4E3E58-C048-4996-AC90-E6BDAD364C65}" type="presParOf" srcId="{75B54498-CB5F-4B85-A1D1-2C4E54E26661}" destId="{F1F0C0A0-F0B4-4399-8AFD-D80336CB0E2D}" srcOrd="2" destOrd="0" presId="urn:microsoft.com/office/officeart/2005/8/layout/vList2"/>
    <dgm:cxn modelId="{42E0E9D2-61D9-42E3-A5ED-147F766A7D9D}" type="presParOf" srcId="{75B54498-CB5F-4B85-A1D1-2C4E54E26661}" destId="{166E8995-C8B3-4B62-8A16-785F980617DC}" srcOrd="3" destOrd="0" presId="urn:microsoft.com/office/officeart/2005/8/layout/vList2"/>
    <dgm:cxn modelId="{677A75E6-191A-493A-BA39-C50ED96C0CB0}" type="presParOf" srcId="{75B54498-CB5F-4B85-A1D1-2C4E54E26661}" destId="{CEFDC899-4AC2-45F3-9CA1-AB1AE506BABB}" srcOrd="4" destOrd="0" presId="urn:microsoft.com/office/officeart/2005/8/layout/vList2"/>
    <dgm:cxn modelId="{0A3107E7-D767-47CD-BCB2-A0BABAACFF0E}" type="presParOf" srcId="{75B54498-CB5F-4B85-A1D1-2C4E54E26661}" destId="{5FD038C3-62AE-4B8C-A3D9-0AA2400B93EF}" srcOrd="5" destOrd="0" presId="urn:microsoft.com/office/officeart/2005/8/layout/vList2"/>
    <dgm:cxn modelId="{317D20D6-A0A2-4F45-B23F-A8EA846DB796}" type="presParOf" srcId="{75B54498-CB5F-4B85-A1D1-2C4E54E26661}" destId="{7513539C-C640-4F54-A482-2C9DF91AE082}" srcOrd="6" destOrd="0" presId="urn:microsoft.com/office/officeart/2005/8/layout/vList2"/>
    <dgm:cxn modelId="{E62E8D51-1997-41D8-9D0F-A184056A2365}" type="presParOf" srcId="{75B54498-CB5F-4B85-A1D1-2C4E54E26661}" destId="{B71EEE86-5959-4947-818B-0963ED4C4B9F}" srcOrd="7" destOrd="0" presId="urn:microsoft.com/office/officeart/2005/8/layout/vList2"/>
    <dgm:cxn modelId="{12F6D77E-A90B-4F0A-814E-2938715B1C7C}" type="presParOf" srcId="{75B54498-CB5F-4B85-A1D1-2C4E54E26661}" destId="{636EC557-43C6-4D1A-819B-2B6D3E0E0B21}" srcOrd="8" destOrd="0" presId="urn:microsoft.com/office/officeart/2005/8/layout/vList2"/>
    <dgm:cxn modelId="{BB8FD20D-7609-40EB-A04B-0C76FD3AADA6}" type="presParOf" srcId="{75B54498-CB5F-4B85-A1D1-2C4E54E26661}" destId="{D6421AE2-FDC2-44F5-804E-15471FCFBEC2}" srcOrd="9" destOrd="0" presId="urn:microsoft.com/office/officeart/2005/8/layout/vList2"/>
    <dgm:cxn modelId="{0538AEE2-4904-4044-8730-6C9C52B07008}" type="presParOf" srcId="{75B54498-CB5F-4B85-A1D1-2C4E54E26661}" destId="{8681B7C5-6146-4CC4-8525-B7E9BF11BE6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E2B4FC-A988-4B91-9604-DFE7C53821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C"/>
        </a:p>
      </dgm:t>
    </dgm:pt>
    <dgm:pt modelId="{286DF9D2-C9EF-4B1B-AE28-1EB96999B3C7}">
      <dgm:prSet/>
      <dgm:spPr/>
      <dgm:t>
        <a:bodyPr/>
        <a:lstStyle/>
        <a:p>
          <a:pPr rtl="0"/>
          <a:r>
            <a:rPr lang="es-EC" smtClean="0"/>
            <a:t>Contraposición a una sociedad que no consideraba el sentido de solidaridad.</a:t>
          </a:r>
          <a:endParaRPr lang="es-EC"/>
        </a:p>
      </dgm:t>
    </dgm:pt>
    <dgm:pt modelId="{1689E441-4E3D-4922-A52B-AA147C4BE5EE}" type="parTrans" cxnId="{2CC482E9-1055-436F-BB1B-639DFAE10D62}">
      <dgm:prSet/>
      <dgm:spPr/>
      <dgm:t>
        <a:bodyPr/>
        <a:lstStyle/>
        <a:p>
          <a:endParaRPr lang="es-EC"/>
        </a:p>
      </dgm:t>
    </dgm:pt>
    <dgm:pt modelId="{0981CC56-9F69-4E2A-BAB1-2F2A0E2924A3}" type="sibTrans" cxnId="{2CC482E9-1055-436F-BB1B-639DFAE10D62}">
      <dgm:prSet/>
      <dgm:spPr/>
      <dgm:t>
        <a:bodyPr/>
        <a:lstStyle/>
        <a:p>
          <a:endParaRPr lang="es-EC"/>
        </a:p>
      </dgm:t>
    </dgm:pt>
    <dgm:pt modelId="{2A3F0C27-616C-4255-8094-7DF50AC5BCED}" type="pres">
      <dgm:prSet presAssocID="{B1E2B4FC-A988-4B91-9604-DFE7C53821C1}" presName="linear" presStyleCnt="0">
        <dgm:presLayoutVars>
          <dgm:animLvl val="lvl"/>
          <dgm:resizeHandles val="exact"/>
        </dgm:presLayoutVars>
      </dgm:prSet>
      <dgm:spPr/>
    </dgm:pt>
    <dgm:pt modelId="{7A34A341-52A0-4331-AB4D-D1A3F680EF42}" type="pres">
      <dgm:prSet presAssocID="{286DF9D2-C9EF-4B1B-AE28-1EB96999B3C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4B09A1E-94F9-47D1-BA48-6079EB6F4B26}" type="presOf" srcId="{B1E2B4FC-A988-4B91-9604-DFE7C53821C1}" destId="{2A3F0C27-616C-4255-8094-7DF50AC5BCED}" srcOrd="0" destOrd="0" presId="urn:microsoft.com/office/officeart/2005/8/layout/vList2"/>
    <dgm:cxn modelId="{A3C4EF92-CF8E-4B70-8635-47DC71AC66DC}" type="presOf" srcId="{286DF9D2-C9EF-4B1B-AE28-1EB96999B3C7}" destId="{7A34A341-52A0-4331-AB4D-D1A3F680EF42}" srcOrd="0" destOrd="0" presId="urn:microsoft.com/office/officeart/2005/8/layout/vList2"/>
    <dgm:cxn modelId="{2CC482E9-1055-436F-BB1B-639DFAE10D62}" srcId="{B1E2B4FC-A988-4B91-9604-DFE7C53821C1}" destId="{286DF9D2-C9EF-4B1B-AE28-1EB96999B3C7}" srcOrd="0" destOrd="0" parTransId="{1689E441-4E3D-4922-A52B-AA147C4BE5EE}" sibTransId="{0981CC56-9F69-4E2A-BAB1-2F2A0E2924A3}"/>
    <dgm:cxn modelId="{B0BADEB1-16D7-4B67-B3EF-FAC18DC6570B}" type="presParOf" srcId="{2A3F0C27-616C-4255-8094-7DF50AC5BCED}" destId="{7A34A341-52A0-4331-AB4D-D1A3F680EF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C1577E-1FE1-485F-B72F-0384FA66BC16}" type="doc">
      <dgm:prSet loTypeId="urn:microsoft.com/office/officeart/2005/8/layout/equation1" loCatId="process" qsTypeId="urn:microsoft.com/office/officeart/2005/8/quickstyle/simple3" qsCatId="simple" csTypeId="urn:microsoft.com/office/officeart/2005/8/colors/colorful2" csCatId="colorful" phldr="1"/>
      <dgm:spPr/>
    </dgm:pt>
    <dgm:pt modelId="{CBAE7A6D-C6E4-4829-B2C9-E31B8FC8F830}">
      <dgm:prSet phldrT="[Texto]" custT="1"/>
      <dgm:spPr/>
      <dgm:t>
        <a:bodyPr/>
        <a:lstStyle/>
        <a:p>
          <a:r>
            <a:rPr lang="es-EC" sz="1800" dirty="0" smtClean="0"/>
            <a:t>Familia</a:t>
          </a:r>
          <a:endParaRPr lang="es-EC" sz="1800" dirty="0"/>
        </a:p>
      </dgm:t>
    </dgm:pt>
    <dgm:pt modelId="{1FBE34E2-E08B-42C8-93C6-A713AA71827B}" type="parTrans" cxnId="{675B086B-2EAD-4469-A7DD-4C983CC67D0F}">
      <dgm:prSet/>
      <dgm:spPr/>
      <dgm:t>
        <a:bodyPr/>
        <a:lstStyle/>
        <a:p>
          <a:endParaRPr lang="es-EC"/>
        </a:p>
      </dgm:t>
    </dgm:pt>
    <dgm:pt modelId="{2C4C6491-AD90-45D1-8BA9-865BB455D37D}" type="sibTrans" cxnId="{675B086B-2EAD-4469-A7DD-4C983CC67D0F}">
      <dgm:prSet/>
      <dgm:spPr/>
      <dgm:t>
        <a:bodyPr/>
        <a:lstStyle/>
        <a:p>
          <a:endParaRPr lang="es-EC"/>
        </a:p>
      </dgm:t>
    </dgm:pt>
    <dgm:pt modelId="{820C1A24-26A4-4BDA-A3E4-31A655049482}">
      <dgm:prSet phldrT="[Texto]" custT="1"/>
      <dgm:spPr/>
      <dgm:t>
        <a:bodyPr/>
        <a:lstStyle/>
        <a:p>
          <a:r>
            <a:rPr lang="es-EC" sz="1800" dirty="0" smtClean="0"/>
            <a:t>Jesús/ religión</a:t>
          </a:r>
          <a:endParaRPr lang="es-EC" sz="1800" dirty="0"/>
        </a:p>
      </dgm:t>
    </dgm:pt>
    <dgm:pt modelId="{91BE6B5E-9BB8-45D4-B787-73DC968F19FC}" type="parTrans" cxnId="{C3DF29CF-6850-4540-AB58-A84FE36F91D5}">
      <dgm:prSet/>
      <dgm:spPr/>
      <dgm:t>
        <a:bodyPr/>
        <a:lstStyle/>
        <a:p>
          <a:endParaRPr lang="es-EC"/>
        </a:p>
      </dgm:t>
    </dgm:pt>
    <dgm:pt modelId="{EE83825B-E387-4F81-A265-D23D014FBBB4}" type="sibTrans" cxnId="{C3DF29CF-6850-4540-AB58-A84FE36F91D5}">
      <dgm:prSet/>
      <dgm:spPr/>
      <dgm:t>
        <a:bodyPr/>
        <a:lstStyle/>
        <a:p>
          <a:endParaRPr lang="es-EC"/>
        </a:p>
      </dgm:t>
    </dgm:pt>
    <dgm:pt modelId="{A39909EB-EF3E-43EB-9D6B-92D929BC0218}">
      <dgm:prSet phldrT="[Texto]" custT="1"/>
      <dgm:spPr/>
      <dgm:t>
        <a:bodyPr/>
        <a:lstStyle/>
        <a:p>
          <a:r>
            <a:rPr lang="es-EC" sz="1600" dirty="0" smtClean="0"/>
            <a:t>Erradicar la exclusión social / calidad de vida</a:t>
          </a:r>
          <a:endParaRPr lang="es-EC" sz="1600" dirty="0"/>
        </a:p>
      </dgm:t>
    </dgm:pt>
    <dgm:pt modelId="{B4E58756-09D2-4696-89C2-B0069CD91860}" type="parTrans" cxnId="{989A7336-CCD5-4790-A444-B1FC355C64A2}">
      <dgm:prSet/>
      <dgm:spPr/>
      <dgm:t>
        <a:bodyPr/>
        <a:lstStyle/>
        <a:p>
          <a:endParaRPr lang="es-EC"/>
        </a:p>
      </dgm:t>
    </dgm:pt>
    <dgm:pt modelId="{3E210553-3216-4DB9-9C1D-E097697C0AC8}" type="sibTrans" cxnId="{989A7336-CCD5-4790-A444-B1FC355C64A2}">
      <dgm:prSet/>
      <dgm:spPr/>
      <dgm:t>
        <a:bodyPr/>
        <a:lstStyle/>
        <a:p>
          <a:endParaRPr lang="es-EC"/>
        </a:p>
      </dgm:t>
    </dgm:pt>
    <dgm:pt modelId="{F7859D10-BB0E-4B25-8DEA-98A4AEF335B3}" type="pres">
      <dgm:prSet presAssocID="{DFC1577E-1FE1-485F-B72F-0384FA66BC16}" presName="linearFlow" presStyleCnt="0">
        <dgm:presLayoutVars>
          <dgm:dir/>
          <dgm:resizeHandles val="exact"/>
        </dgm:presLayoutVars>
      </dgm:prSet>
      <dgm:spPr/>
    </dgm:pt>
    <dgm:pt modelId="{F817B7BC-40E6-4549-B24F-AD27BD64F386}" type="pres">
      <dgm:prSet presAssocID="{CBAE7A6D-C6E4-4829-B2C9-E31B8FC8F83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58A4C4-7A8B-4F36-AFD8-011D89D2A94A}" type="pres">
      <dgm:prSet presAssocID="{2C4C6491-AD90-45D1-8BA9-865BB455D37D}" presName="spacerL" presStyleCnt="0"/>
      <dgm:spPr/>
    </dgm:pt>
    <dgm:pt modelId="{A985B845-6822-4EE9-9118-18D8CAAA0BE0}" type="pres">
      <dgm:prSet presAssocID="{2C4C6491-AD90-45D1-8BA9-865BB455D37D}" presName="sibTrans" presStyleLbl="sibTrans2D1" presStyleIdx="0" presStyleCnt="2"/>
      <dgm:spPr/>
      <dgm:t>
        <a:bodyPr/>
        <a:lstStyle/>
        <a:p>
          <a:endParaRPr lang="es-EC"/>
        </a:p>
      </dgm:t>
    </dgm:pt>
    <dgm:pt modelId="{867972BE-415A-48BA-8CA2-0BB1282D3DC4}" type="pres">
      <dgm:prSet presAssocID="{2C4C6491-AD90-45D1-8BA9-865BB455D37D}" presName="spacerR" presStyleCnt="0"/>
      <dgm:spPr/>
    </dgm:pt>
    <dgm:pt modelId="{5062A75B-CA1B-41F3-8A2B-61585B5269E4}" type="pres">
      <dgm:prSet presAssocID="{820C1A24-26A4-4BDA-A3E4-31A65504948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C37862-C8C2-41E4-A9AF-6DE13A48284C}" type="pres">
      <dgm:prSet presAssocID="{EE83825B-E387-4F81-A265-D23D014FBBB4}" presName="spacerL" presStyleCnt="0"/>
      <dgm:spPr/>
    </dgm:pt>
    <dgm:pt modelId="{65522DD1-5843-4078-AE39-012D22B3F4A4}" type="pres">
      <dgm:prSet presAssocID="{EE83825B-E387-4F81-A265-D23D014FBBB4}" presName="sibTrans" presStyleLbl="sibTrans2D1" presStyleIdx="1" presStyleCnt="2"/>
      <dgm:spPr/>
      <dgm:t>
        <a:bodyPr/>
        <a:lstStyle/>
        <a:p>
          <a:endParaRPr lang="es-EC"/>
        </a:p>
      </dgm:t>
    </dgm:pt>
    <dgm:pt modelId="{06BB0191-1BB8-45F4-AAF8-2981582B0B8D}" type="pres">
      <dgm:prSet presAssocID="{EE83825B-E387-4F81-A265-D23D014FBBB4}" presName="spacerR" presStyleCnt="0"/>
      <dgm:spPr/>
    </dgm:pt>
    <dgm:pt modelId="{8A37A145-CE23-489D-9EEA-F2451A08E6C9}" type="pres">
      <dgm:prSet presAssocID="{A39909EB-EF3E-43EB-9D6B-92D929BC0218}" presName="node" presStyleLbl="node1" presStyleIdx="2" presStyleCnt="3" custScaleX="141781" custScaleY="1418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11B83F3-323E-4D44-BDDA-9F0CE4B07547}" type="presOf" srcId="{820C1A24-26A4-4BDA-A3E4-31A655049482}" destId="{5062A75B-CA1B-41F3-8A2B-61585B5269E4}" srcOrd="0" destOrd="0" presId="urn:microsoft.com/office/officeart/2005/8/layout/equation1"/>
    <dgm:cxn modelId="{F36E998D-CD98-45C6-A4C1-8971A488166B}" type="presOf" srcId="{2C4C6491-AD90-45D1-8BA9-865BB455D37D}" destId="{A985B845-6822-4EE9-9118-18D8CAAA0BE0}" srcOrd="0" destOrd="0" presId="urn:microsoft.com/office/officeart/2005/8/layout/equation1"/>
    <dgm:cxn modelId="{6DEEBE08-10D9-4E5F-BEAC-12E80FE60AB7}" type="presOf" srcId="{CBAE7A6D-C6E4-4829-B2C9-E31B8FC8F830}" destId="{F817B7BC-40E6-4549-B24F-AD27BD64F386}" srcOrd="0" destOrd="0" presId="urn:microsoft.com/office/officeart/2005/8/layout/equation1"/>
    <dgm:cxn modelId="{C3DF29CF-6850-4540-AB58-A84FE36F91D5}" srcId="{DFC1577E-1FE1-485F-B72F-0384FA66BC16}" destId="{820C1A24-26A4-4BDA-A3E4-31A655049482}" srcOrd="1" destOrd="0" parTransId="{91BE6B5E-9BB8-45D4-B787-73DC968F19FC}" sibTransId="{EE83825B-E387-4F81-A265-D23D014FBBB4}"/>
    <dgm:cxn modelId="{675B086B-2EAD-4469-A7DD-4C983CC67D0F}" srcId="{DFC1577E-1FE1-485F-B72F-0384FA66BC16}" destId="{CBAE7A6D-C6E4-4829-B2C9-E31B8FC8F830}" srcOrd="0" destOrd="0" parTransId="{1FBE34E2-E08B-42C8-93C6-A713AA71827B}" sibTransId="{2C4C6491-AD90-45D1-8BA9-865BB455D37D}"/>
    <dgm:cxn modelId="{CE444122-FC54-4F2F-897D-9A903015AEFA}" type="presOf" srcId="{A39909EB-EF3E-43EB-9D6B-92D929BC0218}" destId="{8A37A145-CE23-489D-9EEA-F2451A08E6C9}" srcOrd="0" destOrd="0" presId="urn:microsoft.com/office/officeart/2005/8/layout/equation1"/>
    <dgm:cxn modelId="{9BC12F28-496F-41F7-9B04-F5B9E7D888BD}" type="presOf" srcId="{DFC1577E-1FE1-485F-B72F-0384FA66BC16}" destId="{F7859D10-BB0E-4B25-8DEA-98A4AEF335B3}" srcOrd="0" destOrd="0" presId="urn:microsoft.com/office/officeart/2005/8/layout/equation1"/>
    <dgm:cxn modelId="{989A7336-CCD5-4790-A444-B1FC355C64A2}" srcId="{DFC1577E-1FE1-485F-B72F-0384FA66BC16}" destId="{A39909EB-EF3E-43EB-9D6B-92D929BC0218}" srcOrd="2" destOrd="0" parTransId="{B4E58756-09D2-4696-89C2-B0069CD91860}" sibTransId="{3E210553-3216-4DB9-9C1D-E097697C0AC8}"/>
    <dgm:cxn modelId="{A40477F3-ACA9-45A8-88E7-32BFE797D1AC}" type="presOf" srcId="{EE83825B-E387-4F81-A265-D23D014FBBB4}" destId="{65522DD1-5843-4078-AE39-012D22B3F4A4}" srcOrd="0" destOrd="0" presId="urn:microsoft.com/office/officeart/2005/8/layout/equation1"/>
    <dgm:cxn modelId="{2633E039-3C8A-47FE-985C-35ED6D01BDE1}" type="presParOf" srcId="{F7859D10-BB0E-4B25-8DEA-98A4AEF335B3}" destId="{F817B7BC-40E6-4549-B24F-AD27BD64F386}" srcOrd="0" destOrd="0" presId="urn:microsoft.com/office/officeart/2005/8/layout/equation1"/>
    <dgm:cxn modelId="{4602F724-871C-4DB4-AD41-CCDB43B4BAC2}" type="presParOf" srcId="{F7859D10-BB0E-4B25-8DEA-98A4AEF335B3}" destId="{AB58A4C4-7A8B-4F36-AFD8-011D89D2A94A}" srcOrd="1" destOrd="0" presId="urn:microsoft.com/office/officeart/2005/8/layout/equation1"/>
    <dgm:cxn modelId="{3BB3A731-3A47-4F8A-B0C4-8DC565BDE177}" type="presParOf" srcId="{F7859D10-BB0E-4B25-8DEA-98A4AEF335B3}" destId="{A985B845-6822-4EE9-9118-18D8CAAA0BE0}" srcOrd="2" destOrd="0" presId="urn:microsoft.com/office/officeart/2005/8/layout/equation1"/>
    <dgm:cxn modelId="{45A4B300-4569-4D01-9F4D-72D649A743D3}" type="presParOf" srcId="{F7859D10-BB0E-4B25-8DEA-98A4AEF335B3}" destId="{867972BE-415A-48BA-8CA2-0BB1282D3DC4}" srcOrd="3" destOrd="0" presId="urn:microsoft.com/office/officeart/2005/8/layout/equation1"/>
    <dgm:cxn modelId="{C04858E9-5DCB-43B9-A8B4-CEF3C326C38B}" type="presParOf" srcId="{F7859D10-BB0E-4B25-8DEA-98A4AEF335B3}" destId="{5062A75B-CA1B-41F3-8A2B-61585B5269E4}" srcOrd="4" destOrd="0" presId="urn:microsoft.com/office/officeart/2005/8/layout/equation1"/>
    <dgm:cxn modelId="{8FCC69DA-3D45-4CBD-970C-BFD31F82B514}" type="presParOf" srcId="{F7859D10-BB0E-4B25-8DEA-98A4AEF335B3}" destId="{99C37862-C8C2-41E4-A9AF-6DE13A48284C}" srcOrd="5" destOrd="0" presId="urn:microsoft.com/office/officeart/2005/8/layout/equation1"/>
    <dgm:cxn modelId="{1E3BA4B8-320F-4659-B4AC-79D4C99C977A}" type="presParOf" srcId="{F7859D10-BB0E-4B25-8DEA-98A4AEF335B3}" destId="{65522DD1-5843-4078-AE39-012D22B3F4A4}" srcOrd="6" destOrd="0" presId="urn:microsoft.com/office/officeart/2005/8/layout/equation1"/>
    <dgm:cxn modelId="{387B59DF-BD57-49E6-B514-4253607313A3}" type="presParOf" srcId="{F7859D10-BB0E-4B25-8DEA-98A4AEF335B3}" destId="{06BB0191-1BB8-45F4-AAF8-2981582B0B8D}" srcOrd="7" destOrd="0" presId="urn:microsoft.com/office/officeart/2005/8/layout/equation1"/>
    <dgm:cxn modelId="{6E4BF96D-9215-44E9-B745-E5A4528B4FD1}" type="presParOf" srcId="{F7859D10-BB0E-4B25-8DEA-98A4AEF335B3}" destId="{8A37A145-CE23-489D-9EEA-F2451A08E6C9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03B970-3F16-4029-8268-0BD839CFBA6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EF1543C-5BC8-4162-8F41-B68EAF402D6E}">
      <dgm:prSet phldrT="[Texto]"/>
      <dgm:spPr/>
      <dgm:t>
        <a:bodyPr/>
        <a:lstStyle/>
        <a:p>
          <a:r>
            <a:rPr lang="es-EC" dirty="0" smtClean="0"/>
            <a:t>Desde los Incas / sistema </a:t>
          </a:r>
          <a:r>
            <a:rPr lang="es-EC" dirty="0" err="1" smtClean="0"/>
            <a:t>Allyu</a:t>
          </a:r>
          <a:r>
            <a:rPr lang="es-EC" dirty="0" smtClean="0"/>
            <a:t> (minga pública) sistema </a:t>
          </a:r>
          <a:r>
            <a:rPr lang="es-EC" dirty="0" err="1" smtClean="0"/>
            <a:t>Ayni</a:t>
          </a:r>
          <a:r>
            <a:rPr lang="es-EC" dirty="0" smtClean="0"/>
            <a:t> (minga familiar)</a:t>
          </a:r>
          <a:endParaRPr lang="es-EC" dirty="0"/>
        </a:p>
      </dgm:t>
    </dgm:pt>
    <dgm:pt modelId="{9338EBF6-A2B5-404B-89DA-85B4B6714FEE}" type="parTrans" cxnId="{97284F6F-AE22-4DF6-A924-18C61FFE3C3F}">
      <dgm:prSet/>
      <dgm:spPr/>
      <dgm:t>
        <a:bodyPr/>
        <a:lstStyle/>
        <a:p>
          <a:endParaRPr lang="es-EC"/>
        </a:p>
      </dgm:t>
    </dgm:pt>
    <dgm:pt modelId="{3D36757C-A14F-4D9E-984C-6BA5561B215C}" type="sibTrans" cxnId="{97284F6F-AE22-4DF6-A924-18C61FFE3C3F}">
      <dgm:prSet/>
      <dgm:spPr/>
      <dgm:t>
        <a:bodyPr/>
        <a:lstStyle/>
        <a:p>
          <a:endParaRPr lang="es-EC"/>
        </a:p>
      </dgm:t>
    </dgm:pt>
    <dgm:pt modelId="{5D8DDE5D-81FD-46F9-BC12-98ACAF8D00B4}">
      <dgm:prSet phldrT="[Texto]"/>
      <dgm:spPr/>
      <dgm:t>
        <a:bodyPr/>
        <a:lstStyle/>
        <a:p>
          <a:r>
            <a:rPr lang="es-EC" dirty="0" smtClean="0"/>
            <a:t>Comunidades Indígenas</a:t>
          </a:r>
          <a:endParaRPr lang="es-EC" dirty="0"/>
        </a:p>
      </dgm:t>
    </dgm:pt>
    <dgm:pt modelId="{C7A6DE2B-CAE2-4A4A-805B-B04C01BBC533}" type="parTrans" cxnId="{EB4EDD99-327E-4536-AA12-015DB82CBC7B}">
      <dgm:prSet/>
      <dgm:spPr/>
      <dgm:t>
        <a:bodyPr/>
        <a:lstStyle/>
        <a:p>
          <a:endParaRPr lang="es-EC"/>
        </a:p>
      </dgm:t>
    </dgm:pt>
    <dgm:pt modelId="{D35A1C23-808F-49C9-BF0B-76B959C26FB0}" type="sibTrans" cxnId="{EB4EDD99-327E-4536-AA12-015DB82CBC7B}">
      <dgm:prSet/>
      <dgm:spPr/>
      <dgm:t>
        <a:bodyPr/>
        <a:lstStyle/>
        <a:p>
          <a:endParaRPr lang="es-EC"/>
        </a:p>
      </dgm:t>
    </dgm:pt>
    <dgm:pt modelId="{89520963-C1B8-46AE-9B35-BB5B00792C38}">
      <dgm:prSet phldrT="[Texto]"/>
      <dgm:spPr/>
      <dgm:t>
        <a:bodyPr/>
        <a:lstStyle/>
        <a:p>
          <a:r>
            <a:rPr lang="es-EC" dirty="0" smtClean="0"/>
            <a:t>Junta de beneficencia</a:t>
          </a:r>
        </a:p>
        <a:p>
          <a:r>
            <a:rPr lang="es-EC" dirty="0" smtClean="0"/>
            <a:t>Cuerpo de bomberos</a:t>
          </a:r>
          <a:endParaRPr lang="es-EC" dirty="0"/>
        </a:p>
      </dgm:t>
    </dgm:pt>
    <dgm:pt modelId="{C706B227-FE69-4BD6-9178-5BF158CDF506}" type="parTrans" cxnId="{0533031D-746E-4DA6-9787-EF0DF72F2961}">
      <dgm:prSet/>
      <dgm:spPr/>
      <dgm:t>
        <a:bodyPr/>
        <a:lstStyle/>
        <a:p>
          <a:endParaRPr lang="es-EC"/>
        </a:p>
      </dgm:t>
    </dgm:pt>
    <dgm:pt modelId="{A082379F-E462-48AC-A6D2-2F3CA44822D3}" type="sibTrans" cxnId="{0533031D-746E-4DA6-9787-EF0DF72F2961}">
      <dgm:prSet/>
      <dgm:spPr/>
      <dgm:t>
        <a:bodyPr/>
        <a:lstStyle/>
        <a:p>
          <a:endParaRPr lang="es-EC"/>
        </a:p>
      </dgm:t>
    </dgm:pt>
    <dgm:pt modelId="{CB2CDA93-FAB8-48A8-9C29-34A55FEF1670}" type="pres">
      <dgm:prSet presAssocID="{4303B970-3F16-4029-8268-0BD839CFBA6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3CB2E8A-85B1-4931-A507-19CCDCD08B39}" type="pres">
      <dgm:prSet presAssocID="{0EF1543C-5BC8-4162-8F41-B68EAF402D6E}" presName="composite" presStyleCnt="0"/>
      <dgm:spPr/>
    </dgm:pt>
    <dgm:pt modelId="{3FD4B4F6-720E-46AC-AB66-F16FC860C635}" type="pres">
      <dgm:prSet presAssocID="{0EF1543C-5BC8-4162-8F41-B68EAF402D6E}" presName="LShape" presStyleLbl="alignNode1" presStyleIdx="0" presStyleCnt="5"/>
      <dgm:spPr/>
    </dgm:pt>
    <dgm:pt modelId="{83ED5196-A651-40A5-B0FE-F86424A20AA7}" type="pres">
      <dgm:prSet presAssocID="{0EF1543C-5BC8-4162-8F41-B68EAF402D6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1F252F-617F-4A7D-8B04-453ED178F898}" type="pres">
      <dgm:prSet presAssocID="{0EF1543C-5BC8-4162-8F41-B68EAF402D6E}" presName="Triangle" presStyleLbl="alignNode1" presStyleIdx="1" presStyleCnt="5"/>
      <dgm:spPr/>
    </dgm:pt>
    <dgm:pt modelId="{DD7F9093-A5FE-48CF-BF11-3BE899BDC957}" type="pres">
      <dgm:prSet presAssocID="{3D36757C-A14F-4D9E-984C-6BA5561B215C}" presName="sibTrans" presStyleCnt="0"/>
      <dgm:spPr/>
    </dgm:pt>
    <dgm:pt modelId="{46D672FD-9B5D-4C31-9B58-10AE7E794E38}" type="pres">
      <dgm:prSet presAssocID="{3D36757C-A14F-4D9E-984C-6BA5561B215C}" presName="space" presStyleCnt="0"/>
      <dgm:spPr/>
    </dgm:pt>
    <dgm:pt modelId="{67E89DB5-6576-4358-84AA-37D797CE6AC7}" type="pres">
      <dgm:prSet presAssocID="{5D8DDE5D-81FD-46F9-BC12-98ACAF8D00B4}" presName="composite" presStyleCnt="0"/>
      <dgm:spPr/>
    </dgm:pt>
    <dgm:pt modelId="{CDEB34CB-53A5-462F-82F3-2696AFE9E1BA}" type="pres">
      <dgm:prSet presAssocID="{5D8DDE5D-81FD-46F9-BC12-98ACAF8D00B4}" presName="LShape" presStyleLbl="alignNode1" presStyleIdx="2" presStyleCnt="5"/>
      <dgm:spPr/>
    </dgm:pt>
    <dgm:pt modelId="{8E2F2DB7-4875-4B7B-B091-CDD31055578E}" type="pres">
      <dgm:prSet presAssocID="{5D8DDE5D-81FD-46F9-BC12-98ACAF8D00B4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A6EE8B-5F8D-4372-B676-C79CF0EC4A35}" type="pres">
      <dgm:prSet presAssocID="{5D8DDE5D-81FD-46F9-BC12-98ACAF8D00B4}" presName="Triangle" presStyleLbl="alignNode1" presStyleIdx="3" presStyleCnt="5"/>
      <dgm:spPr/>
    </dgm:pt>
    <dgm:pt modelId="{8A4A1812-91AB-4CF9-95E6-9F5C01B68E9B}" type="pres">
      <dgm:prSet presAssocID="{D35A1C23-808F-49C9-BF0B-76B959C26FB0}" presName="sibTrans" presStyleCnt="0"/>
      <dgm:spPr/>
    </dgm:pt>
    <dgm:pt modelId="{B8369282-CB96-4689-9499-F962C3B3D90C}" type="pres">
      <dgm:prSet presAssocID="{D35A1C23-808F-49C9-BF0B-76B959C26FB0}" presName="space" presStyleCnt="0"/>
      <dgm:spPr/>
    </dgm:pt>
    <dgm:pt modelId="{A9A24D97-745D-4FD9-8797-E4722FEE2335}" type="pres">
      <dgm:prSet presAssocID="{89520963-C1B8-46AE-9B35-BB5B00792C38}" presName="composite" presStyleCnt="0"/>
      <dgm:spPr/>
    </dgm:pt>
    <dgm:pt modelId="{B768CB65-8FFD-4C73-946B-F959908A5415}" type="pres">
      <dgm:prSet presAssocID="{89520963-C1B8-46AE-9B35-BB5B00792C38}" presName="LShape" presStyleLbl="alignNode1" presStyleIdx="4" presStyleCnt="5"/>
      <dgm:spPr/>
    </dgm:pt>
    <dgm:pt modelId="{F03E6A80-CFE2-430C-A359-17067DB80311}" type="pres">
      <dgm:prSet presAssocID="{89520963-C1B8-46AE-9B35-BB5B00792C3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DF31AB1-52E0-4753-B985-3C6F80814BB7}" type="presOf" srcId="{0EF1543C-5BC8-4162-8F41-B68EAF402D6E}" destId="{83ED5196-A651-40A5-B0FE-F86424A20AA7}" srcOrd="0" destOrd="0" presId="urn:microsoft.com/office/officeart/2009/3/layout/StepUpProcess"/>
    <dgm:cxn modelId="{CDA4F56C-84E7-4208-9FAF-1A7409EB642B}" type="presOf" srcId="{4303B970-3F16-4029-8268-0BD839CFBA6D}" destId="{CB2CDA93-FAB8-48A8-9C29-34A55FEF1670}" srcOrd="0" destOrd="0" presId="urn:microsoft.com/office/officeart/2009/3/layout/StepUpProcess"/>
    <dgm:cxn modelId="{0533031D-746E-4DA6-9787-EF0DF72F2961}" srcId="{4303B970-3F16-4029-8268-0BD839CFBA6D}" destId="{89520963-C1B8-46AE-9B35-BB5B00792C38}" srcOrd="2" destOrd="0" parTransId="{C706B227-FE69-4BD6-9178-5BF158CDF506}" sibTransId="{A082379F-E462-48AC-A6D2-2F3CA44822D3}"/>
    <dgm:cxn modelId="{97284F6F-AE22-4DF6-A924-18C61FFE3C3F}" srcId="{4303B970-3F16-4029-8268-0BD839CFBA6D}" destId="{0EF1543C-5BC8-4162-8F41-B68EAF402D6E}" srcOrd="0" destOrd="0" parTransId="{9338EBF6-A2B5-404B-89DA-85B4B6714FEE}" sibTransId="{3D36757C-A14F-4D9E-984C-6BA5561B215C}"/>
    <dgm:cxn modelId="{C5E62A79-507D-46EC-9824-4F62DE995205}" type="presOf" srcId="{89520963-C1B8-46AE-9B35-BB5B00792C38}" destId="{F03E6A80-CFE2-430C-A359-17067DB80311}" srcOrd="0" destOrd="0" presId="urn:microsoft.com/office/officeart/2009/3/layout/StepUpProcess"/>
    <dgm:cxn modelId="{4C9B7784-1A7C-4171-8608-04BECD99F1A6}" type="presOf" srcId="{5D8DDE5D-81FD-46F9-BC12-98ACAF8D00B4}" destId="{8E2F2DB7-4875-4B7B-B091-CDD31055578E}" srcOrd="0" destOrd="0" presId="urn:microsoft.com/office/officeart/2009/3/layout/StepUpProcess"/>
    <dgm:cxn modelId="{EB4EDD99-327E-4536-AA12-015DB82CBC7B}" srcId="{4303B970-3F16-4029-8268-0BD839CFBA6D}" destId="{5D8DDE5D-81FD-46F9-BC12-98ACAF8D00B4}" srcOrd="1" destOrd="0" parTransId="{C7A6DE2B-CAE2-4A4A-805B-B04C01BBC533}" sibTransId="{D35A1C23-808F-49C9-BF0B-76B959C26FB0}"/>
    <dgm:cxn modelId="{A65A2914-766A-4FBF-94B9-BD4AC51F1E20}" type="presParOf" srcId="{CB2CDA93-FAB8-48A8-9C29-34A55FEF1670}" destId="{43CB2E8A-85B1-4931-A507-19CCDCD08B39}" srcOrd="0" destOrd="0" presId="urn:microsoft.com/office/officeart/2009/3/layout/StepUpProcess"/>
    <dgm:cxn modelId="{7FC369AC-F68A-479F-8518-C16993D6093E}" type="presParOf" srcId="{43CB2E8A-85B1-4931-A507-19CCDCD08B39}" destId="{3FD4B4F6-720E-46AC-AB66-F16FC860C635}" srcOrd="0" destOrd="0" presId="urn:microsoft.com/office/officeart/2009/3/layout/StepUpProcess"/>
    <dgm:cxn modelId="{0C49D36F-B4A2-49C0-B7D5-B83590997F17}" type="presParOf" srcId="{43CB2E8A-85B1-4931-A507-19CCDCD08B39}" destId="{83ED5196-A651-40A5-B0FE-F86424A20AA7}" srcOrd="1" destOrd="0" presId="urn:microsoft.com/office/officeart/2009/3/layout/StepUpProcess"/>
    <dgm:cxn modelId="{80A3ED58-A468-4E26-AFCF-5371361570F0}" type="presParOf" srcId="{43CB2E8A-85B1-4931-A507-19CCDCD08B39}" destId="{281F252F-617F-4A7D-8B04-453ED178F898}" srcOrd="2" destOrd="0" presId="urn:microsoft.com/office/officeart/2009/3/layout/StepUpProcess"/>
    <dgm:cxn modelId="{E5A3FE7B-8F35-45EE-A3E2-170DE3350D67}" type="presParOf" srcId="{CB2CDA93-FAB8-48A8-9C29-34A55FEF1670}" destId="{DD7F9093-A5FE-48CF-BF11-3BE899BDC957}" srcOrd="1" destOrd="0" presId="urn:microsoft.com/office/officeart/2009/3/layout/StepUpProcess"/>
    <dgm:cxn modelId="{ADD76C11-E2A1-46E6-ADFA-A76796833340}" type="presParOf" srcId="{DD7F9093-A5FE-48CF-BF11-3BE899BDC957}" destId="{46D672FD-9B5D-4C31-9B58-10AE7E794E38}" srcOrd="0" destOrd="0" presId="urn:microsoft.com/office/officeart/2009/3/layout/StepUpProcess"/>
    <dgm:cxn modelId="{DD0CA169-41EF-4963-B393-E44F08447291}" type="presParOf" srcId="{CB2CDA93-FAB8-48A8-9C29-34A55FEF1670}" destId="{67E89DB5-6576-4358-84AA-37D797CE6AC7}" srcOrd="2" destOrd="0" presId="urn:microsoft.com/office/officeart/2009/3/layout/StepUpProcess"/>
    <dgm:cxn modelId="{9FDFCCBE-3BDB-4ACE-8EED-8AED21DC953A}" type="presParOf" srcId="{67E89DB5-6576-4358-84AA-37D797CE6AC7}" destId="{CDEB34CB-53A5-462F-82F3-2696AFE9E1BA}" srcOrd="0" destOrd="0" presId="urn:microsoft.com/office/officeart/2009/3/layout/StepUpProcess"/>
    <dgm:cxn modelId="{6C2CE505-16C8-4CEC-8D25-8AAA38ADDBD6}" type="presParOf" srcId="{67E89DB5-6576-4358-84AA-37D797CE6AC7}" destId="{8E2F2DB7-4875-4B7B-B091-CDD31055578E}" srcOrd="1" destOrd="0" presId="urn:microsoft.com/office/officeart/2009/3/layout/StepUpProcess"/>
    <dgm:cxn modelId="{DD071089-53FF-408F-9EC6-57F29F55045C}" type="presParOf" srcId="{67E89DB5-6576-4358-84AA-37D797CE6AC7}" destId="{80A6EE8B-5F8D-4372-B676-C79CF0EC4A35}" srcOrd="2" destOrd="0" presId="urn:microsoft.com/office/officeart/2009/3/layout/StepUpProcess"/>
    <dgm:cxn modelId="{56EF660B-0190-4345-B725-362C1D55204E}" type="presParOf" srcId="{CB2CDA93-FAB8-48A8-9C29-34A55FEF1670}" destId="{8A4A1812-91AB-4CF9-95E6-9F5C01B68E9B}" srcOrd="3" destOrd="0" presId="urn:microsoft.com/office/officeart/2009/3/layout/StepUpProcess"/>
    <dgm:cxn modelId="{EDC99057-96CB-4FE0-BE37-0B5281B01796}" type="presParOf" srcId="{8A4A1812-91AB-4CF9-95E6-9F5C01B68E9B}" destId="{B8369282-CB96-4689-9499-F962C3B3D90C}" srcOrd="0" destOrd="0" presId="urn:microsoft.com/office/officeart/2009/3/layout/StepUpProcess"/>
    <dgm:cxn modelId="{258E9BCC-C8EC-429D-9621-51EE3CF06E6F}" type="presParOf" srcId="{CB2CDA93-FAB8-48A8-9C29-34A55FEF1670}" destId="{A9A24D97-745D-4FD9-8797-E4722FEE2335}" srcOrd="4" destOrd="0" presId="urn:microsoft.com/office/officeart/2009/3/layout/StepUpProcess"/>
    <dgm:cxn modelId="{1D67545E-2050-46FF-88AD-8DE25440359E}" type="presParOf" srcId="{A9A24D97-745D-4FD9-8797-E4722FEE2335}" destId="{B768CB65-8FFD-4C73-946B-F959908A5415}" srcOrd="0" destOrd="0" presId="urn:microsoft.com/office/officeart/2009/3/layout/StepUpProcess"/>
    <dgm:cxn modelId="{6E9D9710-9099-420C-8667-200338534ECE}" type="presParOf" srcId="{A9A24D97-745D-4FD9-8797-E4722FEE2335}" destId="{F03E6A80-CFE2-430C-A359-17067DB8031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EBF710-D753-4DA0-8A7E-A3E6FC8C6F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C"/>
        </a:p>
      </dgm:t>
    </dgm:pt>
    <dgm:pt modelId="{6CC6FC12-1B44-4415-B241-0FF05DC1CD0D}">
      <dgm:prSet/>
      <dgm:spPr/>
      <dgm:t>
        <a:bodyPr/>
        <a:lstStyle/>
        <a:p>
          <a:pPr rtl="0"/>
          <a:r>
            <a:rPr lang="es-EC" smtClean="0"/>
            <a:t>MESA DE VOLUNTARIADO</a:t>
          </a:r>
          <a:endParaRPr lang="es-EC"/>
        </a:p>
      </dgm:t>
    </dgm:pt>
    <dgm:pt modelId="{182D9C76-2F89-47AC-81A7-F6506B563A68}" type="parTrans" cxnId="{1296A131-4BE7-4B0A-8FFD-3D133ABD14F9}">
      <dgm:prSet/>
      <dgm:spPr/>
      <dgm:t>
        <a:bodyPr/>
        <a:lstStyle/>
        <a:p>
          <a:endParaRPr lang="es-EC"/>
        </a:p>
      </dgm:t>
    </dgm:pt>
    <dgm:pt modelId="{ACC75C53-2BCC-45D1-B1DF-2772B6644401}" type="sibTrans" cxnId="{1296A131-4BE7-4B0A-8FFD-3D133ABD14F9}">
      <dgm:prSet/>
      <dgm:spPr/>
      <dgm:t>
        <a:bodyPr/>
        <a:lstStyle/>
        <a:p>
          <a:endParaRPr lang="es-EC"/>
        </a:p>
      </dgm:t>
    </dgm:pt>
    <dgm:pt modelId="{E765CA02-1EA1-4DB6-86B5-F858EE6FE866}" type="pres">
      <dgm:prSet presAssocID="{16EBF710-D753-4DA0-8A7E-A3E6FC8C6F0E}" presName="linear" presStyleCnt="0">
        <dgm:presLayoutVars>
          <dgm:animLvl val="lvl"/>
          <dgm:resizeHandles val="exact"/>
        </dgm:presLayoutVars>
      </dgm:prSet>
      <dgm:spPr/>
    </dgm:pt>
    <dgm:pt modelId="{3B0FBC0F-59AD-4D89-911C-1B0DF0A8C9AC}" type="pres">
      <dgm:prSet presAssocID="{6CC6FC12-1B44-4415-B241-0FF05DC1CD0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296A131-4BE7-4B0A-8FFD-3D133ABD14F9}" srcId="{16EBF710-D753-4DA0-8A7E-A3E6FC8C6F0E}" destId="{6CC6FC12-1B44-4415-B241-0FF05DC1CD0D}" srcOrd="0" destOrd="0" parTransId="{182D9C76-2F89-47AC-81A7-F6506B563A68}" sibTransId="{ACC75C53-2BCC-45D1-B1DF-2772B6644401}"/>
    <dgm:cxn modelId="{7C37E7A9-73F0-461E-9851-51DA37E5C8C1}" type="presOf" srcId="{16EBF710-D753-4DA0-8A7E-A3E6FC8C6F0E}" destId="{E765CA02-1EA1-4DB6-86B5-F858EE6FE866}" srcOrd="0" destOrd="0" presId="urn:microsoft.com/office/officeart/2005/8/layout/vList2"/>
    <dgm:cxn modelId="{565AF8D2-6684-44DA-8EF9-828530D8A1AA}" type="presOf" srcId="{6CC6FC12-1B44-4415-B241-0FF05DC1CD0D}" destId="{3B0FBC0F-59AD-4D89-911C-1B0DF0A8C9AC}" srcOrd="0" destOrd="0" presId="urn:microsoft.com/office/officeart/2005/8/layout/vList2"/>
    <dgm:cxn modelId="{FC0E6505-EFEF-414C-AE01-62391820DBFF}" type="presParOf" srcId="{E765CA02-1EA1-4DB6-86B5-F858EE6FE866}" destId="{3B0FBC0F-59AD-4D89-911C-1B0DF0A8C9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4C0C1-9ED4-4CDD-B309-06300C5AF6DF}">
      <dsp:nvSpPr>
        <dsp:cNvPr id="0" name=""/>
        <dsp:cNvSpPr/>
      </dsp:nvSpPr>
      <dsp:spPr>
        <a:xfrm>
          <a:off x="6093428" y="40245"/>
          <a:ext cx="1426708" cy="142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-Asociación de guías comunitarios de Pedro Vicente Maldonado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-GAD</a:t>
          </a:r>
          <a:endParaRPr lang="es-EC" sz="1800" kern="1200" dirty="0"/>
        </a:p>
      </dsp:txBody>
      <dsp:txXfrm>
        <a:off x="6093428" y="40245"/>
        <a:ext cx="1426708" cy="1426708"/>
      </dsp:txXfrm>
    </dsp:sp>
    <dsp:sp modelId="{B4CB5197-4673-4949-B0B6-01A443FE16FD}">
      <dsp:nvSpPr>
        <dsp:cNvPr id="0" name=""/>
        <dsp:cNvSpPr/>
      </dsp:nvSpPr>
      <dsp:spPr>
        <a:xfrm>
          <a:off x="2734756" y="-1333"/>
          <a:ext cx="5352335" cy="5352335"/>
        </a:xfrm>
        <a:prstGeom prst="circularArrow">
          <a:avLst>
            <a:gd name="adj1" fmla="val 5198"/>
            <a:gd name="adj2" fmla="val 335747"/>
            <a:gd name="adj3" fmla="val 21293917"/>
            <a:gd name="adj4" fmla="val 19765647"/>
            <a:gd name="adj5" fmla="val 606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C47FB-DC5F-4386-9748-0251D780AAC3}">
      <dsp:nvSpPr>
        <dsp:cNvPr id="0" name=""/>
        <dsp:cNvSpPr/>
      </dsp:nvSpPr>
      <dsp:spPr>
        <a:xfrm>
          <a:off x="6956115" y="2695325"/>
          <a:ext cx="1426708" cy="142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Alternativa</a:t>
          </a:r>
          <a:endParaRPr lang="es-EC" sz="1800" kern="1200" dirty="0"/>
        </a:p>
      </dsp:txBody>
      <dsp:txXfrm>
        <a:off x="6956115" y="2695325"/>
        <a:ext cx="1426708" cy="1426708"/>
      </dsp:txXfrm>
    </dsp:sp>
    <dsp:sp modelId="{C30F2BDC-49AA-40AA-B5D6-3A12FF1EBDF1}">
      <dsp:nvSpPr>
        <dsp:cNvPr id="0" name=""/>
        <dsp:cNvSpPr/>
      </dsp:nvSpPr>
      <dsp:spPr>
        <a:xfrm>
          <a:off x="2734756" y="-1333"/>
          <a:ext cx="5352335" cy="5352335"/>
        </a:xfrm>
        <a:prstGeom prst="circularArrow">
          <a:avLst>
            <a:gd name="adj1" fmla="val 5198"/>
            <a:gd name="adj2" fmla="val 335747"/>
            <a:gd name="adj3" fmla="val 4015398"/>
            <a:gd name="adj4" fmla="val 2252790"/>
            <a:gd name="adj5" fmla="val 606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743B2-283B-4776-B206-0D314BB34B9A}">
      <dsp:nvSpPr>
        <dsp:cNvPr id="0" name=""/>
        <dsp:cNvSpPr/>
      </dsp:nvSpPr>
      <dsp:spPr>
        <a:xfrm>
          <a:off x="4697570" y="4336254"/>
          <a:ext cx="1426708" cy="142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Voluntariado</a:t>
          </a:r>
          <a:endParaRPr lang="es-EC" sz="1800" kern="1200" dirty="0"/>
        </a:p>
      </dsp:txBody>
      <dsp:txXfrm>
        <a:off x="4697570" y="4336254"/>
        <a:ext cx="1426708" cy="1426708"/>
      </dsp:txXfrm>
    </dsp:sp>
    <dsp:sp modelId="{B06183D6-E1C5-4E3F-9AD3-A293BBF65275}">
      <dsp:nvSpPr>
        <dsp:cNvPr id="0" name=""/>
        <dsp:cNvSpPr/>
      </dsp:nvSpPr>
      <dsp:spPr>
        <a:xfrm>
          <a:off x="2734756" y="-1333"/>
          <a:ext cx="5352335" cy="5352335"/>
        </a:xfrm>
        <a:prstGeom prst="circularArrow">
          <a:avLst>
            <a:gd name="adj1" fmla="val 5198"/>
            <a:gd name="adj2" fmla="val 335747"/>
            <a:gd name="adj3" fmla="val 8211463"/>
            <a:gd name="adj4" fmla="val 6448855"/>
            <a:gd name="adj5" fmla="val 606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7DC60-88AB-404B-A573-95D9D079C7E3}">
      <dsp:nvSpPr>
        <dsp:cNvPr id="0" name=""/>
        <dsp:cNvSpPr/>
      </dsp:nvSpPr>
      <dsp:spPr>
        <a:xfrm>
          <a:off x="2439024" y="2695325"/>
          <a:ext cx="1426708" cy="142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Desarrollar el Turismo comunitario</a:t>
          </a:r>
          <a:endParaRPr lang="es-EC" sz="1800" kern="1200" dirty="0"/>
        </a:p>
      </dsp:txBody>
      <dsp:txXfrm>
        <a:off x="2439024" y="2695325"/>
        <a:ext cx="1426708" cy="1426708"/>
      </dsp:txXfrm>
    </dsp:sp>
    <dsp:sp modelId="{F356AF4B-0DB9-4015-BFBC-0BE0249C2EF8}">
      <dsp:nvSpPr>
        <dsp:cNvPr id="0" name=""/>
        <dsp:cNvSpPr/>
      </dsp:nvSpPr>
      <dsp:spPr>
        <a:xfrm>
          <a:off x="2734756" y="-1333"/>
          <a:ext cx="5352335" cy="5352335"/>
        </a:xfrm>
        <a:prstGeom prst="circularArrow">
          <a:avLst>
            <a:gd name="adj1" fmla="val 5198"/>
            <a:gd name="adj2" fmla="val 335747"/>
            <a:gd name="adj3" fmla="val 12298605"/>
            <a:gd name="adj4" fmla="val 10770336"/>
            <a:gd name="adj5" fmla="val 606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B7E572-A04D-4842-B06F-CC9F70EEDC19}">
      <dsp:nvSpPr>
        <dsp:cNvPr id="0" name=""/>
        <dsp:cNvSpPr/>
      </dsp:nvSpPr>
      <dsp:spPr>
        <a:xfrm>
          <a:off x="3301712" y="40245"/>
          <a:ext cx="1426708" cy="142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Mejorar el entorno y calidad de vida</a:t>
          </a:r>
          <a:endParaRPr lang="es-EC" sz="1800" kern="1200" dirty="0"/>
        </a:p>
      </dsp:txBody>
      <dsp:txXfrm>
        <a:off x="3301712" y="40245"/>
        <a:ext cx="1426708" cy="1426708"/>
      </dsp:txXfrm>
    </dsp:sp>
    <dsp:sp modelId="{5CC8CDEA-B2BE-4D02-A531-E5599D1AB071}">
      <dsp:nvSpPr>
        <dsp:cNvPr id="0" name=""/>
        <dsp:cNvSpPr/>
      </dsp:nvSpPr>
      <dsp:spPr>
        <a:xfrm>
          <a:off x="2734756" y="-1333"/>
          <a:ext cx="5352335" cy="5352335"/>
        </a:xfrm>
        <a:prstGeom prst="circularArrow">
          <a:avLst>
            <a:gd name="adj1" fmla="val 5198"/>
            <a:gd name="adj2" fmla="val 335747"/>
            <a:gd name="adj3" fmla="val 16866384"/>
            <a:gd name="adj4" fmla="val 15197869"/>
            <a:gd name="adj5" fmla="val 606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90EF3-8EB5-4462-92C6-AF16C38A5CFC}">
      <dsp:nvSpPr>
        <dsp:cNvPr id="0" name=""/>
        <dsp:cNvSpPr/>
      </dsp:nvSpPr>
      <dsp:spPr>
        <a:xfrm rot="5400000">
          <a:off x="976916" y="1377814"/>
          <a:ext cx="924938" cy="153907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39194-9E28-41BE-A0D2-35F2259D33D8}">
      <dsp:nvSpPr>
        <dsp:cNvPr id="0" name=""/>
        <dsp:cNvSpPr/>
      </dsp:nvSpPr>
      <dsp:spPr>
        <a:xfrm>
          <a:off x="822521" y="1837666"/>
          <a:ext cx="1389486" cy="1217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HISTORIA</a:t>
          </a:r>
          <a:endParaRPr lang="es-EC" sz="1500" kern="1200" dirty="0"/>
        </a:p>
      </dsp:txBody>
      <dsp:txXfrm>
        <a:off x="822521" y="1837666"/>
        <a:ext cx="1389486" cy="1217966"/>
      </dsp:txXfrm>
    </dsp:sp>
    <dsp:sp modelId="{5F764214-7048-4D19-AAD3-832DEBA3A693}">
      <dsp:nvSpPr>
        <dsp:cNvPr id="0" name=""/>
        <dsp:cNvSpPr/>
      </dsp:nvSpPr>
      <dsp:spPr>
        <a:xfrm>
          <a:off x="1949840" y="1264505"/>
          <a:ext cx="262167" cy="262167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9CB76-1CF0-4C3C-9159-EEBE720481D1}">
      <dsp:nvSpPr>
        <dsp:cNvPr id="0" name=""/>
        <dsp:cNvSpPr/>
      </dsp:nvSpPr>
      <dsp:spPr>
        <a:xfrm rot="5400000">
          <a:off x="2677919" y="956899"/>
          <a:ext cx="924938" cy="153907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83821-246E-4AC2-BB64-41033A37C9D7}">
      <dsp:nvSpPr>
        <dsp:cNvPr id="0" name=""/>
        <dsp:cNvSpPr/>
      </dsp:nvSpPr>
      <dsp:spPr>
        <a:xfrm>
          <a:off x="2523524" y="1416751"/>
          <a:ext cx="1389486" cy="1217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UBICACIÓN</a:t>
          </a:r>
          <a:endParaRPr lang="es-EC" sz="1500" kern="1200" dirty="0"/>
        </a:p>
      </dsp:txBody>
      <dsp:txXfrm>
        <a:off x="2523524" y="1416751"/>
        <a:ext cx="1389486" cy="1217966"/>
      </dsp:txXfrm>
    </dsp:sp>
    <dsp:sp modelId="{6D27CD5A-2725-4287-863B-0AC779E0E4EE}">
      <dsp:nvSpPr>
        <dsp:cNvPr id="0" name=""/>
        <dsp:cNvSpPr/>
      </dsp:nvSpPr>
      <dsp:spPr>
        <a:xfrm>
          <a:off x="3650843" y="843591"/>
          <a:ext cx="262167" cy="26216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4B4E9-D407-4ACF-ABB8-2B875C29A0D5}">
      <dsp:nvSpPr>
        <dsp:cNvPr id="0" name=""/>
        <dsp:cNvSpPr/>
      </dsp:nvSpPr>
      <dsp:spPr>
        <a:xfrm rot="5400000">
          <a:off x="4378922" y="535984"/>
          <a:ext cx="924938" cy="1539076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4B00C-0E18-43FF-96D0-A25C284D8C2F}">
      <dsp:nvSpPr>
        <dsp:cNvPr id="0" name=""/>
        <dsp:cNvSpPr/>
      </dsp:nvSpPr>
      <dsp:spPr>
        <a:xfrm>
          <a:off x="4224527" y="995836"/>
          <a:ext cx="1389486" cy="1217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FLORA</a:t>
          </a:r>
          <a:endParaRPr lang="es-EC" sz="1500" kern="1200" dirty="0"/>
        </a:p>
      </dsp:txBody>
      <dsp:txXfrm>
        <a:off x="4224527" y="995836"/>
        <a:ext cx="1389486" cy="1217966"/>
      </dsp:txXfrm>
    </dsp:sp>
    <dsp:sp modelId="{E121A80F-CDEB-4A9F-9DB4-F194C5BA65C6}">
      <dsp:nvSpPr>
        <dsp:cNvPr id="0" name=""/>
        <dsp:cNvSpPr/>
      </dsp:nvSpPr>
      <dsp:spPr>
        <a:xfrm>
          <a:off x="5351846" y="422676"/>
          <a:ext cx="262167" cy="262167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3C13A-D8F0-457A-8ADA-569F684B51FD}">
      <dsp:nvSpPr>
        <dsp:cNvPr id="0" name=""/>
        <dsp:cNvSpPr/>
      </dsp:nvSpPr>
      <dsp:spPr>
        <a:xfrm rot="5400000">
          <a:off x="6079925" y="115069"/>
          <a:ext cx="924938" cy="153907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9904C-32E2-4D3B-AA64-3273A8212024}">
      <dsp:nvSpPr>
        <dsp:cNvPr id="0" name=""/>
        <dsp:cNvSpPr/>
      </dsp:nvSpPr>
      <dsp:spPr>
        <a:xfrm>
          <a:off x="5925530" y="574921"/>
          <a:ext cx="1389486" cy="1217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FAUNA</a:t>
          </a:r>
          <a:endParaRPr lang="es-EC" sz="1500" kern="1200" dirty="0"/>
        </a:p>
      </dsp:txBody>
      <dsp:txXfrm>
        <a:off x="5925530" y="574921"/>
        <a:ext cx="1389486" cy="1217966"/>
      </dsp:txXfrm>
    </dsp:sp>
    <dsp:sp modelId="{BE701BA0-C57A-4ACE-B3FD-DEC7EAFE6FCC}">
      <dsp:nvSpPr>
        <dsp:cNvPr id="0" name=""/>
        <dsp:cNvSpPr/>
      </dsp:nvSpPr>
      <dsp:spPr>
        <a:xfrm>
          <a:off x="7052849" y="1761"/>
          <a:ext cx="262167" cy="262167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70148-8E0A-445D-A849-6BBF4A98B74F}">
      <dsp:nvSpPr>
        <dsp:cNvPr id="0" name=""/>
        <dsp:cNvSpPr/>
      </dsp:nvSpPr>
      <dsp:spPr>
        <a:xfrm rot="5400000">
          <a:off x="7780928" y="-305845"/>
          <a:ext cx="924938" cy="1539076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E0D61-4B9B-43F5-93A9-CEF088BB1D3D}">
      <dsp:nvSpPr>
        <dsp:cNvPr id="0" name=""/>
        <dsp:cNvSpPr/>
      </dsp:nvSpPr>
      <dsp:spPr>
        <a:xfrm>
          <a:off x="7626533" y="154007"/>
          <a:ext cx="1389486" cy="1217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GASTRONOMÍA</a:t>
          </a:r>
          <a:endParaRPr lang="es-EC" sz="1500" kern="1200" dirty="0"/>
        </a:p>
      </dsp:txBody>
      <dsp:txXfrm>
        <a:off x="7626533" y="154007"/>
        <a:ext cx="1389486" cy="12179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585B5-DA15-49C3-9161-AE7DA15CAF4E}">
      <dsp:nvSpPr>
        <dsp:cNvPr id="0" name=""/>
        <dsp:cNvSpPr/>
      </dsp:nvSpPr>
      <dsp:spPr>
        <a:xfrm>
          <a:off x="4941" y="2134068"/>
          <a:ext cx="2876322" cy="115052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ARTESANÍAS</a:t>
          </a:r>
          <a:endParaRPr lang="es-EC" sz="2200" kern="1200" dirty="0"/>
        </a:p>
      </dsp:txBody>
      <dsp:txXfrm>
        <a:off x="580206" y="2134068"/>
        <a:ext cx="1725793" cy="1150529"/>
      </dsp:txXfrm>
    </dsp:sp>
    <dsp:sp modelId="{464AAF7E-E186-4364-8A79-6885853AD3ED}">
      <dsp:nvSpPr>
        <dsp:cNvPr id="0" name=""/>
        <dsp:cNvSpPr/>
      </dsp:nvSpPr>
      <dsp:spPr>
        <a:xfrm>
          <a:off x="2593631" y="2134068"/>
          <a:ext cx="2876322" cy="115052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ATRACTIVOS TURÍSTICOS</a:t>
          </a:r>
          <a:endParaRPr lang="es-EC" sz="2200" kern="1200" dirty="0"/>
        </a:p>
      </dsp:txBody>
      <dsp:txXfrm>
        <a:off x="3168896" y="2134068"/>
        <a:ext cx="1725793" cy="1150529"/>
      </dsp:txXfrm>
    </dsp:sp>
    <dsp:sp modelId="{A8B32ED5-79E5-4E65-BA75-9AB457D23444}">
      <dsp:nvSpPr>
        <dsp:cNvPr id="0" name=""/>
        <dsp:cNvSpPr/>
      </dsp:nvSpPr>
      <dsp:spPr>
        <a:xfrm>
          <a:off x="5182321" y="2134068"/>
          <a:ext cx="2876322" cy="115052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/>
            <a:t>ACTIVIDADES TURÍSTICAS</a:t>
          </a:r>
          <a:endParaRPr lang="es-EC" sz="2200" kern="1200" dirty="0"/>
        </a:p>
      </dsp:txBody>
      <dsp:txXfrm>
        <a:off x="5757586" y="2134068"/>
        <a:ext cx="1725793" cy="1150529"/>
      </dsp:txXfrm>
    </dsp:sp>
    <dsp:sp modelId="{CFC26C11-434C-4C1E-AEDE-EFD3600CAFF9}">
      <dsp:nvSpPr>
        <dsp:cNvPr id="0" name=""/>
        <dsp:cNvSpPr/>
      </dsp:nvSpPr>
      <dsp:spPr>
        <a:xfrm>
          <a:off x="7771012" y="2134068"/>
          <a:ext cx="2876322" cy="115052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PEA</a:t>
          </a:r>
          <a:endParaRPr lang="es-EC" sz="2200" kern="1200" dirty="0"/>
        </a:p>
      </dsp:txBody>
      <dsp:txXfrm>
        <a:off x="8346277" y="2134068"/>
        <a:ext cx="1725793" cy="115052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0CDB1-5732-4B9C-878A-3ED1BF7282B9}">
      <dsp:nvSpPr>
        <dsp:cNvPr id="0" name=""/>
        <dsp:cNvSpPr/>
      </dsp:nvSpPr>
      <dsp:spPr>
        <a:xfrm>
          <a:off x="1561" y="17963"/>
          <a:ext cx="2429708" cy="30980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Limpieza y conservación de Ríos y Cascadas</a:t>
          </a:r>
          <a:br>
            <a:rPr lang="es-EC" sz="1400" kern="1200" dirty="0" smtClean="0"/>
          </a:br>
          <a:r>
            <a:rPr lang="es-EC" sz="1400" kern="1200" dirty="0" smtClean="0"/>
            <a:t/>
          </a:r>
          <a:br>
            <a:rPr lang="es-EC" sz="1400" kern="1200" dirty="0" smtClean="0"/>
          </a:br>
          <a:r>
            <a:rPr lang="es-EC" sz="1400" b="1" kern="1200" dirty="0" smtClean="0"/>
            <a:t>25%</a:t>
          </a:r>
          <a:endParaRPr lang="es-EC" sz="1400" kern="1200"/>
        </a:p>
      </dsp:txBody>
      <dsp:txXfrm>
        <a:off x="1561" y="1257180"/>
        <a:ext cx="2429708" cy="1239217"/>
      </dsp:txXfrm>
    </dsp:sp>
    <dsp:sp modelId="{A7F1C262-A0D5-4EAB-A2C0-E876600CA4D5}">
      <dsp:nvSpPr>
        <dsp:cNvPr id="0" name=""/>
        <dsp:cNvSpPr/>
      </dsp:nvSpPr>
      <dsp:spPr>
        <a:xfrm>
          <a:off x="406860" y="55799"/>
          <a:ext cx="1637556" cy="14752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D68AA-F033-4E61-A24B-0E9F91DEE7CB}">
      <dsp:nvSpPr>
        <dsp:cNvPr id="0" name=""/>
        <dsp:cNvSpPr/>
      </dsp:nvSpPr>
      <dsp:spPr>
        <a:xfrm>
          <a:off x="2504160" y="12872"/>
          <a:ext cx="2429708" cy="30980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Creación de áreas recreativas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20%</a:t>
          </a:r>
          <a:endParaRPr lang="es-EC" sz="1400" kern="1200"/>
        </a:p>
      </dsp:txBody>
      <dsp:txXfrm>
        <a:off x="2504160" y="1252089"/>
        <a:ext cx="2429708" cy="1239217"/>
      </dsp:txXfrm>
    </dsp:sp>
    <dsp:sp modelId="{9B826CB8-6BDE-406A-AC75-B4F39102A5D2}">
      <dsp:nvSpPr>
        <dsp:cNvPr id="0" name=""/>
        <dsp:cNvSpPr/>
      </dsp:nvSpPr>
      <dsp:spPr>
        <a:xfrm>
          <a:off x="2898405" y="51667"/>
          <a:ext cx="1659664" cy="14549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5B988-30F3-4EC4-85ED-FEB1B997AF5F}">
      <dsp:nvSpPr>
        <dsp:cNvPr id="0" name=""/>
        <dsp:cNvSpPr/>
      </dsp:nvSpPr>
      <dsp:spPr>
        <a:xfrm>
          <a:off x="5006760" y="3651"/>
          <a:ext cx="2429708" cy="30980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Programas de capacitación turística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19%</a:t>
          </a:r>
          <a:endParaRPr lang="es-EC" sz="1400" kern="1200"/>
        </a:p>
      </dsp:txBody>
      <dsp:txXfrm>
        <a:off x="5006760" y="1242869"/>
        <a:ext cx="2429708" cy="1239217"/>
      </dsp:txXfrm>
    </dsp:sp>
    <dsp:sp modelId="{0D004D8B-047D-461A-BDC2-B35029047B4E}">
      <dsp:nvSpPr>
        <dsp:cNvPr id="0" name=""/>
        <dsp:cNvSpPr/>
      </dsp:nvSpPr>
      <dsp:spPr>
        <a:xfrm>
          <a:off x="5454475" y="60887"/>
          <a:ext cx="1571148" cy="141802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B88B6-24DD-4157-B239-B3C724EC046E}">
      <dsp:nvSpPr>
        <dsp:cNvPr id="0" name=""/>
        <dsp:cNvSpPr/>
      </dsp:nvSpPr>
      <dsp:spPr>
        <a:xfrm>
          <a:off x="297521" y="2478434"/>
          <a:ext cx="6842987" cy="464706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7E80A-A5F3-4ED5-B840-0D1A6DA11B41}">
      <dsp:nvSpPr>
        <dsp:cNvPr id="0" name=""/>
        <dsp:cNvSpPr/>
      </dsp:nvSpPr>
      <dsp:spPr>
        <a:xfrm>
          <a:off x="0" y="74658"/>
          <a:ext cx="4162567" cy="6844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i="0" kern="1200" baseline="0" dirty="0" smtClean="0"/>
            <a:t>¿Estaría usted dispuesto a recibir en su hogar voluntarios extranjeros que vengan por un determinado tiempo?</a:t>
          </a:r>
          <a:endParaRPr lang="es-EC" sz="1300" kern="1200" dirty="0"/>
        </a:p>
      </dsp:txBody>
      <dsp:txXfrm>
        <a:off x="33412" y="108070"/>
        <a:ext cx="4095743" cy="617626"/>
      </dsp:txXfrm>
    </dsp:sp>
    <dsp:sp modelId="{98E0BE54-814A-41A3-B802-9BB7011C2E46}">
      <dsp:nvSpPr>
        <dsp:cNvPr id="0" name=""/>
        <dsp:cNvSpPr/>
      </dsp:nvSpPr>
      <dsp:spPr>
        <a:xfrm>
          <a:off x="0" y="796548"/>
          <a:ext cx="4162567" cy="6844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i="0" kern="1200" baseline="0" smtClean="0"/>
            <a:t>¿Cuánto tiempo estaría dispuesto a recibir a un voluntario en su hogar?</a:t>
          </a:r>
          <a:endParaRPr lang="es-EC" sz="1300" kern="1200"/>
        </a:p>
      </dsp:txBody>
      <dsp:txXfrm>
        <a:off x="33412" y="829960"/>
        <a:ext cx="4095743" cy="617626"/>
      </dsp:txXfrm>
    </dsp:sp>
    <dsp:sp modelId="{C56FCD53-BF7E-4E92-9C45-5A67056D6D3A}">
      <dsp:nvSpPr>
        <dsp:cNvPr id="0" name=""/>
        <dsp:cNvSpPr/>
      </dsp:nvSpPr>
      <dsp:spPr>
        <a:xfrm>
          <a:off x="0" y="1518438"/>
          <a:ext cx="4162567" cy="6844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i="0" kern="1200" baseline="0" smtClean="0"/>
            <a:t>¿Qué servicios estaría dispuesto usted a ofrecer a un voluntario?</a:t>
          </a:r>
          <a:endParaRPr lang="es-EC" sz="1300" kern="1200"/>
        </a:p>
      </dsp:txBody>
      <dsp:txXfrm>
        <a:off x="33412" y="1551850"/>
        <a:ext cx="4095743" cy="61762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7E80A-A5F3-4ED5-B840-0D1A6DA11B41}">
      <dsp:nvSpPr>
        <dsp:cNvPr id="0" name=""/>
        <dsp:cNvSpPr/>
      </dsp:nvSpPr>
      <dsp:spPr>
        <a:xfrm>
          <a:off x="0" y="24213"/>
          <a:ext cx="4162567" cy="673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 Si (70%) </a:t>
          </a:r>
          <a:endParaRPr lang="es-EC" sz="1800" kern="1200" dirty="0"/>
        </a:p>
      </dsp:txBody>
      <dsp:txXfrm>
        <a:off x="32898" y="57111"/>
        <a:ext cx="4096771" cy="608123"/>
      </dsp:txXfrm>
    </dsp:sp>
    <dsp:sp modelId="{98E0BE54-814A-41A3-B802-9BB7011C2E46}">
      <dsp:nvSpPr>
        <dsp:cNvPr id="0" name=""/>
        <dsp:cNvSpPr/>
      </dsp:nvSpPr>
      <dsp:spPr>
        <a:xfrm>
          <a:off x="0" y="801813"/>
          <a:ext cx="4162567" cy="673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Un mes (45%)</a:t>
          </a:r>
          <a:endParaRPr lang="es-EC" sz="1600" kern="1200" dirty="0"/>
        </a:p>
      </dsp:txBody>
      <dsp:txXfrm>
        <a:off x="32898" y="834711"/>
        <a:ext cx="4096771" cy="608123"/>
      </dsp:txXfrm>
    </dsp:sp>
    <dsp:sp modelId="{C56FCD53-BF7E-4E92-9C45-5A67056D6D3A}">
      <dsp:nvSpPr>
        <dsp:cNvPr id="0" name=""/>
        <dsp:cNvSpPr/>
      </dsp:nvSpPr>
      <dsp:spPr>
        <a:xfrm>
          <a:off x="0" y="1579413"/>
          <a:ext cx="4162567" cy="673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Alojamiento (31% )y Participar en  actividades agrícolas (29%) </a:t>
          </a:r>
          <a:endParaRPr lang="es-EC" sz="1600" kern="1200" dirty="0"/>
        </a:p>
      </dsp:txBody>
      <dsp:txXfrm>
        <a:off x="32898" y="1612311"/>
        <a:ext cx="4096771" cy="60812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8C9CF-DAFB-4F63-BA7A-81E757742517}">
      <dsp:nvSpPr>
        <dsp:cNvPr id="0" name=""/>
        <dsp:cNvSpPr/>
      </dsp:nvSpPr>
      <dsp:spPr>
        <a:xfrm rot="5400000">
          <a:off x="1517018" y="1784090"/>
          <a:ext cx="1197674" cy="199290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1396F-E10C-4BD3-A12C-ED5185B79586}">
      <dsp:nvSpPr>
        <dsp:cNvPr id="0" name=""/>
        <dsp:cNvSpPr/>
      </dsp:nvSpPr>
      <dsp:spPr>
        <a:xfrm>
          <a:off x="1317097" y="2379539"/>
          <a:ext cx="1799204" cy="1577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Impartir capacitaciones a la comunidad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7097" y="2379539"/>
        <a:ext cx="1799204" cy="1577108"/>
      </dsp:txXfrm>
    </dsp:sp>
    <dsp:sp modelId="{5868378B-D564-4251-80F5-735212E5FDB3}">
      <dsp:nvSpPr>
        <dsp:cNvPr id="0" name=""/>
        <dsp:cNvSpPr/>
      </dsp:nvSpPr>
      <dsp:spPr>
        <a:xfrm>
          <a:off x="2776829" y="1637370"/>
          <a:ext cx="339472" cy="339472"/>
        </a:xfrm>
        <a:prstGeom prst="triangle">
          <a:avLst>
            <a:gd name="adj" fmla="val 100000"/>
          </a:avLst>
        </a:prstGeom>
        <a:solidFill>
          <a:schemeClr val="accent3">
            <a:hueOff val="-179175"/>
            <a:satOff val="147"/>
            <a:lumOff val="-123"/>
            <a:alphaOff val="0"/>
          </a:schemeClr>
        </a:solidFill>
        <a:ln w="19050" cap="rnd" cmpd="sng" algn="ctr">
          <a:solidFill>
            <a:schemeClr val="accent3">
              <a:hueOff val="-179175"/>
              <a:satOff val="147"/>
              <a:lumOff val="-1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6A8EC-8702-4B66-9433-A88C433F8AA6}">
      <dsp:nvSpPr>
        <dsp:cNvPr id="0" name=""/>
        <dsp:cNvSpPr/>
      </dsp:nvSpPr>
      <dsp:spPr>
        <a:xfrm rot="5400000">
          <a:off x="3719596" y="1239060"/>
          <a:ext cx="1197674" cy="199290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-358351"/>
            <a:satOff val="295"/>
            <a:lumOff val="-245"/>
            <a:alphaOff val="0"/>
          </a:schemeClr>
        </a:solidFill>
        <a:ln w="19050" cap="rnd" cmpd="sng" algn="ctr">
          <a:solidFill>
            <a:schemeClr val="accent3">
              <a:hueOff val="-358351"/>
              <a:satOff val="295"/>
              <a:lumOff val="-2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3F5C5-9066-4CA4-A073-7555F80963E4}">
      <dsp:nvSpPr>
        <dsp:cNvPr id="0" name=""/>
        <dsp:cNvSpPr/>
      </dsp:nvSpPr>
      <dsp:spPr>
        <a:xfrm>
          <a:off x="3519674" y="1834509"/>
          <a:ext cx="1799204" cy="1577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Fomentar la participación del GAD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9674" y="1834509"/>
        <a:ext cx="1799204" cy="1577108"/>
      </dsp:txXfrm>
    </dsp:sp>
    <dsp:sp modelId="{91838425-4F90-4ED9-8217-5448E759A289}">
      <dsp:nvSpPr>
        <dsp:cNvPr id="0" name=""/>
        <dsp:cNvSpPr/>
      </dsp:nvSpPr>
      <dsp:spPr>
        <a:xfrm>
          <a:off x="4979406" y="1092340"/>
          <a:ext cx="339472" cy="339472"/>
        </a:xfrm>
        <a:prstGeom prst="triangle">
          <a:avLst>
            <a:gd name="adj" fmla="val 100000"/>
          </a:avLst>
        </a:prstGeom>
        <a:solidFill>
          <a:schemeClr val="accent3">
            <a:hueOff val="-537526"/>
            <a:satOff val="442"/>
            <a:lumOff val="-368"/>
            <a:alphaOff val="0"/>
          </a:schemeClr>
        </a:solidFill>
        <a:ln w="19050" cap="rnd" cmpd="sng" algn="ctr">
          <a:solidFill>
            <a:schemeClr val="accent3">
              <a:hueOff val="-537526"/>
              <a:satOff val="442"/>
              <a:lumOff val="-3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C5B7A-7344-4770-9A74-6992CF743ADA}">
      <dsp:nvSpPr>
        <dsp:cNvPr id="0" name=""/>
        <dsp:cNvSpPr/>
      </dsp:nvSpPr>
      <dsp:spPr>
        <a:xfrm rot="5400000">
          <a:off x="5922173" y="694030"/>
          <a:ext cx="1197674" cy="199290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accent3">
              <a:hueOff val="-716701"/>
              <a:satOff val="590"/>
              <a:lumOff val="-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639EB-CF31-440F-91A6-2349103F6653}">
      <dsp:nvSpPr>
        <dsp:cNvPr id="0" name=""/>
        <dsp:cNvSpPr/>
      </dsp:nvSpPr>
      <dsp:spPr>
        <a:xfrm>
          <a:off x="5722252" y="1289479"/>
          <a:ext cx="1799204" cy="1577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Difundir las actividades turísticas y programas de voluntariado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2252" y="1289479"/>
        <a:ext cx="1799204" cy="1577108"/>
      </dsp:txXfrm>
    </dsp:sp>
    <dsp:sp modelId="{4C6D78F7-D0B1-4512-BB4E-2E49B4DE93E4}">
      <dsp:nvSpPr>
        <dsp:cNvPr id="0" name=""/>
        <dsp:cNvSpPr/>
      </dsp:nvSpPr>
      <dsp:spPr>
        <a:xfrm>
          <a:off x="7181984" y="547310"/>
          <a:ext cx="339472" cy="339472"/>
        </a:xfrm>
        <a:prstGeom prst="triangle">
          <a:avLst>
            <a:gd name="adj" fmla="val 100000"/>
          </a:avLst>
        </a:prstGeom>
        <a:solidFill>
          <a:schemeClr val="accent3">
            <a:hueOff val="-895877"/>
            <a:satOff val="737"/>
            <a:lumOff val="-613"/>
            <a:alphaOff val="0"/>
          </a:schemeClr>
        </a:solidFill>
        <a:ln w="19050" cap="rnd" cmpd="sng" algn="ctr">
          <a:solidFill>
            <a:schemeClr val="accent3">
              <a:hueOff val="-895877"/>
              <a:satOff val="737"/>
              <a:lumOff val="-6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E6486-88F3-470F-9856-08F7A2C02EF9}">
      <dsp:nvSpPr>
        <dsp:cNvPr id="0" name=""/>
        <dsp:cNvSpPr/>
      </dsp:nvSpPr>
      <dsp:spPr>
        <a:xfrm rot="5400000">
          <a:off x="8124751" y="149000"/>
          <a:ext cx="1197674" cy="199290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-1075052"/>
            <a:satOff val="885"/>
            <a:lumOff val="-736"/>
            <a:alphaOff val="0"/>
          </a:schemeClr>
        </a:solidFill>
        <a:ln w="19050" cap="rnd" cmpd="sng" algn="ctr">
          <a:solidFill>
            <a:schemeClr val="accent3">
              <a:hueOff val="-1075052"/>
              <a:satOff val="885"/>
              <a:lumOff val="-7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69077-3173-4643-8307-8D013CD6D64A}">
      <dsp:nvSpPr>
        <dsp:cNvPr id="0" name=""/>
        <dsp:cNvSpPr/>
      </dsp:nvSpPr>
      <dsp:spPr>
        <a:xfrm>
          <a:off x="7924829" y="744449"/>
          <a:ext cx="1799204" cy="1577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Impartir cursos de inglés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24829" y="744449"/>
        <a:ext cx="1799204" cy="1577108"/>
      </dsp:txXfrm>
    </dsp:sp>
    <dsp:sp modelId="{F3B18808-2DFB-4833-B3C9-604E5D71562C}">
      <dsp:nvSpPr>
        <dsp:cNvPr id="0" name=""/>
        <dsp:cNvSpPr/>
      </dsp:nvSpPr>
      <dsp:spPr>
        <a:xfrm>
          <a:off x="9384561" y="2280"/>
          <a:ext cx="339472" cy="339472"/>
        </a:xfrm>
        <a:prstGeom prst="triangle">
          <a:avLst>
            <a:gd name="adj" fmla="val 100000"/>
          </a:avLst>
        </a:prstGeom>
        <a:solidFill>
          <a:schemeClr val="accent3">
            <a:hueOff val="-1254228"/>
            <a:satOff val="1032"/>
            <a:lumOff val="-858"/>
            <a:alphaOff val="0"/>
          </a:schemeClr>
        </a:solidFill>
        <a:ln w="19050" cap="rnd" cmpd="sng" algn="ctr">
          <a:solidFill>
            <a:schemeClr val="accent3">
              <a:hueOff val="-1254228"/>
              <a:satOff val="1032"/>
              <a:lumOff val="-8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BEC4C-4FF5-48F8-80FF-807760890A91}">
      <dsp:nvSpPr>
        <dsp:cNvPr id="0" name=""/>
        <dsp:cNvSpPr/>
      </dsp:nvSpPr>
      <dsp:spPr>
        <a:xfrm rot="5400000">
          <a:off x="10327328" y="-396029"/>
          <a:ext cx="1197674" cy="199290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F21A1-D1AE-4E47-9257-F8FB2DA9A555}">
      <dsp:nvSpPr>
        <dsp:cNvPr id="0" name=""/>
        <dsp:cNvSpPr/>
      </dsp:nvSpPr>
      <dsp:spPr>
        <a:xfrm>
          <a:off x="10127407" y="199419"/>
          <a:ext cx="1799204" cy="1577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Impartir charlas de conservación ambiental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27407" y="199419"/>
        <a:ext cx="1799204" cy="15771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C67C2-89E3-4B6A-9B62-E5716E4BB21A}">
      <dsp:nvSpPr>
        <dsp:cNvPr id="0" name=""/>
        <dsp:cNvSpPr/>
      </dsp:nvSpPr>
      <dsp:spPr>
        <a:xfrm>
          <a:off x="2784" y="0"/>
          <a:ext cx="2793429" cy="100022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Atraer a voluntarios extranjeros </a:t>
          </a:r>
          <a:endParaRPr lang="es-EC" sz="1600" kern="1200" dirty="0"/>
        </a:p>
      </dsp:txBody>
      <dsp:txXfrm>
        <a:off x="2784" y="0"/>
        <a:ext cx="2543372" cy="1000227"/>
      </dsp:txXfrm>
    </dsp:sp>
    <dsp:sp modelId="{D6DEB16D-2492-4E99-A43F-C0253D4A52D1}">
      <dsp:nvSpPr>
        <dsp:cNvPr id="0" name=""/>
        <dsp:cNvSpPr/>
      </dsp:nvSpPr>
      <dsp:spPr>
        <a:xfrm>
          <a:off x="2237527" y="0"/>
          <a:ext cx="2793429" cy="100022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Proponer alianzas estratégicas</a:t>
          </a:r>
          <a:endParaRPr lang="es-EC" sz="1600" kern="1200" dirty="0"/>
        </a:p>
      </dsp:txBody>
      <dsp:txXfrm>
        <a:off x="2737641" y="0"/>
        <a:ext cx="1793202" cy="1000227"/>
      </dsp:txXfrm>
    </dsp:sp>
    <dsp:sp modelId="{24578052-0E2A-461C-9320-24714F9459DE}">
      <dsp:nvSpPr>
        <dsp:cNvPr id="0" name=""/>
        <dsp:cNvSpPr/>
      </dsp:nvSpPr>
      <dsp:spPr>
        <a:xfrm>
          <a:off x="4472271" y="0"/>
          <a:ext cx="2793429" cy="100022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Realizar campañas publicitarias </a:t>
          </a:r>
          <a:endParaRPr lang="es-EC" sz="1600" kern="1200" dirty="0"/>
        </a:p>
      </dsp:txBody>
      <dsp:txXfrm>
        <a:off x="4972385" y="0"/>
        <a:ext cx="1793202" cy="1000227"/>
      </dsp:txXfrm>
    </dsp:sp>
    <dsp:sp modelId="{2F18B090-9452-4955-8B6B-2D2B253E1B1F}">
      <dsp:nvSpPr>
        <dsp:cNvPr id="0" name=""/>
        <dsp:cNvSpPr/>
      </dsp:nvSpPr>
      <dsp:spPr>
        <a:xfrm>
          <a:off x="6685516" y="0"/>
          <a:ext cx="2793429" cy="100022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Crear actividades turísticas</a:t>
          </a:r>
          <a:endParaRPr lang="es-EC" sz="1600" kern="1200" dirty="0"/>
        </a:p>
      </dsp:txBody>
      <dsp:txXfrm>
        <a:off x="7185630" y="0"/>
        <a:ext cx="1793202" cy="100022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9AF58-AFC0-4EC8-A56F-970D43AABC90}">
      <dsp:nvSpPr>
        <dsp:cNvPr id="0" name=""/>
        <dsp:cNvSpPr/>
      </dsp:nvSpPr>
      <dsp:spPr>
        <a:xfrm>
          <a:off x="581731" y="0"/>
          <a:ext cx="6592953" cy="2889084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F0B80C-5F0E-4284-84F6-3393C1D74794}">
      <dsp:nvSpPr>
        <dsp:cNvPr id="0" name=""/>
        <dsp:cNvSpPr/>
      </dsp:nvSpPr>
      <dsp:spPr>
        <a:xfrm>
          <a:off x="0" y="866725"/>
          <a:ext cx="2326924" cy="1155633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Realizar encuestas de satisfacción </a:t>
          </a:r>
          <a:endParaRPr lang="es-EC" sz="1400" kern="1200" dirty="0"/>
        </a:p>
      </dsp:txBody>
      <dsp:txXfrm>
        <a:off x="56413" y="923138"/>
        <a:ext cx="2214098" cy="1042807"/>
      </dsp:txXfrm>
    </dsp:sp>
    <dsp:sp modelId="{F02B46F1-0882-4DF1-A282-8C4AAE3D3B8A}">
      <dsp:nvSpPr>
        <dsp:cNvPr id="0" name=""/>
        <dsp:cNvSpPr/>
      </dsp:nvSpPr>
      <dsp:spPr>
        <a:xfrm>
          <a:off x="2714745" y="866725"/>
          <a:ext cx="2326924" cy="1155633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49441"/>
                <a:satOff val="-19170"/>
                <a:lumOff val="31132"/>
                <a:alphaOff val="0"/>
                <a:tint val="65000"/>
                <a:lumMod val="110000"/>
              </a:schemeClr>
            </a:gs>
            <a:gs pos="88000">
              <a:schemeClr val="accent1">
                <a:shade val="50000"/>
                <a:hueOff val="349441"/>
                <a:satOff val="-19170"/>
                <a:lumOff val="31132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Efectuar un seguimiento a través de un registro de datos</a:t>
          </a:r>
          <a:endParaRPr lang="es-EC" sz="1400" kern="1200" dirty="0"/>
        </a:p>
      </dsp:txBody>
      <dsp:txXfrm>
        <a:off x="2771158" y="923138"/>
        <a:ext cx="2214098" cy="1042807"/>
      </dsp:txXfrm>
    </dsp:sp>
    <dsp:sp modelId="{2676FDF2-753C-4BFC-8D0F-8EA9A45199D0}">
      <dsp:nvSpPr>
        <dsp:cNvPr id="0" name=""/>
        <dsp:cNvSpPr/>
      </dsp:nvSpPr>
      <dsp:spPr>
        <a:xfrm>
          <a:off x="5429491" y="866725"/>
          <a:ext cx="2326924" cy="1155633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49441"/>
                <a:satOff val="-19170"/>
                <a:lumOff val="31132"/>
                <a:alphaOff val="0"/>
                <a:tint val="65000"/>
                <a:lumMod val="110000"/>
              </a:schemeClr>
            </a:gs>
            <a:gs pos="88000">
              <a:schemeClr val="accent1">
                <a:shade val="50000"/>
                <a:hueOff val="349441"/>
                <a:satOff val="-19170"/>
                <a:lumOff val="31132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Realizar un focus </a:t>
          </a:r>
          <a:r>
            <a:rPr lang="es-ES" sz="1400" kern="1200" dirty="0" err="1" smtClean="0"/>
            <a:t>group</a:t>
          </a:r>
          <a:r>
            <a:rPr lang="es-ES" sz="1400" kern="1200" dirty="0" smtClean="0"/>
            <a:t> </a:t>
          </a:r>
          <a:endParaRPr lang="es-EC" sz="1400" kern="1200" dirty="0"/>
        </a:p>
      </dsp:txBody>
      <dsp:txXfrm>
        <a:off x="5485904" y="923138"/>
        <a:ext cx="2214098" cy="104280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DE157-CAEF-4C9B-BF3C-4553E9453FFB}">
      <dsp:nvSpPr>
        <dsp:cNvPr id="0" name=""/>
        <dsp:cNvSpPr/>
      </dsp:nvSpPr>
      <dsp:spPr>
        <a:xfrm>
          <a:off x="4449" y="1600949"/>
          <a:ext cx="2379800" cy="2218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 motivaciones llevan a que las personas ayuden a los más vulnerables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05" y="1652005"/>
        <a:ext cx="2277688" cy="1641070"/>
      </dsp:txXfrm>
    </dsp:sp>
    <dsp:sp modelId="{3847BF25-D1C8-4876-9BE9-3B9DB1C3678D}">
      <dsp:nvSpPr>
        <dsp:cNvPr id="0" name=""/>
        <dsp:cNvSpPr/>
      </dsp:nvSpPr>
      <dsp:spPr>
        <a:xfrm>
          <a:off x="1325859" y="2138935"/>
          <a:ext cx="2709244" cy="2709244"/>
        </a:xfrm>
        <a:prstGeom prst="leftCircularArrow">
          <a:avLst>
            <a:gd name="adj1" fmla="val 3465"/>
            <a:gd name="adj2" fmla="val 429573"/>
            <a:gd name="adj3" fmla="val 2205084"/>
            <a:gd name="adj4" fmla="val 9024489"/>
            <a:gd name="adj5" fmla="val 404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93964-25F9-43EE-932A-93A0F7AE8957}">
      <dsp:nvSpPr>
        <dsp:cNvPr id="0" name=""/>
        <dsp:cNvSpPr/>
      </dsp:nvSpPr>
      <dsp:spPr>
        <a:xfrm>
          <a:off x="533294" y="3271057"/>
          <a:ext cx="2115378" cy="8412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932" y="3295695"/>
        <a:ext cx="2066102" cy="791940"/>
      </dsp:txXfrm>
    </dsp:sp>
    <dsp:sp modelId="{EA98F0A7-5982-46B6-9DDE-8A5D850DFA36}">
      <dsp:nvSpPr>
        <dsp:cNvPr id="0" name=""/>
        <dsp:cNvSpPr/>
      </dsp:nvSpPr>
      <dsp:spPr>
        <a:xfrm>
          <a:off x="3095703" y="1599122"/>
          <a:ext cx="2379800" cy="2218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477801"/>
              <a:satOff val="393"/>
              <a:lumOff val="-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 motivaciones llevan a que las personas ayuden a los más vulnerables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6759" y="2125591"/>
        <a:ext cx="2277688" cy="1641070"/>
      </dsp:txXfrm>
    </dsp:sp>
    <dsp:sp modelId="{55F93018-81DA-472C-A74D-CA7FD06897D5}">
      <dsp:nvSpPr>
        <dsp:cNvPr id="0" name=""/>
        <dsp:cNvSpPr/>
      </dsp:nvSpPr>
      <dsp:spPr>
        <a:xfrm>
          <a:off x="4384837" y="444715"/>
          <a:ext cx="3205547" cy="3205547"/>
        </a:xfrm>
        <a:prstGeom prst="circularArrow">
          <a:avLst>
            <a:gd name="adj1" fmla="val 2929"/>
            <a:gd name="adj2" fmla="val 358487"/>
            <a:gd name="adj3" fmla="val 19465576"/>
            <a:gd name="adj4" fmla="val 12575085"/>
            <a:gd name="adj5" fmla="val 3417"/>
          </a:avLst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B28DD-4832-470A-82F7-7C4647000E4C}">
      <dsp:nvSpPr>
        <dsp:cNvPr id="0" name=""/>
        <dsp:cNvSpPr/>
      </dsp:nvSpPr>
      <dsp:spPr>
        <a:xfrm>
          <a:off x="3624548" y="1306392"/>
          <a:ext cx="2115378" cy="841216"/>
        </a:xfrm>
        <a:prstGeom prst="roundRect">
          <a:avLst>
            <a:gd name="adj" fmla="val 10000"/>
          </a:avLst>
        </a:prstGeom>
        <a:solidFill>
          <a:schemeClr val="accent3">
            <a:hueOff val="-477801"/>
            <a:satOff val="393"/>
            <a:lumOff val="-3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9186" y="1331030"/>
        <a:ext cx="2066102" cy="791940"/>
      </dsp:txXfrm>
    </dsp:sp>
    <dsp:sp modelId="{C7044B2E-4E5B-4602-9563-C05FCB4C4465}">
      <dsp:nvSpPr>
        <dsp:cNvPr id="0" name=""/>
        <dsp:cNvSpPr/>
      </dsp:nvSpPr>
      <dsp:spPr>
        <a:xfrm>
          <a:off x="6186956" y="1555999"/>
          <a:ext cx="2714091" cy="230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955602"/>
              <a:satOff val="787"/>
              <a:lumOff val="-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Actividades en las que los voluntarios pueden intervenir.(guianza en inglés, piscicultura, agricultura y ganadería)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0096" y="1609139"/>
        <a:ext cx="2607811" cy="1708045"/>
      </dsp:txXfrm>
    </dsp:sp>
    <dsp:sp modelId="{B1D072E5-B321-4AC0-928A-41712104DFEC}">
      <dsp:nvSpPr>
        <dsp:cNvPr id="0" name=""/>
        <dsp:cNvSpPr/>
      </dsp:nvSpPr>
      <dsp:spPr>
        <a:xfrm>
          <a:off x="7675558" y="2139339"/>
          <a:ext cx="2709244" cy="2709244"/>
        </a:xfrm>
        <a:prstGeom prst="leftCircularArrow">
          <a:avLst>
            <a:gd name="adj1" fmla="val 3465"/>
            <a:gd name="adj2" fmla="val 429573"/>
            <a:gd name="adj3" fmla="val 2205339"/>
            <a:gd name="adj4" fmla="val 9024744"/>
            <a:gd name="adj5" fmla="val 4043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46473-6A0F-41F5-A9A8-94242C170D25}">
      <dsp:nvSpPr>
        <dsp:cNvPr id="0" name=""/>
        <dsp:cNvSpPr/>
      </dsp:nvSpPr>
      <dsp:spPr>
        <a:xfrm>
          <a:off x="6882946" y="3271381"/>
          <a:ext cx="2115378" cy="841216"/>
        </a:xfrm>
        <a:prstGeom prst="roundRect">
          <a:avLst>
            <a:gd name="adj" fmla="val 10000"/>
          </a:avLst>
        </a:prstGeom>
        <a:solidFill>
          <a:schemeClr val="accent3">
            <a:hueOff val="-955602"/>
            <a:satOff val="787"/>
            <a:lumOff val="-6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07584" y="3296019"/>
        <a:ext cx="2066102" cy="791940"/>
      </dsp:txXfrm>
    </dsp:sp>
    <dsp:sp modelId="{1FF37D18-D0FD-4CE0-A086-8BED0E867301}">
      <dsp:nvSpPr>
        <dsp:cNvPr id="0" name=""/>
        <dsp:cNvSpPr/>
      </dsp:nvSpPr>
      <dsp:spPr>
        <a:xfrm>
          <a:off x="9445355" y="1530722"/>
          <a:ext cx="2379800" cy="2354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comunitario escaso en PVM, falta de organización y apoyo de las autoridades pertinentes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99537" y="2089424"/>
        <a:ext cx="2271436" cy="1741540"/>
      </dsp:txXfrm>
    </dsp:sp>
    <dsp:sp modelId="{2863652D-427D-4C8F-9884-B7EE69A78768}">
      <dsp:nvSpPr>
        <dsp:cNvPr id="0" name=""/>
        <dsp:cNvSpPr/>
      </dsp:nvSpPr>
      <dsp:spPr>
        <a:xfrm>
          <a:off x="9974200" y="1305907"/>
          <a:ext cx="2115378" cy="841216"/>
        </a:xfrm>
        <a:prstGeom prst="roundRect">
          <a:avLst>
            <a:gd name="adj" fmla="val 1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98838" y="1330545"/>
        <a:ext cx="2066102" cy="7919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DE157-CAEF-4C9B-BF3C-4553E9453FFB}">
      <dsp:nvSpPr>
        <dsp:cNvPr id="0" name=""/>
        <dsp:cNvSpPr/>
      </dsp:nvSpPr>
      <dsp:spPr>
        <a:xfrm>
          <a:off x="4363" y="1671229"/>
          <a:ext cx="2228902" cy="2077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Creación de una ley que ampare al Voluntariado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182" y="1719048"/>
        <a:ext cx="2133264" cy="1537012"/>
      </dsp:txXfrm>
    </dsp:sp>
    <dsp:sp modelId="{3847BF25-D1C8-4876-9BE9-3B9DB1C3678D}">
      <dsp:nvSpPr>
        <dsp:cNvPr id="0" name=""/>
        <dsp:cNvSpPr/>
      </dsp:nvSpPr>
      <dsp:spPr>
        <a:xfrm>
          <a:off x="1222590" y="1952992"/>
          <a:ext cx="2834830" cy="2834830"/>
        </a:xfrm>
        <a:prstGeom prst="leftCircularArrow">
          <a:avLst>
            <a:gd name="adj1" fmla="val 3102"/>
            <a:gd name="adj2" fmla="val 381212"/>
            <a:gd name="adj3" fmla="val 2156723"/>
            <a:gd name="adj4" fmla="val 9024489"/>
            <a:gd name="adj5" fmla="val 361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93964-25F9-43EE-932A-93A0F7AE8957}">
      <dsp:nvSpPr>
        <dsp:cNvPr id="0" name=""/>
        <dsp:cNvSpPr/>
      </dsp:nvSpPr>
      <dsp:spPr>
        <a:xfrm>
          <a:off x="499674" y="3235439"/>
          <a:ext cx="1981246" cy="7878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750" y="3258515"/>
        <a:ext cx="1935094" cy="741724"/>
      </dsp:txXfrm>
    </dsp:sp>
    <dsp:sp modelId="{EA98F0A7-5982-46B6-9DDE-8A5D850DFA36}">
      <dsp:nvSpPr>
        <dsp:cNvPr id="0" name=""/>
        <dsp:cNvSpPr/>
      </dsp:nvSpPr>
      <dsp:spPr>
        <a:xfrm>
          <a:off x="2899605" y="1669518"/>
          <a:ext cx="2746074" cy="2077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Mayor interés de potencializar el turismo comunitario por parte del GAD a través de las estrategias planteadas.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7424" y="2162605"/>
        <a:ext cx="2650436" cy="1537012"/>
      </dsp:txXfrm>
    </dsp:sp>
    <dsp:sp modelId="{55F93018-81DA-472C-A74D-CA7FD06897D5}">
      <dsp:nvSpPr>
        <dsp:cNvPr id="0" name=""/>
        <dsp:cNvSpPr/>
      </dsp:nvSpPr>
      <dsp:spPr>
        <a:xfrm>
          <a:off x="4364764" y="585129"/>
          <a:ext cx="3014859" cy="3014859"/>
        </a:xfrm>
        <a:prstGeom prst="circularArrow">
          <a:avLst>
            <a:gd name="adj1" fmla="val 2916"/>
            <a:gd name="adj2" fmla="val 356890"/>
            <a:gd name="adj3" fmla="val 19467175"/>
            <a:gd name="adj4" fmla="val 12575087"/>
            <a:gd name="adj5" fmla="val 340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B28DD-4832-470A-82F7-7C4647000E4C}">
      <dsp:nvSpPr>
        <dsp:cNvPr id="0" name=""/>
        <dsp:cNvSpPr/>
      </dsp:nvSpPr>
      <dsp:spPr>
        <a:xfrm>
          <a:off x="3653503" y="1395350"/>
          <a:ext cx="1981246" cy="7878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6579" y="1418426"/>
        <a:ext cx="1935094" cy="741724"/>
      </dsp:txXfrm>
    </dsp:sp>
    <dsp:sp modelId="{C7044B2E-4E5B-4602-9563-C05FCB4C4465}">
      <dsp:nvSpPr>
        <dsp:cNvPr id="0" name=""/>
        <dsp:cNvSpPr/>
      </dsp:nvSpPr>
      <dsp:spPr>
        <a:xfrm>
          <a:off x="6064364" y="1629130"/>
          <a:ext cx="2541995" cy="2162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Tener en cuenta el perfil al momento de designar voluntarios a los diferentes programas.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14134" y="1678900"/>
        <a:ext cx="2442455" cy="1599742"/>
      </dsp:txXfrm>
    </dsp:sp>
    <dsp:sp modelId="{B1D072E5-B321-4AC0-928A-41712104DFEC}">
      <dsp:nvSpPr>
        <dsp:cNvPr id="0" name=""/>
        <dsp:cNvSpPr/>
      </dsp:nvSpPr>
      <dsp:spPr>
        <a:xfrm>
          <a:off x="7430653" y="1855692"/>
          <a:ext cx="2965606" cy="2965606"/>
        </a:xfrm>
        <a:prstGeom prst="leftCircularArrow">
          <a:avLst>
            <a:gd name="adj1" fmla="val 2965"/>
            <a:gd name="adj2" fmla="val 363230"/>
            <a:gd name="adj3" fmla="val 2138957"/>
            <a:gd name="adj4" fmla="val 9024705"/>
            <a:gd name="adj5" fmla="val 345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46473-6A0F-41F5-A9A8-94242C170D25}">
      <dsp:nvSpPr>
        <dsp:cNvPr id="0" name=""/>
        <dsp:cNvSpPr/>
      </dsp:nvSpPr>
      <dsp:spPr>
        <a:xfrm>
          <a:off x="6716223" y="3235742"/>
          <a:ext cx="1981246" cy="7878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299" y="3258818"/>
        <a:ext cx="1935094" cy="741724"/>
      </dsp:txXfrm>
    </dsp:sp>
    <dsp:sp modelId="{1FF37D18-D0FD-4CE0-A086-8BED0E867301}">
      <dsp:nvSpPr>
        <dsp:cNvPr id="0" name=""/>
        <dsp:cNvSpPr/>
      </dsp:nvSpPr>
      <dsp:spPr>
        <a:xfrm>
          <a:off x="9116154" y="1605456"/>
          <a:ext cx="2973511" cy="22051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Incentivar a la población local a participar en los diferentes proyectos e incluir a </a:t>
          </a:r>
          <a:r>
            <a:rPr lang="es-EC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voluntarios con el fin de mejorar el entorno.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66900" y="2128731"/>
        <a:ext cx="2872019" cy="1631113"/>
      </dsp:txXfrm>
    </dsp:sp>
    <dsp:sp modelId="{2863652D-427D-4C8F-9884-B7EE69A78768}">
      <dsp:nvSpPr>
        <dsp:cNvPr id="0" name=""/>
        <dsp:cNvSpPr/>
      </dsp:nvSpPr>
      <dsp:spPr>
        <a:xfrm>
          <a:off x="9983770" y="1394896"/>
          <a:ext cx="1981246" cy="7878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6846" y="1417972"/>
        <a:ext cx="1935094" cy="741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D2B1E-EC22-481C-A4F9-4BF2B177F938}">
      <dsp:nvSpPr>
        <dsp:cNvPr id="0" name=""/>
        <dsp:cNvSpPr/>
      </dsp:nvSpPr>
      <dsp:spPr>
        <a:xfrm>
          <a:off x="1791176" y="2191824"/>
          <a:ext cx="2272629" cy="2272629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Estudio exploratorio</a:t>
          </a:r>
          <a:endParaRPr lang="es-EC" sz="1800" kern="1200" dirty="0"/>
        </a:p>
      </dsp:txBody>
      <dsp:txXfrm>
        <a:off x="2248076" y="2724176"/>
        <a:ext cx="1358829" cy="1168179"/>
      </dsp:txXfrm>
    </dsp:sp>
    <dsp:sp modelId="{100E1835-8611-4879-AFF6-EE1195A502B9}">
      <dsp:nvSpPr>
        <dsp:cNvPr id="0" name=""/>
        <dsp:cNvSpPr/>
      </dsp:nvSpPr>
      <dsp:spPr>
        <a:xfrm>
          <a:off x="537166" y="1600069"/>
          <a:ext cx="1652821" cy="1652821"/>
        </a:xfrm>
        <a:prstGeom prst="gear6">
          <a:avLst/>
        </a:prstGeom>
        <a:solidFill>
          <a:schemeClr val="accent5">
            <a:hueOff val="1247628"/>
            <a:satOff val="-25244"/>
            <a:lumOff val="7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Alternativa de desarrollo</a:t>
          </a:r>
          <a:endParaRPr lang="es-EC" sz="1200" kern="1200" dirty="0"/>
        </a:p>
      </dsp:txBody>
      <dsp:txXfrm>
        <a:off x="953269" y="2018687"/>
        <a:ext cx="820615" cy="815585"/>
      </dsp:txXfrm>
    </dsp:sp>
    <dsp:sp modelId="{4007530C-A22A-4D3B-8C55-6AE79BE52535}">
      <dsp:nvSpPr>
        <dsp:cNvPr id="0" name=""/>
        <dsp:cNvSpPr/>
      </dsp:nvSpPr>
      <dsp:spPr>
        <a:xfrm rot="20700000">
          <a:off x="1462915" y="459791"/>
          <a:ext cx="1619427" cy="1619427"/>
        </a:xfrm>
        <a:prstGeom prst="gear6">
          <a:avLst/>
        </a:prstGeom>
        <a:solidFill>
          <a:schemeClr val="accent5">
            <a:hueOff val="2495257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Analizar al voluntariado</a:t>
          </a:r>
          <a:endParaRPr lang="es-EC" sz="1200" kern="1200" dirty="0"/>
        </a:p>
      </dsp:txBody>
      <dsp:txXfrm rot="-20700000">
        <a:off x="1818103" y="814979"/>
        <a:ext cx="909051" cy="909051"/>
      </dsp:txXfrm>
    </dsp:sp>
    <dsp:sp modelId="{77E0EF46-5A6B-44FC-A135-E90A3BADE17B}">
      <dsp:nvSpPr>
        <dsp:cNvPr id="0" name=""/>
        <dsp:cNvSpPr/>
      </dsp:nvSpPr>
      <dsp:spPr>
        <a:xfrm>
          <a:off x="1683993" y="1794687"/>
          <a:ext cx="2908965" cy="2908965"/>
        </a:xfrm>
        <a:prstGeom prst="circularArrow">
          <a:avLst>
            <a:gd name="adj1" fmla="val 4688"/>
            <a:gd name="adj2" fmla="val 299029"/>
            <a:gd name="adj3" fmla="val 2514756"/>
            <a:gd name="adj4" fmla="val 15864316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3A15F-EC6A-4A58-A43F-D6D28BD30140}">
      <dsp:nvSpPr>
        <dsp:cNvPr id="0" name=""/>
        <dsp:cNvSpPr/>
      </dsp:nvSpPr>
      <dsp:spPr>
        <a:xfrm>
          <a:off x="244455" y="1234629"/>
          <a:ext cx="2113545" cy="211354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1247628"/>
            <a:satOff val="-25244"/>
            <a:lumOff val="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DB723-F284-4126-B52D-9C2BFDD22F9A}">
      <dsp:nvSpPr>
        <dsp:cNvPr id="0" name=""/>
        <dsp:cNvSpPr/>
      </dsp:nvSpPr>
      <dsp:spPr>
        <a:xfrm>
          <a:off x="1088325" y="105343"/>
          <a:ext cx="2278827" cy="22788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2495257"/>
            <a:satOff val="-50489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EB753-A65E-45CE-BB07-D3349C3F6047}">
      <dsp:nvSpPr>
        <dsp:cNvPr id="0" name=""/>
        <dsp:cNvSpPr/>
      </dsp:nvSpPr>
      <dsp:spPr>
        <a:xfrm>
          <a:off x="-6023997" y="-921754"/>
          <a:ext cx="7171150" cy="7171150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25AE1-5176-4DDC-8281-352667D4B8D3}">
      <dsp:nvSpPr>
        <dsp:cNvPr id="0" name=""/>
        <dsp:cNvSpPr/>
      </dsp:nvSpPr>
      <dsp:spPr>
        <a:xfrm>
          <a:off x="600400" y="409589"/>
          <a:ext cx="6548597" cy="8196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5056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Identificar los fundamentos del voluntariado para establecer los efectos que produce en la comunidad.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0400" y="409589"/>
        <a:ext cx="6548597" cy="819604"/>
      </dsp:txXfrm>
    </dsp:sp>
    <dsp:sp modelId="{73AEAD8D-8C9B-49A0-9033-2370B0AD713C}">
      <dsp:nvSpPr>
        <dsp:cNvPr id="0" name=""/>
        <dsp:cNvSpPr/>
      </dsp:nvSpPr>
      <dsp:spPr>
        <a:xfrm>
          <a:off x="88147" y="307138"/>
          <a:ext cx="1024505" cy="10245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57D32AE-51A2-4867-93D9-7BAE6274B530}">
      <dsp:nvSpPr>
        <dsp:cNvPr id="0" name=""/>
        <dsp:cNvSpPr/>
      </dsp:nvSpPr>
      <dsp:spPr>
        <a:xfrm>
          <a:off x="1070298" y="1639208"/>
          <a:ext cx="6078699" cy="81960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5056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Realizar un diagnóstico sobre el turismo comunitario con el cual se obtenga actividades turísticas en las que se aplique el voluntariado.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0298" y="1639208"/>
        <a:ext cx="6078699" cy="819604"/>
      </dsp:txXfrm>
    </dsp:sp>
    <dsp:sp modelId="{DA617724-45BF-449E-B4E3-5F816D365902}">
      <dsp:nvSpPr>
        <dsp:cNvPr id="0" name=""/>
        <dsp:cNvSpPr/>
      </dsp:nvSpPr>
      <dsp:spPr>
        <a:xfrm>
          <a:off x="558045" y="1536758"/>
          <a:ext cx="1024505" cy="10245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06C70A-EE87-4AB7-828A-55C1D3288C48}">
      <dsp:nvSpPr>
        <dsp:cNvPr id="0" name=""/>
        <dsp:cNvSpPr/>
      </dsp:nvSpPr>
      <dsp:spPr>
        <a:xfrm>
          <a:off x="1070298" y="2868828"/>
          <a:ext cx="6078699" cy="81960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5056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Aplicar herramientas de investigación con el propósito de establecer el perfil del voluntario.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0298" y="2868828"/>
        <a:ext cx="6078699" cy="819604"/>
      </dsp:txXfrm>
    </dsp:sp>
    <dsp:sp modelId="{7363F395-72C9-4F59-8CE1-7B0E5571E161}">
      <dsp:nvSpPr>
        <dsp:cNvPr id="0" name=""/>
        <dsp:cNvSpPr/>
      </dsp:nvSpPr>
      <dsp:spPr>
        <a:xfrm>
          <a:off x="558045" y="2766378"/>
          <a:ext cx="1024505" cy="10245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AFE486D-2B20-4C97-B2A5-6BE28D2FEF17}">
      <dsp:nvSpPr>
        <dsp:cNvPr id="0" name=""/>
        <dsp:cNvSpPr/>
      </dsp:nvSpPr>
      <dsp:spPr>
        <a:xfrm>
          <a:off x="600400" y="4098448"/>
          <a:ext cx="6548597" cy="81960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5056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Proponer estrategias para fortalecer la gestión y el desarrollo local.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0400" y="4098448"/>
        <a:ext cx="6548597" cy="819604"/>
      </dsp:txXfrm>
    </dsp:sp>
    <dsp:sp modelId="{2CE6ABE6-318E-4C23-A3FA-58D08AF1A7C0}">
      <dsp:nvSpPr>
        <dsp:cNvPr id="0" name=""/>
        <dsp:cNvSpPr/>
      </dsp:nvSpPr>
      <dsp:spPr>
        <a:xfrm>
          <a:off x="88147" y="3995997"/>
          <a:ext cx="1024505" cy="10245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D7C85-2A68-4957-9F1B-F529721C451C}">
      <dsp:nvSpPr>
        <dsp:cNvPr id="0" name=""/>
        <dsp:cNvSpPr/>
      </dsp:nvSpPr>
      <dsp:spPr>
        <a:xfrm>
          <a:off x="0" y="0"/>
          <a:ext cx="4710120" cy="471012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2925B-3BE2-45EE-B00F-D7020041E26D}">
      <dsp:nvSpPr>
        <dsp:cNvPr id="0" name=""/>
        <dsp:cNvSpPr/>
      </dsp:nvSpPr>
      <dsp:spPr>
        <a:xfrm>
          <a:off x="2355060" y="0"/>
          <a:ext cx="8003212" cy="47101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Enfoque mixto</a:t>
          </a:r>
          <a:endParaRPr lang="es-EC" sz="3900" kern="1200" dirty="0"/>
        </a:p>
      </dsp:txBody>
      <dsp:txXfrm>
        <a:off x="2355060" y="0"/>
        <a:ext cx="4001606" cy="1413039"/>
      </dsp:txXfrm>
    </dsp:sp>
    <dsp:sp modelId="{E5E6874D-A295-4427-993F-1E7942C71EC0}">
      <dsp:nvSpPr>
        <dsp:cNvPr id="0" name=""/>
        <dsp:cNvSpPr/>
      </dsp:nvSpPr>
      <dsp:spPr>
        <a:xfrm>
          <a:off x="824272" y="1413039"/>
          <a:ext cx="3061574" cy="306157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455918"/>
            <a:satOff val="-2303"/>
            <a:lumOff val="-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2609C-2D0A-4196-AC1B-5D5ADBA78260}">
      <dsp:nvSpPr>
        <dsp:cNvPr id="0" name=""/>
        <dsp:cNvSpPr/>
      </dsp:nvSpPr>
      <dsp:spPr>
        <a:xfrm>
          <a:off x="2355060" y="1413039"/>
          <a:ext cx="8003212" cy="30615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-455918"/>
              <a:satOff val="-2303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Recolección de información</a:t>
          </a:r>
          <a:endParaRPr lang="es-EC" sz="3900" kern="1200" dirty="0"/>
        </a:p>
      </dsp:txBody>
      <dsp:txXfrm>
        <a:off x="2355060" y="1413039"/>
        <a:ext cx="4001606" cy="1413034"/>
      </dsp:txXfrm>
    </dsp:sp>
    <dsp:sp modelId="{B4F852E9-F874-4FAD-AA11-6BA654157C71}">
      <dsp:nvSpPr>
        <dsp:cNvPr id="0" name=""/>
        <dsp:cNvSpPr/>
      </dsp:nvSpPr>
      <dsp:spPr>
        <a:xfrm>
          <a:off x="1648542" y="2826073"/>
          <a:ext cx="1413034" cy="141303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911835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92FA7-DDFC-4D1E-AFAC-F81D5A90E933}">
      <dsp:nvSpPr>
        <dsp:cNvPr id="0" name=""/>
        <dsp:cNvSpPr/>
      </dsp:nvSpPr>
      <dsp:spPr>
        <a:xfrm>
          <a:off x="2355060" y="2826073"/>
          <a:ext cx="8003212" cy="14130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-911835"/>
              <a:satOff val="-4605"/>
              <a:lumOff val="-6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Análisis</a:t>
          </a:r>
          <a:r>
            <a:rPr lang="es-EC" sz="3900" kern="1200" baseline="0" dirty="0" smtClean="0"/>
            <a:t> de la muestra</a:t>
          </a:r>
          <a:endParaRPr lang="es-EC" sz="3900" kern="1200" dirty="0"/>
        </a:p>
      </dsp:txBody>
      <dsp:txXfrm>
        <a:off x="2355060" y="2826073"/>
        <a:ext cx="4001606" cy="1413034"/>
      </dsp:txXfrm>
    </dsp:sp>
    <dsp:sp modelId="{41F52D42-ED02-4B30-89DB-F06F34E49A00}">
      <dsp:nvSpPr>
        <dsp:cNvPr id="0" name=""/>
        <dsp:cNvSpPr/>
      </dsp:nvSpPr>
      <dsp:spPr>
        <a:xfrm>
          <a:off x="6356666" y="0"/>
          <a:ext cx="4001606" cy="141303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Cualitativo</a:t>
          </a:r>
          <a:endParaRPr lang="es-EC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Cuantitativo</a:t>
          </a:r>
          <a:endParaRPr lang="es-EC" sz="3200" kern="1200" dirty="0"/>
        </a:p>
      </dsp:txBody>
      <dsp:txXfrm>
        <a:off x="6356666" y="0"/>
        <a:ext cx="4001606" cy="1413039"/>
      </dsp:txXfrm>
    </dsp:sp>
    <dsp:sp modelId="{BA81BC2B-0971-4E57-A57E-F9ECED3C2A35}">
      <dsp:nvSpPr>
        <dsp:cNvPr id="0" name=""/>
        <dsp:cNvSpPr/>
      </dsp:nvSpPr>
      <dsp:spPr>
        <a:xfrm>
          <a:off x="6356666" y="1413039"/>
          <a:ext cx="4001606" cy="1413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Encuesta</a:t>
          </a:r>
          <a:endParaRPr lang="es-EC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Entrevista</a:t>
          </a:r>
          <a:endParaRPr lang="es-EC" sz="3200" kern="1200" dirty="0"/>
        </a:p>
      </dsp:txBody>
      <dsp:txXfrm>
        <a:off x="6356666" y="1413039"/>
        <a:ext cx="4001606" cy="1413034"/>
      </dsp:txXfrm>
    </dsp:sp>
    <dsp:sp modelId="{56EB3C94-7327-43DE-9364-BE0800007A51}">
      <dsp:nvSpPr>
        <dsp:cNvPr id="0" name=""/>
        <dsp:cNvSpPr/>
      </dsp:nvSpPr>
      <dsp:spPr>
        <a:xfrm>
          <a:off x="6356666" y="2826073"/>
          <a:ext cx="4001606" cy="1413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/>
            <a:t>Pobladores de la parroquia de Pedro Vicente Maldonado </a:t>
          </a:r>
          <a:endParaRPr lang="es-EC" sz="2800" kern="1200" dirty="0"/>
        </a:p>
      </dsp:txBody>
      <dsp:txXfrm>
        <a:off x="6356666" y="2826073"/>
        <a:ext cx="4001606" cy="1413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7624-88BB-4679-BF4D-29F629211A63}">
      <dsp:nvSpPr>
        <dsp:cNvPr id="0" name=""/>
        <dsp:cNvSpPr/>
      </dsp:nvSpPr>
      <dsp:spPr>
        <a:xfrm>
          <a:off x="0" y="70562"/>
          <a:ext cx="3248166" cy="32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N= </a:t>
          </a:r>
          <a:r>
            <a:rPr lang="es-EC" sz="1400" kern="1200" smtClean="0"/>
            <a:t>Tamaño de la población</a:t>
          </a:r>
          <a:endParaRPr lang="es-EC" sz="1400" kern="1200"/>
        </a:p>
      </dsp:txBody>
      <dsp:txXfrm>
        <a:off x="15992" y="86554"/>
        <a:ext cx="3216182" cy="295615"/>
      </dsp:txXfrm>
    </dsp:sp>
    <dsp:sp modelId="{F1F0C0A0-F0B4-4399-8AFD-D80336CB0E2D}">
      <dsp:nvSpPr>
        <dsp:cNvPr id="0" name=""/>
        <dsp:cNvSpPr/>
      </dsp:nvSpPr>
      <dsp:spPr>
        <a:xfrm>
          <a:off x="0" y="438482"/>
          <a:ext cx="3248166" cy="32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n= </a:t>
          </a:r>
          <a:r>
            <a:rPr lang="es-EC" sz="1400" kern="1200" smtClean="0"/>
            <a:t>Tamaño de la muestra</a:t>
          </a:r>
          <a:endParaRPr lang="es-EC" sz="1400" kern="1200"/>
        </a:p>
      </dsp:txBody>
      <dsp:txXfrm>
        <a:off x="15992" y="454474"/>
        <a:ext cx="3216182" cy="295615"/>
      </dsp:txXfrm>
    </dsp:sp>
    <dsp:sp modelId="{CEFDC899-4AC2-45F3-9CA1-AB1AE506BABB}">
      <dsp:nvSpPr>
        <dsp:cNvPr id="0" name=""/>
        <dsp:cNvSpPr/>
      </dsp:nvSpPr>
      <dsp:spPr>
        <a:xfrm>
          <a:off x="0" y="806402"/>
          <a:ext cx="3248166" cy="32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z= </a:t>
          </a:r>
          <a:r>
            <a:rPr lang="es-EC" sz="1400" kern="1200" smtClean="0"/>
            <a:t>Nivel de confianza 95%</a:t>
          </a:r>
          <a:endParaRPr lang="es-EC" sz="1400" kern="1200"/>
        </a:p>
      </dsp:txBody>
      <dsp:txXfrm>
        <a:off x="15992" y="822394"/>
        <a:ext cx="3216182" cy="295615"/>
      </dsp:txXfrm>
    </dsp:sp>
    <dsp:sp modelId="{7513539C-C640-4F54-A482-2C9DF91AE082}">
      <dsp:nvSpPr>
        <dsp:cNvPr id="0" name=""/>
        <dsp:cNvSpPr/>
      </dsp:nvSpPr>
      <dsp:spPr>
        <a:xfrm>
          <a:off x="0" y="1174322"/>
          <a:ext cx="3248166" cy="32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p= </a:t>
          </a:r>
          <a:r>
            <a:rPr lang="es-EC" sz="1400" kern="1200" smtClean="0"/>
            <a:t>Probabilidad a favor 50%</a:t>
          </a:r>
          <a:endParaRPr lang="es-EC" sz="1400" kern="1200"/>
        </a:p>
      </dsp:txBody>
      <dsp:txXfrm>
        <a:off x="15992" y="1190314"/>
        <a:ext cx="3216182" cy="295615"/>
      </dsp:txXfrm>
    </dsp:sp>
    <dsp:sp modelId="{636EC557-43C6-4D1A-819B-2B6D3E0E0B21}">
      <dsp:nvSpPr>
        <dsp:cNvPr id="0" name=""/>
        <dsp:cNvSpPr/>
      </dsp:nvSpPr>
      <dsp:spPr>
        <a:xfrm>
          <a:off x="0" y="1542241"/>
          <a:ext cx="3248166" cy="32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q= </a:t>
          </a:r>
          <a:r>
            <a:rPr lang="es-EC" sz="1400" kern="1200" smtClean="0"/>
            <a:t>Probabilidad en contra 50%</a:t>
          </a:r>
          <a:endParaRPr lang="es-EC" sz="1400" kern="1200"/>
        </a:p>
      </dsp:txBody>
      <dsp:txXfrm>
        <a:off x="15992" y="1558233"/>
        <a:ext cx="3216182" cy="295615"/>
      </dsp:txXfrm>
    </dsp:sp>
    <dsp:sp modelId="{8681B7C5-6146-4CC4-8525-B7E9BF11BE69}">
      <dsp:nvSpPr>
        <dsp:cNvPr id="0" name=""/>
        <dsp:cNvSpPr/>
      </dsp:nvSpPr>
      <dsp:spPr>
        <a:xfrm>
          <a:off x="0" y="1910161"/>
          <a:ext cx="3248166" cy="32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e= </a:t>
          </a:r>
          <a:r>
            <a:rPr lang="es-EC" sz="1400" kern="1200" smtClean="0"/>
            <a:t>Margen de error 5%</a:t>
          </a:r>
          <a:endParaRPr lang="es-EC" sz="1400" kern="1200"/>
        </a:p>
      </dsp:txBody>
      <dsp:txXfrm>
        <a:off x="15992" y="1926153"/>
        <a:ext cx="3216182" cy="295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4A341-52A0-4331-AB4D-D1A3F680EF42}">
      <dsp:nvSpPr>
        <dsp:cNvPr id="0" name=""/>
        <dsp:cNvSpPr/>
      </dsp:nvSpPr>
      <dsp:spPr>
        <a:xfrm>
          <a:off x="0" y="106000"/>
          <a:ext cx="3809642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Contraposición a una sociedad que no consideraba el sentido de solidaridad.</a:t>
          </a:r>
          <a:endParaRPr lang="es-EC" sz="1600" kern="1200"/>
        </a:p>
      </dsp:txBody>
      <dsp:txXfrm>
        <a:off x="30157" y="136157"/>
        <a:ext cx="3749328" cy="5574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7B7BC-40E6-4549-B24F-AD27BD64F386}">
      <dsp:nvSpPr>
        <dsp:cNvPr id="0" name=""/>
        <dsp:cNvSpPr/>
      </dsp:nvSpPr>
      <dsp:spPr>
        <a:xfrm>
          <a:off x="1666" y="674496"/>
          <a:ext cx="1199474" cy="11994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Familia</a:t>
          </a:r>
          <a:endParaRPr lang="es-EC" sz="1800" kern="1200" dirty="0"/>
        </a:p>
      </dsp:txBody>
      <dsp:txXfrm>
        <a:off x="177325" y="850155"/>
        <a:ext cx="848156" cy="848156"/>
      </dsp:txXfrm>
    </dsp:sp>
    <dsp:sp modelId="{A985B845-6822-4EE9-9118-18D8CAAA0BE0}">
      <dsp:nvSpPr>
        <dsp:cNvPr id="0" name=""/>
        <dsp:cNvSpPr/>
      </dsp:nvSpPr>
      <dsp:spPr>
        <a:xfrm>
          <a:off x="1298538" y="926385"/>
          <a:ext cx="695695" cy="695695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1390752" y="1192419"/>
        <a:ext cx="511267" cy="163627"/>
      </dsp:txXfrm>
    </dsp:sp>
    <dsp:sp modelId="{5062A75B-CA1B-41F3-8A2B-61585B5269E4}">
      <dsp:nvSpPr>
        <dsp:cNvPr id="0" name=""/>
        <dsp:cNvSpPr/>
      </dsp:nvSpPr>
      <dsp:spPr>
        <a:xfrm>
          <a:off x="2091631" y="674496"/>
          <a:ext cx="1199474" cy="1199474"/>
        </a:xfrm>
        <a:prstGeom prst="ellipse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65000"/>
                <a:lumMod val="110000"/>
              </a:schemeClr>
            </a:gs>
            <a:gs pos="88000">
              <a:schemeClr val="accent2">
                <a:hueOff val="-1482143"/>
                <a:satOff val="7100"/>
                <a:lumOff val="6569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Jesús/ religión</a:t>
          </a:r>
          <a:endParaRPr lang="es-EC" sz="1800" kern="1200" dirty="0"/>
        </a:p>
      </dsp:txBody>
      <dsp:txXfrm>
        <a:off x="2267290" y="850155"/>
        <a:ext cx="848156" cy="848156"/>
      </dsp:txXfrm>
    </dsp:sp>
    <dsp:sp modelId="{65522DD1-5843-4078-AE39-012D22B3F4A4}">
      <dsp:nvSpPr>
        <dsp:cNvPr id="0" name=""/>
        <dsp:cNvSpPr/>
      </dsp:nvSpPr>
      <dsp:spPr>
        <a:xfrm>
          <a:off x="3388502" y="926385"/>
          <a:ext cx="695695" cy="695695"/>
        </a:xfrm>
        <a:prstGeom prst="mathEqual">
          <a:avLst/>
        </a:prstGeom>
        <a:gradFill rotWithShape="0">
          <a:gsLst>
            <a:gs pos="0">
              <a:schemeClr val="accent2">
                <a:hueOff val="-2964285"/>
                <a:satOff val="14200"/>
                <a:lumOff val="13137"/>
                <a:alphaOff val="0"/>
                <a:tint val="65000"/>
                <a:lumMod val="110000"/>
              </a:schemeClr>
            </a:gs>
            <a:gs pos="88000">
              <a:schemeClr val="accent2">
                <a:hueOff val="-2964285"/>
                <a:satOff val="14200"/>
                <a:lumOff val="1313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/>
        </a:p>
      </dsp:txBody>
      <dsp:txXfrm>
        <a:off x="3480716" y="1069698"/>
        <a:ext cx="511267" cy="409069"/>
      </dsp:txXfrm>
    </dsp:sp>
    <dsp:sp modelId="{8A37A145-CE23-489D-9EEA-F2451A08E6C9}">
      <dsp:nvSpPr>
        <dsp:cNvPr id="0" name=""/>
        <dsp:cNvSpPr/>
      </dsp:nvSpPr>
      <dsp:spPr>
        <a:xfrm>
          <a:off x="4181595" y="423332"/>
          <a:ext cx="1700626" cy="1701802"/>
        </a:xfrm>
        <a:prstGeom prst="ellipse">
          <a:avLst/>
        </a:prstGeom>
        <a:gradFill rotWithShape="0">
          <a:gsLst>
            <a:gs pos="0">
              <a:schemeClr val="accent2">
                <a:hueOff val="-2964285"/>
                <a:satOff val="14200"/>
                <a:lumOff val="13137"/>
                <a:alphaOff val="0"/>
                <a:tint val="65000"/>
                <a:lumMod val="110000"/>
              </a:schemeClr>
            </a:gs>
            <a:gs pos="88000">
              <a:schemeClr val="accent2">
                <a:hueOff val="-2964285"/>
                <a:satOff val="14200"/>
                <a:lumOff val="1313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Erradicar la exclusión social / calidad de vida</a:t>
          </a:r>
          <a:endParaRPr lang="es-EC" sz="1600" kern="1200" dirty="0"/>
        </a:p>
      </dsp:txBody>
      <dsp:txXfrm>
        <a:off x="4430646" y="672555"/>
        <a:ext cx="1202524" cy="12033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4B4F6-720E-46AC-AB66-F16FC860C635}">
      <dsp:nvSpPr>
        <dsp:cNvPr id="0" name=""/>
        <dsp:cNvSpPr/>
      </dsp:nvSpPr>
      <dsp:spPr>
        <a:xfrm rot="5400000">
          <a:off x="386139" y="1345770"/>
          <a:ext cx="1151669" cy="191635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D5196-A651-40A5-B0FE-F86424A20AA7}">
      <dsp:nvSpPr>
        <dsp:cNvPr id="0" name=""/>
        <dsp:cNvSpPr/>
      </dsp:nvSpPr>
      <dsp:spPr>
        <a:xfrm>
          <a:off x="193897" y="1918346"/>
          <a:ext cx="1730093" cy="151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Desde los Incas / sistema </a:t>
          </a:r>
          <a:r>
            <a:rPr lang="es-EC" sz="1700" kern="1200" dirty="0" err="1" smtClean="0"/>
            <a:t>Allyu</a:t>
          </a:r>
          <a:r>
            <a:rPr lang="es-EC" sz="1700" kern="1200" dirty="0" smtClean="0"/>
            <a:t> (minga pública) sistema </a:t>
          </a:r>
          <a:r>
            <a:rPr lang="es-EC" sz="1700" kern="1200" dirty="0" err="1" smtClean="0"/>
            <a:t>Ayni</a:t>
          </a:r>
          <a:r>
            <a:rPr lang="es-EC" sz="1700" kern="1200" dirty="0" smtClean="0"/>
            <a:t> (minga familiar)</a:t>
          </a:r>
          <a:endParaRPr lang="es-EC" sz="1700" kern="1200" dirty="0"/>
        </a:p>
      </dsp:txBody>
      <dsp:txXfrm>
        <a:off x="193897" y="1918346"/>
        <a:ext cx="1730093" cy="1516528"/>
      </dsp:txXfrm>
    </dsp:sp>
    <dsp:sp modelId="{281F252F-617F-4A7D-8B04-453ED178F898}">
      <dsp:nvSpPr>
        <dsp:cNvPr id="0" name=""/>
        <dsp:cNvSpPr/>
      </dsp:nvSpPr>
      <dsp:spPr>
        <a:xfrm>
          <a:off x="1597557" y="1204686"/>
          <a:ext cx="326432" cy="32643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B34CB-53A5-462F-82F3-2696AFE9E1BA}">
      <dsp:nvSpPr>
        <dsp:cNvPr id="0" name=""/>
        <dsp:cNvSpPr/>
      </dsp:nvSpPr>
      <dsp:spPr>
        <a:xfrm rot="5400000">
          <a:off x="2504111" y="821676"/>
          <a:ext cx="1151669" cy="191635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F2DB7-4875-4B7B-B091-CDD31055578E}">
      <dsp:nvSpPr>
        <dsp:cNvPr id="0" name=""/>
        <dsp:cNvSpPr/>
      </dsp:nvSpPr>
      <dsp:spPr>
        <a:xfrm>
          <a:off x="2311869" y="1394252"/>
          <a:ext cx="1730093" cy="151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Comunidades Indígenas</a:t>
          </a:r>
          <a:endParaRPr lang="es-EC" sz="1700" kern="1200" dirty="0"/>
        </a:p>
      </dsp:txBody>
      <dsp:txXfrm>
        <a:off x="2311869" y="1394252"/>
        <a:ext cx="1730093" cy="1516528"/>
      </dsp:txXfrm>
    </dsp:sp>
    <dsp:sp modelId="{80A6EE8B-5F8D-4372-B676-C79CF0EC4A35}">
      <dsp:nvSpPr>
        <dsp:cNvPr id="0" name=""/>
        <dsp:cNvSpPr/>
      </dsp:nvSpPr>
      <dsp:spPr>
        <a:xfrm>
          <a:off x="3715529" y="680592"/>
          <a:ext cx="326432" cy="32643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8CB65-8FFD-4C73-946B-F959908A5415}">
      <dsp:nvSpPr>
        <dsp:cNvPr id="0" name=""/>
        <dsp:cNvSpPr/>
      </dsp:nvSpPr>
      <dsp:spPr>
        <a:xfrm rot="5400000">
          <a:off x="4622083" y="297581"/>
          <a:ext cx="1151669" cy="191635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E6A80-CFE2-430C-A359-17067DB80311}">
      <dsp:nvSpPr>
        <dsp:cNvPr id="0" name=""/>
        <dsp:cNvSpPr/>
      </dsp:nvSpPr>
      <dsp:spPr>
        <a:xfrm>
          <a:off x="4429841" y="870158"/>
          <a:ext cx="1730093" cy="151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Junta de beneficencia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Cuerpo de bomberos</a:t>
          </a:r>
          <a:endParaRPr lang="es-EC" sz="1700" kern="1200" dirty="0"/>
        </a:p>
      </dsp:txBody>
      <dsp:txXfrm>
        <a:off x="4429841" y="870158"/>
        <a:ext cx="1730093" cy="15165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FBC0F-59AD-4D89-911C-1B0DF0A8C9AC}">
      <dsp:nvSpPr>
        <dsp:cNvPr id="0" name=""/>
        <dsp:cNvSpPr/>
      </dsp:nvSpPr>
      <dsp:spPr>
        <a:xfrm>
          <a:off x="0" y="210034"/>
          <a:ext cx="2319866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smtClean="0"/>
            <a:t>MESA DE VOLUNTARIADO</a:t>
          </a:r>
          <a:endParaRPr lang="es-EC" sz="2300" kern="1200"/>
        </a:p>
      </dsp:txBody>
      <dsp:txXfrm>
        <a:off x="43350" y="253384"/>
        <a:ext cx="2233166" cy="801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380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330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180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6482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391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3008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4837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6640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5845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4145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35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772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3264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7985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7608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13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0268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3772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6212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1846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269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467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836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7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0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348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732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484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309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41D4-7799-4227-845A-78D64BA18CA4}" type="datetimeFigureOut">
              <a:rPr lang="es-EC" smtClean="0"/>
              <a:t>09/06/2019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E8949D-7496-4BB7-8485-133765351AB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9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83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15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3.png"/><Relationship Id="rId18" Type="http://schemas.microsoft.com/office/2007/relationships/diagramDrawing" Target="../diagrams/drawing8.xml"/><Relationship Id="rId26" Type="http://schemas.openxmlformats.org/officeDocument/2006/relationships/image" Target="../media/image16.png"/><Relationship Id="rId3" Type="http://schemas.openxmlformats.org/officeDocument/2006/relationships/diagramData" Target="../diagrams/data6.xml"/><Relationship Id="rId21" Type="http://schemas.openxmlformats.org/officeDocument/2006/relationships/diagramQuickStyle" Target="../diagrams/quickStyle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openxmlformats.org/officeDocument/2006/relationships/diagramColors" Target="../diagrams/colors8.xml"/><Relationship Id="rId25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diagramQuickStyle" Target="../diagrams/quickStyle8.xml"/><Relationship Id="rId20" Type="http://schemas.openxmlformats.org/officeDocument/2006/relationships/diagramLayout" Target="../diagrams/layout9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24" Type="http://schemas.openxmlformats.org/officeDocument/2006/relationships/image" Target="../media/image14.jpeg"/><Relationship Id="rId5" Type="http://schemas.openxmlformats.org/officeDocument/2006/relationships/diagramQuickStyle" Target="../diagrams/quickStyle6.xml"/><Relationship Id="rId15" Type="http://schemas.openxmlformats.org/officeDocument/2006/relationships/diagramLayout" Target="../diagrams/layout8.xml"/><Relationship Id="rId23" Type="http://schemas.microsoft.com/office/2007/relationships/diagramDrawing" Target="../diagrams/drawing9.xml"/><Relationship Id="rId28" Type="http://schemas.openxmlformats.org/officeDocument/2006/relationships/image" Target="../media/image18.jpeg"/><Relationship Id="rId10" Type="http://schemas.openxmlformats.org/officeDocument/2006/relationships/diagramQuickStyle" Target="../diagrams/quickStyle7.xml"/><Relationship Id="rId19" Type="http://schemas.openxmlformats.org/officeDocument/2006/relationships/diagramData" Target="../diagrams/data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Data" Target="../diagrams/data8.xml"/><Relationship Id="rId22" Type="http://schemas.openxmlformats.org/officeDocument/2006/relationships/diagramColors" Target="../diagrams/colors9.xml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0477" y="3086261"/>
            <a:ext cx="10489719" cy="978983"/>
          </a:xfrm>
        </p:spPr>
        <p:txBody>
          <a:bodyPr/>
          <a:lstStyle/>
          <a:p>
            <a:pPr algn="just"/>
            <a:r>
              <a:rPr lang="es-EC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VOLUNTARIADO COMO ALTERNATIVA DEL TURISMO COMUNITARIO EN LA PARROQUIA DE PEDRO VICENTE MALDONADO</a:t>
            </a: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4923" y="4226942"/>
            <a:ext cx="8236540" cy="2344237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s-EC" sz="3200" b="1" spc="-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3200" b="1" spc="-5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sz="20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5500" b="1" spc="-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C" sz="6400" b="1" spc="-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UTOR:</a:t>
            </a:r>
            <a:endParaRPr lang="es-EC" sz="6400" b="1" spc="-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s-EC" sz="6400" spc="-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AMÓN ENDARA BRYAN, JEANPIERRE</a:t>
            </a:r>
            <a:endParaRPr lang="es-EC" sz="6400" spc="-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6400" b="1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DIRECTORA: </a:t>
            </a:r>
          </a:p>
          <a:p>
            <a:pPr algn="ctr"/>
            <a:r>
              <a:rPr lang="es-EC" sz="6400" spc="-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MSc. PABÓN PATIÑO, MARIANA CECILIA</a:t>
            </a:r>
            <a:endParaRPr lang="es-EC" sz="6400" spc="-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6400" b="1" spc="-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6400" b="1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SANGOLQUI 2019</a:t>
            </a:r>
            <a:endParaRPr lang="es-EC" sz="6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/>
          </a:p>
        </p:txBody>
      </p:sp>
      <p:pic>
        <p:nvPicPr>
          <p:cNvPr id="4" name="Picture 2" descr="http://mercadotecnia.espe.edu.ec/wp-content/uploads/tmp/LOGO-PRINCIPAL-ESPE2.png">
            <a:extLst>
              <a:ext uri="{FF2B5EF4-FFF2-40B4-BE49-F238E27FC236}">
                <a16:creationId xmlns:a16="http://schemas.microsoft.com/office/drawing/2014/main" xmlns="" id="{DD7C81C9-8DFB-486D-93BB-272DFB093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20" y="170434"/>
            <a:ext cx="4655910" cy="7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123391" y="1354904"/>
            <a:ext cx="11497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DEPARTAMENTO DE CIENCIAS ADMINISTRATIVAS ECONÓMICAS Y DE COMERCIO </a:t>
            </a:r>
          </a:p>
          <a:p>
            <a:pPr algn="ctr"/>
            <a:endParaRPr lang="es-EC" sz="1600" spc="-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CARRERA DE INGENIERÍA EN ADMINISTRACIÓN TURÍSTICA Y HOTELERA</a:t>
            </a:r>
          </a:p>
          <a:p>
            <a:pPr algn="ctr"/>
            <a:endParaRPr lang="es-EC" sz="1600" spc="-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TRABAJO DE TITULACIÓN PREVIO A LA OBTENCIÓN DEL TÍTULO DE INGENIERO EN ADMINISTRACIÓN TURÍSTICA Y HOTELERA</a:t>
            </a:r>
          </a:p>
        </p:txBody>
      </p:sp>
    </p:spTree>
    <p:extLst>
      <p:ext uri="{BB962C8B-B14F-4D97-AF65-F5344CB8AC3E}">
        <p14:creationId xmlns:p14="http://schemas.microsoft.com/office/powerpoint/2010/main" val="339919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1508217" y="-391795"/>
            <a:ext cx="8071519" cy="7148195"/>
          </a:xfrm>
          <a:prstGeom prst="rect">
            <a:avLst/>
          </a:prstGeom>
          <a:noFill/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08531238"/>
              </p:ext>
            </p:extLst>
          </p:nvPr>
        </p:nvGraphicFramePr>
        <p:xfrm>
          <a:off x="-189162" y="-20422"/>
          <a:ext cx="9685868" cy="3056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n para colibr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26085" r="40842" b="7232"/>
          <a:stretch/>
        </p:blipFill>
        <p:spPr bwMode="auto">
          <a:xfrm>
            <a:off x="4881431" y="1524390"/>
            <a:ext cx="2132960" cy="186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palmi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30" y="2207687"/>
            <a:ext cx="1249890" cy="129120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parroquia Pedro Vicente Maldonado histor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2066">
            <a:off x="451343" y="2411203"/>
            <a:ext cx="2700932" cy="177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262030" y="4555067"/>
            <a:ext cx="1731216" cy="2201333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 smtClean="0"/>
              <a:t>- 8 catones de la Provincia de Pichincha</a:t>
            </a:r>
          </a:p>
          <a:p>
            <a:pPr lvl="0"/>
            <a:r>
              <a:rPr lang="es-EC" dirty="0" smtClean="0"/>
              <a:t>-30 </a:t>
            </a:r>
            <a:r>
              <a:rPr lang="es-EC" dirty="0" err="1" smtClean="0"/>
              <a:t>Ago</a:t>
            </a:r>
            <a:r>
              <a:rPr lang="es-EC" dirty="0" smtClean="0"/>
              <a:t> 1978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167033" y="4336069"/>
            <a:ext cx="1444397" cy="2201333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 smtClean="0"/>
              <a:t>Noroccidente</a:t>
            </a:r>
          </a:p>
          <a:p>
            <a:pPr lvl="0"/>
            <a:r>
              <a:rPr lang="es-EC" dirty="0" smtClean="0"/>
              <a:t>2h 30 min</a:t>
            </a:r>
          </a:p>
          <a:p>
            <a:pPr algn="ctr"/>
            <a:endParaRPr lang="es-EC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3873864" y="3957712"/>
            <a:ext cx="1559816" cy="2201333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Palmito, palma africana, yuca, maíz, cacao, verde</a:t>
            </a:r>
          </a:p>
          <a:p>
            <a:pPr algn="ctr"/>
            <a:endParaRPr lang="es-EC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5718042" y="3725335"/>
            <a:ext cx="1559816" cy="2133600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Monos, tigrillo, oso hormiguero, anfibios y gran variedad de aves</a:t>
            </a:r>
          </a:p>
          <a:p>
            <a:pPr algn="ctr"/>
            <a:endParaRPr lang="es-EC" dirty="0"/>
          </a:p>
        </p:txBody>
      </p:sp>
      <p:pic>
        <p:nvPicPr>
          <p:cNvPr id="3082" name="Picture 10" descr="Resultado de imagen para Ruta E 2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49" y="1110632"/>
            <a:ext cx="1720897" cy="10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6"/>
          <p:cNvSpPr/>
          <p:nvPr/>
        </p:nvSpPr>
        <p:spPr>
          <a:xfrm rot="16200000">
            <a:off x="9553363" y="3633336"/>
            <a:ext cx="2599267" cy="1405466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RUTA CALACALÍ LA INDEPENDENCIA</a:t>
            </a:r>
            <a:endParaRPr lang="es-EC" dirty="0"/>
          </a:p>
        </p:txBody>
      </p:sp>
      <p:pic>
        <p:nvPicPr>
          <p:cNvPr id="3084" name="Picture 12" descr="Resultado de imagen para encocado de tilap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126">
            <a:off x="7295547" y="1100532"/>
            <a:ext cx="2171675" cy="14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redondeado 16"/>
          <p:cNvSpPr/>
          <p:nvPr/>
        </p:nvSpPr>
        <p:spPr>
          <a:xfrm>
            <a:off x="7733724" y="3300873"/>
            <a:ext cx="1951383" cy="2133600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 smtClean="0"/>
              <a:t>Ceviche de palmito y encocado de tilapia, tilapia frita, batido de </a:t>
            </a:r>
            <a:r>
              <a:rPr lang="es-EC" dirty="0" err="1" smtClean="0"/>
              <a:t>borojo</a:t>
            </a:r>
            <a:endParaRPr lang="es-EC" dirty="0" smtClean="0"/>
          </a:p>
          <a:p>
            <a:pPr algn="ctr"/>
            <a:endParaRPr lang="es-EC" dirty="0"/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262030" y="114118"/>
            <a:ext cx="3079557" cy="996514"/>
          </a:xfrm>
        </p:spPr>
        <p:txBody>
          <a:bodyPr>
            <a:noAutofit/>
          </a:bodyPr>
          <a:lstStyle/>
          <a:p>
            <a:r>
              <a:rPr lang="es-EC" sz="2000" dirty="0" smtClean="0">
                <a:solidFill>
                  <a:schemeClr val="tx1"/>
                </a:solidFill>
              </a:rPr>
              <a:t>PARROQUIA DE PEDRO VICENTE </a:t>
            </a:r>
            <a:r>
              <a:rPr lang="es-EC" sz="2000" dirty="0" smtClean="0">
                <a:solidFill>
                  <a:schemeClr val="tx1"/>
                </a:solidFill>
              </a:rPr>
              <a:t>MALDONADO MACROENTORNO</a:t>
            </a:r>
            <a:endParaRPr lang="es-EC" sz="2000" dirty="0">
              <a:solidFill>
                <a:schemeClr val="tx1"/>
              </a:solidFill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2892673" y="6680200"/>
            <a:ext cx="793619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stCxn id="10" idx="2"/>
          </p:cNvCxnSpPr>
          <p:nvPr/>
        </p:nvCxnSpPr>
        <p:spPr>
          <a:xfrm>
            <a:off x="2889232" y="6537402"/>
            <a:ext cx="6369" cy="1258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endCxn id="7" idx="1"/>
          </p:cNvCxnSpPr>
          <p:nvPr/>
        </p:nvCxnSpPr>
        <p:spPr>
          <a:xfrm flipV="1">
            <a:off x="10828867" y="5635703"/>
            <a:ext cx="24130" cy="1044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1763486" y="0"/>
            <a:ext cx="8153400" cy="7012459"/>
          </a:xfrm>
          <a:prstGeom prst="rect">
            <a:avLst/>
          </a:prstGeom>
          <a:noFill/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30423082"/>
              </p:ext>
            </p:extLst>
          </p:nvPr>
        </p:nvGraphicFramePr>
        <p:xfrm>
          <a:off x="67733" y="601132"/>
          <a:ext cx="106522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467252" y="4094579"/>
            <a:ext cx="2083236" cy="2201333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b="1" dirty="0" smtClean="0"/>
              <a:t>-</a:t>
            </a:r>
            <a:r>
              <a:rPr lang="es-EC" sz="1600" b="1" dirty="0" smtClean="0"/>
              <a:t>Paja toquilla, caña guadua, totora y bejuco</a:t>
            </a:r>
            <a:endParaRPr lang="es-EC" b="1" dirty="0" smtClean="0"/>
          </a:p>
        </p:txBody>
      </p:sp>
      <p:sp>
        <p:nvSpPr>
          <p:cNvPr id="7" name="Rectángulo redondeado 6"/>
          <p:cNvSpPr/>
          <p:nvPr/>
        </p:nvSpPr>
        <p:spPr>
          <a:xfrm>
            <a:off x="2920563" y="4094581"/>
            <a:ext cx="2184836" cy="2201333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1600" b="1" dirty="0" smtClean="0"/>
              <a:t>Río Caoní, Cascada azul, Cascada Salto del tigre, Cascada aguas verdes y Cascada </a:t>
            </a:r>
            <a:r>
              <a:rPr lang="es-EC" sz="1600" b="1" dirty="0" err="1" smtClean="0"/>
              <a:t>tatalá</a:t>
            </a:r>
            <a:r>
              <a:rPr lang="es-EC" sz="1600" b="1" dirty="0" smtClean="0"/>
              <a:t> </a:t>
            </a:r>
            <a:endParaRPr lang="es-EC" sz="1600" b="1" dirty="0"/>
          </a:p>
        </p:txBody>
      </p:sp>
      <p:sp>
        <p:nvSpPr>
          <p:cNvPr id="8" name="Rectángulo redondeado 7"/>
          <p:cNvSpPr/>
          <p:nvPr/>
        </p:nvSpPr>
        <p:spPr>
          <a:xfrm>
            <a:off x="5554639" y="3957851"/>
            <a:ext cx="2337504" cy="2338061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1600" b="1" dirty="0" smtClean="0"/>
              <a:t>Cabalgata</a:t>
            </a:r>
          </a:p>
          <a:p>
            <a:pPr lvl="0"/>
            <a:r>
              <a:rPr lang="es-EC" sz="1600" b="1" dirty="0" smtClean="0"/>
              <a:t>Caminata</a:t>
            </a:r>
          </a:p>
          <a:p>
            <a:pPr lvl="0"/>
            <a:r>
              <a:rPr lang="es-EC" sz="1600" b="1" dirty="0" err="1" smtClean="0"/>
              <a:t>Dep</a:t>
            </a:r>
            <a:r>
              <a:rPr lang="es-EC" sz="1600" b="1" dirty="0" smtClean="0"/>
              <a:t>. extremos</a:t>
            </a:r>
          </a:p>
          <a:p>
            <a:pPr lvl="0"/>
            <a:r>
              <a:rPr lang="es-EC" sz="1600" b="1" dirty="0" smtClean="0"/>
              <a:t>Expo feria ganadera, agrícola, </a:t>
            </a:r>
            <a:r>
              <a:rPr lang="es-EC" sz="1600" b="1" dirty="0" smtClean="0"/>
              <a:t>agroindustrial, </a:t>
            </a:r>
            <a:r>
              <a:rPr lang="es-EC" sz="1600" b="1" dirty="0" smtClean="0"/>
              <a:t>turística y comercial</a:t>
            </a:r>
            <a:endParaRPr lang="es-EC" sz="16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8305708" y="4094580"/>
            <a:ext cx="2258397" cy="2201333"/>
          </a:xfrm>
          <a:prstGeom prst="round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1600" b="1" dirty="0" smtClean="0"/>
              <a:t>Comercio, Agricultura, Ganadería, Piscicultura, Turismo</a:t>
            </a:r>
            <a:endParaRPr lang="es-EC" sz="1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r="25644"/>
          <a:stretch/>
        </p:blipFill>
        <p:spPr>
          <a:xfrm>
            <a:off x="5840186" y="462553"/>
            <a:ext cx="2488764" cy="2201333"/>
          </a:xfrm>
          <a:prstGeom prst="rect">
            <a:avLst/>
          </a:prstGeom>
        </p:spPr>
      </p:pic>
      <p:pic>
        <p:nvPicPr>
          <p:cNvPr id="8200" name="Picture 8" descr="Resultado de imagen para agricultu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7" y="462554"/>
            <a:ext cx="2570203" cy="21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9265" y="232022"/>
            <a:ext cx="4896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PARROQUIA DE PEDRO VICENTE MALDONADO </a:t>
            </a:r>
            <a:r>
              <a:rPr lang="es-EC" sz="2400" dirty="0" smtClean="0"/>
              <a:t>MICROENTORNO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6895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811564" y="2386606"/>
            <a:ext cx="7517847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C" sz="1400" b="1" dirty="0"/>
              <a:t>¿Si existiera la posibilidad de contar con voluntarios extranjeros, que beneficios le gustaría a usted obtener como comunidad a través  de este programa en relación a la actividad turística?</a:t>
            </a:r>
            <a:endParaRPr lang="es-EC" sz="1400" dirty="0"/>
          </a:p>
          <a:p>
            <a:endParaRPr lang="es-EC" dirty="0"/>
          </a:p>
        </p:txBody>
      </p:sp>
      <p:pic>
        <p:nvPicPr>
          <p:cNvPr id="22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8329411" y="1701134"/>
            <a:ext cx="3955825" cy="3402269"/>
          </a:xfrm>
          <a:prstGeom prst="rect">
            <a:avLst/>
          </a:prstGeom>
          <a:noFill/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58132" y="112154"/>
            <a:ext cx="2652462" cy="615766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ENCUESTA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23" name="22 Diagrama"/>
          <p:cNvGraphicFramePr/>
          <p:nvPr>
            <p:extLst>
              <p:ext uri="{D42A27DB-BD31-4B8C-83A1-F6EECF244321}">
                <p14:modId xmlns:p14="http://schemas.microsoft.com/office/powerpoint/2010/main" val="2565217308"/>
              </p:ext>
            </p:extLst>
          </p:nvPr>
        </p:nvGraphicFramePr>
        <p:xfrm>
          <a:off x="1433015" y="3234518"/>
          <a:ext cx="7438030" cy="3098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74065"/>
              </p:ext>
            </p:extLst>
          </p:nvPr>
        </p:nvGraphicFramePr>
        <p:xfrm>
          <a:off x="953827" y="745388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Edad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De 31- 40 años (42%)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Género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Masculino (54%)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Profesión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Empleado(55%)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Educación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Secundaria(53%)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8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2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caminatas en dibuj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96" y="750463"/>
            <a:ext cx="1752600" cy="264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375722" y="192407"/>
            <a:ext cx="664797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¿Cuáles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 usted que son las motivaciones del voluntariado?</a:t>
            </a:r>
          </a:p>
          <a:p>
            <a:endParaRPr lang="es-EC" dirty="0"/>
          </a:p>
        </p:txBody>
      </p:sp>
      <p:graphicFrame>
        <p:nvGraphicFramePr>
          <p:cNvPr id="15" name="14 Gráfico"/>
          <p:cNvGraphicFramePr/>
          <p:nvPr>
            <p:extLst>
              <p:ext uri="{D42A27DB-BD31-4B8C-83A1-F6EECF244321}">
                <p14:modId xmlns:p14="http://schemas.microsoft.com/office/powerpoint/2010/main" val="987691963"/>
              </p:ext>
            </p:extLst>
          </p:nvPr>
        </p:nvGraphicFramePr>
        <p:xfrm>
          <a:off x="1375722" y="838738"/>
          <a:ext cx="5259510" cy="2286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222475" y="3394723"/>
            <a:ext cx="225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2064946413"/>
              </p:ext>
            </p:extLst>
          </p:nvPr>
        </p:nvGraphicFramePr>
        <p:xfrm>
          <a:off x="1069228" y="3747680"/>
          <a:ext cx="4162567" cy="2277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11 Flecha abajo"/>
          <p:cNvSpPr/>
          <p:nvPr/>
        </p:nvSpPr>
        <p:spPr>
          <a:xfrm rot="16200000">
            <a:off x="5336275" y="4831308"/>
            <a:ext cx="709683" cy="4642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2865966265"/>
              </p:ext>
            </p:extLst>
          </p:nvPr>
        </p:nvGraphicFramePr>
        <p:xfrm>
          <a:off x="5923265" y="3764055"/>
          <a:ext cx="4162567" cy="2277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458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63 -0.02106 L 0.03412 -0.0113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1442288" y="154788"/>
            <a:ext cx="8153400" cy="7012459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7518" y="107239"/>
            <a:ext cx="5326651" cy="809625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PERFIL DEL VOLUNTARIO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Picture 2" descr="Resultado de imagen para Voluntari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4062" r="51784"/>
          <a:stretch/>
        </p:blipFill>
        <p:spPr bwMode="auto">
          <a:xfrm>
            <a:off x="5233625" y="2135104"/>
            <a:ext cx="2057400" cy="36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de flecha 5"/>
          <p:cNvCxnSpPr/>
          <p:nvPr/>
        </p:nvCxnSpPr>
        <p:spPr>
          <a:xfrm flipV="1">
            <a:off x="6239594" y="1692235"/>
            <a:ext cx="8626" cy="478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5705921" y="1247362"/>
            <a:ext cx="111280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20 años</a:t>
            </a:r>
            <a:endParaRPr lang="es-EC" dirty="0"/>
          </a:p>
        </p:txBody>
      </p:sp>
      <p:cxnSp>
        <p:nvCxnSpPr>
          <p:cNvPr id="8" name="Conector recto de flecha 7"/>
          <p:cNvCxnSpPr/>
          <p:nvPr/>
        </p:nvCxnSpPr>
        <p:spPr>
          <a:xfrm flipH="1">
            <a:off x="3902614" y="3984184"/>
            <a:ext cx="1238295" cy="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7596268" y="2942509"/>
            <a:ext cx="937404" cy="7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3902614" y="5158835"/>
            <a:ext cx="1118559" cy="1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3895961" y="2803168"/>
            <a:ext cx="976043" cy="7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7618463" y="3929005"/>
            <a:ext cx="915209" cy="26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8670505" y="2522887"/>
            <a:ext cx="185036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Estudiante o profesional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818147" y="3619202"/>
            <a:ext cx="185036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Capacidad adquisitiva</a:t>
            </a:r>
            <a:endParaRPr lang="es-EC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420496" y="2464437"/>
            <a:ext cx="13892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Capacidad adquisitiva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2420496" y="3661018"/>
            <a:ext cx="142679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Experiencia (área)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3135239" y="4962333"/>
            <a:ext cx="71205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/>
              <a:t>L</a:t>
            </a:r>
            <a:r>
              <a:rPr lang="es-EC" dirty="0" smtClean="0"/>
              <a:t>íder</a:t>
            </a:r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8670505" y="4638939"/>
            <a:ext cx="16994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Conocimiento del idioma </a:t>
            </a:r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7618463" y="4898190"/>
            <a:ext cx="915209" cy="21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4674385" y="6186997"/>
            <a:ext cx="340168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Disponibilidad de tiempo libre</a:t>
            </a:r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6307451" y="5792419"/>
            <a:ext cx="0" cy="221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59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1657982" y="-873568"/>
            <a:ext cx="8153400" cy="7012459"/>
          </a:xfrm>
          <a:prstGeom prst="rect">
            <a:avLst/>
          </a:prstGeom>
          <a:noFill/>
        </p:spPr>
      </p:pic>
      <p:sp>
        <p:nvSpPr>
          <p:cNvPr id="8" name="Hexágono 7"/>
          <p:cNvSpPr/>
          <p:nvPr/>
        </p:nvSpPr>
        <p:spPr>
          <a:xfrm>
            <a:off x="2607123" y="2081981"/>
            <a:ext cx="3084650" cy="274098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4">
              <a:hueOff val="-607889"/>
              <a:satOff val="-3070"/>
              <a:lumOff val="-4313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Hexágono 8"/>
          <p:cNvSpPr/>
          <p:nvPr/>
        </p:nvSpPr>
        <p:spPr>
          <a:xfrm>
            <a:off x="7874541" y="2137929"/>
            <a:ext cx="3084650" cy="274098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exágono 9"/>
          <p:cNvSpPr/>
          <p:nvPr/>
        </p:nvSpPr>
        <p:spPr>
          <a:xfrm>
            <a:off x="5220425" y="933892"/>
            <a:ext cx="3084650" cy="274098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4">
              <a:hueOff val="-303945"/>
              <a:satOff val="-1535"/>
              <a:lumOff val="-2157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Hexágono 10"/>
          <p:cNvSpPr/>
          <p:nvPr/>
        </p:nvSpPr>
        <p:spPr>
          <a:xfrm>
            <a:off x="5061666" y="3726978"/>
            <a:ext cx="3084650" cy="230387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4">
              <a:hueOff val="-911834"/>
              <a:satOff val="-4605"/>
              <a:lumOff val="-647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ángulo 11"/>
          <p:cNvSpPr/>
          <p:nvPr/>
        </p:nvSpPr>
        <p:spPr>
          <a:xfrm>
            <a:off x="1159219" y="3839980"/>
            <a:ext cx="159802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600" dirty="0"/>
              <a:t>Realizar</a:t>
            </a:r>
            <a:r>
              <a:rPr lang="es-EC" dirty="0"/>
              <a:t> mingas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867984" y="1012178"/>
            <a:ext cx="164416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400" dirty="0"/>
              <a:t>Elaboración de tachos ecológicos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401518" y="1287044"/>
            <a:ext cx="1702815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400" dirty="0"/>
              <a:t>Evitar taponamiento de alcantarillas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608666" y="6124819"/>
            <a:ext cx="220065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400" dirty="0"/>
              <a:t>Mejorar e implementar señalética</a:t>
            </a:r>
          </a:p>
        </p:txBody>
      </p:sp>
      <p:sp>
        <p:nvSpPr>
          <p:cNvPr id="16" name="Pergamino horizontal 15"/>
          <p:cNvSpPr/>
          <p:nvPr/>
        </p:nvSpPr>
        <p:spPr>
          <a:xfrm>
            <a:off x="141309" y="1012178"/>
            <a:ext cx="3033346" cy="1195598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ESTRATEGIA AMBIENTAL</a:t>
            </a:r>
            <a:endParaRPr lang="es-EC" sz="2000" b="1" dirty="0"/>
          </a:p>
        </p:txBody>
      </p:sp>
      <p:sp>
        <p:nvSpPr>
          <p:cNvPr id="17" name="Rectángulo 16"/>
          <p:cNvSpPr/>
          <p:nvPr/>
        </p:nvSpPr>
        <p:spPr>
          <a:xfrm>
            <a:off x="81572" y="151149"/>
            <a:ext cx="10861148" cy="6704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Objetivo: Generar acciones de fortalecimiento ambiental a través de actividades favorables para el entorno, con el fin de preservar los recursos naturales y a su vez fomentar el turismo responsable dentro de la parroquia.</a:t>
            </a:r>
            <a:endParaRPr lang="es-EC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Flecha abajo 17"/>
          <p:cNvSpPr/>
          <p:nvPr/>
        </p:nvSpPr>
        <p:spPr>
          <a:xfrm>
            <a:off x="7141103" y="4975936"/>
            <a:ext cx="668215" cy="86164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53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1217912" y="-139884"/>
            <a:ext cx="8153400" cy="7012459"/>
          </a:xfrm>
          <a:prstGeom prst="rect">
            <a:avLst/>
          </a:prstGeom>
          <a:noFill/>
        </p:spPr>
      </p:pic>
      <p:sp>
        <p:nvSpPr>
          <p:cNvPr id="16" name="Pergamino horizontal 15"/>
          <p:cNvSpPr/>
          <p:nvPr/>
        </p:nvSpPr>
        <p:spPr>
          <a:xfrm>
            <a:off x="1551682" y="1061101"/>
            <a:ext cx="3523584" cy="1195598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ESTRATEGIAS SOCIALES</a:t>
            </a:r>
            <a:endParaRPr lang="es-EC" sz="2000" b="1" dirty="0"/>
          </a:p>
        </p:txBody>
      </p:sp>
      <p:sp>
        <p:nvSpPr>
          <p:cNvPr id="17" name="Rectángulo 16"/>
          <p:cNvSpPr/>
          <p:nvPr/>
        </p:nvSpPr>
        <p:spPr>
          <a:xfrm>
            <a:off x="282836" y="202508"/>
            <a:ext cx="9346137" cy="6005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dirty="0"/>
              <a:t>Objetivo: Realizar programas de capacitaciones turísticas a través de talleres y charlas educativas con el fin de consolidar los conocimientos de cada una de las áreas que involucran al turismo</a:t>
            </a:r>
            <a:r>
              <a:rPr lang="es-ES" sz="1600" dirty="0" smtClean="0"/>
              <a:t>.</a:t>
            </a:r>
            <a:endParaRPr lang="es-EC" sz="16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43544295"/>
              </p:ext>
            </p:extLst>
          </p:nvPr>
        </p:nvGraphicFramePr>
        <p:xfrm>
          <a:off x="-854016" y="1560134"/>
          <a:ext cx="13046016" cy="395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47" y="4824434"/>
            <a:ext cx="1653830" cy="17025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12416" r="8983"/>
          <a:stretch/>
        </p:blipFill>
        <p:spPr>
          <a:xfrm>
            <a:off x="2781536" y="4152760"/>
            <a:ext cx="1587899" cy="1343348"/>
          </a:xfrm>
          <a:prstGeom prst="rect">
            <a:avLst/>
          </a:prstGeom>
        </p:spPr>
      </p:pic>
      <p:pic>
        <p:nvPicPr>
          <p:cNvPr id="6152" name="Picture 8" descr="Resultado de imagen para Actividades turÃ­stica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9"/>
          <a:stretch/>
        </p:blipFill>
        <p:spPr bwMode="auto">
          <a:xfrm>
            <a:off x="5075266" y="3971823"/>
            <a:ext cx="1739408" cy="161966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para Cursos de ingles teach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580" y="3269437"/>
            <a:ext cx="1872800" cy="15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sultado de imagen para Conservacion ambienta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40" y="2512456"/>
            <a:ext cx="2293710" cy="205358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2773561" y="2507751"/>
            <a:ext cx="5261982" cy="4525650"/>
          </a:xfrm>
          <a:prstGeom prst="rect">
            <a:avLst/>
          </a:prstGeom>
          <a:noFill/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94500649"/>
              </p:ext>
            </p:extLst>
          </p:nvPr>
        </p:nvGraphicFramePr>
        <p:xfrm>
          <a:off x="802292" y="2299696"/>
          <a:ext cx="9503229" cy="1000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Pergamino horizontal 15"/>
          <p:cNvSpPr/>
          <p:nvPr/>
        </p:nvSpPr>
        <p:spPr>
          <a:xfrm>
            <a:off x="1100847" y="1093029"/>
            <a:ext cx="2035214" cy="1080813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ESTRATEGIAS ECONÓMICAS</a:t>
            </a:r>
            <a:endParaRPr lang="es-EC" sz="2000" b="1" dirty="0"/>
          </a:p>
        </p:txBody>
      </p:sp>
      <p:sp>
        <p:nvSpPr>
          <p:cNvPr id="17" name="Rectángulo 16"/>
          <p:cNvSpPr/>
          <p:nvPr/>
        </p:nvSpPr>
        <p:spPr>
          <a:xfrm>
            <a:off x="586852" y="210411"/>
            <a:ext cx="986733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600" dirty="0"/>
              <a:t>Objetivo: Fomentar el desarrollo turístico comunitario a través de los programas de voluntariado para atenuar la pobreza,  beneficiando a los grupos más vulnerables.</a:t>
            </a:r>
            <a:endParaRPr lang="es-EC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1530" y="3997934"/>
            <a:ext cx="2736571" cy="21153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3915" y="3997934"/>
            <a:ext cx="2423039" cy="22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540835"/>
              </p:ext>
            </p:extLst>
          </p:nvPr>
        </p:nvGraphicFramePr>
        <p:xfrm>
          <a:off x="89554" y="2829328"/>
          <a:ext cx="7756416" cy="288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23"/>
          <p:cNvSpPr/>
          <p:nvPr/>
        </p:nvSpPr>
        <p:spPr>
          <a:xfrm>
            <a:off x="554589" y="591177"/>
            <a:ext cx="8029889" cy="718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Objetivo: Realizar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un seguimiento de los voluntarios a través de herramientas que nos permitan conocer el bienestar, la percepción y opinión de los voluntarios.</a:t>
            </a:r>
            <a:endParaRPr lang="es-EC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Pergamino horizontal 15"/>
          <p:cNvSpPr/>
          <p:nvPr/>
        </p:nvSpPr>
        <p:spPr>
          <a:xfrm>
            <a:off x="1124099" y="1784912"/>
            <a:ext cx="3523584" cy="1195598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ESTRATEGIAS </a:t>
            </a:r>
            <a:r>
              <a:rPr lang="es-EC" sz="2000" b="1" dirty="0" smtClean="0"/>
              <a:t>PARA LOS VOLUNTARIOS </a:t>
            </a:r>
            <a:endParaRPr lang="es-EC" sz="2000" b="1" dirty="0"/>
          </a:p>
        </p:txBody>
      </p:sp>
      <p:pic>
        <p:nvPicPr>
          <p:cNvPr id="7" name="Picture 2" descr="Resultado de imagen para Voluntari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9" y="2980510"/>
            <a:ext cx="3153571" cy="243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39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1121229" y="-251403"/>
            <a:ext cx="8153400" cy="7012459"/>
          </a:xfrm>
          <a:prstGeom prst="rect">
            <a:avLst/>
          </a:prstGeom>
          <a:noFill/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96717769"/>
              </p:ext>
            </p:extLst>
          </p:nvPr>
        </p:nvGraphicFramePr>
        <p:xfrm>
          <a:off x="97970" y="545494"/>
          <a:ext cx="120940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52791" y="359228"/>
            <a:ext cx="3655180" cy="675736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CONCLUSIONES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39" y="517584"/>
            <a:ext cx="9161253" cy="6564702"/>
          </a:xfrm>
          <a:noFill/>
        </p:spPr>
      </p:pic>
      <p:pic>
        <p:nvPicPr>
          <p:cNvPr id="3" name="video-15597758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45" y="-1"/>
            <a:ext cx="12066755" cy="64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0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990601" y="-489857"/>
            <a:ext cx="8153400" cy="7012459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334" y="293914"/>
            <a:ext cx="4449837" cy="675736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RECOMENDACIONES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58864376"/>
              </p:ext>
            </p:extLst>
          </p:nvPr>
        </p:nvGraphicFramePr>
        <p:xfrm>
          <a:off x="97970" y="545494"/>
          <a:ext cx="120940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30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3220" y="3002950"/>
            <a:ext cx="6050037" cy="13208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GRACIAS POR SU ATENCIÓN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677334" y="1285337"/>
            <a:ext cx="8596668" cy="4756026"/>
          </a:xfrm>
        </p:spPr>
        <p:txBody>
          <a:bodyPr/>
          <a:lstStyle/>
          <a:p>
            <a:endParaRPr lang="es-EC" dirty="0" smtClean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141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3"/>
          <p:cNvPicPr>
            <a:picLocks noChangeAspect="1"/>
          </p:cNvPicPr>
          <p:nvPr/>
        </p:nvPicPr>
        <p:blipFill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90" y="1042054"/>
            <a:ext cx="8701237" cy="586154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243" y="181155"/>
            <a:ext cx="6353195" cy="7106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IMPORTANCIA DEL PROBLEMA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762546"/>
              </p:ext>
            </p:extLst>
          </p:nvPr>
        </p:nvGraphicFramePr>
        <p:xfrm>
          <a:off x="336008" y="1091122"/>
          <a:ext cx="10821849" cy="576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do de imagen para asociacion de guias comunitarios de pedro vicente maldona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8" y="1104770"/>
            <a:ext cx="2961001" cy="198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232758" y="3079532"/>
            <a:ext cx="379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PARROQUIA DE PEDRO VICENTE MALDONADO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4522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/>
          <p:cNvPicPr>
            <a:picLocks noChangeAspect="1"/>
          </p:cNvPicPr>
          <p:nvPr/>
        </p:nvPicPr>
        <p:blipFill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8" y="179827"/>
            <a:ext cx="8701237" cy="586154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68442" y="117893"/>
            <a:ext cx="4938463" cy="865518"/>
          </a:xfrm>
        </p:spPr>
        <p:txBody>
          <a:bodyPr>
            <a:norm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OBJETIVOS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833031"/>
              </p:ext>
            </p:extLst>
          </p:nvPr>
        </p:nvGraphicFramePr>
        <p:xfrm>
          <a:off x="-224287" y="1216326"/>
          <a:ext cx="4132053" cy="4687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736106509"/>
              </p:ext>
            </p:extLst>
          </p:nvPr>
        </p:nvGraphicFramePr>
        <p:xfrm>
          <a:off x="4714814" y="1108046"/>
          <a:ext cx="7224143" cy="532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-115104" y="852255"/>
            <a:ext cx="4350618" cy="8655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dirty="0" smtClean="0">
                <a:solidFill>
                  <a:schemeClr val="tx1"/>
                </a:solidFill>
              </a:rPr>
              <a:t>Objetivo General 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2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8" y="1"/>
            <a:ext cx="8499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157" y="178279"/>
            <a:ext cx="8596668" cy="744747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TEORÍA ECONÓMICA DEL VOLUNTARIADO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60717" y="1518250"/>
            <a:ext cx="1820174" cy="7504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Voluntariado</a:t>
            </a:r>
            <a:endParaRPr lang="es-EC" dirty="0"/>
          </a:p>
        </p:txBody>
      </p:sp>
      <p:sp>
        <p:nvSpPr>
          <p:cNvPr id="7" name="Rectángulo redondeado 6"/>
          <p:cNvSpPr/>
          <p:nvPr/>
        </p:nvSpPr>
        <p:spPr>
          <a:xfrm>
            <a:off x="560717" y="4137807"/>
            <a:ext cx="1820174" cy="7504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Actividad Económica</a:t>
            </a:r>
            <a:endParaRPr lang="es-EC" dirty="0"/>
          </a:p>
        </p:txBody>
      </p:sp>
      <p:sp>
        <p:nvSpPr>
          <p:cNvPr id="8" name="Rectángulo redondeado 7"/>
          <p:cNvSpPr/>
          <p:nvPr/>
        </p:nvSpPr>
        <p:spPr>
          <a:xfrm>
            <a:off x="3677393" y="1518250"/>
            <a:ext cx="1820174" cy="7504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Motivación altruista</a:t>
            </a:r>
            <a:endParaRPr lang="es-EC" dirty="0"/>
          </a:p>
        </p:txBody>
      </p:sp>
      <p:sp>
        <p:nvSpPr>
          <p:cNvPr id="9" name="Rectángulo redondeado 8"/>
          <p:cNvSpPr/>
          <p:nvPr/>
        </p:nvSpPr>
        <p:spPr>
          <a:xfrm>
            <a:off x="7556739" y="2398143"/>
            <a:ext cx="2665561" cy="124795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Con la finalidad de ayudar a terceros y mejorar la calidad de vida de la comunidad</a:t>
            </a:r>
            <a:endParaRPr lang="es-EC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3474121" y="4731591"/>
            <a:ext cx="2364740" cy="1063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Emprendedor social</a:t>
            </a:r>
            <a:endParaRPr lang="es-EC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3583940" y="3318296"/>
            <a:ext cx="2145102" cy="8741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Donante</a:t>
            </a:r>
            <a:endParaRPr lang="es-EC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560717" y="5601844"/>
            <a:ext cx="2364740" cy="106392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Autor: Juan Manuel Andrés Jovani</a:t>
            </a:r>
            <a:endParaRPr lang="es-EC" sz="1000" dirty="0"/>
          </a:p>
        </p:txBody>
      </p:sp>
      <p:cxnSp>
        <p:nvCxnSpPr>
          <p:cNvPr id="4" name="Conector recto 3"/>
          <p:cNvCxnSpPr>
            <a:stCxn id="6" idx="3"/>
            <a:endCxn id="8" idx="1"/>
          </p:cNvCxnSpPr>
          <p:nvPr/>
        </p:nvCxnSpPr>
        <p:spPr>
          <a:xfrm>
            <a:off x="2380891" y="1893499"/>
            <a:ext cx="12965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>
            <a:stCxn id="7" idx="3"/>
            <a:endCxn id="13" idx="1"/>
          </p:cNvCxnSpPr>
          <p:nvPr/>
        </p:nvCxnSpPr>
        <p:spPr>
          <a:xfrm flipV="1">
            <a:off x="2380891" y="3755368"/>
            <a:ext cx="1203049" cy="757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>
            <a:stCxn id="7" idx="3"/>
            <a:endCxn id="11" idx="1"/>
          </p:cNvCxnSpPr>
          <p:nvPr/>
        </p:nvCxnSpPr>
        <p:spPr>
          <a:xfrm>
            <a:off x="2380891" y="4513056"/>
            <a:ext cx="1093230" cy="7504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30"/>
          <p:cNvCxnSpPr>
            <a:stCxn id="13" idx="3"/>
          </p:cNvCxnSpPr>
          <p:nvPr/>
        </p:nvCxnSpPr>
        <p:spPr>
          <a:xfrm>
            <a:off x="5729042" y="3755368"/>
            <a:ext cx="878587" cy="4881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32"/>
          <p:cNvCxnSpPr>
            <a:stCxn id="11" idx="3"/>
          </p:cNvCxnSpPr>
          <p:nvPr/>
        </p:nvCxnSpPr>
        <p:spPr>
          <a:xfrm flipV="1">
            <a:off x="5838861" y="4243480"/>
            <a:ext cx="768768" cy="1020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6607629" y="4243480"/>
            <a:ext cx="23471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8954825" y="3646097"/>
            <a:ext cx="0" cy="59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38"/>
          <p:cNvCxnSpPr>
            <a:stCxn id="8" idx="3"/>
          </p:cNvCxnSpPr>
          <p:nvPr/>
        </p:nvCxnSpPr>
        <p:spPr>
          <a:xfrm>
            <a:off x="5497567" y="1893499"/>
            <a:ext cx="34572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>
            <a:off x="8954825" y="1893499"/>
            <a:ext cx="0" cy="504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4" name="Picture 4" descr="Resultado de imagen para ong voluntari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636">
            <a:off x="9008026" y="4363977"/>
            <a:ext cx="30099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0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contenido 3"/>
          <p:cNvPicPr>
            <a:picLocks noChangeAspect="1"/>
          </p:cNvPicPr>
          <p:nvPr/>
        </p:nvPicPr>
        <p:blipFill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3" y="895349"/>
            <a:ext cx="8701237" cy="5861548"/>
          </a:xfrm>
          <a:prstGeom prst="rect">
            <a:avLst/>
          </a:prstGeom>
          <a:noFill/>
        </p:spPr>
      </p:pic>
      <p:pic>
        <p:nvPicPr>
          <p:cNvPr id="9222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63" y="1849793"/>
            <a:ext cx="4478785" cy="38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489815" y="6204857"/>
            <a:ext cx="2364740" cy="41342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Autor: </a:t>
            </a:r>
            <a:r>
              <a:rPr lang="es-EC" sz="1100" dirty="0" err="1" smtClean="0"/>
              <a:t>Brundtland</a:t>
            </a:r>
            <a:r>
              <a:rPr lang="es-EC" sz="1100" dirty="0" smtClean="0"/>
              <a:t>, 1987</a:t>
            </a:r>
            <a:endParaRPr lang="es-EC" sz="1100" dirty="0"/>
          </a:p>
        </p:txBody>
      </p:sp>
      <p:sp>
        <p:nvSpPr>
          <p:cNvPr id="3" name="Rectángulo 2"/>
          <p:cNvSpPr/>
          <p:nvPr/>
        </p:nvSpPr>
        <p:spPr>
          <a:xfrm>
            <a:off x="660114" y="3641457"/>
            <a:ext cx="177805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dirty="0"/>
              <a:t>Calidad de vida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820748" y="2810460"/>
            <a:ext cx="299772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dirty="0"/>
              <a:t>Distribución equitativa de los recursos.</a:t>
            </a:r>
          </a:p>
          <a:p>
            <a:pPr lvl="0" algn="ctr"/>
            <a:r>
              <a:rPr lang="es-EC" dirty="0"/>
              <a:t>Generar fuentes de empleo.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775410" y="934371"/>
            <a:ext cx="299953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dirty="0"/>
              <a:t>Cuidar del medio ambiente</a:t>
            </a:r>
          </a:p>
        </p:txBody>
      </p:sp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55" y="1481480"/>
            <a:ext cx="2286000" cy="192914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429" y="4206474"/>
            <a:ext cx="3030534" cy="1998383"/>
          </a:xfrm>
          <a:prstGeom prst="rect">
            <a:avLst/>
          </a:prstGeom>
        </p:spPr>
      </p:pic>
      <p:pic>
        <p:nvPicPr>
          <p:cNvPr id="9226" name="Picture 10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242" y="4263553"/>
            <a:ext cx="2914197" cy="19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58157" y="178279"/>
            <a:ext cx="8596668" cy="744747"/>
          </a:xfrm>
        </p:spPr>
        <p:txBody>
          <a:bodyPr>
            <a:norm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TEORÍA DEL DESARROLLO SOSTENIBLE 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134" y="296334"/>
            <a:ext cx="8596668" cy="13208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850364"/>
              </p:ext>
            </p:extLst>
          </p:nvPr>
        </p:nvGraphicFramePr>
        <p:xfrm>
          <a:off x="177799" y="1363135"/>
          <a:ext cx="10358273" cy="471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8582782" y="129654"/>
            <a:ext cx="3832020" cy="3828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1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3 Rectángulo"/>
              <p:cNvSpPr/>
              <p:nvPr/>
            </p:nvSpPr>
            <p:spPr>
              <a:xfrm>
                <a:off x="627797" y="3533091"/>
                <a:ext cx="3390601" cy="769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/>
                        <m:t>𝑛</m:t>
                      </m:r>
                      <m:r>
                        <a:rPr lang="es-ES" sz="2000" i="1"/>
                        <m:t>=</m:t>
                      </m:r>
                      <m:f>
                        <m:fPr>
                          <m:ctrlPr>
                            <a:rPr lang="es-EC" sz="2000" i="1"/>
                          </m:ctrlPr>
                        </m:fPr>
                        <m:num>
                          <m:sSup>
                            <m:sSupPr>
                              <m:ctrlPr>
                                <a:rPr lang="es-EC" sz="2000" i="1"/>
                              </m:ctrlPr>
                            </m:sSupPr>
                            <m:e>
                              <m:r>
                                <a:rPr lang="es-ES" sz="2000" i="1"/>
                                <m:t>𝑧</m:t>
                              </m:r>
                            </m:e>
                            <m:sup>
                              <m:r>
                                <a:rPr lang="es-ES" sz="2000" i="1"/>
                                <m:t>2</m:t>
                              </m:r>
                            </m:sup>
                          </m:sSup>
                          <m:r>
                            <a:rPr lang="es-ES" sz="2000" i="1"/>
                            <m:t>∗</m:t>
                          </m:r>
                          <m:r>
                            <a:rPr lang="es-ES" sz="2000" i="1"/>
                            <m:t>𝑝</m:t>
                          </m:r>
                          <m:r>
                            <a:rPr lang="es-ES" sz="2000" i="1"/>
                            <m:t>∗</m:t>
                          </m:r>
                          <m:r>
                            <a:rPr lang="es-ES" sz="2000" i="1"/>
                            <m:t>𝑞</m:t>
                          </m:r>
                          <m:r>
                            <a:rPr lang="es-ES" sz="2000" i="1"/>
                            <m:t>∗</m:t>
                          </m:r>
                          <m:r>
                            <a:rPr lang="es-ES" sz="2000" i="1"/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s-EC" sz="2000" i="1"/>
                              </m:ctrlPr>
                            </m:sSupPr>
                            <m:e>
                              <m:r>
                                <a:rPr lang="es-ES" sz="2000" i="1"/>
                                <m:t>𝑒</m:t>
                              </m:r>
                            </m:e>
                            <m:sup>
                              <m:r>
                                <a:rPr lang="es-ES" sz="2000" i="1"/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s-EC" sz="2000" i="1"/>
                              </m:ctrlPr>
                            </m:dPr>
                            <m:e>
                              <m:r>
                                <a:rPr lang="es-ES" sz="2000" i="1"/>
                                <m:t>𝑁</m:t>
                              </m:r>
                              <m:r>
                                <a:rPr lang="es-ES" sz="2000" i="1"/>
                                <m:t>−1</m:t>
                              </m:r>
                            </m:e>
                          </m:d>
                          <m:r>
                            <a:rPr lang="es-ES" sz="2000" i="1"/>
                            <m:t>+</m:t>
                          </m:r>
                          <m:sSup>
                            <m:sSupPr>
                              <m:ctrlPr>
                                <a:rPr lang="es-EC" sz="2000" i="1"/>
                              </m:ctrlPr>
                            </m:sSupPr>
                            <m:e>
                              <m:r>
                                <a:rPr lang="es-ES" sz="2000" i="1"/>
                                <m:t>𝑧</m:t>
                              </m:r>
                            </m:e>
                            <m:sup>
                              <m:r>
                                <a:rPr lang="es-ES" sz="2000" i="1"/>
                                <m:t>2</m:t>
                              </m:r>
                            </m:sup>
                          </m:sSup>
                          <m:r>
                            <a:rPr lang="es-ES" sz="2000" i="1"/>
                            <m:t>∗</m:t>
                          </m:r>
                          <m:r>
                            <a:rPr lang="es-ES" sz="2000" i="1"/>
                            <m:t>𝑝</m:t>
                          </m:r>
                          <m:r>
                            <a:rPr lang="es-ES" sz="2000" i="1"/>
                            <m:t>∗</m:t>
                          </m:r>
                          <m:r>
                            <a:rPr lang="es-ES" sz="2000" i="1"/>
                            <m:t>𝑞</m:t>
                          </m:r>
                        </m:den>
                      </m:f>
                    </m:oMath>
                  </m:oMathPara>
                </a14:m>
                <a:endParaRPr lang="es-EC" sz="2000" dirty="0"/>
              </a:p>
            </p:txBody>
          </p:sp>
        </mc:Choice>
        <mc:Fallback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97" y="3533091"/>
                <a:ext cx="3390601" cy="7696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723679"/>
              </p:ext>
            </p:extLst>
          </p:nvPr>
        </p:nvGraphicFramePr>
        <p:xfrm>
          <a:off x="5336275" y="1011647"/>
          <a:ext cx="3875964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5243"/>
                <a:gridCol w="1940721"/>
              </a:tblGrid>
              <a:tr h="446758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Valores de la muestra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675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Parámetro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Valor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44675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N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5561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44675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Z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1.96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44675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0.5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44675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Q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0.5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44675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E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0.05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27797" y="477672"/>
            <a:ext cx="453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CALCULO DE LA MUESTRA</a:t>
            </a:r>
            <a:endParaRPr lang="es-EC" sz="2800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796004059"/>
              </p:ext>
            </p:extLst>
          </p:nvPr>
        </p:nvGraphicFramePr>
        <p:xfrm>
          <a:off x="764274" y="1000892"/>
          <a:ext cx="3248167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0" name="9 Rectángulo"/>
              <p:cNvSpPr/>
              <p:nvPr/>
            </p:nvSpPr>
            <p:spPr>
              <a:xfrm>
                <a:off x="802496" y="4580939"/>
                <a:ext cx="4181658" cy="75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/>
                        <m:t>𝑛</m:t>
                      </m:r>
                      <m:r>
                        <a:rPr lang="es-ES" i="1"/>
                        <m:t>=</m:t>
                      </m:r>
                      <m:f>
                        <m:fPr>
                          <m:ctrlPr>
                            <a:rPr lang="es-EC" i="1"/>
                          </m:ctrlPr>
                        </m:fPr>
                        <m:num>
                          <m:sSup>
                            <m:sSupPr>
                              <m:ctrlPr>
                                <a:rPr lang="es-EC" i="1"/>
                              </m:ctrlPr>
                            </m:sSupPr>
                            <m:e>
                              <m:r>
                                <a:rPr lang="es-ES" i="1"/>
                                <m:t>1,96</m:t>
                              </m:r>
                            </m:e>
                            <m:sup>
                              <m:r>
                                <a:rPr lang="es-ES" i="1"/>
                                <m:t>2</m:t>
                              </m:r>
                            </m:sup>
                          </m:sSup>
                          <m:r>
                            <a:rPr lang="es-ES" i="1"/>
                            <m:t>∗0.5∗0.5∗5561</m:t>
                          </m:r>
                        </m:num>
                        <m:den>
                          <m:sSup>
                            <m:sSupPr>
                              <m:ctrlPr>
                                <a:rPr lang="es-EC" i="1"/>
                              </m:ctrlPr>
                            </m:sSupPr>
                            <m:e>
                              <m:r>
                                <a:rPr lang="es-ES" i="1"/>
                                <m:t>0.05</m:t>
                              </m:r>
                            </m:e>
                            <m:sup>
                              <m:r>
                                <a:rPr lang="es-ES" i="1"/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s-EC" i="1"/>
                              </m:ctrlPr>
                            </m:dPr>
                            <m:e>
                              <m:r>
                                <a:rPr lang="es-ES" i="1"/>
                                <m:t>5561−1</m:t>
                              </m:r>
                            </m:e>
                          </m:d>
                          <m:r>
                            <a:rPr lang="es-ES" i="1"/>
                            <m:t>+</m:t>
                          </m:r>
                          <m:sSup>
                            <m:sSupPr>
                              <m:ctrlPr>
                                <a:rPr lang="es-EC" i="1"/>
                              </m:ctrlPr>
                            </m:sSupPr>
                            <m:e>
                              <m:r>
                                <a:rPr lang="es-ES" i="1"/>
                                <m:t>1.96</m:t>
                              </m:r>
                            </m:e>
                            <m:sup>
                              <m:r>
                                <a:rPr lang="es-ES" i="1"/>
                                <m:t>2</m:t>
                              </m:r>
                            </m:sup>
                          </m:sSup>
                          <m:r>
                            <a:rPr lang="es-ES" i="1"/>
                            <m:t>∗0.5∗0.5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96" y="4580939"/>
                <a:ext cx="4181658" cy="75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0 Rectángulo"/>
          <p:cNvSpPr/>
          <p:nvPr/>
        </p:nvSpPr>
        <p:spPr>
          <a:xfrm>
            <a:off x="1895936" y="5741875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n = 360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26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contenido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B8C9A"/>
              </a:clrFrom>
              <a:clrTo>
                <a:srgbClr val="8B8C9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4588"/>
          <a:stretch/>
        </p:blipFill>
        <p:spPr>
          <a:xfrm>
            <a:off x="1247409" y="-201875"/>
            <a:ext cx="7947589" cy="6803335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8771" y="397934"/>
            <a:ext cx="4521199" cy="897467"/>
          </a:xfrm>
        </p:spPr>
        <p:txBody>
          <a:bodyPr>
            <a:normAutofit/>
          </a:bodyPr>
          <a:lstStyle/>
          <a:p>
            <a:r>
              <a:rPr lang="es-EC" sz="2400" b="1" dirty="0" smtClean="0">
                <a:solidFill>
                  <a:schemeClr val="tx1"/>
                </a:solidFill>
              </a:rPr>
              <a:t>VOLUNTARIADO EN EL MUNDO</a:t>
            </a:r>
            <a:endParaRPr lang="es-EC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04606410"/>
              </p:ext>
            </p:extLst>
          </p:nvPr>
        </p:nvGraphicFramePr>
        <p:xfrm>
          <a:off x="85111" y="2944422"/>
          <a:ext cx="3809643" cy="82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Marcador de contenido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5145451"/>
              </p:ext>
            </p:extLst>
          </p:nvPr>
        </p:nvGraphicFramePr>
        <p:xfrm>
          <a:off x="85111" y="730252"/>
          <a:ext cx="5883889" cy="2548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7109133" y="122767"/>
            <a:ext cx="4689030" cy="5503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2400" b="1" dirty="0" smtClean="0">
                <a:solidFill>
                  <a:schemeClr val="tx1"/>
                </a:solidFill>
              </a:rPr>
              <a:t>VOLUNTARIADO EN EL ECUADOR</a:t>
            </a:r>
            <a:endParaRPr lang="es-EC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Resultado de imagen para voluntarios de la ONU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2283" r="1964" b="50228"/>
          <a:stretch/>
        </p:blipFill>
        <p:spPr bwMode="auto">
          <a:xfrm>
            <a:off x="523866" y="4108465"/>
            <a:ext cx="3205034" cy="6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207104271"/>
              </p:ext>
            </p:extLst>
          </p:nvPr>
        </p:nvGraphicFramePr>
        <p:xfrm>
          <a:off x="5969000" y="1636185"/>
          <a:ext cx="6163733" cy="4114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9" name="AutoShape 4" descr="Resultado de imagen para LEY"/>
          <p:cNvSpPr>
            <a:spLocks noChangeAspect="1" noChangeArrowheads="1"/>
          </p:cNvSpPr>
          <p:nvPr/>
        </p:nvSpPr>
        <p:spPr bwMode="auto">
          <a:xfrm>
            <a:off x="4075642" y="7556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8" name="7 Diagrama"/>
          <p:cNvGraphicFramePr/>
          <p:nvPr/>
        </p:nvGraphicFramePr>
        <p:xfrm>
          <a:off x="5334000" y="5096933"/>
          <a:ext cx="2319867" cy="1308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2" name="Rectángulo redondeado 11"/>
          <p:cNvSpPr/>
          <p:nvPr/>
        </p:nvSpPr>
        <p:spPr>
          <a:xfrm>
            <a:off x="7785101" y="5214406"/>
            <a:ext cx="2243667" cy="10244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Art. 37 y 38 del C.P.C.</a:t>
            </a:r>
            <a:endParaRPr lang="es-EC" dirty="0"/>
          </a:p>
        </p:txBody>
      </p:sp>
      <p:pic>
        <p:nvPicPr>
          <p:cNvPr id="2054" name="Picture 6" descr="Resultado de imagen para LEY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48" y="559860"/>
            <a:ext cx="1905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n relacionada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37" y="1148295"/>
            <a:ext cx="1170711" cy="11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449200" y="3996267"/>
            <a:ext cx="1183361" cy="111195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7"/>
          <a:srcRect b="16270"/>
          <a:stretch/>
        </p:blipFill>
        <p:spPr>
          <a:xfrm>
            <a:off x="10449200" y="5510357"/>
            <a:ext cx="1191828" cy="993485"/>
          </a:xfrm>
          <a:prstGeom prst="rect">
            <a:avLst/>
          </a:prstGeom>
        </p:spPr>
      </p:pic>
      <p:pic>
        <p:nvPicPr>
          <p:cNvPr id="2062" name="Picture 14" descr="Resultado de imagen para cooperating volunteer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b="15022"/>
          <a:stretch/>
        </p:blipFill>
        <p:spPr bwMode="auto">
          <a:xfrm>
            <a:off x="1403239" y="4883315"/>
            <a:ext cx="1877774" cy="173778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TM02900743[[fn=Orgánico]]</Template>
  <TotalTime>1292</TotalTime>
  <Words>1072</Words>
  <Application>Microsoft Office PowerPoint</Application>
  <PresentationFormat>Personalizado</PresentationFormat>
  <Paragraphs>181</Paragraphs>
  <Slides>21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HDOfficeLightV0</vt:lpstr>
      <vt:lpstr>Faceta</vt:lpstr>
      <vt:lpstr>EL VOLUNTARIADO COMO ALTERNATIVA DEL TURISMO COMUNITARIO EN LA PARROQUIA DE PEDRO VICENTE MALDONADO</vt:lpstr>
      <vt:lpstr>Presentación de PowerPoint</vt:lpstr>
      <vt:lpstr>IMPORTANCIA DEL PROBLEMA</vt:lpstr>
      <vt:lpstr>OBJETIVOS</vt:lpstr>
      <vt:lpstr>TEORÍA ECONÓMICA DEL VOLUNTARIADO</vt:lpstr>
      <vt:lpstr>TEORÍA DEL DESARROLLO SOSTENIBLE </vt:lpstr>
      <vt:lpstr>METODOLOGÍA</vt:lpstr>
      <vt:lpstr>Presentación de PowerPoint</vt:lpstr>
      <vt:lpstr>VOLUNTARIADO EN EL MUNDO</vt:lpstr>
      <vt:lpstr>PARROQUIA DE PEDRO VICENTE MALDONADO MACROENTORNO</vt:lpstr>
      <vt:lpstr>Presentación de PowerPoint</vt:lpstr>
      <vt:lpstr>ENCUESTA</vt:lpstr>
      <vt:lpstr>Presentación de PowerPoint</vt:lpstr>
      <vt:lpstr>PERFIL DEL VOLUNTARIO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GRACIAS POR SU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Millingalli</dc:creator>
  <cp:lastModifiedBy>Bryan Amón</cp:lastModifiedBy>
  <cp:revision>111</cp:revision>
  <dcterms:created xsi:type="dcterms:W3CDTF">2019-06-04T22:13:08Z</dcterms:created>
  <dcterms:modified xsi:type="dcterms:W3CDTF">2019-06-10T12:11:59Z</dcterms:modified>
</cp:coreProperties>
</file>