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55" r:id="rId3"/>
  </p:sldMasterIdLst>
  <p:notesMasterIdLst>
    <p:notesMasterId r:id="rId37"/>
  </p:notesMasterIdLst>
  <p:sldIdLst>
    <p:sldId id="361" r:id="rId4"/>
    <p:sldId id="261" r:id="rId5"/>
    <p:sldId id="328" r:id="rId6"/>
    <p:sldId id="357" r:id="rId7"/>
    <p:sldId id="277" r:id="rId8"/>
    <p:sldId id="268" r:id="rId9"/>
    <p:sldId id="373" r:id="rId10"/>
    <p:sldId id="278" r:id="rId11"/>
    <p:sldId id="363" r:id="rId12"/>
    <p:sldId id="280" r:id="rId13"/>
    <p:sldId id="272" r:id="rId14"/>
    <p:sldId id="292" r:id="rId15"/>
    <p:sldId id="364" r:id="rId16"/>
    <p:sldId id="356" r:id="rId17"/>
    <p:sldId id="275" r:id="rId18"/>
    <p:sldId id="372" r:id="rId19"/>
    <p:sldId id="374" r:id="rId20"/>
    <p:sldId id="376" r:id="rId21"/>
    <p:sldId id="377" r:id="rId22"/>
    <p:sldId id="378" r:id="rId23"/>
    <p:sldId id="379" r:id="rId24"/>
    <p:sldId id="375" r:id="rId25"/>
    <p:sldId id="380" r:id="rId26"/>
    <p:sldId id="366" r:id="rId27"/>
    <p:sldId id="318" r:id="rId28"/>
    <p:sldId id="381" r:id="rId29"/>
    <p:sldId id="382" r:id="rId30"/>
    <p:sldId id="325" r:id="rId31"/>
    <p:sldId id="383" r:id="rId32"/>
    <p:sldId id="371" r:id="rId33"/>
    <p:sldId id="367" r:id="rId34"/>
    <p:sldId id="368" r:id="rId35"/>
    <p:sldId id="369" r:id="rId36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4434" autoAdjust="0"/>
  </p:normalViewPr>
  <p:slideViewPr>
    <p:cSldViewPr snapToGrid="0">
      <p:cViewPr>
        <p:scale>
          <a:sx n="50" d="100"/>
          <a:sy n="50" d="100"/>
        </p:scale>
        <p:origin x="696" y="-42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ja\Dropbox\Plan%20de%20Tesis\CAPITULO%20II\resultados%20encuesta%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ja\Dropbox\Plan%20de%20Tesis\CAPITULO%20II\resultados%20encuesta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ja\Dropbox\Plan%20de%20Tesis\CAPITULO%20II\resultados%20encuesta%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ja\Dropbox\Plan%20de%20Tesis\CAPITULO%20II\resultados%20encuesta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C"/>
              <a:t>Visita atractivos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Hoja1!$A$56:$A$65</c:f>
              <c:strCache>
                <c:ptCount val="10"/>
                <c:pt idx="0">
                  <c:v>Parque Central de Chillogallo</c:v>
                </c:pt>
                <c:pt idx="1">
                  <c:v>Iglesia Antigua de Chillogallo</c:v>
                </c:pt>
                <c:pt idx="2">
                  <c:v>Centro Cívico Cultural Museo y Biblioteca Mariscal Sucre</c:v>
                </c:pt>
                <c:pt idx="3">
                  <c:v>Monumento al Mariscal Sucre</c:v>
                </c:pt>
                <c:pt idx="4">
                  <c:v>Hacienda Las Cuadras ( Parque las Cuadras)</c:v>
                </c:pt>
                <c:pt idx="5">
                  <c:v>Hacienda El Carmen ( estación del Metro - Quitumbe)</c:v>
                </c:pt>
                <c:pt idx="6">
                  <c:v>Capilla del Señor del Buen Suceso</c:v>
                </c:pt>
                <c:pt idx="7">
                  <c:v>Mercado de Chillogallo</c:v>
                </c:pt>
                <c:pt idx="8">
                  <c:v>Cementerio de Chillogallo</c:v>
                </c:pt>
                <c:pt idx="9">
                  <c:v>Antigua Vía Chiriboga</c:v>
                </c:pt>
              </c:strCache>
            </c:strRef>
          </c:cat>
          <c:val>
            <c:numRef>
              <c:f>Hoja1!$E$56:$E$65</c:f>
              <c:numCache>
                <c:formatCode>0%</c:formatCode>
                <c:ptCount val="10"/>
                <c:pt idx="0">
                  <c:v>0.15648854961832062</c:v>
                </c:pt>
                <c:pt idx="1">
                  <c:v>3.8167938931297711E-2</c:v>
                </c:pt>
                <c:pt idx="2">
                  <c:v>9.1603053435114504E-2</c:v>
                </c:pt>
                <c:pt idx="3">
                  <c:v>5.3435114503816793E-2</c:v>
                </c:pt>
                <c:pt idx="4">
                  <c:v>0.12213740458015267</c:v>
                </c:pt>
                <c:pt idx="5">
                  <c:v>0.17557251908396945</c:v>
                </c:pt>
                <c:pt idx="6">
                  <c:v>9.9236641221374045E-2</c:v>
                </c:pt>
                <c:pt idx="7">
                  <c:v>4.5801526717557252E-2</c:v>
                </c:pt>
                <c:pt idx="8">
                  <c:v>0.14885496183206107</c:v>
                </c:pt>
                <c:pt idx="9">
                  <c:v>6.8702290076335881E-2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204984"/>
        <c:axId val="270205376"/>
      </c:barChart>
      <c:catAx>
        <c:axId val="27020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0205376"/>
        <c:crosses val="autoZero"/>
        <c:auto val="1"/>
        <c:lblAlgn val="ctr"/>
        <c:lblOffset val="100"/>
        <c:noMultiLvlLbl val="0"/>
      </c:catAx>
      <c:valAx>
        <c:axId val="27020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02049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degustación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Hoja1!$A$116:$A$127</c:f>
              <c:strCache>
                <c:ptCount val="12"/>
                <c:pt idx="0">
                  <c:v>tortillas con caucara</c:v>
                </c:pt>
                <c:pt idx="1">
                  <c:v>chochos con tostado</c:v>
                </c:pt>
                <c:pt idx="2">
                  <c:v>katzos con tostado</c:v>
                </c:pt>
                <c:pt idx="3">
                  <c:v>colada de churos</c:v>
                </c:pt>
                <c:pt idx="4">
                  <c:v>hornado</c:v>
                </c:pt>
                <c:pt idx="5">
                  <c:v>yahuarlocro</c:v>
                </c:pt>
                <c:pt idx="6">
                  <c:v>caldo de pata</c:v>
                </c:pt>
                <c:pt idx="7">
                  <c:v>caldo de 31</c:v>
                </c:pt>
                <c:pt idx="8">
                  <c:v>tripa mishqui</c:v>
                </c:pt>
                <c:pt idx="9">
                  <c:v>colada morada</c:v>
                </c:pt>
                <c:pt idx="10">
                  <c:v>rosero quiteño</c:v>
                </c:pt>
                <c:pt idx="11">
                  <c:v>chicha</c:v>
                </c:pt>
              </c:strCache>
            </c:strRef>
          </c:cat>
          <c:val>
            <c:numRef>
              <c:f>Hoja1!$C$116:$C$127</c:f>
              <c:numCache>
                <c:formatCode>0%</c:formatCode>
                <c:ptCount val="12"/>
                <c:pt idx="0">
                  <c:v>0.17171717171717171</c:v>
                </c:pt>
                <c:pt idx="1">
                  <c:v>0.10101010101010101</c:v>
                </c:pt>
                <c:pt idx="2">
                  <c:v>2.0202020202020204E-2</c:v>
                </c:pt>
                <c:pt idx="3">
                  <c:v>5.5555555555555552E-2</c:v>
                </c:pt>
                <c:pt idx="4">
                  <c:v>0.14141414141414141</c:v>
                </c:pt>
                <c:pt idx="5">
                  <c:v>2.0202020202020204E-2</c:v>
                </c:pt>
                <c:pt idx="6">
                  <c:v>4.0404040404040407E-2</c:v>
                </c:pt>
                <c:pt idx="7">
                  <c:v>0.15151515151515152</c:v>
                </c:pt>
                <c:pt idx="8">
                  <c:v>7.0707070707070704E-2</c:v>
                </c:pt>
                <c:pt idx="9">
                  <c:v>4.5454545454545456E-2</c:v>
                </c:pt>
                <c:pt idx="10">
                  <c:v>7.0707070707070704E-2</c:v>
                </c:pt>
                <c:pt idx="11">
                  <c:v>0.1111111111111111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122192"/>
        <c:axId val="274121016"/>
      </c:barChart>
      <c:catAx>
        <c:axId val="27412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1016"/>
        <c:crosses val="autoZero"/>
        <c:auto val="1"/>
        <c:lblAlgn val="ctr"/>
        <c:lblOffset val="100"/>
        <c:noMultiLvlLbl val="0"/>
      </c:catAx>
      <c:valAx>
        <c:axId val="274121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21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C"/>
              <a:t>Conoce las festividades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Hoja2!$C$1</c:f>
              <c:strCache>
                <c:ptCount val="1"/>
                <c:pt idx="0">
                  <c:v>CARNAVAL </c:v>
                </c:pt>
              </c:strCache>
            </c:strRef>
          </c:tx>
          <c:spPr>
            <a:solidFill>
              <a:schemeClr val="accent1">
                <a:shade val="61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Hoja2!$C$2:$C$4</c:f>
              <c:numCache>
                <c:formatCode>0%</c:formatCode>
                <c:ptCount val="2"/>
                <c:pt idx="0">
                  <c:v>4.2253521126760563E-2</c:v>
                </c:pt>
                <c:pt idx="1">
                  <c:v>0.10563380281690141</c:v>
                </c:pt>
              </c:numCache>
              <c:extLst/>
            </c:numRef>
          </c:val>
        </c:ser>
        <c:ser>
          <c:idx val="2"/>
          <c:order val="2"/>
          <c:tx>
            <c:strRef>
              <c:f>Hoja2!$E$1</c:f>
              <c:strCache>
                <c:ptCount val="1"/>
                <c:pt idx="0">
                  <c:v>Pase del Niño 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Hoja2!$E$2:$E$4</c:f>
              <c:numCache>
                <c:formatCode>0%</c:formatCode>
                <c:ptCount val="2"/>
                <c:pt idx="0">
                  <c:v>4.9295774647887321E-2</c:v>
                </c:pt>
                <c:pt idx="1">
                  <c:v>4.9295774647887321E-2</c:v>
                </c:pt>
              </c:numCache>
              <c:extLst/>
            </c:numRef>
          </c:val>
        </c:ser>
        <c:ser>
          <c:idx val="3"/>
          <c:order val="3"/>
          <c:tx>
            <c:strRef>
              <c:f>Hoja2!$G$1</c:f>
              <c:strCache>
                <c:ptCount val="1"/>
                <c:pt idx="0">
                  <c:v>Misa Navidad </c:v>
                </c:pt>
              </c:strCache>
            </c:strRef>
          </c:tx>
          <c:spPr>
            <a:solidFill>
              <a:schemeClr val="accent1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Hoja2!$G$2:$G$4</c:f>
              <c:numCache>
                <c:formatCode>0%</c:formatCode>
                <c:ptCount val="2"/>
                <c:pt idx="0">
                  <c:v>4.9295774647887321E-2</c:v>
                </c:pt>
                <c:pt idx="1">
                  <c:v>5.6338028169014086E-2</c:v>
                </c:pt>
              </c:numCache>
              <c:extLst/>
            </c:numRef>
          </c:val>
        </c:ser>
        <c:ser>
          <c:idx val="4"/>
          <c:order val="4"/>
          <c:tx>
            <c:strRef>
              <c:f>Hoja2!$I$1</c:f>
              <c:strCache>
                <c:ptCount val="1"/>
                <c:pt idx="0">
                  <c:v>Fiestas Parroquiales</c:v>
                </c:pt>
              </c:strCache>
            </c:strRef>
          </c:tx>
          <c:spPr>
            <a:solidFill>
              <a:schemeClr val="accent1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Hoja2!$I$2:$I$4</c:f>
              <c:numCache>
                <c:formatCode>0%</c:formatCode>
                <c:ptCount val="2"/>
                <c:pt idx="0">
                  <c:v>4.9295774647887321E-2</c:v>
                </c:pt>
                <c:pt idx="1">
                  <c:v>4.2253521126760563E-2</c:v>
                </c:pt>
              </c:numCache>
              <c:extLst/>
            </c:numRef>
          </c:val>
        </c:ser>
        <c:ser>
          <c:idx val="5"/>
          <c:order val="5"/>
          <c:tx>
            <c:strRef>
              <c:f>Hoja2!$K$1</c:f>
              <c:strCache>
                <c:ptCount val="1"/>
                <c:pt idx="0">
                  <c:v>Semana Santa 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Hoja2!$K$2:$K$4</c:f>
              <c:numCache>
                <c:formatCode>0%</c:formatCode>
                <c:ptCount val="2"/>
                <c:pt idx="0">
                  <c:v>5.6338028169014086E-2</c:v>
                </c:pt>
                <c:pt idx="1">
                  <c:v>3.5211267605633804E-2</c:v>
                </c:pt>
              </c:numCache>
              <c:extLst/>
            </c:numRef>
          </c:val>
        </c:ser>
        <c:ser>
          <c:idx val="6"/>
          <c:order val="6"/>
          <c:tx>
            <c:strRef>
              <c:f>Hoja2!$M$1</c:f>
              <c:strCache>
                <c:ptCount val="1"/>
                <c:pt idx="0">
                  <c:v>Fiestas de Santiago </c:v>
                </c:pt>
              </c:strCache>
            </c:strRef>
          </c:tx>
          <c:spPr>
            <a:solidFill>
              <a:schemeClr val="accent1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3"/>
              <c:pt idx="0">
                <c:v>2</c:v>
              </c:pt>
              <c:pt idx="1">
                <c:v>3</c:v>
              </c:pt>
              <c:pt idx="2">
                <c:v>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Hoja2!$M$2:$M$4</c:f>
              <c:numCache>
                <c:formatCode>0%</c:formatCode>
                <c:ptCount val="2"/>
                <c:pt idx="0">
                  <c:v>3.5211267605633804E-2</c:v>
                </c:pt>
                <c:pt idx="1">
                  <c:v>2.8169014084507043E-2</c:v>
                </c:pt>
              </c:numCache>
              <c:extLst/>
            </c:numRef>
          </c:val>
        </c:ser>
        <c:ser>
          <c:idx val="7"/>
          <c:order val="7"/>
          <c:tx>
            <c:strRef>
              <c:f>Hoja2!$O$1</c:f>
              <c:strCache>
                <c:ptCount val="1"/>
                <c:pt idx="0">
                  <c:v>ninguna 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2</c:v>
              </c:pt>
              <c:pt idx="1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Hoja2!$O$2:$O$5</c:f>
              <c:numCache>
                <c:formatCode>0%</c:formatCode>
                <c:ptCount val="2"/>
                <c:pt idx="0">
                  <c:v>0.14788732394366197</c:v>
                </c:pt>
                <c:pt idx="1">
                  <c:v>0.25352112676056338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118272"/>
        <c:axId val="2741245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Hoja2!$A$3</c15:sqref>
                        </c15:formulaRef>
                      </c:ext>
                    </c:extLst>
                    <c:strCache>
                      <c:ptCount val="1"/>
                      <c:pt idx="0">
                        <c:v>SI</c:v>
                      </c:pt>
                    </c:strCache>
                  </c:strRef>
                </c:tx>
                <c:spPr>
                  <a:solidFill>
                    <a:schemeClr val="accent1">
                      <a:shade val="4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Lit>
                    <c:ptCount val="0"/>
                  </c:numLit>
                </c:val>
              </c15:ser>
            </c15:filteredBarSeries>
          </c:ext>
        </c:extLst>
      </c:barChart>
      <c:catAx>
        <c:axId val="274118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4544"/>
        <c:crosses val="autoZero"/>
        <c:auto val="1"/>
        <c:lblAlgn val="ctr"/>
        <c:lblOffset val="100"/>
        <c:noMultiLvlLbl val="0"/>
      </c:catAx>
      <c:valAx>
        <c:axId val="27412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18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C"/>
              <a:t>Potencial turístico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Hoja1!$A$173:$A$174</c:f>
              <c:strCache>
                <c:ptCount val="2"/>
                <c:pt idx="0">
                  <c:v>si  </c:v>
                </c:pt>
                <c:pt idx="1">
                  <c:v>no</c:v>
                </c:pt>
              </c:strCache>
            </c:strRef>
          </c:cat>
          <c:val>
            <c:numRef>
              <c:f>Hoja1!$C$173:$C$174</c:f>
              <c:numCache>
                <c:formatCode>0%</c:formatCode>
                <c:ptCount val="2"/>
                <c:pt idx="0">
                  <c:v>0.61038961038961037</c:v>
                </c:pt>
                <c:pt idx="1">
                  <c:v>0.38961038961038963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122584"/>
        <c:axId val="274119448"/>
      </c:barChart>
      <c:catAx>
        <c:axId val="27412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19448"/>
        <c:crosses val="autoZero"/>
        <c:auto val="1"/>
        <c:lblAlgn val="ctr"/>
        <c:lblOffset val="100"/>
        <c:noMultiLvlLbl val="0"/>
      </c:catAx>
      <c:valAx>
        <c:axId val="27411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2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C"/>
              <a:t>Potencial turístico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Hoja1!$A$173:$A$174</c:f>
              <c:strCache>
                <c:ptCount val="2"/>
                <c:pt idx="0">
                  <c:v>si  </c:v>
                </c:pt>
                <c:pt idx="1">
                  <c:v>no</c:v>
                </c:pt>
              </c:strCache>
            </c:strRef>
          </c:cat>
          <c:val>
            <c:numRef>
              <c:f>Hoja1!$C$173:$C$174</c:f>
              <c:numCache>
                <c:formatCode>0%</c:formatCode>
                <c:ptCount val="2"/>
                <c:pt idx="0">
                  <c:v>0.61038961038961037</c:v>
                </c:pt>
                <c:pt idx="1">
                  <c:v>0.38961038961038963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121408"/>
        <c:axId val="274123760"/>
      </c:barChart>
      <c:catAx>
        <c:axId val="2741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3760"/>
        <c:crosses val="autoZero"/>
        <c:auto val="1"/>
        <c:lblAlgn val="ctr"/>
        <c:lblOffset val="100"/>
        <c:noMultiLvlLbl val="0"/>
      </c:catAx>
      <c:valAx>
        <c:axId val="274123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74121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255B3-6FE3-4EF1-A163-408DCC146AB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9C86EF7-716A-4E0E-9CBE-D90C22E340D4}">
      <dgm:prSet phldrT="[Texto]"/>
      <dgm:spPr/>
      <dgm:t>
        <a:bodyPr/>
        <a:lstStyle/>
        <a:p>
          <a:r>
            <a:rPr lang="es-EC" b="1" dirty="0" smtClean="0"/>
            <a:t>Valoración </a:t>
          </a:r>
          <a:endParaRPr lang="es-EC" b="1" dirty="0"/>
        </a:p>
      </dgm:t>
    </dgm:pt>
    <dgm:pt modelId="{5A951EF2-07C6-43DE-B999-7369683034AE}" type="parTrans" cxnId="{FAECE107-257C-4433-A8A3-D57E4D54635C}">
      <dgm:prSet/>
      <dgm:spPr/>
      <dgm:t>
        <a:bodyPr/>
        <a:lstStyle/>
        <a:p>
          <a:endParaRPr lang="es-EC" b="1"/>
        </a:p>
      </dgm:t>
    </dgm:pt>
    <dgm:pt modelId="{F493E718-FF37-4DEC-86A9-5E7906EB6613}" type="sibTrans" cxnId="{FAECE107-257C-4433-A8A3-D57E4D54635C}">
      <dgm:prSet/>
      <dgm:spPr/>
      <dgm:t>
        <a:bodyPr/>
        <a:lstStyle/>
        <a:p>
          <a:endParaRPr lang="es-EC" b="1"/>
        </a:p>
      </dgm:t>
    </dgm:pt>
    <dgm:pt modelId="{2823F78E-DA96-448D-B093-D431812A01B0}">
      <dgm:prSet phldrT="[Texto]"/>
      <dgm:spPr/>
      <dgm:t>
        <a:bodyPr/>
        <a:lstStyle/>
        <a:p>
          <a:r>
            <a:rPr lang="es-EC" b="1" dirty="0" smtClean="0"/>
            <a:t>Histórico cultural</a:t>
          </a:r>
          <a:endParaRPr lang="es-EC" b="1" dirty="0"/>
        </a:p>
      </dgm:t>
    </dgm:pt>
    <dgm:pt modelId="{2B2EB35C-62BE-457A-8FCD-B9FEE57D6E0F}" type="parTrans" cxnId="{CAA90102-4E03-4988-8151-319257BA7844}">
      <dgm:prSet/>
      <dgm:spPr/>
      <dgm:t>
        <a:bodyPr/>
        <a:lstStyle/>
        <a:p>
          <a:endParaRPr lang="es-EC" b="1"/>
        </a:p>
      </dgm:t>
    </dgm:pt>
    <dgm:pt modelId="{D4D3C2A3-CEF0-43F3-BBA0-1220BBB9A830}" type="sibTrans" cxnId="{CAA90102-4E03-4988-8151-319257BA7844}">
      <dgm:prSet/>
      <dgm:spPr/>
      <dgm:t>
        <a:bodyPr/>
        <a:lstStyle/>
        <a:p>
          <a:endParaRPr lang="es-EC" b="1"/>
        </a:p>
      </dgm:t>
    </dgm:pt>
    <dgm:pt modelId="{ED8BF64E-022F-4522-A264-B53FBFF1E5A2}">
      <dgm:prSet phldrT="[Texto]"/>
      <dgm:spPr/>
      <dgm:t>
        <a:bodyPr/>
        <a:lstStyle/>
        <a:p>
          <a:r>
            <a:rPr lang="es-EC" b="1" dirty="0" smtClean="0"/>
            <a:t>Plan de difusión </a:t>
          </a:r>
          <a:endParaRPr lang="es-EC" b="1" dirty="0"/>
        </a:p>
      </dgm:t>
    </dgm:pt>
    <dgm:pt modelId="{47AE4E4F-04FD-4F8C-ABE1-2C626E04465D}" type="parTrans" cxnId="{CAD6BAF8-424D-4C94-8565-C28DC25CAD7E}">
      <dgm:prSet/>
      <dgm:spPr/>
      <dgm:t>
        <a:bodyPr/>
        <a:lstStyle/>
        <a:p>
          <a:endParaRPr lang="es-EC" b="1"/>
        </a:p>
      </dgm:t>
    </dgm:pt>
    <dgm:pt modelId="{E5C1CDB4-5850-4C43-892C-DA6813184E7A}" type="sibTrans" cxnId="{CAD6BAF8-424D-4C94-8565-C28DC25CAD7E}">
      <dgm:prSet/>
      <dgm:spPr/>
      <dgm:t>
        <a:bodyPr/>
        <a:lstStyle/>
        <a:p>
          <a:endParaRPr lang="es-EC" b="1"/>
        </a:p>
      </dgm:t>
    </dgm:pt>
    <dgm:pt modelId="{45443461-F529-42C1-B066-BE8D3CED8FA6}" type="pres">
      <dgm:prSet presAssocID="{0EF255B3-6FE3-4EF1-A163-408DCC146AB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74B6587-A624-4A5B-8EA1-3E4A70857D3C}" type="pres">
      <dgm:prSet presAssocID="{49C86EF7-716A-4E0E-9CBE-D90C22E340D4}" presName="Accent1" presStyleCnt="0"/>
      <dgm:spPr/>
    </dgm:pt>
    <dgm:pt modelId="{CC1E95E6-5E8F-495E-B1DB-668C8F7914BF}" type="pres">
      <dgm:prSet presAssocID="{49C86EF7-716A-4E0E-9CBE-D90C22E340D4}" presName="Accent" presStyleLbl="node1" presStyleIdx="0" presStyleCnt="3"/>
      <dgm:spPr/>
    </dgm:pt>
    <dgm:pt modelId="{11105273-F0EB-4B7F-BE60-CCD1E9832871}" type="pres">
      <dgm:prSet presAssocID="{49C86EF7-716A-4E0E-9CBE-D90C22E340D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7799C-55A3-4594-AAB2-99E287581518}" type="pres">
      <dgm:prSet presAssocID="{2823F78E-DA96-448D-B093-D431812A01B0}" presName="Accent2" presStyleCnt="0"/>
      <dgm:spPr/>
    </dgm:pt>
    <dgm:pt modelId="{0C93585E-3EE0-444A-B4F7-FA1349302C2C}" type="pres">
      <dgm:prSet presAssocID="{2823F78E-DA96-448D-B093-D431812A01B0}" presName="Accent" presStyleLbl="node1" presStyleIdx="1" presStyleCnt="3"/>
      <dgm:spPr/>
    </dgm:pt>
    <dgm:pt modelId="{245E86D1-8C9D-4BAA-BFC2-D2E0EBB3F0D2}" type="pres">
      <dgm:prSet presAssocID="{2823F78E-DA96-448D-B093-D431812A01B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F503DE-C5EA-4DAB-A310-A19C467DF2C0}" type="pres">
      <dgm:prSet presAssocID="{ED8BF64E-022F-4522-A264-B53FBFF1E5A2}" presName="Accent3" presStyleCnt="0"/>
      <dgm:spPr/>
    </dgm:pt>
    <dgm:pt modelId="{53FC9DDE-9FE2-4B01-9863-C93BDE04752F}" type="pres">
      <dgm:prSet presAssocID="{ED8BF64E-022F-4522-A264-B53FBFF1E5A2}" presName="Accent" presStyleLbl="node1" presStyleIdx="2" presStyleCnt="3"/>
      <dgm:spPr/>
    </dgm:pt>
    <dgm:pt modelId="{E2B0EE48-AA1C-4ECB-A17E-83C9A60C45D8}" type="pres">
      <dgm:prSet presAssocID="{ED8BF64E-022F-4522-A264-B53FBFF1E5A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D6BAF8-424D-4C94-8565-C28DC25CAD7E}" srcId="{0EF255B3-6FE3-4EF1-A163-408DCC146AB4}" destId="{ED8BF64E-022F-4522-A264-B53FBFF1E5A2}" srcOrd="2" destOrd="0" parTransId="{47AE4E4F-04FD-4F8C-ABE1-2C626E04465D}" sibTransId="{E5C1CDB4-5850-4C43-892C-DA6813184E7A}"/>
    <dgm:cxn modelId="{D79DB384-5484-496E-9270-CE576ED70E3A}" type="presOf" srcId="{2823F78E-DA96-448D-B093-D431812A01B0}" destId="{245E86D1-8C9D-4BAA-BFC2-D2E0EBB3F0D2}" srcOrd="0" destOrd="0" presId="urn:microsoft.com/office/officeart/2009/layout/CircleArrowProcess"/>
    <dgm:cxn modelId="{FAECE107-257C-4433-A8A3-D57E4D54635C}" srcId="{0EF255B3-6FE3-4EF1-A163-408DCC146AB4}" destId="{49C86EF7-716A-4E0E-9CBE-D90C22E340D4}" srcOrd="0" destOrd="0" parTransId="{5A951EF2-07C6-43DE-B999-7369683034AE}" sibTransId="{F493E718-FF37-4DEC-86A9-5E7906EB6613}"/>
    <dgm:cxn modelId="{C9F4EC44-3DED-4DFA-9233-0C1967C85C3D}" type="presOf" srcId="{0EF255B3-6FE3-4EF1-A163-408DCC146AB4}" destId="{45443461-F529-42C1-B066-BE8D3CED8FA6}" srcOrd="0" destOrd="0" presId="urn:microsoft.com/office/officeart/2009/layout/CircleArrowProcess"/>
    <dgm:cxn modelId="{A165B552-1C5A-4D25-8353-4B9AC8EC8486}" type="presOf" srcId="{ED8BF64E-022F-4522-A264-B53FBFF1E5A2}" destId="{E2B0EE48-AA1C-4ECB-A17E-83C9A60C45D8}" srcOrd="0" destOrd="0" presId="urn:microsoft.com/office/officeart/2009/layout/CircleArrowProcess"/>
    <dgm:cxn modelId="{D82042C0-AE0D-4FA7-8F1E-C121D7EAF8FE}" type="presOf" srcId="{49C86EF7-716A-4E0E-9CBE-D90C22E340D4}" destId="{11105273-F0EB-4B7F-BE60-CCD1E9832871}" srcOrd="0" destOrd="0" presId="urn:microsoft.com/office/officeart/2009/layout/CircleArrowProcess"/>
    <dgm:cxn modelId="{CAA90102-4E03-4988-8151-319257BA7844}" srcId="{0EF255B3-6FE3-4EF1-A163-408DCC146AB4}" destId="{2823F78E-DA96-448D-B093-D431812A01B0}" srcOrd="1" destOrd="0" parTransId="{2B2EB35C-62BE-457A-8FCD-B9FEE57D6E0F}" sibTransId="{D4D3C2A3-CEF0-43F3-BBA0-1220BBB9A830}"/>
    <dgm:cxn modelId="{73014004-9749-4917-97A3-01461A0BB512}" type="presParOf" srcId="{45443461-F529-42C1-B066-BE8D3CED8FA6}" destId="{874B6587-A624-4A5B-8EA1-3E4A70857D3C}" srcOrd="0" destOrd="0" presId="urn:microsoft.com/office/officeart/2009/layout/CircleArrowProcess"/>
    <dgm:cxn modelId="{D4BF430B-F41C-40E5-AFBB-22E34BE31A4B}" type="presParOf" srcId="{874B6587-A624-4A5B-8EA1-3E4A70857D3C}" destId="{CC1E95E6-5E8F-495E-B1DB-668C8F7914BF}" srcOrd="0" destOrd="0" presId="urn:microsoft.com/office/officeart/2009/layout/CircleArrowProcess"/>
    <dgm:cxn modelId="{377EEB35-E906-4E58-9C0B-91600DF76341}" type="presParOf" srcId="{45443461-F529-42C1-B066-BE8D3CED8FA6}" destId="{11105273-F0EB-4B7F-BE60-CCD1E9832871}" srcOrd="1" destOrd="0" presId="urn:microsoft.com/office/officeart/2009/layout/CircleArrowProcess"/>
    <dgm:cxn modelId="{ADFA449E-BDE5-4A95-A318-18A67F695FC7}" type="presParOf" srcId="{45443461-F529-42C1-B066-BE8D3CED8FA6}" destId="{0F87799C-55A3-4594-AAB2-99E287581518}" srcOrd="2" destOrd="0" presId="urn:microsoft.com/office/officeart/2009/layout/CircleArrowProcess"/>
    <dgm:cxn modelId="{38EB6726-E9C9-4F8C-A490-3B8D40ADE5BF}" type="presParOf" srcId="{0F87799C-55A3-4594-AAB2-99E287581518}" destId="{0C93585E-3EE0-444A-B4F7-FA1349302C2C}" srcOrd="0" destOrd="0" presId="urn:microsoft.com/office/officeart/2009/layout/CircleArrowProcess"/>
    <dgm:cxn modelId="{607729F5-92BF-479F-A929-9A83D88605D7}" type="presParOf" srcId="{45443461-F529-42C1-B066-BE8D3CED8FA6}" destId="{245E86D1-8C9D-4BAA-BFC2-D2E0EBB3F0D2}" srcOrd="3" destOrd="0" presId="urn:microsoft.com/office/officeart/2009/layout/CircleArrowProcess"/>
    <dgm:cxn modelId="{561C26DF-A42A-4F9C-B933-CE2AEE1E2918}" type="presParOf" srcId="{45443461-F529-42C1-B066-BE8D3CED8FA6}" destId="{D8F503DE-C5EA-4DAB-A310-A19C467DF2C0}" srcOrd="4" destOrd="0" presId="urn:microsoft.com/office/officeart/2009/layout/CircleArrowProcess"/>
    <dgm:cxn modelId="{DF9EDBDE-5192-40DE-9326-74BFB8FE9E49}" type="presParOf" srcId="{D8F503DE-C5EA-4DAB-A310-A19C467DF2C0}" destId="{53FC9DDE-9FE2-4B01-9863-C93BDE04752F}" srcOrd="0" destOrd="0" presId="urn:microsoft.com/office/officeart/2009/layout/CircleArrowProcess"/>
    <dgm:cxn modelId="{8B091BEC-2A88-4892-BD41-2CC0447D6C8D}" type="presParOf" srcId="{45443461-F529-42C1-B066-BE8D3CED8FA6}" destId="{E2B0EE48-AA1C-4ECB-A17E-83C9A60C45D8}" srcOrd="5" destOrd="0" presId="urn:microsoft.com/office/officeart/2009/layout/CircleArrowProcess"/>
  </dgm:cxnLst>
  <dgm:bg>
    <a:gradFill flip="none" rotWithShape="1">
      <a:gsLst>
        <a:gs pos="0">
          <a:schemeClr val="accent1">
            <a:lumMod val="20000"/>
            <a:lumOff val="80000"/>
            <a:alpha val="16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993F5-2947-4A29-ABF2-89EF1D03B5C3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ECCB2A-C527-4315-912D-CA3CB9BEA5F1}">
      <dgm:prSet phldrT="[Texto]"/>
      <dgm:spPr/>
      <dgm:t>
        <a:bodyPr/>
        <a:lstStyle/>
        <a:p>
          <a:r>
            <a:rPr lang="es-EC" dirty="0" smtClean="0"/>
            <a:t>Analizar </a:t>
          </a:r>
          <a:endParaRPr lang="en-US" dirty="0"/>
        </a:p>
      </dgm:t>
    </dgm:pt>
    <dgm:pt modelId="{FB69CB6F-A324-4839-BE8D-2BBFAC9C8966}" type="parTrans" cxnId="{9EFDBBE3-2B39-4C17-8526-1BA0BE713599}">
      <dgm:prSet/>
      <dgm:spPr/>
      <dgm:t>
        <a:bodyPr/>
        <a:lstStyle/>
        <a:p>
          <a:endParaRPr lang="en-US"/>
        </a:p>
      </dgm:t>
    </dgm:pt>
    <dgm:pt modelId="{8FA4255B-35AD-4FB4-BAA5-72619BCC2E66}" type="sibTrans" cxnId="{9EFDBBE3-2B39-4C17-8526-1BA0BE713599}">
      <dgm:prSet/>
      <dgm:spPr/>
      <dgm:t>
        <a:bodyPr/>
        <a:lstStyle/>
        <a:p>
          <a:endParaRPr lang="en-US"/>
        </a:p>
      </dgm:t>
    </dgm:pt>
    <dgm:pt modelId="{D48781E4-0DBA-4257-8871-7CA37FEB7DC9}">
      <dgm:prSet phldrT="[Texto]"/>
      <dgm:spPr/>
      <dgm:t>
        <a:bodyPr/>
        <a:lstStyle/>
        <a:p>
          <a:r>
            <a:rPr lang="es-EC" dirty="0" smtClean="0"/>
            <a:t>Costumbres </a:t>
          </a:r>
          <a:endParaRPr lang="en-US" dirty="0"/>
        </a:p>
      </dgm:t>
    </dgm:pt>
    <dgm:pt modelId="{4274E517-EF94-4334-8220-8EE621D252F8}" type="parTrans" cxnId="{7A9A07CC-49A8-4568-A388-00211BB5F346}">
      <dgm:prSet/>
      <dgm:spPr/>
      <dgm:t>
        <a:bodyPr/>
        <a:lstStyle/>
        <a:p>
          <a:endParaRPr lang="en-US"/>
        </a:p>
      </dgm:t>
    </dgm:pt>
    <dgm:pt modelId="{88D7DD34-0531-465C-9241-E41A86BE3F7A}" type="sibTrans" cxnId="{7A9A07CC-49A8-4568-A388-00211BB5F346}">
      <dgm:prSet/>
      <dgm:spPr/>
      <dgm:t>
        <a:bodyPr/>
        <a:lstStyle/>
        <a:p>
          <a:endParaRPr lang="en-US"/>
        </a:p>
      </dgm:t>
    </dgm:pt>
    <dgm:pt modelId="{3A5FE051-DC82-4392-A510-0D7584C6D35A}">
      <dgm:prSet phldrT="[Texto]"/>
      <dgm:spPr/>
      <dgm:t>
        <a:bodyPr/>
        <a:lstStyle/>
        <a:p>
          <a:r>
            <a:rPr lang="es-EC" dirty="0" smtClean="0"/>
            <a:t>Tradiciones </a:t>
          </a:r>
          <a:endParaRPr lang="en-US" dirty="0"/>
        </a:p>
      </dgm:t>
    </dgm:pt>
    <dgm:pt modelId="{2496B366-5F22-402C-9D10-4BD8B0E9D8A2}" type="parTrans" cxnId="{924B57A3-0D4F-425C-887B-85B229529408}">
      <dgm:prSet/>
      <dgm:spPr/>
      <dgm:t>
        <a:bodyPr/>
        <a:lstStyle/>
        <a:p>
          <a:endParaRPr lang="en-US"/>
        </a:p>
      </dgm:t>
    </dgm:pt>
    <dgm:pt modelId="{4B6859CD-A4F6-4E17-BFD4-CD3787DAC99B}" type="sibTrans" cxnId="{924B57A3-0D4F-425C-887B-85B229529408}">
      <dgm:prSet/>
      <dgm:spPr/>
      <dgm:t>
        <a:bodyPr/>
        <a:lstStyle/>
        <a:p>
          <a:endParaRPr lang="en-US"/>
        </a:p>
      </dgm:t>
    </dgm:pt>
    <dgm:pt modelId="{830D619A-E5F9-4049-9EE6-68832F9AD852}">
      <dgm:prSet phldrT="[Texto]"/>
      <dgm:spPr/>
      <dgm:t>
        <a:bodyPr/>
        <a:lstStyle/>
        <a:p>
          <a:r>
            <a:rPr lang="es-EC" dirty="0" smtClean="0"/>
            <a:t>Aporte al turismo cultural</a:t>
          </a:r>
          <a:endParaRPr lang="en-US" dirty="0"/>
        </a:p>
      </dgm:t>
    </dgm:pt>
    <dgm:pt modelId="{478A218F-BAFB-43CA-B358-8C7CDDA687BE}" type="parTrans" cxnId="{42A64E00-4402-430F-A142-8D22F418667D}">
      <dgm:prSet/>
      <dgm:spPr/>
      <dgm:t>
        <a:bodyPr/>
        <a:lstStyle/>
        <a:p>
          <a:endParaRPr lang="en-US"/>
        </a:p>
      </dgm:t>
    </dgm:pt>
    <dgm:pt modelId="{2150CF2F-7C1F-4850-AFAD-02C9E869FE8C}" type="sibTrans" cxnId="{42A64E00-4402-430F-A142-8D22F418667D}">
      <dgm:prSet/>
      <dgm:spPr/>
      <dgm:t>
        <a:bodyPr/>
        <a:lstStyle/>
        <a:p>
          <a:endParaRPr lang="en-US"/>
        </a:p>
      </dgm:t>
    </dgm:pt>
    <dgm:pt modelId="{9FCA0D76-64A8-457D-8F53-15FED4BBDA43}">
      <dgm:prSet phldrT="[Texto]"/>
      <dgm:spPr/>
      <dgm:t>
        <a:bodyPr/>
        <a:lstStyle/>
        <a:p>
          <a:r>
            <a:rPr lang="es-EC" dirty="0" smtClean="0"/>
            <a:t>Medios electrónicos </a:t>
          </a:r>
          <a:endParaRPr lang="en-US" dirty="0"/>
        </a:p>
      </dgm:t>
    </dgm:pt>
    <dgm:pt modelId="{EEDC6C2C-D366-463E-9B2B-AC034EA30A8E}" type="parTrans" cxnId="{52149A1E-D78B-4DE9-A638-2F05C2A3BD0B}">
      <dgm:prSet/>
      <dgm:spPr/>
      <dgm:t>
        <a:bodyPr/>
        <a:lstStyle/>
        <a:p>
          <a:endParaRPr lang="en-US"/>
        </a:p>
      </dgm:t>
    </dgm:pt>
    <dgm:pt modelId="{75EE8E1E-E7A6-42F4-97B4-098AE9282781}" type="sibTrans" cxnId="{52149A1E-D78B-4DE9-A638-2F05C2A3BD0B}">
      <dgm:prSet/>
      <dgm:spPr/>
      <dgm:t>
        <a:bodyPr/>
        <a:lstStyle/>
        <a:p>
          <a:endParaRPr lang="en-US"/>
        </a:p>
      </dgm:t>
    </dgm:pt>
    <dgm:pt modelId="{5B2DC658-1212-4877-8014-D40B6F88A6DB}" type="pres">
      <dgm:prSet presAssocID="{0C6993F5-2947-4A29-ABF2-89EF1D03B5C3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C5A3D225-F9CA-4267-BBD7-888A38833BC6}" type="pres">
      <dgm:prSet presAssocID="{A1ECCB2A-C527-4315-912D-CA3CB9BEA5F1}" presName="parTx1" presStyleLbl="node1" presStyleIdx="0" presStyleCnt="3"/>
      <dgm:spPr/>
      <dgm:t>
        <a:bodyPr/>
        <a:lstStyle/>
        <a:p>
          <a:endParaRPr lang="en-US"/>
        </a:p>
      </dgm:t>
    </dgm:pt>
    <dgm:pt modelId="{0708BEA1-B8AE-4FD7-9528-083392FCACD7}" type="pres">
      <dgm:prSet presAssocID="{A1ECCB2A-C527-4315-912D-CA3CB9BEA5F1}" presName="spPre1" presStyleCnt="0"/>
      <dgm:spPr/>
    </dgm:pt>
    <dgm:pt modelId="{0FE15E33-F829-445C-84A9-95082AD80250}" type="pres">
      <dgm:prSet presAssocID="{A1ECCB2A-C527-4315-912D-CA3CB9BEA5F1}" presName="chLin1" presStyleCnt="0"/>
      <dgm:spPr/>
    </dgm:pt>
    <dgm:pt modelId="{CB91E6EB-D28B-42A4-BB03-F10DAF06DC12}" type="pres">
      <dgm:prSet presAssocID="{4274E517-EF94-4334-8220-8EE621D252F8}" presName="Name11" presStyleLbl="parChTrans1D1" presStyleIdx="0" presStyleCnt="8"/>
      <dgm:spPr/>
    </dgm:pt>
    <dgm:pt modelId="{2D1DE02E-9D35-461C-AD41-A66D512908EF}" type="pres">
      <dgm:prSet presAssocID="{4274E517-EF94-4334-8220-8EE621D252F8}" presName="Name31" presStyleLbl="parChTrans1D1" presStyleIdx="1" presStyleCnt="8"/>
      <dgm:spPr/>
    </dgm:pt>
    <dgm:pt modelId="{B9682293-4537-446B-B3E1-A8F07D08093F}" type="pres">
      <dgm:prSet presAssocID="{D48781E4-0DBA-4257-8871-7CA37FEB7DC9}" presName="txAndLines1" presStyleCnt="0"/>
      <dgm:spPr/>
    </dgm:pt>
    <dgm:pt modelId="{6D83F209-BEF1-46B2-A57B-3B2C30459148}" type="pres">
      <dgm:prSet presAssocID="{D48781E4-0DBA-4257-8871-7CA37FEB7DC9}" presName="anchor1" presStyleCnt="0"/>
      <dgm:spPr/>
    </dgm:pt>
    <dgm:pt modelId="{9FDD87F7-1D99-409D-8845-62A10AF8D8E8}" type="pres">
      <dgm:prSet presAssocID="{D48781E4-0DBA-4257-8871-7CA37FEB7DC9}" presName="backup1" presStyleCnt="0"/>
      <dgm:spPr/>
    </dgm:pt>
    <dgm:pt modelId="{616BC7B8-CAA4-48EE-B895-FDCF127ACC3A}" type="pres">
      <dgm:prSet presAssocID="{D48781E4-0DBA-4257-8871-7CA37FEB7DC9}" presName="preLine1" presStyleLbl="parChTrans1D1" presStyleIdx="2" presStyleCnt="8"/>
      <dgm:spPr/>
    </dgm:pt>
    <dgm:pt modelId="{F31346C7-2F1D-4FDB-871A-EED7B3AB083F}" type="pres">
      <dgm:prSet presAssocID="{D48781E4-0DBA-4257-8871-7CA37FEB7DC9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E41DD-FA46-4F4F-9B54-6320D231695D}" type="pres">
      <dgm:prSet presAssocID="{D48781E4-0DBA-4257-8871-7CA37FEB7DC9}" presName="postLine1" presStyleLbl="parChTrans1D1" presStyleIdx="3" presStyleCnt="8"/>
      <dgm:spPr/>
    </dgm:pt>
    <dgm:pt modelId="{587A23D6-5C48-4E0B-9FCB-1E967BAC6A54}" type="pres">
      <dgm:prSet presAssocID="{2496B366-5F22-402C-9D10-4BD8B0E9D8A2}" presName="Name11" presStyleLbl="parChTrans1D1" presStyleIdx="4" presStyleCnt="8"/>
      <dgm:spPr/>
    </dgm:pt>
    <dgm:pt modelId="{146F1098-E850-48C8-A023-DF5B48010F42}" type="pres">
      <dgm:prSet presAssocID="{2496B366-5F22-402C-9D10-4BD8B0E9D8A2}" presName="Name31" presStyleLbl="parChTrans1D1" presStyleIdx="5" presStyleCnt="8"/>
      <dgm:spPr/>
    </dgm:pt>
    <dgm:pt modelId="{CC2DBF44-D7AD-4AC1-A548-7655CEBE9BE8}" type="pres">
      <dgm:prSet presAssocID="{3A5FE051-DC82-4392-A510-0D7584C6D35A}" presName="txAndLines1" presStyleCnt="0"/>
      <dgm:spPr/>
    </dgm:pt>
    <dgm:pt modelId="{43EF7FE6-47EA-4889-841D-94627CE155AE}" type="pres">
      <dgm:prSet presAssocID="{3A5FE051-DC82-4392-A510-0D7584C6D35A}" presName="anchor1" presStyleCnt="0"/>
      <dgm:spPr/>
    </dgm:pt>
    <dgm:pt modelId="{FF6C2EF6-E342-4FFA-9835-782189579349}" type="pres">
      <dgm:prSet presAssocID="{3A5FE051-DC82-4392-A510-0D7584C6D35A}" presName="backup1" presStyleCnt="0"/>
      <dgm:spPr/>
    </dgm:pt>
    <dgm:pt modelId="{D9F85A32-0A90-467A-A453-00C55AC472E3}" type="pres">
      <dgm:prSet presAssocID="{3A5FE051-DC82-4392-A510-0D7584C6D35A}" presName="preLine1" presStyleLbl="parChTrans1D1" presStyleIdx="6" presStyleCnt="8"/>
      <dgm:spPr/>
    </dgm:pt>
    <dgm:pt modelId="{415F970B-C7D3-4993-8A92-65607926D07C}" type="pres">
      <dgm:prSet presAssocID="{3A5FE051-DC82-4392-A510-0D7584C6D35A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91C57C-E907-483D-8138-08FB374D1798}" type="pres">
      <dgm:prSet presAssocID="{3A5FE051-DC82-4392-A510-0D7584C6D35A}" presName="postLine1" presStyleLbl="parChTrans1D1" presStyleIdx="7" presStyleCnt="8"/>
      <dgm:spPr/>
    </dgm:pt>
    <dgm:pt modelId="{CE31D887-E08E-451F-8F97-76CFE7854285}" type="pres">
      <dgm:prSet presAssocID="{A1ECCB2A-C527-4315-912D-CA3CB9BEA5F1}" presName="spPost1" presStyleCnt="0"/>
      <dgm:spPr/>
    </dgm:pt>
    <dgm:pt modelId="{6F516924-C9DA-4AD1-A0FE-FE000B4921A7}" type="pres">
      <dgm:prSet presAssocID="{830D619A-E5F9-4049-9EE6-68832F9AD852}" presName="parTx2" presStyleLbl="node1" presStyleIdx="1" presStyleCnt="3"/>
      <dgm:spPr/>
      <dgm:t>
        <a:bodyPr/>
        <a:lstStyle/>
        <a:p>
          <a:endParaRPr lang="en-US"/>
        </a:p>
      </dgm:t>
    </dgm:pt>
    <dgm:pt modelId="{C2329733-63C1-47FE-826E-09957F4C8F79}" type="pres">
      <dgm:prSet presAssocID="{9FCA0D76-64A8-457D-8F53-15FED4BBDA43}" presName="parTx3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1E11D702-57CA-4719-98E8-7FC1F7819DFC}" type="presOf" srcId="{9FCA0D76-64A8-457D-8F53-15FED4BBDA43}" destId="{C2329733-63C1-47FE-826E-09957F4C8F79}" srcOrd="0" destOrd="0" presId="urn:microsoft.com/office/officeart/2009/3/layout/SubStepProcess"/>
    <dgm:cxn modelId="{7A9A07CC-49A8-4568-A388-00211BB5F346}" srcId="{A1ECCB2A-C527-4315-912D-CA3CB9BEA5F1}" destId="{D48781E4-0DBA-4257-8871-7CA37FEB7DC9}" srcOrd="0" destOrd="0" parTransId="{4274E517-EF94-4334-8220-8EE621D252F8}" sibTransId="{88D7DD34-0531-465C-9241-E41A86BE3F7A}"/>
    <dgm:cxn modelId="{52149A1E-D78B-4DE9-A638-2F05C2A3BD0B}" srcId="{0C6993F5-2947-4A29-ABF2-89EF1D03B5C3}" destId="{9FCA0D76-64A8-457D-8F53-15FED4BBDA43}" srcOrd="2" destOrd="0" parTransId="{EEDC6C2C-D366-463E-9B2B-AC034EA30A8E}" sibTransId="{75EE8E1E-E7A6-42F4-97B4-098AE9282781}"/>
    <dgm:cxn modelId="{9478546E-D87E-47FD-844E-2DC30556E58E}" type="presOf" srcId="{3A5FE051-DC82-4392-A510-0D7584C6D35A}" destId="{415F970B-C7D3-4993-8A92-65607926D07C}" srcOrd="0" destOrd="0" presId="urn:microsoft.com/office/officeart/2009/3/layout/SubStepProcess"/>
    <dgm:cxn modelId="{EC11477F-4EC2-4BB2-9F39-A54E30FDB5DC}" type="presOf" srcId="{A1ECCB2A-C527-4315-912D-CA3CB9BEA5F1}" destId="{C5A3D225-F9CA-4267-BBD7-888A38833BC6}" srcOrd="0" destOrd="0" presId="urn:microsoft.com/office/officeart/2009/3/layout/SubStepProcess"/>
    <dgm:cxn modelId="{B248B7EA-FE19-4B99-9D42-FD894288829C}" type="presOf" srcId="{830D619A-E5F9-4049-9EE6-68832F9AD852}" destId="{6F516924-C9DA-4AD1-A0FE-FE000B4921A7}" srcOrd="0" destOrd="0" presId="urn:microsoft.com/office/officeart/2009/3/layout/SubStepProcess"/>
    <dgm:cxn modelId="{42A64E00-4402-430F-A142-8D22F418667D}" srcId="{0C6993F5-2947-4A29-ABF2-89EF1D03B5C3}" destId="{830D619A-E5F9-4049-9EE6-68832F9AD852}" srcOrd="1" destOrd="0" parTransId="{478A218F-BAFB-43CA-B358-8C7CDDA687BE}" sibTransId="{2150CF2F-7C1F-4850-AFAD-02C9E869FE8C}"/>
    <dgm:cxn modelId="{06D06251-B74C-44FA-80F8-C3BD08C1170F}" type="presOf" srcId="{D48781E4-0DBA-4257-8871-7CA37FEB7DC9}" destId="{F31346C7-2F1D-4FDB-871A-EED7B3AB083F}" srcOrd="0" destOrd="0" presId="urn:microsoft.com/office/officeart/2009/3/layout/SubStepProcess"/>
    <dgm:cxn modelId="{924B57A3-0D4F-425C-887B-85B229529408}" srcId="{A1ECCB2A-C527-4315-912D-CA3CB9BEA5F1}" destId="{3A5FE051-DC82-4392-A510-0D7584C6D35A}" srcOrd="1" destOrd="0" parTransId="{2496B366-5F22-402C-9D10-4BD8B0E9D8A2}" sibTransId="{4B6859CD-A4F6-4E17-BFD4-CD3787DAC99B}"/>
    <dgm:cxn modelId="{9EFDBBE3-2B39-4C17-8526-1BA0BE713599}" srcId="{0C6993F5-2947-4A29-ABF2-89EF1D03B5C3}" destId="{A1ECCB2A-C527-4315-912D-CA3CB9BEA5F1}" srcOrd="0" destOrd="0" parTransId="{FB69CB6F-A324-4839-BE8D-2BBFAC9C8966}" sibTransId="{8FA4255B-35AD-4FB4-BAA5-72619BCC2E66}"/>
    <dgm:cxn modelId="{2A52C8EA-8CFC-4B10-B97F-0FA824A78961}" type="presOf" srcId="{0C6993F5-2947-4A29-ABF2-89EF1D03B5C3}" destId="{5B2DC658-1212-4877-8014-D40B6F88A6DB}" srcOrd="0" destOrd="0" presId="urn:microsoft.com/office/officeart/2009/3/layout/SubStepProcess"/>
    <dgm:cxn modelId="{D4309F70-193F-454D-B513-A65B576971BE}" type="presParOf" srcId="{5B2DC658-1212-4877-8014-D40B6F88A6DB}" destId="{C5A3D225-F9CA-4267-BBD7-888A38833BC6}" srcOrd="0" destOrd="0" presId="urn:microsoft.com/office/officeart/2009/3/layout/SubStepProcess"/>
    <dgm:cxn modelId="{7F89A6E5-62EA-4232-BC70-05BDBCCCEBCA}" type="presParOf" srcId="{5B2DC658-1212-4877-8014-D40B6F88A6DB}" destId="{0708BEA1-B8AE-4FD7-9528-083392FCACD7}" srcOrd="1" destOrd="0" presId="urn:microsoft.com/office/officeart/2009/3/layout/SubStepProcess"/>
    <dgm:cxn modelId="{D6FF4055-DAC9-4EBC-903B-F04E29CBE987}" type="presParOf" srcId="{5B2DC658-1212-4877-8014-D40B6F88A6DB}" destId="{0FE15E33-F829-445C-84A9-95082AD80250}" srcOrd="2" destOrd="0" presId="urn:microsoft.com/office/officeart/2009/3/layout/SubStepProcess"/>
    <dgm:cxn modelId="{7D75CA0D-CC2A-47BA-9B7E-67C5FEC40AB0}" type="presParOf" srcId="{0FE15E33-F829-445C-84A9-95082AD80250}" destId="{CB91E6EB-D28B-42A4-BB03-F10DAF06DC12}" srcOrd="0" destOrd="0" presId="urn:microsoft.com/office/officeart/2009/3/layout/SubStepProcess"/>
    <dgm:cxn modelId="{DB974DEB-2A94-4308-B040-B3CABCE28C54}" type="presParOf" srcId="{0FE15E33-F829-445C-84A9-95082AD80250}" destId="{2D1DE02E-9D35-461C-AD41-A66D512908EF}" srcOrd="1" destOrd="0" presId="urn:microsoft.com/office/officeart/2009/3/layout/SubStepProcess"/>
    <dgm:cxn modelId="{9575FD21-4221-4FED-9FFB-B69F6EAB90C0}" type="presParOf" srcId="{0FE15E33-F829-445C-84A9-95082AD80250}" destId="{B9682293-4537-446B-B3E1-A8F07D08093F}" srcOrd="2" destOrd="0" presId="urn:microsoft.com/office/officeart/2009/3/layout/SubStepProcess"/>
    <dgm:cxn modelId="{D5D1A031-5899-4B17-9CA2-149F12ABBD62}" type="presParOf" srcId="{B9682293-4537-446B-B3E1-A8F07D08093F}" destId="{6D83F209-BEF1-46B2-A57B-3B2C30459148}" srcOrd="0" destOrd="0" presId="urn:microsoft.com/office/officeart/2009/3/layout/SubStepProcess"/>
    <dgm:cxn modelId="{21EB7EC0-D2F3-45AF-8F7E-5E504415637E}" type="presParOf" srcId="{B9682293-4537-446B-B3E1-A8F07D08093F}" destId="{9FDD87F7-1D99-409D-8845-62A10AF8D8E8}" srcOrd="1" destOrd="0" presId="urn:microsoft.com/office/officeart/2009/3/layout/SubStepProcess"/>
    <dgm:cxn modelId="{D7EB9C8E-4603-48F6-BCF8-7F147C621E66}" type="presParOf" srcId="{B9682293-4537-446B-B3E1-A8F07D08093F}" destId="{616BC7B8-CAA4-48EE-B895-FDCF127ACC3A}" srcOrd="2" destOrd="0" presId="urn:microsoft.com/office/officeart/2009/3/layout/SubStepProcess"/>
    <dgm:cxn modelId="{734E4A2C-2ECF-4BFD-8E56-BEA3E55C45EF}" type="presParOf" srcId="{B9682293-4537-446B-B3E1-A8F07D08093F}" destId="{F31346C7-2F1D-4FDB-871A-EED7B3AB083F}" srcOrd="3" destOrd="0" presId="urn:microsoft.com/office/officeart/2009/3/layout/SubStepProcess"/>
    <dgm:cxn modelId="{622E5449-F66E-44A8-8E27-83B0133A9FB0}" type="presParOf" srcId="{B9682293-4537-446B-B3E1-A8F07D08093F}" destId="{907E41DD-FA46-4F4F-9B54-6320D231695D}" srcOrd="4" destOrd="0" presId="urn:microsoft.com/office/officeart/2009/3/layout/SubStepProcess"/>
    <dgm:cxn modelId="{BB7236BB-ADA7-45DB-A285-DF87B8D9C210}" type="presParOf" srcId="{0FE15E33-F829-445C-84A9-95082AD80250}" destId="{587A23D6-5C48-4E0B-9FCB-1E967BAC6A54}" srcOrd="3" destOrd="0" presId="urn:microsoft.com/office/officeart/2009/3/layout/SubStepProcess"/>
    <dgm:cxn modelId="{29412545-7DAD-45B8-BFB2-4EEB85AB6299}" type="presParOf" srcId="{0FE15E33-F829-445C-84A9-95082AD80250}" destId="{146F1098-E850-48C8-A023-DF5B48010F42}" srcOrd="4" destOrd="0" presId="urn:microsoft.com/office/officeart/2009/3/layout/SubStepProcess"/>
    <dgm:cxn modelId="{B859A85F-6935-4A5B-9FA2-FF550ADA8E3E}" type="presParOf" srcId="{0FE15E33-F829-445C-84A9-95082AD80250}" destId="{CC2DBF44-D7AD-4AC1-A548-7655CEBE9BE8}" srcOrd="5" destOrd="0" presId="urn:microsoft.com/office/officeart/2009/3/layout/SubStepProcess"/>
    <dgm:cxn modelId="{AB080676-562F-479A-9744-C9FBFFF5EED1}" type="presParOf" srcId="{CC2DBF44-D7AD-4AC1-A548-7655CEBE9BE8}" destId="{43EF7FE6-47EA-4889-841D-94627CE155AE}" srcOrd="0" destOrd="0" presId="urn:microsoft.com/office/officeart/2009/3/layout/SubStepProcess"/>
    <dgm:cxn modelId="{254FC7C0-4FCD-4A27-A615-EED311387FA7}" type="presParOf" srcId="{CC2DBF44-D7AD-4AC1-A548-7655CEBE9BE8}" destId="{FF6C2EF6-E342-4FFA-9835-782189579349}" srcOrd="1" destOrd="0" presId="urn:microsoft.com/office/officeart/2009/3/layout/SubStepProcess"/>
    <dgm:cxn modelId="{A842BB18-D04B-414C-9E57-EAD2D5DA7C19}" type="presParOf" srcId="{CC2DBF44-D7AD-4AC1-A548-7655CEBE9BE8}" destId="{D9F85A32-0A90-467A-A453-00C55AC472E3}" srcOrd="2" destOrd="0" presId="urn:microsoft.com/office/officeart/2009/3/layout/SubStepProcess"/>
    <dgm:cxn modelId="{BFBE74F2-B362-42C1-8E6C-26987F5EF291}" type="presParOf" srcId="{CC2DBF44-D7AD-4AC1-A548-7655CEBE9BE8}" destId="{415F970B-C7D3-4993-8A92-65607926D07C}" srcOrd="3" destOrd="0" presId="urn:microsoft.com/office/officeart/2009/3/layout/SubStepProcess"/>
    <dgm:cxn modelId="{93890638-63FB-456D-AB4B-24D83905B6A5}" type="presParOf" srcId="{CC2DBF44-D7AD-4AC1-A548-7655CEBE9BE8}" destId="{F891C57C-E907-483D-8138-08FB374D1798}" srcOrd="4" destOrd="0" presId="urn:microsoft.com/office/officeart/2009/3/layout/SubStepProcess"/>
    <dgm:cxn modelId="{58D8AAA4-7094-43E4-95E3-AA3D22A1DE7B}" type="presParOf" srcId="{5B2DC658-1212-4877-8014-D40B6F88A6DB}" destId="{CE31D887-E08E-451F-8F97-76CFE7854285}" srcOrd="3" destOrd="0" presId="urn:microsoft.com/office/officeart/2009/3/layout/SubStepProcess"/>
    <dgm:cxn modelId="{B2DCECD3-2874-4EB8-B13E-2D55CC28158C}" type="presParOf" srcId="{5B2DC658-1212-4877-8014-D40B6F88A6DB}" destId="{6F516924-C9DA-4AD1-A0FE-FE000B4921A7}" srcOrd="4" destOrd="0" presId="urn:microsoft.com/office/officeart/2009/3/layout/SubStepProcess"/>
    <dgm:cxn modelId="{9F7ABF40-FF76-41C9-A658-B705CDA912B2}" type="presParOf" srcId="{5B2DC658-1212-4877-8014-D40B6F88A6DB}" destId="{C2329733-63C1-47FE-826E-09957F4C8F79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D922A-EA61-4F18-8D83-8E1926790D6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733552-F87B-48C0-8238-FF1335620EB9}">
      <dgm:prSet phldrT="[Texto]"/>
      <dgm:spPr/>
      <dgm:t>
        <a:bodyPr/>
        <a:lstStyle/>
        <a:p>
          <a:r>
            <a:rPr lang="es-EC" dirty="0" smtClean="0"/>
            <a:t>Capítulo I</a:t>
          </a:r>
          <a:endParaRPr lang="en-US" dirty="0"/>
        </a:p>
      </dgm:t>
    </dgm:pt>
    <dgm:pt modelId="{5FBBC958-D815-4759-87D8-5B8B365A861F}" type="parTrans" cxnId="{A1294F97-649E-423D-8205-AF28FDC89BCC}">
      <dgm:prSet/>
      <dgm:spPr/>
      <dgm:t>
        <a:bodyPr/>
        <a:lstStyle/>
        <a:p>
          <a:endParaRPr lang="en-US"/>
        </a:p>
      </dgm:t>
    </dgm:pt>
    <dgm:pt modelId="{0283FEA5-9775-477D-A50E-0C960ADF37CA}" type="sibTrans" cxnId="{A1294F97-649E-423D-8205-AF28FDC89BCC}">
      <dgm:prSet/>
      <dgm:spPr/>
      <dgm:t>
        <a:bodyPr/>
        <a:lstStyle/>
        <a:p>
          <a:endParaRPr lang="en-US"/>
        </a:p>
      </dgm:t>
    </dgm:pt>
    <dgm:pt modelId="{1093AE6C-5A5C-4267-B66E-7698A51DB73C}">
      <dgm:prSet phldrT="[Texto]"/>
      <dgm:spPr/>
      <dgm:t>
        <a:bodyPr/>
        <a:lstStyle/>
        <a:p>
          <a:r>
            <a:rPr lang="es-EC" dirty="0" smtClean="0"/>
            <a:t>MARCO TEÓRICO </a:t>
          </a:r>
          <a:endParaRPr lang="en-US" dirty="0"/>
        </a:p>
      </dgm:t>
    </dgm:pt>
    <dgm:pt modelId="{8AD68A60-180F-4AFB-B6FE-BDA6BD22AC75}" type="parTrans" cxnId="{3F096FA5-1526-42B4-9370-70B7D4B71713}">
      <dgm:prSet/>
      <dgm:spPr/>
      <dgm:t>
        <a:bodyPr/>
        <a:lstStyle/>
        <a:p>
          <a:endParaRPr lang="en-US"/>
        </a:p>
      </dgm:t>
    </dgm:pt>
    <dgm:pt modelId="{45173CD1-402E-4264-9D33-DCA738288408}" type="sibTrans" cxnId="{3F096FA5-1526-42B4-9370-70B7D4B71713}">
      <dgm:prSet/>
      <dgm:spPr/>
      <dgm:t>
        <a:bodyPr/>
        <a:lstStyle/>
        <a:p>
          <a:endParaRPr lang="en-US"/>
        </a:p>
      </dgm:t>
    </dgm:pt>
    <dgm:pt modelId="{1C0F4601-9C31-498C-9DC5-1C7C4B60178B}">
      <dgm:prSet phldrT="[Texto]"/>
      <dgm:spPr/>
      <dgm:t>
        <a:bodyPr/>
        <a:lstStyle/>
        <a:p>
          <a:r>
            <a:rPr lang="es-EC" dirty="0" smtClean="0"/>
            <a:t>Capítulo II</a:t>
          </a:r>
          <a:endParaRPr lang="en-US" dirty="0"/>
        </a:p>
      </dgm:t>
    </dgm:pt>
    <dgm:pt modelId="{2B7E60C6-323D-4925-8B4F-B991C10D6835}" type="parTrans" cxnId="{A87E902C-5DFE-4E1E-BCA9-61475262350E}">
      <dgm:prSet/>
      <dgm:spPr/>
      <dgm:t>
        <a:bodyPr/>
        <a:lstStyle/>
        <a:p>
          <a:endParaRPr lang="en-US"/>
        </a:p>
      </dgm:t>
    </dgm:pt>
    <dgm:pt modelId="{40FD102F-B793-448D-8396-1E8216571227}" type="sibTrans" cxnId="{A87E902C-5DFE-4E1E-BCA9-61475262350E}">
      <dgm:prSet/>
      <dgm:spPr/>
      <dgm:t>
        <a:bodyPr/>
        <a:lstStyle/>
        <a:p>
          <a:endParaRPr lang="en-US"/>
        </a:p>
      </dgm:t>
    </dgm:pt>
    <dgm:pt modelId="{AC5A6FFB-4D38-4AA1-8AC5-CC2046749CE7}">
      <dgm:prSet phldrT="[Texto]"/>
      <dgm:spPr/>
      <dgm:t>
        <a:bodyPr/>
        <a:lstStyle/>
        <a:p>
          <a:r>
            <a:rPr lang="es-EC" dirty="0" smtClean="0"/>
            <a:t>ANTECEDENTES DE LA PARROQUIA </a:t>
          </a:r>
          <a:endParaRPr lang="en-US" dirty="0"/>
        </a:p>
      </dgm:t>
    </dgm:pt>
    <dgm:pt modelId="{EFA510C9-9BB7-4CB3-B77D-C278D22E26C7}" type="parTrans" cxnId="{86D3AEAA-81E3-4C35-9963-5201D6DDE756}">
      <dgm:prSet/>
      <dgm:spPr/>
      <dgm:t>
        <a:bodyPr/>
        <a:lstStyle/>
        <a:p>
          <a:endParaRPr lang="en-US"/>
        </a:p>
      </dgm:t>
    </dgm:pt>
    <dgm:pt modelId="{EE028A1F-7C2A-4633-A3E9-E013839A28AD}" type="sibTrans" cxnId="{86D3AEAA-81E3-4C35-9963-5201D6DDE756}">
      <dgm:prSet/>
      <dgm:spPr/>
      <dgm:t>
        <a:bodyPr/>
        <a:lstStyle/>
        <a:p>
          <a:endParaRPr lang="en-US"/>
        </a:p>
      </dgm:t>
    </dgm:pt>
    <dgm:pt modelId="{D08DEED3-F87F-42CF-9DC1-DBBAE86517D8}">
      <dgm:prSet phldrT="[Texto]"/>
      <dgm:spPr/>
      <dgm:t>
        <a:bodyPr/>
        <a:lstStyle/>
        <a:p>
          <a:r>
            <a:rPr lang="es-EC" dirty="0" smtClean="0"/>
            <a:t>Capítulo IV</a:t>
          </a:r>
          <a:endParaRPr lang="en-US" dirty="0"/>
        </a:p>
      </dgm:t>
    </dgm:pt>
    <dgm:pt modelId="{E6A9F015-4BA0-43A2-98A3-57C5EBCFCE6D}" type="parTrans" cxnId="{66D9FC08-4B11-4184-9091-E87EE66F6790}">
      <dgm:prSet/>
      <dgm:spPr/>
      <dgm:t>
        <a:bodyPr/>
        <a:lstStyle/>
        <a:p>
          <a:endParaRPr lang="en-US"/>
        </a:p>
      </dgm:t>
    </dgm:pt>
    <dgm:pt modelId="{BAB7ADC5-C43F-4E38-A9C7-4D820664BE22}" type="sibTrans" cxnId="{66D9FC08-4B11-4184-9091-E87EE66F6790}">
      <dgm:prSet/>
      <dgm:spPr/>
      <dgm:t>
        <a:bodyPr/>
        <a:lstStyle/>
        <a:p>
          <a:endParaRPr lang="en-US"/>
        </a:p>
      </dgm:t>
    </dgm:pt>
    <dgm:pt modelId="{A2A673C7-006A-4436-9A27-B88C2898124B}">
      <dgm:prSet phldrT="[Texto]" custT="1"/>
      <dgm:spPr/>
      <dgm:t>
        <a:bodyPr/>
        <a:lstStyle/>
        <a:p>
          <a:r>
            <a:rPr lang="es-EC" sz="2400" dirty="0" smtClean="0"/>
            <a:t>Conclusiones y recomendaciones </a:t>
          </a:r>
          <a:endParaRPr lang="en-US" sz="2400" dirty="0"/>
        </a:p>
      </dgm:t>
    </dgm:pt>
    <dgm:pt modelId="{09AEAEF5-9BD1-4AB6-A3E3-CADB9AA8BB5C}" type="parTrans" cxnId="{E38B5357-C64C-4E68-8717-A79EFE2D97FC}">
      <dgm:prSet/>
      <dgm:spPr/>
      <dgm:t>
        <a:bodyPr/>
        <a:lstStyle/>
        <a:p>
          <a:endParaRPr lang="en-US"/>
        </a:p>
      </dgm:t>
    </dgm:pt>
    <dgm:pt modelId="{942D9DBD-E9C4-405B-8594-5CD43A0D81F3}" type="sibTrans" cxnId="{E38B5357-C64C-4E68-8717-A79EFE2D97FC}">
      <dgm:prSet/>
      <dgm:spPr/>
      <dgm:t>
        <a:bodyPr/>
        <a:lstStyle/>
        <a:p>
          <a:endParaRPr lang="en-US"/>
        </a:p>
      </dgm:t>
    </dgm:pt>
    <dgm:pt modelId="{FA7A289E-DE90-4093-805B-5A0C02F18DCB}">
      <dgm:prSet/>
      <dgm:spPr/>
      <dgm:t>
        <a:bodyPr/>
        <a:lstStyle/>
        <a:p>
          <a:r>
            <a:rPr lang="es-EC" dirty="0" smtClean="0"/>
            <a:t>Capítulo III</a:t>
          </a:r>
          <a:endParaRPr lang="en-US" dirty="0"/>
        </a:p>
      </dgm:t>
    </dgm:pt>
    <dgm:pt modelId="{1612F610-3A81-416F-A8BE-8683C38A6071}" type="parTrans" cxnId="{EA66D020-BAB6-4C9E-98F4-A0668DC56411}">
      <dgm:prSet/>
      <dgm:spPr/>
      <dgm:t>
        <a:bodyPr/>
        <a:lstStyle/>
        <a:p>
          <a:endParaRPr lang="en-US"/>
        </a:p>
      </dgm:t>
    </dgm:pt>
    <dgm:pt modelId="{B85E5A27-5BC7-4198-BCE0-818CBEA44A0E}" type="sibTrans" cxnId="{EA66D020-BAB6-4C9E-98F4-A0668DC56411}">
      <dgm:prSet/>
      <dgm:spPr/>
      <dgm:t>
        <a:bodyPr/>
        <a:lstStyle/>
        <a:p>
          <a:endParaRPr lang="en-US"/>
        </a:p>
      </dgm:t>
    </dgm:pt>
    <dgm:pt modelId="{D2684F0A-F6B5-4019-8190-18421F234129}" type="pres">
      <dgm:prSet presAssocID="{899D922A-EA61-4F18-8D83-8E1926790D6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3A45C53-E791-4617-B619-B91C37E4D08B}" type="pres">
      <dgm:prSet presAssocID="{F9733552-F87B-48C0-8238-FF1335620EB9}" presName="composite" presStyleCnt="0"/>
      <dgm:spPr/>
    </dgm:pt>
    <dgm:pt modelId="{87249272-D54D-4DF7-9F1C-D70C2E33C801}" type="pres">
      <dgm:prSet presAssocID="{F9733552-F87B-48C0-8238-FF1335620EB9}" presName="bentUpArrow1" presStyleLbl="alignImgPlace1" presStyleIdx="0" presStyleCnt="3"/>
      <dgm:spPr/>
    </dgm:pt>
    <dgm:pt modelId="{0B7F94D8-814B-413C-ACA5-D09A85A39FCF}" type="pres">
      <dgm:prSet presAssocID="{F9733552-F87B-48C0-8238-FF1335620EB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46505-807C-41EB-9314-5186133B530A}" type="pres">
      <dgm:prSet presAssocID="{F9733552-F87B-48C0-8238-FF1335620EB9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5CA774-7A73-47D4-A435-95D444749471}" type="pres">
      <dgm:prSet presAssocID="{0283FEA5-9775-477D-A50E-0C960ADF37CA}" presName="sibTrans" presStyleCnt="0"/>
      <dgm:spPr/>
    </dgm:pt>
    <dgm:pt modelId="{C4BF8A15-30AD-46BB-9032-6171C38E09F1}" type="pres">
      <dgm:prSet presAssocID="{1C0F4601-9C31-498C-9DC5-1C7C4B60178B}" presName="composite" presStyleCnt="0"/>
      <dgm:spPr/>
    </dgm:pt>
    <dgm:pt modelId="{3768C6AE-3E1E-4C03-BFCA-B758951B20AD}" type="pres">
      <dgm:prSet presAssocID="{1C0F4601-9C31-498C-9DC5-1C7C4B60178B}" presName="bentUpArrow1" presStyleLbl="alignImgPlace1" presStyleIdx="1" presStyleCnt="3"/>
      <dgm:spPr/>
    </dgm:pt>
    <dgm:pt modelId="{992F81E6-2AE9-41BC-8396-8C219FF04936}" type="pres">
      <dgm:prSet presAssocID="{1C0F4601-9C31-498C-9DC5-1C7C4B60178B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AD523-28A2-4D98-B07A-E5A4DCA18E90}" type="pres">
      <dgm:prSet presAssocID="{1C0F4601-9C31-498C-9DC5-1C7C4B60178B}" presName="ChildText" presStyleLbl="revTx" presStyleIdx="1" presStyleCnt="4" custScaleX="182360" custLinFactNeighborX="52076" custLinFactNeighborY="47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D8D3C5-89F3-4266-A6ED-4B5E47693787}" type="pres">
      <dgm:prSet presAssocID="{40FD102F-B793-448D-8396-1E8216571227}" presName="sibTrans" presStyleCnt="0"/>
      <dgm:spPr/>
    </dgm:pt>
    <dgm:pt modelId="{5F23C568-241E-4AB6-960F-96FA12B36034}" type="pres">
      <dgm:prSet presAssocID="{FA7A289E-DE90-4093-805B-5A0C02F18DCB}" presName="composite" presStyleCnt="0"/>
      <dgm:spPr/>
    </dgm:pt>
    <dgm:pt modelId="{E563DC6A-B61A-4430-A781-05EE16F6469A}" type="pres">
      <dgm:prSet presAssocID="{FA7A289E-DE90-4093-805B-5A0C02F18DCB}" presName="bentUpArrow1" presStyleLbl="alignImgPlace1" presStyleIdx="2" presStyleCnt="3" custScaleX="86057" custScaleY="108222"/>
      <dgm:spPr/>
    </dgm:pt>
    <dgm:pt modelId="{35032E8D-FC48-44F1-B099-90E88123626C}" type="pres">
      <dgm:prSet presAssocID="{FA7A289E-DE90-4093-805B-5A0C02F18DCB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924D8-3F32-4945-87A3-4226262C4D9D}" type="pres">
      <dgm:prSet presAssocID="{FA7A289E-DE90-4093-805B-5A0C02F18DC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B7055DD-7A8D-41C5-A0CA-11BF4CF25F40}" type="pres">
      <dgm:prSet presAssocID="{B85E5A27-5BC7-4198-BCE0-818CBEA44A0E}" presName="sibTrans" presStyleCnt="0"/>
      <dgm:spPr/>
    </dgm:pt>
    <dgm:pt modelId="{63653C8D-D4B6-4DBD-8D8A-B0AD89DBC227}" type="pres">
      <dgm:prSet presAssocID="{D08DEED3-F87F-42CF-9DC1-DBBAE86517D8}" presName="composite" presStyleCnt="0"/>
      <dgm:spPr/>
    </dgm:pt>
    <dgm:pt modelId="{242F0782-8057-4142-90AF-47AA5A5A8DDB}" type="pres">
      <dgm:prSet presAssocID="{D08DEED3-F87F-42CF-9DC1-DBBAE86517D8}" presName="ParentText" presStyleLbl="node1" presStyleIdx="3" presStyleCnt="4" custLinFactNeighborX="-13570" custLinFactNeighborY="-43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DADCD-A01E-4458-91C2-63C2ED97274F}" type="pres">
      <dgm:prSet presAssocID="{D08DEED3-F87F-42CF-9DC1-DBBAE86517D8}" presName="FinalChildText" presStyleLbl="revTx" presStyleIdx="3" presStyleCnt="4" custScaleX="150390" custLinFactNeighborX="30881" custLinFactNeighborY="14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D3AEAA-81E3-4C35-9963-5201D6DDE756}" srcId="{1C0F4601-9C31-498C-9DC5-1C7C4B60178B}" destId="{AC5A6FFB-4D38-4AA1-8AC5-CC2046749CE7}" srcOrd="0" destOrd="0" parTransId="{EFA510C9-9BB7-4CB3-B77D-C278D22E26C7}" sibTransId="{EE028A1F-7C2A-4633-A3E9-E013839A28AD}"/>
    <dgm:cxn modelId="{66D9FC08-4B11-4184-9091-E87EE66F6790}" srcId="{899D922A-EA61-4F18-8D83-8E1926790D67}" destId="{D08DEED3-F87F-42CF-9DC1-DBBAE86517D8}" srcOrd="3" destOrd="0" parTransId="{E6A9F015-4BA0-43A2-98A3-57C5EBCFCE6D}" sibTransId="{BAB7ADC5-C43F-4E38-A9C7-4D820664BE22}"/>
    <dgm:cxn modelId="{E9640C6E-8528-4155-A3F3-47A4F57A4543}" type="presOf" srcId="{899D922A-EA61-4F18-8D83-8E1926790D67}" destId="{D2684F0A-F6B5-4019-8190-18421F234129}" srcOrd="0" destOrd="0" presId="urn:microsoft.com/office/officeart/2005/8/layout/StepDownProcess"/>
    <dgm:cxn modelId="{A87E902C-5DFE-4E1E-BCA9-61475262350E}" srcId="{899D922A-EA61-4F18-8D83-8E1926790D67}" destId="{1C0F4601-9C31-498C-9DC5-1C7C4B60178B}" srcOrd="1" destOrd="0" parTransId="{2B7E60C6-323D-4925-8B4F-B991C10D6835}" sibTransId="{40FD102F-B793-448D-8396-1E8216571227}"/>
    <dgm:cxn modelId="{1616DFA6-A3D0-4B1B-A9F1-B431634706D1}" type="presOf" srcId="{FA7A289E-DE90-4093-805B-5A0C02F18DCB}" destId="{35032E8D-FC48-44F1-B099-90E88123626C}" srcOrd="0" destOrd="0" presId="urn:microsoft.com/office/officeart/2005/8/layout/StepDownProcess"/>
    <dgm:cxn modelId="{99D4B9AD-F9A6-4D19-889A-43827D6CC7E0}" type="presOf" srcId="{F9733552-F87B-48C0-8238-FF1335620EB9}" destId="{0B7F94D8-814B-413C-ACA5-D09A85A39FCF}" srcOrd="0" destOrd="0" presId="urn:microsoft.com/office/officeart/2005/8/layout/StepDownProcess"/>
    <dgm:cxn modelId="{3F096FA5-1526-42B4-9370-70B7D4B71713}" srcId="{F9733552-F87B-48C0-8238-FF1335620EB9}" destId="{1093AE6C-5A5C-4267-B66E-7698A51DB73C}" srcOrd="0" destOrd="0" parTransId="{8AD68A60-180F-4AFB-B6FE-BDA6BD22AC75}" sibTransId="{45173CD1-402E-4264-9D33-DCA738288408}"/>
    <dgm:cxn modelId="{3AAA6872-A4AF-4148-AE5D-53CD9A026390}" type="presOf" srcId="{D08DEED3-F87F-42CF-9DC1-DBBAE86517D8}" destId="{242F0782-8057-4142-90AF-47AA5A5A8DDB}" srcOrd="0" destOrd="0" presId="urn:microsoft.com/office/officeart/2005/8/layout/StepDownProcess"/>
    <dgm:cxn modelId="{EA66D020-BAB6-4C9E-98F4-A0668DC56411}" srcId="{899D922A-EA61-4F18-8D83-8E1926790D67}" destId="{FA7A289E-DE90-4093-805B-5A0C02F18DCB}" srcOrd="2" destOrd="0" parTransId="{1612F610-3A81-416F-A8BE-8683C38A6071}" sibTransId="{B85E5A27-5BC7-4198-BCE0-818CBEA44A0E}"/>
    <dgm:cxn modelId="{A1294F97-649E-423D-8205-AF28FDC89BCC}" srcId="{899D922A-EA61-4F18-8D83-8E1926790D67}" destId="{F9733552-F87B-48C0-8238-FF1335620EB9}" srcOrd="0" destOrd="0" parTransId="{5FBBC958-D815-4759-87D8-5B8B365A861F}" sibTransId="{0283FEA5-9775-477D-A50E-0C960ADF37CA}"/>
    <dgm:cxn modelId="{E38B5357-C64C-4E68-8717-A79EFE2D97FC}" srcId="{D08DEED3-F87F-42CF-9DC1-DBBAE86517D8}" destId="{A2A673C7-006A-4436-9A27-B88C2898124B}" srcOrd="0" destOrd="0" parTransId="{09AEAEF5-9BD1-4AB6-A3E3-CADB9AA8BB5C}" sibTransId="{942D9DBD-E9C4-405B-8594-5CD43A0D81F3}"/>
    <dgm:cxn modelId="{13514713-5640-47F7-A518-AB1EF57CB145}" type="presOf" srcId="{AC5A6FFB-4D38-4AA1-8AC5-CC2046749CE7}" destId="{FCDAD523-28A2-4D98-B07A-E5A4DCA18E90}" srcOrd="0" destOrd="0" presId="urn:microsoft.com/office/officeart/2005/8/layout/StepDownProcess"/>
    <dgm:cxn modelId="{3D0F99D1-1B3F-438F-8E49-D3ECBF4CF09B}" type="presOf" srcId="{1C0F4601-9C31-498C-9DC5-1C7C4B60178B}" destId="{992F81E6-2AE9-41BC-8396-8C219FF04936}" srcOrd="0" destOrd="0" presId="urn:microsoft.com/office/officeart/2005/8/layout/StepDownProcess"/>
    <dgm:cxn modelId="{423D0F05-CB6C-46C4-89B8-1DD0F7065045}" type="presOf" srcId="{1093AE6C-5A5C-4267-B66E-7698A51DB73C}" destId="{4C946505-807C-41EB-9314-5186133B530A}" srcOrd="0" destOrd="0" presId="urn:microsoft.com/office/officeart/2005/8/layout/StepDownProcess"/>
    <dgm:cxn modelId="{2373A37B-E0BA-4463-9155-A8079243EA21}" type="presOf" srcId="{A2A673C7-006A-4436-9A27-B88C2898124B}" destId="{DB5DADCD-A01E-4458-91C2-63C2ED97274F}" srcOrd="0" destOrd="0" presId="urn:microsoft.com/office/officeart/2005/8/layout/StepDownProcess"/>
    <dgm:cxn modelId="{024BDF84-671E-4FA8-B1C7-47DA9A249455}" type="presParOf" srcId="{D2684F0A-F6B5-4019-8190-18421F234129}" destId="{23A45C53-E791-4617-B619-B91C37E4D08B}" srcOrd="0" destOrd="0" presId="urn:microsoft.com/office/officeart/2005/8/layout/StepDownProcess"/>
    <dgm:cxn modelId="{1C046133-4EAF-4B74-A298-04E37A028866}" type="presParOf" srcId="{23A45C53-E791-4617-B619-B91C37E4D08B}" destId="{87249272-D54D-4DF7-9F1C-D70C2E33C801}" srcOrd="0" destOrd="0" presId="urn:microsoft.com/office/officeart/2005/8/layout/StepDownProcess"/>
    <dgm:cxn modelId="{23F94098-90FC-4D23-BCC7-37005B3CD31E}" type="presParOf" srcId="{23A45C53-E791-4617-B619-B91C37E4D08B}" destId="{0B7F94D8-814B-413C-ACA5-D09A85A39FCF}" srcOrd="1" destOrd="0" presId="urn:microsoft.com/office/officeart/2005/8/layout/StepDownProcess"/>
    <dgm:cxn modelId="{91E8954F-9DC3-4539-8773-B4E1BB9ED696}" type="presParOf" srcId="{23A45C53-E791-4617-B619-B91C37E4D08B}" destId="{4C946505-807C-41EB-9314-5186133B530A}" srcOrd="2" destOrd="0" presId="urn:microsoft.com/office/officeart/2005/8/layout/StepDownProcess"/>
    <dgm:cxn modelId="{20A94EA8-84B9-4C95-BBFF-B0E1822F9512}" type="presParOf" srcId="{D2684F0A-F6B5-4019-8190-18421F234129}" destId="{3F5CA774-7A73-47D4-A435-95D444749471}" srcOrd="1" destOrd="0" presId="urn:microsoft.com/office/officeart/2005/8/layout/StepDownProcess"/>
    <dgm:cxn modelId="{0635D0AC-C410-48F8-8BA6-ED27D723842B}" type="presParOf" srcId="{D2684F0A-F6B5-4019-8190-18421F234129}" destId="{C4BF8A15-30AD-46BB-9032-6171C38E09F1}" srcOrd="2" destOrd="0" presId="urn:microsoft.com/office/officeart/2005/8/layout/StepDownProcess"/>
    <dgm:cxn modelId="{E1B1AD57-A0AA-4873-ABD4-C69FE337B15B}" type="presParOf" srcId="{C4BF8A15-30AD-46BB-9032-6171C38E09F1}" destId="{3768C6AE-3E1E-4C03-BFCA-B758951B20AD}" srcOrd="0" destOrd="0" presId="urn:microsoft.com/office/officeart/2005/8/layout/StepDownProcess"/>
    <dgm:cxn modelId="{9A730655-47B3-4CBE-AB28-DD8B3BD8B940}" type="presParOf" srcId="{C4BF8A15-30AD-46BB-9032-6171C38E09F1}" destId="{992F81E6-2AE9-41BC-8396-8C219FF04936}" srcOrd="1" destOrd="0" presId="urn:microsoft.com/office/officeart/2005/8/layout/StepDownProcess"/>
    <dgm:cxn modelId="{6275C7FD-2BA8-432F-AA0A-C9E590A7ED85}" type="presParOf" srcId="{C4BF8A15-30AD-46BB-9032-6171C38E09F1}" destId="{FCDAD523-28A2-4D98-B07A-E5A4DCA18E90}" srcOrd="2" destOrd="0" presId="urn:microsoft.com/office/officeart/2005/8/layout/StepDownProcess"/>
    <dgm:cxn modelId="{A20EF98A-EE42-4A26-AC3B-68FD0E43D065}" type="presParOf" srcId="{D2684F0A-F6B5-4019-8190-18421F234129}" destId="{B1D8D3C5-89F3-4266-A6ED-4B5E47693787}" srcOrd="3" destOrd="0" presId="urn:microsoft.com/office/officeart/2005/8/layout/StepDownProcess"/>
    <dgm:cxn modelId="{7D2A4D78-B43D-4F41-8206-72510C7A48B6}" type="presParOf" srcId="{D2684F0A-F6B5-4019-8190-18421F234129}" destId="{5F23C568-241E-4AB6-960F-96FA12B36034}" srcOrd="4" destOrd="0" presId="urn:microsoft.com/office/officeart/2005/8/layout/StepDownProcess"/>
    <dgm:cxn modelId="{165D34D1-ABAF-4CA9-9121-E2E89476ACF8}" type="presParOf" srcId="{5F23C568-241E-4AB6-960F-96FA12B36034}" destId="{E563DC6A-B61A-4430-A781-05EE16F6469A}" srcOrd="0" destOrd="0" presId="urn:microsoft.com/office/officeart/2005/8/layout/StepDownProcess"/>
    <dgm:cxn modelId="{6DAC6ADE-94C9-4194-AE10-AFE6B71E8F07}" type="presParOf" srcId="{5F23C568-241E-4AB6-960F-96FA12B36034}" destId="{35032E8D-FC48-44F1-B099-90E88123626C}" srcOrd="1" destOrd="0" presId="urn:microsoft.com/office/officeart/2005/8/layout/StepDownProcess"/>
    <dgm:cxn modelId="{0675AB26-27FB-4779-AE05-83686223983F}" type="presParOf" srcId="{5F23C568-241E-4AB6-960F-96FA12B36034}" destId="{58B924D8-3F32-4945-87A3-4226262C4D9D}" srcOrd="2" destOrd="0" presId="urn:microsoft.com/office/officeart/2005/8/layout/StepDownProcess"/>
    <dgm:cxn modelId="{299F3457-ED91-4594-BB86-C3078F1C7970}" type="presParOf" srcId="{D2684F0A-F6B5-4019-8190-18421F234129}" destId="{6B7055DD-7A8D-41C5-A0CA-11BF4CF25F40}" srcOrd="5" destOrd="0" presId="urn:microsoft.com/office/officeart/2005/8/layout/StepDownProcess"/>
    <dgm:cxn modelId="{93D54DF8-7542-4B63-9083-AEC291F3D7C4}" type="presParOf" srcId="{D2684F0A-F6B5-4019-8190-18421F234129}" destId="{63653C8D-D4B6-4DBD-8D8A-B0AD89DBC227}" srcOrd="6" destOrd="0" presId="urn:microsoft.com/office/officeart/2005/8/layout/StepDownProcess"/>
    <dgm:cxn modelId="{039AEA30-77A8-4EB6-A5AE-D5069C7D5E23}" type="presParOf" srcId="{63653C8D-D4B6-4DBD-8D8A-B0AD89DBC227}" destId="{242F0782-8057-4142-90AF-47AA5A5A8DDB}" srcOrd="0" destOrd="0" presId="urn:microsoft.com/office/officeart/2005/8/layout/StepDownProcess"/>
    <dgm:cxn modelId="{E2BD67C5-25E2-4EAF-A388-A8CBDB4DC614}" type="presParOf" srcId="{63653C8D-D4B6-4DBD-8D8A-B0AD89DBC227}" destId="{DB5DADCD-A01E-4458-91C2-63C2ED97274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BC9AF-4163-413F-8956-5CF0680E0BC7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1CCF3E-7438-4D38-B7AB-F62A3E30AE87}">
      <dgm:prSet phldrT="[Texto]" custT="1"/>
      <dgm:spPr/>
      <dgm:t>
        <a:bodyPr/>
        <a:lstStyle/>
        <a:p>
          <a:r>
            <a:rPr lang="es-EC" sz="2800" dirty="0" smtClean="0"/>
            <a:t>cuestionario </a:t>
          </a:r>
          <a:endParaRPr lang="en-US" sz="2800" dirty="0"/>
        </a:p>
      </dgm:t>
    </dgm:pt>
    <dgm:pt modelId="{820B42B8-4FC2-4EE1-ACAD-0325D72AA1E2}" type="parTrans" cxnId="{41893872-B2DC-4C1F-AC42-D72CC8CF3958}">
      <dgm:prSet/>
      <dgm:spPr/>
      <dgm:t>
        <a:bodyPr/>
        <a:lstStyle/>
        <a:p>
          <a:endParaRPr lang="en-US" sz="2800"/>
        </a:p>
      </dgm:t>
    </dgm:pt>
    <dgm:pt modelId="{00F911DB-E90D-4935-942D-B98D82780F78}" type="sibTrans" cxnId="{41893872-B2DC-4C1F-AC42-D72CC8CF3958}">
      <dgm:prSet/>
      <dgm:spPr/>
      <dgm:t>
        <a:bodyPr/>
        <a:lstStyle/>
        <a:p>
          <a:endParaRPr lang="en-US" sz="2800"/>
        </a:p>
      </dgm:t>
    </dgm:pt>
    <dgm:pt modelId="{794C230F-A760-43A7-A50A-71FB678B7F3D}">
      <dgm:prSet phldrT="[Texto]" custT="1"/>
      <dgm:spPr/>
      <dgm:t>
        <a:bodyPr/>
        <a:lstStyle/>
        <a:p>
          <a:pPr algn="ctr"/>
          <a:r>
            <a:rPr lang="es-EC" sz="2800" dirty="0" smtClean="0"/>
            <a:t>1</a:t>
          </a:r>
          <a:endParaRPr lang="en-US" sz="2800" dirty="0"/>
        </a:p>
      </dgm:t>
    </dgm:pt>
    <dgm:pt modelId="{5D410462-10FE-49D9-8988-07413975A353}" type="parTrans" cxnId="{E4BF0EBD-12CE-4350-9028-744A69A62847}">
      <dgm:prSet/>
      <dgm:spPr/>
      <dgm:t>
        <a:bodyPr/>
        <a:lstStyle/>
        <a:p>
          <a:endParaRPr lang="en-US" sz="2800"/>
        </a:p>
      </dgm:t>
    </dgm:pt>
    <dgm:pt modelId="{F06D5753-FBC2-4852-A220-D8B07E465CC7}" type="sibTrans" cxnId="{E4BF0EBD-12CE-4350-9028-744A69A62847}">
      <dgm:prSet/>
      <dgm:spPr/>
      <dgm:t>
        <a:bodyPr/>
        <a:lstStyle/>
        <a:p>
          <a:endParaRPr lang="en-US" sz="2800"/>
        </a:p>
      </dgm:t>
    </dgm:pt>
    <dgm:pt modelId="{D9DECB39-A212-4A75-AA33-513DE9A3D229}">
      <dgm:prSet phldrT="[Texto]" custT="1"/>
      <dgm:spPr/>
      <dgm:t>
        <a:bodyPr/>
        <a:lstStyle/>
        <a:p>
          <a:r>
            <a:rPr lang="es-EC" sz="2800" dirty="0" smtClean="0"/>
            <a:t>Preguntas </a:t>
          </a:r>
          <a:endParaRPr lang="en-US" sz="2800" dirty="0"/>
        </a:p>
      </dgm:t>
    </dgm:pt>
    <dgm:pt modelId="{8E265987-66A0-4333-97CC-91B1E5A33305}" type="parTrans" cxnId="{EFEAF9DC-0693-40CA-B29D-CE23DA1C9E98}">
      <dgm:prSet/>
      <dgm:spPr/>
      <dgm:t>
        <a:bodyPr/>
        <a:lstStyle/>
        <a:p>
          <a:endParaRPr lang="en-US" sz="2800"/>
        </a:p>
      </dgm:t>
    </dgm:pt>
    <dgm:pt modelId="{5BCC6409-97ED-4D9B-B702-8B17C94F038B}" type="sibTrans" cxnId="{EFEAF9DC-0693-40CA-B29D-CE23DA1C9E98}">
      <dgm:prSet/>
      <dgm:spPr/>
      <dgm:t>
        <a:bodyPr/>
        <a:lstStyle/>
        <a:p>
          <a:endParaRPr lang="en-US" sz="2800"/>
        </a:p>
      </dgm:t>
    </dgm:pt>
    <dgm:pt modelId="{E4FB5487-9B66-4934-A644-3A347B1205D7}">
      <dgm:prSet phldrT="[Texto]" custT="1"/>
      <dgm:spPr/>
      <dgm:t>
        <a:bodyPr/>
        <a:lstStyle/>
        <a:p>
          <a:r>
            <a:rPr lang="es-EC" sz="2800" dirty="0" smtClean="0"/>
            <a:t>20</a:t>
          </a:r>
          <a:endParaRPr lang="en-US" sz="2800" dirty="0"/>
        </a:p>
      </dgm:t>
    </dgm:pt>
    <dgm:pt modelId="{A2BD8B3E-2D5C-4095-BE4F-746D67AA6E4B}" type="parTrans" cxnId="{3EA8AE50-84E1-4843-A963-97FE13C0255D}">
      <dgm:prSet/>
      <dgm:spPr/>
      <dgm:t>
        <a:bodyPr/>
        <a:lstStyle/>
        <a:p>
          <a:endParaRPr lang="en-US" sz="2800"/>
        </a:p>
      </dgm:t>
    </dgm:pt>
    <dgm:pt modelId="{4E5EE1DA-3270-4CA5-8117-2B5A3E0EE1B3}" type="sibTrans" cxnId="{3EA8AE50-84E1-4843-A963-97FE13C0255D}">
      <dgm:prSet/>
      <dgm:spPr/>
      <dgm:t>
        <a:bodyPr/>
        <a:lstStyle/>
        <a:p>
          <a:endParaRPr lang="en-US" sz="2800"/>
        </a:p>
      </dgm:t>
    </dgm:pt>
    <dgm:pt modelId="{74294046-0275-4641-BF06-6B1CC39629AC}" type="pres">
      <dgm:prSet presAssocID="{A23BC9AF-4163-413F-8956-5CF0680E0BC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F49C49D-09E0-4F2D-B703-A0D7AD2B13FE}" type="pres">
      <dgm:prSet presAssocID="{CB1CCF3E-7438-4D38-B7AB-F62A3E30AE87}" presName="composite" presStyleCnt="0"/>
      <dgm:spPr/>
    </dgm:pt>
    <dgm:pt modelId="{363ED27A-E11D-4671-8A8A-F243AE94B486}" type="pres">
      <dgm:prSet presAssocID="{CB1CCF3E-7438-4D38-B7AB-F62A3E30AE87}" presName="BackAccent" presStyleLbl="bgShp" presStyleIdx="0" presStyleCnt="2"/>
      <dgm:spPr/>
    </dgm:pt>
    <dgm:pt modelId="{AF91097E-E4EE-4BB4-90BC-A122FAB9FCC5}" type="pres">
      <dgm:prSet presAssocID="{CB1CCF3E-7438-4D38-B7AB-F62A3E30AE87}" presName="Accent" presStyleLbl="alignNode1" presStyleIdx="0" presStyleCnt="2"/>
      <dgm:spPr/>
    </dgm:pt>
    <dgm:pt modelId="{FF9D7060-26DB-4E06-85F0-D98782B4CF9F}" type="pres">
      <dgm:prSet presAssocID="{CB1CCF3E-7438-4D38-B7AB-F62A3E30AE87}" presName="Child" presStyleLbl="revTx" presStyleIdx="0" presStyleCnt="4" custScaleY="48004" custLinFactNeighborX="8896" custLinFactNeighborY="-5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8A177-10DB-427B-9114-F5459ED7A02C}" type="pres">
      <dgm:prSet presAssocID="{CB1CCF3E-7438-4D38-B7AB-F62A3E30AE87}" presName="Parent" presStyleLbl="revTx" presStyleIdx="1" presStyleCnt="4" custScaleX="153128" custScaleY="177613" custLinFactNeighborX="206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EEE27-9464-4664-90C2-45D5E51A3C3A}" type="pres">
      <dgm:prSet presAssocID="{00F911DB-E90D-4935-942D-B98D82780F78}" presName="sibTrans" presStyleCnt="0"/>
      <dgm:spPr/>
    </dgm:pt>
    <dgm:pt modelId="{5CEC49C5-3DFA-4D45-9ED4-16BD8D3FC407}" type="pres">
      <dgm:prSet presAssocID="{D9DECB39-A212-4A75-AA33-513DE9A3D229}" presName="composite" presStyleCnt="0"/>
      <dgm:spPr/>
    </dgm:pt>
    <dgm:pt modelId="{3A36C14A-EBA8-4268-A73F-676180918081}" type="pres">
      <dgm:prSet presAssocID="{D9DECB39-A212-4A75-AA33-513DE9A3D229}" presName="BackAccent" presStyleLbl="bgShp" presStyleIdx="1" presStyleCnt="2"/>
      <dgm:spPr/>
    </dgm:pt>
    <dgm:pt modelId="{37FBD7DA-F39E-4E11-B3C0-44598F6CBAC7}" type="pres">
      <dgm:prSet presAssocID="{D9DECB39-A212-4A75-AA33-513DE9A3D229}" presName="Accent" presStyleLbl="alignNode1" presStyleIdx="1" presStyleCnt="2"/>
      <dgm:spPr/>
    </dgm:pt>
    <dgm:pt modelId="{31CDE208-2190-498D-ACEC-307405044E60}" type="pres">
      <dgm:prSet presAssocID="{D9DECB39-A212-4A75-AA33-513DE9A3D229}" presName="Child" presStyleLbl="revTx" presStyleIdx="2" presStyleCnt="4" custScaleY="468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32785-726F-4869-9299-5DC016F2E3D9}" type="pres">
      <dgm:prSet presAssocID="{D9DECB39-A212-4A75-AA33-513DE9A3D229}" presName="Parent" presStyleLbl="revTx" presStyleIdx="3" presStyleCnt="4" custScaleX="249831" custScaleY="156352" custLinFactNeighborX="68203" custLinFactNeighborY="219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BF0EBD-12CE-4350-9028-744A69A62847}" srcId="{CB1CCF3E-7438-4D38-B7AB-F62A3E30AE87}" destId="{794C230F-A760-43A7-A50A-71FB678B7F3D}" srcOrd="0" destOrd="0" parTransId="{5D410462-10FE-49D9-8988-07413975A353}" sibTransId="{F06D5753-FBC2-4852-A220-D8B07E465CC7}"/>
    <dgm:cxn modelId="{EFEAF9DC-0693-40CA-B29D-CE23DA1C9E98}" srcId="{A23BC9AF-4163-413F-8956-5CF0680E0BC7}" destId="{D9DECB39-A212-4A75-AA33-513DE9A3D229}" srcOrd="1" destOrd="0" parTransId="{8E265987-66A0-4333-97CC-91B1E5A33305}" sibTransId="{5BCC6409-97ED-4D9B-B702-8B17C94F038B}"/>
    <dgm:cxn modelId="{41893872-B2DC-4C1F-AC42-D72CC8CF3958}" srcId="{A23BC9AF-4163-413F-8956-5CF0680E0BC7}" destId="{CB1CCF3E-7438-4D38-B7AB-F62A3E30AE87}" srcOrd="0" destOrd="0" parTransId="{820B42B8-4FC2-4EE1-ACAD-0325D72AA1E2}" sibTransId="{00F911DB-E90D-4935-942D-B98D82780F78}"/>
    <dgm:cxn modelId="{3A9E5296-6094-406C-A31E-1EEACDC545FC}" type="presOf" srcId="{D9DECB39-A212-4A75-AA33-513DE9A3D229}" destId="{B7F32785-726F-4869-9299-5DC016F2E3D9}" srcOrd="0" destOrd="0" presId="urn:microsoft.com/office/officeart/2008/layout/IncreasingCircleProcess"/>
    <dgm:cxn modelId="{BBE77067-1014-441C-9A6A-84A33117F54F}" type="presOf" srcId="{CB1CCF3E-7438-4D38-B7AB-F62A3E30AE87}" destId="{BDF8A177-10DB-427B-9114-F5459ED7A02C}" srcOrd="0" destOrd="0" presId="urn:microsoft.com/office/officeart/2008/layout/IncreasingCircleProcess"/>
    <dgm:cxn modelId="{3EA8AE50-84E1-4843-A963-97FE13C0255D}" srcId="{D9DECB39-A212-4A75-AA33-513DE9A3D229}" destId="{E4FB5487-9B66-4934-A644-3A347B1205D7}" srcOrd="0" destOrd="0" parTransId="{A2BD8B3E-2D5C-4095-BE4F-746D67AA6E4B}" sibTransId="{4E5EE1DA-3270-4CA5-8117-2B5A3E0EE1B3}"/>
    <dgm:cxn modelId="{13FD2EF5-C0CA-4FF2-82AE-92455DAFE699}" type="presOf" srcId="{E4FB5487-9B66-4934-A644-3A347B1205D7}" destId="{31CDE208-2190-498D-ACEC-307405044E60}" srcOrd="0" destOrd="0" presId="urn:microsoft.com/office/officeart/2008/layout/IncreasingCircleProcess"/>
    <dgm:cxn modelId="{BA7ECC91-02B2-4755-8613-925C3C3239FF}" type="presOf" srcId="{A23BC9AF-4163-413F-8956-5CF0680E0BC7}" destId="{74294046-0275-4641-BF06-6B1CC39629AC}" srcOrd="0" destOrd="0" presId="urn:microsoft.com/office/officeart/2008/layout/IncreasingCircleProcess"/>
    <dgm:cxn modelId="{7BB956F0-956C-47CF-B90E-561BF9485133}" type="presOf" srcId="{794C230F-A760-43A7-A50A-71FB678B7F3D}" destId="{FF9D7060-26DB-4E06-85F0-D98782B4CF9F}" srcOrd="0" destOrd="0" presId="urn:microsoft.com/office/officeart/2008/layout/IncreasingCircleProcess"/>
    <dgm:cxn modelId="{5C87F4EC-7E0B-4440-924C-38C62EF86BAF}" type="presParOf" srcId="{74294046-0275-4641-BF06-6B1CC39629AC}" destId="{0F49C49D-09E0-4F2D-B703-A0D7AD2B13FE}" srcOrd="0" destOrd="0" presId="urn:microsoft.com/office/officeart/2008/layout/IncreasingCircleProcess"/>
    <dgm:cxn modelId="{822F21A1-AE5B-410A-95B6-0B4B2AC9B754}" type="presParOf" srcId="{0F49C49D-09E0-4F2D-B703-A0D7AD2B13FE}" destId="{363ED27A-E11D-4671-8A8A-F243AE94B486}" srcOrd="0" destOrd="0" presId="urn:microsoft.com/office/officeart/2008/layout/IncreasingCircleProcess"/>
    <dgm:cxn modelId="{2A76826A-C109-4D5A-9863-4DF7547F7D81}" type="presParOf" srcId="{0F49C49D-09E0-4F2D-B703-A0D7AD2B13FE}" destId="{AF91097E-E4EE-4BB4-90BC-A122FAB9FCC5}" srcOrd="1" destOrd="0" presId="urn:microsoft.com/office/officeart/2008/layout/IncreasingCircleProcess"/>
    <dgm:cxn modelId="{F18E5B05-EA97-446D-9809-1294FA4DE2B1}" type="presParOf" srcId="{0F49C49D-09E0-4F2D-B703-A0D7AD2B13FE}" destId="{FF9D7060-26DB-4E06-85F0-D98782B4CF9F}" srcOrd="2" destOrd="0" presId="urn:microsoft.com/office/officeart/2008/layout/IncreasingCircleProcess"/>
    <dgm:cxn modelId="{E95E574F-A049-4F8C-B64C-21F31841976C}" type="presParOf" srcId="{0F49C49D-09E0-4F2D-B703-A0D7AD2B13FE}" destId="{BDF8A177-10DB-427B-9114-F5459ED7A02C}" srcOrd="3" destOrd="0" presId="urn:microsoft.com/office/officeart/2008/layout/IncreasingCircleProcess"/>
    <dgm:cxn modelId="{E050C929-7422-49B0-9447-CCA319154EA1}" type="presParOf" srcId="{74294046-0275-4641-BF06-6B1CC39629AC}" destId="{AD6EEE27-9464-4664-90C2-45D5E51A3C3A}" srcOrd="1" destOrd="0" presId="urn:microsoft.com/office/officeart/2008/layout/IncreasingCircleProcess"/>
    <dgm:cxn modelId="{775F8C98-A326-4D69-83BB-85D5E8E873BC}" type="presParOf" srcId="{74294046-0275-4641-BF06-6B1CC39629AC}" destId="{5CEC49C5-3DFA-4D45-9ED4-16BD8D3FC407}" srcOrd="2" destOrd="0" presId="urn:microsoft.com/office/officeart/2008/layout/IncreasingCircleProcess"/>
    <dgm:cxn modelId="{773AE36F-C59E-4FFB-B3D3-E66D80C853E8}" type="presParOf" srcId="{5CEC49C5-3DFA-4D45-9ED4-16BD8D3FC407}" destId="{3A36C14A-EBA8-4268-A73F-676180918081}" srcOrd="0" destOrd="0" presId="urn:microsoft.com/office/officeart/2008/layout/IncreasingCircleProcess"/>
    <dgm:cxn modelId="{994527C2-36D8-47ED-BE1B-1D903E978FCD}" type="presParOf" srcId="{5CEC49C5-3DFA-4D45-9ED4-16BD8D3FC407}" destId="{37FBD7DA-F39E-4E11-B3C0-44598F6CBAC7}" srcOrd="1" destOrd="0" presId="urn:microsoft.com/office/officeart/2008/layout/IncreasingCircleProcess"/>
    <dgm:cxn modelId="{33E54ACE-AECA-461F-AD3B-B04069D878D2}" type="presParOf" srcId="{5CEC49C5-3DFA-4D45-9ED4-16BD8D3FC407}" destId="{31CDE208-2190-498D-ACEC-307405044E60}" srcOrd="2" destOrd="0" presId="urn:microsoft.com/office/officeart/2008/layout/IncreasingCircleProcess"/>
    <dgm:cxn modelId="{FFCC5A77-B348-41E6-A979-61D953AC0554}" type="presParOf" srcId="{5CEC49C5-3DFA-4D45-9ED4-16BD8D3FC407}" destId="{B7F32785-726F-4869-9299-5DC016F2E3D9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E95E6-5E8F-495E-B1DB-668C8F7914BF}">
      <dsp:nvSpPr>
        <dsp:cNvPr id="0" name=""/>
        <dsp:cNvSpPr/>
      </dsp:nvSpPr>
      <dsp:spPr>
        <a:xfrm>
          <a:off x="1799924" y="0"/>
          <a:ext cx="2485431" cy="24858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05273-F0EB-4B7F-BE60-CCD1E9832871}">
      <dsp:nvSpPr>
        <dsp:cNvPr id="0" name=""/>
        <dsp:cNvSpPr/>
      </dsp:nvSpPr>
      <dsp:spPr>
        <a:xfrm>
          <a:off x="2349286" y="897452"/>
          <a:ext cx="1381106" cy="690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Valoración </a:t>
          </a:r>
          <a:endParaRPr lang="es-EC" sz="2100" b="1" kern="1200" dirty="0"/>
        </a:p>
      </dsp:txBody>
      <dsp:txXfrm>
        <a:off x="2349286" y="897452"/>
        <a:ext cx="1381106" cy="690388"/>
      </dsp:txXfrm>
    </dsp:sp>
    <dsp:sp modelId="{0C93585E-3EE0-444A-B4F7-FA1349302C2C}">
      <dsp:nvSpPr>
        <dsp:cNvPr id="0" name=""/>
        <dsp:cNvSpPr/>
      </dsp:nvSpPr>
      <dsp:spPr>
        <a:xfrm>
          <a:off x="1109604" y="1428282"/>
          <a:ext cx="2485431" cy="24858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E86D1-8C9D-4BAA-BFC2-D2E0EBB3F0D2}">
      <dsp:nvSpPr>
        <dsp:cNvPr id="0" name=""/>
        <dsp:cNvSpPr/>
      </dsp:nvSpPr>
      <dsp:spPr>
        <a:xfrm>
          <a:off x="1661766" y="2333996"/>
          <a:ext cx="1381106" cy="690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Histórico cultural</a:t>
          </a:r>
          <a:endParaRPr lang="es-EC" sz="2100" b="1" kern="1200" dirty="0"/>
        </a:p>
      </dsp:txBody>
      <dsp:txXfrm>
        <a:off x="1661766" y="2333996"/>
        <a:ext cx="1381106" cy="690388"/>
      </dsp:txXfrm>
    </dsp:sp>
    <dsp:sp modelId="{53FC9DDE-9FE2-4B01-9863-C93BDE04752F}">
      <dsp:nvSpPr>
        <dsp:cNvPr id="0" name=""/>
        <dsp:cNvSpPr/>
      </dsp:nvSpPr>
      <dsp:spPr>
        <a:xfrm>
          <a:off x="1976821" y="3027483"/>
          <a:ext cx="2135370" cy="21362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0EE48-AA1C-4ECB-A17E-83C9A60C45D8}">
      <dsp:nvSpPr>
        <dsp:cNvPr id="0" name=""/>
        <dsp:cNvSpPr/>
      </dsp:nvSpPr>
      <dsp:spPr>
        <a:xfrm>
          <a:off x="2352553" y="3772606"/>
          <a:ext cx="1381106" cy="690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Plan de difusión </a:t>
          </a:r>
          <a:endParaRPr lang="es-EC" sz="2100" b="1" kern="1200" dirty="0"/>
        </a:p>
      </dsp:txBody>
      <dsp:txXfrm>
        <a:off x="2352553" y="3772606"/>
        <a:ext cx="1381106" cy="690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3D225-F9CA-4267-BBD7-888A38833BC6}">
      <dsp:nvSpPr>
        <dsp:cNvPr id="0" name=""/>
        <dsp:cNvSpPr/>
      </dsp:nvSpPr>
      <dsp:spPr>
        <a:xfrm>
          <a:off x="6382" y="1237939"/>
          <a:ext cx="2645934" cy="2645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Analizar </a:t>
          </a:r>
          <a:endParaRPr lang="en-US" sz="2700" kern="1200" dirty="0"/>
        </a:p>
      </dsp:txBody>
      <dsp:txXfrm>
        <a:off x="393870" y="1625427"/>
        <a:ext cx="1870958" cy="1870958"/>
      </dsp:txXfrm>
    </dsp:sp>
    <dsp:sp modelId="{CB91E6EB-D28B-42A4-BB03-F10DAF06DC12}">
      <dsp:nvSpPr>
        <dsp:cNvPr id="0" name=""/>
        <dsp:cNvSpPr/>
      </dsp:nvSpPr>
      <dsp:spPr>
        <a:xfrm rot="19041445">
          <a:off x="2616629" y="2195767"/>
          <a:ext cx="8643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43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1DE02E-9D35-461C-AD41-A66D512908EF}">
      <dsp:nvSpPr>
        <dsp:cNvPr id="0" name=""/>
        <dsp:cNvSpPr/>
      </dsp:nvSpPr>
      <dsp:spPr>
        <a:xfrm rot="13358555">
          <a:off x="6064017" y="2195767"/>
          <a:ext cx="8643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43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BC7B8-CAA4-48EE-B895-FDCF127ACC3A}">
      <dsp:nvSpPr>
        <dsp:cNvPr id="0" name=""/>
        <dsp:cNvSpPr/>
      </dsp:nvSpPr>
      <dsp:spPr>
        <a:xfrm>
          <a:off x="3366718" y="1902999"/>
          <a:ext cx="3092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46C7-2F1D-4FDB-871A-EED7B3AB083F}">
      <dsp:nvSpPr>
        <dsp:cNvPr id="0" name=""/>
        <dsp:cNvSpPr/>
      </dsp:nvSpPr>
      <dsp:spPr>
        <a:xfrm>
          <a:off x="3675991" y="1245091"/>
          <a:ext cx="2193024" cy="13158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Costumbres </a:t>
          </a:r>
          <a:endParaRPr lang="en-US" sz="2600" kern="1200" dirty="0"/>
        </a:p>
      </dsp:txBody>
      <dsp:txXfrm>
        <a:off x="3675991" y="1245091"/>
        <a:ext cx="2193024" cy="1315814"/>
      </dsp:txXfrm>
    </dsp:sp>
    <dsp:sp modelId="{907E41DD-FA46-4F4F-9B54-6320D231695D}">
      <dsp:nvSpPr>
        <dsp:cNvPr id="0" name=""/>
        <dsp:cNvSpPr/>
      </dsp:nvSpPr>
      <dsp:spPr>
        <a:xfrm>
          <a:off x="5869016" y="1902999"/>
          <a:ext cx="3092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A23D6-5C48-4E0B-9FCB-1E967BAC6A54}">
      <dsp:nvSpPr>
        <dsp:cNvPr id="0" name=""/>
        <dsp:cNvSpPr/>
      </dsp:nvSpPr>
      <dsp:spPr>
        <a:xfrm rot="2558555">
          <a:off x="2616629" y="2926045"/>
          <a:ext cx="8643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43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F1098-E850-48C8-A023-DF5B48010F42}">
      <dsp:nvSpPr>
        <dsp:cNvPr id="0" name=""/>
        <dsp:cNvSpPr/>
      </dsp:nvSpPr>
      <dsp:spPr>
        <a:xfrm rot="8241445">
          <a:off x="6064017" y="2926045"/>
          <a:ext cx="8643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43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85A32-0A90-467A-A453-00C55AC472E3}">
      <dsp:nvSpPr>
        <dsp:cNvPr id="0" name=""/>
        <dsp:cNvSpPr/>
      </dsp:nvSpPr>
      <dsp:spPr>
        <a:xfrm>
          <a:off x="3366718" y="3218813"/>
          <a:ext cx="3092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F970B-C7D3-4993-8A92-65607926D07C}">
      <dsp:nvSpPr>
        <dsp:cNvPr id="0" name=""/>
        <dsp:cNvSpPr/>
      </dsp:nvSpPr>
      <dsp:spPr>
        <a:xfrm>
          <a:off x="3675991" y="2560906"/>
          <a:ext cx="2193024" cy="13158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Tradiciones </a:t>
          </a:r>
          <a:endParaRPr lang="en-US" sz="2600" kern="1200" dirty="0"/>
        </a:p>
      </dsp:txBody>
      <dsp:txXfrm>
        <a:off x="3675991" y="2560906"/>
        <a:ext cx="2193024" cy="1315814"/>
      </dsp:txXfrm>
    </dsp:sp>
    <dsp:sp modelId="{F891C57C-E907-483D-8138-08FB374D1798}">
      <dsp:nvSpPr>
        <dsp:cNvPr id="0" name=""/>
        <dsp:cNvSpPr/>
      </dsp:nvSpPr>
      <dsp:spPr>
        <a:xfrm>
          <a:off x="5869016" y="3218813"/>
          <a:ext cx="3092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516924-C9DA-4AD1-A0FE-FE000B4921A7}">
      <dsp:nvSpPr>
        <dsp:cNvPr id="0" name=""/>
        <dsp:cNvSpPr/>
      </dsp:nvSpPr>
      <dsp:spPr>
        <a:xfrm>
          <a:off x="6892691" y="1237939"/>
          <a:ext cx="2645934" cy="2645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Aporte al turismo cultural</a:t>
          </a:r>
          <a:endParaRPr lang="en-US" sz="2700" kern="1200" dirty="0"/>
        </a:p>
      </dsp:txBody>
      <dsp:txXfrm>
        <a:off x="7280179" y="1625427"/>
        <a:ext cx="1870958" cy="1870958"/>
      </dsp:txXfrm>
    </dsp:sp>
    <dsp:sp modelId="{C2329733-63C1-47FE-826E-09957F4C8F79}">
      <dsp:nvSpPr>
        <dsp:cNvPr id="0" name=""/>
        <dsp:cNvSpPr/>
      </dsp:nvSpPr>
      <dsp:spPr>
        <a:xfrm>
          <a:off x="9538625" y="1237939"/>
          <a:ext cx="2645934" cy="2645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Medios electrónicos </a:t>
          </a:r>
          <a:endParaRPr lang="en-US" sz="2700" kern="1200" dirty="0"/>
        </a:p>
      </dsp:txBody>
      <dsp:txXfrm>
        <a:off x="9926113" y="1625427"/>
        <a:ext cx="1870958" cy="1870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49272-D54D-4DF7-9F1C-D70C2E33C801}">
      <dsp:nvSpPr>
        <dsp:cNvPr id="0" name=""/>
        <dsp:cNvSpPr/>
      </dsp:nvSpPr>
      <dsp:spPr>
        <a:xfrm rot="5400000">
          <a:off x="648039" y="1983741"/>
          <a:ext cx="1743576" cy="19850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F94D8-814B-413C-ACA5-D09A85A39FCF}">
      <dsp:nvSpPr>
        <dsp:cNvPr id="0" name=""/>
        <dsp:cNvSpPr/>
      </dsp:nvSpPr>
      <dsp:spPr>
        <a:xfrm>
          <a:off x="186097" y="50951"/>
          <a:ext cx="2935156" cy="205451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Capítulo I</a:t>
          </a:r>
          <a:endParaRPr lang="en-US" sz="4900" kern="1200" dirty="0"/>
        </a:p>
      </dsp:txBody>
      <dsp:txXfrm>
        <a:off x="286408" y="151262"/>
        <a:ext cx="2734534" cy="1853892"/>
      </dsp:txXfrm>
    </dsp:sp>
    <dsp:sp modelId="{4C946505-807C-41EB-9314-5186133B530A}">
      <dsp:nvSpPr>
        <dsp:cNvPr id="0" name=""/>
        <dsp:cNvSpPr/>
      </dsp:nvSpPr>
      <dsp:spPr>
        <a:xfrm>
          <a:off x="3121254" y="246896"/>
          <a:ext cx="2134753" cy="16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MARCO TEÓRICO </a:t>
          </a:r>
          <a:endParaRPr lang="en-US" sz="2700" kern="1200" dirty="0"/>
        </a:p>
      </dsp:txBody>
      <dsp:txXfrm>
        <a:off x="3121254" y="246896"/>
        <a:ext cx="2134753" cy="1660549"/>
      </dsp:txXfrm>
    </dsp:sp>
    <dsp:sp modelId="{3768C6AE-3E1E-4C03-BFCA-B758951B20AD}">
      <dsp:nvSpPr>
        <dsp:cNvPr id="0" name=""/>
        <dsp:cNvSpPr/>
      </dsp:nvSpPr>
      <dsp:spPr>
        <a:xfrm rot="5400000">
          <a:off x="3081596" y="4291638"/>
          <a:ext cx="1743576" cy="19850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F81E6-2AE9-41BC-8396-8C219FF04936}">
      <dsp:nvSpPr>
        <dsp:cNvPr id="0" name=""/>
        <dsp:cNvSpPr/>
      </dsp:nvSpPr>
      <dsp:spPr>
        <a:xfrm>
          <a:off x="2619654" y="2358849"/>
          <a:ext cx="2935156" cy="205451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Capítulo II</a:t>
          </a:r>
          <a:endParaRPr lang="en-US" sz="4900" kern="1200" dirty="0"/>
        </a:p>
      </dsp:txBody>
      <dsp:txXfrm>
        <a:off x="2719965" y="2459160"/>
        <a:ext cx="2734534" cy="1853892"/>
      </dsp:txXfrm>
    </dsp:sp>
    <dsp:sp modelId="{FCDAD523-28A2-4D98-B07A-E5A4DCA18E90}">
      <dsp:nvSpPr>
        <dsp:cNvPr id="0" name=""/>
        <dsp:cNvSpPr/>
      </dsp:nvSpPr>
      <dsp:spPr>
        <a:xfrm>
          <a:off x="5787413" y="2633836"/>
          <a:ext cx="3892936" cy="16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ANTECEDENTES DE LA PARROQUIA </a:t>
          </a:r>
          <a:endParaRPr lang="en-US" sz="2700" kern="1200" dirty="0"/>
        </a:p>
      </dsp:txBody>
      <dsp:txXfrm>
        <a:off x="5787413" y="2633836"/>
        <a:ext cx="3892936" cy="1660549"/>
      </dsp:txXfrm>
    </dsp:sp>
    <dsp:sp modelId="{E563DC6A-B61A-4430-A781-05EE16F6469A}">
      <dsp:nvSpPr>
        <dsp:cNvPr id="0" name=""/>
        <dsp:cNvSpPr/>
      </dsp:nvSpPr>
      <dsp:spPr>
        <a:xfrm rot="5400000">
          <a:off x="5443474" y="6737920"/>
          <a:ext cx="1886933" cy="17082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32E8D-FC48-44F1-B099-90E88123626C}">
      <dsp:nvSpPr>
        <dsp:cNvPr id="0" name=""/>
        <dsp:cNvSpPr/>
      </dsp:nvSpPr>
      <dsp:spPr>
        <a:xfrm>
          <a:off x="5053211" y="4666746"/>
          <a:ext cx="2935156" cy="205451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Capítulo III</a:t>
          </a:r>
          <a:endParaRPr lang="en-US" sz="4900" kern="1200" dirty="0"/>
        </a:p>
      </dsp:txBody>
      <dsp:txXfrm>
        <a:off x="5153522" y="4767057"/>
        <a:ext cx="2734534" cy="1853892"/>
      </dsp:txXfrm>
    </dsp:sp>
    <dsp:sp modelId="{58B924D8-3F32-4945-87A3-4226262C4D9D}">
      <dsp:nvSpPr>
        <dsp:cNvPr id="0" name=""/>
        <dsp:cNvSpPr/>
      </dsp:nvSpPr>
      <dsp:spPr>
        <a:xfrm>
          <a:off x="7988368" y="4862691"/>
          <a:ext cx="2134753" cy="16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F0782-8057-4142-90AF-47AA5A5A8DDB}">
      <dsp:nvSpPr>
        <dsp:cNvPr id="0" name=""/>
        <dsp:cNvSpPr/>
      </dsp:nvSpPr>
      <dsp:spPr>
        <a:xfrm>
          <a:off x="7088467" y="6956294"/>
          <a:ext cx="2935156" cy="205451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Capítulo IV</a:t>
          </a:r>
          <a:endParaRPr lang="en-US" sz="4900" kern="1200" dirty="0"/>
        </a:p>
      </dsp:txBody>
      <dsp:txXfrm>
        <a:off x="7188778" y="7056605"/>
        <a:ext cx="2734534" cy="1853892"/>
      </dsp:txXfrm>
    </dsp:sp>
    <dsp:sp modelId="{DB5DADCD-A01E-4458-91C2-63C2ED97274F}">
      <dsp:nvSpPr>
        <dsp:cNvPr id="0" name=""/>
        <dsp:cNvSpPr/>
      </dsp:nvSpPr>
      <dsp:spPr>
        <a:xfrm>
          <a:off x="10070171" y="7265814"/>
          <a:ext cx="3210455" cy="16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Conclusiones y recomendaciones </a:t>
          </a:r>
          <a:endParaRPr lang="en-US" sz="2400" kern="1200" dirty="0"/>
        </a:p>
      </dsp:txBody>
      <dsp:txXfrm>
        <a:off x="10070171" y="7265814"/>
        <a:ext cx="3210455" cy="1660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ED27A-E11D-4671-8A8A-F243AE94B486}">
      <dsp:nvSpPr>
        <dsp:cNvPr id="0" name=""/>
        <dsp:cNvSpPr/>
      </dsp:nvSpPr>
      <dsp:spPr>
        <a:xfrm>
          <a:off x="1066031" y="179776"/>
          <a:ext cx="463263" cy="4632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1097E-E4EE-4BB4-90BC-A122FAB9FCC5}">
      <dsp:nvSpPr>
        <dsp:cNvPr id="0" name=""/>
        <dsp:cNvSpPr/>
      </dsp:nvSpPr>
      <dsp:spPr>
        <a:xfrm>
          <a:off x="1112358" y="226102"/>
          <a:ext cx="370610" cy="370610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D7060-26DB-4E06-85F0-D98782B4CF9F}">
      <dsp:nvSpPr>
        <dsp:cNvPr id="0" name=""/>
        <dsp:cNvSpPr/>
      </dsp:nvSpPr>
      <dsp:spPr>
        <a:xfrm>
          <a:off x="1747726" y="1047321"/>
          <a:ext cx="1370487" cy="935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1</a:t>
          </a:r>
          <a:endParaRPr lang="en-US" sz="2800" kern="1200" dirty="0"/>
        </a:p>
      </dsp:txBody>
      <dsp:txXfrm>
        <a:off x="1747726" y="1047321"/>
        <a:ext cx="1370487" cy="935869"/>
      </dsp:txXfrm>
    </dsp:sp>
    <dsp:sp modelId="{BDF8A177-10DB-427B-9114-F5459ED7A02C}">
      <dsp:nvSpPr>
        <dsp:cNvPr id="0" name=""/>
        <dsp:cNvSpPr/>
      </dsp:nvSpPr>
      <dsp:spPr>
        <a:xfrm>
          <a:off x="1544318" y="0"/>
          <a:ext cx="2098599" cy="82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cuestionario </a:t>
          </a:r>
          <a:endParaRPr lang="en-US" sz="2800" kern="1200" dirty="0"/>
        </a:p>
      </dsp:txBody>
      <dsp:txXfrm>
        <a:off x="1544318" y="0"/>
        <a:ext cx="2098599" cy="822815"/>
      </dsp:txXfrm>
    </dsp:sp>
    <dsp:sp modelId="{3A36C14A-EBA8-4268-A73F-676180918081}">
      <dsp:nvSpPr>
        <dsp:cNvPr id="0" name=""/>
        <dsp:cNvSpPr/>
      </dsp:nvSpPr>
      <dsp:spPr>
        <a:xfrm>
          <a:off x="3923795" y="161006"/>
          <a:ext cx="463263" cy="4632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BD7DA-F39E-4E11-B3C0-44598F6CBAC7}">
      <dsp:nvSpPr>
        <dsp:cNvPr id="0" name=""/>
        <dsp:cNvSpPr/>
      </dsp:nvSpPr>
      <dsp:spPr>
        <a:xfrm>
          <a:off x="3970121" y="207332"/>
          <a:ext cx="370610" cy="370610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E208-2190-498D-ACEC-307405044E60}">
      <dsp:nvSpPr>
        <dsp:cNvPr id="0" name=""/>
        <dsp:cNvSpPr/>
      </dsp:nvSpPr>
      <dsp:spPr>
        <a:xfrm>
          <a:off x="4483571" y="1142824"/>
          <a:ext cx="1370487" cy="912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20</a:t>
          </a:r>
          <a:endParaRPr lang="en-US" sz="2800" kern="1200" dirty="0"/>
        </a:p>
      </dsp:txBody>
      <dsp:txXfrm>
        <a:off x="4483571" y="1142824"/>
        <a:ext cx="1370487" cy="912455"/>
      </dsp:txXfrm>
    </dsp:sp>
    <dsp:sp modelId="{B7F32785-726F-4869-9299-5DC016F2E3D9}">
      <dsp:nvSpPr>
        <dsp:cNvPr id="0" name=""/>
        <dsp:cNvSpPr/>
      </dsp:nvSpPr>
      <dsp:spPr>
        <a:xfrm>
          <a:off x="4391577" y="132075"/>
          <a:ext cx="3423901" cy="724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Preguntas </a:t>
          </a:r>
          <a:endParaRPr lang="en-US" sz="2800" kern="1200" dirty="0"/>
        </a:p>
      </dsp:txBody>
      <dsp:txXfrm>
        <a:off x="4391577" y="132075"/>
        <a:ext cx="3423901" cy="724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2019/6/13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074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34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19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</a:t>
            </a:r>
            <a:r>
              <a:rPr kumimoji="1" lang="en-US" altLang="ja-JP" baseline="0" dirty="0"/>
              <a:t>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3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</a:t>
            </a:r>
            <a:r>
              <a:rPr kumimoji="1" lang="en-US" altLang="ja-JP" baseline="0" dirty="0"/>
              <a:t>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51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</a:t>
            </a:r>
            <a:r>
              <a:rPr kumimoji="1" lang="en-US" altLang="ja-JP" baseline="0" dirty="0"/>
              <a:t>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03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</a:t>
            </a:r>
            <a:r>
              <a:rPr kumimoji="1" lang="en-US" altLang="ja-JP" baseline="0" dirty="0"/>
              <a:t>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72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</a:t>
            </a:r>
            <a:r>
              <a:rPr kumimoji="1" lang="en-US" altLang="ja-JP" baseline="0" dirty="0"/>
              <a:t>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500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12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72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4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8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5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"/>
                            </p:stCondLst>
                            <p:childTnLst>
                              <p:par>
                                <p:cTn id="4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00"/>
                            </p:stCondLst>
                            <p:childTnLst>
                              <p:par>
                                <p:cTn id="7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"/>
                            </p:stCondLst>
                            <p:childTnLst>
                              <p:par>
                                <p:cTn id="9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81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5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0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5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26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20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396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7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3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1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2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2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0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28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7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3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6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3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3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85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600"/>
                            </p:stCondLst>
                            <p:childTnLst>
                              <p:par>
                                <p:cTn id="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4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4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4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6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3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850"/>
                            </p:stCondLst>
                            <p:childTnLst>
                              <p:par>
                                <p:cTn id="11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3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4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5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2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17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82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2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3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4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5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5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4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6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2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53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48" r:id="rId2"/>
    <p:sldLayoutId id="2147483675" r:id="rId3"/>
    <p:sldLayoutId id="2147483751" r:id="rId4"/>
    <p:sldLayoutId id="2147483676" r:id="rId5"/>
    <p:sldLayoutId id="2147483773" r:id="rId6"/>
    <p:sldLayoutId id="2147483752" r:id="rId7"/>
    <p:sldLayoutId id="2147483706" r:id="rId8"/>
    <p:sldLayoutId id="2147483660" r:id="rId9"/>
    <p:sldLayoutId id="2147483704" r:id="rId10"/>
    <p:sldLayoutId id="2147483671" r:id="rId11"/>
    <p:sldLayoutId id="2147483718" r:id="rId12"/>
    <p:sldLayoutId id="2147483680" r:id="rId13"/>
    <p:sldLayoutId id="2147483757" r:id="rId14"/>
    <p:sldLayoutId id="2147483691" r:id="rId15"/>
    <p:sldLayoutId id="2147483702" r:id="rId16"/>
    <p:sldLayoutId id="2147483750" r:id="rId17"/>
    <p:sldLayoutId id="2147483684" r:id="rId18"/>
    <p:sldLayoutId id="2147483749" r:id="rId19"/>
    <p:sldLayoutId id="2147483686" r:id="rId20"/>
    <p:sldLayoutId id="2147483689" r:id="rId21"/>
    <p:sldLayoutId id="2147483690" r:id="rId22"/>
    <p:sldLayoutId id="2147483682" r:id="rId23"/>
    <p:sldLayoutId id="2147483705" r:id="rId24"/>
    <p:sldLayoutId id="2147483710" r:id="rId25"/>
    <p:sldLayoutId id="2147483712" r:id="rId26"/>
    <p:sldLayoutId id="2147483713" r:id="rId27"/>
    <p:sldLayoutId id="2147483716" r:id="rId28"/>
    <p:sldLayoutId id="2147483715" r:id="rId29"/>
    <p:sldLayoutId id="2147483735" r:id="rId30"/>
    <p:sldLayoutId id="2147483719" r:id="rId31"/>
    <p:sldLayoutId id="2147483725" r:id="rId32"/>
    <p:sldLayoutId id="2147483726" r:id="rId33"/>
    <p:sldLayoutId id="2147483727" r:id="rId34"/>
    <p:sldLayoutId id="2147483728" r:id="rId35"/>
    <p:sldLayoutId id="2147483734" r:id="rId36"/>
    <p:sldLayoutId id="2147483753" r:id="rId37"/>
    <p:sldLayoutId id="2147483756" r:id="rId38"/>
    <p:sldLayoutId id="2147483758" r:id="rId39"/>
    <p:sldLayoutId id="2147483693" r:id="rId40"/>
    <p:sldLayoutId id="2147483714" r:id="rId41"/>
    <p:sldLayoutId id="2147483780" r:id="rId42"/>
    <p:sldLayoutId id="2147483781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Route 159 UltraLight" pitchFamily="50" charset="0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778" r:id="rId28"/>
    <p:sldLayoutId id="214748377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76" r:id="rId24"/>
    <p:sldLayoutId id="2147483777" r:id="rId25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7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4" name="Rectángulo 3"/>
          <p:cNvSpPr/>
          <p:nvPr/>
        </p:nvSpPr>
        <p:spPr>
          <a:xfrm>
            <a:off x="273526" y="1728968"/>
            <a:ext cx="1741932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</a:t>
            </a: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VALORACIÓN HISTÓTICO- CULTURAL DE LAS COSTUMBRES Y TRADICIONES DE LA PARROQUIA DE CHILLOGALLO Y SU APORTE AL TURISMO CULTURAL.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endParaRPr lang="es-EC" sz="28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AUTORAS</a:t>
            </a: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CHÁVEZ OSTAIZA, LIZETH ALEJANDRA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SARCO CURICHO, DEISY ELIZABETH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s-EC" sz="28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</a:t>
            </a:r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REA DÁVALOS, MARTHA </a:t>
            </a: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PATRICIA</a:t>
            </a:r>
          </a:p>
          <a:p>
            <a:pPr algn="ctr">
              <a:lnSpc>
                <a:spcPct val="200000"/>
              </a:lnSpc>
            </a:pPr>
            <a:r>
              <a:rPr lang="es-EC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SANGOLQUÍ - 2019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812800" y="406400"/>
            <a:ext cx="1320800" cy="13225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6" name="Elipse 5"/>
          <p:cNvSpPr/>
          <p:nvPr/>
        </p:nvSpPr>
        <p:spPr>
          <a:xfrm>
            <a:off x="2281714" y="365760"/>
            <a:ext cx="782320" cy="81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7" name="Elipse 6"/>
          <p:cNvSpPr/>
          <p:nvPr/>
        </p:nvSpPr>
        <p:spPr>
          <a:xfrm>
            <a:off x="382547" y="1588496"/>
            <a:ext cx="564277" cy="64238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092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GASTRONOMÍA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1"/>
          </p:nvPr>
        </p:nvSpPr>
        <p:spPr>
          <a:xfrm>
            <a:off x="904308" y="6005126"/>
            <a:ext cx="3977631" cy="720080"/>
          </a:xfrm>
        </p:spPr>
        <p:txBody>
          <a:bodyPr/>
          <a:lstStyle/>
          <a:p>
            <a:r>
              <a:rPr lang="es-EC" dirty="0"/>
              <a:t>Sra. Maruja </a:t>
            </a:r>
            <a:r>
              <a:rPr lang="es-EC" dirty="0" err="1"/>
              <a:t>Toapanta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YAHUARLOCRO 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Familia </a:t>
            </a:r>
            <a:r>
              <a:rPr lang="es-ES" dirty="0" err="1"/>
              <a:t>Montaguano</a:t>
            </a:r>
            <a:endParaRPr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CALDO DE 31 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C" dirty="0"/>
              <a:t>Sra. Rosario Rosero</a:t>
            </a:r>
            <a:endParaRPr lang="en-US" altLang="ja-JP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CALDO DE PATAS .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TORTILLAS CON CAUCARA 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C" dirty="0"/>
              <a:t>Sra. Rosario Rosero</a:t>
            </a:r>
            <a:endParaRPr lang="en-US" dirty="0"/>
          </a:p>
        </p:txBody>
      </p:sp>
      <p:pic>
        <p:nvPicPr>
          <p:cNvPr id="13" name="Marcador de posición de imagen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27" r="16727"/>
          <a:stretch>
            <a:fillRect/>
          </a:stretch>
        </p:blipFill>
        <p:spPr/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Marcador de posición de imagen 10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964390"/>
      </p:ext>
    </p:extLst>
  </p:cSld>
  <p:clrMapOvr>
    <a:masterClrMapping/>
  </p:clrMapOvr>
  <p:transition spd="slow" advTm="12913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cador de posición de imagen 2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-7869" y="108508"/>
            <a:ext cx="18286413" cy="5143500"/>
          </a:xfr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 b="1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b="1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kumimoji="1" lang="ja-JP" altLang="en-US" b="1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/>
          </p:nvPr>
        </p:nvSpPr>
        <p:spPr>
          <a:xfrm>
            <a:off x="1710850" y="6621631"/>
            <a:ext cx="4210864" cy="720080"/>
          </a:xfrm>
        </p:spPr>
        <p:txBody>
          <a:bodyPr/>
          <a:lstStyle/>
          <a:p>
            <a:r>
              <a:rPr kumimoji="1" lang="es-EC" altLang="ja-JP" b="1" dirty="0" smtClean="0"/>
              <a:t>MINISTERIO DE CULTURA </a:t>
            </a:r>
            <a:endParaRPr kumimoji="1" lang="ja-JP" altLang="en-US" b="1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1"/>
          </p:nvPr>
        </p:nvSpPr>
        <p:spPr>
          <a:xfrm>
            <a:off x="6275538" y="6621631"/>
            <a:ext cx="6119168" cy="333598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b="1" dirty="0" smtClean="0"/>
              <a:t>COMITÉ PARROQUIAL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b="1" dirty="0" smtClean="0"/>
              <a:t>COMITÉ CHILLOGALLO HISTÓRICO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b="1" dirty="0" smtClean="0"/>
              <a:t>DIRIGENTES </a:t>
            </a:r>
            <a:r>
              <a:rPr lang="es-EC" altLang="ja-JP" b="1" dirty="0" smtClean="0"/>
              <a:t>BARRIALES </a:t>
            </a:r>
            <a:endParaRPr lang="ja-JP" altLang="en-US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kumimoji="1" lang="ja-JP" altLang="en-US" b="1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2"/>
          </p:nvPr>
        </p:nvSpPr>
        <p:spPr>
          <a:xfrm>
            <a:off x="12394706" y="6568064"/>
            <a:ext cx="4210864" cy="720080"/>
          </a:xfrm>
        </p:spPr>
        <p:txBody>
          <a:bodyPr/>
          <a:lstStyle/>
          <a:p>
            <a:r>
              <a:rPr kumimoji="1" lang="es-EC" altLang="ja-JP" b="1" dirty="0" smtClean="0"/>
              <a:t>AUTORIDAD ECLESIÁSTICA </a:t>
            </a:r>
            <a:endParaRPr kumimoji="1" lang="ja-JP" altLang="en-US" b="1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b="1" smtClean="0"/>
              <a:pPr/>
              <a:t>11</a:t>
            </a:fld>
            <a:endParaRPr lang="ja-JP" altLang="en-US" b="1"/>
          </a:p>
        </p:txBody>
      </p:sp>
      <p:pic>
        <p:nvPicPr>
          <p:cNvPr id="10" name="Marcador de posición de imagen 9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4196" y="4325103"/>
            <a:ext cx="1602284" cy="1602284"/>
          </a:xfrm>
        </p:spPr>
      </p:pic>
      <p:pic>
        <p:nvPicPr>
          <p:cNvPr id="6" name="Marcador de posición de imagen 5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" t="-11442" r="580" b="-11442"/>
          <a:stretch/>
        </p:blipFill>
        <p:spPr>
          <a:xfrm>
            <a:off x="2764242" y="4325103"/>
            <a:ext cx="2257104" cy="1636796"/>
          </a:xfrm>
        </p:spPr>
      </p:pic>
      <p:pic>
        <p:nvPicPr>
          <p:cNvPr id="12" name="Marcador de posición de imagen 11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9" r="10969"/>
          <a:stretch>
            <a:fillRect/>
          </a:stretch>
        </p:blipFill>
        <p:spPr>
          <a:xfrm>
            <a:off x="13512800" y="4283075"/>
            <a:ext cx="1889760" cy="1889760"/>
          </a:xfrm>
        </p:spPr>
      </p:pic>
      <p:sp>
        <p:nvSpPr>
          <p:cNvPr id="27" name="タイトル 11"/>
          <p:cNvSpPr txBox="1">
            <a:spLocks/>
          </p:cNvSpPr>
          <p:nvPr/>
        </p:nvSpPr>
        <p:spPr>
          <a:xfrm>
            <a:off x="512310" y="178849"/>
            <a:ext cx="14349567" cy="1203151"/>
          </a:xfrm>
          <a:prstGeom prst="rect">
            <a:avLst/>
          </a:prstGeom>
        </p:spPr>
        <p:txBody>
          <a:bodyPr/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 smtClean="0">
                <a:solidFill>
                  <a:schemeClr val="bg1"/>
                </a:solidFill>
              </a:rPr>
              <a:t>Organización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  <a:latin typeface="Route 159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90093"/>
      </p:ext>
    </p:extLst>
  </p:cSld>
  <p:clrMapOvr>
    <a:masterClrMapping/>
  </p:clrMapOvr>
  <p:transition spd="slow" advTm="616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  <p:bldP spid="14" grpId="0" build="p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SITIOS DE INTERÉS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19"/>
          </p:nvPr>
        </p:nvSpPr>
        <p:spPr>
          <a:xfrm>
            <a:off x="260350" y="6545039"/>
            <a:ext cx="3455988" cy="1118739"/>
          </a:xfrm>
        </p:spPr>
        <p:txBody>
          <a:bodyPr>
            <a:normAutofit fontScale="85000" lnSpcReduction="20000"/>
          </a:bodyPr>
          <a:lstStyle/>
          <a:p>
            <a:r>
              <a:rPr lang="es-EC" dirty="0"/>
              <a:t>Centro Cívico Cultural Museo y Biblioteca Mariscal Sucre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0"/>
          </p:nvPr>
        </p:nvSpPr>
        <p:spPr>
          <a:xfrm>
            <a:off x="3831239" y="6545040"/>
            <a:ext cx="3455988" cy="1118738"/>
          </a:xfrm>
        </p:spPr>
        <p:txBody>
          <a:bodyPr>
            <a:normAutofit/>
          </a:bodyPr>
          <a:lstStyle/>
          <a:p>
            <a:r>
              <a:rPr lang="es-ES" dirty="0" smtClean="0"/>
              <a:t>Monumento </a:t>
            </a:r>
            <a:r>
              <a:rPr lang="es-ES" dirty="0"/>
              <a:t>al Mariscal </a:t>
            </a:r>
            <a:r>
              <a:rPr lang="es-ES" dirty="0" smtClean="0"/>
              <a:t>Sucre</a:t>
            </a:r>
            <a:endParaRPr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1"/>
          </p:nvPr>
        </p:nvSpPr>
        <p:spPr>
          <a:xfrm>
            <a:off x="14543905" y="6545040"/>
            <a:ext cx="3455988" cy="1118738"/>
          </a:xfrm>
        </p:spPr>
        <p:txBody>
          <a:bodyPr>
            <a:normAutofit/>
          </a:bodyPr>
          <a:lstStyle/>
          <a:p>
            <a:r>
              <a:rPr lang="es-EC" dirty="0"/>
              <a:t>Capilla Señor del Buen Suceso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2"/>
          </p:nvPr>
        </p:nvSpPr>
        <p:spPr>
          <a:xfrm>
            <a:off x="10973017" y="6545040"/>
            <a:ext cx="3455988" cy="1118738"/>
          </a:xfrm>
        </p:spPr>
        <p:txBody>
          <a:bodyPr>
            <a:normAutofit/>
          </a:bodyPr>
          <a:lstStyle/>
          <a:p>
            <a:r>
              <a:rPr lang="es-EC" dirty="0"/>
              <a:t>Cementerio Central de Chillogallo</a:t>
            </a:r>
            <a:endParaRPr kumimoji="1" lang="ja-JP" altLang="en-US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23"/>
          </p:nvPr>
        </p:nvSpPr>
        <p:spPr>
          <a:xfrm>
            <a:off x="7401960" y="6545040"/>
            <a:ext cx="3455988" cy="1118738"/>
          </a:xfrm>
        </p:spPr>
        <p:txBody>
          <a:bodyPr>
            <a:normAutofit fontScale="85000" lnSpcReduction="20000"/>
          </a:bodyPr>
          <a:lstStyle/>
          <a:p>
            <a:r>
              <a:rPr lang="es-EC" dirty="0"/>
              <a:t>Antigua hacienda Las Cuadras – Hoy Parque Metropolitano Las Cuadras</a:t>
            </a:r>
            <a:endParaRPr kumimoji="1" lang="ja-JP" altLang="en-US" dirty="0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1" b="-1101"/>
          <a:stretch/>
        </p:blipFill>
        <p:spPr>
          <a:xfrm>
            <a:off x="259681" y="2368874"/>
            <a:ext cx="3456285" cy="4176166"/>
          </a:xfr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830737" y="2368873"/>
            <a:ext cx="3456285" cy="4140000"/>
          </a:xfrm>
        </p:spPr>
      </p:pic>
      <p:pic>
        <p:nvPicPr>
          <p:cNvPr id="14" name="Marcador de posición de imagen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812" y="2368873"/>
            <a:ext cx="3456285" cy="4140000"/>
          </a:xfrm>
        </p:spPr>
      </p:pic>
      <p:pic>
        <p:nvPicPr>
          <p:cNvPr id="15" name="Marcador de posición de imagen 1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5"/>
          <a:stretch/>
        </p:blipFill>
        <p:spPr>
          <a:xfrm>
            <a:off x="10972800" y="2368550"/>
            <a:ext cx="3455988" cy="4140000"/>
          </a:xfrm>
        </p:spPr>
      </p:pic>
      <p:pic>
        <p:nvPicPr>
          <p:cNvPr id="16" name="Marcador de posición de imagen 15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1"/>
          <a:stretch/>
        </p:blipFill>
        <p:spPr>
          <a:xfrm>
            <a:off x="14543905" y="2368873"/>
            <a:ext cx="3456285" cy="4176000"/>
          </a:xfrm>
        </p:spPr>
      </p:pic>
    </p:spTree>
    <p:extLst>
      <p:ext uri="{BB962C8B-B14F-4D97-AF65-F5344CB8AC3E}">
        <p14:creationId xmlns:p14="http://schemas.microsoft.com/office/powerpoint/2010/main" val="1339272545"/>
      </p:ext>
    </p:extLst>
  </p:cSld>
  <p:clrMapOvr>
    <a:masterClrMapping/>
  </p:clrMapOvr>
  <p:transition spd="slow" advTm="9999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SITIOS DE INTERÉS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19"/>
          </p:nvPr>
        </p:nvSpPr>
        <p:spPr>
          <a:xfrm>
            <a:off x="260350" y="6545039"/>
            <a:ext cx="3455988" cy="1672829"/>
          </a:xfrm>
        </p:spPr>
        <p:txBody>
          <a:bodyPr>
            <a:normAutofit/>
          </a:bodyPr>
          <a:lstStyle/>
          <a:p>
            <a:r>
              <a:rPr lang="es-EC" dirty="0" smtClean="0"/>
              <a:t>Iglesia </a:t>
            </a:r>
          </a:p>
          <a:p>
            <a:r>
              <a:rPr kumimoji="1" lang="es-EC" altLang="ja-JP" dirty="0" smtClean="0"/>
              <a:t>Antigua 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0"/>
          </p:nvPr>
        </p:nvSpPr>
        <p:spPr>
          <a:xfrm>
            <a:off x="3831239" y="6545040"/>
            <a:ext cx="3455988" cy="1672828"/>
          </a:xfrm>
        </p:spPr>
        <p:txBody>
          <a:bodyPr>
            <a:normAutofit/>
          </a:bodyPr>
          <a:lstStyle/>
          <a:p>
            <a:r>
              <a:rPr lang="es-ES" dirty="0" smtClean="0"/>
              <a:t>Antigua vía a </a:t>
            </a:r>
            <a:r>
              <a:rPr lang="es-ES" dirty="0" err="1" smtClean="0"/>
              <a:t>Chirigoba</a:t>
            </a:r>
            <a:r>
              <a:rPr lang="es-ES" dirty="0" smtClean="0"/>
              <a:t> </a:t>
            </a:r>
            <a:endParaRPr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1"/>
          </p:nvPr>
        </p:nvSpPr>
        <p:spPr>
          <a:xfrm>
            <a:off x="14543905" y="6545040"/>
            <a:ext cx="3455988" cy="1672828"/>
          </a:xfrm>
        </p:spPr>
        <p:txBody>
          <a:bodyPr>
            <a:normAutofit/>
          </a:bodyPr>
          <a:lstStyle/>
          <a:p>
            <a:r>
              <a:rPr lang="es-EC" dirty="0" smtClean="0"/>
              <a:t>Plaza Quitumbe 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2"/>
          </p:nvPr>
        </p:nvSpPr>
        <p:spPr>
          <a:xfrm>
            <a:off x="10972997" y="6545040"/>
            <a:ext cx="3455988" cy="1672828"/>
          </a:xfrm>
        </p:spPr>
        <p:txBody>
          <a:bodyPr>
            <a:normAutofit/>
          </a:bodyPr>
          <a:lstStyle/>
          <a:p>
            <a:r>
              <a:rPr lang="es-EC" dirty="0" smtClean="0"/>
              <a:t>Antigua Hacienda el Carmen </a:t>
            </a:r>
          </a:p>
          <a:p>
            <a:r>
              <a:rPr kumimoji="1" lang="es-EC" altLang="ja-JP" dirty="0" smtClean="0"/>
              <a:t>Estación del metro </a:t>
            </a:r>
            <a:endParaRPr kumimoji="1" lang="ja-JP" altLang="en-US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23"/>
          </p:nvPr>
        </p:nvSpPr>
        <p:spPr>
          <a:xfrm>
            <a:off x="7401960" y="6545040"/>
            <a:ext cx="3455988" cy="1672828"/>
          </a:xfrm>
        </p:spPr>
        <p:txBody>
          <a:bodyPr>
            <a:normAutofit/>
          </a:bodyPr>
          <a:lstStyle/>
          <a:p>
            <a:r>
              <a:rPr lang="es-EC" dirty="0" smtClean="0"/>
              <a:t>Fundeportes </a:t>
            </a:r>
            <a:endParaRPr kumimoji="1" lang="ja-JP" altLang="en-US" dirty="0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12" name="Marcador de posición de imagen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59681" y="2368873"/>
            <a:ext cx="3456285" cy="4068000"/>
          </a:xfrm>
        </p:spPr>
      </p:pic>
      <p:pic>
        <p:nvPicPr>
          <p:cNvPr id="13" name="Marcador de posición de imagen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737" y="2368873"/>
            <a:ext cx="3456285" cy="4068000"/>
          </a:xfrm>
        </p:spPr>
      </p:pic>
      <p:pic>
        <p:nvPicPr>
          <p:cNvPr id="14" name="Marcador de posición de imagen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812" y="2368873"/>
            <a:ext cx="3456285" cy="4032000"/>
          </a:xfrm>
        </p:spPr>
      </p:pic>
      <p:pic>
        <p:nvPicPr>
          <p:cNvPr id="15" name="Marcador de posición de imagen 1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972849" y="2368873"/>
            <a:ext cx="3456285" cy="4032000"/>
          </a:xfrm>
        </p:spPr>
      </p:pic>
      <p:pic>
        <p:nvPicPr>
          <p:cNvPr id="16" name="Marcador de posición de imagen 15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3905" y="2368873"/>
            <a:ext cx="3456285" cy="4032000"/>
          </a:xfrm>
        </p:spPr>
      </p:pic>
    </p:spTree>
    <p:extLst>
      <p:ext uri="{BB962C8B-B14F-4D97-AF65-F5344CB8AC3E}">
        <p14:creationId xmlns:p14="http://schemas.microsoft.com/office/powerpoint/2010/main" val="430344892"/>
      </p:ext>
    </p:extLst>
  </p:cSld>
  <p:clrMapOvr>
    <a:masterClrMapping/>
  </p:clrMapOvr>
  <p:transition spd="slow" advTm="9999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49431" y="1341403"/>
            <a:ext cx="9201740" cy="1203151"/>
          </a:xfrm>
        </p:spPr>
        <p:txBody>
          <a:bodyPr/>
          <a:lstStyle/>
          <a:p>
            <a:r>
              <a:rPr lang="en-US" altLang="ja-JP" dirty="0" err="1" smtClean="0"/>
              <a:t>Metodología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C" altLang="ja-JP" dirty="0" smtClean="0"/>
              <a:t>Recolección bibliográfica </a:t>
            </a:r>
            <a:endParaRPr kumimoji="1" lang="es-EC" altLang="ja-JP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C" altLang="ja-JP" dirty="0" smtClean="0"/>
              <a:t>Investigación de campo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s-EC" altLang="ja-JP" dirty="0">
                <a:solidFill>
                  <a:srgbClr val="002060"/>
                </a:solidFill>
              </a:rPr>
              <a:t>Recolección fotográfica </a:t>
            </a:r>
            <a:endParaRPr lang="ja-JP" altLang="en-US" dirty="0">
              <a:solidFill>
                <a:srgbClr val="002060"/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ja-JP" dirty="0" err="1" smtClean="0"/>
              <a:t>Encuesta</a:t>
            </a:r>
            <a:r>
              <a:rPr lang="en-US" altLang="ja-JP" dirty="0" smtClean="0"/>
              <a:t> y </a:t>
            </a:r>
            <a:r>
              <a:rPr lang="en-US" altLang="ja-JP" dirty="0" err="1" smtClean="0"/>
              <a:t>entrevista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/>
          </p:nvPr>
        </p:nvSpPr>
        <p:spPr/>
        <p:txBody>
          <a:bodyPr numCol="2">
            <a:no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Ministerio de </a:t>
            </a:r>
            <a:r>
              <a:rPr lang="es-ES" dirty="0" smtClean="0">
                <a:solidFill>
                  <a:srgbClr val="002060"/>
                </a:solidFill>
              </a:rPr>
              <a:t>Turismo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Biblioteca </a:t>
            </a:r>
            <a:r>
              <a:rPr lang="es-ES" dirty="0">
                <a:solidFill>
                  <a:srgbClr val="002060"/>
                </a:solidFill>
              </a:rPr>
              <a:t>del Ministerio de </a:t>
            </a:r>
            <a:r>
              <a:rPr lang="es-ES" dirty="0" smtClean="0">
                <a:solidFill>
                  <a:srgbClr val="002060"/>
                </a:solidFill>
              </a:rPr>
              <a:t>Cultura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Instituto </a:t>
            </a:r>
            <a:r>
              <a:rPr lang="es-ES" dirty="0">
                <a:solidFill>
                  <a:srgbClr val="002060"/>
                </a:solidFill>
              </a:rPr>
              <a:t>Nacional de Patrimonio Cultural </a:t>
            </a:r>
            <a:r>
              <a:rPr lang="es-ES" dirty="0" smtClean="0">
                <a:solidFill>
                  <a:srgbClr val="002060"/>
                </a:solidFill>
              </a:rPr>
              <a:t>INPC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UNESCO </a:t>
            </a:r>
            <a:endParaRPr lang="es-ES" dirty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SECTUR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rgbClr val="002060"/>
                </a:solidFill>
              </a:rPr>
              <a:t>Cuestionario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960871" y="138252"/>
            <a:ext cx="9201740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CAPÍTULO III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7896981"/>
      </p:ext>
    </p:extLst>
  </p:cSld>
  <p:clrMapOvr>
    <a:masterClrMapping/>
  </p:clrMapOvr>
  <p:transition spd="slow" advTm="8307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0" y="2857366"/>
            <a:ext cx="5463540" cy="792088"/>
          </a:xfrm>
        </p:spPr>
        <p:txBody>
          <a:bodyPr>
            <a:normAutofit fontScale="90000"/>
          </a:bodyPr>
          <a:lstStyle/>
          <a:p>
            <a:r>
              <a:rPr kumimoji="1" lang="es-EC" altLang="ja-JP" b="1" dirty="0" smtClean="0"/>
              <a:t>Población y muestra </a:t>
            </a:r>
            <a:endParaRPr kumimoji="1" lang="ja-JP" altLang="en-US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2" name="CuadroTexto 1"/>
          <p:cNvSpPr txBox="1"/>
          <p:nvPr/>
        </p:nvSpPr>
        <p:spPr>
          <a:xfrm>
            <a:off x="1483360" y="623545"/>
            <a:ext cx="440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latin typeface="Route 159 Light"/>
              </a:rPr>
              <a:t>Encuesta</a:t>
            </a:r>
            <a:r>
              <a:rPr lang="es-EC" sz="4800" b="1" dirty="0" smtClean="0">
                <a:latin typeface="+mj-lt"/>
              </a:rPr>
              <a:t> </a:t>
            </a:r>
            <a:endParaRPr lang="es-EC" sz="4800" b="1" dirty="0">
              <a:latin typeface="+mj-lt"/>
            </a:endParaRP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9" y="5273992"/>
            <a:ext cx="6442053" cy="283368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863989" y="6842473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Muestra</a:t>
            </a:r>
            <a:r>
              <a:rPr lang="en-US" b="1" dirty="0"/>
              <a:t> </a:t>
            </a:r>
            <a:r>
              <a:rPr lang="en-US" b="1" dirty="0" err="1"/>
              <a:t>finita</a:t>
            </a:r>
            <a:r>
              <a:rPr lang="en-US" b="1" dirty="0"/>
              <a:t>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5342" t="53222" r="27769" b="24852"/>
          <a:stretch/>
        </p:blipFill>
        <p:spPr>
          <a:xfrm>
            <a:off x="12863989" y="2167791"/>
            <a:ext cx="4287520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7517"/>
      </p:ext>
    </p:extLst>
  </p:cSld>
  <p:clrMapOvr>
    <a:masterClrMapping/>
  </p:clrMapOvr>
  <p:transition spd="slow" advTm="53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82570"/>
            <a:ext cx="9577064" cy="792088"/>
          </a:xfrm>
        </p:spPr>
        <p:txBody>
          <a:bodyPr/>
          <a:lstStyle/>
          <a:p>
            <a:r>
              <a:rPr lang="es-EC" dirty="0" smtClean="0"/>
              <a:t>ENCUESTA </a:t>
            </a:r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3349" y="1074658"/>
            <a:ext cx="4916413" cy="4916413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2" y="3879713"/>
            <a:ext cx="5838825" cy="5553075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568085631"/>
              </p:ext>
            </p:extLst>
          </p:nvPr>
        </p:nvGraphicFramePr>
        <p:xfrm>
          <a:off x="9975442" y="7017600"/>
          <a:ext cx="7946798" cy="241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85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C" altLang="ja-JP" sz="4400" dirty="0" smtClean="0">
                <a:solidFill>
                  <a:schemeClr val="accent1"/>
                </a:solidFill>
                <a:latin typeface="Route 159 Bold" pitchFamily="50" charset="0"/>
              </a:rPr>
              <a:t>RESULTADOS </a:t>
            </a:r>
            <a:endParaRPr kumimoji="1" lang="ja-JP" altLang="en-US" sz="440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EDAD </a:t>
            </a:r>
            <a:r>
              <a:rPr lang="en-US" altLang="ja-JP" dirty="0"/>
              <a:t>Y GÉNERO DE LOS </a:t>
            </a:r>
            <a:r>
              <a:rPr lang="en-US" altLang="ja-JP" dirty="0" smtClean="0"/>
              <a:t>ENCUESTADOS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" y="3978103"/>
            <a:ext cx="5758212" cy="725714"/>
          </a:xfrm>
          <a:prstGeom prst="rect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直角三角形 24"/>
          <p:cNvSpPr/>
          <p:nvPr/>
        </p:nvSpPr>
        <p:spPr>
          <a:xfrm rot="10800000">
            <a:off x="4575299" y="3702333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575298" y="3702332"/>
            <a:ext cx="5538520" cy="7257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27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0" y="6342859"/>
            <a:ext cx="5758212" cy="725714"/>
          </a:xfrm>
          <a:prstGeom prst="rect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schemeClr val="accent6"/>
              </a:solidFill>
            </a:endParaRPr>
          </a:p>
        </p:txBody>
      </p:sp>
      <p:sp>
        <p:nvSpPr>
          <p:cNvPr id="31" name="直角三角形 24"/>
          <p:cNvSpPr/>
          <p:nvPr/>
        </p:nvSpPr>
        <p:spPr>
          <a:xfrm rot="10800000">
            <a:off x="4575298" y="6067089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schemeClr val="accent6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5297" y="6067088"/>
            <a:ext cx="6078847" cy="725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>
                <a:solidFill>
                  <a:schemeClr val="bg1"/>
                </a:solidFill>
              </a:rPr>
              <a:t>56 %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62561" y="7185797"/>
            <a:ext cx="5758212" cy="725714"/>
          </a:xfrm>
          <a:prstGeom prst="rect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schemeClr val="accent6"/>
              </a:solidFill>
            </a:endParaRPr>
          </a:p>
        </p:txBody>
      </p:sp>
      <p:sp>
        <p:nvSpPr>
          <p:cNvPr id="35" name="直角三角形 24"/>
          <p:cNvSpPr/>
          <p:nvPr/>
        </p:nvSpPr>
        <p:spPr>
          <a:xfrm rot="10800000">
            <a:off x="4737859" y="6910027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737858" y="6910026"/>
            <a:ext cx="4887357" cy="7257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>
                <a:solidFill>
                  <a:schemeClr val="bg1"/>
                </a:solidFill>
              </a:rPr>
              <a:t>27%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1" y="2862615"/>
            <a:ext cx="5758212" cy="725714"/>
          </a:xfrm>
          <a:prstGeom prst="rect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7" name="直角三角形 24"/>
          <p:cNvSpPr/>
          <p:nvPr/>
        </p:nvSpPr>
        <p:spPr>
          <a:xfrm rot="10800000">
            <a:off x="4575299" y="2586845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575298" y="2586844"/>
            <a:ext cx="6757720" cy="725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</a:rPr>
              <a:t>56%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138602" y="2933084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MUJERES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138602" y="4048572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HOMBRES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99343" y="6413328"/>
            <a:ext cx="3911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18 – 28 AÑOS M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57420" y="7272883"/>
            <a:ext cx="3663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18 – 28 AÑOS H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1827894" y="594318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907"/>
          <a:stretch/>
        </p:blipFill>
        <p:spPr>
          <a:xfrm>
            <a:off x="10816705" y="3444589"/>
            <a:ext cx="7586014" cy="5244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87">
        <p14:flythrough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3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C" altLang="ja-JP" sz="4400" dirty="0" smtClean="0">
                <a:solidFill>
                  <a:schemeClr val="accent1"/>
                </a:solidFill>
                <a:latin typeface="Route 159 Bold" pitchFamily="50" charset="0"/>
              </a:rPr>
              <a:t>RESULTADOS </a:t>
            </a:r>
            <a:endParaRPr kumimoji="1" lang="ja-JP" altLang="en-US" sz="440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3"/>
          </p:nvPr>
        </p:nvSpPr>
        <p:spPr>
          <a:xfrm>
            <a:off x="3092606" y="1544160"/>
            <a:ext cx="14329592" cy="50405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CONOCE LA PARROQUIA                                     ¿ESTÁ INTERESADO EN CONOCER LA PARROQUIA ? 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0" y="2621655"/>
            <a:ext cx="5758212" cy="725714"/>
          </a:xfrm>
          <a:prstGeom prst="rect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1" name="直角三角形 24"/>
          <p:cNvSpPr/>
          <p:nvPr/>
        </p:nvSpPr>
        <p:spPr>
          <a:xfrm rot="10800000">
            <a:off x="4575298" y="2345885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5297" y="2345884"/>
            <a:ext cx="6078847" cy="725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78 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0" y="6258763"/>
            <a:ext cx="5758212" cy="725714"/>
          </a:xfrm>
          <a:prstGeom prst="rect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直角三角形 24"/>
          <p:cNvSpPr/>
          <p:nvPr/>
        </p:nvSpPr>
        <p:spPr>
          <a:xfrm rot="10800000">
            <a:off x="4575298" y="5982993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575297" y="5982992"/>
            <a:ext cx="4887357" cy="7257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22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144740" y="2795553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SI CONOCEN 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40256" y="6345849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NO CONOCEN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35056" y="8534917"/>
            <a:ext cx="177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Moscow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58708" y="851052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Rome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1827894" y="594318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025" y="3800666"/>
            <a:ext cx="8351278" cy="5131508"/>
          </a:xfrm>
          <a:prstGeom prst="rect">
            <a:avLst/>
          </a:prstGeom>
        </p:spPr>
      </p:pic>
      <p:sp>
        <p:nvSpPr>
          <p:cNvPr id="57" name="正方形/長方形 29"/>
          <p:cNvSpPr/>
          <p:nvPr/>
        </p:nvSpPr>
        <p:spPr>
          <a:xfrm>
            <a:off x="0" y="3793203"/>
            <a:ext cx="5758212" cy="725714"/>
          </a:xfrm>
          <a:prstGeom prst="rect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8" name="直角三角形 24"/>
          <p:cNvSpPr/>
          <p:nvPr/>
        </p:nvSpPr>
        <p:spPr>
          <a:xfrm rot="10800000">
            <a:off x="4575298" y="3517433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0" name="正方形/長方形 31"/>
          <p:cNvSpPr/>
          <p:nvPr/>
        </p:nvSpPr>
        <p:spPr>
          <a:xfrm>
            <a:off x="4575297" y="3517432"/>
            <a:ext cx="6078847" cy="725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68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49"/>
          <p:cNvSpPr txBox="1"/>
          <p:nvPr/>
        </p:nvSpPr>
        <p:spPr>
          <a:xfrm>
            <a:off x="278669" y="3838023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800" dirty="0" smtClean="0">
                <a:solidFill>
                  <a:schemeClr val="bg1"/>
                </a:solidFill>
                <a:latin typeface="Route 159 SemiBold" pitchFamily="50" charset="0"/>
              </a:rPr>
              <a:t>SI ESTÁ INTERESADO  </a:t>
            </a:r>
            <a:endParaRPr kumimoji="1" lang="ja-JP" altLang="en-US" sz="28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62" name="正方形/長方形 33"/>
          <p:cNvSpPr/>
          <p:nvPr/>
        </p:nvSpPr>
        <p:spPr>
          <a:xfrm>
            <a:off x="0" y="7118590"/>
            <a:ext cx="5758212" cy="725714"/>
          </a:xfrm>
          <a:prstGeom prst="rect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3" name="直角三角形 24"/>
          <p:cNvSpPr/>
          <p:nvPr/>
        </p:nvSpPr>
        <p:spPr>
          <a:xfrm rot="10800000">
            <a:off x="4575298" y="6842820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4" name="正方形/長方形 35"/>
          <p:cNvSpPr/>
          <p:nvPr/>
        </p:nvSpPr>
        <p:spPr>
          <a:xfrm>
            <a:off x="4575297" y="6842819"/>
            <a:ext cx="4887357" cy="7257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16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51"/>
          <p:cNvSpPr txBox="1"/>
          <p:nvPr/>
        </p:nvSpPr>
        <p:spPr>
          <a:xfrm>
            <a:off x="0" y="7266194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>
                <a:solidFill>
                  <a:schemeClr val="bg1"/>
                </a:solidFill>
                <a:latin typeface="Route 159 SemiBold" pitchFamily="50" charset="0"/>
              </a:rPr>
              <a:t>SI ESTÁ </a:t>
            </a:r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INTERESADO</a:t>
            </a:r>
            <a:endParaRPr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66" name="正方形/長方形 29"/>
          <p:cNvSpPr/>
          <p:nvPr/>
        </p:nvSpPr>
        <p:spPr>
          <a:xfrm>
            <a:off x="0" y="4735811"/>
            <a:ext cx="5758212" cy="725714"/>
          </a:xfrm>
          <a:prstGeom prst="rect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直角三角形 24"/>
          <p:cNvSpPr/>
          <p:nvPr/>
        </p:nvSpPr>
        <p:spPr>
          <a:xfrm rot="10800000">
            <a:off x="4575298" y="4460041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31"/>
          <p:cNvSpPr/>
          <p:nvPr/>
        </p:nvSpPr>
        <p:spPr>
          <a:xfrm>
            <a:off x="4575297" y="4460040"/>
            <a:ext cx="6078847" cy="725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10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49"/>
          <p:cNvSpPr txBox="1"/>
          <p:nvPr/>
        </p:nvSpPr>
        <p:spPr>
          <a:xfrm>
            <a:off x="278668" y="4780631"/>
            <a:ext cx="4512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800" dirty="0" smtClean="0">
                <a:solidFill>
                  <a:schemeClr val="bg1"/>
                </a:solidFill>
                <a:latin typeface="Route 159 SemiBold" pitchFamily="50" charset="0"/>
              </a:rPr>
              <a:t>NO ESTÁ INTERESADO  </a:t>
            </a:r>
            <a:endParaRPr kumimoji="1" lang="ja-JP" altLang="en-US" sz="28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70" name="正方形/長方形 33"/>
          <p:cNvSpPr/>
          <p:nvPr/>
        </p:nvSpPr>
        <p:spPr>
          <a:xfrm>
            <a:off x="-82685" y="8036192"/>
            <a:ext cx="5758212" cy="725714"/>
          </a:xfrm>
          <a:prstGeom prst="rect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直角三角形 24"/>
          <p:cNvSpPr/>
          <p:nvPr/>
        </p:nvSpPr>
        <p:spPr>
          <a:xfrm rot="10800000">
            <a:off x="4575298" y="7760422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2" name="正方形/長方形 35"/>
          <p:cNvSpPr/>
          <p:nvPr/>
        </p:nvSpPr>
        <p:spPr>
          <a:xfrm>
            <a:off x="4575297" y="7760421"/>
            <a:ext cx="4887357" cy="7257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>
                <a:solidFill>
                  <a:schemeClr val="bg1"/>
                </a:solidFill>
              </a:rPr>
              <a:t>6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3" name="テキスト ボックス 51"/>
          <p:cNvSpPr txBox="1"/>
          <p:nvPr/>
        </p:nvSpPr>
        <p:spPr>
          <a:xfrm>
            <a:off x="-41933" y="8153936"/>
            <a:ext cx="5153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>
                <a:solidFill>
                  <a:schemeClr val="bg1"/>
                </a:solidFill>
                <a:latin typeface="Route 159 SemiBold" pitchFamily="50" charset="0"/>
              </a:rPr>
              <a:t>NO ESTÁ INTERESADO  </a:t>
            </a:r>
            <a:endParaRPr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2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87">
        <p14:flythrough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2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75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2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50" grpId="0"/>
      <p:bldP spid="52" grpId="0"/>
      <p:bldP spid="53" grpId="0"/>
      <p:bldP spid="54" grpId="0"/>
      <p:bldP spid="59" grpId="0" animBg="1"/>
      <p:bldP spid="57" grpId="0" animBg="1"/>
      <p:bldP spid="58" grpId="0" animBg="1"/>
      <p:bldP spid="60" grpId="0" animBg="1"/>
      <p:bldP spid="61" grpId="0"/>
      <p:bldP spid="62" grpId="0" animBg="1"/>
      <p:bldP spid="63" grpId="0" animBg="1"/>
      <p:bldP spid="64" grpId="0" animBg="1"/>
      <p:bldP spid="65" grpId="0"/>
      <p:bldP spid="66" grpId="0" animBg="1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C" altLang="ja-JP" sz="4400" dirty="0" smtClean="0">
                <a:solidFill>
                  <a:schemeClr val="accent1"/>
                </a:solidFill>
                <a:latin typeface="Route 159 Bold" pitchFamily="50" charset="0"/>
              </a:rPr>
              <a:t>RESULTADOS </a:t>
            </a:r>
            <a:endParaRPr kumimoji="1" lang="ja-JP" altLang="en-US" sz="440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3"/>
          </p:nvPr>
        </p:nvSpPr>
        <p:spPr>
          <a:xfrm>
            <a:off x="3092606" y="1544160"/>
            <a:ext cx="14329592" cy="50405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SITIOS MÁS VISITADOS 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0" y="2621655"/>
            <a:ext cx="5758212" cy="7257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1" name="直角三角形 24"/>
          <p:cNvSpPr/>
          <p:nvPr/>
        </p:nvSpPr>
        <p:spPr>
          <a:xfrm rot="10800000">
            <a:off x="4575298" y="2345885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5297" y="2345884"/>
            <a:ext cx="3451103" cy="8325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>
                <a:solidFill>
                  <a:schemeClr val="bg1"/>
                </a:solidFill>
              </a:rPr>
              <a:t>1</a:t>
            </a:r>
            <a:r>
              <a:rPr lang="en-US" altLang="ja-JP" dirty="0" smtClean="0">
                <a:solidFill>
                  <a:schemeClr val="bg1"/>
                </a:solidFill>
              </a:rPr>
              <a:t>8 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9875520" y="2533026"/>
            <a:ext cx="5758212" cy="72571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直角三角形 24"/>
          <p:cNvSpPr/>
          <p:nvPr/>
        </p:nvSpPr>
        <p:spPr>
          <a:xfrm rot="10800000">
            <a:off x="14450818" y="2257256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4450817" y="2257255"/>
            <a:ext cx="2150623" cy="6395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16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-71940" y="2795553"/>
            <a:ext cx="438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000" dirty="0" smtClean="0">
                <a:solidFill>
                  <a:schemeClr val="bg1"/>
                </a:solidFill>
                <a:latin typeface="Route 159 SemiBold" pitchFamily="50" charset="0"/>
              </a:rPr>
              <a:t>ANTIGUA HACIENDA EL CARMEN </a:t>
            </a:r>
            <a:endParaRPr kumimoji="1" lang="ja-JP" altLang="en-US" sz="20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40256" y="6345849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NO CONOCEN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35056" y="8534917"/>
            <a:ext cx="177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Moscow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58708" y="851052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Rome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1827894" y="594318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1" name="テキスト ボックス 49"/>
          <p:cNvSpPr txBox="1"/>
          <p:nvPr/>
        </p:nvSpPr>
        <p:spPr>
          <a:xfrm>
            <a:off x="9779652" y="2616053"/>
            <a:ext cx="4693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000" dirty="0" smtClean="0">
                <a:solidFill>
                  <a:schemeClr val="bg1"/>
                </a:solidFill>
                <a:latin typeface="Route 159 SemiBold" pitchFamily="50" charset="0"/>
              </a:rPr>
              <a:t>PARQUE CENTRAL DE CHILLOGALLO</a:t>
            </a:r>
            <a:endParaRPr kumimoji="1" lang="ja-JP" altLang="en-US" sz="20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65" name="テキスト ボックス 51"/>
          <p:cNvSpPr txBox="1"/>
          <p:nvPr/>
        </p:nvSpPr>
        <p:spPr>
          <a:xfrm>
            <a:off x="0" y="7266194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>
                <a:solidFill>
                  <a:schemeClr val="bg1"/>
                </a:solidFill>
                <a:latin typeface="Route 159 SemiBold" pitchFamily="50" charset="0"/>
              </a:rPr>
              <a:t>SI ESTÁ </a:t>
            </a:r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INTERESADO</a:t>
            </a:r>
            <a:endParaRPr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1706613202"/>
              </p:ext>
            </p:extLst>
          </p:nvPr>
        </p:nvGraphicFramePr>
        <p:xfrm>
          <a:off x="1625600" y="3766712"/>
          <a:ext cx="13442654" cy="632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123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87">
        <p14:flythrough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50" grpId="0"/>
      <p:bldP spid="52" grpId="0"/>
      <p:bldP spid="53" grpId="0"/>
      <p:bldP spid="54" grpId="0"/>
      <p:bldP spid="59" grpId="0" animBg="1"/>
      <p:bldP spid="61" grpId="0"/>
      <p:bldP spid="65" grpId="0"/>
      <p:bldGraphic spid="3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>
          <a:xfrm>
            <a:off x="1605941" y="750276"/>
            <a:ext cx="15543451" cy="1585999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Parroquia</a:t>
            </a:r>
            <a:br>
              <a:rPr kumimoji="1" lang="en-US" altLang="ja-JP" dirty="0" smtClean="0">
                <a:solidFill>
                  <a:srgbClr val="002060"/>
                </a:solidFill>
              </a:rPr>
            </a:br>
            <a:r>
              <a:rPr kumimoji="1" lang="en-US" altLang="ja-JP" dirty="0" smtClean="0">
                <a:solidFill>
                  <a:srgbClr val="002060"/>
                </a:solidFill>
              </a:rPr>
              <a:t> </a:t>
            </a:r>
            <a:br>
              <a:rPr kumimoji="1" lang="en-US" altLang="ja-JP" dirty="0" smtClean="0">
                <a:solidFill>
                  <a:srgbClr val="002060"/>
                </a:solidFill>
              </a:rPr>
            </a:br>
            <a:r>
              <a:rPr kumimoji="1" lang="en-US" altLang="ja-JP" dirty="0" smtClean="0">
                <a:solidFill>
                  <a:srgbClr val="002060"/>
                </a:solidFill>
              </a:rPr>
              <a:t>de </a:t>
            </a:r>
            <a:br>
              <a:rPr kumimoji="1" lang="en-US" altLang="ja-JP" dirty="0" smtClean="0">
                <a:solidFill>
                  <a:srgbClr val="002060"/>
                </a:solidFill>
              </a:rPr>
            </a:br>
            <a:r>
              <a:rPr kumimoji="1" lang="en-US" altLang="ja-JP" dirty="0" smtClean="0">
                <a:solidFill>
                  <a:srgbClr val="002060"/>
                </a:solidFill>
              </a:rPr>
              <a:t/>
            </a:r>
            <a:br>
              <a:rPr kumimoji="1" lang="en-US" altLang="ja-JP" dirty="0" smtClean="0">
                <a:solidFill>
                  <a:srgbClr val="002060"/>
                </a:solidFill>
              </a:rPr>
            </a:br>
            <a:r>
              <a:rPr lang="en-US" altLang="ja-JP" dirty="0">
                <a:solidFill>
                  <a:srgbClr val="002060"/>
                </a:solidFill>
              </a:rPr>
              <a:t/>
            </a:r>
            <a:br>
              <a:rPr lang="en-US" altLang="ja-JP" dirty="0">
                <a:solidFill>
                  <a:srgbClr val="002060"/>
                </a:solidFill>
              </a:rPr>
            </a:br>
            <a:r>
              <a:rPr kumimoji="1" lang="en-US" altLang="ja-JP" dirty="0" smtClean="0">
                <a:solidFill>
                  <a:srgbClr val="002060"/>
                </a:solidFill>
              </a:rPr>
              <a:t>Chillogallo 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962440" y="4495405"/>
            <a:ext cx="15553728" cy="864046"/>
          </a:xfrm>
        </p:spPr>
        <p:txBody>
          <a:bodyPr/>
          <a:lstStyle/>
          <a:p>
            <a:r>
              <a:rPr lang="es-EC" dirty="0" smtClean="0"/>
              <a:t>  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35225" y="6125978"/>
            <a:ext cx="17323973" cy="83099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s-EC" sz="4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ush Script MT" panose="03060802040406070304" pitchFamily="66" charset="0"/>
              </a:rPr>
              <a:t>“UN  PUEBLO SIN  HISTORIA, SOLO  ES  UN  GIGANTE  CIEGO”</a:t>
            </a:r>
            <a:endParaRPr lang="es-EC" sz="4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C" altLang="ja-JP" sz="4400" dirty="0" smtClean="0">
                <a:solidFill>
                  <a:schemeClr val="accent1"/>
                </a:solidFill>
                <a:latin typeface="Route 159 Bold" pitchFamily="50" charset="0"/>
              </a:rPr>
              <a:t>RESULTADOS </a:t>
            </a:r>
            <a:endParaRPr kumimoji="1" lang="ja-JP" altLang="en-US" sz="440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3"/>
          </p:nvPr>
        </p:nvSpPr>
        <p:spPr>
          <a:xfrm>
            <a:off x="3092606" y="1544160"/>
            <a:ext cx="14329592" cy="504056"/>
          </a:xfrm>
        </p:spPr>
        <p:txBody>
          <a:bodyPr>
            <a:normAutofit fontScale="92500" lnSpcReduction="20000"/>
          </a:bodyPr>
          <a:lstStyle/>
          <a:p>
            <a:r>
              <a:rPr lang="es-EC" altLang="ja-JP" dirty="0" smtClean="0"/>
              <a:t>PLATOS MÁS DEGUSTADOS 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0" y="2621655"/>
            <a:ext cx="5758212" cy="7257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1" name="直角三角形 24"/>
          <p:cNvSpPr/>
          <p:nvPr/>
        </p:nvSpPr>
        <p:spPr>
          <a:xfrm rot="10800000">
            <a:off x="4575298" y="2345885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575297" y="2345884"/>
            <a:ext cx="3451103" cy="8325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17 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9875520" y="2533026"/>
            <a:ext cx="5758212" cy="72571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直角三角形 24"/>
          <p:cNvSpPr/>
          <p:nvPr/>
        </p:nvSpPr>
        <p:spPr>
          <a:xfrm rot="10800000">
            <a:off x="14450818" y="2257256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4450817" y="2257255"/>
            <a:ext cx="2150623" cy="639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15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5462" y="2795553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solidFill>
                  <a:schemeClr val="bg1"/>
                </a:solidFill>
                <a:latin typeface="Route 159 SemiBold" pitchFamily="50" charset="0"/>
              </a:rPr>
              <a:t>TORTILLAS CON CAUCARA </a:t>
            </a:r>
            <a:endParaRPr kumimoji="1" lang="ja-JP" altLang="en-US" sz="24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40256" y="6345849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NO CONOCEN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35056" y="8534917"/>
            <a:ext cx="177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Moscow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58708" y="851052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Rome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1827894" y="594318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1" name="テキスト ボックス 49"/>
          <p:cNvSpPr txBox="1"/>
          <p:nvPr/>
        </p:nvSpPr>
        <p:spPr>
          <a:xfrm>
            <a:off x="11307315" y="2616053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CALDO DE 31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65" name="テキスト ボックス 51"/>
          <p:cNvSpPr txBox="1"/>
          <p:nvPr/>
        </p:nvSpPr>
        <p:spPr>
          <a:xfrm>
            <a:off x="0" y="7266194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>
                <a:solidFill>
                  <a:schemeClr val="bg1"/>
                </a:solidFill>
                <a:latin typeface="Route 159 SemiBold" pitchFamily="50" charset="0"/>
              </a:rPr>
              <a:t>SI ESTÁ </a:t>
            </a:r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INTERESADO</a:t>
            </a:r>
            <a:endParaRPr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550030187"/>
              </p:ext>
            </p:extLst>
          </p:nvPr>
        </p:nvGraphicFramePr>
        <p:xfrm>
          <a:off x="1544319" y="3843337"/>
          <a:ext cx="14874241" cy="558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076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87">
        <p14:flythrough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50" grpId="0"/>
      <p:bldP spid="52" grpId="0"/>
      <p:bldP spid="53" grpId="0"/>
      <p:bldP spid="54" grpId="0"/>
      <p:bldP spid="59" grpId="0" animBg="1"/>
      <p:bldP spid="61" grpId="0"/>
      <p:bldP spid="65" grpId="0"/>
      <p:bldGraphic spid="21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s-EC" altLang="ja-JP" sz="4400" dirty="0" smtClean="0">
                <a:solidFill>
                  <a:schemeClr val="accent1"/>
                </a:solidFill>
                <a:latin typeface="Route 159 Bold" pitchFamily="50" charset="0"/>
              </a:rPr>
              <a:t>RESULTADOS </a:t>
            </a:r>
            <a:endParaRPr kumimoji="1" lang="ja-JP" altLang="en-US" sz="440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3"/>
          </p:nvPr>
        </p:nvSpPr>
        <p:spPr>
          <a:xfrm>
            <a:off x="3092606" y="1544160"/>
            <a:ext cx="14329592" cy="504056"/>
          </a:xfrm>
        </p:spPr>
        <p:txBody>
          <a:bodyPr>
            <a:normAutofit fontScale="92500" lnSpcReduction="20000"/>
          </a:bodyPr>
          <a:lstStyle/>
          <a:p>
            <a:r>
              <a:rPr lang="es-EC" altLang="ja-JP" dirty="0" smtClean="0"/>
              <a:t>FESTIVIDADES 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0" y="2621654"/>
            <a:ext cx="3607587" cy="72571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1" name="直角三角形 24"/>
          <p:cNvSpPr/>
          <p:nvPr/>
        </p:nvSpPr>
        <p:spPr>
          <a:xfrm rot="10800000">
            <a:off x="3474131" y="2472016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468796" y="2319096"/>
            <a:ext cx="3451103" cy="8325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  15 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9898269" y="1500133"/>
            <a:ext cx="5758212" cy="7257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直角三角形 24"/>
          <p:cNvSpPr/>
          <p:nvPr/>
        </p:nvSpPr>
        <p:spPr>
          <a:xfrm rot="10800000">
            <a:off x="14473567" y="1224363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4473566" y="1224362"/>
            <a:ext cx="2150623" cy="639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11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734919" y="2797075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solidFill>
                  <a:schemeClr val="bg1"/>
                </a:solidFill>
                <a:latin typeface="Route 159 SemiBold" pitchFamily="50" charset="0"/>
              </a:rPr>
              <a:t>SI  </a:t>
            </a:r>
            <a:endParaRPr kumimoji="1" lang="ja-JP" altLang="en-US" sz="24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40256" y="6345849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latin typeface="Route 159 SemiBold" pitchFamily="50" charset="0"/>
              </a:rPr>
              <a:t>NO CONOCEN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35056" y="8534917"/>
            <a:ext cx="177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Moscow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58708" y="851052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  <a:latin typeface="Route 159 SemiBold" pitchFamily="50" charset="0"/>
              </a:rPr>
              <a:t>Rome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1827894" y="594318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61" name="テキスト ボックス 49"/>
          <p:cNvSpPr txBox="1"/>
          <p:nvPr/>
        </p:nvSpPr>
        <p:spPr>
          <a:xfrm>
            <a:off x="14040435" y="2616053"/>
            <a:ext cx="433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 </a:t>
            </a:r>
            <a:endParaRPr kumimoji="1"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65" name="テキスト ボックス 51"/>
          <p:cNvSpPr txBox="1"/>
          <p:nvPr/>
        </p:nvSpPr>
        <p:spPr>
          <a:xfrm>
            <a:off x="0" y="7266194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dirty="0">
                <a:solidFill>
                  <a:schemeClr val="bg1"/>
                </a:solidFill>
                <a:latin typeface="Route 159 SemiBold" pitchFamily="50" charset="0"/>
              </a:rPr>
              <a:t>SI ESTÁ </a:t>
            </a:r>
            <a:r>
              <a:rPr lang="es-EC" altLang="ja-JP" dirty="0" smtClean="0">
                <a:solidFill>
                  <a:schemeClr val="bg1"/>
                </a:solidFill>
                <a:latin typeface="Route 159 SemiBold" pitchFamily="50" charset="0"/>
              </a:rPr>
              <a:t>INTERESADO</a:t>
            </a:r>
            <a:endParaRPr lang="ja-JP" altLang="en-US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24" name="正方形/長方形 29"/>
          <p:cNvSpPr/>
          <p:nvPr/>
        </p:nvSpPr>
        <p:spPr>
          <a:xfrm>
            <a:off x="-1" y="3389048"/>
            <a:ext cx="3607588" cy="6155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直角三角形 24"/>
          <p:cNvSpPr/>
          <p:nvPr/>
        </p:nvSpPr>
        <p:spPr>
          <a:xfrm rot="10800000">
            <a:off x="3540859" y="3296042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31"/>
          <p:cNvSpPr/>
          <p:nvPr/>
        </p:nvSpPr>
        <p:spPr>
          <a:xfrm>
            <a:off x="3474130" y="3197320"/>
            <a:ext cx="3451103" cy="8325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en-US" altLang="ja-JP" dirty="0" smtClean="0">
                <a:solidFill>
                  <a:schemeClr val="bg1"/>
                </a:solidFill>
              </a:rPr>
              <a:t>5 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49"/>
          <p:cNvSpPr txBox="1"/>
          <p:nvPr/>
        </p:nvSpPr>
        <p:spPr>
          <a:xfrm>
            <a:off x="1734919" y="343416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solidFill>
                  <a:schemeClr val="bg1"/>
                </a:solidFill>
                <a:latin typeface="Route 159 SemiBold" pitchFamily="50" charset="0"/>
              </a:rPr>
              <a:t>NO  </a:t>
            </a:r>
            <a:endParaRPr kumimoji="1" lang="ja-JP" altLang="en-US" sz="24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29" name="テキスト ボックス 49"/>
          <p:cNvSpPr txBox="1"/>
          <p:nvPr/>
        </p:nvSpPr>
        <p:spPr>
          <a:xfrm>
            <a:off x="370003" y="1976131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latin typeface="Route 159 SemiBold" pitchFamily="50" charset="0"/>
              </a:rPr>
              <a:t>NINGUNA  </a:t>
            </a:r>
            <a:endParaRPr kumimoji="1" lang="ja-JP" altLang="en-US" sz="2400" dirty="0">
              <a:latin typeface="Route 159 SemiBold" pitchFamily="50" charset="0"/>
            </a:endParaRPr>
          </a:p>
        </p:txBody>
      </p:sp>
      <p:sp>
        <p:nvSpPr>
          <p:cNvPr id="33" name="正方形/長方形 33"/>
          <p:cNvSpPr/>
          <p:nvPr/>
        </p:nvSpPr>
        <p:spPr>
          <a:xfrm>
            <a:off x="9898269" y="3130262"/>
            <a:ext cx="5758212" cy="7257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直角三角形 24"/>
          <p:cNvSpPr/>
          <p:nvPr/>
        </p:nvSpPr>
        <p:spPr>
          <a:xfrm rot="10800000">
            <a:off x="14473567" y="2854492"/>
            <a:ext cx="1182913" cy="1001484"/>
          </a:xfrm>
          <a:custGeom>
            <a:avLst/>
            <a:gdLst/>
            <a:ahLst/>
            <a:cxnLst/>
            <a:rect l="l" t="t" r="r" b="b"/>
            <a:pathLst>
              <a:path w="1182913" h="1001484">
                <a:moveTo>
                  <a:pt x="1182913" y="1001484"/>
                </a:moveTo>
                <a:lnTo>
                  <a:pt x="0" y="725713"/>
                </a:lnTo>
                <a:lnTo>
                  <a:pt x="0" y="275771"/>
                </a:lnTo>
                <a:lnTo>
                  <a:pt x="0" y="0"/>
                </a:lnTo>
                <a:lnTo>
                  <a:pt x="1182913" y="275771"/>
                </a:lnTo>
                <a:lnTo>
                  <a:pt x="1182913" y="72571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正方形/長方形 35"/>
          <p:cNvSpPr/>
          <p:nvPr/>
        </p:nvSpPr>
        <p:spPr>
          <a:xfrm>
            <a:off x="14473566" y="2854491"/>
            <a:ext cx="2150623" cy="639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ja-JP" dirty="0">
                <a:solidFill>
                  <a:schemeClr val="bg1"/>
                </a:solidFill>
              </a:rPr>
              <a:t>6</a:t>
            </a:r>
            <a:r>
              <a:rPr kumimoji="1" lang="en-US" altLang="ja-JP" dirty="0" smtClean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49"/>
          <p:cNvSpPr txBox="1"/>
          <p:nvPr/>
        </p:nvSpPr>
        <p:spPr>
          <a:xfrm>
            <a:off x="9460210" y="76913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latin typeface="Route 159 SemiBold" pitchFamily="50" charset="0"/>
              </a:rPr>
              <a:t>CARNAVAL   </a:t>
            </a:r>
            <a:endParaRPr kumimoji="1" lang="ja-JP" altLang="en-US" sz="2400" dirty="0">
              <a:latin typeface="Route 159 SemiBold" pitchFamily="50" charset="0"/>
            </a:endParaRPr>
          </a:p>
        </p:txBody>
      </p:sp>
      <p:sp>
        <p:nvSpPr>
          <p:cNvPr id="40" name="テキスト ボックス 49"/>
          <p:cNvSpPr txBox="1"/>
          <p:nvPr/>
        </p:nvSpPr>
        <p:spPr>
          <a:xfrm>
            <a:off x="10257402" y="164243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solidFill>
                  <a:schemeClr val="bg1"/>
                </a:solidFill>
                <a:latin typeface="Route 159 SemiBold" pitchFamily="50" charset="0"/>
              </a:rPr>
              <a:t>NO CONOCEN   </a:t>
            </a:r>
            <a:endParaRPr kumimoji="1" lang="ja-JP" altLang="en-US" sz="24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sp>
        <p:nvSpPr>
          <p:cNvPr id="41" name="テキスト ボックス 49"/>
          <p:cNvSpPr txBox="1"/>
          <p:nvPr/>
        </p:nvSpPr>
        <p:spPr>
          <a:xfrm>
            <a:off x="9563218" y="2536037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latin typeface="Route 159 SemiBold" pitchFamily="50" charset="0"/>
              </a:rPr>
              <a:t>SEMANA SANTA   </a:t>
            </a:r>
            <a:endParaRPr kumimoji="1" lang="ja-JP" altLang="en-US" sz="2400" dirty="0">
              <a:latin typeface="Route 159 SemiBold" pitchFamily="50" charset="0"/>
            </a:endParaRPr>
          </a:p>
        </p:txBody>
      </p:sp>
      <p:sp>
        <p:nvSpPr>
          <p:cNvPr id="42" name="テキスト ボックス 49"/>
          <p:cNvSpPr txBox="1"/>
          <p:nvPr/>
        </p:nvSpPr>
        <p:spPr>
          <a:xfrm>
            <a:off x="10399364" y="325874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altLang="ja-JP" sz="2400" dirty="0" smtClean="0">
                <a:solidFill>
                  <a:schemeClr val="bg1"/>
                </a:solidFill>
                <a:latin typeface="Route 159 SemiBold" pitchFamily="50" charset="0"/>
              </a:rPr>
              <a:t>SI CONOCEN   </a:t>
            </a:r>
            <a:endParaRPr kumimoji="1" lang="ja-JP" altLang="en-US" sz="2400" dirty="0">
              <a:solidFill>
                <a:schemeClr val="bg1"/>
              </a:solidFill>
              <a:latin typeface="Route 159 SemiBold" pitchFamily="50" charset="0"/>
            </a:endParaRPr>
          </a:p>
        </p:txBody>
      </p:sp>
      <p:graphicFrame>
        <p:nvGraphicFramePr>
          <p:cNvPr id="43" name="Gráfico 42"/>
          <p:cNvGraphicFramePr/>
          <p:nvPr>
            <p:extLst>
              <p:ext uri="{D42A27DB-BD31-4B8C-83A1-F6EECF244321}">
                <p14:modId xmlns:p14="http://schemas.microsoft.com/office/powerpoint/2010/main" val="1790680105"/>
              </p:ext>
            </p:extLst>
          </p:nvPr>
        </p:nvGraphicFramePr>
        <p:xfrm>
          <a:off x="1259840" y="4345836"/>
          <a:ext cx="15341600" cy="573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755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87">
        <p14:flythrough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50" grpId="0"/>
      <p:bldP spid="52" grpId="0"/>
      <p:bldP spid="53" grpId="0"/>
      <p:bldP spid="54" grpId="0"/>
      <p:bldP spid="59" grpId="0" animBg="1"/>
      <p:bldP spid="61" grpId="0"/>
      <p:bldP spid="65" grpId="0"/>
      <p:bldP spid="24" grpId="0" animBg="1"/>
      <p:bldP spid="25" grpId="0" animBg="1"/>
      <p:bldP spid="26" grpId="0" animBg="1"/>
      <p:bldP spid="27" grpId="0"/>
      <p:bldP spid="29" grpId="0"/>
      <p:bldP spid="33" grpId="0" animBg="1"/>
      <p:bldP spid="37" grpId="0" animBg="1"/>
      <p:bldP spid="38" grpId="0" animBg="1"/>
      <p:bldP spid="39" grpId="0"/>
      <p:bldP spid="40" grpId="0"/>
      <p:bldP spid="41" grpId="0"/>
      <p:bldP spid="42" grpId="0"/>
      <p:bldGraphic spid="4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POTENCIAL TURÍSTICO              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SI 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 smtClean="0"/>
              <a:t>SITIOS CULTURALES 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kumimoji="1" lang="es-EC" altLang="ja-JP" sz="4000" dirty="0" smtClean="0"/>
              <a:t>19%</a:t>
            </a:r>
            <a:endParaRPr kumimoji="1" lang="ja-JP" altLang="en-US" sz="4000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s-EC" altLang="ja-JP" dirty="0" smtClean="0"/>
              <a:t>HISTORIA 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6"/>
          </p:nvPr>
        </p:nvSpPr>
        <p:spPr>
          <a:xfrm>
            <a:off x="4664935" y="5388583"/>
            <a:ext cx="4872043" cy="1223322"/>
          </a:xfrm>
        </p:spPr>
        <p:txBody>
          <a:bodyPr/>
          <a:lstStyle/>
          <a:p>
            <a:pPr algn="ctr"/>
            <a:r>
              <a:rPr lang="en-US" altLang="ja-JP" sz="4000" dirty="0" smtClean="0"/>
              <a:t>16%</a:t>
            </a:r>
            <a:endParaRPr kumimoji="1" lang="ja-JP" altLang="en-US" sz="4000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EC" altLang="ja-JP" dirty="0" smtClean="0"/>
              <a:t>SITIOS NATURALES 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en-US" altLang="ja-JP" sz="4000" dirty="0" smtClean="0"/>
              <a:t>5% </a:t>
            </a:r>
            <a:endParaRPr kumimoji="1" lang="ja-JP" altLang="en-US" sz="4000" dirty="0"/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786518310"/>
              </p:ext>
            </p:extLst>
          </p:nvPr>
        </p:nvGraphicFramePr>
        <p:xfrm>
          <a:off x="0" y="1543100"/>
          <a:ext cx="6990079" cy="359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9531314"/>
      </p:ext>
    </p:extLst>
  </p:cSld>
  <p:clrMapOvr>
    <a:masterClrMapping/>
  </p:clrMapOvr>
  <p:transition spd="slow" advTm="11493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POTENCIAL TURÍSTICO              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NO</a:t>
            </a:r>
            <a:r>
              <a:rPr kumimoji="1" lang="en-US" altLang="ja-JP" dirty="0" smtClean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 smtClean="0"/>
              <a:t>INSEGURIDAD 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es-EC" altLang="ja-JP" sz="4000" dirty="0" smtClean="0"/>
              <a:t>34</a:t>
            </a:r>
            <a:r>
              <a:rPr kumimoji="1" lang="es-EC" altLang="ja-JP" sz="4000" dirty="0" smtClean="0"/>
              <a:t>%</a:t>
            </a:r>
            <a:endParaRPr kumimoji="1" lang="ja-JP" altLang="en-US" sz="4000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s-EC" altLang="ja-JP" dirty="0" smtClean="0"/>
              <a:t>POCA PROMOCIÓN 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6"/>
          </p:nvPr>
        </p:nvSpPr>
        <p:spPr>
          <a:xfrm>
            <a:off x="4664935" y="5388583"/>
            <a:ext cx="4872043" cy="1223322"/>
          </a:xfrm>
        </p:spPr>
        <p:txBody>
          <a:bodyPr/>
          <a:lstStyle/>
          <a:p>
            <a:pPr algn="ctr"/>
            <a:r>
              <a:rPr lang="en-US" altLang="ja-JP" sz="4000" dirty="0" smtClean="0"/>
              <a:t>12%</a:t>
            </a:r>
            <a:endParaRPr kumimoji="1" lang="ja-JP" altLang="en-US" sz="4000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EC" altLang="ja-JP" dirty="0" smtClean="0"/>
              <a:t>POCA INFORMACIÓ DE PARROQUIA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en-US" altLang="ja-JP" sz="4000" dirty="0"/>
              <a:t>6</a:t>
            </a:r>
            <a:r>
              <a:rPr lang="en-US" altLang="ja-JP" sz="4000" dirty="0" smtClean="0"/>
              <a:t>% </a:t>
            </a:r>
            <a:endParaRPr kumimoji="1" lang="ja-JP" altLang="en-US" sz="4000" dirty="0"/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771550338"/>
              </p:ext>
            </p:extLst>
          </p:nvPr>
        </p:nvGraphicFramePr>
        <p:xfrm>
          <a:off x="1" y="1543100"/>
          <a:ext cx="6035040" cy="359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5536314"/>
      </p:ext>
    </p:extLst>
  </p:cSld>
  <p:clrMapOvr>
    <a:masterClrMapping/>
  </p:clrMapOvr>
  <p:transition spd="slow" advTm="11493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Entrevista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5"/>
          </p:nvPr>
        </p:nvSpPr>
        <p:spPr>
          <a:xfrm>
            <a:off x="2021917" y="2496426"/>
            <a:ext cx="8563670" cy="790352"/>
          </a:xfrm>
        </p:spPr>
        <p:txBody>
          <a:bodyPr/>
          <a:lstStyle/>
          <a:p>
            <a:r>
              <a:rPr lang="es-EC" dirty="0" smtClean="0"/>
              <a:t>Representantes sector público </a:t>
            </a:r>
            <a:endParaRPr lang="es-EC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C" dirty="0" smtClean="0"/>
              <a:t>Autoridades Eclesiásticas </a:t>
            </a:r>
            <a:endParaRPr lang="es-EC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8"/>
          </p:nvPr>
        </p:nvSpPr>
        <p:spPr>
          <a:xfrm>
            <a:off x="2021917" y="7082422"/>
            <a:ext cx="9296323" cy="790352"/>
          </a:xfrm>
        </p:spPr>
        <p:txBody>
          <a:bodyPr/>
          <a:lstStyle/>
          <a:p>
            <a:r>
              <a:rPr lang="es-EC" dirty="0" smtClean="0"/>
              <a:t>Habitantes de la Parroquia</a:t>
            </a:r>
            <a:endParaRPr lang="es-EC" dirty="0"/>
          </a:p>
        </p:txBody>
      </p:sp>
      <p:pic>
        <p:nvPicPr>
          <p:cNvPr id="3074" name="Picture 2" descr="Resultado de imagen para centro civico cultural museo y biblioteca mariscal sucre sell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6386" y="3165587"/>
            <a:ext cx="3108961" cy="17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iglesia de chillogall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9756" y="5261421"/>
            <a:ext cx="2416967" cy="19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2829598" y="6058207"/>
            <a:ext cx="482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Párroco Giovanny </a:t>
            </a:r>
            <a:r>
              <a:rPr lang="es-EC" sz="2800" dirty="0" err="1" smtClean="0"/>
              <a:t>Muyulema</a:t>
            </a:r>
            <a:endParaRPr lang="es-EC" sz="2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829598" y="3467080"/>
            <a:ext cx="384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Lic. Sharián Sáenz</a:t>
            </a:r>
          </a:p>
          <a:p>
            <a:r>
              <a:rPr lang="es-EC" sz="2800" dirty="0" smtClean="0"/>
              <a:t>Lic. Yolanda Guaya</a:t>
            </a:r>
            <a:endParaRPr lang="es-EC" sz="2800" dirty="0"/>
          </a:p>
        </p:txBody>
      </p:sp>
      <p:pic>
        <p:nvPicPr>
          <p:cNvPr id="3078" name="Picture 6" descr="Resultado de imagen para municipio de quito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3015" y="3380688"/>
            <a:ext cx="3109945" cy="134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3353972" y="7721950"/>
            <a:ext cx="46474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Sra. Ana María Vargas</a:t>
            </a:r>
          </a:p>
          <a:p>
            <a:r>
              <a:rPr lang="es-EC" dirty="0" smtClean="0"/>
              <a:t>Sra. Gloria </a:t>
            </a:r>
            <a:r>
              <a:rPr lang="es-EC" dirty="0" err="1" smtClean="0"/>
              <a:t>Chanataxi</a:t>
            </a:r>
            <a:endParaRPr lang="es-EC" dirty="0" smtClean="0"/>
          </a:p>
          <a:p>
            <a:r>
              <a:rPr lang="es-EC" dirty="0" smtClean="0"/>
              <a:t>Sra. Lourdes </a:t>
            </a:r>
            <a:r>
              <a:rPr lang="es-EC" dirty="0" err="1" smtClean="0"/>
              <a:t>Mallitaxi</a:t>
            </a:r>
            <a:endParaRPr lang="es-EC" dirty="0" smtClean="0"/>
          </a:p>
          <a:p>
            <a:r>
              <a:rPr lang="es-EC" dirty="0" smtClean="0"/>
              <a:t>Sra. María Esther Flores</a:t>
            </a:r>
          </a:p>
          <a:p>
            <a:r>
              <a:rPr lang="es-EC" dirty="0" smtClean="0"/>
              <a:t>Sra. Azucena Ortiz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461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/>
              <a:t>FODA</a:t>
            </a:r>
            <a:r>
              <a:rPr lang="en-US" altLang="ja-JP" dirty="0" smtClean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estratégica en el sur de la cuidad.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organizados que generan una incipiente actividad sociocultural.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Pobladores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interés de rescatar y preservar las actividades culturales de la </a:t>
            </a:r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9"/>
          </p:nvPr>
        </p:nvSpPr>
        <p:spPr>
          <a:xfrm>
            <a:off x="626299" y="5318813"/>
            <a:ext cx="5361141" cy="2505075"/>
          </a:xfrm>
        </p:spPr>
        <p:txBody>
          <a:bodyPr>
            <a:noAutofit/>
          </a:bodyPr>
          <a:lstStyle/>
          <a:p>
            <a:pPr lvl="0"/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Desconocimiento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manifestaciones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culturales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patrimonio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Escasa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preocupación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parte de los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pobladores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Abandono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destrucción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patrimonial.</a:t>
            </a:r>
            <a:endParaRPr lang="es-EC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pPr lvl="0"/>
            <a:r>
              <a:rPr lang="es-EC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Interés de organismos e instituciones públicas y privadas</a:t>
            </a:r>
            <a:endParaRPr lang="en-US" sz="2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2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EC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identidad cultural </a:t>
            </a:r>
            <a:endParaRPr lang="en-US" sz="2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2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</a:t>
            </a:r>
            <a:r>
              <a:rPr lang="es-EC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turismo cultural</a:t>
            </a:r>
            <a:r>
              <a:rPr lang="es-EC" sz="2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Desinterés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falta de presupuesto por parte de entidades gubernamentales para proteger el patrimonio cultural.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Escases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proyectos para rescatar y proteger las manifestaciones </a:t>
            </a:r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culturales. 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C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</a:t>
            </a: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inseguridad en la parroquia.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466297"/>
      </p:ext>
    </p:extLst>
  </p:cSld>
  <p:clrMapOvr>
    <a:masterClrMapping/>
  </p:clrMapOvr>
  <p:transition spd="slow" advTm="13242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arcador de posición de imagen 2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Marcador de posición de imagen 2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14271" y="0"/>
            <a:ext cx="2617200" cy="2570400"/>
          </a:xfrm>
        </p:spPr>
      </p:pic>
      <p:pic>
        <p:nvPicPr>
          <p:cNvPr id="27" name="Marcador de posición de imagen 26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Marcador de posición de imagen 30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Marcador de posición de imagen 36"/>
          <p:cNvPicPr>
            <a:picLocks noGrp="1" noChangeAspect="1"/>
          </p:cNvPicPr>
          <p:nvPr>
            <p:ph type="pic" sz="quarter" idx="38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タイトル 19"/>
          <p:cNvSpPr>
            <a:spLocks noGrp="1"/>
          </p:cNvSpPr>
          <p:nvPr>
            <p:ph type="title"/>
          </p:nvPr>
        </p:nvSpPr>
        <p:spPr>
          <a:xfrm>
            <a:off x="8228077" y="5247624"/>
            <a:ext cx="9577064" cy="229617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Parroquia de Chillogallo </a:t>
            </a:r>
            <a:endParaRPr kumimoji="1" lang="ja-JP" altLang="en-US" dirty="0"/>
          </a:p>
        </p:txBody>
      </p:sp>
      <p:pic>
        <p:nvPicPr>
          <p:cNvPr id="38" name="Marcador de posición de imagen 37"/>
          <p:cNvPicPr>
            <a:picLocks noGrp="1" noChangeAspect="1"/>
          </p:cNvPicPr>
          <p:nvPr>
            <p:ph type="pic" sz="quarter" idx="3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Marcador de posición de imagen 38"/>
          <p:cNvPicPr>
            <a:picLocks noGrp="1" noChangeAspect="1"/>
          </p:cNvPicPr>
          <p:nvPr>
            <p:ph type="pic" sz="quarter" idx="33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443476" y="7716600"/>
            <a:ext cx="2617200" cy="2570400"/>
          </a:xfrm>
        </p:spPr>
      </p:pic>
      <p:pic>
        <p:nvPicPr>
          <p:cNvPr id="40" name="Marcador de posición de imagen 39"/>
          <p:cNvPicPr>
            <a:picLocks noGrp="1" noChangeAspect="1"/>
          </p:cNvPicPr>
          <p:nvPr>
            <p:ph type="pic" sz="quarter" idx="3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Marcador de posición de imagen 40"/>
          <p:cNvPicPr>
            <a:picLocks noGrp="1" noChangeAspect="1"/>
          </p:cNvPicPr>
          <p:nvPr>
            <p:ph type="pic" sz="quarter" idx="29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Marcador de posición de imagen 27"/>
          <p:cNvPicPr>
            <a:picLocks noGrp="1" noChangeAspect="1"/>
          </p:cNvPicPr>
          <p:nvPr>
            <p:ph type="pic" sz="quarter" idx="39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3500"/>
            <a:ext cx="5204736" cy="6339252"/>
          </a:xfrm>
        </p:spPr>
      </p:pic>
      <p:pic>
        <p:nvPicPr>
          <p:cNvPr id="26" name="Marcador de posición de imagen 25"/>
          <p:cNvPicPr>
            <a:picLocks noGrp="1" noChangeAspect="1"/>
          </p:cNvPicPr>
          <p:nvPr>
            <p:ph type="pic" sz="quarter" idx="14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Marcador de posición de imagen 22"/>
          <p:cNvPicPr>
            <a:picLocks noGrp="1" noChangeAspect="1"/>
          </p:cNvPicPr>
          <p:nvPr>
            <p:ph type="pic" sz="quarter" idx="15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Marcador de posición de imagen 28"/>
          <p:cNvPicPr>
            <a:picLocks noGrp="1" noChangeAspect="1"/>
          </p:cNvPicPr>
          <p:nvPr>
            <p:ph type="pic" sz="quarter" idx="40"/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Marcador de posición de imagen 34"/>
          <p:cNvPicPr>
            <a:picLocks noGrp="1" noChangeAspect="1"/>
          </p:cNvPicPr>
          <p:nvPr>
            <p:ph type="pic" sz="quarter" idx="20"/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3053211" y="0"/>
            <a:ext cx="2617200" cy="2570400"/>
          </a:xfrm>
        </p:spPr>
      </p:pic>
      <p:pic>
        <p:nvPicPr>
          <p:cNvPr id="36" name="Marcador de posición de imagen 35"/>
          <p:cNvPicPr>
            <a:picLocks noGrp="1" noChangeAspect="1"/>
          </p:cNvPicPr>
          <p:nvPr>
            <p:ph type="pic" sz="quarter" idx="35"/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5662949" y="0"/>
            <a:ext cx="2617200" cy="2570400"/>
          </a:xfrm>
        </p:spPr>
      </p:pic>
      <p:pic>
        <p:nvPicPr>
          <p:cNvPr id="32" name="Marcador de posición de imagen 31"/>
          <p:cNvPicPr>
            <a:picLocks noGrp="1" noChangeAspect="1"/>
          </p:cNvPicPr>
          <p:nvPr>
            <p:ph type="pic" sz="quarter" idx="36"/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Marcador de posición de imagen 29"/>
          <p:cNvPicPr>
            <a:picLocks noGrp="1" noChangeAspect="1"/>
          </p:cNvPicPr>
          <p:nvPr>
            <p:ph type="pic" sz="quarter" idx="27"/>
          </p:nvPr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4016288"/>
      </p:ext>
    </p:extLst>
  </p:cSld>
  <p:clrMapOvr>
    <a:masterClrMapping/>
  </p:clrMapOvr>
  <p:transition spd="slow" advTm="5308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8"/>
          <p:cNvSpPr>
            <a:spLocks noGrp="1"/>
          </p:cNvSpPr>
          <p:nvPr>
            <p:ph type="title"/>
          </p:nvPr>
        </p:nvSpPr>
        <p:spPr>
          <a:xfrm>
            <a:off x="604449" y="7674676"/>
            <a:ext cx="16822057" cy="135090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Plan de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err="1" smtClean="0"/>
              <a:t>comunicación</a:t>
            </a:r>
            <a:r>
              <a:rPr lang="en-US" altLang="ja-JP" dirty="0" smtClean="0"/>
              <a:t> </a:t>
            </a:r>
            <a:r>
              <a:rPr lang="en-US" altLang="ja-JP" dirty="0"/>
              <a:t>y </a:t>
            </a:r>
            <a:r>
              <a:rPr lang="en-US" altLang="ja-JP" dirty="0" err="1"/>
              <a:t>Difusión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-34562" r="14021" b="-34562"/>
          <a:stretch/>
        </p:blipFill>
        <p:spPr/>
      </p:pic>
      <p:pic>
        <p:nvPicPr>
          <p:cNvPr id="6" name="Marcador de posición de imagen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19038" r="18306" b="17905"/>
          <a:stretch/>
        </p:blipFill>
        <p:spPr>
          <a:xfrm>
            <a:off x="5933440" y="879431"/>
            <a:ext cx="6624320" cy="3820538"/>
          </a:xfr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-14158" r="18250" b="-14158"/>
          <a:stretch/>
        </p:blipFill>
        <p:spPr/>
      </p:pic>
    </p:spTree>
    <p:extLst>
      <p:ext uri="{BB962C8B-B14F-4D97-AF65-F5344CB8AC3E}">
        <p14:creationId xmlns:p14="http://schemas.microsoft.com/office/powerpoint/2010/main" val="3334680310"/>
      </p:ext>
    </p:extLst>
  </p:cSld>
  <p:clrMapOvr>
    <a:masterClrMapping/>
  </p:clrMapOvr>
  <p:transition spd="slow" advTm="5146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Página</a:t>
            </a:r>
            <a:r>
              <a:rPr lang="en-US" altLang="ja-JP" dirty="0" smtClean="0"/>
              <a:t> Web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/>
          </p:nvPr>
        </p:nvSpPr>
        <p:spPr>
          <a:xfrm>
            <a:off x="11395429" y="5497339"/>
            <a:ext cx="6196784" cy="3423141"/>
          </a:xfrm>
        </p:spPr>
        <p:txBody>
          <a:bodyPr/>
          <a:lstStyle/>
          <a:p>
            <a:r>
              <a:rPr lang="es-EC" sz="2800" dirty="0"/>
              <a:t>La página web cuentas con un menú, en que el usuario podrá tener acceso a diversa información, la intención es generar información referencial para aquellos que deseen conocer más sobre la parroquia. </a:t>
            </a:r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2" name="Imagen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72" y="2312498"/>
            <a:ext cx="10397852" cy="592734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405" t="19766" r="15163" b="24004"/>
          <a:stretch/>
        </p:blipFill>
        <p:spPr>
          <a:xfrm>
            <a:off x="11887200" y="390181"/>
            <a:ext cx="2946400" cy="25320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9405" t="19766" r="15163" b="24004"/>
          <a:stretch/>
        </p:blipFill>
        <p:spPr>
          <a:xfrm>
            <a:off x="15468666" y="2092960"/>
            <a:ext cx="1993546" cy="17132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9405" t="19766" r="15163" b="24004"/>
          <a:stretch/>
        </p:blipFill>
        <p:spPr>
          <a:xfrm>
            <a:off x="14833600" y="313849"/>
            <a:ext cx="1474098" cy="12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3071"/>
      </p:ext>
    </p:extLst>
  </p:cSld>
  <p:clrMapOvr>
    <a:masterClrMapping/>
  </p:clrMapOvr>
  <p:transition spd="slow" advTm="56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Facebook 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/>
          </p:nvPr>
        </p:nvSpPr>
        <p:spPr>
          <a:xfrm>
            <a:off x="11395429" y="5497339"/>
            <a:ext cx="6196784" cy="3423141"/>
          </a:xfrm>
        </p:spPr>
        <p:txBody>
          <a:bodyPr/>
          <a:lstStyle/>
          <a:p>
            <a:r>
              <a:rPr lang="es-EC" sz="2800" dirty="0" smtClean="0"/>
              <a:t>Eventos </a:t>
            </a:r>
          </a:p>
          <a:p>
            <a:r>
              <a:rPr lang="es-EC" sz="2800" dirty="0" smtClean="0"/>
              <a:t>Noticias </a:t>
            </a:r>
            <a:endParaRPr lang="es-EC" sz="2800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2" b="3482"/>
          <a:stretch>
            <a:fillRect/>
          </a:stretch>
        </p:blipFill>
        <p:spPr/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5429" y="7177226"/>
            <a:ext cx="5430043" cy="25294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500" y="377679"/>
            <a:ext cx="2247900" cy="22479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7081" y="2214587"/>
            <a:ext cx="1274299" cy="12742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4231" y="849516"/>
            <a:ext cx="1046890" cy="10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45682"/>
      </p:ext>
    </p:extLst>
  </p:cSld>
  <p:clrMapOvr>
    <a:masterClrMapping/>
  </p:clrMapOvr>
  <p:transition spd="slow" advTm="56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" y="2064048"/>
            <a:ext cx="1208164" cy="593695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vert">
            <a:noAutofit/>
          </a:bodyPr>
          <a:lstStyle/>
          <a:p>
            <a:r>
              <a:rPr lang="es-EC" altLang="ja-JP" sz="8000" dirty="0" smtClean="0"/>
              <a:t>Objetivos </a:t>
            </a:r>
            <a:endParaRPr kumimoji="1" lang="es-EC" altLang="ja-JP" sz="8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CuadroTexto 2"/>
          <p:cNvSpPr txBox="1"/>
          <p:nvPr/>
        </p:nvSpPr>
        <p:spPr>
          <a:xfrm>
            <a:off x="2018414" y="4558250"/>
            <a:ext cx="29718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Investigar </a:t>
            </a:r>
            <a:endParaRPr lang="es-EC" sz="3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4179370" y="4619806"/>
            <a:ext cx="29718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Proponer  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04213" y="4589029"/>
            <a:ext cx="29718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Analizar </a:t>
            </a:r>
            <a:endParaRPr lang="es-EC" dirty="0"/>
          </a:p>
        </p:txBody>
      </p:sp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208165" y="5466190"/>
            <a:ext cx="4592298" cy="4295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690" y="5508265"/>
            <a:ext cx="6560820" cy="409503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59014626"/>
              </p:ext>
            </p:extLst>
          </p:nvPr>
        </p:nvGraphicFramePr>
        <p:xfrm>
          <a:off x="13121640" y="5237590"/>
          <a:ext cx="5394960" cy="516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66787307"/>
              </p:ext>
            </p:extLst>
          </p:nvPr>
        </p:nvGraphicFramePr>
        <p:xfrm>
          <a:off x="2739450" y="51990"/>
          <a:ext cx="12190942" cy="512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8360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Graphic spid="16" grpId="0">
        <p:bldAsOne/>
      </p:bldGraphic>
      <p:bldGraphic spid="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Are Top Web Design Trends in </a:t>
            </a:r>
            <a:r>
              <a:rPr lang="en-US" altLang="ja-JP" dirty="0">
                <a:solidFill>
                  <a:schemeClr val="accent3"/>
                </a:solidFill>
              </a:rPr>
              <a:t>2035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ja-JP" dirty="0"/>
              <a:t>Ignota antiopam eam ut, mel no animal aperiam, ex nulla reformidans has. Duo ne nonumy eirmod, ex est albucius adipiscing. </a:t>
            </a:r>
          </a:p>
          <a:p>
            <a:r>
              <a:rPr lang="en-US" altLang="ja-JP" b="1" dirty="0">
                <a:solidFill>
                  <a:schemeClr val="accent3"/>
                </a:solidFill>
              </a:rPr>
              <a:t>Eam an velit quidam iudicabit</a:t>
            </a:r>
            <a:r>
              <a:rPr lang="en-US" altLang="ja-JP" dirty="0"/>
              <a:t>, ne cum ullum accusamus. Vis elitr phaedrum ea. In vis odio hinc audire, alii ancillae splendide ut eum. Dicam tantas mucius cum ut, epicurei facilisi ex cum.</a:t>
            </a:r>
            <a:endParaRPr kumimoji="1" lang="ja-JP" altLang="en-U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9" name="Imagen 8" descr="C:\Users\User\Desktop\PORTADA FOLLET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71" y="1125999"/>
            <a:ext cx="7612789" cy="902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aleja\Downloads\Untitled-Project (1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6480" y="156232"/>
            <a:ext cx="8279734" cy="99834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088640" y="450176"/>
            <a:ext cx="369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latin typeface="Route 159 Light"/>
              </a:rPr>
              <a:t>FOLLETO </a:t>
            </a:r>
            <a:endParaRPr lang="es-EC" sz="4000" dirty="0">
              <a:latin typeface="Route 159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023830"/>
      </p:ext>
    </p:extLst>
  </p:cSld>
  <p:clrMapOvr>
    <a:masterClrMapping/>
  </p:clrMapOvr>
  <p:transition spd="slow" advTm="56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Conclusiones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99" y="1317763"/>
            <a:ext cx="8296714" cy="43724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1" t="23299" r="13450" b="14757"/>
          <a:stretch/>
        </p:blipFill>
        <p:spPr>
          <a:xfrm>
            <a:off x="9107980" y="1317762"/>
            <a:ext cx="8666457" cy="43724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2" t="23021" r="13762" b="12812"/>
          <a:stretch/>
        </p:blipFill>
        <p:spPr>
          <a:xfrm>
            <a:off x="713619" y="5787261"/>
            <a:ext cx="8296714" cy="43557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3" t="24132" r="13137" b="13646"/>
          <a:stretch/>
        </p:blipFill>
        <p:spPr>
          <a:xfrm>
            <a:off x="9128299" y="5787260"/>
            <a:ext cx="8666457" cy="43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63026"/>
      </p:ext>
    </p:extLst>
  </p:cSld>
  <p:clrMapOvr>
    <a:masterClrMapping/>
  </p:clrMapOvr>
  <p:transition spd="slow" advTm="83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5" t="24965" r="12981" b="14757"/>
          <a:stretch/>
        </p:blipFill>
        <p:spPr>
          <a:xfrm>
            <a:off x="589280" y="1490747"/>
            <a:ext cx="8595360" cy="41820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6" t="23299" r="12825" b="13646"/>
          <a:stretch/>
        </p:blipFill>
        <p:spPr>
          <a:xfrm>
            <a:off x="9412410" y="1450107"/>
            <a:ext cx="8205030" cy="42138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3" t="23299" r="13137" b="13090"/>
          <a:stretch/>
        </p:blipFill>
        <p:spPr>
          <a:xfrm>
            <a:off x="589281" y="5742382"/>
            <a:ext cx="8595360" cy="4403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3" t="24410" r="14543" b="13924"/>
          <a:stretch/>
        </p:blipFill>
        <p:spPr>
          <a:xfrm>
            <a:off x="9412410" y="5755640"/>
            <a:ext cx="8205030" cy="43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/>
          </p:nvPr>
        </p:nvSpPr>
        <p:spPr>
          <a:xfrm>
            <a:off x="1737241" y="7366297"/>
            <a:ext cx="15543451" cy="1585999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>
                    <a:lumMod val="95000"/>
                  </a:schemeClr>
                </a:solidFill>
              </a:rPr>
              <a:t>Gracias </a:t>
            </a:r>
            <a:r>
              <a:rPr kumimoji="1" lang="en-US" altLang="ja-JP" dirty="0" err="1" smtClean="0">
                <a:solidFill>
                  <a:schemeClr val="bg1">
                    <a:lumMod val="95000"/>
                  </a:schemeClr>
                </a:solidFill>
              </a:rPr>
              <a:t>por</a:t>
            </a:r>
            <a:r>
              <a:rPr kumimoji="1" lang="en-US" altLang="ja-JP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kumimoji="1" lang="en-US" altLang="ja-JP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>
                    <a:lumMod val="95000"/>
                  </a:schemeClr>
                </a:solidFill>
              </a:rPr>
              <a:t>atención</a:t>
            </a:r>
            <a:r>
              <a:rPr kumimoji="1" lang="en-US" altLang="ja-JP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07">
        <p14:flip dir="r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posición de imagen 2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678456908"/>
              </p:ext>
            </p:extLst>
          </p:nvPr>
        </p:nvGraphicFramePr>
        <p:xfrm>
          <a:off x="4479053" y="319036"/>
          <a:ext cx="13280627" cy="915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テキスト プレースホルダー 16"/>
          <p:cNvSpPr>
            <a:spLocks noGrp="1"/>
          </p:cNvSpPr>
          <p:nvPr>
            <p:ph type="body" sz="quarter" idx="11"/>
          </p:nvPr>
        </p:nvSpPr>
        <p:spPr>
          <a:xfrm>
            <a:off x="207926" y="3335277"/>
            <a:ext cx="5847434" cy="55852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2"/>
          </p:nvPr>
        </p:nvSpPr>
        <p:spPr>
          <a:xfrm>
            <a:off x="274194" y="1895116"/>
            <a:ext cx="1440160" cy="144016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6641417" y="6786960"/>
            <a:ext cx="936104" cy="9361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6875932" y="7838900"/>
            <a:ext cx="1403177" cy="1403177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82206" y="1899388"/>
            <a:ext cx="1224136" cy="1440160"/>
          </a:xfrm>
        </p:spPr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>
          <a:xfrm>
            <a:off x="-36709" y="6439644"/>
            <a:ext cx="6336704" cy="1008112"/>
          </a:xfrm>
        </p:spPr>
        <p:txBody>
          <a:bodyPr/>
          <a:lstStyle/>
          <a:p>
            <a:r>
              <a:rPr lang="en-US" altLang="ja-JP" dirty="0" smtClean="0"/>
              <a:t>INTRODUCCIÓN</a:t>
            </a:r>
            <a:endParaRPr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8"/>
          </p:nvPr>
        </p:nvSpPr>
        <p:spPr>
          <a:xfrm>
            <a:off x="8507095" y="8056905"/>
            <a:ext cx="1185172" cy="118517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9"/>
          </p:nvPr>
        </p:nvSpPr>
        <p:spPr>
          <a:xfrm>
            <a:off x="1919411" y="1471093"/>
            <a:ext cx="792087" cy="792087"/>
          </a:xfrm>
        </p:spPr>
        <p:txBody>
          <a:bodyPr>
            <a:normAutofit fontScale="92500" lnSpcReduction="10000"/>
          </a:bodyPr>
          <a:lstStyle/>
          <a:p>
            <a:endParaRPr kumimoji="1" lang="ja-JP" alt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2734102" y="5666214"/>
            <a:ext cx="317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2400" dirty="0" smtClean="0"/>
              <a:t>METODOLOGÍA</a:t>
            </a:r>
            <a:endParaRPr lang="en-US" sz="2400" dirty="0"/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r="9756"/>
          <a:stretch>
            <a:fillRect/>
          </a:stretch>
        </p:blipFill>
        <p:spPr>
          <a:xfrm>
            <a:off x="2250535" y="4677429"/>
            <a:ext cx="1762215" cy="1762215"/>
          </a:xfrm>
        </p:spPr>
      </p:pic>
    </p:spTree>
    <p:extLst>
      <p:ext uri="{BB962C8B-B14F-4D97-AF65-F5344CB8AC3E}">
        <p14:creationId xmlns:p14="http://schemas.microsoft.com/office/powerpoint/2010/main" val="20613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プレースホルダー 28"/>
          <p:cNvSpPr>
            <a:spLocks noGrp="1"/>
          </p:cNvSpPr>
          <p:nvPr>
            <p:ph type="body" sz="quarter" idx="21"/>
          </p:nvPr>
        </p:nvSpPr>
        <p:spPr>
          <a:xfrm>
            <a:off x="753772" y="5366447"/>
            <a:ext cx="4295035" cy="1012089"/>
          </a:xfrm>
        </p:spPr>
        <p:txBody>
          <a:bodyPr/>
          <a:lstStyle/>
          <a:p>
            <a:r>
              <a:rPr lang="es-ES" altLang="ja-JP" sz="2400" dirty="0" smtClean="0"/>
              <a:t>Teoría </a:t>
            </a:r>
            <a:r>
              <a:rPr lang="es-ES" altLang="ja-JP" sz="2400" dirty="0"/>
              <a:t>del Turismo Armónico y los hommoecosistemas </a:t>
            </a:r>
            <a:r>
              <a:rPr lang="en-US" altLang="ja-JP" sz="2400" dirty="0" smtClean="0"/>
              <a:t>Serrano </a:t>
            </a:r>
            <a:r>
              <a:rPr lang="en-US" altLang="ja-JP" sz="2400" dirty="0" err="1" smtClean="0"/>
              <a:t>Barquín</a:t>
            </a:r>
            <a:r>
              <a:rPr lang="en-US" altLang="ja-JP" sz="2400" dirty="0" smtClean="0"/>
              <a:t> 2008</a:t>
            </a:r>
          </a:p>
          <a:p>
            <a:endParaRPr kumimoji="1" lang="ja-JP" altLang="en-US" sz="2400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5"/>
          </p:nvPr>
        </p:nvSpPr>
        <p:spPr>
          <a:xfrm>
            <a:off x="5178301" y="5226184"/>
            <a:ext cx="4065457" cy="720080"/>
          </a:xfrm>
        </p:spPr>
        <p:txBody>
          <a:bodyPr/>
          <a:lstStyle/>
          <a:p>
            <a:r>
              <a:rPr lang="es-EC" altLang="ja-JP" dirty="0" smtClean="0"/>
              <a:t>Turismo cultural </a:t>
            </a:r>
            <a:endParaRPr kumimoji="1" lang="ja-JP" alt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s-EC" altLang="ja-JP" dirty="0" smtClean="0"/>
              <a:t>Manifestaciones artísticas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altLang="ja-JP" dirty="0" smtClean="0"/>
              <a:t>Monumentos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s-EC" altLang="ja-JP" dirty="0" smtClean="0"/>
              <a:t>Edificios, etc. 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ja-JP" dirty="0" err="1" smtClean="0"/>
              <a:t>Cultura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28"/>
          </p:nvPr>
        </p:nvSpPr>
        <p:spPr>
          <a:xfrm>
            <a:off x="9023476" y="6380880"/>
            <a:ext cx="4156244" cy="21430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dirty="0" smtClean="0"/>
              <a:t>Identidad cultural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ja-JP" dirty="0" smtClean="0"/>
              <a:t>Cultura popular </a:t>
            </a:r>
            <a:endParaRPr kumimoji="1" lang="ja-JP" altLang="en-US" dirty="0"/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29"/>
          </p:nvPr>
        </p:nvSpPr>
        <p:spPr>
          <a:xfrm>
            <a:off x="13179720" y="5526795"/>
            <a:ext cx="3715678" cy="720080"/>
          </a:xfrm>
        </p:spPr>
        <p:txBody>
          <a:bodyPr/>
          <a:lstStyle/>
          <a:p>
            <a:r>
              <a:rPr lang="en-US" altLang="ja-JP" sz="2800" dirty="0" err="1" smtClean="0"/>
              <a:t>Patrimonio</a:t>
            </a:r>
            <a:r>
              <a:rPr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36" name="テキスト プレースホルダー 3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dirty="0" smtClean="0"/>
              <a:t>Patrimonio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ja-JP" dirty="0" smtClean="0"/>
              <a:t>Patrimonio inmaterial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Capitulo I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4"/>
          </p:nvPr>
        </p:nvSpPr>
        <p:spPr>
          <a:xfrm>
            <a:off x="1333129" y="7563602"/>
            <a:ext cx="3715678" cy="214303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C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Hommoecosistemas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C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Principios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C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Sistemas complejos 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21342"/>
      </p:ext>
    </p:extLst>
  </p:cSld>
  <p:clrMapOvr>
    <a:masterClrMapping/>
  </p:clrMapOvr>
  <p:transition spd="slow" advTm="901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11123426" y="1274578"/>
            <a:ext cx="9577064" cy="1350907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Ubicación</a:t>
            </a:r>
            <a:r>
              <a:rPr lang="en-US" altLang="ja-JP" dirty="0" smtClean="0"/>
              <a:t> </a:t>
            </a:r>
            <a:endParaRPr kumimoji="1" lang="ja-JP" altLang="en-US" dirty="0">
              <a:latin typeface="Route 159 Bold" pitchFamily="50" charset="0"/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1"/>
          </p:nvPr>
        </p:nvSpPr>
        <p:spPr>
          <a:xfrm>
            <a:off x="8161020" y="5279574"/>
            <a:ext cx="6812280" cy="194418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s-EC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Corazón del sur </a:t>
            </a:r>
            <a:endParaRPr kumimoji="1"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Centro </a:t>
            </a:r>
            <a:r>
              <a:rPr kumimoji="1" lang="es-ES_tradnl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</a:t>
            </a:r>
            <a:r>
              <a:rPr kumimoji="1"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ja-JP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económico</a:t>
            </a:r>
            <a:r>
              <a:rPr kumimoji="1"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C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 de grandes cadenas 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23"/>
          </p:nvPr>
        </p:nvSpPr>
        <p:spPr>
          <a:solidFill>
            <a:schemeClr val="accent2"/>
          </a:solidFill>
        </p:spPr>
      </p:sp>
      <p:sp>
        <p:nvSpPr>
          <p:cNvPr id="14" name="Marcador de texto 1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C" dirty="0" smtClean="0"/>
              <a:t>Agricultura </a:t>
            </a:r>
            <a:endParaRPr lang="en-US" dirty="0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24"/>
          </p:nvPr>
        </p:nvSpPr>
        <p:spPr>
          <a:solidFill>
            <a:srgbClr val="00B0F0"/>
          </a:solidFill>
        </p:spPr>
      </p:sp>
      <p:sp>
        <p:nvSpPr>
          <p:cNvPr id="16" name="Marcador de texto 1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C" dirty="0" smtClean="0"/>
              <a:t>Ganadería </a:t>
            </a:r>
            <a:endParaRPr lang="en-US" dirty="0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25"/>
          </p:nvPr>
        </p:nvSpPr>
        <p:spPr>
          <a:solidFill>
            <a:schemeClr val="accent3"/>
          </a:solidFill>
        </p:spPr>
      </p:sp>
      <p:sp>
        <p:nvSpPr>
          <p:cNvPr id="21" name="Marcador de texto 2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C" dirty="0" smtClean="0"/>
              <a:t>Explotación de madera </a:t>
            </a:r>
            <a:endParaRPr lang="en-US" dirty="0"/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タイトル 17"/>
          <p:cNvSpPr txBox="1">
            <a:spLocks/>
          </p:cNvSpPr>
          <p:nvPr/>
        </p:nvSpPr>
        <p:spPr>
          <a:xfrm>
            <a:off x="4663877" y="-76329"/>
            <a:ext cx="9577064" cy="135090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600" kern="1200" baseline="0">
                <a:solidFill>
                  <a:schemeClr val="tx2"/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en-US" altLang="ja-JP" b="1" dirty="0" smtClean="0"/>
              <a:t>CAPÍTULO II </a:t>
            </a:r>
            <a:endParaRPr lang="ja-JP" altLang="en-US" b="1" dirty="0">
              <a:latin typeface="Route 159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94669"/>
      </p:ext>
    </p:extLst>
  </p:cSld>
  <p:clrMapOvr>
    <a:masterClrMapping/>
  </p:clrMapOvr>
  <p:transition spd="slow" advTm="9759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solidFill>
                  <a:schemeClr val="accent1"/>
                </a:solidFill>
                <a:latin typeface="Route 159 Bold" pitchFamily="50" charset="0"/>
              </a:rPr>
              <a:t>Antecedentes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1"/>
          </p:nvPr>
        </p:nvSpPr>
        <p:spPr>
          <a:xfrm>
            <a:off x="10711541" y="3941484"/>
            <a:ext cx="5828323" cy="720080"/>
          </a:xfrm>
        </p:spPr>
        <p:txBody>
          <a:bodyPr/>
          <a:lstStyle/>
          <a:p>
            <a:r>
              <a:rPr lang="es-MX" altLang="ja-JP" dirty="0" smtClean="0"/>
              <a:t>Ejido 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>
          <a:xfrm>
            <a:off x="8975415" y="7725788"/>
            <a:ext cx="5289225" cy="720080"/>
          </a:xfrm>
        </p:spPr>
        <p:txBody>
          <a:bodyPr/>
          <a:lstStyle/>
          <a:p>
            <a:r>
              <a:rPr kumimoji="1" lang="en-US" altLang="ja-JP" sz="2800" dirty="0" err="1" smtClean="0"/>
              <a:t>Doctrina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smtClean="0"/>
              <a:t>Haciendas y Parroquia  </a:t>
            </a:r>
            <a:endParaRPr kumimoji="1" lang="ja-JP" altLang="en-U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C" dirty="0" smtClean="0"/>
              <a:t>Laguna de Turubamba 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28" y="3319863"/>
            <a:ext cx="4844253" cy="26983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132" y="1126665"/>
            <a:ext cx="5838158" cy="43863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926" y="6964084"/>
            <a:ext cx="4430554" cy="33229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1281" y="6964084"/>
            <a:ext cx="4828583" cy="30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1209"/>
      </p:ext>
    </p:extLst>
  </p:cSld>
  <p:clrMapOvr>
    <a:masterClrMapping/>
  </p:clrMapOvr>
  <p:transition spd="slow" advTm="1225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Fiestas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s-EC" altLang="ja-JP" dirty="0" smtClean="0"/>
              <a:t>Carnaval 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Semana</a:t>
            </a:r>
            <a:r>
              <a:rPr kumimoji="1" lang="en-US" altLang="ja-JP" dirty="0" smtClean="0"/>
              <a:t> Santa </a:t>
            </a:r>
            <a:endParaRPr kumimoji="1"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>
          <a:xfrm>
            <a:off x="13298380" y="2303880"/>
            <a:ext cx="4583333" cy="720080"/>
          </a:xfrm>
        </p:spPr>
        <p:txBody>
          <a:bodyPr/>
          <a:lstStyle/>
          <a:p>
            <a:r>
              <a:rPr kumimoji="1" lang="es-EC" altLang="ja-JP" dirty="0" smtClean="0"/>
              <a:t>23 de mayo parroquialización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7" y="4188777"/>
            <a:ext cx="4811213" cy="34868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0" y="3743960"/>
            <a:ext cx="4784173" cy="3733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1" y="7465072"/>
            <a:ext cx="4630697" cy="28219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228" y="7500149"/>
            <a:ext cx="4722860" cy="28168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8637" y="3717682"/>
            <a:ext cx="5863076" cy="357626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8057" y="6595886"/>
            <a:ext cx="3285686" cy="37356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9" y="4203295"/>
            <a:ext cx="4811213" cy="348683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72" y="3758478"/>
            <a:ext cx="4784173" cy="37338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823" y="7479590"/>
            <a:ext cx="4630697" cy="28219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520" y="7514667"/>
            <a:ext cx="4722860" cy="2816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700080"/>
      </p:ext>
    </p:extLst>
  </p:cSld>
  <p:clrMapOvr>
    <a:masterClrMapping/>
  </p:clrMapOvr>
  <p:transition spd="slow" advTm="107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 build="p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Fiestas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altLang="ja-JP" dirty="0"/>
              <a:t>Patron Santiago </a:t>
            </a:r>
            <a:endParaRPr lang="ja-JP" altLang="en-US" dirty="0"/>
          </a:p>
          <a:p>
            <a:pPr algn="ctr"/>
            <a:r>
              <a:rPr lang="es-EC" altLang="ja-JP" dirty="0" smtClean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ja-JP" dirty="0" err="1"/>
              <a:t>Toma</a:t>
            </a:r>
            <a:r>
              <a:rPr lang="en-US" altLang="ja-JP" dirty="0"/>
              <a:t> de la plaza </a:t>
            </a:r>
            <a:endParaRPr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>
          <a:xfrm>
            <a:off x="13107897" y="2102582"/>
            <a:ext cx="5123393" cy="720080"/>
          </a:xfrm>
        </p:spPr>
        <p:txBody>
          <a:bodyPr/>
          <a:lstStyle/>
          <a:p>
            <a:pPr algn="ctr"/>
            <a:r>
              <a:rPr lang="es-EC" altLang="ja-JP" dirty="0"/>
              <a:t>José de </a:t>
            </a:r>
            <a:r>
              <a:rPr lang="es-EC" altLang="ja-JP" dirty="0" err="1" smtClean="0"/>
              <a:t>Arimatea</a:t>
            </a:r>
            <a:r>
              <a:rPr lang="es-EC" altLang="ja-JP" dirty="0" smtClean="0"/>
              <a:t> y </a:t>
            </a:r>
            <a:endParaRPr lang="es-EC" altLang="ja-JP" dirty="0"/>
          </a:p>
          <a:p>
            <a:pPr algn="ctr"/>
            <a:r>
              <a:rPr lang="es-EC" altLang="ja-JP" dirty="0"/>
              <a:t>Virgen del transito 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15" name="Imagen 14"/>
          <p:cNvPicPr/>
          <p:nvPr/>
        </p:nvPicPr>
        <p:blipFill rotWithShape="1">
          <a:blip r:embed="rId3"/>
          <a:srcRect t="10410" r="9888"/>
          <a:stretch/>
        </p:blipFill>
        <p:spPr bwMode="auto">
          <a:xfrm>
            <a:off x="593433" y="4043883"/>
            <a:ext cx="4958393" cy="3999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4"/>
          <a:srcRect l="41305" t="23748" r="4401" b="22418"/>
          <a:stretch/>
        </p:blipFill>
        <p:spPr bwMode="auto">
          <a:xfrm>
            <a:off x="6307146" y="4094797"/>
            <a:ext cx="5516359" cy="4012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7530" y="4157118"/>
            <a:ext cx="5846949" cy="3696653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10" r="9888"/>
          <a:stretch/>
        </p:blipFill>
        <p:spPr bwMode="auto">
          <a:xfrm>
            <a:off x="691769" y="4043883"/>
            <a:ext cx="4958393" cy="3999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05" t="23748" r="4401" b="22418"/>
          <a:stretch/>
        </p:blipFill>
        <p:spPr bwMode="auto">
          <a:xfrm>
            <a:off x="6405482" y="4094797"/>
            <a:ext cx="5516359" cy="4012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732580"/>
      </p:ext>
    </p:extLst>
  </p:cSld>
  <p:clrMapOvr>
    <a:masterClrMapping/>
  </p:clrMapOvr>
  <p:transition spd="slow" advTm="107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4" grpId="0" build="p"/>
      <p:bldP spid="2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Vega - Header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17310</TotalTime>
  <Words>802</Words>
  <Application>Microsoft Office PowerPoint</Application>
  <PresentationFormat>Personalizado</PresentationFormat>
  <Paragraphs>292</Paragraphs>
  <Slides>33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33</vt:i4>
      </vt:variant>
    </vt:vector>
  </HeadingPairs>
  <TitlesOfParts>
    <vt:vector size="50" baseType="lpstr">
      <vt:lpstr>ＭＳ Ｐゴシック</vt:lpstr>
      <vt:lpstr>Arial</vt:lpstr>
      <vt:lpstr>Brush Script MT</vt:lpstr>
      <vt:lpstr>Calibri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Spica Neue</vt:lpstr>
      <vt:lpstr>Spica Neue Light</vt:lpstr>
      <vt:lpstr>Wingdings</vt:lpstr>
      <vt:lpstr>Vega - Header</vt:lpstr>
      <vt:lpstr>Vega - Footer Only</vt:lpstr>
      <vt:lpstr>Vega - Free</vt:lpstr>
      <vt:lpstr>Presentación de PowerPoint</vt:lpstr>
      <vt:lpstr>Parroquia   de    Chillogallo </vt:lpstr>
      <vt:lpstr>Objetivos </vt:lpstr>
      <vt:lpstr>Presentación de PowerPoint</vt:lpstr>
      <vt:lpstr>Capitulo I</vt:lpstr>
      <vt:lpstr>Ubicación </vt:lpstr>
      <vt:lpstr>Antecedentes</vt:lpstr>
      <vt:lpstr>Fiestas </vt:lpstr>
      <vt:lpstr>Fiestas </vt:lpstr>
      <vt:lpstr>GASTRONOMÍA </vt:lpstr>
      <vt:lpstr>Presentación de PowerPoint</vt:lpstr>
      <vt:lpstr>SITIOS DE INTERÉS </vt:lpstr>
      <vt:lpstr>SITIOS DE INTERÉS </vt:lpstr>
      <vt:lpstr>Metodología </vt:lpstr>
      <vt:lpstr>Población y muestra </vt:lpstr>
      <vt:lpstr>ENCUESTA </vt:lpstr>
      <vt:lpstr>RESULTADOS </vt:lpstr>
      <vt:lpstr>RESULTADOS </vt:lpstr>
      <vt:lpstr>RESULTADOS </vt:lpstr>
      <vt:lpstr>RESULTADOS </vt:lpstr>
      <vt:lpstr>RESULTADOS </vt:lpstr>
      <vt:lpstr>POTENCIAL TURÍSTICO              SI </vt:lpstr>
      <vt:lpstr>POTENCIAL TURÍSTICO              NO </vt:lpstr>
      <vt:lpstr>Entrevista </vt:lpstr>
      <vt:lpstr>FODA </vt:lpstr>
      <vt:lpstr>Parroquia de Chillogallo </vt:lpstr>
      <vt:lpstr>Plan de  comunicación y Difusión </vt:lpstr>
      <vt:lpstr>Página Web</vt:lpstr>
      <vt:lpstr>Facebook </vt:lpstr>
      <vt:lpstr>What Are Top Web Design Trends in 2035?</vt:lpstr>
      <vt:lpstr>Conclusiones </vt:lpstr>
      <vt:lpstr>Recomendaciones </vt:lpstr>
      <vt:lpstr>Gracias por su atención!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Deisy Sarco Curicho</cp:lastModifiedBy>
  <cp:revision>434</cp:revision>
  <dcterms:created xsi:type="dcterms:W3CDTF">2015-09-05T11:42:45Z</dcterms:created>
  <dcterms:modified xsi:type="dcterms:W3CDTF">2019-06-14T01:41:19Z</dcterms:modified>
</cp:coreProperties>
</file>