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81" r:id="rId3"/>
    <p:sldId id="282" r:id="rId4"/>
    <p:sldId id="303" r:id="rId5"/>
    <p:sldId id="283" r:id="rId6"/>
    <p:sldId id="284" r:id="rId7"/>
    <p:sldId id="285" r:id="rId8"/>
    <p:sldId id="291" r:id="rId9"/>
    <p:sldId id="304" r:id="rId10"/>
    <p:sldId id="305" r:id="rId11"/>
    <p:sldId id="307" r:id="rId12"/>
    <p:sldId id="308" r:id="rId13"/>
    <p:sldId id="306" r:id="rId14"/>
    <p:sldId id="309" r:id="rId15"/>
    <p:sldId id="310" r:id="rId16"/>
    <p:sldId id="311" r:id="rId17"/>
    <p:sldId id="312" r:id="rId18"/>
    <p:sldId id="313" r:id="rId19"/>
    <p:sldId id="27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37EE1E"/>
    <a:srgbClr val="FFFF66"/>
    <a:srgbClr val="66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ACON33\Documents\Respaldo%20RP%202018%20-%202019\Documents\Proc%202016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Hoja1!$C$12</c:f>
              <c:strCache>
                <c:ptCount val="1"/>
                <c:pt idx="0">
                  <c:v>Exportaciones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Hoja1!$D$8:$L$8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Hoja1!$D$12:$L$12</c:f>
              <c:numCache>
                <c:formatCode>0.00</c:formatCode>
                <c:ptCount val="9"/>
                <c:pt idx="0">
                  <c:v>34.938000000000002</c:v>
                </c:pt>
                <c:pt idx="1">
                  <c:v>42.98</c:v>
                </c:pt>
                <c:pt idx="2">
                  <c:v>29.88</c:v>
                </c:pt>
                <c:pt idx="3">
                  <c:v>33.085000000000001</c:v>
                </c:pt>
                <c:pt idx="4">
                  <c:v>33.378</c:v>
                </c:pt>
                <c:pt idx="5">
                  <c:v>25.707999999999998</c:v>
                </c:pt>
                <c:pt idx="6">
                  <c:v>21.547999999999998</c:v>
                </c:pt>
                <c:pt idx="7">
                  <c:v>18.43</c:v>
                </c:pt>
                <c:pt idx="8">
                  <c:v>20.055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0F-4B2A-9160-CA8F88495A1C}"/>
            </c:ext>
          </c:extLst>
        </c:ser>
        <c:ser>
          <c:idx val="1"/>
          <c:order val="1"/>
          <c:tx>
            <c:strRef>
              <c:f>Hoja1!$C$13</c:f>
              <c:strCache>
                <c:ptCount val="1"/>
                <c:pt idx="0">
                  <c:v>Importaciones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Hoja1!$D$8:$L$8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Hoja1!$D$13:$L$13</c:f>
              <c:numCache>
                <c:formatCode>0.00</c:formatCode>
                <c:ptCount val="9"/>
                <c:pt idx="0">
                  <c:v>104.46</c:v>
                </c:pt>
                <c:pt idx="1">
                  <c:v>131.59</c:v>
                </c:pt>
                <c:pt idx="2">
                  <c:v>151.16800000000001</c:v>
                </c:pt>
                <c:pt idx="3">
                  <c:v>173.64099999999999</c:v>
                </c:pt>
                <c:pt idx="4">
                  <c:v>174.221</c:v>
                </c:pt>
                <c:pt idx="5">
                  <c:v>160.93700000000001</c:v>
                </c:pt>
                <c:pt idx="6">
                  <c:v>110.395</c:v>
                </c:pt>
                <c:pt idx="7">
                  <c:v>136.721</c:v>
                </c:pt>
                <c:pt idx="8">
                  <c:v>166.91300000000001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0F-4B2A-9160-CA8F88495A1C}"/>
            </c:ext>
          </c:extLst>
        </c:ser>
        <c:ser>
          <c:idx val="2"/>
          <c:order val="2"/>
          <c:tx>
            <c:strRef>
              <c:f>Hoja1!$C$14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Hoja1!$D$8:$L$8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Hoja1!$D$14:$L$14</c:f>
              <c:numCache>
                <c:formatCode>0.00</c:formatCode>
                <c:ptCount val="9"/>
                <c:pt idx="0">
                  <c:v>-69.521999999999991</c:v>
                </c:pt>
                <c:pt idx="1">
                  <c:v>-88.610000000000014</c:v>
                </c:pt>
                <c:pt idx="2">
                  <c:v>-121.28800000000001</c:v>
                </c:pt>
                <c:pt idx="3">
                  <c:v>-140.55599999999998</c:v>
                </c:pt>
                <c:pt idx="4">
                  <c:v>-140.84300000000002</c:v>
                </c:pt>
                <c:pt idx="5">
                  <c:v>-135.22900000000001</c:v>
                </c:pt>
                <c:pt idx="6">
                  <c:v>-88.846999999999994</c:v>
                </c:pt>
                <c:pt idx="7">
                  <c:v>-118.291</c:v>
                </c:pt>
                <c:pt idx="8">
                  <c:v>-146.858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0F-4B2A-9160-CA8F88495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00623512"/>
        <c:axId val="200623904"/>
      </c:barChart>
      <c:catAx>
        <c:axId val="20062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0623904"/>
        <c:crosses val="autoZero"/>
        <c:auto val="1"/>
        <c:lblAlgn val="ctr"/>
        <c:lblOffset val="100"/>
        <c:noMultiLvlLbl val="0"/>
      </c:catAx>
      <c:valAx>
        <c:axId val="2006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Millones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0623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IED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Hoja2!$A$13:$A$21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Hoja2!$B$13:$B$21</c:f>
              <c:numCache>
                <c:formatCode>_(* #,##0.00_);_(* \(#,##0.00\);_(* "-"??_);_(@_)</c:formatCode>
                <c:ptCount val="9"/>
                <c:pt idx="0">
                  <c:v>165857320.40000001</c:v>
                </c:pt>
                <c:pt idx="1">
                  <c:v>644077358.70000005</c:v>
                </c:pt>
                <c:pt idx="2">
                  <c:v>567492300.89999998</c:v>
                </c:pt>
                <c:pt idx="3">
                  <c:v>727044206.30000007</c:v>
                </c:pt>
                <c:pt idx="4">
                  <c:v>772275946.10000002</c:v>
                </c:pt>
                <c:pt idx="5">
                  <c:v>1322496337</c:v>
                </c:pt>
                <c:pt idx="6">
                  <c:v>767431868.10000002</c:v>
                </c:pt>
                <c:pt idx="7">
                  <c:v>618439412.29999995</c:v>
                </c:pt>
                <c:pt idx="8">
                  <c:v>669446956.5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2D-4E33-BB7D-8FA3D6F05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174480"/>
        <c:axId val="197530296"/>
      </c:lineChart>
      <c:catAx>
        <c:axId val="2021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97530296"/>
        <c:crosses val="autoZero"/>
        <c:auto val="1"/>
        <c:lblAlgn val="ctr"/>
        <c:lblOffset val="100"/>
        <c:noMultiLvlLbl val="0"/>
      </c:catAx>
      <c:valAx>
        <c:axId val="19753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2174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Hoja1!$C$17</c:f>
              <c:strCache>
                <c:ptCount val="1"/>
                <c:pt idx="0">
                  <c:v>Exportaciones Calzado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Hoja1!$D$8:$L$8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Hoja1!$D$17:$L$17</c:f>
              <c:numCache>
                <c:formatCode>_(* #,##0_);_(* \(#,##0\);_(* "-"??_);_(@_)</c:formatCode>
                <c:ptCount val="9"/>
                <c:pt idx="0">
                  <c:v>34.938000000000002</c:v>
                </c:pt>
                <c:pt idx="1">
                  <c:v>42.98</c:v>
                </c:pt>
                <c:pt idx="2">
                  <c:v>29.88</c:v>
                </c:pt>
                <c:pt idx="3">
                  <c:v>33.085000000000001</c:v>
                </c:pt>
                <c:pt idx="4">
                  <c:v>33.378</c:v>
                </c:pt>
                <c:pt idx="5">
                  <c:v>25.707999999999998</c:v>
                </c:pt>
                <c:pt idx="6">
                  <c:v>21.547999999999998</c:v>
                </c:pt>
                <c:pt idx="7">
                  <c:v>18.43</c:v>
                </c:pt>
                <c:pt idx="8">
                  <c:v>20.055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B5-42E9-8866-80618E5C9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62776"/>
        <c:axId val="201563168"/>
      </c:lineChart>
      <c:lineChart>
        <c:grouping val="stacked"/>
        <c:varyColors val="0"/>
        <c:ser>
          <c:idx val="1"/>
          <c:order val="1"/>
          <c:tx>
            <c:strRef>
              <c:f>Hoja1!$C$18</c:f>
              <c:strCache>
                <c:ptCount val="1"/>
                <c:pt idx="0">
                  <c:v>IED Calzado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Hoja1!$D$18:$L$18</c:f>
              <c:numCache>
                <c:formatCode>_(* #,##0_);_(* \(#,##0\);_(* "-"??_);_(@_)</c:formatCode>
                <c:ptCount val="9"/>
                <c:pt idx="0">
                  <c:v>8292866.0200000005</c:v>
                </c:pt>
                <c:pt idx="1">
                  <c:v>32203867.935000002</c:v>
                </c:pt>
                <c:pt idx="2">
                  <c:v>28374615.045000002</c:v>
                </c:pt>
                <c:pt idx="3">
                  <c:v>36352210.315000005</c:v>
                </c:pt>
                <c:pt idx="4">
                  <c:v>38613797.305</c:v>
                </c:pt>
                <c:pt idx="5">
                  <c:v>66124816.850000001</c:v>
                </c:pt>
                <c:pt idx="6">
                  <c:v>38371593.405000001</c:v>
                </c:pt>
                <c:pt idx="7">
                  <c:v>30921970.614999998</c:v>
                </c:pt>
                <c:pt idx="8">
                  <c:v>33472347.825000003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B5-42E9-8866-80618E5C9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63952"/>
        <c:axId val="201563560"/>
      </c:lineChart>
      <c:catAx>
        <c:axId val="20156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1563168"/>
        <c:crosses val="autoZero"/>
        <c:auto val="1"/>
        <c:lblAlgn val="ctr"/>
        <c:lblOffset val="100"/>
        <c:noMultiLvlLbl val="0"/>
      </c:catAx>
      <c:valAx>
        <c:axId val="20156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1562776"/>
        <c:crosses val="autoZero"/>
        <c:crossBetween val="between"/>
      </c:valAx>
      <c:valAx>
        <c:axId val="20156356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1563952"/>
        <c:crosses val="max"/>
        <c:crossBetween val="between"/>
      </c:valAx>
      <c:catAx>
        <c:axId val="201563952"/>
        <c:scaling>
          <c:orientation val="minMax"/>
        </c:scaling>
        <c:delete val="1"/>
        <c:axPos val="b"/>
        <c:majorTickMark val="out"/>
        <c:minorTickMark val="none"/>
        <c:tickLblPos val="nextTo"/>
        <c:crossAx val="2015635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2A012-8258-4EFA-9FC8-31A5CF464060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20C4552-A056-4A90-8B21-F676991095A9}">
      <dgm:prSet phldrT="[Texto]"/>
      <dgm:spPr/>
      <dgm:t>
        <a:bodyPr/>
        <a:lstStyle/>
        <a:p>
          <a:r>
            <a:rPr lang="es-EC" b="1" dirty="0" smtClean="0"/>
            <a:t>Objetivo general</a:t>
          </a:r>
          <a:endParaRPr lang="es-EC" dirty="0"/>
        </a:p>
      </dgm:t>
    </dgm:pt>
    <dgm:pt modelId="{E0364D06-0875-46DA-A70A-EAFED21E1577}" type="parTrans" cxnId="{A559FC33-EC27-4A3E-BAE9-DF35A76C688D}">
      <dgm:prSet/>
      <dgm:spPr/>
      <dgm:t>
        <a:bodyPr/>
        <a:lstStyle/>
        <a:p>
          <a:endParaRPr lang="es-EC"/>
        </a:p>
      </dgm:t>
    </dgm:pt>
    <dgm:pt modelId="{7BB83B17-C890-4E48-8B02-83C19C525462}" type="sibTrans" cxnId="{A559FC33-EC27-4A3E-BAE9-DF35A76C688D}">
      <dgm:prSet/>
      <dgm:spPr/>
      <dgm:t>
        <a:bodyPr/>
        <a:lstStyle/>
        <a:p>
          <a:endParaRPr lang="es-EC"/>
        </a:p>
      </dgm:t>
    </dgm:pt>
    <dgm:pt modelId="{BAA3DC6C-CFE2-4ADC-92A3-D1174456C7ED}">
      <dgm:prSet phldrT="[Texto]" custT="1"/>
      <dgm:spPr/>
      <dgm:t>
        <a:bodyPr/>
        <a:lstStyle/>
        <a:p>
          <a:r>
            <a:rPr lang="es-EC" sz="1800" dirty="0" smtClean="0"/>
            <a:t>Analizar la inversión extranjera directa y su influencia en el crecimiento de la industria manufacturera del calzado en el periodo 2010 – 2018</a:t>
          </a:r>
          <a:endParaRPr lang="es-EC" sz="1800" dirty="0"/>
        </a:p>
      </dgm:t>
    </dgm:pt>
    <dgm:pt modelId="{A8B0C2BA-662D-4D49-A025-64381046F2E0}" type="parTrans" cxnId="{CF4A6906-33D6-4240-800D-A262B189D498}">
      <dgm:prSet/>
      <dgm:spPr/>
      <dgm:t>
        <a:bodyPr/>
        <a:lstStyle/>
        <a:p>
          <a:endParaRPr lang="es-EC"/>
        </a:p>
      </dgm:t>
    </dgm:pt>
    <dgm:pt modelId="{AB071831-25E6-4C19-8BDE-C64C4BB6A115}" type="sibTrans" cxnId="{CF4A6906-33D6-4240-800D-A262B189D498}">
      <dgm:prSet/>
      <dgm:spPr/>
      <dgm:t>
        <a:bodyPr/>
        <a:lstStyle/>
        <a:p>
          <a:endParaRPr lang="es-EC"/>
        </a:p>
      </dgm:t>
    </dgm:pt>
    <dgm:pt modelId="{8B495388-A853-4382-BB7E-CFF18C7CC423}">
      <dgm:prSet phldrT="[Texto]"/>
      <dgm:spPr/>
      <dgm:t>
        <a:bodyPr/>
        <a:lstStyle/>
        <a:p>
          <a:r>
            <a:rPr lang="es-EC" b="1" dirty="0" smtClean="0"/>
            <a:t>Objetivos específicos</a:t>
          </a:r>
          <a:endParaRPr lang="es-EC" dirty="0"/>
        </a:p>
      </dgm:t>
    </dgm:pt>
    <dgm:pt modelId="{9DD14050-A7CD-4655-8222-D2B084FAAD27}" type="parTrans" cxnId="{A0CF3713-69F8-43A5-8A0D-177443BC5E0C}">
      <dgm:prSet/>
      <dgm:spPr/>
      <dgm:t>
        <a:bodyPr/>
        <a:lstStyle/>
        <a:p>
          <a:endParaRPr lang="es-EC"/>
        </a:p>
      </dgm:t>
    </dgm:pt>
    <dgm:pt modelId="{892C7E0B-2D7F-4B60-AD7F-75757CAB87C8}" type="sibTrans" cxnId="{A0CF3713-69F8-43A5-8A0D-177443BC5E0C}">
      <dgm:prSet/>
      <dgm:spPr/>
      <dgm:t>
        <a:bodyPr/>
        <a:lstStyle/>
        <a:p>
          <a:endParaRPr lang="es-EC"/>
        </a:p>
      </dgm:t>
    </dgm:pt>
    <dgm:pt modelId="{0A929F80-C5D6-4BC8-92FE-2BF39E4E4ADD}">
      <dgm:prSet phldrT="[Texto]"/>
      <dgm:spPr/>
      <dgm:t>
        <a:bodyPr/>
        <a:lstStyle/>
        <a:p>
          <a:r>
            <a:rPr lang="es-EC" dirty="0" smtClean="0"/>
            <a:t>Definir las características de la industria manufacturera del calzado.</a:t>
          </a:r>
          <a:endParaRPr lang="es-EC" dirty="0"/>
        </a:p>
      </dgm:t>
    </dgm:pt>
    <dgm:pt modelId="{5061A605-221E-48F4-BF71-848D7299B57B}" type="parTrans" cxnId="{4D6F87BF-1588-43F9-9A06-7869BB65A533}">
      <dgm:prSet/>
      <dgm:spPr/>
      <dgm:t>
        <a:bodyPr/>
        <a:lstStyle/>
        <a:p>
          <a:endParaRPr lang="es-EC"/>
        </a:p>
      </dgm:t>
    </dgm:pt>
    <dgm:pt modelId="{FA245639-53C5-4DF6-B77D-C001F9CA7096}" type="sibTrans" cxnId="{4D6F87BF-1588-43F9-9A06-7869BB65A533}">
      <dgm:prSet/>
      <dgm:spPr/>
      <dgm:t>
        <a:bodyPr/>
        <a:lstStyle/>
        <a:p>
          <a:endParaRPr lang="es-EC"/>
        </a:p>
      </dgm:t>
    </dgm:pt>
    <dgm:pt modelId="{00F3A837-2358-4FE9-8190-7F8FB71B1D69}">
      <dgm:prSet/>
      <dgm:spPr/>
      <dgm:t>
        <a:bodyPr/>
        <a:lstStyle/>
        <a:p>
          <a:r>
            <a:rPr lang="es-EC" dirty="0" smtClean="0"/>
            <a:t>Incentivar el desarrollo de la industria manufacturera del calzado por medio de la inversión extranjera directa mediante el aprovechamiento de las Zonas Especiales de Desarrollo Económico (ZEDES).</a:t>
          </a:r>
          <a:endParaRPr lang="es-EC" dirty="0"/>
        </a:p>
      </dgm:t>
    </dgm:pt>
    <dgm:pt modelId="{3AFB07B6-99E2-4894-B1A1-C8CFDEECBAB6}" type="parTrans" cxnId="{1C2BF018-E3D4-439A-B011-B6CB7C53C0AD}">
      <dgm:prSet/>
      <dgm:spPr/>
      <dgm:t>
        <a:bodyPr/>
        <a:lstStyle/>
        <a:p>
          <a:endParaRPr lang="es-EC"/>
        </a:p>
      </dgm:t>
    </dgm:pt>
    <dgm:pt modelId="{A97BC1D0-5615-46F2-AE44-9F22BC67BE1C}" type="sibTrans" cxnId="{1C2BF018-E3D4-439A-B011-B6CB7C53C0AD}">
      <dgm:prSet/>
      <dgm:spPr/>
      <dgm:t>
        <a:bodyPr/>
        <a:lstStyle/>
        <a:p>
          <a:endParaRPr lang="es-EC"/>
        </a:p>
      </dgm:t>
    </dgm:pt>
    <dgm:pt modelId="{0462C5F3-D0E4-431F-945B-5CBCF17342FB}">
      <dgm:prSet/>
      <dgm:spPr/>
      <dgm:t>
        <a:bodyPr/>
        <a:lstStyle/>
        <a:p>
          <a:r>
            <a:rPr lang="es-EC" dirty="0" smtClean="0"/>
            <a:t>Impulsar el desarrollo de la industria manufacturera del calzado por medio de la inversión extranjera directa mediante la aplicación del régimen de admisión temporal para perfeccionamiento activo R - 21.</a:t>
          </a:r>
          <a:endParaRPr lang="es-EC" dirty="0"/>
        </a:p>
      </dgm:t>
    </dgm:pt>
    <dgm:pt modelId="{2A0BB851-A650-4513-9448-A1E916096FE5}" type="parTrans" cxnId="{9012A603-499D-4E1F-A0F8-2A833196D5A1}">
      <dgm:prSet/>
      <dgm:spPr/>
      <dgm:t>
        <a:bodyPr/>
        <a:lstStyle/>
        <a:p>
          <a:endParaRPr lang="es-EC"/>
        </a:p>
      </dgm:t>
    </dgm:pt>
    <dgm:pt modelId="{95D2B339-CB3B-460F-AC22-3B2FCEBB701C}" type="sibTrans" cxnId="{9012A603-499D-4E1F-A0F8-2A833196D5A1}">
      <dgm:prSet/>
      <dgm:spPr/>
      <dgm:t>
        <a:bodyPr/>
        <a:lstStyle/>
        <a:p>
          <a:endParaRPr lang="es-EC"/>
        </a:p>
      </dgm:t>
    </dgm:pt>
    <dgm:pt modelId="{F48350B1-1C9E-42E0-A5EB-D847B9596FF6}" type="pres">
      <dgm:prSet presAssocID="{7602A012-8258-4EFA-9FC8-31A5CF4640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C6F98E-ACF8-47D4-A2B1-71863E287084}" type="pres">
      <dgm:prSet presAssocID="{D20C4552-A056-4A90-8B21-F676991095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52160-6B52-4D77-82D8-F93355C62AC8}" type="pres">
      <dgm:prSet presAssocID="{D20C4552-A056-4A90-8B21-F676991095A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07A46-99D6-4DB0-B8A5-75C974F9D79D}" type="pres">
      <dgm:prSet presAssocID="{8B495388-A853-4382-BB7E-CFF18C7CC4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60B39-07AF-4487-8336-48CA044E981E}" type="pres">
      <dgm:prSet presAssocID="{8B495388-A853-4382-BB7E-CFF18C7CC4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7DDD32-8D61-4BA9-A4B2-3AD344FE286B}" type="presOf" srcId="{7602A012-8258-4EFA-9FC8-31A5CF464060}" destId="{F48350B1-1C9E-42E0-A5EB-D847B9596FF6}" srcOrd="0" destOrd="0" presId="urn:microsoft.com/office/officeart/2005/8/layout/vList2"/>
    <dgm:cxn modelId="{4D6F87BF-1588-43F9-9A06-7869BB65A533}" srcId="{8B495388-A853-4382-BB7E-CFF18C7CC423}" destId="{0A929F80-C5D6-4BC8-92FE-2BF39E4E4ADD}" srcOrd="0" destOrd="0" parTransId="{5061A605-221E-48F4-BF71-848D7299B57B}" sibTransId="{FA245639-53C5-4DF6-B77D-C001F9CA7096}"/>
    <dgm:cxn modelId="{C920D176-DF03-474C-9BDC-6843794A2745}" type="presOf" srcId="{0462C5F3-D0E4-431F-945B-5CBCF17342FB}" destId="{AF560B39-07AF-4487-8336-48CA044E981E}" srcOrd="0" destOrd="2" presId="urn:microsoft.com/office/officeart/2005/8/layout/vList2"/>
    <dgm:cxn modelId="{9012A603-499D-4E1F-A0F8-2A833196D5A1}" srcId="{8B495388-A853-4382-BB7E-CFF18C7CC423}" destId="{0462C5F3-D0E4-431F-945B-5CBCF17342FB}" srcOrd="2" destOrd="0" parTransId="{2A0BB851-A650-4513-9448-A1E916096FE5}" sibTransId="{95D2B339-CB3B-460F-AC22-3B2FCEBB701C}"/>
    <dgm:cxn modelId="{431E2C39-FB1A-4751-B3F6-B00265A3DEE2}" type="presOf" srcId="{0A929F80-C5D6-4BC8-92FE-2BF39E4E4ADD}" destId="{AF560B39-07AF-4487-8336-48CA044E981E}" srcOrd="0" destOrd="0" presId="urn:microsoft.com/office/officeart/2005/8/layout/vList2"/>
    <dgm:cxn modelId="{CF4A6906-33D6-4240-800D-A262B189D498}" srcId="{D20C4552-A056-4A90-8B21-F676991095A9}" destId="{BAA3DC6C-CFE2-4ADC-92A3-D1174456C7ED}" srcOrd="0" destOrd="0" parTransId="{A8B0C2BA-662D-4D49-A025-64381046F2E0}" sibTransId="{AB071831-25E6-4C19-8BDE-C64C4BB6A115}"/>
    <dgm:cxn modelId="{97145F88-2202-4D8C-BE6F-822F176BDCD5}" type="presOf" srcId="{BAA3DC6C-CFE2-4ADC-92A3-D1174456C7ED}" destId="{BAB52160-6B52-4D77-82D8-F93355C62AC8}" srcOrd="0" destOrd="0" presId="urn:microsoft.com/office/officeart/2005/8/layout/vList2"/>
    <dgm:cxn modelId="{BBBDD06C-EE0B-450B-8349-B16BBE1C4A0E}" type="presOf" srcId="{8B495388-A853-4382-BB7E-CFF18C7CC423}" destId="{F1607A46-99D6-4DB0-B8A5-75C974F9D79D}" srcOrd="0" destOrd="0" presId="urn:microsoft.com/office/officeart/2005/8/layout/vList2"/>
    <dgm:cxn modelId="{1DFABCFD-F3D0-4110-8646-FB73BECE5B24}" type="presOf" srcId="{D20C4552-A056-4A90-8B21-F676991095A9}" destId="{4CC6F98E-ACF8-47D4-A2B1-71863E287084}" srcOrd="0" destOrd="0" presId="urn:microsoft.com/office/officeart/2005/8/layout/vList2"/>
    <dgm:cxn modelId="{1C2BF018-E3D4-439A-B011-B6CB7C53C0AD}" srcId="{8B495388-A853-4382-BB7E-CFF18C7CC423}" destId="{00F3A837-2358-4FE9-8190-7F8FB71B1D69}" srcOrd="1" destOrd="0" parTransId="{3AFB07B6-99E2-4894-B1A1-C8CFDEECBAB6}" sibTransId="{A97BC1D0-5615-46F2-AE44-9F22BC67BE1C}"/>
    <dgm:cxn modelId="{A559FC33-EC27-4A3E-BAE9-DF35A76C688D}" srcId="{7602A012-8258-4EFA-9FC8-31A5CF464060}" destId="{D20C4552-A056-4A90-8B21-F676991095A9}" srcOrd="0" destOrd="0" parTransId="{E0364D06-0875-46DA-A70A-EAFED21E1577}" sibTransId="{7BB83B17-C890-4E48-8B02-83C19C525462}"/>
    <dgm:cxn modelId="{088A53FC-FB15-4B3F-831B-1B24CC75DFC5}" type="presOf" srcId="{00F3A837-2358-4FE9-8190-7F8FB71B1D69}" destId="{AF560B39-07AF-4487-8336-48CA044E981E}" srcOrd="0" destOrd="1" presId="urn:microsoft.com/office/officeart/2005/8/layout/vList2"/>
    <dgm:cxn modelId="{A0CF3713-69F8-43A5-8A0D-177443BC5E0C}" srcId="{7602A012-8258-4EFA-9FC8-31A5CF464060}" destId="{8B495388-A853-4382-BB7E-CFF18C7CC423}" srcOrd="1" destOrd="0" parTransId="{9DD14050-A7CD-4655-8222-D2B084FAAD27}" sibTransId="{892C7E0B-2D7F-4B60-AD7F-75757CAB87C8}"/>
    <dgm:cxn modelId="{5299F323-2F00-4F86-BF18-62FFB50DD360}" type="presParOf" srcId="{F48350B1-1C9E-42E0-A5EB-D847B9596FF6}" destId="{4CC6F98E-ACF8-47D4-A2B1-71863E287084}" srcOrd="0" destOrd="0" presId="urn:microsoft.com/office/officeart/2005/8/layout/vList2"/>
    <dgm:cxn modelId="{E2A3258E-57EC-4A86-8C11-A8A347FC56F1}" type="presParOf" srcId="{F48350B1-1C9E-42E0-A5EB-D847B9596FF6}" destId="{BAB52160-6B52-4D77-82D8-F93355C62AC8}" srcOrd="1" destOrd="0" presId="urn:microsoft.com/office/officeart/2005/8/layout/vList2"/>
    <dgm:cxn modelId="{797AE0BA-99BA-45B2-8D8E-653C4338C552}" type="presParOf" srcId="{F48350B1-1C9E-42E0-A5EB-D847B9596FF6}" destId="{F1607A46-99D6-4DB0-B8A5-75C974F9D79D}" srcOrd="2" destOrd="0" presId="urn:microsoft.com/office/officeart/2005/8/layout/vList2"/>
    <dgm:cxn modelId="{17EEF971-CC20-402B-831C-D7D91A88474B}" type="presParOf" srcId="{F48350B1-1C9E-42E0-A5EB-D847B9596FF6}" destId="{AF560B39-07AF-4487-8336-48CA044E98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76BA48-66C8-4965-82CC-17859A4C9412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3FA960D2-90E0-4D7E-B387-825FF87EF71E}">
      <dgm:prSet phldrT="[Texto]"/>
      <dgm:spPr/>
      <dgm:t>
        <a:bodyPr/>
        <a:lstStyle/>
        <a:p>
          <a:r>
            <a:rPr lang="es-EC" dirty="0" smtClean="0"/>
            <a:t>De acuerdo a la Cámara Nacional de Calzado (CALTU)</a:t>
          </a:r>
          <a:endParaRPr lang="es-EC" dirty="0"/>
        </a:p>
      </dgm:t>
    </dgm:pt>
    <dgm:pt modelId="{0A7BD645-01D0-4181-82A2-C24A8EC3B381}" type="parTrans" cxnId="{B2550AF4-4E46-4B3B-BF89-42F0E18EFF1B}">
      <dgm:prSet/>
      <dgm:spPr/>
      <dgm:t>
        <a:bodyPr/>
        <a:lstStyle/>
        <a:p>
          <a:endParaRPr lang="es-EC"/>
        </a:p>
      </dgm:t>
    </dgm:pt>
    <dgm:pt modelId="{00568857-FB18-4710-A831-1BDAA57D5A6E}" type="sibTrans" cxnId="{B2550AF4-4E46-4B3B-BF89-42F0E18EFF1B}">
      <dgm:prSet/>
      <dgm:spPr/>
      <dgm:t>
        <a:bodyPr/>
        <a:lstStyle/>
        <a:p>
          <a:endParaRPr lang="es-EC"/>
        </a:p>
      </dgm:t>
    </dgm:pt>
    <dgm:pt modelId="{EDAAA85F-795B-4C19-9026-87E0DCC8CE16}">
      <dgm:prSet phldrT="[Texto]"/>
      <dgm:spPr/>
      <dgm:t>
        <a:bodyPr/>
        <a:lstStyle/>
        <a:p>
          <a:r>
            <a:rPr lang="es-EC" dirty="0" smtClean="0"/>
            <a:t>Una persona demanda aproximadamente 2,7 pares de zapatos  en promedio anualmente </a:t>
          </a:r>
          <a:endParaRPr lang="es-EC" dirty="0"/>
        </a:p>
      </dgm:t>
    </dgm:pt>
    <dgm:pt modelId="{25E2CD69-ACDA-45BF-80B6-C9AC3CAAF53F}" type="parTrans" cxnId="{ACE617C9-588A-444D-972A-0948C7827C5B}">
      <dgm:prSet/>
      <dgm:spPr/>
      <dgm:t>
        <a:bodyPr/>
        <a:lstStyle/>
        <a:p>
          <a:endParaRPr lang="es-EC"/>
        </a:p>
      </dgm:t>
    </dgm:pt>
    <dgm:pt modelId="{3BF72EA8-2F49-4607-B26A-413BC7385D3A}" type="sibTrans" cxnId="{ACE617C9-588A-444D-972A-0948C7827C5B}">
      <dgm:prSet/>
      <dgm:spPr/>
      <dgm:t>
        <a:bodyPr/>
        <a:lstStyle/>
        <a:p>
          <a:endParaRPr lang="es-EC"/>
        </a:p>
      </dgm:t>
    </dgm:pt>
    <dgm:pt modelId="{5B212B3B-590D-4471-A135-82A3174FA7C0}">
      <dgm:prSet phldrT="[Texto]"/>
      <dgm:spPr/>
      <dgm:t>
        <a:bodyPr/>
        <a:lstStyle/>
        <a:p>
          <a:r>
            <a:rPr lang="es-EC" dirty="0" smtClean="0"/>
            <a:t> El total de la población alrededor de 40 millones de pares de zapatos  </a:t>
          </a:r>
          <a:endParaRPr lang="es-EC" dirty="0"/>
        </a:p>
      </dgm:t>
    </dgm:pt>
    <dgm:pt modelId="{B69731B6-7432-44AC-9AA8-C0184526B7C7}" type="parTrans" cxnId="{D46F9E03-E4D3-49CA-8AEB-2AF685A62D50}">
      <dgm:prSet/>
      <dgm:spPr/>
      <dgm:t>
        <a:bodyPr/>
        <a:lstStyle/>
        <a:p>
          <a:endParaRPr lang="es-EC"/>
        </a:p>
      </dgm:t>
    </dgm:pt>
    <dgm:pt modelId="{AFA50B10-3B86-469A-97B2-6773D7F7EDD1}" type="sibTrans" cxnId="{D46F9E03-E4D3-49CA-8AEB-2AF685A62D50}">
      <dgm:prSet/>
      <dgm:spPr/>
      <dgm:t>
        <a:bodyPr/>
        <a:lstStyle/>
        <a:p>
          <a:endParaRPr lang="es-EC"/>
        </a:p>
      </dgm:t>
    </dgm:pt>
    <dgm:pt modelId="{F07B764C-3850-4B62-8726-B31043E256B0}" type="pres">
      <dgm:prSet presAssocID="{2B76BA48-66C8-4965-82CC-17859A4C9412}" presName="CompostProcess" presStyleCnt="0">
        <dgm:presLayoutVars>
          <dgm:dir/>
          <dgm:resizeHandles val="exact"/>
        </dgm:presLayoutVars>
      </dgm:prSet>
      <dgm:spPr/>
    </dgm:pt>
    <dgm:pt modelId="{8052D678-2A49-4307-A667-EF68BDB522D8}" type="pres">
      <dgm:prSet presAssocID="{2B76BA48-66C8-4965-82CC-17859A4C9412}" presName="arrow" presStyleLbl="bgShp" presStyleIdx="0" presStyleCnt="1"/>
      <dgm:spPr/>
    </dgm:pt>
    <dgm:pt modelId="{6B738EF2-2637-4BDD-9CE5-57F13D478809}" type="pres">
      <dgm:prSet presAssocID="{2B76BA48-66C8-4965-82CC-17859A4C9412}" presName="linearProcess" presStyleCnt="0"/>
      <dgm:spPr/>
    </dgm:pt>
    <dgm:pt modelId="{F8E8EA61-73E0-4A78-9B72-24F4EFF6A701}" type="pres">
      <dgm:prSet presAssocID="{3FA960D2-90E0-4D7E-B387-825FF87EF71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B78206-FED5-44F9-8746-DFF9062A58E6}" type="pres">
      <dgm:prSet presAssocID="{00568857-FB18-4710-A831-1BDAA57D5A6E}" presName="sibTrans" presStyleCnt="0"/>
      <dgm:spPr/>
    </dgm:pt>
    <dgm:pt modelId="{A0DD6C84-23AA-456B-BCF0-F594DCD99D0F}" type="pres">
      <dgm:prSet presAssocID="{EDAAA85F-795B-4C19-9026-87E0DCC8CE1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6762E0-7B44-4C6D-AD78-3CBE90B92727}" type="pres">
      <dgm:prSet presAssocID="{3BF72EA8-2F49-4607-B26A-413BC7385D3A}" presName="sibTrans" presStyleCnt="0"/>
      <dgm:spPr/>
    </dgm:pt>
    <dgm:pt modelId="{442A0E6C-8D86-4AA5-AC72-AE5D547CFF29}" type="pres">
      <dgm:prSet presAssocID="{5B212B3B-590D-4471-A135-82A3174FA7C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27802D-AF03-4A3F-AF02-A7F98AF10423}" type="presOf" srcId="{EDAAA85F-795B-4C19-9026-87E0DCC8CE16}" destId="{A0DD6C84-23AA-456B-BCF0-F594DCD99D0F}" srcOrd="0" destOrd="0" presId="urn:microsoft.com/office/officeart/2005/8/layout/hProcess9"/>
    <dgm:cxn modelId="{77A8792D-7315-4AA8-AFCA-0F1E7911019B}" type="presOf" srcId="{2B76BA48-66C8-4965-82CC-17859A4C9412}" destId="{F07B764C-3850-4B62-8726-B31043E256B0}" srcOrd="0" destOrd="0" presId="urn:microsoft.com/office/officeart/2005/8/layout/hProcess9"/>
    <dgm:cxn modelId="{B2550AF4-4E46-4B3B-BF89-42F0E18EFF1B}" srcId="{2B76BA48-66C8-4965-82CC-17859A4C9412}" destId="{3FA960D2-90E0-4D7E-B387-825FF87EF71E}" srcOrd="0" destOrd="0" parTransId="{0A7BD645-01D0-4181-82A2-C24A8EC3B381}" sibTransId="{00568857-FB18-4710-A831-1BDAA57D5A6E}"/>
    <dgm:cxn modelId="{AB1A4C66-9CEC-46FC-B9F4-69E9AC371943}" type="presOf" srcId="{5B212B3B-590D-4471-A135-82A3174FA7C0}" destId="{442A0E6C-8D86-4AA5-AC72-AE5D547CFF29}" srcOrd="0" destOrd="0" presId="urn:microsoft.com/office/officeart/2005/8/layout/hProcess9"/>
    <dgm:cxn modelId="{D46F9E03-E4D3-49CA-8AEB-2AF685A62D50}" srcId="{2B76BA48-66C8-4965-82CC-17859A4C9412}" destId="{5B212B3B-590D-4471-A135-82A3174FA7C0}" srcOrd="2" destOrd="0" parTransId="{B69731B6-7432-44AC-9AA8-C0184526B7C7}" sibTransId="{AFA50B10-3B86-469A-97B2-6773D7F7EDD1}"/>
    <dgm:cxn modelId="{ACE617C9-588A-444D-972A-0948C7827C5B}" srcId="{2B76BA48-66C8-4965-82CC-17859A4C9412}" destId="{EDAAA85F-795B-4C19-9026-87E0DCC8CE16}" srcOrd="1" destOrd="0" parTransId="{25E2CD69-ACDA-45BF-80B6-C9AC3CAAF53F}" sibTransId="{3BF72EA8-2F49-4607-B26A-413BC7385D3A}"/>
    <dgm:cxn modelId="{B6DDD941-C48F-457D-96A7-D60C75145560}" type="presOf" srcId="{3FA960D2-90E0-4D7E-B387-825FF87EF71E}" destId="{F8E8EA61-73E0-4A78-9B72-24F4EFF6A701}" srcOrd="0" destOrd="0" presId="urn:microsoft.com/office/officeart/2005/8/layout/hProcess9"/>
    <dgm:cxn modelId="{E06D6E4A-D99F-471E-9E10-D768AFB116C4}" type="presParOf" srcId="{F07B764C-3850-4B62-8726-B31043E256B0}" destId="{8052D678-2A49-4307-A667-EF68BDB522D8}" srcOrd="0" destOrd="0" presId="urn:microsoft.com/office/officeart/2005/8/layout/hProcess9"/>
    <dgm:cxn modelId="{69C356FC-E74F-4D5D-8E57-07C754A1FD44}" type="presParOf" srcId="{F07B764C-3850-4B62-8726-B31043E256B0}" destId="{6B738EF2-2637-4BDD-9CE5-57F13D478809}" srcOrd="1" destOrd="0" presId="urn:microsoft.com/office/officeart/2005/8/layout/hProcess9"/>
    <dgm:cxn modelId="{F3AE1601-5F6D-475B-B60E-FC8C7D528B85}" type="presParOf" srcId="{6B738EF2-2637-4BDD-9CE5-57F13D478809}" destId="{F8E8EA61-73E0-4A78-9B72-24F4EFF6A701}" srcOrd="0" destOrd="0" presId="urn:microsoft.com/office/officeart/2005/8/layout/hProcess9"/>
    <dgm:cxn modelId="{31CA63FC-87E3-476A-9A1D-25D8093F2905}" type="presParOf" srcId="{6B738EF2-2637-4BDD-9CE5-57F13D478809}" destId="{F7B78206-FED5-44F9-8746-DFF9062A58E6}" srcOrd="1" destOrd="0" presId="urn:microsoft.com/office/officeart/2005/8/layout/hProcess9"/>
    <dgm:cxn modelId="{830E98F8-551B-4CE6-982B-296A86D39D78}" type="presParOf" srcId="{6B738EF2-2637-4BDD-9CE5-57F13D478809}" destId="{A0DD6C84-23AA-456B-BCF0-F594DCD99D0F}" srcOrd="2" destOrd="0" presId="urn:microsoft.com/office/officeart/2005/8/layout/hProcess9"/>
    <dgm:cxn modelId="{36867EA3-7BD1-49B6-9F1B-6A77B59B4F06}" type="presParOf" srcId="{6B738EF2-2637-4BDD-9CE5-57F13D478809}" destId="{316762E0-7B44-4C6D-AD78-3CBE90B92727}" srcOrd="3" destOrd="0" presId="urn:microsoft.com/office/officeart/2005/8/layout/hProcess9"/>
    <dgm:cxn modelId="{FE4E8FCD-1F23-4B5E-A2C5-5E13ED21860A}" type="presParOf" srcId="{6B738EF2-2637-4BDD-9CE5-57F13D478809}" destId="{442A0E6C-8D86-4AA5-AC72-AE5D547CFF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0F41FF-A07A-4390-95C4-E0015D0A063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FD82C5B-9A9F-48C6-A930-72DDB9A38989}">
      <dgm:prSet phldrT="[Texto]"/>
      <dgm:spPr/>
      <dgm:t>
        <a:bodyPr/>
        <a:lstStyle/>
        <a:p>
          <a:r>
            <a:rPr lang="es-EC" dirty="0" smtClean="0"/>
            <a:t>Demanda insatisfecha porque solo se puede producir un 90% del total demandado </a:t>
          </a:r>
          <a:endParaRPr lang="es-EC" dirty="0"/>
        </a:p>
      </dgm:t>
    </dgm:pt>
    <dgm:pt modelId="{A0FC3D32-FE58-4568-9709-F1FCBBACF95B}" type="parTrans" cxnId="{77B2727A-FBEB-482E-AF60-C751C1D54A07}">
      <dgm:prSet/>
      <dgm:spPr/>
      <dgm:t>
        <a:bodyPr/>
        <a:lstStyle/>
        <a:p>
          <a:endParaRPr lang="es-EC"/>
        </a:p>
      </dgm:t>
    </dgm:pt>
    <dgm:pt modelId="{51683D28-7543-40CA-A77A-544BECF52E8F}" type="sibTrans" cxnId="{77B2727A-FBEB-482E-AF60-C751C1D54A07}">
      <dgm:prSet/>
      <dgm:spPr/>
      <dgm:t>
        <a:bodyPr/>
        <a:lstStyle/>
        <a:p>
          <a:endParaRPr lang="es-EC"/>
        </a:p>
      </dgm:t>
    </dgm:pt>
    <dgm:pt modelId="{37414E00-392D-4AAB-8AB2-2DDEA20DD025}">
      <dgm:prSet phldrT="[Texto]"/>
      <dgm:spPr/>
      <dgm:t>
        <a:bodyPr/>
        <a:lstStyle/>
        <a:p>
          <a:r>
            <a:rPr lang="es-EC" dirty="0" smtClean="0"/>
            <a:t>La producción nacional, como toda industria tiene ciclos de producción</a:t>
          </a:r>
          <a:endParaRPr lang="es-EC" dirty="0"/>
        </a:p>
      </dgm:t>
    </dgm:pt>
    <dgm:pt modelId="{3EB557E3-2189-40A8-B56E-6C39EFF18BB5}" type="parTrans" cxnId="{72FDAE55-4972-4E50-AB1A-C618C20280F7}">
      <dgm:prSet/>
      <dgm:spPr/>
      <dgm:t>
        <a:bodyPr/>
        <a:lstStyle/>
        <a:p>
          <a:endParaRPr lang="es-EC"/>
        </a:p>
      </dgm:t>
    </dgm:pt>
    <dgm:pt modelId="{22571E14-5956-4160-A556-8200EB272A54}" type="sibTrans" cxnId="{72FDAE55-4972-4E50-AB1A-C618C20280F7}">
      <dgm:prSet/>
      <dgm:spPr/>
      <dgm:t>
        <a:bodyPr/>
        <a:lstStyle/>
        <a:p>
          <a:endParaRPr lang="es-EC"/>
        </a:p>
      </dgm:t>
    </dgm:pt>
    <dgm:pt modelId="{0FC7942D-9B7A-42BC-8864-FA838826398E}">
      <dgm:prSet phldrT="[Texto]"/>
      <dgm:spPr/>
      <dgm:t>
        <a:bodyPr/>
        <a:lstStyle/>
        <a:p>
          <a:r>
            <a:rPr lang="es-EC" dirty="0" smtClean="0"/>
            <a:t>Sus fechas del año pico en donde incrementa su demanda y sus épocas bajas en donde decrece</a:t>
          </a:r>
          <a:endParaRPr lang="es-EC" dirty="0"/>
        </a:p>
      </dgm:t>
    </dgm:pt>
    <dgm:pt modelId="{9A1DE461-CFBE-4356-9BD1-89274A9B6FB1}" type="parTrans" cxnId="{76B5977C-C76C-4794-BE26-00AFA411347B}">
      <dgm:prSet/>
      <dgm:spPr/>
      <dgm:t>
        <a:bodyPr/>
        <a:lstStyle/>
        <a:p>
          <a:endParaRPr lang="es-EC"/>
        </a:p>
      </dgm:t>
    </dgm:pt>
    <dgm:pt modelId="{1104C2D2-A49D-49EF-895C-63D31D2C263F}" type="sibTrans" cxnId="{76B5977C-C76C-4794-BE26-00AFA411347B}">
      <dgm:prSet/>
      <dgm:spPr/>
      <dgm:t>
        <a:bodyPr/>
        <a:lstStyle/>
        <a:p>
          <a:endParaRPr lang="es-EC"/>
        </a:p>
      </dgm:t>
    </dgm:pt>
    <dgm:pt modelId="{4349FD5F-709E-4BDC-95EA-49BE8D6DEDC9}">
      <dgm:prSet phldrT="[Texto]"/>
      <dgm:spPr/>
      <dgm:t>
        <a:bodyPr/>
        <a:lstStyle/>
        <a:p>
          <a:r>
            <a:rPr lang="es-EC" dirty="0" smtClean="0"/>
            <a:t>Se estima que un 45% de la producción de calzado es en cuero bovino</a:t>
          </a:r>
          <a:endParaRPr lang="es-EC" dirty="0"/>
        </a:p>
      </dgm:t>
    </dgm:pt>
    <dgm:pt modelId="{C0049E82-13FA-4760-9608-685EA75D06E9}" type="parTrans" cxnId="{DDF70A98-B197-438F-9926-7125FF711DEF}">
      <dgm:prSet/>
      <dgm:spPr/>
      <dgm:t>
        <a:bodyPr/>
        <a:lstStyle/>
        <a:p>
          <a:endParaRPr lang="es-EC"/>
        </a:p>
      </dgm:t>
    </dgm:pt>
    <dgm:pt modelId="{BA2EDE97-E74C-4C8F-B4AB-CBFE316F6651}" type="sibTrans" cxnId="{DDF70A98-B197-438F-9926-7125FF711DEF}">
      <dgm:prSet/>
      <dgm:spPr/>
      <dgm:t>
        <a:bodyPr/>
        <a:lstStyle/>
        <a:p>
          <a:endParaRPr lang="es-EC"/>
        </a:p>
      </dgm:t>
    </dgm:pt>
    <dgm:pt modelId="{7DDEFA5E-0863-415C-A59D-4A57EC21A751}">
      <dgm:prSet phldrT="[Texto]"/>
      <dgm:spPr/>
      <dgm:t>
        <a:bodyPr/>
        <a:lstStyle/>
        <a:p>
          <a:r>
            <a:rPr lang="es-EC" dirty="0" smtClean="0"/>
            <a:t>Un 25% se lo produce en una mezcla entre cuero y materiales sintéticos</a:t>
          </a:r>
          <a:endParaRPr lang="es-EC" dirty="0"/>
        </a:p>
      </dgm:t>
    </dgm:pt>
    <dgm:pt modelId="{44B08C05-604E-425E-A671-A820188632BC}" type="parTrans" cxnId="{C195D04A-F75B-4941-A939-74B36A7EBD32}">
      <dgm:prSet/>
      <dgm:spPr/>
      <dgm:t>
        <a:bodyPr/>
        <a:lstStyle/>
        <a:p>
          <a:endParaRPr lang="es-EC"/>
        </a:p>
      </dgm:t>
    </dgm:pt>
    <dgm:pt modelId="{22535C48-4CC9-44E3-AB1B-E04B9EEEB13B}" type="sibTrans" cxnId="{C195D04A-F75B-4941-A939-74B36A7EBD32}">
      <dgm:prSet/>
      <dgm:spPr/>
      <dgm:t>
        <a:bodyPr/>
        <a:lstStyle/>
        <a:p>
          <a:endParaRPr lang="es-EC"/>
        </a:p>
      </dgm:t>
    </dgm:pt>
    <dgm:pt modelId="{5A8CF4AF-A795-4154-B3B6-48087ACCFA94}">
      <dgm:prSet phldrT="[Texto]"/>
      <dgm:spPr/>
      <dgm:t>
        <a:bodyPr/>
        <a:lstStyle/>
        <a:p>
          <a:r>
            <a:rPr lang="es-EC" dirty="0" smtClean="0"/>
            <a:t>El calzado deportivo en la producción total constituye el 15% </a:t>
          </a:r>
          <a:endParaRPr lang="es-EC" dirty="0"/>
        </a:p>
      </dgm:t>
    </dgm:pt>
    <dgm:pt modelId="{AF20CD36-3E95-4564-9B51-1E34695B621A}" type="parTrans" cxnId="{01FED3B9-5B77-44EE-A200-59027CEC64C9}">
      <dgm:prSet/>
      <dgm:spPr/>
      <dgm:t>
        <a:bodyPr/>
        <a:lstStyle/>
        <a:p>
          <a:endParaRPr lang="es-EC"/>
        </a:p>
      </dgm:t>
    </dgm:pt>
    <dgm:pt modelId="{26460911-E93E-40A7-83DF-8F455E7A7C0A}" type="sibTrans" cxnId="{01FED3B9-5B77-44EE-A200-59027CEC64C9}">
      <dgm:prSet/>
      <dgm:spPr/>
      <dgm:t>
        <a:bodyPr/>
        <a:lstStyle/>
        <a:p>
          <a:endParaRPr lang="es-EC"/>
        </a:p>
      </dgm:t>
    </dgm:pt>
    <dgm:pt modelId="{54B75319-49C8-4DD7-9099-0B5594993394}" type="pres">
      <dgm:prSet presAssocID="{C40F41FF-A07A-4390-95C4-E0015D0A06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BDD69C2-53DC-45AA-A03B-060C83899406}" type="pres">
      <dgm:prSet presAssocID="{C40F41FF-A07A-4390-95C4-E0015D0A0638}" presName="Name1" presStyleCnt="0"/>
      <dgm:spPr/>
    </dgm:pt>
    <dgm:pt modelId="{E1C85886-0BED-437E-A4FE-CEA3DFA23B96}" type="pres">
      <dgm:prSet presAssocID="{C40F41FF-A07A-4390-95C4-E0015D0A0638}" presName="cycle" presStyleCnt="0"/>
      <dgm:spPr/>
    </dgm:pt>
    <dgm:pt modelId="{966A4B74-433D-4C28-B2FA-2A5AC0308CC8}" type="pres">
      <dgm:prSet presAssocID="{C40F41FF-A07A-4390-95C4-E0015D0A0638}" presName="srcNode" presStyleLbl="node1" presStyleIdx="0" presStyleCnt="6"/>
      <dgm:spPr/>
    </dgm:pt>
    <dgm:pt modelId="{C32CC583-CC66-4691-8E8E-46A8E75C4B9B}" type="pres">
      <dgm:prSet presAssocID="{C40F41FF-A07A-4390-95C4-E0015D0A0638}" presName="conn" presStyleLbl="parChTrans1D2" presStyleIdx="0" presStyleCnt="1"/>
      <dgm:spPr/>
      <dgm:t>
        <a:bodyPr/>
        <a:lstStyle/>
        <a:p>
          <a:endParaRPr lang="es-EC"/>
        </a:p>
      </dgm:t>
    </dgm:pt>
    <dgm:pt modelId="{D7205A91-966D-4BE0-87D6-A1C29168B31E}" type="pres">
      <dgm:prSet presAssocID="{C40F41FF-A07A-4390-95C4-E0015D0A0638}" presName="extraNode" presStyleLbl="node1" presStyleIdx="0" presStyleCnt="6"/>
      <dgm:spPr/>
    </dgm:pt>
    <dgm:pt modelId="{DEB3EBDB-6B3C-4C6F-8A77-15751774D129}" type="pres">
      <dgm:prSet presAssocID="{C40F41FF-A07A-4390-95C4-E0015D0A0638}" presName="dstNode" presStyleLbl="node1" presStyleIdx="0" presStyleCnt="6"/>
      <dgm:spPr/>
    </dgm:pt>
    <dgm:pt modelId="{5DCE3E59-38E6-4681-918E-BEF8434EF94B}" type="pres">
      <dgm:prSet presAssocID="{DFD82C5B-9A9F-48C6-A930-72DDB9A3898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651A80-3398-4CD8-B145-18010382E08B}" type="pres">
      <dgm:prSet presAssocID="{DFD82C5B-9A9F-48C6-A930-72DDB9A38989}" presName="accent_1" presStyleCnt="0"/>
      <dgm:spPr/>
    </dgm:pt>
    <dgm:pt modelId="{635C48E6-ACAE-4712-B3DC-1112498BABF3}" type="pres">
      <dgm:prSet presAssocID="{DFD82C5B-9A9F-48C6-A930-72DDB9A38989}" presName="accentRepeatNode" presStyleLbl="solidFgAcc1" presStyleIdx="0" presStyleCnt="6"/>
      <dgm:spPr/>
    </dgm:pt>
    <dgm:pt modelId="{01C01099-B0FB-464A-B3E2-8DC63B918297}" type="pres">
      <dgm:prSet presAssocID="{37414E00-392D-4AAB-8AB2-2DDEA20DD02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1D867D-7A37-404E-AA99-B801516C01E7}" type="pres">
      <dgm:prSet presAssocID="{37414E00-392D-4AAB-8AB2-2DDEA20DD025}" presName="accent_2" presStyleCnt="0"/>
      <dgm:spPr/>
    </dgm:pt>
    <dgm:pt modelId="{525EC098-B11C-499B-B4A6-993334E68DAD}" type="pres">
      <dgm:prSet presAssocID="{37414E00-392D-4AAB-8AB2-2DDEA20DD025}" presName="accentRepeatNode" presStyleLbl="solidFgAcc1" presStyleIdx="1" presStyleCnt="6"/>
      <dgm:spPr/>
    </dgm:pt>
    <dgm:pt modelId="{3ABF54F0-18B5-4D01-9AF3-96867FC63394}" type="pres">
      <dgm:prSet presAssocID="{0FC7942D-9B7A-42BC-8864-FA838826398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79D07E-C091-4E86-9B44-A34F13C6C08C}" type="pres">
      <dgm:prSet presAssocID="{0FC7942D-9B7A-42BC-8864-FA838826398E}" presName="accent_3" presStyleCnt="0"/>
      <dgm:spPr/>
    </dgm:pt>
    <dgm:pt modelId="{6D579526-9A1E-4073-873B-7E6C76077BA6}" type="pres">
      <dgm:prSet presAssocID="{0FC7942D-9B7A-42BC-8864-FA838826398E}" presName="accentRepeatNode" presStyleLbl="solidFgAcc1" presStyleIdx="2" presStyleCnt="6"/>
      <dgm:spPr/>
    </dgm:pt>
    <dgm:pt modelId="{FEDFA9C3-A93E-4976-980B-BD436D974747}" type="pres">
      <dgm:prSet presAssocID="{4349FD5F-709E-4BDC-95EA-49BE8D6DEDC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BDDAB-AB28-4906-86EB-E01171AFB245}" type="pres">
      <dgm:prSet presAssocID="{4349FD5F-709E-4BDC-95EA-49BE8D6DEDC9}" presName="accent_4" presStyleCnt="0"/>
      <dgm:spPr/>
    </dgm:pt>
    <dgm:pt modelId="{7B9E9809-E8A2-45F6-8630-666F907D9F84}" type="pres">
      <dgm:prSet presAssocID="{4349FD5F-709E-4BDC-95EA-49BE8D6DEDC9}" presName="accentRepeatNode" presStyleLbl="solidFgAcc1" presStyleIdx="3" presStyleCnt="6"/>
      <dgm:spPr/>
    </dgm:pt>
    <dgm:pt modelId="{2C39FB55-B773-4668-AFB1-439135327CF9}" type="pres">
      <dgm:prSet presAssocID="{7DDEFA5E-0863-415C-A59D-4A57EC21A75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60BE91-CD84-4BFA-9B7A-FEABB0A3DF59}" type="pres">
      <dgm:prSet presAssocID="{7DDEFA5E-0863-415C-A59D-4A57EC21A751}" presName="accent_5" presStyleCnt="0"/>
      <dgm:spPr/>
    </dgm:pt>
    <dgm:pt modelId="{D13CAA6A-2141-4AC3-9F7D-182F773DE0D6}" type="pres">
      <dgm:prSet presAssocID="{7DDEFA5E-0863-415C-A59D-4A57EC21A751}" presName="accentRepeatNode" presStyleLbl="solidFgAcc1" presStyleIdx="4" presStyleCnt="6"/>
      <dgm:spPr/>
    </dgm:pt>
    <dgm:pt modelId="{1B9CE19C-060C-4A5C-923B-8D0D53C29501}" type="pres">
      <dgm:prSet presAssocID="{5A8CF4AF-A795-4154-B3B6-48087ACCFA9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5EE0F1-FB6A-4EB0-AA07-CBFA57F5AFEF}" type="pres">
      <dgm:prSet presAssocID="{5A8CF4AF-A795-4154-B3B6-48087ACCFA94}" presName="accent_6" presStyleCnt="0"/>
      <dgm:spPr/>
    </dgm:pt>
    <dgm:pt modelId="{00EE579F-2EB0-470D-8745-03180ACD8706}" type="pres">
      <dgm:prSet presAssocID="{5A8CF4AF-A795-4154-B3B6-48087ACCFA94}" presName="accentRepeatNode" presStyleLbl="solidFgAcc1" presStyleIdx="5" presStyleCnt="6"/>
      <dgm:spPr/>
    </dgm:pt>
  </dgm:ptLst>
  <dgm:cxnLst>
    <dgm:cxn modelId="{01FED3B9-5B77-44EE-A200-59027CEC64C9}" srcId="{C40F41FF-A07A-4390-95C4-E0015D0A0638}" destId="{5A8CF4AF-A795-4154-B3B6-48087ACCFA94}" srcOrd="5" destOrd="0" parTransId="{AF20CD36-3E95-4564-9B51-1E34695B621A}" sibTransId="{26460911-E93E-40A7-83DF-8F455E7A7C0A}"/>
    <dgm:cxn modelId="{C195D04A-F75B-4941-A939-74B36A7EBD32}" srcId="{C40F41FF-A07A-4390-95C4-E0015D0A0638}" destId="{7DDEFA5E-0863-415C-A59D-4A57EC21A751}" srcOrd="4" destOrd="0" parTransId="{44B08C05-604E-425E-A671-A820188632BC}" sibTransId="{22535C48-4CC9-44E3-AB1B-E04B9EEEB13B}"/>
    <dgm:cxn modelId="{77B2727A-FBEB-482E-AF60-C751C1D54A07}" srcId="{C40F41FF-A07A-4390-95C4-E0015D0A0638}" destId="{DFD82C5B-9A9F-48C6-A930-72DDB9A38989}" srcOrd="0" destOrd="0" parTransId="{A0FC3D32-FE58-4568-9709-F1FCBBACF95B}" sibTransId="{51683D28-7543-40CA-A77A-544BECF52E8F}"/>
    <dgm:cxn modelId="{76B5977C-C76C-4794-BE26-00AFA411347B}" srcId="{C40F41FF-A07A-4390-95C4-E0015D0A0638}" destId="{0FC7942D-9B7A-42BC-8864-FA838826398E}" srcOrd="2" destOrd="0" parTransId="{9A1DE461-CFBE-4356-9BD1-89274A9B6FB1}" sibTransId="{1104C2D2-A49D-49EF-895C-63D31D2C263F}"/>
    <dgm:cxn modelId="{07185511-1729-4582-AD2F-C6E8AE8EC9C5}" type="presOf" srcId="{37414E00-392D-4AAB-8AB2-2DDEA20DD025}" destId="{01C01099-B0FB-464A-B3E2-8DC63B918297}" srcOrd="0" destOrd="0" presId="urn:microsoft.com/office/officeart/2008/layout/VerticalCurvedList"/>
    <dgm:cxn modelId="{AA30E610-CFB7-46D4-8E84-EB1DEC35C0EB}" type="presOf" srcId="{5A8CF4AF-A795-4154-B3B6-48087ACCFA94}" destId="{1B9CE19C-060C-4A5C-923B-8D0D53C29501}" srcOrd="0" destOrd="0" presId="urn:microsoft.com/office/officeart/2008/layout/VerticalCurvedList"/>
    <dgm:cxn modelId="{91E9178A-DE4A-406F-BF1A-FF6678422F4D}" type="presOf" srcId="{7DDEFA5E-0863-415C-A59D-4A57EC21A751}" destId="{2C39FB55-B773-4668-AFB1-439135327CF9}" srcOrd="0" destOrd="0" presId="urn:microsoft.com/office/officeart/2008/layout/VerticalCurvedList"/>
    <dgm:cxn modelId="{7C43CFFE-169A-47DC-A3ED-AB5B7742038B}" type="presOf" srcId="{51683D28-7543-40CA-A77A-544BECF52E8F}" destId="{C32CC583-CC66-4691-8E8E-46A8E75C4B9B}" srcOrd="0" destOrd="0" presId="urn:microsoft.com/office/officeart/2008/layout/VerticalCurvedList"/>
    <dgm:cxn modelId="{34AB67CE-4A7B-4F01-BA3C-367FCA34B459}" type="presOf" srcId="{DFD82C5B-9A9F-48C6-A930-72DDB9A38989}" destId="{5DCE3E59-38E6-4681-918E-BEF8434EF94B}" srcOrd="0" destOrd="0" presId="urn:microsoft.com/office/officeart/2008/layout/VerticalCurvedList"/>
    <dgm:cxn modelId="{F1FCB253-20AF-4C41-A572-F13C24340471}" type="presOf" srcId="{C40F41FF-A07A-4390-95C4-E0015D0A0638}" destId="{54B75319-49C8-4DD7-9099-0B5594993394}" srcOrd="0" destOrd="0" presId="urn:microsoft.com/office/officeart/2008/layout/VerticalCurvedList"/>
    <dgm:cxn modelId="{989CC57D-6FDF-4EB2-A199-EE52C8D25B38}" type="presOf" srcId="{0FC7942D-9B7A-42BC-8864-FA838826398E}" destId="{3ABF54F0-18B5-4D01-9AF3-96867FC63394}" srcOrd="0" destOrd="0" presId="urn:microsoft.com/office/officeart/2008/layout/VerticalCurvedList"/>
    <dgm:cxn modelId="{72FDAE55-4972-4E50-AB1A-C618C20280F7}" srcId="{C40F41FF-A07A-4390-95C4-E0015D0A0638}" destId="{37414E00-392D-4AAB-8AB2-2DDEA20DD025}" srcOrd="1" destOrd="0" parTransId="{3EB557E3-2189-40A8-B56E-6C39EFF18BB5}" sibTransId="{22571E14-5956-4160-A556-8200EB272A54}"/>
    <dgm:cxn modelId="{DDF70A98-B197-438F-9926-7125FF711DEF}" srcId="{C40F41FF-A07A-4390-95C4-E0015D0A0638}" destId="{4349FD5F-709E-4BDC-95EA-49BE8D6DEDC9}" srcOrd="3" destOrd="0" parTransId="{C0049E82-13FA-4760-9608-685EA75D06E9}" sibTransId="{BA2EDE97-E74C-4C8F-B4AB-CBFE316F6651}"/>
    <dgm:cxn modelId="{5E4AF125-6932-49BC-8744-B2702DB3EDF3}" type="presOf" srcId="{4349FD5F-709E-4BDC-95EA-49BE8D6DEDC9}" destId="{FEDFA9C3-A93E-4976-980B-BD436D974747}" srcOrd="0" destOrd="0" presId="urn:microsoft.com/office/officeart/2008/layout/VerticalCurvedList"/>
    <dgm:cxn modelId="{432E76C8-5B1C-4D28-AAB6-216872DD1974}" type="presParOf" srcId="{54B75319-49C8-4DD7-9099-0B5594993394}" destId="{7BDD69C2-53DC-45AA-A03B-060C83899406}" srcOrd="0" destOrd="0" presId="urn:microsoft.com/office/officeart/2008/layout/VerticalCurvedList"/>
    <dgm:cxn modelId="{87783AD9-3FE4-4E97-B468-85F36EBB1D41}" type="presParOf" srcId="{7BDD69C2-53DC-45AA-A03B-060C83899406}" destId="{E1C85886-0BED-437E-A4FE-CEA3DFA23B96}" srcOrd="0" destOrd="0" presId="urn:microsoft.com/office/officeart/2008/layout/VerticalCurvedList"/>
    <dgm:cxn modelId="{2D765BAB-4B06-4BFE-99EB-DDEEA210FD64}" type="presParOf" srcId="{E1C85886-0BED-437E-A4FE-CEA3DFA23B96}" destId="{966A4B74-433D-4C28-B2FA-2A5AC0308CC8}" srcOrd="0" destOrd="0" presId="urn:microsoft.com/office/officeart/2008/layout/VerticalCurvedList"/>
    <dgm:cxn modelId="{E12340EE-AE5E-4740-8F73-FF3DABB281EB}" type="presParOf" srcId="{E1C85886-0BED-437E-A4FE-CEA3DFA23B96}" destId="{C32CC583-CC66-4691-8E8E-46A8E75C4B9B}" srcOrd="1" destOrd="0" presId="urn:microsoft.com/office/officeart/2008/layout/VerticalCurvedList"/>
    <dgm:cxn modelId="{86599E45-F811-4BAE-BFA5-8BCF860B54F5}" type="presParOf" srcId="{E1C85886-0BED-437E-A4FE-CEA3DFA23B96}" destId="{D7205A91-966D-4BE0-87D6-A1C29168B31E}" srcOrd="2" destOrd="0" presId="urn:microsoft.com/office/officeart/2008/layout/VerticalCurvedList"/>
    <dgm:cxn modelId="{F23C4AD2-21CD-423A-A387-F17ADE9455D5}" type="presParOf" srcId="{E1C85886-0BED-437E-A4FE-CEA3DFA23B96}" destId="{DEB3EBDB-6B3C-4C6F-8A77-15751774D129}" srcOrd="3" destOrd="0" presId="urn:microsoft.com/office/officeart/2008/layout/VerticalCurvedList"/>
    <dgm:cxn modelId="{39CAB661-97DB-46B8-8D02-F77F05031BDB}" type="presParOf" srcId="{7BDD69C2-53DC-45AA-A03B-060C83899406}" destId="{5DCE3E59-38E6-4681-918E-BEF8434EF94B}" srcOrd="1" destOrd="0" presId="urn:microsoft.com/office/officeart/2008/layout/VerticalCurvedList"/>
    <dgm:cxn modelId="{2C657BBB-64C8-4146-A271-15BBB910F636}" type="presParOf" srcId="{7BDD69C2-53DC-45AA-A03B-060C83899406}" destId="{63651A80-3398-4CD8-B145-18010382E08B}" srcOrd="2" destOrd="0" presId="urn:microsoft.com/office/officeart/2008/layout/VerticalCurvedList"/>
    <dgm:cxn modelId="{5F6D053E-6BCD-472D-8F94-A9169D3C051F}" type="presParOf" srcId="{63651A80-3398-4CD8-B145-18010382E08B}" destId="{635C48E6-ACAE-4712-B3DC-1112498BABF3}" srcOrd="0" destOrd="0" presId="urn:microsoft.com/office/officeart/2008/layout/VerticalCurvedList"/>
    <dgm:cxn modelId="{120C236E-61BA-46D4-9B6E-7DFE68E24A0C}" type="presParOf" srcId="{7BDD69C2-53DC-45AA-A03B-060C83899406}" destId="{01C01099-B0FB-464A-B3E2-8DC63B918297}" srcOrd="3" destOrd="0" presId="urn:microsoft.com/office/officeart/2008/layout/VerticalCurvedList"/>
    <dgm:cxn modelId="{30585737-89B3-4DAB-957D-32B14C9B7912}" type="presParOf" srcId="{7BDD69C2-53DC-45AA-A03B-060C83899406}" destId="{4B1D867D-7A37-404E-AA99-B801516C01E7}" srcOrd="4" destOrd="0" presId="urn:microsoft.com/office/officeart/2008/layout/VerticalCurvedList"/>
    <dgm:cxn modelId="{84274A0A-73D2-4343-A7A3-AF1EAEB6B746}" type="presParOf" srcId="{4B1D867D-7A37-404E-AA99-B801516C01E7}" destId="{525EC098-B11C-499B-B4A6-993334E68DAD}" srcOrd="0" destOrd="0" presId="urn:microsoft.com/office/officeart/2008/layout/VerticalCurvedList"/>
    <dgm:cxn modelId="{3B8F2F4D-4AF1-48FB-A34D-0CFB0E9A345B}" type="presParOf" srcId="{7BDD69C2-53DC-45AA-A03B-060C83899406}" destId="{3ABF54F0-18B5-4D01-9AF3-96867FC63394}" srcOrd="5" destOrd="0" presId="urn:microsoft.com/office/officeart/2008/layout/VerticalCurvedList"/>
    <dgm:cxn modelId="{07EE22DA-0386-4286-8027-F206DB7952E4}" type="presParOf" srcId="{7BDD69C2-53DC-45AA-A03B-060C83899406}" destId="{B679D07E-C091-4E86-9B44-A34F13C6C08C}" srcOrd="6" destOrd="0" presId="urn:microsoft.com/office/officeart/2008/layout/VerticalCurvedList"/>
    <dgm:cxn modelId="{9E1B1240-6F8B-48A8-B913-50640935FF5D}" type="presParOf" srcId="{B679D07E-C091-4E86-9B44-A34F13C6C08C}" destId="{6D579526-9A1E-4073-873B-7E6C76077BA6}" srcOrd="0" destOrd="0" presId="urn:microsoft.com/office/officeart/2008/layout/VerticalCurvedList"/>
    <dgm:cxn modelId="{FE80C46F-AD95-4371-BD47-B7671380B951}" type="presParOf" srcId="{7BDD69C2-53DC-45AA-A03B-060C83899406}" destId="{FEDFA9C3-A93E-4976-980B-BD436D974747}" srcOrd="7" destOrd="0" presId="urn:microsoft.com/office/officeart/2008/layout/VerticalCurvedList"/>
    <dgm:cxn modelId="{1789C97F-5AA3-4048-9F60-043AA4C639A0}" type="presParOf" srcId="{7BDD69C2-53DC-45AA-A03B-060C83899406}" destId="{FFFBDDAB-AB28-4906-86EB-E01171AFB245}" srcOrd="8" destOrd="0" presId="urn:microsoft.com/office/officeart/2008/layout/VerticalCurvedList"/>
    <dgm:cxn modelId="{CE65363A-DCBB-4513-897A-7F33FA803DE3}" type="presParOf" srcId="{FFFBDDAB-AB28-4906-86EB-E01171AFB245}" destId="{7B9E9809-E8A2-45F6-8630-666F907D9F84}" srcOrd="0" destOrd="0" presId="urn:microsoft.com/office/officeart/2008/layout/VerticalCurvedList"/>
    <dgm:cxn modelId="{63346D22-8F97-46D7-849F-9699928C1F0A}" type="presParOf" srcId="{7BDD69C2-53DC-45AA-A03B-060C83899406}" destId="{2C39FB55-B773-4668-AFB1-439135327CF9}" srcOrd="9" destOrd="0" presId="urn:microsoft.com/office/officeart/2008/layout/VerticalCurvedList"/>
    <dgm:cxn modelId="{51291C6E-52B3-4A7D-9A3F-B5A5EBA9868E}" type="presParOf" srcId="{7BDD69C2-53DC-45AA-A03B-060C83899406}" destId="{7960BE91-CD84-4BFA-9B7A-FEABB0A3DF59}" srcOrd="10" destOrd="0" presId="urn:microsoft.com/office/officeart/2008/layout/VerticalCurvedList"/>
    <dgm:cxn modelId="{5B888797-CD32-4BD4-A411-EE3371156F06}" type="presParOf" srcId="{7960BE91-CD84-4BFA-9B7A-FEABB0A3DF59}" destId="{D13CAA6A-2141-4AC3-9F7D-182F773DE0D6}" srcOrd="0" destOrd="0" presId="urn:microsoft.com/office/officeart/2008/layout/VerticalCurvedList"/>
    <dgm:cxn modelId="{90B16D25-DA05-488B-B7DB-E0B2FE748158}" type="presParOf" srcId="{7BDD69C2-53DC-45AA-A03B-060C83899406}" destId="{1B9CE19C-060C-4A5C-923B-8D0D53C29501}" srcOrd="11" destOrd="0" presId="urn:microsoft.com/office/officeart/2008/layout/VerticalCurvedList"/>
    <dgm:cxn modelId="{06FB0FC0-31CF-4D21-A0D3-BD955DB7B05D}" type="presParOf" srcId="{7BDD69C2-53DC-45AA-A03B-060C83899406}" destId="{7D5EE0F1-FB6A-4EB0-AA07-CBFA57F5AFEF}" srcOrd="12" destOrd="0" presId="urn:microsoft.com/office/officeart/2008/layout/VerticalCurvedList"/>
    <dgm:cxn modelId="{613F288B-FD54-4BFF-949B-15514AF3D2AF}" type="presParOf" srcId="{7D5EE0F1-FB6A-4EB0-AA07-CBFA57F5AFEF}" destId="{00EE579F-2EB0-470D-8745-03180ACD87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0E0FA4-FCF4-46CA-BE28-94A8F691C144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14B3BFB-9714-4C62-AB0A-DAE611769D00}">
      <dgm:prSet phldrT="[Texto]"/>
      <dgm:spPr/>
      <dgm:t>
        <a:bodyPr/>
        <a:lstStyle/>
        <a:p>
          <a:r>
            <a:rPr lang="es-EC" dirty="0" smtClean="0"/>
            <a:t>Muestran el comportamiento de la industria nacional de cara a su desarrollo productivo. </a:t>
          </a:r>
          <a:endParaRPr lang="es-EC" dirty="0"/>
        </a:p>
      </dgm:t>
    </dgm:pt>
    <dgm:pt modelId="{F0DE2709-2284-4C8A-92FB-F0FB5F7B49A9}" type="parTrans" cxnId="{92F1B3B0-4469-4ECF-A8DA-223459348FD6}">
      <dgm:prSet/>
      <dgm:spPr/>
      <dgm:t>
        <a:bodyPr/>
        <a:lstStyle/>
        <a:p>
          <a:endParaRPr lang="es-EC"/>
        </a:p>
      </dgm:t>
    </dgm:pt>
    <dgm:pt modelId="{01A9B80B-6963-44BC-B474-BFAB6DC1C857}" type="sibTrans" cxnId="{92F1B3B0-4469-4ECF-A8DA-223459348FD6}">
      <dgm:prSet/>
      <dgm:spPr/>
      <dgm:t>
        <a:bodyPr/>
        <a:lstStyle/>
        <a:p>
          <a:endParaRPr lang="es-EC"/>
        </a:p>
      </dgm:t>
    </dgm:pt>
    <dgm:pt modelId="{FEC213C1-BC7D-4EAE-86DC-082ED5C54EC4}">
      <dgm:prSet phldrT="[Texto]"/>
      <dgm:spPr/>
      <dgm:t>
        <a:bodyPr/>
        <a:lstStyle/>
        <a:p>
          <a:r>
            <a:rPr lang="es-EC" dirty="0" smtClean="0"/>
            <a:t>Se han incrementado las exportaciones para satisfacer el consumo nacional. </a:t>
          </a:r>
          <a:endParaRPr lang="es-EC" dirty="0"/>
        </a:p>
      </dgm:t>
    </dgm:pt>
    <dgm:pt modelId="{79BA2D44-6945-41AA-B219-0DF4E9F902A5}" type="parTrans" cxnId="{40CDDC0A-CE95-4E28-9F77-B61D361323E3}">
      <dgm:prSet/>
      <dgm:spPr/>
      <dgm:t>
        <a:bodyPr/>
        <a:lstStyle/>
        <a:p>
          <a:endParaRPr lang="es-EC"/>
        </a:p>
      </dgm:t>
    </dgm:pt>
    <dgm:pt modelId="{68992651-03C4-41B0-8567-E210AFD28629}" type="sibTrans" cxnId="{40CDDC0A-CE95-4E28-9F77-B61D361323E3}">
      <dgm:prSet/>
      <dgm:spPr/>
      <dgm:t>
        <a:bodyPr/>
        <a:lstStyle/>
        <a:p>
          <a:endParaRPr lang="es-EC"/>
        </a:p>
      </dgm:t>
    </dgm:pt>
    <dgm:pt modelId="{6D8268EB-ADB7-4666-A60A-AD711E7619B3}">
      <dgm:prSet phldrT="[Texto]"/>
      <dgm:spPr/>
      <dgm:t>
        <a:bodyPr/>
        <a:lstStyle/>
        <a:p>
          <a:r>
            <a:rPr lang="es-EC" dirty="0" smtClean="0"/>
            <a:t> Se evidencia el mejoramiento de una industria  </a:t>
          </a:r>
          <a:endParaRPr lang="es-EC" dirty="0"/>
        </a:p>
      </dgm:t>
    </dgm:pt>
    <dgm:pt modelId="{58DE68EC-EA04-41E5-8AFC-ED6D8170B588}" type="parTrans" cxnId="{0D874741-D104-4C31-A023-EE7E8A91A595}">
      <dgm:prSet/>
      <dgm:spPr/>
      <dgm:t>
        <a:bodyPr/>
        <a:lstStyle/>
        <a:p>
          <a:endParaRPr lang="es-EC"/>
        </a:p>
      </dgm:t>
    </dgm:pt>
    <dgm:pt modelId="{6C5D2BC1-D526-48E2-BB5A-2F5094BFCFA6}" type="sibTrans" cxnId="{0D874741-D104-4C31-A023-EE7E8A91A595}">
      <dgm:prSet/>
      <dgm:spPr/>
      <dgm:t>
        <a:bodyPr/>
        <a:lstStyle/>
        <a:p>
          <a:endParaRPr lang="es-EC"/>
        </a:p>
      </dgm:t>
    </dgm:pt>
    <dgm:pt modelId="{E7FCF430-D43C-4F3D-869A-A3142871FC27}">
      <dgm:prSet phldrT="[Texto]"/>
      <dgm:spPr/>
      <dgm:t>
        <a:bodyPr/>
        <a:lstStyle/>
        <a:p>
          <a:r>
            <a:rPr lang="es-EC" dirty="0" smtClean="0"/>
            <a:t>Haciendo énfasis los montos logrados por el sector manufacturero</a:t>
          </a:r>
          <a:endParaRPr lang="es-EC" dirty="0"/>
        </a:p>
      </dgm:t>
    </dgm:pt>
    <dgm:pt modelId="{772A19C1-0404-4434-88BD-B1E8D5BC14A3}" type="parTrans" cxnId="{1F716C5C-CC7B-4CD2-AA7A-9340213A8175}">
      <dgm:prSet/>
      <dgm:spPr/>
      <dgm:t>
        <a:bodyPr/>
        <a:lstStyle/>
        <a:p>
          <a:endParaRPr lang="es-EC"/>
        </a:p>
      </dgm:t>
    </dgm:pt>
    <dgm:pt modelId="{139E0809-55FB-4942-967F-D2D8A6398D97}" type="sibTrans" cxnId="{1F716C5C-CC7B-4CD2-AA7A-9340213A8175}">
      <dgm:prSet/>
      <dgm:spPr/>
      <dgm:t>
        <a:bodyPr/>
        <a:lstStyle/>
        <a:p>
          <a:endParaRPr lang="es-EC"/>
        </a:p>
      </dgm:t>
    </dgm:pt>
    <dgm:pt modelId="{81FC594A-263B-465C-912E-73863F06AB65}" type="pres">
      <dgm:prSet presAssocID="{C80E0FA4-FCF4-46CA-BE28-94A8F691C144}" presName="linearFlow" presStyleCnt="0">
        <dgm:presLayoutVars>
          <dgm:resizeHandles val="exact"/>
        </dgm:presLayoutVars>
      </dgm:prSet>
      <dgm:spPr/>
    </dgm:pt>
    <dgm:pt modelId="{BCBCA5DC-475C-4F6C-8358-20E49E9B7546}" type="pres">
      <dgm:prSet presAssocID="{B14B3BFB-9714-4C62-AB0A-DAE611769D00}" presName="node" presStyleLbl="node1" presStyleIdx="0" presStyleCnt="4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6703B-BEB1-4E9A-A65A-5370725FFC4D}" type="pres">
      <dgm:prSet presAssocID="{01A9B80B-6963-44BC-B474-BFAB6DC1C857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80E659C-68B0-4B66-8566-7DA32123CFA8}" type="pres">
      <dgm:prSet presAssocID="{01A9B80B-6963-44BC-B474-BFAB6DC1C857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93780289-F184-44BB-B279-6E4C8345A04B}" type="pres">
      <dgm:prSet presAssocID="{FEC213C1-BC7D-4EAE-86DC-082ED5C54EC4}" presName="node" presStyleLbl="node1" presStyleIdx="1" presStyleCnt="4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E22D-EC64-45C0-A0FD-1CB3BA380887}" type="pres">
      <dgm:prSet presAssocID="{68992651-03C4-41B0-8567-E210AFD2862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84F7157-0A13-468F-BF50-6087B5354B3D}" type="pres">
      <dgm:prSet presAssocID="{68992651-03C4-41B0-8567-E210AFD2862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0CE872F5-C5AA-478B-9CC8-2E74F114537F}" type="pres">
      <dgm:prSet presAssocID="{6D8268EB-ADB7-4666-A60A-AD711E7619B3}" presName="node" presStyleLbl="node1" presStyleIdx="2" presStyleCnt="4" custScaleX="188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B0199-23C8-4962-9112-B2A5C061092F}" type="pres">
      <dgm:prSet presAssocID="{6C5D2BC1-D526-48E2-BB5A-2F5094BFCFA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DBD74C1-C5DF-4166-99F2-93E5EB5ED5E0}" type="pres">
      <dgm:prSet presAssocID="{6C5D2BC1-D526-48E2-BB5A-2F5094BFCFA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86664117-CAA3-4DE1-8B83-ACD327A46EB9}" type="pres">
      <dgm:prSet presAssocID="{E7FCF430-D43C-4F3D-869A-A3142871FC27}" presName="node" presStyleLbl="node1" presStyleIdx="3" presStyleCnt="4" custScaleX="188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F1559F-60B8-43EC-9D32-AFFB889FFCE1}" type="presOf" srcId="{FEC213C1-BC7D-4EAE-86DC-082ED5C54EC4}" destId="{93780289-F184-44BB-B279-6E4C8345A04B}" srcOrd="0" destOrd="0" presId="urn:microsoft.com/office/officeart/2005/8/layout/process2"/>
    <dgm:cxn modelId="{92F1B3B0-4469-4ECF-A8DA-223459348FD6}" srcId="{C80E0FA4-FCF4-46CA-BE28-94A8F691C144}" destId="{B14B3BFB-9714-4C62-AB0A-DAE611769D00}" srcOrd="0" destOrd="0" parTransId="{F0DE2709-2284-4C8A-92FB-F0FB5F7B49A9}" sibTransId="{01A9B80B-6963-44BC-B474-BFAB6DC1C857}"/>
    <dgm:cxn modelId="{40CDDC0A-CE95-4E28-9F77-B61D361323E3}" srcId="{C80E0FA4-FCF4-46CA-BE28-94A8F691C144}" destId="{FEC213C1-BC7D-4EAE-86DC-082ED5C54EC4}" srcOrd="1" destOrd="0" parTransId="{79BA2D44-6945-41AA-B219-0DF4E9F902A5}" sibTransId="{68992651-03C4-41B0-8567-E210AFD28629}"/>
    <dgm:cxn modelId="{A595CE9D-95D4-4B62-B674-EC9B4559B94A}" type="presOf" srcId="{68992651-03C4-41B0-8567-E210AFD28629}" destId="{3E49E22D-EC64-45C0-A0FD-1CB3BA380887}" srcOrd="0" destOrd="0" presId="urn:microsoft.com/office/officeart/2005/8/layout/process2"/>
    <dgm:cxn modelId="{09E1B4E9-2BF4-4E73-9C58-984037E563F1}" type="presOf" srcId="{B14B3BFB-9714-4C62-AB0A-DAE611769D00}" destId="{BCBCA5DC-475C-4F6C-8358-20E49E9B7546}" srcOrd="0" destOrd="0" presId="urn:microsoft.com/office/officeart/2005/8/layout/process2"/>
    <dgm:cxn modelId="{0D874741-D104-4C31-A023-EE7E8A91A595}" srcId="{C80E0FA4-FCF4-46CA-BE28-94A8F691C144}" destId="{6D8268EB-ADB7-4666-A60A-AD711E7619B3}" srcOrd="2" destOrd="0" parTransId="{58DE68EC-EA04-41E5-8AFC-ED6D8170B588}" sibTransId="{6C5D2BC1-D526-48E2-BB5A-2F5094BFCFA6}"/>
    <dgm:cxn modelId="{372575F1-6DB6-433F-8D3D-F4F3EF10F883}" type="presOf" srcId="{6C5D2BC1-D526-48E2-BB5A-2F5094BFCFA6}" destId="{BDBD74C1-C5DF-4166-99F2-93E5EB5ED5E0}" srcOrd="1" destOrd="0" presId="urn:microsoft.com/office/officeart/2005/8/layout/process2"/>
    <dgm:cxn modelId="{BB1E372F-0C8E-47DD-A02F-4F2AF8C453BD}" type="presOf" srcId="{68992651-03C4-41B0-8567-E210AFD28629}" destId="{D84F7157-0A13-468F-BF50-6087B5354B3D}" srcOrd="1" destOrd="0" presId="urn:microsoft.com/office/officeart/2005/8/layout/process2"/>
    <dgm:cxn modelId="{712AA8C2-1902-4C35-9457-E4BD95C54866}" type="presOf" srcId="{6C5D2BC1-D526-48E2-BB5A-2F5094BFCFA6}" destId="{EEDB0199-23C8-4962-9112-B2A5C061092F}" srcOrd="0" destOrd="0" presId="urn:microsoft.com/office/officeart/2005/8/layout/process2"/>
    <dgm:cxn modelId="{0220025A-25F6-4F84-AF65-A1FDCD83393A}" type="presOf" srcId="{01A9B80B-6963-44BC-B474-BFAB6DC1C857}" destId="{F80E659C-68B0-4B66-8566-7DA32123CFA8}" srcOrd="1" destOrd="0" presId="urn:microsoft.com/office/officeart/2005/8/layout/process2"/>
    <dgm:cxn modelId="{7A52819F-5146-4D69-9B89-499857DA8913}" type="presOf" srcId="{6D8268EB-ADB7-4666-A60A-AD711E7619B3}" destId="{0CE872F5-C5AA-478B-9CC8-2E74F114537F}" srcOrd="0" destOrd="0" presId="urn:microsoft.com/office/officeart/2005/8/layout/process2"/>
    <dgm:cxn modelId="{0D1F1838-9A47-43EB-B17E-2037A6872AE5}" type="presOf" srcId="{E7FCF430-D43C-4F3D-869A-A3142871FC27}" destId="{86664117-CAA3-4DE1-8B83-ACD327A46EB9}" srcOrd="0" destOrd="0" presId="urn:microsoft.com/office/officeart/2005/8/layout/process2"/>
    <dgm:cxn modelId="{672178E6-85D5-4D3E-AA63-6376432F2CB6}" type="presOf" srcId="{01A9B80B-6963-44BC-B474-BFAB6DC1C857}" destId="{20D6703B-BEB1-4E9A-A65A-5370725FFC4D}" srcOrd="0" destOrd="0" presId="urn:microsoft.com/office/officeart/2005/8/layout/process2"/>
    <dgm:cxn modelId="{1F716C5C-CC7B-4CD2-AA7A-9340213A8175}" srcId="{C80E0FA4-FCF4-46CA-BE28-94A8F691C144}" destId="{E7FCF430-D43C-4F3D-869A-A3142871FC27}" srcOrd="3" destOrd="0" parTransId="{772A19C1-0404-4434-88BD-B1E8D5BC14A3}" sibTransId="{139E0809-55FB-4942-967F-D2D8A6398D97}"/>
    <dgm:cxn modelId="{BB28E7F8-86D1-4571-AEDF-FCCE6156C3E4}" type="presOf" srcId="{C80E0FA4-FCF4-46CA-BE28-94A8F691C144}" destId="{81FC594A-263B-465C-912E-73863F06AB65}" srcOrd="0" destOrd="0" presId="urn:microsoft.com/office/officeart/2005/8/layout/process2"/>
    <dgm:cxn modelId="{0A1CB0FC-8F53-4FE2-A43D-3C5CC67CDA4E}" type="presParOf" srcId="{81FC594A-263B-465C-912E-73863F06AB65}" destId="{BCBCA5DC-475C-4F6C-8358-20E49E9B7546}" srcOrd="0" destOrd="0" presId="urn:microsoft.com/office/officeart/2005/8/layout/process2"/>
    <dgm:cxn modelId="{9B5BE817-053F-458D-B902-EBE26D0D3C01}" type="presParOf" srcId="{81FC594A-263B-465C-912E-73863F06AB65}" destId="{20D6703B-BEB1-4E9A-A65A-5370725FFC4D}" srcOrd="1" destOrd="0" presId="urn:microsoft.com/office/officeart/2005/8/layout/process2"/>
    <dgm:cxn modelId="{07F31703-CF6D-4FBA-9A0F-FDFA4F839E90}" type="presParOf" srcId="{20D6703B-BEB1-4E9A-A65A-5370725FFC4D}" destId="{F80E659C-68B0-4B66-8566-7DA32123CFA8}" srcOrd="0" destOrd="0" presId="urn:microsoft.com/office/officeart/2005/8/layout/process2"/>
    <dgm:cxn modelId="{1181ABFC-7B30-43B3-9C8B-744EF2D5C76D}" type="presParOf" srcId="{81FC594A-263B-465C-912E-73863F06AB65}" destId="{93780289-F184-44BB-B279-6E4C8345A04B}" srcOrd="2" destOrd="0" presId="urn:microsoft.com/office/officeart/2005/8/layout/process2"/>
    <dgm:cxn modelId="{4B00D11B-D6D0-4FD2-A6EE-0DDDA5A25A1F}" type="presParOf" srcId="{81FC594A-263B-465C-912E-73863F06AB65}" destId="{3E49E22D-EC64-45C0-A0FD-1CB3BA380887}" srcOrd="3" destOrd="0" presId="urn:microsoft.com/office/officeart/2005/8/layout/process2"/>
    <dgm:cxn modelId="{66755CDA-8498-4319-941D-7141D8B60D82}" type="presParOf" srcId="{3E49E22D-EC64-45C0-A0FD-1CB3BA380887}" destId="{D84F7157-0A13-468F-BF50-6087B5354B3D}" srcOrd="0" destOrd="0" presId="urn:microsoft.com/office/officeart/2005/8/layout/process2"/>
    <dgm:cxn modelId="{E701BF91-614F-4889-98AF-A29D1DF4787C}" type="presParOf" srcId="{81FC594A-263B-465C-912E-73863F06AB65}" destId="{0CE872F5-C5AA-478B-9CC8-2E74F114537F}" srcOrd="4" destOrd="0" presId="urn:microsoft.com/office/officeart/2005/8/layout/process2"/>
    <dgm:cxn modelId="{665562A3-9C1F-41D2-ABFD-B9CB999A0321}" type="presParOf" srcId="{81FC594A-263B-465C-912E-73863F06AB65}" destId="{EEDB0199-23C8-4962-9112-B2A5C061092F}" srcOrd="5" destOrd="0" presId="urn:microsoft.com/office/officeart/2005/8/layout/process2"/>
    <dgm:cxn modelId="{48CB3618-D6A8-4E9D-BA2A-D616FC930966}" type="presParOf" srcId="{EEDB0199-23C8-4962-9112-B2A5C061092F}" destId="{BDBD74C1-C5DF-4166-99F2-93E5EB5ED5E0}" srcOrd="0" destOrd="0" presId="urn:microsoft.com/office/officeart/2005/8/layout/process2"/>
    <dgm:cxn modelId="{B1892244-0FAC-41C7-A893-247D9B54A9A0}" type="presParOf" srcId="{81FC594A-263B-465C-912E-73863F06AB65}" destId="{86664117-CAA3-4DE1-8B83-ACD327A46EB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0E0FA4-FCF4-46CA-BE28-94A8F691C144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14B3BFB-9714-4C62-AB0A-DAE611769D00}">
      <dgm:prSet phldrT="[Texto]"/>
      <dgm:spPr/>
      <dgm:t>
        <a:bodyPr/>
        <a:lstStyle/>
        <a:p>
          <a:r>
            <a:rPr lang="es-EC" dirty="0" smtClean="0"/>
            <a:t>El comportamiento de la IED ha sido irregular teniendo </a:t>
          </a:r>
          <a:r>
            <a:rPr lang="es-EC" smtClean="0"/>
            <a:t>a subir pero </a:t>
          </a:r>
          <a:r>
            <a:rPr lang="es-EC" dirty="0" smtClean="0"/>
            <a:t>en niveles limitados</a:t>
          </a:r>
          <a:endParaRPr lang="es-EC" dirty="0"/>
        </a:p>
      </dgm:t>
    </dgm:pt>
    <dgm:pt modelId="{F0DE2709-2284-4C8A-92FB-F0FB5F7B49A9}" type="parTrans" cxnId="{92F1B3B0-4469-4ECF-A8DA-223459348FD6}">
      <dgm:prSet/>
      <dgm:spPr/>
      <dgm:t>
        <a:bodyPr/>
        <a:lstStyle/>
        <a:p>
          <a:endParaRPr lang="es-EC"/>
        </a:p>
      </dgm:t>
    </dgm:pt>
    <dgm:pt modelId="{01A9B80B-6963-44BC-B474-BFAB6DC1C857}" type="sibTrans" cxnId="{92F1B3B0-4469-4ECF-A8DA-223459348FD6}">
      <dgm:prSet/>
      <dgm:spPr/>
      <dgm:t>
        <a:bodyPr/>
        <a:lstStyle/>
        <a:p>
          <a:endParaRPr lang="es-EC"/>
        </a:p>
      </dgm:t>
    </dgm:pt>
    <dgm:pt modelId="{FEC213C1-BC7D-4EAE-86DC-082ED5C54EC4}">
      <dgm:prSet phldrT="[Texto]"/>
      <dgm:spPr/>
      <dgm:t>
        <a:bodyPr/>
        <a:lstStyle/>
        <a:p>
          <a:r>
            <a:rPr lang="es-EC" dirty="0" smtClean="0"/>
            <a:t>Esto a consecuencia de la política económica que mantiene el Ecuador</a:t>
          </a:r>
          <a:endParaRPr lang="es-EC" dirty="0"/>
        </a:p>
      </dgm:t>
    </dgm:pt>
    <dgm:pt modelId="{79BA2D44-6945-41AA-B219-0DF4E9F902A5}" type="parTrans" cxnId="{40CDDC0A-CE95-4E28-9F77-B61D361323E3}">
      <dgm:prSet/>
      <dgm:spPr/>
      <dgm:t>
        <a:bodyPr/>
        <a:lstStyle/>
        <a:p>
          <a:endParaRPr lang="es-EC"/>
        </a:p>
      </dgm:t>
    </dgm:pt>
    <dgm:pt modelId="{68992651-03C4-41B0-8567-E210AFD28629}" type="sibTrans" cxnId="{40CDDC0A-CE95-4E28-9F77-B61D361323E3}">
      <dgm:prSet/>
      <dgm:spPr/>
      <dgm:t>
        <a:bodyPr/>
        <a:lstStyle/>
        <a:p>
          <a:endParaRPr lang="es-EC"/>
        </a:p>
      </dgm:t>
    </dgm:pt>
    <dgm:pt modelId="{6D8268EB-ADB7-4666-A60A-AD711E7619B3}">
      <dgm:prSet phldrT="[Texto]"/>
      <dgm:spPr/>
      <dgm:t>
        <a:bodyPr/>
        <a:lstStyle/>
        <a:p>
          <a:r>
            <a:rPr lang="es-EC" smtClean="0"/>
            <a:t>Esta </a:t>
          </a:r>
          <a:r>
            <a:rPr lang="es-EC" dirty="0" smtClean="0"/>
            <a:t>se enfocó al proteccionismo de la industria nacional </a:t>
          </a:r>
          <a:endParaRPr lang="es-EC" dirty="0"/>
        </a:p>
      </dgm:t>
    </dgm:pt>
    <dgm:pt modelId="{58DE68EC-EA04-41E5-8AFC-ED6D8170B588}" type="parTrans" cxnId="{0D874741-D104-4C31-A023-EE7E8A91A595}">
      <dgm:prSet/>
      <dgm:spPr/>
      <dgm:t>
        <a:bodyPr/>
        <a:lstStyle/>
        <a:p>
          <a:endParaRPr lang="es-EC"/>
        </a:p>
      </dgm:t>
    </dgm:pt>
    <dgm:pt modelId="{6C5D2BC1-D526-48E2-BB5A-2F5094BFCFA6}" type="sibTrans" cxnId="{0D874741-D104-4C31-A023-EE7E8A91A595}">
      <dgm:prSet/>
      <dgm:spPr/>
      <dgm:t>
        <a:bodyPr/>
        <a:lstStyle/>
        <a:p>
          <a:endParaRPr lang="es-EC"/>
        </a:p>
      </dgm:t>
    </dgm:pt>
    <dgm:pt modelId="{E7FCF430-D43C-4F3D-869A-A3142871FC27}">
      <dgm:prSet phldrT="[Texto]"/>
      <dgm:spPr/>
      <dgm:t>
        <a:bodyPr/>
        <a:lstStyle/>
        <a:p>
          <a:r>
            <a:rPr lang="es-EC" dirty="0" smtClean="0"/>
            <a:t>Y al cambio constante de normativas legales de creación de empresa </a:t>
          </a:r>
          <a:endParaRPr lang="es-EC" dirty="0"/>
        </a:p>
      </dgm:t>
    </dgm:pt>
    <dgm:pt modelId="{772A19C1-0404-4434-88BD-B1E8D5BC14A3}" type="parTrans" cxnId="{1F716C5C-CC7B-4CD2-AA7A-9340213A8175}">
      <dgm:prSet/>
      <dgm:spPr/>
      <dgm:t>
        <a:bodyPr/>
        <a:lstStyle/>
        <a:p>
          <a:endParaRPr lang="es-EC"/>
        </a:p>
      </dgm:t>
    </dgm:pt>
    <dgm:pt modelId="{139E0809-55FB-4942-967F-D2D8A6398D97}" type="sibTrans" cxnId="{1F716C5C-CC7B-4CD2-AA7A-9340213A8175}">
      <dgm:prSet/>
      <dgm:spPr/>
      <dgm:t>
        <a:bodyPr/>
        <a:lstStyle/>
        <a:p>
          <a:endParaRPr lang="es-EC"/>
        </a:p>
      </dgm:t>
    </dgm:pt>
    <dgm:pt modelId="{A6BC05E2-0E10-4CE6-B0C0-B88C6460992B}">
      <dgm:prSet phldrT="[Texto]"/>
      <dgm:spPr/>
      <dgm:t>
        <a:bodyPr/>
        <a:lstStyle/>
        <a:p>
          <a:r>
            <a:rPr lang="es-EC" dirty="0" smtClean="0"/>
            <a:t>Lo cual  limito la venida de inversionistas extranjeros al país.</a:t>
          </a:r>
          <a:endParaRPr lang="es-EC" dirty="0"/>
        </a:p>
      </dgm:t>
    </dgm:pt>
    <dgm:pt modelId="{B4E12C9B-C9CC-46F7-B32E-2944A01C9F61}" type="parTrans" cxnId="{E36C3BE9-44C8-423E-89DF-6767573F0823}">
      <dgm:prSet/>
      <dgm:spPr/>
      <dgm:t>
        <a:bodyPr/>
        <a:lstStyle/>
        <a:p>
          <a:endParaRPr lang="es-EC"/>
        </a:p>
      </dgm:t>
    </dgm:pt>
    <dgm:pt modelId="{D936DA65-ABEF-40AF-B4AE-A8A2F3F40658}" type="sibTrans" cxnId="{E36C3BE9-44C8-423E-89DF-6767573F0823}">
      <dgm:prSet/>
      <dgm:spPr/>
      <dgm:t>
        <a:bodyPr/>
        <a:lstStyle/>
        <a:p>
          <a:endParaRPr lang="es-EC"/>
        </a:p>
      </dgm:t>
    </dgm:pt>
    <dgm:pt modelId="{81FC594A-263B-465C-912E-73863F06AB65}" type="pres">
      <dgm:prSet presAssocID="{C80E0FA4-FCF4-46CA-BE28-94A8F691C144}" presName="linearFlow" presStyleCnt="0">
        <dgm:presLayoutVars>
          <dgm:resizeHandles val="exact"/>
        </dgm:presLayoutVars>
      </dgm:prSet>
      <dgm:spPr/>
    </dgm:pt>
    <dgm:pt modelId="{BCBCA5DC-475C-4F6C-8358-20E49E9B7546}" type="pres">
      <dgm:prSet presAssocID="{B14B3BFB-9714-4C62-AB0A-DAE611769D00}" presName="node" presStyleLbl="node1" presStyleIdx="0" presStyleCnt="5" custScaleX="25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6703B-BEB1-4E9A-A65A-5370725FFC4D}" type="pres">
      <dgm:prSet presAssocID="{01A9B80B-6963-44BC-B474-BFAB6DC1C85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80E659C-68B0-4B66-8566-7DA32123CFA8}" type="pres">
      <dgm:prSet presAssocID="{01A9B80B-6963-44BC-B474-BFAB6DC1C857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93780289-F184-44BB-B279-6E4C8345A04B}" type="pres">
      <dgm:prSet presAssocID="{FEC213C1-BC7D-4EAE-86DC-082ED5C54EC4}" presName="node" presStyleLbl="node1" presStyleIdx="1" presStyleCnt="5" custScaleX="25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E22D-EC64-45C0-A0FD-1CB3BA380887}" type="pres">
      <dgm:prSet presAssocID="{68992651-03C4-41B0-8567-E210AFD28629}" presName="sibTrans" presStyleLbl="sibTrans2D1" presStyleIdx="1" presStyleCnt="4"/>
      <dgm:spPr/>
      <dgm:t>
        <a:bodyPr/>
        <a:lstStyle/>
        <a:p>
          <a:endParaRPr lang="es-EC"/>
        </a:p>
      </dgm:t>
    </dgm:pt>
    <dgm:pt modelId="{D84F7157-0A13-468F-BF50-6087B5354B3D}" type="pres">
      <dgm:prSet presAssocID="{68992651-03C4-41B0-8567-E210AFD28629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0CE872F5-C5AA-478B-9CC8-2E74F114537F}" type="pres">
      <dgm:prSet presAssocID="{6D8268EB-ADB7-4666-A60A-AD711E7619B3}" presName="node" presStyleLbl="node1" presStyleIdx="2" presStyleCnt="5" custScaleX="25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B0199-23C8-4962-9112-B2A5C061092F}" type="pres">
      <dgm:prSet presAssocID="{6C5D2BC1-D526-48E2-BB5A-2F5094BFCFA6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DBD74C1-C5DF-4166-99F2-93E5EB5ED5E0}" type="pres">
      <dgm:prSet presAssocID="{6C5D2BC1-D526-48E2-BB5A-2F5094BFCFA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6664117-CAA3-4DE1-8B83-ACD327A46EB9}" type="pres">
      <dgm:prSet presAssocID="{E7FCF430-D43C-4F3D-869A-A3142871FC27}" presName="node" presStyleLbl="node1" presStyleIdx="3" presStyleCnt="5" custScaleX="25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8C7274-5C19-4CF9-90E6-2EF523E5BB63}" type="pres">
      <dgm:prSet presAssocID="{139E0809-55FB-4942-967F-D2D8A6398D97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6F9E10D-432F-473D-A418-8E0C1D2C8BA3}" type="pres">
      <dgm:prSet presAssocID="{139E0809-55FB-4942-967F-D2D8A6398D97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BD9B0448-5DC2-487B-827F-9A430E0A191E}" type="pres">
      <dgm:prSet presAssocID="{A6BC05E2-0E10-4CE6-B0C0-B88C6460992B}" presName="node" presStyleLbl="node1" presStyleIdx="4" presStyleCnt="5" custScaleX="25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F1B3B0-4469-4ECF-A8DA-223459348FD6}" srcId="{C80E0FA4-FCF4-46CA-BE28-94A8F691C144}" destId="{B14B3BFB-9714-4C62-AB0A-DAE611769D00}" srcOrd="0" destOrd="0" parTransId="{F0DE2709-2284-4C8A-92FB-F0FB5F7B49A9}" sibTransId="{01A9B80B-6963-44BC-B474-BFAB6DC1C857}"/>
    <dgm:cxn modelId="{9932D11A-D4F5-4855-86AD-707008D148C3}" type="presOf" srcId="{68992651-03C4-41B0-8567-E210AFD28629}" destId="{3E49E22D-EC64-45C0-A0FD-1CB3BA380887}" srcOrd="0" destOrd="0" presId="urn:microsoft.com/office/officeart/2005/8/layout/process2"/>
    <dgm:cxn modelId="{40CDDC0A-CE95-4E28-9F77-B61D361323E3}" srcId="{C80E0FA4-FCF4-46CA-BE28-94A8F691C144}" destId="{FEC213C1-BC7D-4EAE-86DC-082ED5C54EC4}" srcOrd="1" destOrd="0" parTransId="{79BA2D44-6945-41AA-B219-0DF4E9F902A5}" sibTransId="{68992651-03C4-41B0-8567-E210AFD28629}"/>
    <dgm:cxn modelId="{3D1E1926-BC05-4065-A6CD-99B26DB3ABBB}" type="presOf" srcId="{6D8268EB-ADB7-4666-A60A-AD711E7619B3}" destId="{0CE872F5-C5AA-478B-9CC8-2E74F114537F}" srcOrd="0" destOrd="0" presId="urn:microsoft.com/office/officeart/2005/8/layout/process2"/>
    <dgm:cxn modelId="{B0231DAE-C54F-4014-9AF5-0782C2F49425}" type="presOf" srcId="{E7FCF430-D43C-4F3D-869A-A3142871FC27}" destId="{86664117-CAA3-4DE1-8B83-ACD327A46EB9}" srcOrd="0" destOrd="0" presId="urn:microsoft.com/office/officeart/2005/8/layout/process2"/>
    <dgm:cxn modelId="{96D84912-70E2-411A-A008-FFF8BE9779B6}" type="presOf" srcId="{A6BC05E2-0E10-4CE6-B0C0-B88C6460992B}" destId="{BD9B0448-5DC2-487B-827F-9A430E0A191E}" srcOrd="0" destOrd="0" presId="urn:microsoft.com/office/officeart/2005/8/layout/process2"/>
    <dgm:cxn modelId="{0D874741-D104-4C31-A023-EE7E8A91A595}" srcId="{C80E0FA4-FCF4-46CA-BE28-94A8F691C144}" destId="{6D8268EB-ADB7-4666-A60A-AD711E7619B3}" srcOrd="2" destOrd="0" parTransId="{58DE68EC-EA04-41E5-8AFC-ED6D8170B588}" sibTransId="{6C5D2BC1-D526-48E2-BB5A-2F5094BFCFA6}"/>
    <dgm:cxn modelId="{93F93A0A-E6AA-4ED7-9A90-AC45581F69CC}" type="presOf" srcId="{01A9B80B-6963-44BC-B474-BFAB6DC1C857}" destId="{20D6703B-BEB1-4E9A-A65A-5370725FFC4D}" srcOrd="0" destOrd="0" presId="urn:microsoft.com/office/officeart/2005/8/layout/process2"/>
    <dgm:cxn modelId="{A9EF91BD-FA73-4EEE-B74D-16AE26373B0A}" type="presOf" srcId="{B14B3BFB-9714-4C62-AB0A-DAE611769D00}" destId="{BCBCA5DC-475C-4F6C-8358-20E49E9B7546}" srcOrd="0" destOrd="0" presId="urn:microsoft.com/office/officeart/2005/8/layout/process2"/>
    <dgm:cxn modelId="{E36C3BE9-44C8-423E-89DF-6767573F0823}" srcId="{C80E0FA4-FCF4-46CA-BE28-94A8F691C144}" destId="{A6BC05E2-0E10-4CE6-B0C0-B88C6460992B}" srcOrd="4" destOrd="0" parTransId="{B4E12C9B-C9CC-46F7-B32E-2944A01C9F61}" sibTransId="{D936DA65-ABEF-40AF-B4AE-A8A2F3F40658}"/>
    <dgm:cxn modelId="{6A95F7FC-5AD2-45EB-879D-EA87C72150E2}" type="presOf" srcId="{139E0809-55FB-4942-967F-D2D8A6398D97}" destId="{158C7274-5C19-4CF9-90E6-2EF523E5BB63}" srcOrd="0" destOrd="0" presId="urn:microsoft.com/office/officeart/2005/8/layout/process2"/>
    <dgm:cxn modelId="{BF88A9E5-3346-4A9C-9D1D-2B93E105E0D8}" type="presOf" srcId="{139E0809-55FB-4942-967F-D2D8A6398D97}" destId="{A6F9E10D-432F-473D-A418-8E0C1D2C8BA3}" srcOrd="1" destOrd="0" presId="urn:microsoft.com/office/officeart/2005/8/layout/process2"/>
    <dgm:cxn modelId="{E726D785-2774-4EED-B8C9-C283CF9BCC13}" type="presOf" srcId="{01A9B80B-6963-44BC-B474-BFAB6DC1C857}" destId="{F80E659C-68B0-4B66-8566-7DA32123CFA8}" srcOrd="1" destOrd="0" presId="urn:microsoft.com/office/officeart/2005/8/layout/process2"/>
    <dgm:cxn modelId="{BC4E2405-429A-42DD-A45B-790A3713CE4C}" type="presOf" srcId="{6C5D2BC1-D526-48E2-BB5A-2F5094BFCFA6}" destId="{BDBD74C1-C5DF-4166-99F2-93E5EB5ED5E0}" srcOrd="1" destOrd="0" presId="urn:microsoft.com/office/officeart/2005/8/layout/process2"/>
    <dgm:cxn modelId="{05319835-DE41-4A0B-B81C-24E00FEB7388}" type="presOf" srcId="{C80E0FA4-FCF4-46CA-BE28-94A8F691C144}" destId="{81FC594A-263B-465C-912E-73863F06AB65}" srcOrd="0" destOrd="0" presId="urn:microsoft.com/office/officeart/2005/8/layout/process2"/>
    <dgm:cxn modelId="{CC82DBA5-D7C1-4E69-9D3C-4D1C4A0F40B1}" type="presOf" srcId="{68992651-03C4-41B0-8567-E210AFD28629}" destId="{D84F7157-0A13-468F-BF50-6087B5354B3D}" srcOrd="1" destOrd="0" presId="urn:microsoft.com/office/officeart/2005/8/layout/process2"/>
    <dgm:cxn modelId="{1F716C5C-CC7B-4CD2-AA7A-9340213A8175}" srcId="{C80E0FA4-FCF4-46CA-BE28-94A8F691C144}" destId="{E7FCF430-D43C-4F3D-869A-A3142871FC27}" srcOrd="3" destOrd="0" parTransId="{772A19C1-0404-4434-88BD-B1E8D5BC14A3}" sibTransId="{139E0809-55FB-4942-967F-D2D8A6398D97}"/>
    <dgm:cxn modelId="{17F97DD0-57E7-4574-A42A-D9E63EB78CED}" type="presOf" srcId="{FEC213C1-BC7D-4EAE-86DC-082ED5C54EC4}" destId="{93780289-F184-44BB-B279-6E4C8345A04B}" srcOrd="0" destOrd="0" presId="urn:microsoft.com/office/officeart/2005/8/layout/process2"/>
    <dgm:cxn modelId="{4EF5C92C-B5F2-42A4-9785-6DE864F1068E}" type="presOf" srcId="{6C5D2BC1-D526-48E2-BB5A-2F5094BFCFA6}" destId="{EEDB0199-23C8-4962-9112-B2A5C061092F}" srcOrd="0" destOrd="0" presId="urn:microsoft.com/office/officeart/2005/8/layout/process2"/>
    <dgm:cxn modelId="{212DF03A-CBE9-45FB-A081-C7D936D8B897}" type="presParOf" srcId="{81FC594A-263B-465C-912E-73863F06AB65}" destId="{BCBCA5DC-475C-4F6C-8358-20E49E9B7546}" srcOrd="0" destOrd="0" presId="urn:microsoft.com/office/officeart/2005/8/layout/process2"/>
    <dgm:cxn modelId="{08FF523B-EC14-4A15-AA12-18EAF954B682}" type="presParOf" srcId="{81FC594A-263B-465C-912E-73863F06AB65}" destId="{20D6703B-BEB1-4E9A-A65A-5370725FFC4D}" srcOrd="1" destOrd="0" presId="urn:microsoft.com/office/officeart/2005/8/layout/process2"/>
    <dgm:cxn modelId="{FC22A95E-672F-4C52-A054-F55695725D91}" type="presParOf" srcId="{20D6703B-BEB1-4E9A-A65A-5370725FFC4D}" destId="{F80E659C-68B0-4B66-8566-7DA32123CFA8}" srcOrd="0" destOrd="0" presId="urn:microsoft.com/office/officeart/2005/8/layout/process2"/>
    <dgm:cxn modelId="{95FCCF68-656B-4EEF-8B14-ED15544254F5}" type="presParOf" srcId="{81FC594A-263B-465C-912E-73863F06AB65}" destId="{93780289-F184-44BB-B279-6E4C8345A04B}" srcOrd="2" destOrd="0" presId="urn:microsoft.com/office/officeart/2005/8/layout/process2"/>
    <dgm:cxn modelId="{2D32A958-B374-4935-8892-4534C5F586F7}" type="presParOf" srcId="{81FC594A-263B-465C-912E-73863F06AB65}" destId="{3E49E22D-EC64-45C0-A0FD-1CB3BA380887}" srcOrd="3" destOrd="0" presId="urn:microsoft.com/office/officeart/2005/8/layout/process2"/>
    <dgm:cxn modelId="{EAF3C3D5-8A0C-439F-8CE7-90180D89F4F5}" type="presParOf" srcId="{3E49E22D-EC64-45C0-A0FD-1CB3BA380887}" destId="{D84F7157-0A13-468F-BF50-6087B5354B3D}" srcOrd="0" destOrd="0" presId="urn:microsoft.com/office/officeart/2005/8/layout/process2"/>
    <dgm:cxn modelId="{24DC0810-D7FE-41E0-93B8-C0F4BF399B6B}" type="presParOf" srcId="{81FC594A-263B-465C-912E-73863F06AB65}" destId="{0CE872F5-C5AA-478B-9CC8-2E74F114537F}" srcOrd="4" destOrd="0" presId="urn:microsoft.com/office/officeart/2005/8/layout/process2"/>
    <dgm:cxn modelId="{6DA16BE1-33DC-4CD8-98FA-BAFBD85B639C}" type="presParOf" srcId="{81FC594A-263B-465C-912E-73863F06AB65}" destId="{EEDB0199-23C8-4962-9112-B2A5C061092F}" srcOrd="5" destOrd="0" presId="urn:microsoft.com/office/officeart/2005/8/layout/process2"/>
    <dgm:cxn modelId="{7CFBCBAA-EF09-4C23-843F-D5D687D5867F}" type="presParOf" srcId="{EEDB0199-23C8-4962-9112-B2A5C061092F}" destId="{BDBD74C1-C5DF-4166-99F2-93E5EB5ED5E0}" srcOrd="0" destOrd="0" presId="urn:microsoft.com/office/officeart/2005/8/layout/process2"/>
    <dgm:cxn modelId="{4C187DC7-4365-48A4-A374-D0CF9EECFA53}" type="presParOf" srcId="{81FC594A-263B-465C-912E-73863F06AB65}" destId="{86664117-CAA3-4DE1-8B83-ACD327A46EB9}" srcOrd="6" destOrd="0" presId="urn:microsoft.com/office/officeart/2005/8/layout/process2"/>
    <dgm:cxn modelId="{9010C306-7E99-4FD3-85EC-81BA5391DB04}" type="presParOf" srcId="{81FC594A-263B-465C-912E-73863F06AB65}" destId="{158C7274-5C19-4CF9-90E6-2EF523E5BB63}" srcOrd="7" destOrd="0" presId="urn:microsoft.com/office/officeart/2005/8/layout/process2"/>
    <dgm:cxn modelId="{99B64454-A161-45C6-A157-3EE8373C78CE}" type="presParOf" srcId="{158C7274-5C19-4CF9-90E6-2EF523E5BB63}" destId="{A6F9E10D-432F-473D-A418-8E0C1D2C8BA3}" srcOrd="0" destOrd="0" presId="urn:microsoft.com/office/officeart/2005/8/layout/process2"/>
    <dgm:cxn modelId="{2AC30861-FF51-42B2-A8A2-33E1B7ED14AE}" type="presParOf" srcId="{81FC594A-263B-465C-912E-73863F06AB65}" destId="{BD9B0448-5DC2-487B-827F-9A430E0A191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0E0FA4-FCF4-46CA-BE28-94A8F691C144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14B3BFB-9714-4C62-AB0A-DAE611769D00}">
      <dgm:prSet phldrT="[Texto]" custT="1"/>
      <dgm:spPr/>
      <dgm:t>
        <a:bodyPr/>
        <a:lstStyle/>
        <a:p>
          <a:r>
            <a:rPr lang="es-EC" sz="1200" dirty="0" smtClean="0"/>
            <a:t>Al comparar los dos flujos se establece que no existe una relación directa entre la IED de calzado y las exportaciones de calzado</a:t>
          </a:r>
          <a:endParaRPr lang="es-EC" sz="1200" dirty="0"/>
        </a:p>
      </dgm:t>
    </dgm:pt>
    <dgm:pt modelId="{F0DE2709-2284-4C8A-92FB-F0FB5F7B49A9}" type="parTrans" cxnId="{92F1B3B0-4469-4ECF-A8DA-223459348FD6}">
      <dgm:prSet/>
      <dgm:spPr/>
      <dgm:t>
        <a:bodyPr/>
        <a:lstStyle/>
        <a:p>
          <a:endParaRPr lang="es-EC"/>
        </a:p>
      </dgm:t>
    </dgm:pt>
    <dgm:pt modelId="{01A9B80B-6963-44BC-B474-BFAB6DC1C857}" type="sibTrans" cxnId="{92F1B3B0-4469-4ECF-A8DA-223459348FD6}">
      <dgm:prSet/>
      <dgm:spPr/>
      <dgm:t>
        <a:bodyPr/>
        <a:lstStyle/>
        <a:p>
          <a:endParaRPr lang="es-EC"/>
        </a:p>
      </dgm:t>
    </dgm:pt>
    <dgm:pt modelId="{FEC213C1-BC7D-4EAE-86DC-082ED5C54EC4}">
      <dgm:prSet phldrT="[Texto]" custT="1"/>
      <dgm:spPr/>
      <dgm:t>
        <a:bodyPr/>
        <a:lstStyle/>
        <a:p>
          <a:r>
            <a:rPr lang="es-EC" sz="1200" dirty="0" smtClean="0"/>
            <a:t>En el periodo 2010 – 2014 parecen tener un comportamiento similar, pues mantienen un nivel de crecimiento promedio del 7%</a:t>
          </a:r>
          <a:endParaRPr lang="es-EC" sz="1200" dirty="0"/>
        </a:p>
      </dgm:t>
    </dgm:pt>
    <dgm:pt modelId="{79BA2D44-6945-41AA-B219-0DF4E9F902A5}" type="parTrans" cxnId="{40CDDC0A-CE95-4E28-9F77-B61D361323E3}">
      <dgm:prSet/>
      <dgm:spPr/>
      <dgm:t>
        <a:bodyPr/>
        <a:lstStyle/>
        <a:p>
          <a:endParaRPr lang="es-EC"/>
        </a:p>
      </dgm:t>
    </dgm:pt>
    <dgm:pt modelId="{68992651-03C4-41B0-8567-E210AFD28629}" type="sibTrans" cxnId="{40CDDC0A-CE95-4E28-9F77-B61D361323E3}">
      <dgm:prSet/>
      <dgm:spPr/>
      <dgm:t>
        <a:bodyPr/>
        <a:lstStyle/>
        <a:p>
          <a:endParaRPr lang="es-EC"/>
        </a:p>
      </dgm:t>
    </dgm:pt>
    <dgm:pt modelId="{6D8268EB-ADB7-4666-A60A-AD711E7619B3}">
      <dgm:prSet phldrT="[Texto]" custT="1"/>
      <dgm:spPr/>
      <dgm:t>
        <a:bodyPr/>
        <a:lstStyle/>
        <a:p>
          <a:r>
            <a:rPr lang="es-EC" sz="1200" dirty="0" smtClean="0"/>
            <a:t>El único año en el que se tiene un comportamiento diferente es el año 2015 </a:t>
          </a:r>
          <a:endParaRPr lang="es-EC" sz="1200" dirty="0"/>
        </a:p>
      </dgm:t>
    </dgm:pt>
    <dgm:pt modelId="{58DE68EC-EA04-41E5-8AFC-ED6D8170B588}" type="parTrans" cxnId="{0D874741-D104-4C31-A023-EE7E8A91A595}">
      <dgm:prSet/>
      <dgm:spPr/>
      <dgm:t>
        <a:bodyPr/>
        <a:lstStyle/>
        <a:p>
          <a:endParaRPr lang="es-EC"/>
        </a:p>
      </dgm:t>
    </dgm:pt>
    <dgm:pt modelId="{6C5D2BC1-D526-48E2-BB5A-2F5094BFCFA6}" type="sibTrans" cxnId="{0D874741-D104-4C31-A023-EE7E8A91A595}">
      <dgm:prSet/>
      <dgm:spPr/>
      <dgm:t>
        <a:bodyPr/>
        <a:lstStyle/>
        <a:p>
          <a:endParaRPr lang="es-EC"/>
        </a:p>
      </dgm:t>
    </dgm:pt>
    <dgm:pt modelId="{E7FCF430-D43C-4F3D-869A-A3142871FC27}">
      <dgm:prSet phldrT="[Texto]" custT="1"/>
      <dgm:spPr/>
      <dgm:t>
        <a:bodyPr/>
        <a:lstStyle/>
        <a:p>
          <a:r>
            <a:rPr lang="es-EC" sz="1100" dirty="0" smtClean="0"/>
            <a:t> </a:t>
          </a:r>
          <a:r>
            <a:rPr lang="es-EC" sz="1200" dirty="0" smtClean="0"/>
            <a:t>En donde la IED se incrementó y las exportaciones disminuyeron con 38 millones de USD y 26 respectivamente</a:t>
          </a:r>
          <a:endParaRPr lang="es-EC" sz="1200" dirty="0"/>
        </a:p>
      </dgm:t>
    </dgm:pt>
    <dgm:pt modelId="{772A19C1-0404-4434-88BD-B1E8D5BC14A3}" type="parTrans" cxnId="{1F716C5C-CC7B-4CD2-AA7A-9340213A8175}">
      <dgm:prSet/>
      <dgm:spPr/>
      <dgm:t>
        <a:bodyPr/>
        <a:lstStyle/>
        <a:p>
          <a:endParaRPr lang="es-EC"/>
        </a:p>
      </dgm:t>
    </dgm:pt>
    <dgm:pt modelId="{139E0809-55FB-4942-967F-D2D8A6398D97}" type="sibTrans" cxnId="{1F716C5C-CC7B-4CD2-AA7A-9340213A8175}">
      <dgm:prSet/>
      <dgm:spPr/>
      <dgm:t>
        <a:bodyPr/>
        <a:lstStyle/>
        <a:p>
          <a:endParaRPr lang="es-EC"/>
        </a:p>
      </dgm:t>
    </dgm:pt>
    <dgm:pt modelId="{A6BC05E2-0E10-4CE6-B0C0-B88C6460992B}">
      <dgm:prSet phldrT="[Texto]"/>
      <dgm:spPr/>
      <dgm:t>
        <a:bodyPr/>
        <a:lstStyle/>
        <a:p>
          <a:r>
            <a:rPr lang="es-EC" dirty="0" smtClean="0"/>
            <a:t>La IED influencia positivamente en el crecimiento de la industria manufacturera del calzado</a:t>
          </a:r>
          <a:endParaRPr lang="es-EC" dirty="0"/>
        </a:p>
      </dgm:t>
    </dgm:pt>
    <dgm:pt modelId="{B4E12C9B-C9CC-46F7-B32E-2944A01C9F61}" type="parTrans" cxnId="{E36C3BE9-44C8-423E-89DF-6767573F0823}">
      <dgm:prSet/>
      <dgm:spPr/>
      <dgm:t>
        <a:bodyPr/>
        <a:lstStyle/>
        <a:p>
          <a:endParaRPr lang="es-EC"/>
        </a:p>
      </dgm:t>
    </dgm:pt>
    <dgm:pt modelId="{D936DA65-ABEF-40AF-B4AE-A8A2F3F40658}" type="sibTrans" cxnId="{E36C3BE9-44C8-423E-89DF-6767573F0823}">
      <dgm:prSet/>
      <dgm:spPr/>
      <dgm:t>
        <a:bodyPr/>
        <a:lstStyle/>
        <a:p>
          <a:endParaRPr lang="es-EC"/>
        </a:p>
      </dgm:t>
    </dgm:pt>
    <dgm:pt modelId="{81FC594A-263B-465C-912E-73863F06AB65}" type="pres">
      <dgm:prSet presAssocID="{C80E0FA4-FCF4-46CA-BE28-94A8F691C144}" presName="linearFlow" presStyleCnt="0">
        <dgm:presLayoutVars>
          <dgm:resizeHandles val="exact"/>
        </dgm:presLayoutVars>
      </dgm:prSet>
      <dgm:spPr/>
    </dgm:pt>
    <dgm:pt modelId="{BCBCA5DC-475C-4F6C-8358-20E49E9B7546}" type="pres">
      <dgm:prSet presAssocID="{B14B3BFB-9714-4C62-AB0A-DAE611769D00}" presName="node" presStyleLbl="node1" presStyleIdx="0" presStyleCnt="5" custScaleX="333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6703B-BEB1-4E9A-A65A-5370725FFC4D}" type="pres">
      <dgm:prSet presAssocID="{01A9B80B-6963-44BC-B474-BFAB6DC1C85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80E659C-68B0-4B66-8566-7DA32123CFA8}" type="pres">
      <dgm:prSet presAssocID="{01A9B80B-6963-44BC-B474-BFAB6DC1C857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93780289-F184-44BB-B279-6E4C8345A04B}" type="pres">
      <dgm:prSet presAssocID="{FEC213C1-BC7D-4EAE-86DC-082ED5C54EC4}" presName="node" presStyleLbl="node1" presStyleIdx="1" presStyleCnt="5" custScaleX="333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E22D-EC64-45C0-A0FD-1CB3BA380887}" type="pres">
      <dgm:prSet presAssocID="{68992651-03C4-41B0-8567-E210AFD28629}" presName="sibTrans" presStyleLbl="sibTrans2D1" presStyleIdx="1" presStyleCnt="4"/>
      <dgm:spPr/>
      <dgm:t>
        <a:bodyPr/>
        <a:lstStyle/>
        <a:p>
          <a:endParaRPr lang="es-EC"/>
        </a:p>
      </dgm:t>
    </dgm:pt>
    <dgm:pt modelId="{D84F7157-0A13-468F-BF50-6087B5354B3D}" type="pres">
      <dgm:prSet presAssocID="{68992651-03C4-41B0-8567-E210AFD28629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0CE872F5-C5AA-478B-9CC8-2E74F114537F}" type="pres">
      <dgm:prSet presAssocID="{6D8268EB-ADB7-4666-A60A-AD711E7619B3}" presName="node" presStyleLbl="node1" presStyleIdx="2" presStyleCnt="5" custScaleX="333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DB0199-23C8-4962-9112-B2A5C061092F}" type="pres">
      <dgm:prSet presAssocID="{6C5D2BC1-D526-48E2-BB5A-2F5094BFCFA6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DBD74C1-C5DF-4166-99F2-93E5EB5ED5E0}" type="pres">
      <dgm:prSet presAssocID="{6C5D2BC1-D526-48E2-BB5A-2F5094BFCFA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6664117-CAA3-4DE1-8B83-ACD327A46EB9}" type="pres">
      <dgm:prSet presAssocID="{E7FCF430-D43C-4F3D-869A-A3142871FC27}" presName="node" presStyleLbl="node1" presStyleIdx="3" presStyleCnt="5" custScaleX="329817" custLinFactNeighborX="4504" custLinFactNeighborY="6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8C7274-5C19-4CF9-90E6-2EF523E5BB63}" type="pres">
      <dgm:prSet presAssocID="{139E0809-55FB-4942-967F-D2D8A6398D97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6F9E10D-432F-473D-A418-8E0C1D2C8BA3}" type="pres">
      <dgm:prSet presAssocID="{139E0809-55FB-4942-967F-D2D8A6398D97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BD9B0448-5DC2-487B-827F-9A430E0A191E}" type="pres">
      <dgm:prSet presAssocID="{A6BC05E2-0E10-4CE6-B0C0-B88C6460992B}" presName="node" presStyleLbl="node1" presStyleIdx="4" presStyleCnt="5" custScaleX="3208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F1B3B0-4469-4ECF-A8DA-223459348FD6}" srcId="{C80E0FA4-FCF4-46CA-BE28-94A8F691C144}" destId="{B14B3BFB-9714-4C62-AB0A-DAE611769D00}" srcOrd="0" destOrd="0" parTransId="{F0DE2709-2284-4C8A-92FB-F0FB5F7B49A9}" sibTransId="{01A9B80B-6963-44BC-B474-BFAB6DC1C857}"/>
    <dgm:cxn modelId="{45BB6AC1-8480-4A77-9457-9C7E30AC39F1}" type="presOf" srcId="{B14B3BFB-9714-4C62-AB0A-DAE611769D00}" destId="{BCBCA5DC-475C-4F6C-8358-20E49E9B7546}" srcOrd="0" destOrd="0" presId="urn:microsoft.com/office/officeart/2005/8/layout/process2"/>
    <dgm:cxn modelId="{40CDDC0A-CE95-4E28-9F77-B61D361323E3}" srcId="{C80E0FA4-FCF4-46CA-BE28-94A8F691C144}" destId="{FEC213C1-BC7D-4EAE-86DC-082ED5C54EC4}" srcOrd="1" destOrd="0" parTransId="{79BA2D44-6945-41AA-B219-0DF4E9F902A5}" sibTransId="{68992651-03C4-41B0-8567-E210AFD28629}"/>
    <dgm:cxn modelId="{9DB30A09-AC3B-4C2D-A074-C3C3EB3EAECB}" type="presOf" srcId="{01A9B80B-6963-44BC-B474-BFAB6DC1C857}" destId="{20D6703B-BEB1-4E9A-A65A-5370725FFC4D}" srcOrd="0" destOrd="0" presId="urn:microsoft.com/office/officeart/2005/8/layout/process2"/>
    <dgm:cxn modelId="{74C485F6-E0F2-4C82-98E7-8BA41B6854A0}" type="presOf" srcId="{FEC213C1-BC7D-4EAE-86DC-082ED5C54EC4}" destId="{93780289-F184-44BB-B279-6E4C8345A04B}" srcOrd="0" destOrd="0" presId="urn:microsoft.com/office/officeart/2005/8/layout/process2"/>
    <dgm:cxn modelId="{C4DB833B-9773-4BA5-9B5B-E64396606DB0}" type="presOf" srcId="{A6BC05E2-0E10-4CE6-B0C0-B88C6460992B}" destId="{BD9B0448-5DC2-487B-827F-9A430E0A191E}" srcOrd="0" destOrd="0" presId="urn:microsoft.com/office/officeart/2005/8/layout/process2"/>
    <dgm:cxn modelId="{0D874741-D104-4C31-A023-EE7E8A91A595}" srcId="{C80E0FA4-FCF4-46CA-BE28-94A8F691C144}" destId="{6D8268EB-ADB7-4666-A60A-AD711E7619B3}" srcOrd="2" destOrd="0" parTransId="{58DE68EC-EA04-41E5-8AFC-ED6D8170B588}" sibTransId="{6C5D2BC1-D526-48E2-BB5A-2F5094BFCFA6}"/>
    <dgm:cxn modelId="{E36C3BE9-44C8-423E-89DF-6767573F0823}" srcId="{C80E0FA4-FCF4-46CA-BE28-94A8F691C144}" destId="{A6BC05E2-0E10-4CE6-B0C0-B88C6460992B}" srcOrd="4" destOrd="0" parTransId="{B4E12C9B-C9CC-46F7-B32E-2944A01C9F61}" sibTransId="{D936DA65-ABEF-40AF-B4AE-A8A2F3F40658}"/>
    <dgm:cxn modelId="{DF94D506-4703-4DC1-812E-C08A4D4A5E49}" type="presOf" srcId="{139E0809-55FB-4942-967F-D2D8A6398D97}" destId="{A6F9E10D-432F-473D-A418-8E0C1D2C8BA3}" srcOrd="1" destOrd="0" presId="urn:microsoft.com/office/officeart/2005/8/layout/process2"/>
    <dgm:cxn modelId="{FB0EA545-7934-42CA-98AC-D2AAC72D8558}" type="presOf" srcId="{01A9B80B-6963-44BC-B474-BFAB6DC1C857}" destId="{F80E659C-68B0-4B66-8566-7DA32123CFA8}" srcOrd="1" destOrd="0" presId="urn:microsoft.com/office/officeart/2005/8/layout/process2"/>
    <dgm:cxn modelId="{ACB75F00-1B03-41A0-BF0F-61746AA0D3BA}" type="presOf" srcId="{6C5D2BC1-D526-48E2-BB5A-2F5094BFCFA6}" destId="{BDBD74C1-C5DF-4166-99F2-93E5EB5ED5E0}" srcOrd="1" destOrd="0" presId="urn:microsoft.com/office/officeart/2005/8/layout/process2"/>
    <dgm:cxn modelId="{F9B23249-F1BC-4B61-80B5-CAA4E8092DA6}" type="presOf" srcId="{C80E0FA4-FCF4-46CA-BE28-94A8F691C144}" destId="{81FC594A-263B-465C-912E-73863F06AB65}" srcOrd="0" destOrd="0" presId="urn:microsoft.com/office/officeart/2005/8/layout/process2"/>
    <dgm:cxn modelId="{A8E98D24-7730-48FC-94CE-E2BB71DC15CF}" type="presOf" srcId="{6D8268EB-ADB7-4666-A60A-AD711E7619B3}" destId="{0CE872F5-C5AA-478B-9CC8-2E74F114537F}" srcOrd="0" destOrd="0" presId="urn:microsoft.com/office/officeart/2005/8/layout/process2"/>
    <dgm:cxn modelId="{7B3A6E12-79C4-49D5-8E4A-6F7344D97E3C}" type="presOf" srcId="{68992651-03C4-41B0-8567-E210AFD28629}" destId="{3E49E22D-EC64-45C0-A0FD-1CB3BA380887}" srcOrd="0" destOrd="0" presId="urn:microsoft.com/office/officeart/2005/8/layout/process2"/>
    <dgm:cxn modelId="{152DAEC8-42BE-4BFB-9053-C7E1E9FA2A7F}" type="presOf" srcId="{139E0809-55FB-4942-967F-D2D8A6398D97}" destId="{158C7274-5C19-4CF9-90E6-2EF523E5BB63}" srcOrd="0" destOrd="0" presId="urn:microsoft.com/office/officeart/2005/8/layout/process2"/>
    <dgm:cxn modelId="{1F716C5C-CC7B-4CD2-AA7A-9340213A8175}" srcId="{C80E0FA4-FCF4-46CA-BE28-94A8F691C144}" destId="{E7FCF430-D43C-4F3D-869A-A3142871FC27}" srcOrd="3" destOrd="0" parTransId="{772A19C1-0404-4434-88BD-B1E8D5BC14A3}" sibTransId="{139E0809-55FB-4942-967F-D2D8A6398D97}"/>
    <dgm:cxn modelId="{6EFC1F0E-9659-4881-B506-45DB394A3050}" type="presOf" srcId="{E7FCF430-D43C-4F3D-869A-A3142871FC27}" destId="{86664117-CAA3-4DE1-8B83-ACD327A46EB9}" srcOrd="0" destOrd="0" presId="urn:microsoft.com/office/officeart/2005/8/layout/process2"/>
    <dgm:cxn modelId="{E6BD995E-3881-4E7F-B96B-8B414A82231E}" type="presOf" srcId="{6C5D2BC1-D526-48E2-BB5A-2F5094BFCFA6}" destId="{EEDB0199-23C8-4962-9112-B2A5C061092F}" srcOrd="0" destOrd="0" presId="urn:microsoft.com/office/officeart/2005/8/layout/process2"/>
    <dgm:cxn modelId="{F7F91A28-8F05-46AE-A256-9F32EFC46375}" type="presOf" srcId="{68992651-03C4-41B0-8567-E210AFD28629}" destId="{D84F7157-0A13-468F-BF50-6087B5354B3D}" srcOrd="1" destOrd="0" presId="urn:microsoft.com/office/officeart/2005/8/layout/process2"/>
    <dgm:cxn modelId="{B78272A1-9316-447D-A2B8-7E46AA83F0D5}" type="presParOf" srcId="{81FC594A-263B-465C-912E-73863F06AB65}" destId="{BCBCA5DC-475C-4F6C-8358-20E49E9B7546}" srcOrd="0" destOrd="0" presId="urn:microsoft.com/office/officeart/2005/8/layout/process2"/>
    <dgm:cxn modelId="{2969AB01-475F-4E51-8461-9EA3D566038F}" type="presParOf" srcId="{81FC594A-263B-465C-912E-73863F06AB65}" destId="{20D6703B-BEB1-4E9A-A65A-5370725FFC4D}" srcOrd="1" destOrd="0" presId="urn:microsoft.com/office/officeart/2005/8/layout/process2"/>
    <dgm:cxn modelId="{B36C35A3-EF1D-4D89-9C15-8C55AD7BDE11}" type="presParOf" srcId="{20D6703B-BEB1-4E9A-A65A-5370725FFC4D}" destId="{F80E659C-68B0-4B66-8566-7DA32123CFA8}" srcOrd="0" destOrd="0" presId="urn:microsoft.com/office/officeart/2005/8/layout/process2"/>
    <dgm:cxn modelId="{32274A30-E253-4F83-AC5F-BE64EC595A9C}" type="presParOf" srcId="{81FC594A-263B-465C-912E-73863F06AB65}" destId="{93780289-F184-44BB-B279-6E4C8345A04B}" srcOrd="2" destOrd="0" presId="urn:microsoft.com/office/officeart/2005/8/layout/process2"/>
    <dgm:cxn modelId="{4B38B3CE-D8FF-46F6-839B-B9910C5F539A}" type="presParOf" srcId="{81FC594A-263B-465C-912E-73863F06AB65}" destId="{3E49E22D-EC64-45C0-A0FD-1CB3BA380887}" srcOrd="3" destOrd="0" presId="urn:microsoft.com/office/officeart/2005/8/layout/process2"/>
    <dgm:cxn modelId="{58D367A5-D030-43D5-A04F-DF49BE8B63B3}" type="presParOf" srcId="{3E49E22D-EC64-45C0-A0FD-1CB3BA380887}" destId="{D84F7157-0A13-468F-BF50-6087B5354B3D}" srcOrd="0" destOrd="0" presId="urn:microsoft.com/office/officeart/2005/8/layout/process2"/>
    <dgm:cxn modelId="{6A033C10-D55F-4D55-8529-FB2B0104B54F}" type="presParOf" srcId="{81FC594A-263B-465C-912E-73863F06AB65}" destId="{0CE872F5-C5AA-478B-9CC8-2E74F114537F}" srcOrd="4" destOrd="0" presId="urn:microsoft.com/office/officeart/2005/8/layout/process2"/>
    <dgm:cxn modelId="{4667AA38-4CED-43AA-8113-08D4CE3331C0}" type="presParOf" srcId="{81FC594A-263B-465C-912E-73863F06AB65}" destId="{EEDB0199-23C8-4962-9112-B2A5C061092F}" srcOrd="5" destOrd="0" presId="urn:microsoft.com/office/officeart/2005/8/layout/process2"/>
    <dgm:cxn modelId="{CEA187CC-1FFD-437E-848F-07F31A68EB39}" type="presParOf" srcId="{EEDB0199-23C8-4962-9112-B2A5C061092F}" destId="{BDBD74C1-C5DF-4166-99F2-93E5EB5ED5E0}" srcOrd="0" destOrd="0" presId="urn:microsoft.com/office/officeart/2005/8/layout/process2"/>
    <dgm:cxn modelId="{23A63435-FD38-43E2-8385-0C0A3B29ED07}" type="presParOf" srcId="{81FC594A-263B-465C-912E-73863F06AB65}" destId="{86664117-CAA3-4DE1-8B83-ACD327A46EB9}" srcOrd="6" destOrd="0" presId="urn:microsoft.com/office/officeart/2005/8/layout/process2"/>
    <dgm:cxn modelId="{FEE7AD29-0373-426E-ADA2-9D1AAD19E169}" type="presParOf" srcId="{81FC594A-263B-465C-912E-73863F06AB65}" destId="{158C7274-5C19-4CF9-90E6-2EF523E5BB63}" srcOrd="7" destOrd="0" presId="urn:microsoft.com/office/officeart/2005/8/layout/process2"/>
    <dgm:cxn modelId="{0BF4B431-ABCF-4F21-964D-7BF6C9A094B9}" type="presParOf" srcId="{158C7274-5C19-4CF9-90E6-2EF523E5BB63}" destId="{A6F9E10D-432F-473D-A418-8E0C1D2C8BA3}" srcOrd="0" destOrd="0" presId="urn:microsoft.com/office/officeart/2005/8/layout/process2"/>
    <dgm:cxn modelId="{9E0086CD-A3D0-4E09-9E3D-CCF47CCFA2AD}" type="presParOf" srcId="{81FC594A-263B-465C-912E-73863F06AB65}" destId="{BD9B0448-5DC2-487B-827F-9A430E0A191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977284-C5EA-4F82-B154-CD5F92A128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1CC654E-C809-4897-A3F2-475E607BBFBF}">
      <dgm:prSet phldrT="[Texto]"/>
      <dgm:spPr/>
      <dgm:t>
        <a:bodyPr/>
        <a:lstStyle/>
        <a:p>
          <a:r>
            <a:rPr lang="es-EC" dirty="0" smtClean="0"/>
            <a:t>La industria del calzado ha tenido un crecimiento importante en los últimos años, esto a razón del mejoramiento de las condiciones productivas que se han desarrollado en el Ecuador</a:t>
          </a:r>
          <a:endParaRPr lang="es-EC" dirty="0"/>
        </a:p>
      </dgm:t>
    </dgm:pt>
    <dgm:pt modelId="{A9B593CB-62F7-4D38-B6C3-E42FCA3638AA}" type="parTrans" cxnId="{D9C794E3-D1C7-4614-ABC7-A510532CF6AF}">
      <dgm:prSet/>
      <dgm:spPr/>
      <dgm:t>
        <a:bodyPr/>
        <a:lstStyle/>
        <a:p>
          <a:endParaRPr lang="es-EC"/>
        </a:p>
      </dgm:t>
    </dgm:pt>
    <dgm:pt modelId="{6DF7165B-2A46-4691-B626-05DB15D9A7AD}" type="sibTrans" cxnId="{D9C794E3-D1C7-4614-ABC7-A510532CF6AF}">
      <dgm:prSet/>
      <dgm:spPr/>
      <dgm:t>
        <a:bodyPr/>
        <a:lstStyle/>
        <a:p>
          <a:endParaRPr lang="es-EC"/>
        </a:p>
      </dgm:t>
    </dgm:pt>
    <dgm:pt modelId="{67F59515-9B81-4066-BFBD-79D4C49E823C}">
      <dgm:prSet phldrT="[Texto]"/>
      <dgm:spPr/>
      <dgm:t>
        <a:bodyPr/>
        <a:lstStyle/>
        <a:p>
          <a:r>
            <a:rPr lang="es-EC" dirty="0" smtClean="0"/>
            <a:t>La inversión extranjera directa es un rubro que ha tenido un comportamiento irregular en el Ecuador, pues este responde mayormente a las situación económica, política y social interna del país</a:t>
          </a:r>
          <a:endParaRPr lang="es-EC" dirty="0"/>
        </a:p>
      </dgm:t>
    </dgm:pt>
    <dgm:pt modelId="{9860029B-062E-4C3A-82EA-3BEE5E79160C}" type="parTrans" cxnId="{00B3E89E-D36B-487B-A130-A486143BF5CE}">
      <dgm:prSet/>
      <dgm:spPr/>
      <dgm:t>
        <a:bodyPr/>
        <a:lstStyle/>
        <a:p>
          <a:endParaRPr lang="es-EC"/>
        </a:p>
      </dgm:t>
    </dgm:pt>
    <dgm:pt modelId="{584721AC-A2FE-4095-9D85-508C05190C62}" type="sibTrans" cxnId="{00B3E89E-D36B-487B-A130-A486143BF5CE}">
      <dgm:prSet/>
      <dgm:spPr/>
      <dgm:t>
        <a:bodyPr/>
        <a:lstStyle/>
        <a:p>
          <a:endParaRPr lang="es-EC"/>
        </a:p>
      </dgm:t>
    </dgm:pt>
    <dgm:pt modelId="{B5C7C5D6-1AD0-4818-967B-01B96BF6F1FA}">
      <dgm:prSet phldrT="[Texto]"/>
      <dgm:spPr/>
      <dgm:t>
        <a:bodyPr/>
        <a:lstStyle/>
        <a:p>
          <a:r>
            <a:rPr lang="es-EC" dirty="0" smtClean="0"/>
            <a:t>Al comparar la información cuantitativa de las exportaciones e inversión, se determina que a razón que crece la IED incrementan las exportaciones de calzado y viceversa</a:t>
          </a:r>
          <a:endParaRPr lang="es-EC" dirty="0"/>
        </a:p>
      </dgm:t>
    </dgm:pt>
    <dgm:pt modelId="{2A62E392-7135-4BA2-9DA4-82743ECD0BE0}" type="parTrans" cxnId="{C4A298B9-FA1B-409F-9160-F1F13D1502DF}">
      <dgm:prSet/>
      <dgm:spPr/>
      <dgm:t>
        <a:bodyPr/>
        <a:lstStyle/>
        <a:p>
          <a:endParaRPr lang="es-EC"/>
        </a:p>
      </dgm:t>
    </dgm:pt>
    <dgm:pt modelId="{71FD2AB8-B663-4D52-8014-C7CC317896C8}" type="sibTrans" cxnId="{C4A298B9-FA1B-409F-9160-F1F13D1502DF}">
      <dgm:prSet/>
      <dgm:spPr/>
      <dgm:t>
        <a:bodyPr/>
        <a:lstStyle/>
        <a:p>
          <a:endParaRPr lang="es-EC"/>
        </a:p>
      </dgm:t>
    </dgm:pt>
    <dgm:pt modelId="{2079F2A3-D668-4368-BAAD-0D0D29F1FBEE}" type="pres">
      <dgm:prSet presAssocID="{03977284-C5EA-4F82-B154-CD5F92A128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918DC69-9A82-4FA3-A63E-050B131CDA60}" type="pres">
      <dgm:prSet presAssocID="{03977284-C5EA-4F82-B154-CD5F92A1280D}" presName="Name1" presStyleCnt="0"/>
      <dgm:spPr/>
    </dgm:pt>
    <dgm:pt modelId="{8CD28FE9-CC54-4600-9275-64F0EC4CEE24}" type="pres">
      <dgm:prSet presAssocID="{03977284-C5EA-4F82-B154-CD5F92A1280D}" presName="cycle" presStyleCnt="0"/>
      <dgm:spPr/>
    </dgm:pt>
    <dgm:pt modelId="{C8FC2AAB-39C7-44E1-B57A-CA4B97D810D5}" type="pres">
      <dgm:prSet presAssocID="{03977284-C5EA-4F82-B154-CD5F92A1280D}" presName="srcNode" presStyleLbl="node1" presStyleIdx="0" presStyleCnt="3"/>
      <dgm:spPr/>
    </dgm:pt>
    <dgm:pt modelId="{7FF8B8BD-83DE-4B33-ABCB-B76E98C1CE58}" type="pres">
      <dgm:prSet presAssocID="{03977284-C5EA-4F82-B154-CD5F92A1280D}" presName="conn" presStyleLbl="parChTrans1D2" presStyleIdx="0" presStyleCnt="1"/>
      <dgm:spPr/>
      <dgm:t>
        <a:bodyPr/>
        <a:lstStyle/>
        <a:p>
          <a:endParaRPr lang="es-EC"/>
        </a:p>
      </dgm:t>
    </dgm:pt>
    <dgm:pt modelId="{D235C3B8-4C28-4E27-8BE1-C0EB62133CB9}" type="pres">
      <dgm:prSet presAssocID="{03977284-C5EA-4F82-B154-CD5F92A1280D}" presName="extraNode" presStyleLbl="node1" presStyleIdx="0" presStyleCnt="3"/>
      <dgm:spPr/>
    </dgm:pt>
    <dgm:pt modelId="{2083597E-3450-4441-96B3-845173DFCCF7}" type="pres">
      <dgm:prSet presAssocID="{03977284-C5EA-4F82-B154-CD5F92A1280D}" presName="dstNode" presStyleLbl="node1" presStyleIdx="0" presStyleCnt="3"/>
      <dgm:spPr/>
    </dgm:pt>
    <dgm:pt modelId="{7D492A5F-E9E8-410B-A0A6-54F1AAC59A12}" type="pres">
      <dgm:prSet presAssocID="{01CC654E-C809-4897-A3F2-475E607BBFB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B1FD5-5F84-476D-8DB7-0777DEB34041}" type="pres">
      <dgm:prSet presAssocID="{01CC654E-C809-4897-A3F2-475E607BBFBF}" presName="accent_1" presStyleCnt="0"/>
      <dgm:spPr/>
    </dgm:pt>
    <dgm:pt modelId="{BAFBD07C-A434-45B4-BDA7-9810D8BFAEA6}" type="pres">
      <dgm:prSet presAssocID="{01CC654E-C809-4897-A3F2-475E607BBFBF}" presName="accentRepeatNode" presStyleLbl="solidFgAcc1" presStyleIdx="0" presStyleCnt="3"/>
      <dgm:spPr/>
    </dgm:pt>
    <dgm:pt modelId="{FD533057-9BF6-4D0C-AAF4-DAD1DC85BE29}" type="pres">
      <dgm:prSet presAssocID="{67F59515-9B81-4066-BFBD-79D4C49E823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61B33-D223-433D-B54F-835677FCCB7E}" type="pres">
      <dgm:prSet presAssocID="{67F59515-9B81-4066-BFBD-79D4C49E823C}" presName="accent_2" presStyleCnt="0"/>
      <dgm:spPr/>
    </dgm:pt>
    <dgm:pt modelId="{ACDF6E5C-BF2B-4E07-905C-E3EF3A8BB6D3}" type="pres">
      <dgm:prSet presAssocID="{67F59515-9B81-4066-BFBD-79D4C49E823C}" presName="accentRepeatNode" presStyleLbl="solidFgAcc1" presStyleIdx="1" presStyleCnt="3"/>
      <dgm:spPr/>
    </dgm:pt>
    <dgm:pt modelId="{BC972B4C-4FFE-4581-A41D-CF04965AD10F}" type="pres">
      <dgm:prSet presAssocID="{B5C7C5D6-1AD0-4818-967B-01B96BF6F1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F2B42-3B57-4503-A2E4-25CC454C09DF}" type="pres">
      <dgm:prSet presAssocID="{B5C7C5D6-1AD0-4818-967B-01B96BF6F1FA}" presName="accent_3" presStyleCnt="0"/>
      <dgm:spPr/>
    </dgm:pt>
    <dgm:pt modelId="{83851BE1-C77F-4697-BA28-2AD5E33D5463}" type="pres">
      <dgm:prSet presAssocID="{B5C7C5D6-1AD0-4818-967B-01B96BF6F1FA}" presName="accentRepeatNode" presStyleLbl="solidFgAcc1" presStyleIdx="2" presStyleCnt="3"/>
      <dgm:spPr/>
    </dgm:pt>
  </dgm:ptLst>
  <dgm:cxnLst>
    <dgm:cxn modelId="{A52D9291-DE80-43A4-A0C7-7BAF241BCED9}" type="presOf" srcId="{01CC654E-C809-4897-A3F2-475E607BBFBF}" destId="{7D492A5F-E9E8-410B-A0A6-54F1AAC59A12}" srcOrd="0" destOrd="0" presId="urn:microsoft.com/office/officeart/2008/layout/VerticalCurvedList"/>
    <dgm:cxn modelId="{926CF6F2-CAD0-49B1-BCC9-2EDB348045CF}" type="presOf" srcId="{6DF7165B-2A46-4691-B626-05DB15D9A7AD}" destId="{7FF8B8BD-83DE-4B33-ABCB-B76E98C1CE58}" srcOrd="0" destOrd="0" presId="urn:microsoft.com/office/officeart/2008/layout/VerticalCurvedList"/>
    <dgm:cxn modelId="{5A3A9EA6-4B77-45C4-AD25-EDFE6697335C}" type="presOf" srcId="{67F59515-9B81-4066-BFBD-79D4C49E823C}" destId="{FD533057-9BF6-4D0C-AAF4-DAD1DC85BE29}" srcOrd="0" destOrd="0" presId="urn:microsoft.com/office/officeart/2008/layout/VerticalCurvedList"/>
    <dgm:cxn modelId="{D9C794E3-D1C7-4614-ABC7-A510532CF6AF}" srcId="{03977284-C5EA-4F82-B154-CD5F92A1280D}" destId="{01CC654E-C809-4897-A3F2-475E607BBFBF}" srcOrd="0" destOrd="0" parTransId="{A9B593CB-62F7-4D38-B6C3-E42FCA3638AA}" sibTransId="{6DF7165B-2A46-4691-B626-05DB15D9A7AD}"/>
    <dgm:cxn modelId="{00B3E89E-D36B-487B-A130-A486143BF5CE}" srcId="{03977284-C5EA-4F82-B154-CD5F92A1280D}" destId="{67F59515-9B81-4066-BFBD-79D4C49E823C}" srcOrd="1" destOrd="0" parTransId="{9860029B-062E-4C3A-82EA-3BEE5E79160C}" sibTransId="{584721AC-A2FE-4095-9D85-508C05190C62}"/>
    <dgm:cxn modelId="{C4A298B9-FA1B-409F-9160-F1F13D1502DF}" srcId="{03977284-C5EA-4F82-B154-CD5F92A1280D}" destId="{B5C7C5D6-1AD0-4818-967B-01B96BF6F1FA}" srcOrd="2" destOrd="0" parTransId="{2A62E392-7135-4BA2-9DA4-82743ECD0BE0}" sibTransId="{71FD2AB8-B663-4D52-8014-C7CC317896C8}"/>
    <dgm:cxn modelId="{C0391639-5E60-4F2F-80C0-50F7C232EF11}" type="presOf" srcId="{B5C7C5D6-1AD0-4818-967B-01B96BF6F1FA}" destId="{BC972B4C-4FFE-4581-A41D-CF04965AD10F}" srcOrd="0" destOrd="0" presId="urn:microsoft.com/office/officeart/2008/layout/VerticalCurvedList"/>
    <dgm:cxn modelId="{9A7F149F-C399-4AB7-AB58-2C77985F39EA}" type="presOf" srcId="{03977284-C5EA-4F82-B154-CD5F92A1280D}" destId="{2079F2A3-D668-4368-BAAD-0D0D29F1FBEE}" srcOrd="0" destOrd="0" presId="urn:microsoft.com/office/officeart/2008/layout/VerticalCurvedList"/>
    <dgm:cxn modelId="{4B7B706E-3E8E-4E42-924C-A24D15BECDA6}" type="presParOf" srcId="{2079F2A3-D668-4368-BAAD-0D0D29F1FBEE}" destId="{7918DC69-9A82-4FA3-A63E-050B131CDA60}" srcOrd="0" destOrd="0" presId="urn:microsoft.com/office/officeart/2008/layout/VerticalCurvedList"/>
    <dgm:cxn modelId="{2F8398BA-09C3-48A8-AD20-5AB15AB260F1}" type="presParOf" srcId="{7918DC69-9A82-4FA3-A63E-050B131CDA60}" destId="{8CD28FE9-CC54-4600-9275-64F0EC4CEE24}" srcOrd="0" destOrd="0" presId="urn:microsoft.com/office/officeart/2008/layout/VerticalCurvedList"/>
    <dgm:cxn modelId="{F6A8DD57-3A87-45E6-A161-4D52D6AEA06F}" type="presParOf" srcId="{8CD28FE9-CC54-4600-9275-64F0EC4CEE24}" destId="{C8FC2AAB-39C7-44E1-B57A-CA4B97D810D5}" srcOrd="0" destOrd="0" presId="urn:microsoft.com/office/officeart/2008/layout/VerticalCurvedList"/>
    <dgm:cxn modelId="{6FCCAC75-64DC-47AF-8233-0305CCD32A14}" type="presParOf" srcId="{8CD28FE9-CC54-4600-9275-64F0EC4CEE24}" destId="{7FF8B8BD-83DE-4B33-ABCB-B76E98C1CE58}" srcOrd="1" destOrd="0" presId="urn:microsoft.com/office/officeart/2008/layout/VerticalCurvedList"/>
    <dgm:cxn modelId="{4C86D10C-96AC-46A5-9A18-B1EA6C890BFB}" type="presParOf" srcId="{8CD28FE9-CC54-4600-9275-64F0EC4CEE24}" destId="{D235C3B8-4C28-4E27-8BE1-C0EB62133CB9}" srcOrd="2" destOrd="0" presId="urn:microsoft.com/office/officeart/2008/layout/VerticalCurvedList"/>
    <dgm:cxn modelId="{1CB1F571-7FE2-49D6-8496-1981A2A74FC9}" type="presParOf" srcId="{8CD28FE9-CC54-4600-9275-64F0EC4CEE24}" destId="{2083597E-3450-4441-96B3-845173DFCCF7}" srcOrd="3" destOrd="0" presId="urn:microsoft.com/office/officeart/2008/layout/VerticalCurvedList"/>
    <dgm:cxn modelId="{17D782AA-9E05-4756-9F12-377DB35C0118}" type="presParOf" srcId="{7918DC69-9A82-4FA3-A63E-050B131CDA60}" destId="{7D492A5F-E9E8-410B-A0A6-54F1AAC59A12}" srcOrd="1" destOrd="0" presId="urn:microsoft.com/office/officeart/2008/layout/VerticalCurvedList"/>
    <dgm:cxn modelId="{3C0937DE-BEF6-45A0-9164-97E6A9753D9E}" type="presParOf" srcId="{7918DC69-9A82-4FA3-A63E-050B131CDA60}" destId="{6BCB1FD5-5F84-476D-8DB7-0777DEB34041}" srcOrd="2" destOrd="0" presId="urn:microsoft.com/office/officeart/2008/layout/VerticalCurvedList"/>
    <dgm:cxn modelId="{66A55C60-AEC8-4A9A-8BD4-BBB2BC79A3CB}" type="presParOf" srcId="{6BCB1FD5-5F84-476D-8DB7-0777DEB34041}" destId="{BAFBD07C-A434-45B4-BDA7-9810D8BFAEA6}" srcOrd="0" destOrd="0" presId="urn:microsoft.com/office/officeart/2008/layout/VerticalCurvedList"/>
    <dgm:cxn modelId="{37F8D5DC-2AFB-4357-A09F-917E32F8EDA1}" type="presParOf" srcId="{7918DC69-9A82-4FA3-A63E-050B131CDA60}" destId="{FD533057-9BF6-4D0C-AAF4-DAD1DC85BE29}" srcOrd="3" destOrd="0" presId="urn:microsoft.com/office/officeart/2008/layout/VerticalCurvedList"/>
    <dgm:cxn modelId="{F527BBA2-DBD2-4C8B-BDBA-44ECD7706968}" type="presParOf" srcId="{7918DC69-9A82-4FA3-A63E-050B131CDA60}" destId="{DDC61B33-D223-433D-B54F-835677FCCB7E}" srcOrd="4" destOrd="0" presId="urn:microsoft.com/office/officeart/2008/layout/VerticalCurvedList"/>
    <dgm:cxn modelId="{F621A0DE-7F70-4539-94E6-52EDB546FD60}" type="presParOf" srcId="{DDC61B33-D223-433D-B54F-835677FCCB7E}" destId="{ACDF6E5C-BF2B-4E07-905C-E3EF3A8BB6D3}" srcOrd="0" destOrd="0" presId="urn:microsoft.com/office/officeart/2008/layout/VerticalCurvedList"/>
    <dgm:cxn modelId="{E1758BA5-9B9F-4589-A736-F5FE45FF5A8A}" type="presParOf" srcId="{7918DC69-9A82-4FA3-A63E-050B131CDA60}" destId="{BC972B4C-4FFE-4581-A41D-CF04965AD10F}" srcOrd="5" destOrd="0" presId="urn:microsoft.com/office/officeart/2008/layout/VerticalCurvedList"/>
    <dgm:cxn modelId="{D18528EE-FA31-490C-AC29-05B525BC9064}" type="presParOf" srcId="{7918DC69-9A82-4FA3-A63E-050B131CDA60}" destId="{854F2B42-3B57-4503-A2E4-25CC454C09DF}" srcOrd="6" destOrd="0" presId="urn:microsoft.com/office/officeart/2008/layout/VerticalCurvedList"/>
    <dgm:cxn modelId="{B6F13A1D-35A3-49C7-BA26-F4BF79BD593E}" type="presParOf" srcId="{854F2B42-3B57-4503-A2E4-25CC454C09DF}" destId="{83851BE1-C77F-4697-BA28-2AD5E33D54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3977284-C5EA-4F82-B154-CD5F92A128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7F59515-9B81-4066-BFBD-79D4C49E823C}">
      <dgm:prSet phldrT="[Texto]"/>
      <dgm:spPr/>
      <dgm:t>
        <a:bodyPr/>
        <a:lstStyle/>
        <a:p>
          <a:r>
            <a:rPr lang="es-EC" dirty="0" smtClean="0"/>
            <a:t>Es recomendable realizar una proyección de la producción y exportaciones de calzado con el objetivo de determinar su nivel de crecimiento a futuro </a:t>
          </a:r>
          <a:endParaRPr lang="es-EC" dirty="0"/>
        </a:p>
      </dgm:t>
    </dgm:pt>
    <dgm:pt modelId="{9860029B-062E-4C3A-82EA-3BEE5E79160C}" type="parTrans" cxnId="{00B3E89E-D36B-487B-A130-A486143BF5CE}">
      <dgm:prSet/>
      <dgm:spPr/>
      <dgm:t>
        <a:bodyPr/>
        <a:lstStyle/>
        <a:p>
          <a:endParaRPr lang="es-EC"/>
        </a:p>
      </dgm:t>
    </dgm:pt>
    <dgm:pt modelId="{584721AC-A2FE-4095-9D85-508C05190C62}" type="sibTrans" cxnId="{00B3E89E-D36B-487B-A130-A486143BF5CE}">
      <dgm:prSet/>
      <dgm:spPr/>
      <dgm:t>
        <a:bodyPr/>
        <a:lstStyle/>
        <a:p>
          <a:endParaRPr lang="es-EC"/>
        </a:p>
      </dgm:t>
    </dgm:pt>
    <dgm:pt modelId="{B5C7C5D6-1AD0-4818-967B-01B96BF6F1FA}">
      <dgm:prSet phldrT="[Texto]"/>
      <dgm:spPr/>
      <dgm:t>
        <a:bodyPr/>
        <a:lstStyle/>
        <a:p>
          <a:r>
            <a:rPr lang="es-EC" dirty="0" smtClean="0"/>
            <a:t>Es necesario que se generen políticas públicas que faciliten la inversión, para progresivamente contar con un número mayor de firmas internacionales que potencien la industria nacional del calzado. </a:t>
          </a:r>
          <a:endParaRPr lang="es-EC" dirty="0"/>
        </a:p>
      </dgm:t>
    </dgm:pt>
    <dgm:pt modelId="{2A62E392-7135-4BA2-9DA4-82743ECD0BE0}" type="parTrans" cxnId="{C4A298B9-FA1B-409F-9160-F1F13D1502DF}">
      <dgm:prSet/>
      <dgm:spPr/>
      <dgm:t>
        <a:bodyPr/>
        <a:lstStyle/>
        <a:p>
          <a:endParaRPr lang="es-EC"/>
        </a:p>
      </dgm:t>
    </dgm:pt>
    <dgm:pt modelId="{71FD2AB8-B663-4D52-8014-C7CC317896C8}" type="sibTrans" cxnId="{C4A298B9-FA1B-409F-9160-F1F13D1502DF}">
      <dgm:prSet/>
      <dgm:spPr/>
      <dgm:t>
        <a:bodyPr/>
        <a:lstStyle/>
        <a:p>
          <a:endParaRPr lang="es-EC"/>
        </a:p>
      </dgm:t>
    </dgm:pt>
    <dgm:pt modelId="{586576F9-6DD6-4376-B328-310D8C40D460}">
      <dgm:prSet/>
      <dgm:spPr/>
      <dgm:t>
        <a:bodyPr/>
        <a:lstStyle/>
        <a:p>
          <a:r>
            <a:rPr lang="es-EC" dirty="0" smtClean="0"/>
            <a:t>Se debe realizar un análisis diferenciado de las diferentes industrias que la integran para establecer si han existido ramas de la actividad mayormente beneficiadas por la IED. </a:t>
          </a:r>
          <a:endParaRPr lang="es-EC" dirty="0"/>
        </a:p>
      </dgm:t>
    </dgm:pt>
    <dgm:pt modelId="{B58ABDCC-D3FD-42EE-B9CF-EF73E920983C}" type="parTrans" cxnId="{94B4982B-9890-4E73-B029-4CE8ACA818B8}">
      <dgm:prSet/>
      <dgm:spPr/>
      <dgm:t>
        <a:bodyPr/>
        <a:lstStyle/>
        <a:p>
          <a:endParaRPr lang="es-EC"/>
        </a:p>
      </dgm:t>
    </dgm:pt>
    <dgm:pt modelId="{9E762048-66D2-45BB-8E08-4C42145803D6}" type="sibTrans" cxnId="{94B4982B-9890-4E73-B029-4CE8ACA818B8}">
      <dgm:prSet/>
      <dgm:spPr/>
      <dgm:t>
        <a:bodyPr/>
        <a:lstStyle/>
        <a:p>
          <a:endParaRPr lang="es-EC"/>
        </a:p>
      </dgm:t>
    </dgm:pt>
    <dgm:pt modelId="{2079F2A3-D668-4368-BAAD-0D0D29F1FBEE}" type="pres">
      <dgm:prSet presAssocID="{03977284-C5EA-4F82-B154-CD5F92A128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918DC69-9A82-4FA3-A63E-050B131CDA60}" type="pres">
      <dgm:prSet presAssocID="{03977284-C5EA-4F82-B154-CD5F92A1280D}" presName="Name1" presStyleCnt="0"/>
      <dgm:spPr/>
    </dgm:pt>
    <dgm:pt modelId="{8CD28FE9-CC54-4600-9275-64F0EC4CEE24}" type="pres">
      <dgm:prSet presAssocID="{03977284-C5EA-4F82-B154-CD5F92A1280D}" presName="cycle" presStyleCnt="0"/>
      <dgm:spPr/>
    </dgm:pt>
    <dgm:pt modelId="{C8FC2AAB-39C7-44E1-B57A-CA4B97D810D5}" type="pres">
      <dgm:prSet presAssocID="{03977284-C5EA-4F82-B154-CD5F92A1280D}" presName="srcNode" presStyleLbl="node1" presStyleIdx="0" presStyleCnt="3"/>
      <dgm:spPr/>
    </dgm:pt>
    <dgm:pt modelId="{7FF8B8BD-83DE-4B33-ABCB-B76E98C1CE58}" type="pres">
      <dgm:prSet presAssocID="{03977284-C5EA-4F82-B154-CD5F92A1280D}" presName="conn" presStyleLbl="parChTrans1D2" presStyleIdx="0" presStyleCnt="1"/>
      <dgm:spPr/>
      <dgm:t>
        <a:bodyPr/>
        <a:lstStyle/>
        <a:p>
          <a:endParaRPr lang="es-EC"/>
        </a:p>
      </dgm:t>
    </dgm:pt>
    <dgm:pt modelId="{D235C3B8-4C28-4E27-8BE1-C0EB62133CB9}" type="pres">
      <dgm:prSet presAssocID="{03977284-C5EA-4F82-B154-CD5F92A1280D}" presName="extraNode" presStyleLbl="node1" presStyleIdx="0" presStyleCnt="3"/>
      <dgm:spPr/>
    </dgm:pt>
    <dgm:pt modelId="{2083597E-3450-4441-96B3-845173DFCCF7}" type="pres">
      <dgm:prSet presAssocID="{03977284-C5EA-4F82-B154-CD5F92A1280D}" presName="dstNode" presStyleLbl="node1" presStyleIdx="0" presStyleCnt="3"/>
      <dgm:spPr/>
    </dgm:pt>
    <dgm:pt modelId="{237960B9-37D1-4A04-94AA-B3A9C52C91CC}" type="pres">
      <dgm:prSet presAssocID="{586576F9-6DD6-4376-B328-310D8C40D46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62143-87D6-43DA-8651-6B13BC539BBD}" type="pres">
      <dgm:prSet presAssocID="{586576F9-6DD6-4376-B328-310D8C40D460}" presName="accent_1" presStyleCnt="0"/>
      <dgm:spPr/>
    </dgm:pt>
    <dgm:pt modelId="{4CE4CECA-F7E5-48D2-84D0-D5EF03B1C07D}" type="pres">
      <dgm:prSet presAssocID="{586576F9-6DD6-4376-B328-310D8C40D460}" presName="accentRepeatNode" presStyleLbl="solidFgAcc1" presStyleIdx="0" presStyleCnt="3"/>
      <dgm:spPr/>
    </dgm:pt>
    <dgm:pt modelId="{FD533057-9BF6-4D0C-AAF4-DAD1DC85BE29}" type="pres">
      <dgm:prSet presAssocID="{67F59515-9B81-4066-BFBD-79D4C49E823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61B33-D223-433D-B54F-835677FCCB7E}" type="pres">
      <dgm:prSet presAssocID="{67F59515-9B81-4066-BFBD-79D4C49E823C}" presName="accent_2" presStyleCnt="0"/>
      <dgm:spPr/>
    </dgm:pt>
    <dgm:pt modelId="{ACDF6E5C-BF2B-4E07-905C-E3EF3A8BB6D3}" type="pres">
      <dgm:prSet presAssocID="{67F59515-9B81-4066-BFBD-79D4C49E823C}" presName="accentRepeatNode" presStyleLbl="solidFgAcc1" presStyleIdx="1" presStyleCnt="3"/>
      <dgm:spPr/>
    </dgm:pt>
    <dgm:pt modelId="{BC972B4C-4FFE-4581-A41D-CF04965AD10F}" type="pres">
      <dgm:prSet presAssocID="{B5C7C5D6-1AD0-4818-967B-01B96BF6F1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F2B42-3B57-4503-A2E4-25CC454C09DF}" type="pres">
      <dgm:prSet presAssocID="{B5C7C5D6-1AD0-4818-967B-01B96BF6F1FA}" presName="accent_3" presStyleCnt="0"/>
      <dgm:spPr/>
    </dgm:pt>
    <dgm:pt modelId="{83851BE1-C77F-4697-BA28-2AD5E33D5463}" type="pres">
      <dgm:prSet presAssocID="{B5C7C5D6-1AD0-4818-967B-01B96BF6F1FA}" presName="accentRepeatNode" presStyleLbl="solidFgAcc1" presStyleIdx="2" presStyleCnt="3"/>
      <dgm:spPr/>
    </dgm:pt>
  </dgm:ptLst>
  <dgm:cxnLst>
    <dgm:cxn modelId="{94B4982B-9890-4E73-B029-4CE8ACA818B8}" srcId="{03977284-C5EA-4F82-B154-CD5F92A1280D}" destId="{586576F9-6DD6-4376-B328-310D8C40D460}" srcOrd="0" destOrd="0" parTransId="{B58ABDCC-D3FD-42EE-B9CF-EF73E920983C}" sibTransId="{9E762048-66D2-45BB-8E08-4C42145803D6}"/>
    <dgm:cxn modelId="{CBBB3B8E-3782-4577-B1CA-F91504265693}" type="presOf" srcId="{03977284-C5EA-4F82-B154-CD5F92A1280D}" destId="{2079F2A3-D668-4368-BAAD-0D0D29F1FBEE}" srcOrd="0" destOrd="0" presId="urn:microsoft.com/office/officeart/2008/layout/VerticalCurvedList"/>
    <dgm:cxn modelId="{E9AE9840-490E-4454-A0FD-33FBECC0C8C6}" type="presOf" srcId="{67F59515-9B81-4066-BFBD-79D4C49E823C}" destId="{FD533057-9BF6-4D0C-AAF4-DAD1DC85BE29}" srcOrd="0" destOrd="0" presId="urn:microsoft.com/office/officeart/2008/layout/VerticalCurvedList"/>
    <dgm:cxn modelId="{63DEE8A4-610F-409B-9B6C-50C5B756A7C2}" type="presOf" srcId="{586576F9-6DD6-4376-B328-310D8C40D460}" destId="{237960B9-37D1-4A04-94AA-B3A9C52C91CC}" srcOrd="0" destOrd="0" presId="urn:microsoft.com/office/officeart/2008/layout/VerticalCurvedList"/>
    <dgm:cxn modelId="{5212FD71-17FF-41DF-A454-A3FEAEFDE240}" type="presOf" srcId="{B5C7C5D6-1AD0-4818-967B-01B96BF6F1FA}" destId="{BC972B4C-4FFE-4581-A41D-CF04965AD10F}" srcOrd="0" destOrd="0" presId="urn:microsoft.com/office/officeart/2008/layout/VerticalCurvedList"/>
    <dgm:cxn modelId="{00B3E89E-D36B-487B-A130-A486143BF5CE}" srcId="{03977284-C5EA-4F82-B154-CD5F92A1280D}" destId="{67F59515-9B81-4066-BFBD-79D4C49E823C}" srcOrd="1" destOrd="0" parTransId="{9860029B-062E-4C3A-82EA-3BEE5E79160C}" sibTransId="{584721AC-A2FE-4095-9D85-508C05190C62}"/>
    <dgm:cxn modelId="{C4A298B9-FA1B-409F-9160-F1F13D1502DF}" srcId="{03977284-C5EA-4F82-B154-CD5F92A1280D}" destId="{B5C7C5D6-1AD0-4818-967B-01B96BF6F1FA}" srcOrd="2" destOrd="0" parTransId="{2A62E392-7135-4BA2-9DA4-82743ECD0BE0}" sibTransId="{71FD2AB8-B663-4D52-8014-C7CC317896C8}"/>
    <dgm:cxn modelId="{60168DBA-2010-48F9-9C54-1CD0156B1A00}" type="presOf" srcId="{9E762048-66D2-45BB-8E08-4C42145803D6}" destId="{7FF8B8BD-83DE-4B33-ABCB-B76E98C1CE58}" srcOrd="0" destOrd="0" presId="urn:microsoft.com/office/officeart/2008/layout/VerticalCurvedList"/>
    <dgm:cxn modelId="{DAC27710-5214-4CC3-8825-4EAF04E7CA03}" type="presParOf" srcId="{2079F2A3-D668-4368-BAAD-0D0D29F1FBEE}" destId="{7918DC69-9A82-4FA3-A63E-050B131CDA60}" srcOrd="0" destOrd="0" presId="urn:microsoft.com/office/officeart/2008/layout/VerticalCurvedList"/>
    <dgm:cxn modelId="{DC3D52E5-077C-4414-A896-1A6614E7DD11}" type="presParOf" srcId="{7918DC69-9A82-4FA3-A63E-050B131CDA60}" destId="{8CD28FE9-CC54-4600-9275-64F0EC4CEE24}" srcOrd="0" destOrd="0" presId="urn:microsoft.com/office/officeart/2008/layout/VerticalCurvedList"/>
    <dgm:cxn modelId="{6C0C5D04-D4B8-45F7-B556-F36603AFF371}" type="presParOf" srcId="{8CD28FE9-CC54-4600-9275-64F0EC4CEE24}" destId="{C8FC2AAB-39C7-44E1-B57A-CA4B97D810D5}" srcOrd="0" destOrd="0" presId="urn:microsoft.com/office/officeart/2008/layout/VerticalCurvedList"/>
    <dgm:cxn modelId="{976EB238-4568-42FC-B7AD-7226C7C3E7FE}" type="presParOf" srcId="{8CD28FE9-CC54-4600-9275-64F0EC4CEE24}" destId="{7FF8B8BD-83DE-4B33-ABCB-B76E98C1CE58}" srcOrd="1" destOrd="0" presId="urn:microsoft.com/office/officeart/2008/layout/VerticalCurvedList"/>
    <dgm:cxn modelId="{963117BA-AD57-4C70-93E8-12B800721A3A}" type="presParOf" srcId="{8CD28FE9-CC54-4600-9275-64F0EC4CEE24}" destId="{D235C3B8-4C28-4E27-8BE1-C0EB62133CB9}" srcOrd="2" destOrd="0" presId="urn:microsoft.com/office/officeart/2008/layout/VerticalCurvedList"/>
    <dgm:cxn modelId="{09673E6C-9F6C-4965-A75E-111FD3D99DA5}" type="presParOf" srcId="{8CD28FE9-CC54-4600-9275-64F0EC4CEE24}" destId="{2083597E-3450-4441-96B3-845173DFCCF7}" srcOrd="3" destOrd="0" presId="urn:microsoft.com/office/officeart/2008/layout/VerticalCurvedList"/>
    <dgm:cxn modelId="{91131DDA-C324-46F7-90E8-58287F67AE70}" type="presParOf" srcId="{7918DC69-9A82-4FA3-A63E-050B131CDA60}" destId="{237960B9-37D1-4A04-94AA-B3A9C52C91CC}" srcOrd="1" destOrd="0" presId="urn:microsoft.com/office/officeart/2008/layout/VerticalCurvedList"/>
    <dgm:cxn modelId="{ED36CD20-4904-4D67-AB75-E1E04E871E0C}" type="presParOf" srcId="{7918DC69-9A82-4FA3-A63E-050B131CDA60}" destId="{22162143-87D6-43DA-8651-6B13BC539BBD}" srcOrd="2" destOrd="0" presId="urn:microsoft.com/office/officeart/2008/layout/VerticalCurvedList"/>
    <dgm:cxn modelId="{FA7FDB68-6926-4927-92C7-538E287C84F5}" type="presParOf" srcId="{22162143-87D6-43DA-8651-6B13BC539BBD}" destId="{4CE4CECA-F7E5-48D2-84D0-D5EF03B1C07D}" srcOrd="0" destOrd="0" presId="urn:microsoft.com/office/officeart/2008/layout/VerticalCurvedList"/>
    <dgm:cxn modelId="{6E30FBB4-B5D4-434E-8273-7D0DE114447A}" type="presParOf" srcId="{7918DC69-9A82-4FA3-A63E-050B131CDA60}" destId="{FD533057-9BF6-4D0C-AAF4-DAD1DC85BE29}" srcOrd="3" destOrd="0" presId="urn:microsoft.com/office/officeart/2008/layout/VerticalCurvedList"/>
    <dgm:cxn modelId="{8F2768B4-1553-47B3-85A3-536BE217898E}" type="presParOf" srcId="{7918DC69-9A82-4FA3-A63E-050B131CDA60}" destId="{DDC61B33-D223-433D-B54F-835677FCCB7E}" srcOrd="4" destOrd="0" presId="urn:microsoft.com/office/officeart/2008/layout/VerticalCurvedList"/>
    <dgm:cxn modelId="{6C0AE0B1-41B3-44A4-91B0-C2F5EF4059FD}" type="presParOf" srcId="{DDC61B33-D223-433D-B54F-835677FCCB7E}" destId="{ACDF6E5C-BF2B-4E07-905C-E3EF3A8BB6D3}" srcOrd="0" destOrd="0" presId="urn:microsoft.com/office/officeart/2008/layout/VerticalCurvedList"/>
    <dgm:cxn modelId="{EF942228-BADD-40FA-B952-3FC64BA7F021}" type="presParOf" srcId="{7918DC69-9A82-4FA3-A63E-050B131CDA60}" destId="{BC972B4C-4FFE-4581-A41D-CF04965AD10F}" srcOrd="5" destOrd="0" presId="urn:microsoft.com/office/officeart/2008/layout/VerticalCurvedList"/>
    <dgm:cxn modelId="{190A8AC3-EA49-43F3-A099-A23C11D113D1}" type="presParOf" srcId="{7918DC69-9A82-4FA3-A63E-050B131CDA60}" destId="{854F2B42-3B57-4503-A2E4-25CC454C09DF}" srcOrd="6" destOrd="0" presId="urn:microsoft.com/office/officeart/2008/layout/VerticalCurvedList"/>
    <dgm:cxn modelId="{AEC0C501-8CDC-4481-A815-9BF58498A5EF}" type="presParOf" srcId="{854F2B42-3B57-4503-A2E4-25CC454C09DF}" destId="{83851BE1-C77F-4697-BA28-2AD5E33D54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24729-A246-486A-B782-4A56E1D94635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6976BBD-0C4C-40F9-9D59-B2A69F35D8D9}">
      <dgm:prSet phldrT="[Texto]" custT="1"/>
      <dgm:spPr/>
      <dgm:t>
        <a:bodyPr/>
        <a:lstStyle/>
        <a:p>
          <a:r>
            <a:rPr lang="es-EC" sz="1800" dirty="0" smtClean="0"/>
            <a:t>Teoría de la IED </a:t>
          </a:r>
          <a:endParaRPr lang="es-EC" sz="1800" dirty="0"/>
        </a:p>
      </dgm:t>
    </dgm:pt>
    <dgm:pt modelId="{940209FC-D3A1-4D0F-B1FB-2C110FFF6C02}" type="parTrans" cxnId="{6EAE2C48-5B7F-4EE2-ADA5-A6D5CD4AA233}">
      <dgm:prSet/>
      <dgm:spPr/>
      <dgm:t>
        <a:bodyPr/>
        <a:lstStyle/>
        <a:p>
          <a:endParaRPr lang="es-EC"/>
        </a:p>
      </dgm:t>
    </dgm:pt>
    <dgm:pt modelId="{7BB1CCFD-5614-4BAE-A094-D02CE9262AB0}" type="sibTrans" cxnId="{6EAE2C48-5B7F-4EE2-ADA5-A6D5CD4AA233}">
      <dgm:prSet/>
      <dgm:spPr/>
      <dgm:t>
        <a:bodyPr/>
        <a:lstStyle/>
        <a:p>
          <a:endParaRPr lang="es-EC"/>
        </a:p>
      </dgm:t>
    </dgm:pt>
    <dgm:pt modelId="{F1732540-2E08-4433-BDEF-FBA168A0193A}">
      <dgm:prSet phldrT="[Texto]" custT="1"/>
      <dgm:spPr/>
      <dgm:t>
        <a:bodyPr/>
        <a:lstStyle/>
        <a:p>
          <a:r>
            <a:rPr lang="es-EC" sz="1800" dirty="0" smtClean="0"/>
            <a:t>Teoría de la Dependencia </a:t>
          </a:r>
          <a:endParaRPr lang="es-EC" sz="1800" dirty="0"/>
        </a:p>
      </dgm:t>
    </dgm:pt>
    <dgm:pt modelId="{848C6917-E40C-4D83-973F-A005DA7FE75E}" type="parTrans" cxnId="{FEB9E2A6-C0CE-4D9D-BE39-C38CAA49FA77}">
      <dgm:prSet/>
      <dgm:spPr/>
      <dgm:t>
        <a:bodyPr/>
        <a:lstStyle/>
        <a:p>
          <a:endParaRPr lang="es-EC"/>
        </a:p>
      </dgm:t>
    </dgm:pt>
    <dgm:pt modelId="{32AC7B9C-AA8B-43BE-A150-8F96EC25211C}" type="sibTrans" cxnId="{FEB9E2A6-C0CE-4D9D-BE39-C38CAA49FA77}">
      <dgm:prSet/>
      <dgm:spPr/>
      <dgm:t>
        <a:bodyPr/>
        <a:lstStyle/>
        <a:p>
          <a:endParaRPr lang="es-EC"/>
        </a:p>
      </dgm:t>
    </dgm:pt>
    <dgm:pt modelId="{583421EA-2BA5-4A0D-8B98-0FC42E344EAC}">
      <dgm:prSet phldrT="[Texto]" custT="1"/>
      <dgm:spPr/>
      <dgm:t>
        <a:bodyPr/>
        <a:lstStyle/>
        <a:p>
          <a:r>
            <a:rPr lang="es-EC" sz="1800" dirty="0" smtClean="0"/>
            <a:t>Sectores estratégicos </a:t>
          </a:r>
          <a:endParaRPr lang="es-EC" sz="1800" dirty="0"/>
        </a:p>
      </dgm:t>
    </dgm:pt>
    <dgm:pt modelId="{F3F948EA-5650-404B-AEA1-4A0E0A5465D5}" type="parTrans" cxnId="{D54E26A7-C5BF-4736-8195-0C1308CFEBF4}">
      <dgm:prSet/>
      <dgm:spPr/>
      <dgm:t>
        <a:bodyPr/>
        <a:lstStyle/>
        <a:p>
          <a:endParaRPr lang="es-EC"/>
        </a:p>
      </dgm:t>
    </dgm:pt>
    <dgm:pt modelId="{C28A2AA3-0532-45A2-8F25-C82A0B9F1638}" type="sibTrans" cxnId="{D54E26A7-C5BF-4736-8195-0C1308CFEBF4}">
      <dgm:prSet/>
      <dgm:spPr/>
      <dgm:t>
        <a:bodyPr/>
        <a:lstStyle/>
        <a:p>
          <a:endParaRPr lang="es-EC"/>
        </a:p>
      </dgm:t>
    </dgm:pt>
    <dgm:pt modelId="{82644FE7-7A75-46D7-AA3D-FE09E1D3BFD6}">
      <dgm:prSet phldrT="[Texto]" custT="1"/>
      <dgm:spPr/>
      <dgm:t>
        <a:bodyPr/>
        <a:lstStyle/>
        <a:p>
          <a:r>
            <a:rPr lang="es-EC" sz="1800" dirty="0" smtClean="0"/>
            <a:t>Alianza estratégica</a:t>
          </a:r>
          <a:endParaRPr lang="es-EC" sz="1800" dirty="0"/>
        </a:p>
      </dgm:t>
    </dgm:pt>
    <dgm:pt modelId="{63CD07FB-AF31-419E-9F9A-8FB5BB119ED0}" type="parTrans" cxnId="{3772E49E-215E-40AF-822B-1FB31A0C391B}">
      <dgm:prSet/>
      <dgm:spPr/>
      <dgm:t>
        <a:bodyPr/>
        <a:lstStyle/>
        <a:p>
          <a:endParaRPr lang="es-EC"/>
        </a:p>
      </dgm:t>
    </dgm:pt>
    <dgm:pt modelId="{340536A3-9F57-44D8-9D93-C01A33093A0F}" type="sibTrans" cxnId="{3772E49E-215E-40AF-822B-1FB31A0C391B}">
      <dgm:prSet/>
      <dgm:spPr/>
      <dgm:t>
        <a:bodyPr/>
        <a:lstStyle/>
        <a:p>
          <a:endParaRPr lang="es-EC"/>
        </a:p>
      </dgm:t>
    </dgm:pt>
    <dgm:pt modelId="{1489E9C3-76BE-474A-B9D0-E2CE053DD9F9}" type="pres">
      <dgm:prSet presAssocID="{F1D24729-A246-486A-B782-4A56E1D946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E3E95E5-B7CC-45EB-9883-387B4D11D0E2}" type="pres">
      <dgm:prSet presAssocID="{E6976BBD-0C4C-40F9-9D59-B2A69F35D8D9}" presName="Accent1" presStyleCnt="0"/>
      <dgm:spPr/>
      <dgm:t>
        <a:bodyPr/>
        <a:lstStyle/>
        <a:p>
          <a:endParaRPr lang="es-EC"/>
        </a:p>
      </dgm:t>
    </dgm:pt>
    <dgm:pt modelId="{81445E7F-32B9-46D2-8E45-248161BE872D}" type="pres">
      <dgm:prSet presAssocID="{E6976BBD-0C4C-40F9-9D59-B2A69F35D8D9}" presName="Accent" presStyleLbl="node1" presStyleIdx="0" presStyleCnt="4"/>
      <dgm:spPr/>
      <dgm:t>
        <a:bodyPr/>
        <a:lstStyle/>
        <a:p>
          <a:endParaRPr lang="es-EC"/>
        </a:p>
      </dgm:t>
    </dgm:pt>
    <dgm:pt modelId="{D80C2106-83B9-4C69-A37F-F61B8A074008}" type="pres">
      <dgm:prSet presAssocID="{E6976BBD-0C4C-40F9-9D59-B2A69F35D8D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F99E05-47C3-471A-8D3D-993B9547988A}" type="pres">
      <dgm:prSet presAssocID="{F1732540-2E08-4433-BDEF-FBA168A0193A}" presName="Accent2" presStyleCnt="0"/>
      <dgm:spPr/>
      <dgm:t>
        <a:bodyPr/>
        <a:lstStyle/>
        <a:p>
          <a:endParaRPr lang="es-EC"/>
        </a:p>
      </dgm:t>
    </dgm:pt>
    <dgm:pt modelId="{FA4DC8E3-9F92-4097-9699-CAB3B6CCC188}" type="pres">
      <dgm:prSet presAssocID="{F1732540-2E08-4433-BDEF-FBA168A0193A}" presName="Accent" presStyleLbl="node1" presStyleIdx="1" presStyleCnt="4"/>
      <dgm:spPr/>
      <dgm:t>
        <a:bodyPr/>
        <a:lstStyle/>
        <a:p>
          <a:endParaRPr lang="es-EC"/>
        </a:p>
      </dgm:t>
    </dgm:pt>
    <dgm:pt modelId="{739E24C9-76F9-4151-94B4-4436DDD6F24E}" type="pres">
      <dgm:prSet presAssocID="{F1732540-2E08-4433-BDEF-FBA168A0193A}" presName="Parent2" presStyleLbl="revTx" presStyleIdx="1" presStyleCnt="4" custScaleX="1510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DA8A5-6927-40B1-9FE1-4E0FFC347553}" type="pres">
      <dgm:prSet presAssocID="{583421EA-2BA5-4A0D-8B98-0FC42E344EAC}" presName="Accent3" presStyleCnt="0"/>
      <dgm:spPr/>
      <dgm:t>
        <a:bodyPr/>
        <a:lstStyle/>
        <a:p>
          <a:endParaRPr lang="es-EC"/>
        </a:p>
      </dgm:t>
    </dgm:pt>
    <dgm:pt modelId="{51BFE1D2-91E3-4EA3-99C9-06D564D024E2}" type="pres">
      <dgm:prSet presAssocID="{583421EA-2BA5-4A0D-8B98-0FC42E344EAC}" presName="Accent" presStyleLbl="node1" presStyleIdx="2" presStyleCnt="4"/>
      <dgm:spPr/>
      <dgm:t>
        <a:bodyPr/>
        <a:lstStyle/>
        <a:p>
          <a:endParaRPr lang="es-EC"/>
        </a:p>
      </dgm:t>
    </dgm:pt>
    <dgm:pt modelId="{50833597-0D3B-4772-B346-7B6DE6D65CAE}" type="pres">
      <dgm:prSet presAssocID="{583421EA-2BA5-4A0D-8B98-0FC42E344EAC}" presName="Parent3" presStyleLbl="revTx" presStyleIdx="2" presStyleCnt="4" custScaleX="149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B701D1-BCCA-4D27-8F6C-268EF447362F}" type="pres">
      <dgm:prSet presAssocID="{82644FE7-7A75-46D7-AA3D-FE09E1D3BFD6}" presName="Accent4" presStyleCnt="0"/>
      <dgm:spPr/>
      <dgm:t>
        <a:bodyPr/>
        <a:lstStyle/>
        <a:p>
          <a:endParaRPr lang="es-EC"/>
        </a:p>
      </dgm:t>
    </dgm:pt>
    <dgm:pt modelId="{0F17A210-FF9F-4AC0-AA29-A19727DE530B}" type="pres">
      <dgm:prSet presAssocID="{82644FE7-7A75-46D7-AA3D-FE09E1D3BFD6}" presName="Accent" presStyleLbl="node1" presStyleIdx="3" presStyleCnt="4"/>
      <dgm:spPr/>
      <dgm:t>
        <a:bodyPr/>
        <a:lstStyle/>
        <a:p>
          <a:endParaRPr lang="es-EC"/>
        </a:p>
      </dgm:t>
    </dgm:pt>
    <dgm:pt modelId="{CDAC057B-08C5-4E5A-A17C-A30F0BA446BA}" type="pres">
      <dgm:prSet presAssocID="{82644FE7-7A75-46D7-AA3D-FE09E1D3BFD6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B2B379-2C00-4F6C-935A-8F4A58962A24}" type="presOf" srcId="{F1D24729-A246-486A-B782-4A56E1D94635}" destId="{1489E9C3-76BE-474A-B9D0-E2CE053DD9F9}" srcOrd="0" destOrd="0" presId="urn:microsoft.com/office/officeart/2009/layout/CircleArrowProcess"/>
    <dgm:cxn modelId="{C866B12D-9B28-4BFA-ACDD-B7CFD7CEE988}" type="presOf" srcId="{583421EA-2BA5-4A0D-8B98-0FC42E344EAC}" destId="{50833597-0D3B-4772-B346-7B6DE6D65CAE}" srcOrd="0" destOrd="0" presId="urn:microsoft.com/office/officeart/2009/layout/CircleArrowProcess"/>
    <dgm:cxn modelId="{FEB9E2A6-C0CE-4D9D-BE39-C38CAA49FA77}" srcId="{F1D24729-A246-486A-B782-4A56E1D94635}" destId="{F1732540-2E08-4433-BDEF-FBA168A0193A}" srcOrd="1" destOrd="0" parTransId="{848C6917-E40C-4D83-973F-A005DA7FE75E}" sibTransId="{32AC7B9C-AA8B-43BE-A150-8F96EC25211C}"/>
    <dgm:cxn modelId="{6EAE2C48-5B7F-4EE2-ADA5-A6D5CD4AA233}" srcId="{F1D24729-A246-486A-B782-4A56E1D94635}" destId="{E6976BBD-0C4C-40F9-9D59-B2A69F35D8D9}" srcOrd="0" destOrd="0" parTransId="{940209FC-D3A1-4D0F-B1FB-2C110FFF6C02}" sibTransId="{7BB1CCFD-5614-4BAE-A094-D02CE9262AB0}"/>
    <dgm:cxn modelId="{A069D1DC-7DDB-4AFD-ACDB-BC92266157D8}" type="presOf" srcId="{82644FE7-7A75-46D7-AA3D-FE09E1D3BFD6}" destId="{CDAC057B-08C5-4E5A-A17C-A30F0BA446BA}" srcOrd="0" destOrd="0" presId="urn:microsoft.com/office/officeart/2009/layout/CircleArrowProcess"/>
    <dgm:cxn modelId="{3772E49E-215E-40AF-822B-1FB31A0C391B}" srcId="{F1D24729-A246-486A-B782-4A56E1D94635}" destId="{82644FE7-7A75-46D7-AA3D-FE09E1D3BFD6}" srcOrd="3" destOrd="0" parTransId="{63CD07FB-AF31-419E-9F9A-8FB5BB119ED0}" sibTransId="{340536A3-9F57-44D8-9D93-C01A33093A0F}"/>
    <dgm:cxn modelId="{3B279577-A1B4-46FC-9367-CF1D8E9F2CAF}" type="presOf" srcId="{E6976BBD-0C4C-40F9-9D59-B2A69F35D8D9}" destId="{D80C2106-83B9-4C69-A37F-F61B8A074008}" srcOrd="0" destOrd="0" presId="urn:microsoft.com/office/officeart/2009/layout/CircleArrowProcess"/>
    <dgm:cxn modelId="{D54E26A7-C5BF-4736-8195-0C1308CFEBF4}" srcId="{F1D24729-A246-486A-B782-4A56E1D94635}" destId="{583421EA-2BA5-4A0D-8B98-0FC42E344EAC}" srcOrd="2" destOrd="0" parTransId="{F3F948EA-5650-404B-AEA1-4A0E0A5465D5}" sibTransId="{C28A2AA3-0532-45A2-8F25-C82A0B9F1638}"/>
    <dgm:cxn modelId="{31F7677C-E2C3-4DAD-B1C9-5D7E6DA039B9}" type="presOf" srcId="{F1732540-2E08-4433-BDEF-FBA168A0193A}" destId="{739E24C9-76F9-4151-94B4-4436DDD6F24E}" srcOrd="0" destOrd="0" presId="urn:microsoft.com/office/officeart/2009/layout/CircleArrowProcess"/>
    <dgm:cxn modelId="{B2DC242B-ED1C-4042-BC35-0FF3685C7418}" type="presParOf" srcId="{1489E9C3-76BE-474A-B9D0-E2CE053DD9F9}" destId="{0E3E95E5-B7CC-45EB-9883-387B4D11D0E2}" srcOrd="0" destOrd="0" presId="urn:microsoft.com/office/officeart/2009/layout/CircleArrowProcess"/>
    <dgm:cxn modelId="{5F5E3A78-3A7C-46B2-A434-20F0A21D4899}" type="presParOf" srcId="{0E3E95E5-B7CC-45EB-9883-387B4D11D0E2}" destId="{81445E7F-32B9-46D2-8E45-248161BE872D}" srcOrd="0" destOrd="0" presId="urn:microsoft.com/office/officeart/2009/layout/CircleArrowProcess"/>
    <dgm:cxn modelId="{D10375F8-E82C-468E-BEC8-635FB37E4A61}" type="presParOf" srcId="{1489E9C3-76BE-474A-B9D0-E2CE053DD9F9}" destId="{D80C2106-83B9-4C69-A37F-F61B8A074008}" srcOrd="1" destOrd="0" presId="urn:microsoft.com/office/officeart/2009/layout/CircleArrowProcess"/>
    <dgm:cxn modelId="{D5A85047-78C0-4354-BFCE-6C36C3B3552E}" type="presParOf" srcId="{1489E9C3-76BE-474A-B9D0-E2CE053DD9F9}" destId="{62F99E05-47C3-471A-8D3D-993B9547988A}" srcOrd="2" destOrd="0" presId="urn:microsoft.com/office/officeart/2009/layout/CircleArrowProcess"/>
    <dgm:cxn modelId="{54BB952F-F84C-4197-8CB7-CAAA728A2165}" type="presParOf" srcId="{62F99E05-47C3-471A-8D3D-993B9547988A}" destId="{FA4DC8E3-9F92-4097-9699-CAB3B6CCC188}" srcOrd="0" destOrd="0" presId="urn:microsoft.com/office/officeart/2009/layout/CircleArrowProcess"/>
    <dgm:cxn modelId="{8F9A8E1A-D31B-4F0A-B769-4C7D278D9992}" type="presParOf" srcId="{1489E9C3-76BE-474A-B9D0-E2CE053DD9F9}" destId="{739E24C9-76F9-4151-94B4-4436DDD6F24E}" srcOrd="3" destOrd="0" presId="urn:microsoft.com/office/officeart/2009/layout/CircleArrowProcess"/>
    <dgm:cxn modelId="{74425416-1A87-4C66-AC3B-2C5849794B97}" type="presParOf" srcId="{1489E9C3-76BE-474A-B9D0-E2CE053DD9F9}" destId="{104DA8A5-6927-40B1-9FE1-4E0FFC347553}" srcOrd="4" destOrd="0" presId="urn:microsoft.com/office/officeart/2009/layout/CircleArrowProcess"/>
    <dgm:cxn modelId="{6973FD96-F821-4214-BEC7-74A15106D997}" type="presParOf" srcId="{104DA8A5-6927-40B1-9FE1-4E0FFC347553}" destId="{51BFE1D2-91E3-4EA3-99C9-06D564D024E2}" srcOrd="0" destOrd="0" presId="urn:microsoft.com/office/officeart/2009/layout/CircleArrowProcess"/>
    <dgm:cxn modelId="{3981E760-07B8-4D22-ABBB-50C6D6050375}" type="presParOf" srcId="{1489E9C3-76BE-474A-B9D0-E2CE053DD9F9}" destId="{50833597-0D3B-4772-B346-7B6DE6D65CAE}" srcOrd="5" destOrd="0" presId="urn:microsoft.com/office/officeart/2009/layout/CircleArrowProcess"/>
    <dgm:cxn modelId="{7E20A9F4-9257-4175-B591-0053FC81F5A3}" type="presParOf" srcId="{1489E9C3-76BE-474A-B9D0-E2CE053DD9F9}" destId="{67B701D1-BCCA-4D27-8F6C-268EF447362F}" srcOrd="6" destOrd="0" presId="urn:microsoft.com/office/officeart/2009/layout/CircleArrowProcess"/>
    <dgm:cxn modelId="{6106D4D4-9EA0-4C51-89E2-7A49CD709DCB}" type="presParOf" srcId="{67B701D1-BCCA-4D27-8F6C-268EF447362F}" destId="{0F17A210-FF9F-4AC0-AA29-A19727DE530B}" srcOrd="0" destOrd="0" presId="urn:microsoft.com/office/officeart/2009/layout/CircleArrowProcess"/>
    <dgm:cxn modelId="{BBE45FB6-7F0D-4EB7-BF4E-DA93EA344048}" type="presParOf" srcId="{1489E9C3-76BE-474A-B9D0-E2CE053DD9F9}" destId="{CDAC057B-08C5-4E5A-A17C-A30F0BA446B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24729-A246-486A-B782-4A56E1D94635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6976BBD-0C4C-40F9-9D59-B2A69F35D8D9}">
      <dgm:prSet phldrT="[Texto]" custT="1"/>
      <dgm:spPr/>
      <dgm:t>
        <a:bodyPr/>
        <a:lstStyle/>
        <a:p>
          <a:r>
            <a:rPr lang="es-EC" sz="1800" dirty="0" smtClean="0"/>
            <a:t>Cooperación Internacional</a:t>
          </a:r>
          <a:endParaRPr lang="es-EC" sz="1800" dirty="0"/>
        </a:p>
      </dgm:t>
    </dgm:pt>
    <dgm:pt modelId="{940209FC-D3A1-4D0F-B1FB-2C110FFF6C02}" type="parTrans" cxnId="{6EAE2C48-5B7F-4EE2-ADA5-A6D5CD4AA233}">
      <dgm:prSet/>
      <dgm:spPr/>
      <dgm:t>
        <a:bodyPr/>
        <a:lstStyle/>
        <a:p>
          <a:endParaRPr lang="es-EC"/>
        </a:p>
      </dgm:t>
    </dgm:pt>
    <dgm:pt modelId="{7BB1CCFD-5614-4BAE-A094-D02CE9262AB0}" type="sibTrans" cxnId="{6EAE2C48-5B7F-4EE2-ADA5-A6D5CD4AA233}">
      <dgm:prSet/>
      <dgm:spPr/>
      <dgm:t>
        <a:bodyPr/>
        <a:lstStyle/>
        <a:p>
          <a:endParaRPr lang="es-EC"/>
        </a:p>
      </dgm:t>
    </dgm:pt>
    <dgm:pt modelId="{F1732540-2E08-4433-BDEF-FBA168A0193A}">
      <dgm:prSet phldrT="[Texto]" custT="1"/>
      <dgm:spPr/>
      <dgm:t>
        <a:bodyPr/>
        <a:lstStyle/>
        <a:p>
          <a:r>
            <a:rPr lang="es-EC" sz="1800" dirty="0" smtClean="0"/>
            <a:t>Matriz productiva</a:t>
          </a:r>
          <a:endParaRPr lang="es-EC" sz="1800" dirty="0"/>
        </a:p>
      </dgm:t>
    </dgm:pt>
    <dgm:pt modelId="{848C6917-E40C-4D83-973F-A005DA7FE75E}" type="parTrans" cxnId="{FEB9E2A6-C0CE-4D9D-BE39-C38CAA49FA77}">
      <dgm:prSet/>
      <dgm:spPr/>
      <dgm:t>
        <a:bodyPr/>
        <a:lstStyle/>
        <a:p>
          <a:endParaRPr lang="es-EC"/>
        </a:p>
      </dgm:t>
    </dgm:pt>
    <dgm:pt modelId="{32AC7B9C-AA8B-43BE-A150-8F96EC25211C}" type="sibTrans" cxnId="{FEB9E2A6-C0CE-4D9D-BE39-C38CAA49FA77}">
      <dgm:prSet/>
      <dgm:spPr/>
      <dgm:t>
        <a:bodyPr/>
        <a:lstStyle/>
        <a:p>
          <a:endParaRPr lang="es-EC"/>
        </a:p>
      </dgm:t>
    </dgm:pt>
    <dgm:pt modelId="{583421EA-2BA5-4A0D-8B98-0FC42E344EAC}">
      <dgm:prSet phldrT="[Texto]" custT="1"/>
      <dgm:spPr/>
      <dgm:t>
        <a:bodyPr/>
        <a:lstStyle/>
        <a:p>
          <a:r>
            <a:rPr lang="es-EC" sz="1800" dirty="0" smtClean="0"/>
            <a:t>ZEDE</a:t>
          </a:r>
          <a:endParaRPr lang="es-EC" sz="1800" dirty="0"/>
        </a:p>
      </dgm:t>
    </dgm:pt>
    <dgm:pt modelId="{F3F948EA-5650-404B-AEA1-4A0E0A5465D5}" type="parTrans" cxnId="{D54E26A7-C5BF-4736-8195-0C1308CFEBF4}">
      <dgm:prSet/>
      <dgm:spPr/>
      <dgm:t>
        <a:bodyPr/>
        <a:lstStyle/>
        <a:p>
          <a:endParaRPr lang="es-EC"/>
        </a:p>
      </dgm:t>
    </dgm:pt>
    <dgm:pt modelId="{C28A2AA3-0532-45A2-8F25-C82A0B9F1638}" type="sibTrans" cxnId="{D54E26A7-C5BF-4736-8195-0C1308CFEBF4}">
      <dgm:prSet/>
      <dgm:spPr/>
      <dgm:t>
        <a:bodyPr/>
        <a:lstStyle/>
        <a:p>
          <a:endParaRPr lang="es-EC"/>
        </a:p>
      </dgm:t>
    </dgm:pt>
    <dgm:pt modelId="{82644FE7-7A75-46D7-AA3D-FE09E1D3BFD6}">
      <dgm:prSet phldrT="[Texto]" custT="1"/>
      <dgm:spPr/>
      <dgm:t>
        <a:bodyPr/>
        <a:lstStyle/>
        <a:p>
          <a:r>
            <a:rPr lang="es-EC" sz="1800" dirty="0" smtClean="0"/>
            <a:t>Adm.temporal para perfec.activo</a:t>
          </a:r>
          <a:endParaRPr lang="es-EC" sz="1800" dirty="0"/>
        </a:p>
      </dgm:t>
    </dgm:pt>
    <dgm:pt modelId="{63CD07FB-AF31-419E-9F9A-8FB5BB119ED0}" type="parTrans" cxnId="{3772E49E-215E-40AF-822B-1FB31A0C391B}">
      <dgm:prSet/>
      <dgm:spPr/>
      <dgm:t>
        <a:bodyPr/>
        <a:lstStyle/>
        <a:p>
          <a:endParaRPr lang="es-EC"/>
        </a:p>
      </dgm:t>
    </dgm:pt>
    <dgm:pt modelId="{340536A3-9F57-44D8-9D93-C01A33093A0F}" type="sibTrans" cxnId="{3772E49E-215E-40AF-822B-1FB31A0C391B}">
      <dgm:prSet/>
      <dgm:spPr/>
      <dgm:t>
        <a:bodyPr/>
        <a:lstStyle/>
        <a:p>
          <a:endParaRPr lang="es-EC"/>
        </a:p>
      </dgm:t>
    </dgm:pt>
    <dgm:pt modelId="{1489E9C3-76BE-474A-B9D0-E2CE053DD9F9}" type="pres">
      <dgm:prSet presAssocID="{F1D24729-A246-486A-B782-4A56E1D946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E3E95E5-B7CC-45EB-9883-387B4D11D0E2}" type="pres">
      <dgm:prSet presAssocID="{E6976BBD-0C4C-40F9-9D59-B2A69F35D8D9}" presName="Accent1" presStyleCnt="0"/>
      <dgm:spPr/>
      <dgm:t>
        <a:bodyPr/>
        <a:lstStyle/>
        <a:p>
          <a:endParaRPr lang="es-EC"/>
        </a:p>
      </dgm:t>
    </dgm:pt>
    <dgm:pt modelId="{81445E7F-32B9-46D2-8E45-248161BE872D}" type="pres">
      <dgm:prSet presAssocID="{E6976BBD-0C4C-40F9-9D59-B2A69F35D8D9}" presName="Accent" presStyleLbl="node1" presStyleIdx="0" presStyleCnt="4"/>
      <dgm:spPr/>
      <dgm:t>
        <a:bodyPr/>
        <a:lstStyle/>
        <a:p>
          <a:endParaRPr lang="es-EC"/>
        </a:p>
      </dgm:t>
    </dgm:pt>
    <dgm:pt modelId="{D80C2106-83B9-4C69-A37F-F61B8A074008}" type="pres">
      <dgm:prSet presAssocID="{E6976BBD-0C4C-40F9-9D59-B2A69F35D8D9}" presName="Parent1" presStyleLbl="revTx" presStyleIdx="0" presStyleCnt="4" custScaleX="138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F99E05-47C3-471A-8D3D-993B9547988A}" type="pres">
      <dgm:prSet presAssocID="{F1732540-2E08-4433-BDEF-FBA168A0193A}" presName="Accent2" presStyleCnt="0"/>
      <dgm:spPr/>
      <dgm:t>
        <a:bodyPr/>
        <a:lstStyle/>
        <a:p>
          <a:endParaRPr lang="es-EC"/>
        </a:p>
      </dgm:t>
    </dgm:pt>
    <dgm:pt modelId="{FA4DC8E3-9F92-4097-9699-CAB3B6CCC188}" type="pres">
      <dgm:prSet presAssocID="{F1732540-2E08-4433-BDEF-FBA168A0193A}" presName="Accent" presStyleLbl="node1" presStyleIdx="1" presStyleCnt="4"/>
      <dgm:spPr/>
      <dgm:t>
        <a:bodyPr/>
        <a:lstStyle/>
        <a:p>
          <a:endParaRPr lang="es-EC"/>
        </a:p>
      </dgm:t>
    </dgm:pt>
    <dgm:pt modelId="{739E24C9-76F9-4151-94B4-4436DDD6F24E}" type="pres">
      <dgm:prSet presAssocID="{F1732540-2E08-4433-BDEF-FBA168A0193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DA8A5-6927-40B1-9FE1-4E0FFC347553}" type="pres">
      <dgm:prSet presAssocID="{583421EA-2BA5-4A0D-8B98-0FC42E344EAC}" presName="Accent3" presStyleCnt="0"/>
      <dgm:spPr/>
      <dgm:t>
        <a:bodyPr/>
        <a:lstStyle/>
        <a:p>
          <a:endParaRPr lang="es-EC"/>
        </a:p>
      </dgm:t>
    </dgm:pt>
    <dgm:pt modelId="{51BFE1D2-91E3-4EA3-99C9-06D564D024E2}" type="pres">
      <dgm:prSet presAssocID="{583421EA-2BA5-4A0D-8B98-0FC42E344EAC}" presName="Accent" presStyleLbl="node1" presStyleIdx="2" presStyleCnt="4"/>
      <dgm:spPr/>
      <dgm:t>
        <a:bodyPr/>
        <a:lstStyle/>
        <a:p>
          <a:endParaRPr lang="es-EC"/>
        </a:p>
      </dgm:t>
    </dgm:pt>
    <dgm:pt modelId="{50833597-0D3B-4772-B346-7B6DE6D65CAE}" type="pres">
      <dgm:prSet presAssocID="{583421EA-2BA5-4A0D-8B98-0FC42E344EAC}" presName="Parent3" presStyleLbl="revTx" presStyleIdx="2" presStyleCnt="4" custScaleX="149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B701D1-BCCA-4D27-8F6C-268EF447362F}" type="pres">
      <dgm:prSet presAssocID="{82644FE7-7A75-46D7-AA3D-FE09E1D3BFD6}" presName="Accent4" presStyleCnt="0"/>
      <dgm:spPr/>
      <dgm:t>
        <a:bodyPr/>
        <a:lstStyle/>
        <a:p>
          <a:endParaRPr lang="es-EC"/>
        </a:p>
      </dgm:t>
    </dgm:pt>
    <dgm:pt modelId="{0F17A210-FF9F-4AC0-AA29-A19727DE530B}" type="pres">
      <dgm:prSet presAssocID="{82644FE7-7A75-46D7-AA3D-FE09E1D3BFD6}" presName="Accent" presStyleLbl="node1" presStyleIdx="3" presStyleCnt="4"/>
      <dgm:spPr/>
      <dgm:t>
        <a:bodyPr/>
        <a:lstStyle/>
        <a:p>
          <a:endParaRPr lang="es-EC"/>
        </a:p>
      </dgm:t>
    </dgm:pt>
    <dgm:pt modelId="{CDAC057B-08C5-4E5A-A17C-A30F0BA446BA}" type="pres">
      <dgm:prSet presAssocID="{82644FE7-7A75-46D7-AA3D-FE09E1D3BFD6}" presName="Parent4" presStyleLbl="revTx" presStyleIdx="3" presStyleCnt="4" custScaleX="1415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3543CE-9BC0-40D5-BC5A-50692E616478}" type="presOf" srcId="{E6976BBD-0C4C-40F9-9D59-B2A69F35D8D9}" destId="{D80C2106-83B9-4C69-A37F-F61B8A074008}" srcOrd="0" destOrd="0" presId="urn:microsoft.com/office/officeart/2009/layout/CircleArrowProcess"/>
    <dgm:cxn modelId="{FEB9E2A6-C0CE-4D9D-BE39-C38CAA49FA77}" srcId="{F1D24729-A246-486A-B782-4A56E1D94635}" destId="{F1732540-2E08-4433-BDEF-FBA168A0193A}" srcOrd="1" destOrd="0" parTransId="{848C6917-E40C-4D83-973F-A005DA7FE75E}" sibTransId="{32AC7B9C-AA8B-43BE-A150-8F96EC25211C}"/>
    <dgm:cxn modelId="{6EAE2C48-5B7F-4EE2-ADA5-A6D5CD4AA233}" srcId="{F1D24729-A246-486A-B782-4A56E1D94635}" destId="{E6976BBD-0C4C-40F9-9D59-B2A69F35D8D9}" srcOrd="0" destOrd="0" parTransId="{940209FC-D3A1-4D0F-B1FB-2C110FFF6C02}" sibTransId="{7BB1CCFD-5614-4BAE-A094-D02CE9262AB0}"/>
    <dgm:cxn modelId="{2EE13239-917E-442A-BCAA-5AC566D18C4B}" type="presOf" srcId="{F1D24729-A246-486A-B782-4A56E1D94635}" destId="{1489E9C3-76BE-474A-B9D0-E2CE053DD9F9}" srcOrd="0" destOrd="0" presId="urn:microsoft.com/office/officeart/2009/layout/CircleArrowProcess"/>
    <dgm:cxn modelId="{3772E49E-215E-40AF-822B-1FB31A0C391B}" srcId="{F1D24729-A246-486A-B782-4A56E1D94635}" destId="{82644FE7-7A75-46D7-AA3D-FE09E1D3BFD6}" srcOrd="3" destOrd="0" parTransId="{63CD07FB-AF31-419E-9F9A-8FB5BB119ED0}" sibTransId="{340536A3-9F57-44D8-9D93-C01A33093A0F}"/>
    <dgm:cxn modelId="{7ABCBB0F-F073-4E66-AA20-01B238E47106}" type="presOf" srcId="{F1732540-2E08-4433-BDEF-FBA168A0193A}" destId="{739E24C9-76F9-4151-94B4-4436DDD6F24E}" srcOrd="0" destOrd="0" presId="urn:microsoft.com/office/officeart/2009/layout/CircleArrowProcess"/>
    <dgm:cxn modelId="{00C6E44F-9440-4D2B-9408-C22A9F79D1E7}" type="presOf" srcId="{82644FE7-7A75-46D7-AA3D-FE09E1D3BFD6}" destId="{CDAC057B-08C5-4E5A-A17C-A30F0BA446BA}" srcOrd="0" destOrd="0" presId="urn:microsoft.com/office/officeart/2009/layout/CircleArrowProcess"/>
    <dgm:cxn modelId="{D54E26A7-C5BF-4736-8195-0C1308CFEBF4}" srcId="{F1D24729-A246-486A-B782-4A56E1D94635}" destId="{583421EA-2BA5-4A0D-8B98-0FC42E344EAC}" srcOrd="2" destOrd="0" parTransId="{F3F948EA-5650-404B-AEA1-4A0E0A5465D5}" sibTransId="{C28A2AA3-0532-45A2-8F25-C82A0B9F1638}"/>
    <dgm:cxn modelId="{1F9A1C42-9B3D-40BC-8077-8121DC29F16A}" type="presOf" srcId="{583421EA-2BA5-4A0D-8B98-0FC42E344EAC}" destId="{50833597-0D3B-4772-B346-7B6DE6D65CAE}" srcOrd="0" destOrd="0" presId="urn:microsoft.com/office/officeart/2009/layout/CircleArrowProcess"/>
    <dgm:cxn modelId="{D803FF6A-93C8-4DE6-BD96-22E800451C88}" type="presParOf" srcId="{1489E9C3-76BE-474A-B9D0-E2CE053DD9F9}" destId="{0E3E95E5-B7CC-45EB-9883-387B4D11D0E2}" srcOrd="0" destOrd="0" presId="urn:microsoft.com/office/officeart/2009/layout/CircleArrowProcess"/>
    <dgm:cxn modelId="{71F7FE25-AFE0-4365-B8AF-64194FEDC776}" type="presParOf" srcId="{0E3E95E5-B7CC-45EB-9883-387B4D11D0E2}" destId="{81445E7F-32B9-46D2-8E45-248161BE872D}" srcOrd="0" destOrd="0" presId="urn:microsoft.com/office/officeart/2009/layout/CircleArrowProcess"/>
    <dgm:cxn modelId="{3E05EC7C-444B-46B7-84A6-B4EFB890742B}" type="presParOf" srcId="{1489E9C3-76BE-474A-B9D0-E2CE053DD9F9}" destId="{D80C2106-83B9-4C69-A37F-F61B8A074008}" srcOrd="1" destOrd="0" presId="urn:microsoft.com/office/officeart/2009/layout/CircleArrowProcess"/>
    <dgm:cxn modelId="{BAFC43FE-5024-43E3-AE20-8D3A1DBD657E}" type="presParOf" srcId="{1489E9C3-76BE-474A-B9D0-E2CE053DD9F9}" destId="{62F99E05-47C3-471A-8D3D-993B9547988A}" srcOrd="2" destOrd="0" presId="urn:microsoft.com/office/officeart/2009/layout/CircleArrowProcess"/>
    <dgm:cxn modelId="{EA78CCF0-2943-49C6-8A7C-5A16ABA1E7E6}" type="presParOf" srcId="{62F99E05-47C3-471A-8D3D-993B9547988A}" destId="{FA4DC8E3-9F92-4097-9699-CAB3B6CCC188}" srcOrd="0" destOrd="0" presId="urn:microsoft.com/office/officeart/2009/layout/CircleArrowProcess"/>
    <dgm:cxn modelId="{D69DC720-282E-45D5-BAE7-D8C62215B425}" type="presParOf" srcId="{1489E9C3-76BE-474A-B9D0-E2CE053DD9F9}" destId="{739E24C9-76F9-4151-94B4-4436DDD6F24E}" srcOrd="3" destOrd="0" presId="urn:microsoft.com/office/officeart/2009/layout/CircleArrowProcess"/>
    <dgm:cxn modelId="{A0AA2958-A97F-40A2-8E5A-350FA898AC2A}" type="presParOf" srcId="{1489E9C3-76BE-474A-B9D0-E2CE053DD9F9}" destId="{104DA8A5-6927-40B1-9FE1-4E0FFC347553}" srcOrd="4" destOrd="0" presId="urn:microsoft.com/office/officeart/2009/layout/CircleArrowProcess"/>
    <dgm:cxn modelId="{B3D9EEB4-BD4B-4DCA-A6FF-E690116FA034}" type="presParOf" srcId="{104DA8A5-6927-40B1-9FE1-4E0FFC347553}" destId="{51BFE1D2-91E3-4EA3-99C9-06D564D024E2}" srcOrd="0" destOrd="0" presId="urn:microsoft.com/office/officeart/2009/layout/CircleArrowProcess"/>
    <dgm:cxn modelId="{1151A014-8E6F-40EF-BFBD-1F3F78BC70B8}" type="presParOf" srcId="{1489E9C3-76BE-474A-B9D0-E2CE053DD9F9}" destId="{50833597-0D3B-4772-B346-7B6DE6D65CAE}" srcOrd="5" destOrd="0" presId="urn:microsoft.com/office/officeart/2009/layout/CircleArrowProcess"/>
    <dgm:cxn modelId="{972E20B1-6A68-4980-A215-53FC9E3A47B4}" type="presParOf" srcId="{1489E9C3-76BE-474A-B9D0-E2CE053DD9F9}" destId="{67B701D1-BCCA-4D27-8F6C-268EF447362F}" srcOrd="6" destOrd="0" presId="urn:microsoft.com/office/officeart/2009/layout/CircleArrowProcess"/>
    <dgm:cxn modelId="{97CD14F3-E311-4202-BA50-B7D9F528FB27}" type="presParOf" srcId="{67B701D1-BCCA-4D27-8F6C-268EF447362F}" destId="{0F17A210-FF9F-4AC0-AA29-A19727DE530B}" srcOrd="0" destOrd="0" presId="urn:microsoft.com/office/officeart/2009/layout/CircleArrowProcess"/>
    <dgm:cxn modelId="{CCF92CAE-C990-448C-9CB0-8D184CA86172}" type="presParOf" srcId="{1489E9C3-76BE-474A-B9D0-E2CE053DD9F9}" destId="{CDAC057B-08C5-4E5A-A17C-A30F0BA446B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E316E-18A0-43EE-969A-9E3C71591BFA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37399FD-8339-4220-85AF-67CA2919916B}">
      <dgm:prSet phldrT="[Texto]" custT="1"/>
      <dgm:spPr/>
      <dgm:t>
        <a:bodyPr/>
        <a:lstStyle/>
        <a:p>
          <a:r>
            <a:rPr lang="es-EC" sz="1600" dirty="0" smtClean="0"/>
            <a:t>Acceso a nuevos mercados</a:t>
          </a:r>
          <a:endParaRPr lang="es-EC" sz="1600" dirty="0"/>
        </a:p>
      </dgm:t>
    </dgm:pt>
    <dgm:pt modelId="{79FDD7B6-AFEE-4A23-A118-E6125978DF60}" type="parTrans" cxnId="{4DBCAF0C-BD19-43F8-B20A-ECC050015CBA}">
      <dgm:prSet/>
      <dgm:spPr/>
      <dgm:t>
        <a:bodyPr/>
        <a:lstStyle/>
        <a:p>
          <a:endParaRPr lang="es-EC"/>
        </a:p>
      </dgm:t>
    </dgm:pt>
    <dgm:pt modelId="{A6FC0167-EC53-448D-939A-C6A377FCA4C5}" type="sibTrans" cxnId="{4DBCAF0C-BD19-43F8-B20A-ECC050015CBA}">
      <dgm:prSet/>
      <dgm:spPr/>
      <dgm:t>
        <a:bodyPr/>
        <a:lstStyle/>
        <a:p>
          <a:endParaRPr lang="es-EC"/>
        </a:p>
      </dgm:t>
    </dgm:pt>
    <dgm:pt modelId="{314BAA34-0B96-4C6A-AF11-D956E29B3AF8}">
      <dgm:prSet phldrT="[Texto]" custT="1"/>
      <dgm:spPr/>
      <dgm:t>
        <a:bodyPr/>
        <a:lstStyle/>
        <a:p>
          <a:r>
            <a:rPr lang="es-EC" sz="1600" dirty="0" smtClean="0"/>
            <a:t>Búsqueda de recursos</a:t>
          </a:r>
          <a:endParaRPr lang="es-EC" sz="1600" dirty="0"/>
        </a:p>
      </dgm:t>
    </dgm:pt>
    <dgm:pt modelId="{3162DFF1-C2F2-4D93-8890-BAA716DB7BF8}" type="parTrans" cxnId="{CEF1EE65-A5ED-40C7-A136-FBA7BD93A561}">
      <dgm:prSet/>
      <dgm:spPr/>
      <dgm:t>
        <a:bodyPr/>
        <a:lstStyle/>
        <a:p>
          <a:endParaRPr lang="es-EC"/>
        </a:p>
      </dgm:t>
    </dgm:pt>
    <dgm:pt modelId="{8DD0FE5E-C9C4-4A14-BB2C-7A3981251358}" type="sibTrans" cxnId="{CEF1EE65-A5ED-40C7-A136-FBA7BD93A561}">
      <dgm:prSet/>
      <dgm:spPr/>
      <dgm:t>
        <a:bodyPr/>
        <a:lstStyle/>
        <a:p>
          <a:endParaRPr lang="es-EC"/>
        </a:p>
      </dgm:t>
    </dgm:pt>
    <dgm:pt modelId="{31BEC69D-52F6-421E-BBB9-C3F95C17C61E}">
      <dgm:prSet phldrT="[Texto]" custT="1"/>
      <dgm:spPr/>
      <dgm:t>
        <a:bodyPr/>
        <a:lstStyle/>
        <a:p>
          <a:r>
            <a:rPr lang="es-EC" sz="1600" dirty="0" smtClean="0"/>
            <a:t>Búsqueda de eficiencia</a:t>
          </a:r>
          <a:endParaRPr lang="es-EC" sz="1600" dirty="0"/>
        </a:p>
      </dgm:t>
    </dgm:pt>
    <dgm:pt modelId="{C5231670-8128-4642-8EBF-89B140DA0B2A}" type="parTrans" cxnId="{5864091D-8A64-408C-8417-B7A4F39B03C9}">
      <dgm:prSet/>
      <dgm:spPr/>
      <dgm:t>
        <a:bodyPr/>
        <a:lstStyle/>
        <a:p>
          <a:endParaRPr lang="es-EC"/>
        </a:p>
      </dgm:t>
    </dgm:pt>
    <dgm:pt modelId="{90070E1A-7C0F-42E3-9793-776C10F29F39}" type="sibTrans" cxnId="{5864091D-8A64-408C-8417-B7A4F39B03C9}">
      <dgm:prSet/>
      <dgm:spPr/>
      <dgm:t>
        <a:bodyPr/>
        <a:lstStyle/>
        <a:p>
          <a:endParaRPr lang="es-EC"/>
        </a:p>
      </dgm:t>
    </dgm:pt>
    <dgm:pt modelId="{33DF3A07-B3C7-408F-AEDA-9C611C8CD363}">
      <dgm:prSet phldrT="[Texto]" custT="1"/>
      <dgm:spPr/>
      <dgm:t>
        <a:bodyPr/>
        <a:lstStyle/>
        <a:p>
          <a:r>
            <a:rPr lang="es-EC" sz="1600" dirty="0" smtClean="0"/>
            <a:t>Búsqueda de activos estratégicos</a:t>
          </a:r>
          <a:endParaRPr lang="es-EC" sz="1600" dirty="0"/>
        </a:p>
      </dgm:t>
    </dgm:pt>
    <dgm:pt modelId="{86C02025-CF8B-469F-BE62-E6A03B3EC103}" type="parTrans" cxnId="{D8AC9523-6DF7-465F-809E-7F2000BC7997}">
      <dgm:prSet/>
      <dgm:spPr/>
      <dgm:t>
        <a:bodyPr/>
        <a:lstStyle/>
        <a:p>
          <a:endParaRPr lang="es-EC"/>
        </a:p>
      </dgm:t>
    </dgm:pt>
    <dgm:pt modelId="{E9DAB968-351F-42B0-A5C0-A0E7E6C1E7E3}" type="sibTrans" cxnId="{D8AC9523-6DF7-465F-809E-7F2000BC7997}">
      <dgm:prSet/>
      <dgm:spPr/>
      <dgm:t>
        <a:bodyPr/>
        <a:lstStyle/>
        <a:p>
          <a:endParaRPr lang="es-EC"/>
        </a:p>
      </dgm:t>
    </dgm:pt>
    <dgm:pt modelId="{5303C286-BC3E-42E8-B6B5-30BC9DF889CF}">
      <dgm:prSet phldrT="[Texto]" custT="1"/>
      <dgm:spPr/>
      <dgm:t>
        <a:bodyPr/>
        <a:lstStyle/>
        <a:p>
          <a:r>
            <a:rPr lang="es-EC" sz="1600" dirty="0" smtClean="0"/>
            <a:t>Diversificación del riesgo</a:t>
          </a:r>
          <a:endParaRPr lang="es-EC" sz="1600" dirty="0"/>
        </a:p>
      </dgm:t>
    </dgm:pt>
    <dgm:pt modelId="{ABCC6C6D-0EC7-4151-946E-6B51FD8DE9EF}" type="parTrans" cxnId="{4315A2D2-AA4F-402C-ABFD-3BED7515D70C}">
      <dgm:prSet/>
      <dgm:spPr/>
      <dgm:t>
        <a:bodyPr/>
        <a:lstStyle/>
        <a:p>
          <a:endParaRPr lang="es-EC"/>
        </a:p>
      </dgm:t>
    </dgm:pt>
    <dgm:pt modelId="{3BC97899-61DF-4783-92F8-C42275D57B8E}" type="sibTrans" cxnId="{4315A2D2-AA4F-402C-ABFD-3BED7515D70C}">
      <dgm:prSet/>
      <dgm:spPr/>
      <dgm:t>
        <a:bodyPr/>
        <a:lstStyle/>
        <a:p>
          <a:endParaRPr lang="es-EC"/>
        </a:p>
      </dgm:t>
    </dgm:pt>
    <dgm:pt modelId="{F1431B1D-FCDE-4D38-AA73-3F211D2CC017}">
      <dgm:prSet phldrT="[Texto]" custT="1"/>
      <dgm:spPr/>
      <dgm:t>
        <a:bodyPr/>
        <a:lstStyle/>
        <a:p>
          <a:r>
            <a:rPr lang="es-EC" sz="1600" dirty="0" smtClean="0"/>
            <a:t>Mejoramiento del control de mercado</a:t>
          </a:r>
          <a:endParaRPr lang="es-EC" sz="1600" dirty="0"/>
        </a:p>
      </dgm:t>
    </dgm:pt>
    <dgm:pt modelId="{6D164AFC-4D67-42EF-87F8-18C3865CDD22}" type="parTrans" cxnId="{4625642A-4365-47F6-9EAF-0FBD02A29E87}">
      <dgm:prSet/>
      <dgm:spPr/>
      <dgm:t>
        <a:bodyPr/>
        <a:lstStyle/>
        <a:p>
          <a:endParaRPr lang="es-EC"/>
        </a:p>
      </dgm:t>
    </dgm:pt>
    <dgm:pt modelId="{D051883D-0166-41A6-9A06-2B0F773CD031}" type="sibTrans" cxnId="{4625642A-4365-47F6-9EAF-0FBD02A29E87}">
      <dgm:prSet/>
      <dgm:spPr/>
      <dgm:t>
        <a:bodyPr/>
        <a:lstStyle/>
        <a:p>
          <a:endParaRPr lang="es-EC"/>
        </a:p>
      </dgm:t>
    </dgm:pt>
    <dgm:pt modelId="{AACC1AAC-81E5-436E-ADC4-7CCABA56E01B}" type="pres">
      <dgm:prSet presAssocID="{CBCE316E-18A0-43EE-969A-9E3C71591B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ED46DF-9A83-4AEA-A0D1-B0AB28B42B7B}" type="pres">
      <dgm:prSet presAssocID="{737399FD-8339-4220-85AF-67CA2919916B}" presName="dummy" presStyleCnt="0"/>
      <dgm:spPr/>
      <dgm:t>
        <a:bodyPr/>
        <a:lstStyle/>
        <a:p>
          <a:endParaRPr lang="es-EC"/>
        </a:p>
      </dgm:t>
    </dgm:pt>
    <dgm:pt modelId="{A35577E2-F86B-4A67-9C82-64E652480E75}" type="pres">
      <dgm:prSet presAssocID="{737399FD-8339-4220-85AF-67CA2919916B}" presName="node" presStyleLbl="revTx" presStyleIdx="0" presStyleCnt="6" custScaleX="129008" custRadScaleRad="100341" custRadScaleInc="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7E1A0B-8890-4952-808E-93E90F70F203}" type="pres">
      <dgm:prSet presAssocID="{A6FC0167-EC53-448D-939A-C6A377FCA4C5}" presName="sibTrans" presStyleLbl="node1" presStyleIdx="0" presStyleCnt="6"/>
      <dgm:spPr/>
      <dgm:t>
        <a:bodyPr/>
        <a:lstStyle/>
        <a:p>
          <a:endParaRPr lang="es-EC"/>
        </a:p>
      </dgm:t>
    </dgm:pt>
    <dgm:pt modelId="{B33B6F7D-1637-4D3A-887B-A476A5C400E9}" type="pres">
      <dgm:prSet presAssocID="{314BAA34-0B96-4C6A-AF11-D956E29B3AF8}" presName="dummy" presStyleCnt="0"/>
      <dgm:spPr/>
      <dgm:t>
        <a:bodyPr/>
        <a:lstStyle/>
        <a:p>
          <a:endParaRPr lang="es-EC"/>
        </a:p>
      </dgm:t>
    </dgm:pt>
    <dgm:pt modelId="{908AC06F-BDFA-421C-94A7-078763EE5F35}" type="pres">
      <dgm:prSet presAssocID="{314BAA34-0B96-4C6A-AF11-D956E29B3AF8}" presName="node" presStyleLbl="revTx" presStyleIdx="1" presStyleCnt="6" custScaleX="129008" custRadScaleRad="100261" custRadScaleInc="-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71136-309E-4D63-8015-E7DB3074CE25}" type="pres">
      <dgm:prSet presAssocID="{8DD0FE5E-C9C4-4A14-BB2C-7A3981251358}" presName="sibTrans" presStyleLbl="node1" presStyleIdx="1" presStyleCnt="6"/>
      <dgm:spPr/>
      <dgm:t>
        <a:bodyPr/>
        <a:lstStyle/>
        <a:p>
          <a:endParaRPr lang="es-EC"/>
        </a:p>
      </dgm:t>
    </dgm:pt>
    <dgm:pt modelId="{9933B076-C6BD-4F9F-9F66-AAEA11E45EA8}" type="pres">
      <dgm:prSet presAssocID="{31BEC69D-52F6-421E-BBB9-C3F95C17C61E}" presName="dummy" presStyleCnt="0"/>
      <dgm:spPr/>
      <dgm:t>
        <a:bodyPr/>
        <a:lstStyle/>
        <a:p>
          <a:endParaRPr lang="es-EC"/>
        </a:p>
      </dgm:t>
    </dgm:pt>
    <dgm:pt modelId="{2B1CDD34-0477-44B7-B9AD-405685D950BF}" type="pres">
      <dgm:prSet presAssocID="{31BEC69D-52F6-421E-BBB9-C3F95C17C61E}" presName="node" presStyleLbl="revTx" presStyleIdx="2" presStyleCnt="6" custScaleX="129008" custRadScaleRad="99920" custRadScaleInc="-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64332B-DC93-47AE-9C4A-2F33FC2B23C1}" type="pres">
      <dgm:prSet presAssocID="{90070E1A-7C0F-42E3-9793-776C10F29F39}" presName="sibTrans" presStyleLbl="node1" presStyleIdx="2" presStyleCnt="6"/>
      <dgm:spPr/>
      <dgm:t>
        <a:bodyPr/>
        <a:lstStyle/>
        <a:p>
          <a:endParaRPr lang="es-EC"/>
        </a:p>
      </dgm:t>
    </dgm:pt>
    <dgm:pt modelId="{C184DD0D-66FC-478C-B9B6-729BD4BF5EEC}" type="pres">
      <dgm:prSet presAssocID="{33DF3A07-B3C7-408F-AEDA-9C611C8CD363}" presName="dummy" presStyleCnt="0"/>
      <dgm:spPr/>
      <dgm:t>
        <a:bodyPr/>
        <a:lstStyle/>
        <a:p>
          <a:endParaRPr lang="es-EC"/>
        </a:p>
      </dgm:t>
    </dgm:pt>
    <dgm:pt modelId="{A22FD8B3-4E43-4B15-94A6-86B3BE9A7298}" type="pres">
      <dgm:prSet presAssocID="{33DF3A07-B3C7-408F-AEDA-9C611C8CD363}" presName="node" presStyleLbl="revTx" presStyleIdx="3" presStyleCnt="6" custScaleX="1290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89FDAA-DD06-43F5-AB65-A15F3FEB199C}" type="pres">
      <dgm:prSet presAssocID="{E9DAB968-351F-42B0-A5C0-A0E7E6C1E7E3}" presName="sibTrans" presStyleLbl="node1" presStyleIdx="3" presStyleCnt="6"/>
      <dgm:spPr/>
      <dgm:t>
        <a:bodyPr/>
        <a:lstStyle/>
        <a:p>
          <a:endParaRPr lang="es-EC"/>
        </a:p>
      </dgm:t>
    </dgm:pt>
    <dgm:pt modelId="{82F83AF6-F8F2-49C8-91FD-8EF674CA667B}" type="pres">
      <dgm:prSet presAssocID="{5303C286-BC3E-42E8-B6B5-30BC9DF889CF}" presName="dummy" presStyleCnt="0"/>
      <dgm:spPr/>
      <dgm:t>
        <a:bodyPr/>
        <a:lstStyle/>
        <a:p>
          <a:endParaRPr lang="es-EC"/>
        </a:p>
      </dgm:t>
    </dgm:pt>
    <dgm:pt modelId="{6F604712-DA8B-4AD3-816F-766BE167EC0E}" type="pres">
      <dgm:prSet presAssocID="{5303C286-BC3E-42E8-B6B5-30BC9DF889CF}" presName="node" presStyleLbl="revTx" presStyleIdx="4" presStyleCnt="6" custScaleX="1290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347C25-8F44-4EF9-974F-3E52926F66F6}" type="pres">
      <dgm:prSet presAssocID="{3BC97899-61DF-4783-92F8-C42275D57B8E}" presName="sibTrans" presStyleLbl="node1" presStyleIdx="4" presStyleCnt="6"/>
      <dgm:spPr/>
      <dgm:t>
        <a:bodyPr/>
        <a:lstStyle/>
        <a:p>
          <a:endParaRPr lang="es-EC"/>
        </a:p>
      </dgm:t>
    </dgm:pt>
    <dgm:pt modelId="{1F2D8F58-0B48-4F7E-95EC-7BB57AB56A87}" type="pres">
      <dgm:prSet presAssocID="{F1431B1D-FCDE-4D38-AA73-3F211D2CC017}" presName="dummy" presStyleCnt="0"/>
      <dgm:spPr/>
      <dgm:t>
        <a:bodyPr/>
        <a:lstStyle/>
        <a:p>
          <a:endParaRPr lang="es-EC"/>
        </a:p>
      </dgm:t>
    </dgm:pt>
    <dgm:pt modelId="{6CDC490A-D188-429B-9047-09D3C766EF06}" type="pres">
      <dgm:prSet presAssocID="{F1431B1D-FCDE-4D38-AA73-3F211D2CC017}" presName="node" presStyleLbl="revTx" presStyleIdx="5" presStyleCnt="6" custScaleX="129008" custRadScaleRad="100051" custRadScaleInc="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10F1EB-0F25-4390-85ED-E5C532D22150}" type="pres">
      <dgm:prSet presAssocID="{D051883D-0166-41A6-9A06-2B0F773CD031}" presName="sibTrans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F6FE076A-E6BA-4DA2-A2EE-6C54C31A4DBB}" type="presOf" srcId="{A6FC0167-EC53-448D-939A-C6A377FCA4C5}" destId="{A77E1A0B-8890-4952-808E-93E90F70F203}" srcOrd="0" destOrd="0" presId="urn:microsoft.com/office/officeart/2005/8/layout/cycle1"/>
    <dgm:cxn modelId="{CD3130D1-9BA1-492A-ACF0-56650DC18227}" type="presOf" srcId="{31BEC69D-52F6-421E-BBB9-C3F95C17C61E}" destId="{2B1CDD34-0477-44B7-B9AD-405685D950BF}" srcOrd="0" destOrd="0" presId="urn:microsoft.com/office/officeart/2005/8/layout/cycle1"/>
    <dgm:cxn modelId="{47033F2A-7D0F-4D3F-ADC6-F9E5D445288A}" type="presOf" srcId="{CBCE316E-18A0-43EE-969A-9E3C71591BFA}" destId="{AACC1AAC-81E5-436E-ADC4-7CCABA56E01B}" srcOrd="0" destOrd="0" presId="urn:microsoft.com/office/officeart/2005/8/layout/cycle1"/>
    <dgm:cxn modelId="{77477709-1119-42C7-8B3A-FFEF6E69D01C}" type="presOf" srcId="{90070E1A-7C0F-42E3-9793-776C10F29F39}" destId="{6864332B-DC93-47AE-9C4A-2F33FC2B23C1}" srcOrd="0" destOrd="0" presId="urn:microsoft.com/office/officeart/2005/8/layout/cycle1"/>
    <dgm:cxn modelId="{4BC421EA-241C-4D72-9616-C70C581D5ED2}" type="presOf" srcId="{3BC97899-61DF-4783-92F8-C42275D57B8E}" destId="{12347C25-8F44-4EF9-974F-3E52926F66F6}" srcOrd="0" destOrd="0" presId="urn:microsoft.com/office/officeart/2005/8/layout/cycle1"/>
    <dgm:cxn modelId="{16C67711-441E-4DAD-9F7A-06B16CF5E582}" type="presOf" srcId="{F1431B1D-FCDE-4D38-AA73-3F211D2CC017}" destId="{6CDC490A-D188-429B-9047-09D3C766EF06}" srcOrd="0" destOrd="0" presId="urn:microsoft.com/office/officeart/2005/8/layout/cycle1"/>
    <dgm:cxn modelId="{5864091D-8A64-408C-8417-B7A4F39B03C9}" srcId="{CBCE316E-18A0-43EE-969A-9E3C71591BFA}" destId="{31BEC69D-52F6-421E-BBB9-C3F95C17C61E}" srcOrd="2" destOrd="0" parTransId="{C5231670-8128-4642-8EBF-89B140DA0B2A}" sibTransId="{90070E1A-7C0F-42E3-9793-776C10F29F39}"/>
    <dgm:cxn modelId="{4DBCAF0C-BD19-43F8-B20A-ECC050015CBA}" srcId="{CBCE316E-18A0-43EE-969A-9E3C71591BFA}" destId="{737399FD-8339-4220-85AF-67CA2919916B}" srcOrd="0" destOrd="0" parTransId="{79FDD7B6-AFEE-4A23-A118-E6125978DF60}" sibTransId="{A6FC0167-EC53-448D-939A-C6A377FCA4C5}"/>
    <dgm:cxn modelId="{4A2C2D2F-7326-407F-B036-543EEA470A63}" type="presOf" srcId="{D051883D-0166-41A6-9A06-2B0F773CD031}" destId="{FF10F1EB-0F25-4390-85ED-E5C532D22150}" srcOrd="0" destOrd="0" presId="urn:microsoft.com/office/officeart/2005/8/layout/cycle1"/>
    <dgm:cxn modelId="{B3E679D3-3766-4767-A73D-89E21B6EA10E}" type="presOf" srcId="{33DF3A07-B3C7-408F-AEDA-9C611C8CD363}" destId="{A22FD8B3-4E43-4B15-94A6-86B3BE9A7298}" srcOrd="0" destOrd="0" presId="urn:microsoft.com/office/officeart/2005/8/layout/cycle1"/>
    <dgm:cxn modelId="{CEF1EE65-A5ED-40C7-A136-FBA7BD93A561}" srcId="{CBCE316E-18A0-43EE-969A-9E3C71591BFA}" destId="{314BAA34-0B96-4C6A-AF11-D956E29B3AF8}" srcOrd="1" destOrd="0" parTransId="{3162DFF1-C2F2-4D93-8890-BAA716DB7BF8}" sibTransId="{8DD0FE5E-C9C4-4A14-BB2C-7A3981251358}"/>
    <dgm:cxn modelId="{77AD444E-19B5-4451-B353-66C518717D42}" type="presOf" srcId="{E9DAB968-351F-42B0-A5C0-A0E7E6C1E7E3}" destId="{2289FDAA-DD06-43F5-AB65-A15F3FEB199C}" srcOrd="0" destOrd="0" presId="urn:microsoft.com/office/officeart/2005/8/layout/cycle1"/>
    <dgm:cxn modelId="{C0D28CE5-4B1B-4F15-9710-DE003DA72FE0}" type="presOf" srcId="{314BAA34-0B96-4C6A-AF11-D956E29B3AF8}" destId="{908AC06F-BDFA-421C-94A7-078763EE5F35}" srcOrd="0" destOrd="0" presId="urn:microsoft.com/office/officeart/2005/8/layout/cycle1"/>
    <dgm:cxn modelId="{D8AC9523-6DF7-465F-809E-7F2000BC7997}" srcId="{CBCE316E-18A0-43EE-969A-9E3C71591BFA}" destId="{33DF3A07-B3C7-408F-AEDA-9C611C8CD363}" srcOrd="3" destOrd="0" parTransId="{86C02025-CF8B-469F-BE62-E6A03B3EC103}" sibTransId="{E9DAB968-351F-42B0-A5C0-A0E7E6C1E7E3}"/>
    <dgm:cxn modelId="{4625642A-4365-47F6-9EAF-0FBD02A29E87}" srcId="{CBCE316E-18A0-43EE-969A-9E3C71591BFA}" destId="{F1431B1D-FCDE-4D38-AA73-3F211D2CC017}" srcOrd="5" destOrd="0" parTransId="{6D164AFC-4D67-42EF-87F8-18C3865CDD22}" sibTransId="{D051883D-0166-41A6-9A06-2B0F773CD031}"/>
    <dgm:cxn modelId="{B75BBCDB-6393-4394-AC96-90012F644F68}" type="presOf" srcId="{8DD0FE5E-C9C4-4A14-BB2C-7A3981251358}" destId="{57E71136-309E-4D63-8015-E7DB3074CE25}" srcOrd="0" destOrd="0" presId="urn:microsoft.com/office/officeart/2005/8/layout/cycle1"/>
    <dgm:cxn modelId="{4315A2D2-AA4F-402C-ABFD-3BED7515D70C}" srcId="{CBCE316E-18A0-43EE-969A-9E3C71591BFA}" destId="{5303C286-BC3E-42E8-B6B5-30BC9DF889CF}" srcOrd="4" destOrd="0" parTransId="{ABCC6C6D-0EC7-4151-946E-6B51FD8DE9EF}" sibTransId="{3BC97899-61DF-4783-92F8-C42275D57B8E}"/>
    <dgm:cxn modelId="{CE0D3036-E7C9-4A3B-BD22-2BB1360DD192}" type="presOf" srcId="{737399FD-8339-4220-85AF-67CA2919916B}" destId="{A35577E2-F86B-4A67-9C82-64E652480E75}" srcOrd="0" destOrd="0" presId="urn:microsoft.com/office/officeart/2005/8/layout/cycle1"/>
    <dgm:cxn modelId="{EAE1E65F-0294-41AE-931C-4C2BCF7F58CC}" type="presOf" srcId="{5303C286-BC3E-42E8-B6B5-30BC9DF889CF}" destId="{6F604712-DA8B-4AD3-816F-766BE167EC0E}" srcOrd="0" destOrd="0" presId="urn:microsoft.com/office/officeart/2005/8/layout/cycle1"/>
    <dgm:cxn modelId="{900654FC-43B3-4784-8892-C14BF700C649}" type="presParOf" srcId="{AACC1AAC-81E5-436E-ADC4-7CCABA56E01B}" destId="{29ED46DF-9A83-4AEA-A0D1-B0AB28B42B7B}" srcOrd="0" destOrd="0" presId="urn:microsoft.com/office/officeart/2005/8/layout/cycle1"/>
    <dgm:cxn modelId="{6A860F15-E365-40B2-BC4C-5D47F111553F}" type="presParOf" srcId="{AACC1AAC-81E5-436E-ADC4-7CCABA56E01B}" destId="{A35577E2-F86B-4A67-9C82-64E652480E75}" srcOrd="1" destOrd="0" presId="urn:microsoft.com/office/officeart/2005/8/layout/cycle1"/>
    <dgm:cxn modelId="{A295CF51-E1A9-449F-B905-82D5C4C15CAD}" type="presParOf" srcId="{AACC1AAC-81E5-436E-ADC4-7CCABA56E01B}" destId="{A77E1A0B-8890-4952-808E-93E90F70F203}" srcOrd="2" destOrd="0" presId="urn:microsoft.com/office/officeart/2005/8/layout/cycle1"/>
    <dgm:cxn modelId="{F33AC7C1-AF96-43F6-8754-A3D641849164}" type="presParOf" srcId="{AACC1AAC-81E5-436E-ADC4-7CCABA56E01B}" destId="{B33B6F7D-1637-4D3A-887B-A476A5C400E9}" srcOrd="3" destOrd="0" presId="urn:microsoft.com/office/officeart/2005/8/layout/cycle1"/>
    <dgm:cxn modelId="{2B9D68EE-291A-4223-8616-9FF88B60F3B7}" type="presParOf" srcId="{AACC1AAC-81E5-436E-ADC4-7CCABA56E01B}" destId="{908AC06F-BDFA-421C-94A7-078763EE5F35}" srcOrd="4" destOrd="0" presId="urn:microsoft.com/office/officeart/2005/8/layout/cycle1"/>
    <dgm:cxn modelId="{8207DE33-9C15-490B-915C-CA9149CB6672}" type="presParOf" srcId="{AACC1AAC-81E5-436E-ADC4-7CCABA56E01B}" destId="{57E71136-309E-4D63-8015-E7DB3074CE25}" srcOrd="5" destOrd="0" presId="urn:microsoft.com/office/officeart/2005/8/layout/cycle1"/>
    <dgm:cxn modelId="{4997CE90-3434-42F8-8059-B73A261FBA63}" type="presParOf" srcId="{AACC1AAC-81E5-436E-ADC4-7CCABA56E01B}" destId="{9933B076-C6BD-4F9F-9F66-AAEA11E45EA8}" srcOrd="6" destOrd="0" presId="urn:microsoft.com/office/officeart/2005/8/layout/cycle1"/>
    <dgm:cxn modelId="{FD2DEBE2-34D3-43EC-BEC0-6E43A1C5043C}" type="presParOf" srcId="{AACC1AAC-81E5-436E-ADC4-7CCABA56E01B}" destId="{2B1CDD34-0477-44B7-B9AD-405685D950BF}" srcOrd="7" destOrd="0" presId="urn:microsoft.com/office/officeart/2005/8/layout/cycle1"/>
    <dgm:cxn modelId="{E6797BE3-D032-4EED-A8D3-768F0588B110}" type="presParOf" srcId="{AACC1AAC-81E5-436E-ADC4-7CCABA56E01B}" destId="{6864332B-DC93-47AE-9C4A-2F33FC2B23C1}" srcOrd="8" destOrd="0" presId="urn:microsoft.com/office/officeart/2005/8/layout/cycle1"/>
    <dgm:cxn modelId="{104F1FE2-FC83-43CA-87FB-0D01F76A4766}" type="presParOf" srcId="{AACC1AAC-81E5-436E-ADC4-7CCABA56E01B}" destId="{C184DD0D-66FC-478C-B9B6-729BD4BF5EEC}" srcOrd="9" destOrd="0" presId="urn:microsoft.com/office/officeart/2005/8/layout/cycle1"/>
    <dgm:cxn modelId="{3499211A-D1F1-40BA-8CC1-933878357E5D}" type="presParOf" srcId="{AACC1AAC-81E5-436E-ADC4-7CCABA56E01B}" destId="{A22FD8B3-4E43-4B15-94A6-86B3BE9A7298}" srcOrd="10" destOrd="0" presId="urn:microsoft.com/office/officeart/2005/8/layout/cycle1"/>
    <dgm:cxn modelId="{C260EEBC-C6FA-444F-B012-11D635743FDE}" type="presParOf" srcId="{AACC1AAC-81E5-436E-ADC4-7CCABA56E01B}" destId="{2289FDAA-DD06-43F5-AB65-A15F3FEB199C}" srcOrd="11" destOrd="0" presId="urn:microsoft.com/office/officeart/2005/8/layout/cycle1"/>
    <dgm:cxn modelId="{A269E21F-51AE-4AD4-98E8-59FCC9CAE821}" type="presParOf" srcId="{AACC1AAC-81E5-436E-ADC4-7CCABA56E01B}" destId="{82F83AF6-F8F2-49C8-91FD-8EF674CA667B}" srcOrd="12" destOrd="0" presId="urn:microsoft.com/office/officeart/2005/8/layout/cycle1"/>
    <dgm:cxn modelId="{7DC28126-E3F2-47E2-8862-EB09CD243FFC}" type="presParOf" srcId="{AACC1AAC-81E5-436E-ADC4-7CCABA56E01B}" destId="{6F604712-DA8B-4AD3-816F-766BE167EC0E}" srcOrd="13" destOrd="0" presId="urn:microsoft.com/office/officeart/2005/8/layout/cycle1"/>
    <dgm:cxn modelId="{CB7CAA92-2933-48A6-A7C6-6215EBD23294}" type="presParOf" srcId="{AACC1AAC-81E5-436E-ADC4-7CCABA56E01B}" destId="{12347C25-8F44-4EF9-974F-3E52926F66F6}" srcOrd="14" destOrd="0" presId="urn:microsoft.com/office/officeart/2005/8/layout/cycle1"/>
    <dgm:cxn modelId="{DD014A07-CBA7-4CA2-9C86-0158D95437DD}" type="presParOf" srcId="{AACC1AAC-81E5-436E-ADC4-7CCABA56E01B}" destId="{1F2D8F58-0B48-4F7E-95EC-7BB57AB56A87}" srcOrd="15" destOrd="0" presId="urn:microsoft.com/office/officeart/2005/8/layout/cycle1"/>
    <dgm:cxn modelId="{400C256E-EBDC-416A-9728-F22D3DBEC185}" type="presParOf" srcId="{AACC1AAC-81E5-436E-ADC4-7CCABA56E01B}" destId="{6CDC490A-D188-429B-9047-09D3C766EF06}" srcOrd="16" destOrd="0" presId="urn:microsoft.com/office/officeart/2005/8/layout/cycle1"/>
    <dgm:cxn modelId="{A2923CEE-B729-42D2-A3C9-C8C0AD1CA1E0}" type="presParOf" srcId="{AACC1AAC-81E5-436E-ADC4-7CCABA56E01B}" destId="{FF10F1EB-0F25-4390-85ED-E5C532D2215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BB803-FA5F-4BC1-92B5-7AAC1265D621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</dgm:pt>
    <dgm:pt modelId="{B0963766-DEE5-4163-A03C-AAC2117B6974}">
      <dgm:prSet phldrT="[Texto]"/>
      <dgm:spPr/>
      <dgm:t>
        <a:bodyPr/>
        <a:lstStyle/>
        <a:p>
          <a:r>
            <a:rPr lang="es-EC" dirty="0" smtClean="0"/>
            <a:t>ENFOQUE MIXTO:</a:t>
          </a:r>
        </a:p>
        <a:p>
          <a:r>
            <a:rPr lang="es-EC" dirty="0" smtClean="0"/>
            <a:t>Cualitativo y cuantitativo</a:t>
          </a:r>
          <a:endParaRPr lang="es-EC" dirty="0"/>
        </a:p>
      </dgm:t>
    </dgm:pt>
    <dgm:pt modelId="{D0362677-496A-4180-844C-1E09CA55889F}" type="parTrans" cxnId="{000005F8-6DDA-4907-B19F-EDB8EA4657E0}">
      <dgm:prSet/>
      <dgm:spPr/>
      <dgm:t>
        <a:bodyPr/>
        <a:lstStyle/>
        <a:p>
          <a:endParaRPr lang="es-EC"/>
        </a:p>
      </dgm:t>
    </dgm:pt>
    <dgm:pt modelId="{11191777-5E3F-4677-93E0-F822CA8FF350}" type="sibTrans" cxnId="{000005F8-6DDA-4907-B19F-EDB8EA4657E0}">
      <dgm:prSet/>
      <dgm:spPr/>
      <dgm:t>
        <a:bodyPr/>
        <a:lstStyle/>
        <a:p>
          <a:endParaRPr lang="es-EC"/>
        </a:p>
      </dgm:t>
    </dgm:pt>
    <dgm:pt modelId="{FBBAD40D-A41A-473B-BF42-0CB92C109B72}" type="pres">
      <dgm:prSet presAssocID="{73ABB803-FA5F-4BC1-92B5-7AAC1265D62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B09483E-C190-4DB1-857C-8D88E57252D5}" type="pres">
      <dgm:prSet presAssocID="{B0963766-DEE5-4163-A03C-AAC2117B6974}" presName="circle1" presStyleLbl="node1" presStyleIdx="0" presStyleCnt="1"/>
      <dgm:spPr/>
    </dgm:pt>
    <dgm:pt modelId="{27DCC44E-E6D3-4496-B5CD-B0A6B7ECC800}" type="pres">
      <dgm:prSet presAssocID="{B0963766-DEE5-4163-A03C-AAC2117B6974}" presName="space" presStyleCnt="0"/>
      <dgm:spPr/>
    </dgm:pt>
    <dgm:pt modelId="{BB8CF0DB-9D6F-4156-9BC7-69653008409D}" type="pres">
      <dgm:prSet presAssocID="{B0963766-DEE5-4163-A03C-AAC2117B6974}" presName="rect1" presStyleLbl="alignAcc1" presStyleIdx="0" presStyleCnt="1" custLinFactNeighborX="-554" custLinFactNeighborY="-281"/>
      <dgm:spPr/>
      <dgm:t>
        <a:bodyPr/>
        <a:lstStyle/>
        <a:p>
          <a:endParaRPr lang="es-EC"/>
        </a:p>
      </dgm:t>
    </dgm:pt>
    <dgm:pt modelId="{B2039EA7-2305-4BAD-A20F-C7C87A750B7D}" type="pres">
      <dgm:prSet presAssocID="{B0963766-DEE5-4163-A03C-AAC2117B6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849904-5B11-4DDC-BC78-353432A99194}" type="presOf" srcId="{B0963766-DEE5-4163-A03C-AAC2117B6974}" destId="{BB8CF0DB-9D6F-4156-9BC7-69653008409D}" srcOrd="0" destOrd="0" presId="urn:microsoft.com/office/officeart/2005/8/layout/target3"/>
    <dgm:cxn modelId="{4754CFFA-3E47-4A84-A9E9-5B4C1C8C4840}" type="presOf" srcId="{73ABB803-FA5F-4BC1-92B5-7AAC1265D621}" destId="{FBBAD40D-A41A-473B-BF42-0CB92C109B72}" srcOrd="0" destOrd="0" presId="urn:microsoft.com/office/officeart/2005/8/layout/target3"/>
    <dgm:cxn modelId="{000005F8-6DDA-4907-B19F-EDB8EA4657E0}" srcId="{73ABB803-FA5F-4BC1-92B5-7AAC1265D621}" destId="{B0963766-DEE5-4163-A03C-AAC2117B6974}" srcOrd="0" destOrd="0" parTransId="{D0362677-496A-4180-844C-1E09CA55889F}" sibTransId="{11191777-5E3F-4677-93E0-F822CA8FF350}"/>
    <dgm:cxn modelId="{C1B0930A-FDD1-4FC4-ADF3-6B0F0A2FD6FD}" type="presOf" srcId="{B0963766-DEE5-4163-A03C-AAC2117B6974}" destId="{B2039EA7-2305-4BAD-A20F-C7C87A750B7D}" srcOrd="1" destOrd="0" presId="urn:microsoft.com/office/officeart/2005/8/layout/target3"/>
    <dgm:cxn modelId="{B3485BDC-71D3-4F75-A7DB-94C9BB6B059C}" type="presParOf" srcId="{FBBAD40D-A41A-473B-BF42-0CB92C109B72}" destId="{CB09483E-C190-4DB1-857C-8D88E57252D5}" srcOrd="0" destOrd="0" presId="urn:microsoft.com/office/officeart/2005/8/layout/target3"/>
    <dgm:cxn modelId="{53A53A99-EEE4-4E50-9E86-A91A82DD9289}" type="presParOf" srcId="{FBBAD40D-A41A-473B-BF42-0CB92C109B72}" destId="{27DCC44E-E6D3-4496-B5CD-B0A6B7ECC800}" srcOrd="1" destOrd="0" presId="urn:microsoft.com/office/officeart/2005/8/layout/target3"/>
    <dgm:cxn modelId="{2A9DA442-0352-480E-A278-53805F8631AE}" type="presParOf" srcId="{FBBAD40D-A41A-473B-BF42-0CB92C109B72}" destId="{BB8CF0DB-9D6F-4156-9BC7-69653008409D}" srcOrd="2" destOrd="0" presId="urn:microsoft.com/office/officeart/2005/8/layout/target3"/>
    <dgm:cxn modelId="{9C155A23-3988-470C-9092-12625C626705}" type="presParOf" srcId="{FBBAD40D-A41A-473B-BF42-0CB92C109B72}" destId="{B2039EA7-2305-4BAD-A20F-C7C87A750B7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19D02-4553-46A5-ADDB-6E003205A38A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AEF8629-2C8D-46DB-A41A-752CFB2CFAE0}">
      <dgm:prSet phldrT="[Texto]"/>
      <dgm:spPr/>
      <dgm:t>
        <a:bodyPr/>
        <a:lstStyle/>
        <a:p>
          <a:r>
            <a:rPr lang="es-EC" dirty="0" smtClean="0"/>
            <a:t>Tipo de Investigación</a:t>
          </a:r>
          <a:endParaRPr lang="es-EC" dirty="0"/>
        </a:p>
      </dgm:t>
    </dgm:pt>
    <dgm:pt modelId="{9FB9A4EB-212D-48EB-A16B-055569F5D221}" type="parTrans" cxnId="{4F8E89F8-43F5-44C9-AEE4-038D2C3A2A56}">
      <dgm:prSet/>
      <dgm:spPr/>
      <dgm:t>
        <a:bodyPr/>
        <a:lstStyle/>
        <a:p>
          <a:endParaRPr lang="es-EC"/>
        </a:p>
      </dgm:t>
    </dgm:pt>
    <dgm:pt modelId="{90549151-45CB-42EA-A423-DE854A249F09}" type="sibTrans" cxnId="{4F8E89F8-43F5-44C9-AEE4-038D2C3A2A56}">
      <dgm:prSet/>
      <dgm:spPr/>
      <dgm:t>
        <a:bodyPr/>
        <a:lstStyle/>
        <a:p>
          <a:endParaRPr lang="es-EC"/>
        </a:p>
      </dgm:t>
    </dgm:pt>
    <dgm:pt modelId="{37CF1CE1-A4C0-445F-982D-0F6F46137B27}">
      <dgm:prSet phldrT="[Texto]" custT="1"/>
      <dgm:spPr/>
      <dgm:t>
        <a:bodyPr/>
        <a:lstStyle/>
        <a:p>
          <a:r>
            <a:rPr lang="es-EC" sz="2400" dirty="0" smtClean="0"/>
            <a:t>Básica</a:t>
          </a:r>
        </a:p>
      </dgm:t>
    </dgm:pt>
    <dgm:pt modelId="{57AFD7FE-101E-406E-BBF2-7CF8E77D12DB}" type="parTrans" cxnId="{C331E99C-F41E-4347-8252-78470EF1C4AC}">
      <dgm:prSet/>
      <dgm:spPr/>
      <dgm:t>
        <a:bodyPr/>
        <a:lstStyle/>
        <a:p>
          <a:endParaRPr lang="es-EC"/>
        </a:p>
      </dgm:t>
    </dgm:pt>
    <dgm:pt modelId="{351DDAC2-778F-4ED9-8161-6DBBEB3AAB14}" type="sibTrans" cxnId="{C331E99C-F41E-4347-8252-78470EF1C4AC}">
      <dgm:prSet/>
      <dgm:spPr/>
      <dgm:t>
        <a:bodyPr/>
        <a:lstStyle/>
        <a:p>
          <a:endParaRPr lang="es-EC"/>
        </a:p>
      </dgm:t>
    </dgm:pt>
    <dgm:pt modelId="{35CFF52A-0BA7-4EB0-81E8-989E16370572}">
      <dgm:prSet phldrT="[Texto]" custT="1"/>
      <dgm:spPr/>
      <dgm:t>
        <a:bodyPr/>
        <a:lstStyle/>
        <a:p>
          <a:r>
            <a:rPr lang="es-EC" sz="2400" dirty="0" smtClean="0"/>
            <a:t>Documental</a:t>
          </a:r>
          <a:endParaRPr lang="es-EC" sz="2400" dirty="0"/>
        </a:p>
      </dgm:t>
    </dgm:pt>
    <dgm:pt modelId="{0CDBF098-8A51-4707-BB4D-33669D4024CE}" type="parTrans" cxnId="{18D71034-6989-49DC-AB0F-381A7E6919E9}">
      <dgm:prSet/>
      <dgm:spPr/>
      <dgm:t>
        <a:bodyPr/>
        <a:lstStyle/>
        <a:p>
          <a:endParaRPr lang="es-EC"/>
        </a:p>
      </dgm:t>
    </dgm:pt>
    <dgm:pt modelId="{9C85196F-4BF4-48A4-909A-5597512FF99E}" type="sibTrans" cxnId="{18D71034-6989-49DC-AB0F-381A7E6919E9}">
      <dgm:prSet/>
      <dgm:spPr/>
      <dgm:t>
        <a:bodyPr/>
        <a:lstStyle/>
        <a:p>
          <a:endParaRPr lang="es-EC"/>
        </a:p>
      </dgm:t>
    </dgm:pt>
    <dgm:pt modelId="{B16486BF-5B57-4D4D-BBCA-5471D85E0027}">
      <dgm:prSet phldrT="[Texto]" custT="1"/>
      <dgm:spPr/>
      <dgm:t>
        <a:bodyPr/>
        <a:lstStyle/>
        <a:p>
          <a:endParaRPr lang="es-EC" sz="2400" dirty="0" smtClean="0"/>
        </a:p>
        <a:p>
          <a:r>
            <a:rPr lang="es-EC" sz="2400" dirty="0" smtClean="0"/>
            <a:t>Descriptivo</a:t>
          </a:r>
        </a:p>
        <a:p>
          <a:endParaRPr lang="es-EC" sz="2400" dirty="0"/>
        </a:p>
      </dgm:t>
    </dgm:pt>
    <dgm:pt modelId="{B027D8D9-EB28-4E2D-8ACB-B04B0E44673A}" type="parTrans" cxnId="{BF1729E8-52A7-4ACE-ACBB-F87DC8959DD3}">
      <dgm:prSet/>
      <dgm:spPr/>
      <dgm:t>
        <a:bodyPr/>
        <a:lstStyle/>
        <a:p>
          <a:endParaRPr lang="es-EC"/>
        </a:p>
      </dgm:t>
    </dgm:pt>
    <dgm:pt modelId="{7CA29148-00C8-4B4B-A03D-0304B7832B74}" type="sibTrans" cxnId="{BF1729E8-52A7-4ACE-ACBB-F87DC8959DD3}">
      <dgm:prSet/>
      <dgm:spPr/>
      <dgm:t>
        <a:bodyPr/>
        <a:lstStyle/>
        <a:p>
          <a:endParaRPr lang="es-EC"/>
        </a:p>
      </dgm:t>
    </dgm:pt>
    <dgm:pt modelId="{37B6BEA0-97AB-4C4C-A4A2-D532AE531CEB}" type="pres">
      <dgm:prSet presAssocID="{2E219D02-4553-46A5-ADDB-6E003205A3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FAC988E-D744-49CA-8682-E07B51B43B3D}" type="pres">
      <dgm:prSet presAssocID="{CAEF8629-2C8D-46DB-A41A-752CFB2CFAE0}" presName="root" presStyleCnt="0"/>
      <dgm:spPr/>
      <dgm:t>
        <a:bodyPr/>
        <a:lstStyle/>
        <a:p>
          <a:endParaRPr lang="es-EC"/>
        </a:p>
      </dgm:t>
    </dgm:pt>
    <dgm:pt modelId="{AF278109-73A4-4907-A413-37CB010413C8}" type="pres">
      <dgm:prSet presAssocID="{CAEF8629-2C8D-46DB-A41A-752CFB2CFAE0}" presName="rootComposite" presStyleCnt="0"/>
      <dgm:spPr/>
      <dgm:t>
        <a:bodyPr/>
        <a:lstStyle/>
        <a:p>
          <a:endParaRPr lang="es-EC"/>
        </a:p>
      </dgm:t>
    </dgm:pt>
    <dgm:pt modelId="{DAF289BA-06D2-48C1-A652-EDA5D74B9ADC}" type="pres">
      <dgm:prSet presAssocID="{CAEF8629-2C8D-46DB-A41A-752CFB2CFAE0}" presName="rootText" presStyleLbl="node1" presStyleIdx="0" presStyleCnt="1" custScaleX="314404"/>
      <dgm:spPr/>
      <dgm:t>
        <a:bodyPr/>
        <a:lstStyle/>
        <a:p>
          <a:endParaRPr lang="es-EC"/>
        </a:p>
      </dgm:t>
    </dgm:pt>
    <dgm:pt modelId="{37A6BCEC-82D3-4F8E-959F-EC3964EA92F4}" type="pres">
      <dgm:prSet presAssocID="{CAEF8629-2C8D-46DB-A41A-752CFB2CFAE0}" presName="rootConnector" presStyleLbl="node1" presStyleIdx="0" presStyleCnt="1"/>
      <dgm:spPr/>
      <dgm:t>
        <a:bodyPr/>
        <a:lstStyle/>
        <a:p>
          <a:endParaRPr lang="es-EC"/>
        </a:p>
      </dgm:t>
    </dgm:pt>
    <dgm:pt modelId="{1AD73FEC-AC91-4C97-A5C4-3D487C5C6EEF}" type="pres">
      <dgm:prSet presAssocID="{CAEF8629-2C8D-46DB-A41A-752CFB2CFAE0}" presName="childShape" presStyleCnt="0"/>
      <dgm:spPr/>
      <dgm:t>
        <a:bodyPr/>
        <a:lstStyle/>
        <a:p>
          <a:endParaRPr lang="es-EC"/>
        </a:p>
      </dgm:t>
    </dgm:pt>
    <dgm:pt modelId="{37851140-8F8C-4CEE-A5D2-FBAF91262D8B}" type="pres">
      <dgm:prSet presAssocID="{57AFD7FE-101E-406E-BBF2-7CF8E77D12DB}" presName="Name13" presStyleLbl="parChTrans1D2" presStyleIdx="0" presStyleCnt="3"/>
      <dgm:spPr/>
      <dgm:t>
        <a:bodyPr/>
        <a:lstStyle/>
        <a:p>
          <a:endParaRPr lang="es-EC"/>
        </a:p>
      </dgm:t>
    </dgm:pt>
    <dgm:pt modelId="{4CE1C5B6-AF28-46F0-8F65-302E5D99415B}" type="pres">
      <dgm:prSet presAssocID="{37CF1CE1-A4C0-445F-982D-0F6F46137B27}" presName="childText" presStyleLbl="bgAcc1" presStyleIdx="0" presStyleCnt="3" custScaleX="31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044D4-0BD7-4AF3-82CD-BE3DDC42E8FA}" type="pres">
      <dgm:prSet presAssocID="{0CDBF098-8A51-4707-BB4D-33669D4024CE}" presName="Name13" presStyleLbl="parChTrans1D2" presStyleIdx="1" presStyleCnt="3"/>
      <dgm:spPr/>
      <dgm:t>
        <a:bodyPr/>
        <a:lstStyle/>
        <a:p>
          <a:endParaRPr lang="es-EC"/>
        </a:p>
      </dgm:t>
    </dgm:pt>
    <dgm:pt modelId="{975E2D9F-AB4D-426C-A273-DB415A910476}" type="pres">
      <dgm:prSet presAssocID="{35CFF52A-0BA7-4EB0-81E8-989E16370572}" presName="childText" presStyleLbl="bgAcc1" presStyleIdx="1" presStyleCnt="3" custScaleX="31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3A4994-D17A-475F-AA18-269490F9AAB1}" type="pres">
      <dgm:prSet presAssocID="{B027D8D9-EB28-4E2D-8ACB-B04B0E44673A}" presName="Name13" presStyleLbl="parChTrans1D2" presStyleIdx="2" presStyleCnt="3"/>
      <dgm:spPr/>
      <dgm:t>
        <a:bodyPr/>
        <a:lstStyle/>
        <a:p>
          <a:endParaRPr lang="es-EC"/>
        </a:p>
      </dgm:t>
    </dgm:pt>
    <dgm:pt modelId="{18141595-1275-4D3E-9367-1C286C729C3E}" type="pres">
      <dgm:prSet presAssocID="{B16486BF-5B57-4D4D-BBCA-5471D85E0027}" presName="childText" presStyleLbl="bgAcc1" presStyleIdx="2" presStyleCnt="3" custScaleX="322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D71034-6989-49DC-AB0F-381A7E6919E9}" srcId="{CAEF8629-2C8D-46DB-A41A-752CFB2CFAE0}" destId="{35CFF52A-0BA7-4EB0-81E8-989E16370572}" srcOrd="1" destOrd="0" parTransId="{0CDBF098-8A51-4707-BB4D-33669D4024CE}" sibTransId="{9C85196F-4BF4-48A4-909A-5597512FF99E}"/>
    <dgm:cxn modelId="{3BB07504-C194-4A69-AC2F-615ACD47BDB0}" type="presOf" srcId="{57AFD7FE-101E-406E-BBF2-7CF8E77D12DB}" destId="{37851140-8F8C-4CEE-A5D2-FBAF91262D8B}" srcOrd="0" destOrd="0" presId="urn:microsoft.com/office/officeart/2005/8/layout/hierarchy3"/>
    <dgm:cxn modelId="{C331E99C-F41E-4347-8252-78470EF1C4AC}" srcId="{CAEF8629-2C8D-46DB-A41A-752CFB2CFAE0}" destId="{37CF1CE1-A4C0-445F-982D-0F6F46137B27}" srcOrd="0" destOrd="0" parTransId="{57AFD7FE-101E-406E-BBF2-7CF8E77D12DB}" sibTransId="{351DDAC2-778F-4ED9-8161-6DBBEB3AAB14}"/>
    <dgm:cxn modelId="{C515B6E2-788A-44D5-8011-2503D7ACEDA0}" type="presOf" srcId="{CAEF8629-2C8D-46DB-A41A-752CFB2CFAE0}" destId="{DAF289BA-06D2-48C1-A652-EDA5D74B9ADC}" srcOrd="0" destOrd="0" presId="urn:microsoft.com/office/officeart/2005/8/layout/hierarchy3"/>
    <dgm:cxn modelId="{39F2A09C-1DD3-4258-9813-4D78F5C369E2}" type="presOf" srcId="{37CF1CE1-A4C0-445F-982D-0F6F46137B27}" destId="{4CE1C5B6-AF28-46F0-8F65-302E5D99415B}" srcOrd="0" destOrd="0" presId="urn:microsoft.com/office/officeart/2005/8/layout/hierarchy3"/>
    <dgm:cxn modelId="{BF1729E8-52A7-4ACE-ACBB-F87DC8959DD3}" srcId="{CAEF8629-2C8D-46DB-A41A-752CFB2CFAE0}" destId="{B16486BF-5B57-4D4D-BBCA-5471D85E0027}" srcOrd="2" destOrd="0" parTransId="{B027D8D9-EB28-4E2D-8ACB-B04B0E44673A}" sibTransId="{7CA29148-00C8-4B4B-A03D-0304B7832B74}"/>
    <dgm:cxn modelId="{656E66C7-497E-4A40-AC5A-7AE43F327EC7}" type="presOf" srcId="{B027D8D9-EB28-4E2D-8ACB-B04B0E44673A}" destId="{D43A4994-D17A-475F-AA18-269490F9AAB1}" srcOrd="0" destOrd="0" presId="urn:microsoft.com/office/officeart/2005/8/layout/hierarchy3"/>
    <dgm:cxn modelId="{DD223D0A-389D-40C9-85A8-E91F1E12656A}" type="presOf" srcId="{CAEF8629-2C8D-46DB-A41A-752CFB2CFAE0}" destId="{37A6BCEC-82D3-4F8E-959F-EC3964EA92F4}" srcOrd="1" destOrd="0" presId="urn:microsoft.com/office/officeart/2005/8/layout/hierarchy3"/>
    <dgm:cxn modelId="{10D14488-2A2E-437C-B642-828F1C6C281A}" type="presOf" srcId="{0CDBF098-8A51-4707-BB4D-33669D4024CE}" destId="{D5F044D4-0BD7-4AF3-82CD-BE3DDC42E8FA}" srcOrd="0" destOrd="0" presId="urn:microsoft.com/office/officeart/2005/8/layout/hierarchy3"/>
    <dgm:cxn modelId="{B59D12EA-158A-4C1D-BD81-75A51AA9DC1B}" type="presOf" srcId="{2E219D02-4553-46A5-ADDB-6E003205A38A}" destId="{37B6BEA0-97AB-4C4C-A4A2-D532AE531CEB}" srcOrd="0" destOrd="0" presId="urn:microsoft.com/office/officeart/2005/8/layout/hierarchy3"/>
    <dgm:cxn modelId="{171E94B0-29D2-4A4A-9572-677236C61B95}" type="presOf" srcId="{35CFF52A-0BA7-4EB0-81E8-989E16370572}" destId="{975E2D9F-AB4D-426C-A273-DB415A910476}" srcOrd="0" destOrd="0" presId="urn:microsoft.com/office/officeart/2005/8/layout/hierarchy3"/>
    <dgm:cxn modelId="{4869AA39-4248-4EC2-BB4B-6BCFDDF721FA}" type="presOf" srcId="{B16486BF-5B57-4D4D-BBCA-5471D85E0027}" destId="{18141595-1275-4D3E-9367-1C286C729C3E}" srcOrd="0" destOrd="0" presId="urn:microsoft.com/office/officeart/2005/8/layout/hierarchy3"/>
    <dgm:cxn modelId="{4F8E89F8-43F5-44C9-AEE4-038D2C3A2A56}" srcId="{2E219D02-4553-46A5-ADDB-6E003205A38A}" destId="{CAEF8629-2C8D-46DB-A41A-752CFB2CFAE0}" srcOrd="0" destOrd="0" parTransId="{9FB9A4EB-212D-48EB-A16B-055569F5D221}" sibTransId="{90549151-45CB-42EA-A423-DE854A249F09}"/>
    <dgm:cxn modelId="{ECE3C7D2-7A96-42E8-BD28-A2256764D758}" type="presParOf" srcId="{37B6BEA0-97AB-4C4C-A4A2-D532AE531CEB}" destId="{DFAC988E-D744-49CA-8682-E07B51B43B3D}" srcOrd="0" destOrd="0" presId="urn:microsoft.com/office/officeart/2005/8/layout/hierarchy3"/>
    <dgm:cxn modelId="{C35556BA-F199-4C79-9D25-F9631D792F11}" type="presParOf" srcId="{DFAC988E-D744-49CA-8682-E07B51B43B3D}" destId="{AF278109-73A4-4907-A413-37CB010413C8}" srcOrd="0" destOrd="0" presId="urn:microsoft.com/office/officeart/2005/8/layout/hierarchy3"/>
    <dgm:cxn modelId="{E1CFBAB6-93D2-43D9-89CD-B13D70529312}" type="presParOf" srcId="{AF278109-73A4-4907-A413-37CB010413C8}" destId="{DAF289BA-06D2-48C1-A652-EDA5D74B9ADC}" srcOrd="0" destOrd="0" presId="urn:microsoft.com/office/officeart/2005/8/layout/hierarchy3"/>
    <dgm:cxn modelId="{BFB6DAD5-02D3-499D-96EE-0092E83CA058}" type="presParOf" srcId="{AF278109-73A4-4907-A413-37CB010413C8}" destId="{37A6BCEC-82D3-4F8E-959F-EC3964EA92F4}" srcOrd="1" destOrd="0" presId="urn:microsoft.com/office/officeart/2005/8/layout/hierarchy3"/>
    <dgm:cxn modelId="{B30BB870-9A2E-4C6D-8027-EAA29A00702B}" type="presParOf" srcId="{DFAC988E-D744-49CA-8682-E07B51B43B3D}" destId="{1AD73FEC-AC91-4C97-A5C4-3D487C5C6EEF}" srcOrd="1" destOrd="0" presId="urn:microsoft.com/office/officeart/2005/8/layout/hierarchy3"/>
    <dgm:cxn modelId="{998E521E-460F-412F-878D-4039661FEFC3}" type="presParOf" srcId="{1AD73FEC-AC91-4C97-A5C4-3D487C5C6EEF}" destId="{37851140-8F8C-4CEE-A5D2-FBAF91262D8B}" srcOrd="0" destOrd="0" presId="urn:microsoft.com/office/officeart/2005/8/layout/hierarchy3"/>
    <dgm:cxn modelId="{5C50F103-350E-4D52-808B-0CE518E02272}" type="presParOf" srcId="{1AD73FEC-AC91-4C97-A5C4-3D487C5C6EEF}" destId="{4CE1C5B6-AF28-46F0-8F65-302E5D99415B}" srcOrd="1" destOrd="0" presId="urn:microsoft.com/office/officeart/2005/8/layout/hierarchy3"/>
    <dgm:cxn modelId="{46AF87D9-DFA3-469D-BF62-2C3F7E517838}" type="presParOf" srcId="{1AD73FEC-AC91-4C97-A5C4-3D487C5C6EEF}" destId="{D5F044D4-0BD7-4AF3-82CD-BE3DDC42E8FA}" srcOrd="2" destOrd="0" presId="urn:microsoft.com/office/officeart/2005/8/layout/hierarchy3"/>
    <dgm:cxn modelId="{69CC49D1-22F1-405C-8873-2B615AACAAA2}" type="presParOf" srcId="{1AD73FEC-AC91-4C97-A5C4-3D487C5C6EEF}" destId="{975E2D9F-AB4D-426C-A273-DB415A910476}" srcOrd="3" destOrd="0" presId="urn:microsoft.com/office/officeart/2005/8/layout/hierarchy3"/>
    <dgm:cxn modelId="{0D765005-D014-4C99-BF98-0DE79879292C}" type="presParOf" srcId="{1AD73FEC-AC91-4C97-A5C4-3D487C5C6EEF}" destId="{D43A4994-D17A-475F-AA18-269490F9AAB1}" srcOrd="4" destOrd="0" presId="urn:microsoft.com/office/officeart/2005/8/layout/hierarchy3"/>
    <dgm:cxn modelId="{227027D3-443B-4958-BEC0-FEC1685DBCDC}" type="presParOf" srcId="{1AD73FEC-AC91-4C97-A5C4-3D487C5C6EEF}" destId="{18141595-1275-4D3E-9367-1C286C729C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0E0FA4-FCF4-46CA-BE28-94A8F691C144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14B3BFB-9714-4C62-AB0A-DAE611769D00}">
      <dgm:prSet phldrT="[Texto]"/>
      <dgm:spPr/>
      <dgm:t>
        <a:bodyPr/>
        <a:lstStyle/>
        <a:p>
          <a:r>
            <a:rPr lang="es-EC" dirty="0" smtClean="0"/>
            <a:t>Es uno de los factores que integra el contexto económico de la industria del calzado</a:t>
          </a:r>
          <a:endParaRPr lang="es-EC" dirty="0"/>
        </a:p>
      </dgm:t>
    </dgm:pt>
    <dgm:pt modelId="{F0DE2709-2284-4C8A-92FB-F0FB5F7B49A9}" type="parTrans" cxnId="{92F1B3B0-4469-4ECF-A8DA-223459348FD6}">
      <dgm:prSet/>
      <dgm:spPr/>
      <dgm:t>
        <a:bodyPr/>
        <a:lstStyle/>
        <a:p>
          <a:endParaRPr lang="es-EC"/>
        </a:p>
      </dgm:t>
    </dgm:pt>
    <dgm:pt modelId="{01A9B80B-6963-44BC-B474-BFAB6DC1C857}" type="sibTrans" cxnId="{92F1B3B0-4469-4ECF-A8DA-223459348FD6}">
      <dgm:prSet/>
      <dgm:spPr/>
      <dgm:t>
        <a:bodyPr/>
        <a:lstStyle/>
        <a:p>
          <a:endParaRPr lang="es-EC"/>
        </a:p>
      </dgm:t>
    </dgm:pt>
    <dgm:pt modelId="{FEC213C1-BC7D-4EAE-86DC-082ED5C54EC4}">
      <dgm:prSet phldrT="[Texto]"/>
      <dgm:spPr/>
      <dgm:t>
        <a:bodyPr/>
        <a:lstStyle/>
        <a:p>
          <a:r>
            <a:rPr lang="es-EC" dirty="0" smtClean="0"/>
            <a:t>Busca establecer si es posible cubrir la demanda interna</a:t>
          </a:r>
          <a:endParaRPr lang="es-EC" dirty="0"/>
        </a:p>
      </dgm:t>
    </dgm:pt>
    <dgm:pt modelId="{79BA2D44-6945-41AA-B219-0DF4E9F902A5}" type="parTrans" cxnId="{40CDDC0A-CE95-4E28-9F77-B61D361323E3}">
      <dgm:prSet/>
      <dgm:spPr/>
      <dgm:t>
        <a:bodyPr/>
        <a:lstStyle/>
        <a:p>
          <a:endParaRPr lang="es-EC"/>
        </a:p>
      </dgm:t>
    </dgm:pt>
    <dgm:pt modelId="{68992651-03C4-41B0-8567-E210AFD28629}" type="sibTrans" cxnId="{40CDDC0A-CE95-4E28-9F77-B61D361323E3}">
      <dgm:prSet/>
      <dgm:spPr/>
      <dgm:t>
        <a:bodyPr/>
        <a:lstStyle/>
        <a:p>
          <a:endParaRPr lang="es-EC"/>
        </a:p>
      </dgm:t>
    </dgm:pt>
    <dgm:pt modelId="{6D8268EB-ADB7-4666-A60A-AD711E7619B3}">
      <dgm:prSet phldrT="[Texto]"/>
      <dgm:spPr/>
      <dgm:t>
        <a:bodyPr/>
        <a:lstStyle/>
        <a:p>
          <a:r>
            <a:rPr lang="es-EC" dirty="0" smtClean="0"/>
            <a:t>Se desea evidenciar el desarrollo del sector donde se ha invertido </a:t>
          </a:r>
          <a:endParaRPr lang="es-EC" dirty="0"/>
        </a:p>
      </dgm:t>
    </dgm:pt>
    <dgm:pt modelId="{58DE68EC-EA04-41E5-8AFC-ED6D8170B588}" type="parTrans" cxnId="{0D874741-D104-4C31-A023-EE7E8A91A595}">
      <dgm:prSet/>
      <dgm:spPr/>
      <dgm:t>
        <a:bodyPr/>
        <a:lstStyle/>
        <a:p>
          <a:endParaRPr lang="es-EC"/>
        </a:p>
      </dgm:t>
    </dgm:pt>
    <dgm:pt modelId="{6C5D2BC1-D526-48E2-BB5A-2F5094BFCFA6}" type="sibTrans" cxnId="{0D874741-D104-4C31-A023-EE7E8A91A595}">
      <dgm:prSet/>
      <dgm:spPr/>
      <dgm:t>
        <a:bodyPr/>
        <a:lstStyle/>
        <a:p>
          <a:endParaRPr lang="es-EC"/>
        </a:p>
      </dgm:t>
    </dgm:pt>
    <dgm:pt modelId="{81FC594A-263B-465C-912E-73863F06AB65}" type="pres">
      <dgm:prSet presAssocID="{C80E0FA4-FCF4-46CA-BE28-94A8F691C144}" presName="linearFlow" presStyleCnt="0">
        <dgm:presLayoutVars>
          <dgm:resizeHandles val="exact"/>
        </dgm:presLayoutVars>
      </dgm:prSet>
      <dgm:spPr/>
    </dgm:pt>
    <dgm:pt modelId="{BCBCA5DC-475C-4F6C-8358-20E49E9B7546}" type="pres">
      <dgm:prSet presAssocID="{B14B3BFB-9714-4C62-AB0A-DAE611769D00}" presName="node" presStyleLbl="node1" presStyleIdx="0" presStyleCnt="3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6703B-BEB1-4E9A-A65A-5370725FFC4D}" type="pres">
      <dgm:prSet presAssocID="{01A9B80B-6963-44BC-B474-BFAB6DC1C85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80E659C-68B0-4B66-8566-7DA32123CFA8}" type="pres">
      <dgm:prSet presAssocID="{01A9B80B-6963-44BC-B474-BFAB6DC1C85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3780289-F184-44BB-B279-6E4C8345A04B}" type="pres">
      <dgm:prSet presAssocID="{FEC213C1-BC7D-4EAE-86DC-082ED5C54EC4}" presName="node" presStyleLbl="node1" presStyleIdx="1" presStyleCnt="3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E22D-EC64-45C0-A0FD-1CB3BA380887}" type="pres">
      <dgm:prSet presAssocID="{68992651-03C4-41B0-8567-E210AFD2862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84F7157-0A13-468F-BF50-6087B5354B3D}" type="pres">
      <dgm:prSet presAssocID="{68992651-03C4-41B0-8567-E210AFD28629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CE872F5-C5AA-478B-9CC8-2E74F114537F}" type="pres">
      <dgm:prSet presAssocID="{6D8268EB-ADB7-4666-A60A-AD711E7619B3}" presName="node" presStyleLbl="node1" presStyleIdx="2" presStyleCnt="3" custScaleX="188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022C57-4558-498A-B1E6-72F076418116}" type="presOf" srcId="{C80E0FA4-FCF4-46CA-BE28-94A8F691C144}" destId="{81FC594A-263B-465C-912E-73863F06AB65}" srcOrd="0" destOrd="0" presId="urn:microsoft.com/office/officeart/2005/8/layout/process2"/>
    <dgm:cxn modelId="{40CDDC0A-CE95-4E28-9F77-B61D361323E3}" srcId="{C80E0FA4-FCF4-46CA-BE28-94A8F691C144}" destId="{FEC213C1-BC7D-4EAE-86DC-082ED5C54EC4}" srcOrd="1" destOrd="0" parTransId="{79BA2D44-6945-41AA-B219-0DF4E9F902A5}" sibTransId="{68992651-03C4-41B0-8567-E210AFD28629}"/>
    <dgm:cxn modelId="{0D874741-D104-4C31-A023-EE7E8A91A595}" srcId="{C80E0FA4-FCF4-46CA-BE28-94A8F691C144}" destId="{6D8268EB-ADB7-4666-A60A-AD711E7619B3}" srcOrd="2" destOrd="0" parTransId="{58DE68EC-EA04-41E5-8AFC-ED6D8170B588}" sibTransId="{6C5D2BC1-D526-48E2-BB5A-2F5094BFCFA6}"/>
    <dgm:cxn modelId="{3CE903DD-697F-4297-A1BF-52495E54FEDB}" type="presOf" srcId="{68992651-03C4-41B0-8567-E210AFD28629}" destId="{D84F7157-0A13-468F-BF50-6087B5354B3D}" srcOrd="1" destOrd="0" presId="urn:microsoft.com/office/officeart/2005/8/layout/process2"/>
    <dgm:cxn modelId="{EB9956D4-8E5D-4497-9B01-C504CA40C8C7}" type="presOf" srcId="{B14B3BFB-9714-4C62-AB0A-DAE611769D00}" destId="{BCBCA5DC-475C-4F6C-8358-20E49E9B7546}" srcOrd="0" destOrd="0" presId="urn:microsoft.com/office/officeart/2005/8/layout/process2"/>
    <dgm:cxn modelId="{FF679908-ABF1-4FB2-A6D6-68F0B4BF6C7C}" type="presOf" srcId="{01A9B80B-6963-44BC-B474-BFAB6DC1C857}" destId="{20D6703B-BEB1-4E9A-A65A-5370725FFC4D}" srcOrd="0" destOrd="0" presId="urn:microsoft.com/office/officeart/2005/8/layout/process2"/>
    <dgm:cxn modelId="{86D63F0F-D16A-4E85-BF6F-2B72E5D05A96}" type="presOf" srcId="{6D8268EB-ADB7-4666-A60A-AD711E7619B3}" destId="{0CE872F5-C5AA-478B-9CC8-2E74F114537F}" srcOrd="0" destOrd="0" presId="urn:microsoft.com/office/officeart/2005/8/layout/process2"/>
    <dgm:cxn modelId="{1F95E3C9-AEEF-46B6-83FF-4542535DB0B9}" type="presOf" srcId="{FEC213C1-BC7D-4EAE-86DC-082ED5C54EC4}" destId="{93780289-F184-44BB-B279-6E4C8345A04B}" srcOrd="0" destOrd="0" presId="urn:microsoft.com/office/officeart/2005/8/layout/process2"/>
    <dgm:cxn modelId="{92F1B3B0-4469-4ECF-A8DA-223459348FD6}" srcId="{C80E0FA4-FCF4-46CA-BE28-94A8F691C144}" destId="{B14B3BFB-9714-4C62-AB0A-DAE611769D00}" srcOrd="0" destOrd="0" parTransId="{F0DE2709-2284-4C8A-92FB-F0FB5F7B49A9}" sibTransId="{01A9B80B-6963-44BC-B474-BFAB6DC1C857}"/>
    <dgm:cxn modelId="{13AC96F1-1CE9-4D2E-B0B1-B3529C27F94E}" type="presOf" srcId="{68992651-03C4-41B0-8567-E210AFD28629}" destId="{3E49E22D-EC64-45C0-A0FD-1CB3BA380887}" srcOrd="0" destOrd="0" presId="urn:microsoft.com/office/officeart/2005/8/layout/process2"/>
    <dgm:cxn modelId="{F1B53A4E-CE1E-42FF-9D56-71E0500E738E}" type="presOf" srcId="{01A9B80B-6963-44BC-B474-BFAB6DC1C857}" destId="{F80E659C-68B0-4B66-8566-7DA32123CFA8}" srcOrd="1" destOrd="0" presId="urn:microsoft.com/office/officeart/2005/8/layout/process2"/>
    <dgm:cxn modelId="{259AC7D8-92A5-40A4-B4FB-99F42F3D0028}" type="presParOf" srcId="{81FC594A-263B-465C-912E-73863F06AB65}" destId="{BCBCA5DC-475C-4F6C-8358-20E49E9B7546}" srcOrd="0" destOrd="0" presId="urn:microsoft.com/office/officeart/2005/8/layout/process2"/>
    <dgm:cxn modelId="{1F9BB9B0-A8F9-4C62-BA55-D301891A33C3}" type="presParOf" srcId="{81FC594A-263B-465C-912E-73863F06AB65}" destId="{20D6703B-BEB1-4E9A-A65A-5370725FFC4D}" srcOrd="1" destOrd="0" presId="urn:microsoft.com/office/officeart/2005/8/layout/process2"/>
    <dgm:cxn modelId="{39D51CC8-8790-4F2E-8FDA-71D0D51C6667}" type="presParOf" srcId="{20D6703B-BEB1-4E9A-A65A-5370725FFC4D}" destId="{F80E659C-68B0-4B66-8566-7DA32123CFA8}" srcOrd="0" destOrd="0" presId="urn:microsoft.com/office/officeart/2005/8/layout/process2"/>
    <dgm:cxn modelId="{892451B5-3085-445E-A1DB-236D0967990E}" type="presParOf" srcId="{81FC594A-263B-465C-912E-73863F06AB65}" destId="{93780289-F184-44BB-B279-6E4C8345A04B}" srcOrd="2" destOrd="0" presId="urn:microsoft.com/office/officeart/2005/8/layout/process2"/>
    <dgm:cxn modelId="{0E93280A-5C8F-4AC0-91E8-BE19186BCCB2}" type="presParOf" srcId="{81FC594A-263B-465C-912E-73863F06AB65}" destId="{3E49E22D-EC64-45C0-A0FD-1CB3BA380887}" srcOrd="3" destOrd="0" presId="urn:microsoft.com/office/officeart/2005/8/layout/process2"/>
    <dgm:cxn modelId="{EA7423D2-1F21-4F5E-9BEC-8DFF03FE60B7}" type="presParOf" srcId="{3E49E22D-EC64-45C0-A0FD-1CB3BA380887}" destId="{D84F7157-0A13-468F-BF50-6087B5354B3D}" srcOrd="0" destOrd="0" presId="urn:microsoft.com/office/officeart/2005/8/layout/process2"/>
    <dgm:cxn modelId="{9647FC14-3BC9-4C63-9883-6E93280F042D}" type="presParOf" srcId="{81FC594A-263B-465C-912E-73863F06AB65}" destId="{0CE872F5-C5AA-478B-9CC8-2E74F114537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0E0FA4-FCF4-46CA-BE28-94A8F691C144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14B3BFB-9714-4C62-AB0A-DAE611769D00}">
      <dgm:prSet phldrT="[Texto]"/>
      <dgm:spPr/>
      <dgm:t>
        <a:bodyPr/>
        <a:lstStyle/>
        <a:p>
          <a:r>
            <a:rPr lang="es-EC" dirty="0" smtClean="0"/>
            <a:t>Son la base para determinar el nivel de consumo de bienes y servicios</a:t>
          </a:r>
          <a:endParaRPr lang="es-EC" dirty="0"/>
        </a:p>
      </dgm:t>
    </dgm:pt>
    <dgm:pt modelId="{F0DE2709-2284-4C8A-92FB-F0FB5F7B49A9}" type="parTrans" cxnId="{92F1B3B0-4469-4ECF-A8DA-223459348FD6}">
      <dgm:prSet/>
      <dgm:spPr/>
      <dgm:t>
        <a:bodyPr/>
        <a:lstStyle/>
        <a:p>
          <a:endParaRPr lang="es-EC"/>
        </a:p>
      </dgm:t>
    </dgm:pt>
    <dgm:pt modelId="{01A9B80B-6963-44BC-B474-BFAB6DC1C857}" type="sibTrans" cxnId="{92F1B3B0-4469-4ECF-A8DA-223459348FD6}">
      <dgm:prSet/>
      <dgm:spPr/>
      <dgm:t>
        <a:bodyPr/>
        <a:lstStyle/>
        <a:p>
          <a:endParaRPr lang="es-EC"/>
        </a:p>
      </dgm:t>
    </dgm:pt>
    <dgm:pt modelId="{FEC213C1-BC7D-4EAE-86DC-082ED5C54EC4}">
      <dgm:prSet phldrT="[Texto]"/>
      <dgm:spPr/>
      <dgm:t>
        <a:bodyPr/>
        <a:lstStyle/>
        <a:p>
          <a:r>
            <a:rPr lang="es-EC" dirty="0" smtClean="0"/>
            <a:t>Se quiere tener una perspectiva del comportamiento de la industria del calzado</a:t>
          </a:r>
          <a:endParaRPr lang="es-EC" dirty="0"/>
        </a:p>
      </dgm:t>
    </dgm:pt>
    <dgm:pt modelId="{79BA2D44-6945-41AA-B219-0DF4E9F902A5}" type="parTrans" cxnId="{40CDDC0A-CE95-4E28-9F77-B61D361323E3}">
      <dgm:prSet/>
      <dgm:spPr/>
      <dgm:t>
        <a:bodyPr/>
        <a:lstStyle/>
        <a:p>
          <a:endParaRPr lang="es-EC"/>
        </a:p>
      </dgm:t>
    </dgm:pt>
    <dgm:pt modelId="{68992651-03C4-41B0-8567-E210AFD28629}" type="sibTrans" cxnId="{40CDDC0A-CE95-4E28-9F77-B61D361323E3}">
      <dgm:prSet/>
      <dgm:spPr/>
      <dgm:t>
        <a:bodyPr/>
        <a:lstStyle/>
        <a:p>
          <a:endParaRPr lang="es-EC"/>
        </a:p>
      </dgm:t>
    </dgm:pt>
    <dgm:pt modelId="{6D8268EB-ADB7-4666-A60A-AD711E7619B3}">
      <dgm:prSet phldrT="[Texto]"/>
      <dgm:spPr/>
      <dgm:t>
        <a:bodyPr/>
        <a:lstStyle/>
        <a:p>
          <a:r>
            <a:rPr lang="es-EC" dirty="0" smtClean="0"/>
            <a:t>Se ve como esta el desempeño de cada una de ellas en los años </a:t>
          </a:r>
          <a:endParaRPr lang="es-EC" dirty="0"/>
        </a:p>
      </dgm:t>
    </dgm:pt>
    <dgm:pt modelId="{58DE68EC-EA04-41E5-8AFC-ED6D8170B588}" type="parTrans" cxnId="{0D874741-D104-4C31-A023-EE7E8A91A595}">
      <dgm:prSet/>
      <dgm:spPr/>
      <dgm:t>
        <a:bodyPr/>
        <a:lstStyle/>
        <a:p>
          <a:endParaRPr lang="es-EC"/>
        </a:p>
      </dgm:t>
    </dgm:pt>
    <dgm:pt modelId="{6C5D2BC1-D526-48E2-BB5A-2F5094BFCFA6}" type="sibTrans" cxnId="{0D874741-D104-4C31-A023-EE7E8A91A595}">
      <dgm:prSet/>
      <dgm:spPr/>
      <dgm:t>
        <a:bodyPr/>
        <a:lstStyle/>
        <a:p>
          <a:endParaRPr lang="es-EC"/>
        </a:p>
      </dgm:t>
    </dgm:pt>
    <dgm:pt modelId="{81FC594A-263B-465C-912E-73863F06AB65}" type="pres">
      <dgm:prSet presAssocID="{C80E0FA4-FCF4-46CA-BE28-94A8F691C144}" presName="linearFlow" presStyleCnt="0">
        <dgm:presLayoutVars>
          <dgm:resizeHandles val="exact"/>
        </dgm:presLayoutVars>
      </dgm:prSet>
      <dgm:spPr/>
    </dgm:pt>
    <dgm:pt modelId="{BCBCA5DC-475C-4F6C-8358-20E49E9B7546}" type="pres">
      <dgm:prSet presAssocID="{B14B3BFB-9714-4C62-AB0A-DAE611769D00}" presName="node" presStyleLbl="node1" presStyleIdx="0" presStyleCnt="3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6703B-BEB1-4E9A-A65A-5370725FFC4D}" type="pres">
      <dgm:prSet presAssocID="{01A9B80B-6963-44BC-B474-BFAB6DC1C85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80E659C-68B0-4B66-8566-7DA32123CFA8}" type="pres">
      <dgm:prSet presAssocID="{01A9B80B-6963-44BC-B474-BFAB6DC1C85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3780289-F184-44BB-B279-6E4C8345A04B}" type="pres">
      <dgm:prSet presAssocID="{FEC213C1-BC7D-4EAE-86DC-082ED5C54EC4}" presName="node" presStyleLbl="node1" presStyleIdx="1" presStyleCnt="3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E22D-EC64-45C0-A0FD-1CB3BA380887}" type="pres">
      <dgm:prSet presAssocID="{68992651-03C4-41B0-8567-E210AFD2862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84F7157-0A13-468F-BF50-6087B5354B3D}" type="pres">
      <dgm:prSet presAssocID="{68992651-03C4-41B0-8567-E210AFD28629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CE872F5-C5AA-478B-9CC8-2E74F114537F}" type="pres">
      <dgm:prSet presAssocID="{6D8268EB-ADB7-4666-A60A-AD711E7619B3}" presName="node" presStyleLbl="node1" presStyleIdx="2" presStyleCnt="3" custScaleX="188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C19222-AD57-469E-87B3-90A72D25E56F}" type="presOf" srcId="{68992651-03C4-41B0-8567-E210AFD28629}" destId="{3E49E22D-EC64-45C0-A0FD-1CB3BA380887}" srcOrd="0" destOrd="0" presId="urn:microsoft.com/office/officeart/2005/8/layout/process2"/>
    <dgm:cxn modelId="{421D5044-B08C-43EC-859C-99A82D47F90B}" type="presOf" srcId="{B14B3BFB-9714-4C62-AB0A-DAE611769D00}" destId="{BCBCA5DC-475C-4F6C-8358-20E49E9B7546}" srcOrd="0" destOrd="0" presId="urn:microsoft.com/office/officeart/2005/8/layout/process2"/>
    <dgm:cxn modelId="{387C3E9A-D236-42D9-999E-727B59831EBC}" type="presOf" srcId="{FEC213C1-BC7D-4EAE-86DC-082ED5C54EC4}" destId="{93780289-F184-44BB-B279-6E4C8345A04B}" srcOrd="0" destOrd="0" presId="urn:microsoft.com/office/officeart/2005/8/layout/process2"/>
    <dgm:cxn modelId="{2A98C4B0-1580-4C8B-8C96-45731CE4938C}" type="presOf" srcId="{01A9B80B-6963-44BC-B474-BFAB6DC1C857}" destId="{F80E659C-68B0-4B66-8566-7DA32123CFA8}" srcOrd="1" destOrd="0" presId="urn:microsoft.com/office/officeart/2005/8/layout/process2"/>
    <dgm:cxn modelId="{40CDDC0A-CE95-4E28-9F77-B61D361323E3}" srcId="{C80E0FA4-FCF4-46CA-BE28-94A8F691C144}" destId="{FEC213C1-BC7D-4EAE-86DC-082ED5C54EC4}" srcOrd="1" destOrd="0" parTransId="{79BA2D44-6945-41AA-B219-0DF4E9F902A5}" sibTransId="{68992651-03C4-41B0-8567-E210AFD28629}"/>
    <dgm:cxn modelId="{0D874741-D104-4C31-A023-EE7E8A91A595}" srcId="{C80E0FA4-FCF4-46CA-BE28-94A8F691C144}" destId="{6D8268EB-ADB7-4666-A60A-AD711E7619B3}" srcOrd="2" destOrd="0" parTransId="{58DE68EC-EA04-41E5-8AFC-ED6D8170B588}" sibTransId="{6C5D2BC1-D526-48E2-BB5A-2F5094BFCFA6}"/>
    <dgm:cxn modelId="{CBCA5BE7-3585-470F-8FC0-A451A5F04B8D}" type="presOf" srcId="{01A9B80B-6963-44BC-B474-BFAB6DC1C857}" destId="{20D6703B-BEB1-4E9A-A65A-5370725FFC4D}" srcOrd="0" destOrd="0" presId="urn:microsoft.com/office/officeart/2005/8/layout/process2"/>
    <dgm:cxn modelId="{9A3994A3-1DB5-4CA4-B120-EAA2846C7A62}" type="presOf" srcId="{C80E0FA4-FCF4-46CA-BE28-94A8F691C144}" destId="{81FC594A-263B-465C-912E-73863F06AB65}" srcOrd="0" destOrd="0" presId="urn:microsoft.com/office/officeart/2005/8/layout/process2"/>
    <dgm:cxn modelId="{99D524BE-4AF6-4DF6-AE25-ED21B72D2883}" type="presOf" srcId="{68992651-03C4-41B0-8567-E210AFD28629}" destId="{D84F7157-0A13-468F-BF50-6087B5354B3D}" srcOrd="1" destOrd="0" presId="urn:microsoft.com/office/officeart/2005/8/layout/process2"/>
    <dgm:cxn modelId="{92F1B3B0-4469-4ECF-A8DA-223459348FD6}" srcId="{C80E0FA4-FCF4-46CA-BE28-94A8F691C144}" destId="{B14B3BFB-9714-4C62-AB0A-DAE611769D00}" srcOrd="0" destOrd="0" parTransId="{F0DE2709-2284-4C8A-92FB-F0FB5F7B49A9}" sibTransId="{01A9B80B-6963-44BC-B474-BFAB6DC1C857}"/>
    <dgm:cxn modelId="{913A164C-DDF2-4E3E-A09F-A93D6436279F}" type="presOf" srcId="{6D8268EB-ADB7-4666-A60A-AD711E7619B3}" destId="{0CE872F5-C5AA-478B-9CC8-2E74F114537F}" srcOrd="0" destOrd="0" presId="urn:microsoft.com/office/officeart/2005/8/layout/process2"/>
    <dgm:cxn modelId="{8F3B148D-D792-4038-AEEB-559023422BA4}" type="presParOf" srcId="{81FC594A-263B-465C-912E-73863F06AB65}" destId="{BCBCA5DC-475C-4F6C-8358-20E49E9B7546}" srcOrd="0" destOrd="0" presId="urn:microsoft.com/office/officeart/2005/8/layout/process2"/>
    <dgm:cxn modelId="{EAE3CFE3-BC83-4308-AD34-AD0FE8796FCB}" type="presParOf" srcId="{81FC594A-263B-465C-912E-73863F06AB65}" destId="{20D6703B-BEB1-4E9A-A65A-5370725FFC4D}" srcOrd="1" destOrd="0" presId="urn:microsoft.com/office/officeart/2005/8/layout/process2"/>
    <dgm:cxn modelId="{3DBECD1D-CBFC-4D97-9CAC-B7B260BD0519}" type="presParOf" srcId="{20D6703B-BEB1-4E9A-A65A-5370725FFC4D}" destId="{F80E659C-68B0-4B66-8566-7DA32123CFA8}" srcOrd="0" destOrd="0" presId="urn:microsoft.com/office/officeart/2005/8/layout/process2"/>
    <dgm:cxn modelId="{D946BD06-8828-4DB6-B677-6F62CA937073}" type="presParOf" srcId="{81FC594A-263B-465C-912E-73863F06AB65}" destId="{93780289-F184-44BB-B279-6E4C8345A04B}" srcOrd="2" destOrd="0" presId="urn:microsoft.com/office/officeart/2005/8/layout/process2"/>
    <dgm:cxn modelId="{266AE394-5491-401B-B53A-C2F83C14BF90}" type="presParOf" srcId="{81FC594A-263B-465C-912E-73863F06AB65}" destId="{3E49E22D-EC64-45C0-A0FD-1CB3BA380887}" srcOrd="3" destOrd="0" presId="urn:microsoft.com/office/officeart/2005/8/layout/process2"/>
    <dgm:cxn modelId="{0D91F4C0-BFDB-42CC-9C32-8EABC8224525}" type="presParOf" srcId="{3E49E22D-EC64-45C0-A0FD-1CB3BA380887}" destId="{D84F7157-0A13-468F-BF50-6087B5354B3D}" srcOrd="0" destOrd="0" presId="urn:microsoft.com/office/officeart/2005/8/layout/process2"/>
    <dgm:cxn modelId="{522F9462-8982-4D2A-9DDA-ABED3AC72472}" type="presParOf" srcId="{81FC594A-263B-465C-912E-73863F06AB65}" destId="{0CE872F5-C5AA-478B-9CC8-2E74F114537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0E0FA4-FCF4-46CA-BE28-94A8F691C144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B14B3BFB-9714-4C62-AB0A-DAE611769D00}">
      <dgm:prSet phldrT="[Texto]"/>
      <dgm:spPr/>
      <dgm:t>
        <a:bodyPr/>
        <a:lstStyle/>
        <a:p>
          <a:r>
            <a:rPr lang="es-EC" dirty="0" smtClean="0"/>
            <a:t>Se encuentra estructurado por las adquisiciones de bienes y servicios </a:t>
          </a:r>
          <a:endParaRPr lang="es-EC" dirty="0"/>
        </a:p>
      </dgm:t>
    </dgm:pt>
    <dgm:pt modelId="{F0DE2709-2284-4C8A-92FB-F0FB5F7B49A9}" type="parTrans" cxnId="{92F1B3B0-4469-4ECF-A8DA-223459348FD6}">
      <dgm:prSet/>
      <dgm:spPr/>
      <dgm:t>
        <a:bodyPr/>
        <a:lstStyle/>
        <a:p>
          <a:endParaRPr lang="es-EC"/>
        </a:p>
      </dgm:t>
    </dgm:pt>
    <dgm:pt modelId="{01A9B80B-6963-44BC-B474-BFAB6DC1C857}" type="sibTrans" cxnId="{92F1B3B0-4469-4ECF-A8DA-223459348FD6}">
      <dgm:prSet/>
      <dgm:spPr/>
      <dgm:t>
        <a:bodyPr/>
        <a:lstStyle/>
        <a:p>
          <a:endParaRPr lang="es-EC"/>
        </a:p>
      </dgm:t>
    </dgm:pt>
    <dgm:pt modelId="{FEC213C1-BC7D-4EAE-86DC-082ED5C54EC4}">
      <dgm:prSet phldrT="[Texto]"/>
      <dgm:spPr/>
      <dgm:t>
        <a:bodyPr/>
        <a:lstStyle/>
        <a:p>
          <a:r>
            <a:rPr lang="es-EC" dirty="0" smtClean="0"/>
            <a:t>Son catalogados como bienes de consumo </a:t>
          </a:r>
          <a:r>
            <a:rPr lang="es-EC" smtClean="0"/>
            <a:t>e inversión</a:t>
          </a:r>
          <a:endParaRPr lang="es-EC" dirty="0"/>
        </a:p>
      </dgm:t>
    </dgm:pt>
    <dgm:pt modelId="{79BA2D44-6945-41AA-B219-0DF4E9F902A5}" type="parTrans" cxnId="{40CDDC0A-CE95-4E28-9F77-B61D361323E3}">
      <dgm:prSet/>
      <dgm:spPr/>
      <dgm:t>
        <a:bodyPr/>
        <a:lstStyle/>
        <a:p>
          <a:endParaRPr lang="es-EC"/>
        </a:p>
      </dgm:t>
    </dgm:pt>
    <dgm:pt modelId="{68992651-03C4-41B0-8567-E210AFD28629}" type="sibTrans" cxnId="{40CDDC0A-CE95-4E28-9F77-B61D361323E3}">
      <dgm:prSet/>
      <dgm:spPr/>
      <dgm:t>
        <a:bodyPr/>
        <a:lstStyle/>
        <a:p>
          <a:endParaRPr lang="es-EC"/>
        </a:p>
      </dgm:t>
    </dgm:pt>
    <dgm:pt modelId="{6D8268EB-ADB7-4666-A60A-AD711E7619B3}">
      <dgm:prSet phldrT="[Texto]"/>
      <dgm:spPr/>
      <dgm:t>
        <a:bodyPr/>
        <a:lstStyle/>
        <a:p>
          <a:r>
            <a:rPr lang="es-EC" smtClean="0"/>
            <a:t>El consumo de bienes y servicios ha sido incremental</a:t>
          </a:r>
          <a:endParaRPr lang="es-EC" dirty="0"/>
        </a:p>
      </dgm:t>
    </dgm:pt>
    <dgm:pt modelId="{58DE68EC-EA04-41E5-8AFC-ED6D8170B588}" type="parTrans" cxnId="{0D874741-D104-4C31-A023-EE7E8A91A595}">
      <dgm:prSet/>
      <dgm:spPr/>
      <dgm:t>
        <a:bodyPr/>
        <a:lstStyle/>
        <a:p>
          <a:endParaRPr lang="es-EC"/>
        </a:p>
      </dgm:t>
    </dgm:pt>
    <dgm:pt modelId="{6C5D2BC1-D526-48E2-BB5A-2F5094BFCFA6}" type="sibTrans" cxnId="{0D874741-D104-4C31-A023-EE7E8A91A595}">
      <dgm:prSet/>
      <dgm:spPr/>
      <dgm:t>
        <a:bodyPr/>
        <a:lstStyle/>
        <a:p>
          <a:endParaRPr lang="es-EC"/>
        </a:p>
      </dgm:t>
    </dgm:pt>
    <dgm:pt modelId="{7D4D97CF-5643-4756-893B-12FBB34D18D3}">
      <dgm:prSet phldrT="[Texto]"/>
      <dgm:spPr/>
      <dgm:t>
        <a:bodyPr/>
        <a:lstStyle/>
        <a:p>
          <a:r>
            <a:rPr lang="es-EC" dirty="0" smtClean="0"/>
            <a:t>Se establece como un factor que favorece al desarrollo del sector manufacturero y especialmente a la industria del calzado</a:t>
          </a:r>
          <a:endParaRPr lang="es-EC" dirty="0"/>
        </a:p>
      </dgm:t>
    </dgm:pt>
    <dgm:pt modelId="{01B78AF9-879D-4372-9444-534292AE09F9}" type="parTrans" cxnId="{3CF6F47C-0CAD-46FE-A301-38DF35D8A9E8}">
      <dgm:prSet/>
      <dgm:spPr/>
      <dgm:t>
        <a:bodyPr/>
        <a:lstStyle/>
        <a:p>
          <a:endParaRPr lang="es-EC"/>
        </a:p>
      </dgm:t>
    </dgm:pt>
    <dgm:pt modelId="{DEBC63BE-7200-475D-A4FB-DB6C5E958EC2}" type="sibTrans" cxnId="{3CF6F47C-0CAD-46FE-A301-38DF35D8A9E8}">
      <dgm:prSet/>
      <dgm:spPr/>
      <dgm:t>
        <a:bodyPr/>
        <a:lstStyle/>
        <a:p>
          <a:endParaRPr lang="es-EC"/>
        </a:p>
      </dgm:t>
    </dgm:pt>
    <dgm:pt modelId="{81FC594A-263B-465C-912E-73863F06AB65}" type="pres">
      <dgm:prSet presAssocID="{C80E0FA4-FCF4-46CA-BE28-94A8F691C144}" presName="linearFlow" presStyleCnt="0">
        <dgm:presLayoutVars>
          <dgm:resizeHandles val="exact"/>
        </dgm:presLayoutVars>
      </dgm:prSet>
      <dgm:spPr/>
    </dgm:pt>
    <dgm:pt modelId="{BCBCA5DC-475C-4F6C-8358-20E49E9B7546}" type="pres">
      <dgm:prSet presAssocID="{B14B3BFB-9714-4C62-AB0A-DAE611769D00}" presName="node" presStyleLbl="node1" presStyleIdx="0" presStyleCnt="4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6703B-BEB1-4E9A-A65A-5370725FFC4D}" type="pres">
      <dgm:prSet presAssocID="{01A9B80B-6963-44BC-B474-BFAB6DC1C857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80E659C-68B0-4B66-8566-7DA32123CFA8}" type="pres">
      <dgm:prSet presAssocID="{01A9B80B-6963-44BC-B474-BFAB6DC1C857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93780289-F184-44BB-B279-6E4C8345A04B}" type="pres">
      <dgm:prSet presAssocID="{FEC213C1-BC7D-4EAE-86DC-082ED5C54EC4}" presName="node" presStyleLbl="node1" presStyleIdx="1" presStyleCnt="4" custScaleX="183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E22D-EC64-45C0-A0FD-1CB3BA380887}" type="pres">
      <dgm:prSet presAssocID="{68992651-03C4-41B0-8567-E210AFD2862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84F7157-0A13-468F-BF50-6087B5354B3D}" type="pres">
      <dgm:prSet presAssocID="{68992651-03C4-41B0-8567-E210AFD2862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0CE872F5-C5AA-478B-9CC8-2E74F114537F}" type="pres">
      <dgm:prSet presAssocID="{6D8268EB-ADB7-4666-A60A-AD711E7619B3}" presName="node" presStyleLbl="node1" presStyleIdx="2" presStyleCnt="4" custScaleX="188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0DE774-7776-4B50-ACF3-21EBF984E672}" type="pres">
      <dgm:prSet presAssocID="{6C5D2BC1-D526-48E2-BB5A-2F5094BFCFA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114CB39-06DC-45C9-B540-DABF83FBD77A}" type="pres">
      <dgm:prSet presAssocID="{6C5D2BC1-D526-48E2-BB5A-2F5094BFCFA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3907606-164E-4160-9A3E-F93E1E9CDC62}" type="pres">
      <dgm:prSet presAssocID="{7D4D97CF-5643-4756-893B-12FBB34D18D3}" presName="node" presStyleLbl="node1" presStyleIdx="3" presStyleCnt="4" custScaleX="188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F1B3B0-4469-4ECF-A8DA-223459348FD6}" srcId="{C80E0FA4-FCF4-46CA-BE28-94A8F691C144}" destId="{B14B3BFB-9714-4C62-AB0A-DAE611769D00}" srcOrd="0" destOrd="0" parTransId="{F0DE2709-2284-4C8A-92FB-F0FB5F7B49A9}" sibTransId="{01A9B80B-6963-44BC-B474-BFAB6DC1C857}"/>
    <dgm:cxn modelId="{676F3814-5EF9-46DC-AA14-EB73A242EC0A}" type="presOf" srcId="{B14B3BFB-9714-4C62-AB0A-DAE611769D00}" destId="{BCBCA5DC-475C-4F6C-8358-20E49E9B7546}" srcOrd="0" destOrd="0" presId="urn:microsoft.com/office/officeart/2005/8/layout/process2"/>
    <dgm:cxn modelId="{4F98A3B7-A73F-4692-A4CD-B46582337701}" type="presOf" srcId="{FEC213C1-BC7D-4EAE-86DC-082ED5C54EC4}" destId="{93780289-F184-44BB-B279-6E4C8345A04B}" srcOrd="0" destOrd="0" presId="urn:microsoft.com/office/officeart/2005/8/layout/process2"/>
    <dgm:cxn modelId="{40CDDC0A-CE95-4E28-9F77-B61D361323E3}" srcId="{C80E0FA4-FCF4-46CA-BE28-94A8F691C144}" destId="{FEC213C1-BC7D-4EAE-86DC-082ED5C54EC4}" srcOrd="1" destOrd="0" parTransId="{79BA2D44-6945-41AA-B219-0DF4E9F902A5}" sibTransId="{68992651-03C4-41B0-8567-E210AFD28629}"/>
    <dgm:cxn modelId="{A5E0BED1-F59F-40A7-8ED7-D805FC0FAA13}" type="presOf" srcId="{68992651-03C4-41B0-8567-E210AFD28629}" destId="{3E49E22D-EC64-45C0-A0FD-1CB3BA380887}" srcOrd="0" destOrd="0" presId="urn:microsoft.com/office/officeart/2005/8/layout/process2"/>
    <dgm:cxn modelId="{135DED5A-D67B-40CA-97AB-F6D881EE914B}" type="presOf" srcId="{6C5D2BC1-D526-48E2-BB5A-2F5094BFCFA6}" destId="{B20DE774-7776-4B50-ACF3-21EBF984E672}" srcOrd="0" destOrd="0" presId="urn:microsoft.com/office/officeart/2005/8/layout/process2"/>
    <dgm:cxn modelId="{3CF6F47C-0CAD-46FE-A301-38DF35D8A9E8}" srcId="{C80E0FA4-FCF4-46CA-BE28-94A8F691C144}" destId="{7D4D97CF-5643-4756-893B-12FBB34D18D3}" srcOrd="3" destOrd="0" parTransId="{01B78AF9-879D-4372-9444-534292AE09F9}" sibTransId="{DEBC63BE-7200-475D-A4FB-DB6C5E958EC2}"/>
    <dgm:cxn modelId="{630F32C8-BDB1-42E0-A09F-D3991A49B3D7}" type="presOf" srcId="{01A9B80B-6963-44BC-B474-BFAB6DC1C857}" destId="{20D6703B-BEB1-4E9A-A65A-5370725FFC4D}" srcOrd="0" destOrd="0" presId="urn:microsoft.com/office/officeart/2005/8/layout/process2"/>
    <dgm:cxn modelId="{9ADAEE77-2D3C-4125-85F6-5B769F4811FD}" type="presOf" srcId="{68992651-03C4-41B0-8567-E210AFD28629}" destId="{D84F7157-0A13-468F-BF50-6087B5354B3D}" srcOrd="1" destOrd="0" presId="urn:microsoft.com/office/officeart/2005/8/layout/process2"/>
    <dgm:cxn modelId="{0D874741-D104-4C31-A023-EE7E8A91A595}" srcId="{C80E0FA4-FCF4-46CA-BE28-94A8F691C144}" destId="{6D8268EB-ADB7-4666-A60A-AD711E7619B3}" srcOrd="2" destOrd="0" parTransId="{58DE68EC-EA04-41E5-8AFC-ED6D8170B588}" sibTransId="{6C5D2BC1-D526-48E2-BB5A-2F5094BFCFA6}"/>
    <dgm:cxn modelId="{E67363B5-4FC2-4C31-B548-D015BF553E75}" type="presOf" srcId="{01A9B80B-6963-44BC-B474-BFAB6DC1C857}" destId="{F80E659C-68B0-4B66-8566-7DA32123CFA8}" srcOrd="1" destOrd="0" presId="urn:microsoft.com/office/officeart/2005/8/layout/process2"/>
    <dgm:cxn modelId="{010F5A16-A212-4993-818B-4665E1E145DC}" type="presOf" srcId="{6C5D2BC1-D526-48E2-BB5A-2F5094BFCFA6}" destId="{B114CB39-06DC-45C9-B540-DABF83FBD77A}" srcOrd="1" destOrd="0" presId="urn:microsoft.com/office/officeart/2005/8/layout/process2"/>
    <dgm:cxn modelId="{A3EBAE07-01B9-40B9-A07F-F8B7FBAFAAC1}" type="presOf" srcId="{7D4D97CF-5643-4756-893B-12FBB34D18D3}" destId="{B3907606-164E-4160-9A3E-F93E1E9CDC62}" srcOrd="0" destOrd="0" presId="urn:microsoft.com/office/officeart/2005/8/layout/process2"/>
    <dgm:cxn modelId="{35577EEA-0C8F-4D03-B979-4135A596938F}" type="presOf" srcId="{C80E0FA4-FCF4-46CA-BE28-94A8F691C144}" destId="{81FC594A-263B-465C-912E-73863F06AB65}" srcOrd="0" destOrd="0" presId="urn:microsoft.com/office/officeart/2005/8/layout/process2"/>
    <dgm:cxn modelId="{05B9DD2A-5AAE-4E14-B95F-FA77E895864F}" type="presOf" srcId="{6D8268EB-ADB7-4666-A60A-AD711E7619B3}" destId="{0CE872F5-C5AA-478B-9CC8-2E74F114537F}" srcOrd="0" destOrd="0" presId="urn:microsoft.com/office/officeart/2005/8/layout/process2"/>
    <dgm:cxn modelId="{937445AB-55FB-49AE-A251-9F44064B436F}" type="presParOf" srcId="{81FC594A-263B-465C-912E-73863F06AB65}" destId="{BCBCA5DC-475C-4F6C-8358-20E49E9B7546}" srcOrd="0" destOrd="0" presId="urn:microsoft.com/office/officeart/2005/8/layout/process2"/>
    <dgm:cxn modelId="{4595CBAE-A2A1-4E1C-B6F3-84A5D008BFD6}" type="presParOf" srcId="{81FC594A-263B-465C-912E-73863F06AB65}" destId="{20D6703B-BEB1-4E9A-A65A-5370725FFC4D}" srcOrd="1" destOrd="0" presId="urn:microsoft.com/office/officeart/2005/8/layout/process2"/>
    <dgm:cxn modelId="{F883611C-1087-487D-AC9D-F8426BABC865}" type="presParOf" srcId="{20D6703B-BEB1-4E9A-A65A-5370725FFC4D}" destId="{F80E659C-68B0-4B66-8566-7DA32123CFA8}" srcOrd="0" destOrd="0" presId="urn:microsoft.com/office/officeart/2005/8/layout/process2"/>
    <dgm:cxn modelId="{4274D8CB-2066-4F80-9789-255986C33598}" type="presParOf" srcId="{81FC594A-263B-465C-912E-73863F06AB65}" destId="{93780289-F184-44BB-B279-6E4C8345A04B}" srcOrd="2" destOrd="0" presId="urn:microsoft.com/office/officeart/2005/8/layout/process2"/>
    <dgm:cxn modelId="{A7C3C6A7-54E7-4FB8-9182-8ECCE10B8948}" type="presParOf" srcId="{81FC594A-263B-465C-912E-73863F06AB65}" destId="{3E49E22D-EC64-45C0-A0FD-1CB3BA380887}" srcOrd="3" destOrd="0" presId="urn:microsoft.com/office/officeart/2005/8/layout/process2"/>
    <dgm:cxn modelId="{4F3B4257-A6A6-4DB3-882F-22039997DC29}" type="presParOf" srcId="{3E49E22D-EC64-45C0-A0FD-1CB3BA380887}" destId="{D84F7157-0A13-468F-BF50-6087B5354B3D}" srcOrd="0" destOrd="0" presId="urn:microsoft.com/office/officeart/2005/8/layout/process2"/>
    <dgm:cxn modelId="{74671330-E47F-48D7-A145-A9AFF86C48C4}" type="presParOf" srcId="{81FC594A-263B-465C-912E-73863F06AB65}" destId="{0CE872F5-C5AA-478B-9CC8-2E74F114537F}" srcOrd="4" destOrd="0" presId="urn:microsoft.com/office/officeart/2005/8/layout/process2"/>
    <dgm:cxn modelId="{5C7CD486-1AC9-48EE-80A6-A725D84C52BD}" type="presParOf" srcId="{81FC594A-263B-465C-912E-73863F06AB65}" destId="{B20DE774-7776-4B50-ACF3-21EBF984E672}" srcOrd="5" destOrd="0" presId="urn:microsoft.com/office/officeart/2005/8/layout/process2"/>
    <dgm:cxn modelId="{3BEE2981-0052-4080-BAC9-37B696DB6CE5}" type="presParOf" srcId="{B20DE774-7776-4B50-ACF3-21EBF984E672}" destId="{B114CB39-06DC-45C9-B540-DABF83FBD77A}" srcOrd="0" destOrd="0" presId="urn:microsoft.com/office/officeart/2005/8/layout/process2"/>
    <dgm:cxn modelId="{D68D8868-4919-44EE-A3C7-21D82DF489B6}" type="presParOf" srcId="{81FC594A-263B-465C-912E-73863F06AB65}" destId="{B3907606-164E-4160-9A3E-F93E1E9CDC6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EF14-F189-4C10-9292-EB1222F2DF49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7F852-C08D-4974-9547-8410F05FF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75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149D-02C6-467F-8806-EA0D360EB915}" type="datetimeFigureOut">
              <a:rPr lang="es-MX" smtClean="0"/>
              <a:t>13/06/2019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72FAF-F591-4AA9-8F62-A0A9EA2318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7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2FAF-F591-4AA9-8F62-A0A9EA23185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15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5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369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564904"/>
            <a:ext cx="109728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90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03" y="21328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7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708920"/>
            <a:ext cx="109728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85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EE45-1C5A-4A46-B816-15B39BA2BC02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4975-45B3-4810-BB4F-D48E5E3B2ED4}" type="slidenum">
              <a:rPr lang="es-ES" smtClean="0"/>
              <a:t>‹Nº›</a:t>
            </a:fld>
            <a:endParaRPr lang="es-ES"/>
          </a:p>
        </p:txBody>
      </p:sp>
      <p:pic>
        <p:nvPicPr>
          <p:cNvPr id="1028" name="Picture 4" descr="F:\Documents\trabajos\ESPE\tercer semestre\PORTADA\Nueva carpeta\point_tema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8" y="1"/>
            <a:ext cx="12215968" cy="6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chart" Target="../charts/chart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38889" y="1706335"/>
            <a:ext cx="10320996" cy="27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 ADMINISTRATIVAS Y DE COMERCIO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COMERCIO EXTERIOR Y NEGOCIACIÓN INTERNACIONAL</a:t>
            </a:r>
            <a:endParaRPr lang="es-EC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es-EC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“ANÁLISIS DE LA INVERSION EXTRANJERA DIRECTA Y SU INFLUENCIA EN EL CRECIMIENTO DE LA INDUSTRIA MANUFACTURERA DEL CALZADO EN EL ECUADOR EN EL PERIODO 2010 – 2018”</a:t>
            </a:r>
            <a:endParaRPr lang="es-EC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87488" y="4547077"/>
            <a:ext cx="696819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AUTOR(S): 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CALAPAQUI GONZALEZ JUAN FRANCISCO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s-EC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GARCIA GOMEZ JEAN PIERRE 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7229" y="5470115"/>
            <a:ext cx="674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DIRECTOR: 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ING.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ÁNGEL RAMIRO LEGARDA RIERA MIB.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Resultado de imagen para espe cen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64704"/>
            <a:ext cx="5884618" cy="9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1452" r="-1431" b="25976"/>
          <a:stretch/>
        </p:blipFill>
        <p:spPr bwMode="auto">
          <a:xfrm>
            <a:off x="8812667" y="656325"/>
            <a:ext cx="2520230" cy="1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667" y="4149080"/>
            <a:ext cx="2852853" cy="20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55840" y="620688"/>
            <a:ext cx="23845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Exportaciones</a:t>
            </a:r>
            <a:endParaRPr lang="es-EC" sz="2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9496090"/>
              </p:ext>
            </p:extLst>
          </p:nvPr>
        </p:nvGraphicFramePr>
        <p:xfrm>
          <a:off x="5231904" y="1412776"/>
          <a:ext cx="8128000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2519"/>
              </p:ext>
            </p:extLst>
          </p:nvPr>
        </p:nvGraphicFramePr>
        <p:xfrm>
          <a:off x="479376" y="1391072"/>
          <a:ext cx="6062463" cy="44184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82303"/>
                <a:gridCol w="2899070"/>
                <a:gridCol w="1581090"/>
              </a:tblGrid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Exportaciones de bienes y servicios (FOB)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Var%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19.402.439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24.671.849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26.522.271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27.243.506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28.536.122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21.107.369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-26%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19.492.639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-8%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21.727.767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24.972.562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719736" y="476672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Gasto final de consumo en los hogares </a:t>
            </a:r>
            <a:endParaRPr lang="es-EC" sz="2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93221488"/>
              </p:ext>
            </p:extLst>
          </p:nvPr>
        </p:nvGraphicFramePr>
        <p:xfrm>
          <a:off x="7608168" y="1412775"/>
          <a:ext cx="4104456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7"/>
          <a:srcRect l="41114" t="23925" r="2046" b="34614"/>
          <a:stretch/>
        </p:blipFill>
        <p:spPr bwMode="auto">
          <a:xfrm>
            <a:off x="407368" y="1795334"/>
            <a:ext cx="6408712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24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079776" y="476672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Demanda de calzado ecuatoriano </a:t>
            </a:r>
            <a:endParaRPr lang="es-EC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5512751"/>
              </p:ext>
            </p:extLst>
          </p:nvPr>
        </p:nvGraphicFramePr>
        <p:xfrm>
          <a:off x="191344" y="1556792"/>
          <a:ext cx="77768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32" y="1664804"/>
            <a:ext cx="3708122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94030825"/>
              </p:ext>
            </p:extLst>
          </p:nvPr>
        </p:nvGraphicFramePr>
        <p:xfrm>
          <a:off x="191344" y="620688"/>
          <a:ext cx="7704856" cy="563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216" y="908720"/>
            <a:ext cx="3744416" cy="2376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4644" y="3438033"/>
            <a:ext cx="293556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63752" y="548680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Importaciones y Exportaciones del calzado</a:t>
            </a:r>
            <a:endParaRPr lang="es-EC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86149693"/>
              </p:ext>
            </p:extLst>
          </p:nvPr>
        </p:nvGraphicFramePr>
        <p:xfrm>
          <a:off x="8040216" y="1379677"/>
          <a:ext cx="3600400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66494136"/>
              </p:ext>
            </p:extLst>
          </p:nvPr>
        </p:nvGraphicFramePr>
        <p:xfrm>
          <a:off x="263352" y="1844824"/>
          <a:ext cx="66967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9625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63752" y="548680"/>
            <a:ext cx="37444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Inversión extranjera directa </a:t>
            </a:r>
            <a:endParaRPr lang="es-EC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96447776"/>
              </p:ext>
            </p:extLst>
          </p:nvPr>
        </p:nvGraphicFramePr>
        <p:xfrm>
          <a:off x="7608168" y="1379677"/>
          <a:ext cx="4032448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81245234"/>
              </p:ext>
            </p:extLst>
          </p:nvPr>
        </p:nvGraphicFramePr>
        <p:xfrm>
          <a:off x="407368" y="1484784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204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548680"/>
            <a:ext cx="48245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Inversión extranjera directa vs Exportaciones del calzado</a:t>
            </a:r>
            <a:endParaRPr lang="es-EC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63568166"/>
              </p:ext>
            </p:extLst>
          </p:nvPr>
        </p:nvGraphicFramePr>
        <p:xfrm>
          <a:off x="7680176" y="1628800"/>
          <a:ext cx="4032448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05487914"/>
              </p:ext>
            </p:extLst>
          </p:nvPr>
        </p:nvGraphicFramePr>
        <p:xfrm>
          <a:off x="263352" y="1844824"/>
          <a:ext cx="69127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356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764704"/>
            <a:ext cx="48245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Conclusiones </a:t>
            </a:r>
            <a:endParaRPr lang="es-EC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846147"/>
              </p:ext>
            </p:extLst>
          </p:nvPr>
        </p:nvGraphicFramePr>
        <p:xfrm>
          <a:off x="19134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280" y="1628800"/>
            <a:ext cx="3312368" cy="19442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200" y="3789040"/>
            <a:ext cx="33123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6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764704"/>
            <a:ext cx="48245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Recomendaciones </a:t>
            </a:r>
            <a:endParaRPr lang="es-EC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2041278"/>
              </p:ext>
            </p:extLst>
          </p:nvPr>
        </p:nvGraphicFramePr>
        <p:xfrm>
          <a:off x="155104" y="1556792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1556792"/>
            <a:ext cx="3312368" cy="2088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4272" y="3861048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79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800" dirty="0">
                <a:latin typeface="Algerian" panose="04020705040A02060702" pitchFamily="82" charset="0"/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36102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179188216"/>
              </p:ext>
            </p:extLst>
          </p:nvPr>
        </p:nvGraphicFramePr>
        <p:xfrm>
          <a:off x="193874" y="845245"/>
          <a:ext cx="6250904" cy="418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roceso alternativo 12"/>
          <p:cNvSpPr/>
          <p:nvPr/>
        </p:nvSpPr>
        <p:spPr>
          <a:xfrm>
            <a:off x="6816080" y="980728"/>
            <a:ext cx="4896544" cy="7340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JUSTIFICACIÓN</a:t>
            </a:r>
            <a:endParaRPr lang="es-EC" sz="2800" dirty="0"/>
          </a:p>
        </p:txBody>
      </p:sp>
      <p:sp>
        <p:nvSpPr>
          <p:cNvPr id="16" name="Proceso alternativo 15"/>
          <p:cNvSpPr/>
          <p:nvPr/>
        </p:nvSpPr>
        <p:spPr>
          <a:xfrm>
            <a:off x="7644172" y="2095033"/>
            <a:ext cx="3240360" cy="85833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Análisis de variables económicas</a:t>
            </a:r>
            <a:endParaRPr lang="es-EC" sz="2800" dirty="0"/>
          </a:p>
        </p:txBody>
      </p:sp>
      <p:sp>
        <p:nvSpPr>
          <p:cNvPr id="17" name="Proceso alternativo 16"/>
          <p:cNvSpPr/>
          <p:nvPr/>
        </p:nvSpPr>
        <p:spPr>
          <a:xfrm>
            <a:off x="9500274" y="3429989"/>
            <a:ext cx="2212350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Desarrollo</a:t>
            </a:r>
            <a:endParaRPr lang="es-EC" sz="2800" dirty="0"/>
          </a:p>
        </p:txBody>
      </p:sp>
      <p:sp>
        <p:nvSpPr>
          <p:cNvPr id="18" name="Proceso alternativo 17"/>
          <p:cNvSpPr/>
          <p:nvPr/>
        </p:nvSpPr>
        <p:spPr>
          <a:xfrm>
            <a:off x="6826200" y="3448045"/>
            <a:ext cx="2366340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Crecimiento</a:t>
            </a:r>
            <a:endParaRPr lang="es-EC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98" y="4996284"/>
            <a:ext cx="3240360" cy="15735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9145" y="4941999"/>
            <a:ext cx="2939541" cy="1682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196" y="4365104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55529859"/>
              </p:ext>
            </p:extLst>
          </p:nvPr>
        </p:nvGraphicFramePr>
        <p:xfrm>
          <a:off x="3313845" y="692696"/>
          <a:ext cx="4536504" cy="562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269024" y="102962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Realización de análisis estadísticos y econométricos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Permite </a:t>
            </a:r>
            <a:r>
              <a:rPr lang="es-EC" dirty="0"/>
              <a:t>un nivel de crecimiento productivo </a:t>
            </a:r>
            <a:r>
              <a:rPr lang="es-EC" dirty="0" smtClean="0"/>
              <a:t>y equilibrado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95400" y="2519549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Crea las condiciones de desarrollo dentro de un país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sector industrial permite mejorar los niveles de desarrollo nacional.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269024" y="3767217"/>
            <a:ext cx="3651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Segmentos prioritarios </a:t>
            </a:r>
            <a:r>
              <a:rPr lang="es-EC" dirty="0"/>
              <a:t>para </a:t>
            </a:r>
            <a:r>
              <a:rPr lang="es-EC" dirty="0" smtClean="0"/>
              <a:t>el crecimiento </a:t>
            </a:r>
            <a:r>
              <a:rPr lang="es-EC" dirty="0"/>
              <a:t>de la productividad en el </a:t>
            </a:r>
            <a:r>
              <a:rPr lang="es-EC" dirty="0" smtClean="0"/>
              <a:t>Ecuador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5400" y="508577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Permite el </a:t>
            </a:r>
            <a:r>
              <a:rPr lang="es-EC" dirty="0"/>
              <a:t>fortalecimiento económico, político y social de un país </a:t>
            </a:r>
            <a:endParaRPr lang="es-EC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b="14548"/>
          <a:stretch/>
        </p:blipFill>
        <p:spPr>
          <a:xfrm>
            <a:off x="1016918" y="686553"/>
            <a:ext cx="3206874" cy="17812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069" y="2118459"/>
            <a:ext cx="2333625" cy="16487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732" y="3925161"/>
            <a:ext cx="3467100" cy="11606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0176" y="4818442"/>
            <a:ext cx="2952327" cy="14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09347913"/>
              </p:ext>
            </p:extLst>
          </p:nvPr>
        </p:nvGraphicFramePr>
        <p:xfrm>
          <a:off x="3357798" y="692696"/>
          <a:ext cx="4536504" cy="562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259444" y="111064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Cada país busca lograr objetivos a largo plazo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Enfocados en el mejoramiento y crecimiento de la producción  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95400" y="2685113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Forma cómo se estructura la sociedad para producir bienes y servicios.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259444" y="3849585"/>
            <a:ext cx="350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Área de </a:t>
            </a:r>
            <a:r>
              <a:rPr lang="es-EC" dirty="0"/>
              <a:t>factibilidad </a:t>
            </a:r>
            <a:r>
              <a:rPr lang="es-EC" dirty="0" smtClean="0"/>
              <a:t>aduanera </a:t>
            </a:r>
            <a:r>
              <a:rPr lang="es-EC" dirty="0"/>
              <a:t>en sitios definidos dentro del territorio </a:t>
            </a:r>
            <a:r>
              <a:rPr lang="es-EC" dirty="0" smtClean="0"/>
              <a:t>nacional para conformar inversiones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5400" y="493521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Ingreso  </a:t>
            </a:r>
            <a:r>
              <a:rPr lang="es-EC" dirty="0"/>
              <a:t>aduanero de determinados bienes y productos extranjeros con la cesación del pago de tributos arancelarios </a:t>
            </a:r>
            <a:endParaRPr lang="es-EC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84" y="830940"/>
            <a:ext cx="3473442" cy="17597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900" y="2310970"/>
            <a:ext cx="2857500" cy="15547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32" y="3608443"/>
            <a:ext cx="3024335" cy="1380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3275" y="5083401"/>
            <a:ext cx="2952750" cy="13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7214931"/>
              </p:ext>
            </p:extLst>
          </p:nvPr>
        </p:nvGraphicFramePr>
        <p:xfrm>
          <a:off x="1991544" y="62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roceso alternativo 10"/>
          <p:cNvSpPr/>
          <p:nvPr/>
        </p:nvSpPr>
        <p:spPr>
          <a:xfrm>
            <a:off x="4615384" y="2636912"/>
            <a:ext cx="2880320" cy="95531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Motivaciones de la IED</a:t>
            </a:r>
            <a:endParaRPr lang="es-EC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3717032"/>
            <a:ext cx="3184128" cy="27170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2304" y="764704"/>
            <a:ext cx="2847975" cy="20162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4" y="586088"/>
            <a:ext cx="3112592" cy="20712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2231" y="4005064"/>
            <a:ext cx="2918048" cy="21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0137135"/>
              </p:ext>
            </p:extLst>
          </p:nvPr>
        </p:nvGraphicFramePr>
        <p:xfrm>
          <a:off x="623392" y="866202"/>
          <a:ext cx="4824438" cy="1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949790700"/>
              </p:ext>
            </p:extLst>
          </p:nvPr>
        </p:nvGraphicFramePr>
        <p:xfrm>
          <a:off x="4583832" y="866202"/>
          <a:ext cx="7992889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983958" y="887658"/>
            <a:ext cx="8757633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/>
          <a:srcRect l="20117" r="19882"/>
          <a:stretch/>
        </p:blipFill>
        <p:spPr>
          <a:xfrm>
            <a:off x="27732" y="2852936"/>
            <a:ext cx="2899916" cy="261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5680" y="2852936"/>
            <a:ext cx="27363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432" y="1700808"/>
            <a:ext cx="10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La industria </a:t>
            </a:r>
            <a:r>
              <a:rPr lang="es-EC" sz="2400" dirty="0" smtClean="0"/>
              <a:t>del </a:t>
            </a:r>
            <a:r>
              <a:rPr lang="es-EC" sz="2400" dirty="0"/>
              <a:t>calzado forma parte del sector manufacturero, el cual tiene una participación significativa en el desarrollo económico del Ecuador.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780928"/>
            <a:ext cx="3888432" cy="26627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785864"/>
            <a:ext cx="3888432" cy="2741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52" y="2785368"/>
            <a:ext cx="3303488" cy="27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55221" y="40850"/>
            <a:ext cx="23845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Empresas manufactureras del CIIU</a:t>
            </a:r>
            <a:endParaRPr lang="es-EC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08783"/>
              </p:ext>
            </p:extLst>
          </p:nvPr>
        </p:nvGraphicFramePr>
        <p:xfrm>
          <a:off x="119336" y="1484784"/>
          <a:ext cx="6198776" cy="93610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43454"/>
                <a:gridCol w="1858393"/>
                <a:gridCol w="856671"/>
                <a:gridCol w="1386046"/>
                <a:gridCol w="1154212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CIIU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Participación 2018%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Variación Promedio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2010 - 2018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47355"/>
              </p:ext>
            </p:extLst>
          </p:nvPr>
        </p:nvGraphicFramePr>
        <p:xfrm>
          <a:off x="119336" y="2420888"/>
          <a:ext cx="6198775" cy="30243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43453"/>
                <a:gridCol w="1858393"/>
                <a:gridCol w="856671"/>
                <a:gridCol w="1386046"/>
                <a:gridCol w="1154212"/>
              </a:tblGrid>
              <a:tr h="801579">
                <a:tc>
                  <a:txBody>
                    <a:bodyPr/>
                    <a:lstStyle/>
                    <a:p>
                      <a:pPr indent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C1511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Curtido y adobo de cueros; adobo y teñido de pieles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9,60%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03157">
                <a:tc>
                  <a:txBody>
                    <a:bodyPr/>
                    <a:lstStyle/>
                    <a:p>
                      <a:pPr indent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C1512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Fabricación de maletas, bolsos de mano y artículos similares, artículos de talabartería y guarnicionería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9601">
                <a:tc>
                  <a:txBody>
                    <a:bodyPr/>
                    <a:lstStyle/>
                    <a:p>
                      <a:pPr indent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C1520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Fabricación de calzado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5.800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18%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12,80%</a:t>
                      </a:r>
                      <a:endParaRPr lang="es-EC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521252" y="1484784"/>
            <a:ext cx="396044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Este comportamiento muestra el significativo desarrollo que ha tenido este sector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546044" y="2852936"/>
            <a:ext cx="3960440" cy="10759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establece como una de las actividades de mayor proyección dentro de la economía nacional. </a:t>
            </a:r>
          </a:p>
          <a:p>
            <a:pPr algn="ctr"/>
            <a:endParaRPr lang="es-EC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7546044" y="4314924"/>
            <a:ext cx="3960440" cy="1296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</a:t>
            </a:r>
            <a:r>
              <a:rPr lang="es-EC" dirty="0" smtClean="0"/>
              <a:t>a </a:t>
            </a:r>
            <a:r>
              <a:rPr lang="es-EC" dirty="0"/>
              <a:t>evolución de esta industria en particular es uno de los factores que ha conllevado a que compañías inversoras e inversionistas fijen su mirada en esta </a:t>
            </a:r>
            <a:r>
              <a:rPr lang="es-EC" dirty="0" smtClean="0"/>
              <a:t>actividad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55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55840" y="620688"/>
            <a:ext cx="23845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Importaciones</a:t>
            </a:r>
            <a:endParaRPr lang="es-EC" sz="2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17035086"/>
              </p:ext>
            </p:extLst>
          </p:nvPr>
        </p:nvGraphicFramePr>
        <p:xfrm>
          <a:off x="5303912" y="1484784"/>
          <a:ext cx="8128000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41365"/>
              </p:ext>
            </p:extLst>
          </p:nvPr>
        </p:nvGraphicFramePr>
        <p:xfrm>
          <a:off x="191344" y="1484784"/>
          <a:ext cx="6480721" cy="41764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91468"/>
                <a:gridCol w="3099081"/>
                <a:gridCol w="1690172"/>
              </a:tblGrid>
              <a:tr h="759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Importaciones de bienes y servicios (FOB)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Var 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22.541.700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26.453.861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27.772.113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29.459.627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30.168.281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23.815.449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-21%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19.004.701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-20%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22.516.333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25.193.511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8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1224</Words>
  <Application>Microsoft Office PowerPoint</Application>
  <PresentationFormat>Panorámica</PresentationFormat>
  <Paragraphs>190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internet</cp:lastModifiedBy>
  <cp:revision>95</cp:revision>
  <dcterms:created xsi:type="dcterms:W3CDTF">2014-04-30T18:03:23Z</dcterms:created>
  <dcterms:modified xsi:type="dcterms:W3CDTF">2019-06-13T15:36:25Z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