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1.xml" ContentType="application/vnd.openxmlformats-officedocument.presentationml.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 id="2147483787" r:id="rId2"/>
  </p:sldMasterIdLst>
  <p:sldIdLst>
    <p:sldId id="318" r:id="rId3"/>
    <p:sldId id="316" r:id="rId4"/>
    <p:sldId id="354" r:id="rId5"/>
    <p:sldId id="352" r:id="rId6"/>
    <p:sldId id="355" r:id="rId7"/>
    <p:sldId id="356" r:id="rId8"/>
    <p:sldId id="368" r:id="rId9"/>
    <p:sldId id="370" r:id="rId10"/>
    <p:sldId id="371" r:id="rId11"/>
    <p:sldId id="358" r:id="rId12"/>
    <p:sldId id="344" r:id="rId13"/>
    <p:sldId id="262" r:id="rId14"/>
    <p:sldId id="345" r:id="rId15"/>
    <p:sldId id="264" r:id="rId16"/>
    <p:sldId id="350" r:id="rId17"/>
    <p:sldId id="388" r:id="rId18"/>
    <p:sldId id="360" r:id="rId19"/>
    <p:sldId id="390" r:id="rId20"/>
    <p:sldId id="391" r:id="rId21"/>
    <p:sldId id="393" r:id="rId22"/>
    <p:sldId id="395" r:id="rId23"/>
    <p:sldId id="396" r:id="rId24"/>
    <p:sldId id="397" r:id="rId25"/>
    <p:sldId id="399" r:id="rId26"/>
    <p:sldId id="364" r:id="rId27"/>
    <p:sldId id="366" r:id="rId28"/>
    <p:sldId id="367" r:id="rId29"/>
    <p:sldId id="346" r:id="rId30"/>
    <p:sldId id="372" r:id="rId31"/>
    <p:sldId id="373" r:id="rId32"/>
    <p:sldId id="375" r:id="rId33"/>
    <p:sldId id="377" r:id="rId34"/>
    <p:sldId id="378" r:id="rId35"/>
    <p:sldId id="379" r:id="rId36"/>
    <p:sldId id="374" r:id="rId37"/>
    <p:sldId id="380" r:id="rId38"/>
    <p:sldId id="381" r:id="rId39"/>
    <p:sldId id="382" r:id="rId40"/>
    <p:sldId id="383" r:id="rId41"/>
    <p:sldId id="384" r:id="rId42"/>
    <p:sldId id="385" r:id="rId43"/>
    <p:sldId id="386" r:id="rId44"/>
    <p:sldId id="387" r:id="rId45"/>
    <p:sldId id="347" r:id="rId46"/>
    <p:sldId id="349" r:id="rId47"/>
    <p:sldId id="348" r:id="rId48"/>
    <p:sldId id="398" r:id="rId49"/>
  </p:sldIdLst>
  <p:sldSz cx="12192000" cy="6858000"/>
  <p:notesSz cx="6858000" cy="9144000"/>
  <p:defaultTextStyle>
    <a:defPPr>
      <a:defRPr lang="es-EC"/>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s Santos" initials="CS" lastIdx="9" clrIdx="0">
    <p:extLst>
      <p:ext uri="{19B8F6BF-5375-455C-9EA6-DF929625EA0E}">
        <p15:presenceInfo xmlns:p15="http://schemas.microsoft.com/office/powerpoint/2012/main" userId="S-1-5-21-1952873689-253264273-663011772-77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8F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69" y="45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vicky\Google%20Drive\ESPE%20TESIS%202019\CAPITULOS\GRAFICOS14K18K%20Ante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antosc\Downloads\GRAFICOS14K18KFINAL.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ESPE%20TESIS%202019\MATRIZ%20DE%20COMPARACI&#211;N\Graficos%20ISO%209001-2008\GRAFICOS14K18K%20Ante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santosc\Downloads\GRAFICOS14K18KFINAL.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ESPE%20TESIS%202019\MATRIZ%20DE%20COMPARACI&#211;N\Graficos%20ISO%209001-2008\GRAFICOS14K18K%20Ante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santosc\Downloads\GRAFICOS14K18KFINAL.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C:\Users\vicky\Google%20Drive\ESPE%20TESIS%202019\CAPITULOS\GRAFICOS14K18KFINaldespu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ESPE%20TESIS%202019\MATRIZ%20DE%20COMPARACI&#211;N\Graficos%20ISO%209001-2008\GRAFICOS9K%20Ant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antosc\Downloads\GRAFICOS9K.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ESPE%20TESIS%202019\MATRIZ%20DE%20COMPARACI&#211;N\Graficos%20ISO%209001-2008\GRAFICOS9K%20Ant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antosc\Downloads\GRAFICOS9K.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vicky\Google%20Drive\ESPE%20TESIS%202019\CAPITULOS\GRAFICOS14K18KFINaldespu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vicky\Google%20Drive\ESPE%20TESIS%202019\CAPITULOS\GRAFICOS14K18K%20Ante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antosc\Downloads\GRAFICOS14K18KFINAL.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600" b="1" dirty="0">
                <a:latin typeface="Times New Roman" panose="02020603050405020304" pitchFamily="18" charset="0"/>
                <a:cs typeface="Times New Roman" panose="02020603050405020304" pitchFamily="18" charset="0"/>
              </a:rPr>
              <a:t>POZOS PERFORADOS 2017</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pieChart>
        <c:varyColors val="1"/>
        <c:ser>
          <c:idx val="0"/>
          <c:order val="0"/>
          <c:tx>
            <c:strRef>
              <c:f>Hoja1!$B$1</c:f>
              <c:strCache>
                <c:ptCount val="1"/>
                <c:pt idx="0">
                  <c:v>POZOS 2017</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2-BD76-4955-86AC-B6B5EA667D4F}"/>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1-BD76-4955-86AC-B6B5EA667D4F}"/>
              </c:ext>
            </c:extLst>
          </c:dPt>
          <c:cat>
            <c:strRef>
              <c:f>Hoja1!$A$2:$A$3</c:f>
              <c:strCache>
                <c:ptCount val="2"/>
                <c:pt idx="0">
                  <c:v>PETROAMAZONAS</c:v>
                </c:pt>
                <c:pt idx="1">
                  <c:v>PRIVADAS</c:v>
                </c:pt>
              </c:strCache>
            </c:strRef>
          </c:cat>
          <c:val>
            <c:numRef>
              <c:f>Hoja1!$B$2:$B$3</c:f>
              <c:numCache>
                <c:formatCode>General</c:formatCode>
                <c:ptCount val="2"/>
                <c:pt idx="0">
                  <c:v>61</c:v>
                </c:pt>
                <c:pt idx="1">
                  <c:v>38</c:v>
                </c:pt>
              </c:numCache>
            </c:numRef>
          </c:val>
          <c:extLst>
            <c:ext xmlns:c16="http://schemas.microsoft.com/office/drawing/2014/chart" uri="{C3380CC4-5D6E-409C-BE32-E72D297353CC}">
              <c16:uniqueId val="{00000000-BD76-4955-86AC-B6B5EA667D4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ysClr val="windowText" lastClr="000000">
                    <a:lumMod val="65000"/>
                    <a:lumOff val="35000"/>
                  </a:sysClr>
                </a:solidFill>
                <a:latin typeface="Arial" panose="020B0604020202020204" pitchFamily="34" charset="0"/>
                <a:ea typeface="+mn-ea"/>
                <a:cs typeface="Arial" panose="020B0604020202020204" pitchFamily="34" charset="0"/>
              </a:defRPr>
            </a:pPr>
            <a:r>
              <a:rPr lang="es-EC" sz="1400" b="1" i="0" u="none" strike="noStrike" cap="all" baseline="0" dirty="0">
                <a:effectLst/>
              </a:rPr>
              <a:t>ANTES DE CERTIFICACIÓN</a:t>
            </a:r>
            <a:endParaRPr lang="es-EC" sz="1400" b="1" i="0" cap="all" baseline="0"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ysClr val="windowText" lastClr="000000">
                  <a:lumMod val="65000"/>
                  <a:lumOff val="35000"/>
                </a:sysClr>
              </a:solidFill>
              <a:latin typeface="Arial" panose="020B0604020202020204" pitchFamily="34" charset="0"/>
              <a:ea typeface="+mn-ea"/>
              <a:cs typeface="Arial" panose="020B0604020202020204" pitchFamily="34" charset="0"/>
            </a:defRPr>
          </a:pPr>
          <a:endParaRPr lang="es-EC"/>
        </a:p>
      </c:txPr>
    </c:title>
    <c:autoTitleDeleted val="0"/>
    <c:plotArea>
      <c:layout/>
      <c:scatterChart>
        <c:scatterStyle val="smoothMarker"/>
        <c:varyColors val="0"/>
        <c:ser>
          <c:idx val="0"/>
          <c:order val="0"/>
          <c:tx>
            <c:strRef>
              <c:f>TABLAS!$L$38</c:f>
              <c:strCache>
                <c:ptCount val="1"/>
                <c:pt idx="0">
                  <c:v>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TABLAS!$C$84:$C$96</c:f>
              <c:strCache>
                <c:ptCount val="13"/>
                <c:pt idx="0">
                  <c:v>4.4.1 a</c:v>
                </c:pt>
                <c:pt idx="1">
                  <c:v>4.4.1 a</c:v>
                </c:pt>
                <c:pt idx="2">
                  <c:v>4.4.1 a</c:v>
                </c:pt>
                <c:pt idx="3">
                  <c:v>4.4.4
4.4.5</c:v>
                </c:pt>
                <c:pt idx="4">
                  <c:v>4.4.6</c:v>
                </c:pt>
                <c:pt idx="5">
                  <c:v>4.4.6</c:v>
                </c:pt>
                <c:pt idx="6">
                  <c:v>4.4.6</c:v>
                </c:pt>
                <c:pt idx="7">
                  <c:v>4.3.2</c:v>
                </c:pt>
                <c:pt idx="8">
                  <c:v>4.4.1a</c:v>
                </c:pt>
                <c:pt idx="9">
                  <c:v>4.4.1a</c:v>
                </c:pt>
                <c:pt idx="10">
                  <c:v>4.4.1a</c:v>
                </c:pt>
                <c:pt idx="11">
                  <c:v>4.4.1a</c:v>
                </c:pt>
                <c:pt idx="12">
                  <c:v>4.4.1a</c:v>
                </c:pt>
              </c:strCache>
            </c:strRef>
          </c:xVal>
          <c:yVal>
            <c:numRef>
              <c:f>TABLAS!$L$84:$L$96</c:f>
              <c:numCache>
                <c:formatCode>0%</c:formatCode>
                <c:ptCount val="13"/>
                <c:pt idx="0">
                  <c:v>0.14285714285714285</c:v>
                </c:pt>
                <c:pt idx="1">
                  <c:v>0.14285714285714285</c:v>
                </c:pt>
                <c:pt idx="2">
                  <c:v>0.14285714285714285</c:v>
                </c:pt>
                <c:pt idx="3">
                  <c:v>0.14285714285714285</c:v>
                </c:pt>
                <c:pt idx="4">
                  <c:v>0.21428571428571427</c:v>
                </c:pt>
                <c:pt idx="5">
                  <c:v>0.21428571428571427</c:v>
                </c:pt>
                <c:pt idx="6">
                  <c:v>0.2857142857142857</c:v>
                </c:pt>
                <c:pt idx="7">
                  <c:v>0.2857142857142857</c:v>
                </c:pt>
                <c:pt idx="8">
                  <c:v>0.3571428571428571</c:v>
                </c:pt>
                <c:pt idx="9">
                  <c:v>0.3571428571428571</c:v>
                </c:pt>
                <c:pt idx="10">
                  <c:v>0.42857142857142849</c:v>
                </c:pt>
                <c:pt idx="11">
                  <c:v>0.42857142857142849</c:v>
                </c:pt>
                <c:pt idx="12">
                  <c:v>0.42857142857142849</c:v>
                </c:pt>
              </c:numCache>
            </c:numRef>
          </c:yVal>
          <c:smooth val="1"/>
          <c:extLst>
            <c:ext xmlns:c16="http://schemas.microsoft.com/office/drawing/2014/chart" uri="{C3380CC4-5D6E-409C-BE32-E72D297353CC}">
              <c16:uniqueId val="{00000000-F7DC-49E6-980D-D84E4A312140}"/>
            </c:ext>
          </c:extLst>
        </c:ser>
        <c:ser>
          <c:idx val="1"/>
          <c:order val="1"/>
          <c:tx>
            <c:strRef>
              <c:f>TABLAS!$M$38</c:f>
              <c:strCache>
                <c:ptCount val="1"/>
                <c:pt idx="0">
                  <c:v>B</c:v>
                </c:pt>
              </c:strCache>
            </c:strRef>
          </c:tx>
          <c:spPr>
            <a:ln w="19050" cap="rnd">
              <a:solidFill>
                <a:srgbClr val="FF0000"/>
              </a:solidFill>
              <a:round/>
            </a:ln>
            <a:effectLst/>
          </c:spPr>
          <c:marker>
            <c:symbol val="circle"/>
            <c:size val="5"/>
            <c:spPr>
              <a:solidFill>
                <a:schemeClr val="accent2"/>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TABLAS!$C$84:$C$96</c:f>
              <c:strCache>
                <c:ptCount val="13"/>
                <c:pt idx="0">
                  <c:v>4.4.1 a</c:v>
                </c:pt>
                <c:pt idx="1">
                  <c:v>4.4.1 a</c:v>
                </c:pt>
                <c:pt idx="2">
                  <c:v>4.4.1 a</c:v>
                </c:pt>
                <c:pt idx="3">
                  <c:v>4.4.4
4.4.5</c:v>
                </c:pt>
                <c:pt idx="4">
                  <c:v>4.4.6</c:v>
                </c:pt>
                <c:pt idx="5">
                  <c:v>4.4.6</c:v>
                </c:pt>
                <c:pt idx="6">
                  <c:v>4.4.6</c:v>
                </c:pt>
                <c:pt idx="7">
                  <c:v>4.3.2</c:v>
                </c:pt>
                <c:pt idx="8">
                  <c:v>4.4.1a</c:v>
                </c:pt>
                <c:pt idx="9">
                  <c:v>4.4.1a</c:v>
                </c:pt>
                <c:pt idx="10">
                  <c:v>4.4.1a</c:v>
                </c:pt>
                <c:pt idx="11">
                  <c:v>4.4.1a</c:v>
                </c:pt>
                <c:pt idx="12">
                  <c:v>4.4.1a</c:v>
                </c:pt>
              </c:strCache>
            </c:strRef>
          </c:xVal>
          <c:yVal>
            <c:numRef>
              <c:f>TABLAS!$M$84:$M$96</c:f>
              <c:numCache>
                <c:formatCode>0%</c:formatCode>
                <c:ptCount val="13"/>
                <c:pt idx="0">
                  <c:v>1.4285714285714286E-3</c:v>
                </c:pt>
                <c:pt idx="1">
                  <c:v>1.4285714285714286E-3</c:v>
                </c:pt>
                <c:pt idx="2">
                  <c:v>7.2857142857142856E-2</c:v>
                </c:pt>
                <c:pt idx="3">
                  <c:v>7.2857142857142856E-2</c:v>
                </c:pt>
                <c:pt idx="4">
                  <c:v>0.14428571428571427</c:v>
                </c:pt>
                <c:pt idx="5">
                  <c:v>0.21571428571428569</c:v>
                </c:pt>
                <c:pt idx="6">
                  <c:v>0.28714285714285714</c:v>
                </c:pt>
                <c:pt idx="7">
                  <c:v>0.35857142857142854</c:v>
                </c:pt>
                <c:pt idx="8">
                  <c:v>0.43</c:v>
                </c:pt>
                <c:pt idx="9">
                  <c:v>0.43</c:v>
                </c:pt>
                <c:pt idx="10">
                  <c:v>0.50142857142857133</c:v>
                </c:pt>
                <c:pt idx="11">
                  <c:v>0.50142857142857133</c:v>
                </c:pt>
                <c:pt idx="12">
                  <c:v>0.57285714285714273</c:v>
                </c:pt>
              </c:numCache>
            </c:numRef>
          </c:yVal>
          <c:smooth val="1"/>
          <c:extLst>
            <c:ext xmlns:c16="http://schemas.microsoft.com/office/drawing/2014/chart" uri="{C3380CC4-5D6E-409C-BE32-E72D297353CC}">
              <c16:uniqueId val="{00000001-F7DC-49E6-980D-D84E4A312140}"/>
            </c:ext>
          </c:extLst>
        </c:ser>
        <c:ser>
          <c:idx val="2"/>
          <c:order val="2"/>
          <c:tx>
            <c:strRef>
              <c:f>TABLAS!$N$38</c:f>
              <c:strCache>
                <c:ptCount val="1"/>
                <c:pt idx="0">
                  <c:v>C</c:v>
                </c:pt>
              </c:strCache>
            </c:strRef>
          </c:tx>
          <c:spPr>
            <a:ln w="19050" cap="rnd">
              <a:solidFill>
                <a:srgbClr val="0070C0"/>
              </a:solidFill>
              <a:round/>
            </a:ln>
            <a:effectLst/>
          </c:spPr>
          <c:marker>
            <c:symbol val="circle"/>
            <c:size val="5"/>
            <c:spPr>
              <a:solidFill>
                <a:schemeClr val="accent3"/>
              </a:solidFill>
              <a:ln w="9525">
                <a:solidFill>
                  <a:srgbClr val="0070C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TABLAS!$C$84:$C$96</c:f>
              <c:strCache>
                <c:ptCount val="13"/>
                <c:pt idx="0">
                  <c:v>4.4.1 a</c:v>
                </c:pt>
                <c:pt idx="1">
                  <c:v>4.4.1 a</c:v>
                </c:pt>
                <c:pt idx="2">
                  <c:v>4.4.1 a</c:v>
                </c:pt>
                <c:pt idx="3">
                  <c:v>4.4.4
4.4.5</c:v>
                </c:pt>
                <c:pt idx="4">
                  <c:v>4.4.6</c:v>
                </c:pt>
                <c:pt idx="5">
                  <c:v>4.4.6</c:v>
                </c:pt>
                <c:pt idx="6">
                  <c:v>4.4.6</c:v>
                </c:pt>
                <c:pt idx="7">
                  <c:v>4.3.2</c:v>
                </c:pt>
                <c:pt idx="8">
                  <c:v>4.4.1a</c:v>
                </c:pt>
                <c:pt idx="9">
                  <c:v>4.4.1a</c:v>
                </c:pt>
                <c:pt idx="10">
                  <c:v>4.4.1a</c:v>
                </c:pt>
                <c:pt idx="11">
                  <c:v>4.4.1a</c:v>
                </c:pt>
                <c:pt idx="12">
                  <c:v>4.4.1a</c:v>
                </c:pt>
              </c:strCache>
            </c:strRef>
          </c:xVal>
          <c:yVal>
            <c:numRef>
              <c:f>TABLAS!$N$84:$N$96</c:f>
              <c:numCache>
                <c:formatCode>0%</c:formatCode>
                <c:ptCount val="13"/>
                <c:pt idx="0">
                  <c:v>1.4285714285714286E-3</c:v>
                </c:pt>
                <c:pt idx="1">
                  <c:v>7.2857142857142856E-2</c:v>
                </c:pt>
                <c:pt idx="2">
                  <c:v>0.14428571428571427</c:v>
                </c:pt>
                <c:pt idx="3">
                  <c:v>0.21571428571428569</c:v>
                </c:pt>
                <c:pt idx="4">
                  <c:v>0.28714285714285714</c:v>
                </c:pt>
                <c:pt idx="5">
                  <c:v>0.35857142857142854</c:v>
                </c:pt>
                <c:pt idx="6">
                  <c:v>0.43</c:v>
                </c:pt>
                <c:pt idx="7">
                  <c:v>0.50142857142857133</c:v>
                </c:pt>
                <c:pt idx="8">
                  <c:v>0.57285714285714273</c:v>
                </c:pt>
                <c:pt idx="9">
                  <c:v>0.64428571428571413</c:v>
                </c:pt>
                <c:pt idx="10">
                  <c:v>0.71571428571428553</c:v>
                </c:pt>
                <c:pt idx="11">
                  <c:v>0.78714285714285692</c:v>
                </c:pt>
                <c:pt idx="12">
                  <c:v>0.85857142857142832</c:v>
                </c:pt>
              </c:numCache>
            </c:numRef>
          </c:yVal>
          <c:smooth val="1"/>
          <c:extLst>
            <c:ext xmlns:c16="http://schemas.microsoft.com/office/drawing/2014/chart" uri="{C3380CC4-5D6E-409C-BE32-E72D297353CC}">
              <c16:uniqueId val="{00000002-F7DC-49E6-980D-D84E4A312140}"/>
            </c:ext>
          </c:extLst>
        </c:ser>
        <c:dLbls>
          <c:dLblPos val="t"/>
          <c:showLegendKey val="0"/>
          <c:showVal val="1"/>
          <c:showCatName val="0"/>
          <c:showSerName val="0"/>
          <c:showPercent val="0"/>
          <c:showBubbleSize val="0"/>
        </c:dLbls>
        <c:axId val="544675504"/>
        <c:axId val="544682720"/>
      </c:scatterChart>
      <c:valAx>
        <c:axId val="544675504"/>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No. de Requisitos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544682720"/>
        <c:crosses val="autoZero"/>
        <c:crossBetween val="midCat"/>
        <c:majorUnit val="1"/>
      </c:valAx>
      <c:valAx>
        <c:axId val="54468272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Nivel de Conformidad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54467550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ysClr val="windowText" lastClr="000000">
                    <a:lumMod val="65000"/>
                    <a:lumOff val="35000"/>
                  </a:sysClr>
                </a:solidFill>
                <a:latin typeface="Arial" panose="020B0604020202020204" pitchFamily="34" charset="0"/>
                <a:ea typeface="+mn-ea"/>
                <a:cs typeface="Arial" panose="020B0604020202020204" pitchFamily="34" charset="0"/>
              </a:defRPr>
            </a:pPr>
            <a:r>
              <a:rPr lang="es-EC" sz="1400" b="1" i="0" u="none" strike="noStrike" cap="all" baseline="0" dirty="0">
                <a:effectLst/>
              </a:rPr>
              <a:t>DESPUÉS DE CERTIFICACIÓN</a:t>
            </a:r>
            <a:endParaRPr lang="es-EC" sz="1400" b="1" i="0" cap="all" baseline="0"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ysClr val="windowText" lastClr="000000">
                  <a:lumMod val="65000"/>
                  <a:lumOff val="35000"/>
                </a:sysClr>
              </a:solidFill>
              <a:latin typeface="Arial" panose="020B0604020202020204" pitchFamily="34" charset="0"/>
              <a:ea typeface="+mn-ea"/>
              <a:cs typeface="Arial" panose="020B0604020202020204" pitchFamily="34" charset="0"/>
            </a:defRPr>
          </a:pPr>
          <a:endParaRPr lang="es-EC"/>
        </a:p>
      </c:txPr>
    </c:title>
    <c:autoTitleDeleted val="0"/>
    <c:plotArea>
      <c:layout/>
      <c:scatterChart>
        <c:scatterStyle val="smoothMarker"/>
        <c:varyColors val="0"/>
        <c:ser>
          <c:idx val="0"/>
          <c:order val="0"/>
          <c:tx>
            <c:strRef>
              <c:f>TABLAS!$L$38</c:f>
              <c:strCache>
                <c:ptCount val="1"/>
                <c:pt idx="0">
                  <c:v>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TABLAS!$C$84:$C$96</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TABLAS!$L$84:$L$96</c:f>
              <c:numCache>
                <c:formatCode>0%</c:formatCode>
                <c:ptCount val="13"/>
                <c:pt idx="0">
                  <c:v>0.14285714285714285</c:v>
                </c:pt>
                <c:pt idx="1">
                  <c:v>0.21428571428571427</c:v>
                </c:pt>
                <c:pt idx="2">
                  <c:v>0.2857142857142857</c:v>
                </c:pt>
                <c:pt idx="3">
                  <c:v>0.3571428571428571</c:v>
                </c:pt>
                <c:pt idx="4">
                  <c:v>0.42857142857142849</c:v>
                </c:pt>
                <c:pt idx="5">
                  <c:v>0.49999999999999983</c:v>
                </c:pt>
                <c:pt idx="6">
                  <c:v>0.57142857142857129</c:v>
                </c:pt>
                <c:pt idx="7">
                  <c:v>0.64285714285714268</c:v>
                </c:pt>
                <c:pt idx="8">
                  <c:v>0.71428571428571397</c:v>
                </c:pt>
                <c:pt idx="9">
                  <c:v>0.78571428571428537</c:v>
                </c:pt>
                <c:pt idx="10">
                  <c:v>0.85714285714285676</c:v>
                </c:pt>
                <c:pt idx="11">
                  <c:v>0.92857142857142816</c:v>
                </c:pt>
                <c:pt idx="12">
                  <c:v>0.99999999999999956</c:v>
                </c:pt>
              </c:numCache>
            </c:numRef>
          </c:yVal>
          <c:smooth val="1"/>
          <c:extLst>
            <c:ext xmlns:c16="http://schemas.microsoft.com/office/drawing/2014/chart" uri="{C3380CC4-5D6E-409C-BE32-E72D297353CC}">
              <c16:uniqueId val="{00000000-1B8C-4829-9735-8900F8E98E44}"/>
            </c:ext>
          </c:extLst>
        </c:ser>
        <c:ser>
          <c:idx val="1"/>
          <c:order val="1"/>
          <c:tx>
            <c:strRef>
              <c:f>TABLAS!$M$38</c:f>
              <c:strCache>
                <c:ptCount val="1"/>
                <c:pt idx="0">
                  <c:v>B</c:v>
                </c:pt>
              </c:strCache>
            </c:strRef>
          </c:tx>
          <c:spPr>
            <a:ln w="19050" cap="rnd">
              <a:solidFill>
                <a:srgbClr val="FF0000"/>
              </a:solidFill>
              <a:round/>
            </a:ln>
            <a:effectLst/>
          </c:spPr>
          <c:marker>
            <c:symbol val="circle"/>
            <c:size val="5"/>
            <c:spPr>
              <a:solidFill>
                <a:schemeClr val="accent2"/>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TABLAS!$C$84:$C$96</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TABLAS!$M$84:$M$96</c:f>
              <c:numCache>
                <c:formatCode>0%</c:formatCode>
                <c:ptCount val="13"/>
                <c:pt idx="0">
                  <c:v>1.4285714285714286E-3</c:v>
                </c:pt>
                <c:pt idx="1">
                  <c:v>7.2857142857142856E-2</c:v>
                </c:pt>
                <c:pt idx="2">
                  <c:v>0.14428571428571427</c:v>
                </c:pt>
                <c:pt idx="3">
                  <c:v>0.21571428571428569</c:v>
                </c:pt>
                <c:pt idx="4">
                  <c:v>0.28714285714285714</c:v>
                </c:pt>
                <c:pt idx="5">
                  <c:v>0.35857142857142854</c:v>
                </c:pt>
                <c:pt idx="6">
                  <c:v>0.43</c:v>
                </c:pt>
                <c:pt idx="7">
                  <c:v>0.50142857142857133</c:v>
                </c:pt>
                <c:pt idx="8">
                  <c:v>0.57285714285714273</c:v>
                </c:pt>
                <c:pt idx="9">
                  <c:v>0.57285714285714273</c:v>
                </c:pt>
                <c:pt idx="10">
                  <c:v>0.64428571428571413</c:v>
                </c:pt>
                <c:pt idx="11">
                  <c:v>0.71571428571428553</c:v>
                </c:pt>
                <c:pt idx="12">
                  <c:v>0.78714285714285692</c:v>
                </c:pt>
              </c:numCache>
            </c:numRef>
          </c:yVal>
          <c:smooth val="1"/>
          <c:extLst>
            <c:ext xmlns:c16="http://schemas.microsoft.com/office/drawing/2014/chart" uri="{C3380CC4-5D6E-409C-BE32-E72D297353CC}">
              <c16:uniqueId val="{00000001-1B8C-4829-9735-8900F8E98E44}"/>
            </c:ext>
          </c:extLst>
        </c:ser>
        <c:ser>
          <c:idx val="2"/>
          <c:order val="2"/>
          <c:tx>
            <c:strRef>
              <c:f>TABLAS!$N$38</c:f>
              <c:strCache>
                <c:ptCount val="1"/>
                <c:pt idx="0">
                  <c:v>C</c:v>
                </c:pt>
              </c:strCache>
            </c:strRef>
          </c:tx>
          <c:spPr>
            <a:ln w="19050" cap="rnd">
              <a:solidFill>
                <a:srgbClr val="0070C0"/>
              </a:solidFill>
              <a:round/>
            </a:ln>
            <a:effectLst/>
          </c:spPr>
          <c:marker>
            <c:symbol val="circle"/>
            <c:size val="5"/>
            <c:spPr>
              <a:solidFill>
                <a:schemeClr val="accent3"/>
              </a:solidFill>
              <a:ln w="9525">
                <a:solidFill>
                  <a:srgbClr val="0070C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TABLAS!$C$84:$C$96</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TABLAS!$N$84:$N$96</c:f>
              <c:numCache>
                <c:formatCode>0%</c:formatCode>
                <c:ptCount val="13"/>
                <c:pt idx="0">
                  <c:v>1.4285714285714286E-3</c:v>
                </c:pt>
                <c:pt idx="1">
                  <c:v>7.2857142857142856E-2</c:v>
                </c:pt>
                <c:pt idx="2">
                  <c:v>0.14428571428571427</c:v>
                </c:pt>
                <c:pt idx="3">
                  <c:v>0.21571428571428569</c:v>
                </c:pt>
                <c:pt idx="4">
                  <c:v>0.28714285714285714</c:v>
                </c:pt>
                <c:pt idx="5">
                  <c:v>0.35857142857142854</c:v>
                </c:pt>
                <c:pt idx="6">
                  <c:v>0.43</c:v>
                </c:pt>
                <c:pt idx="7">
                  <c:v>0.50142857142857133</c:v>
                </c:pt>
                <c:pt idx="8">
                  <c:v>0.57285714285714273</c:v>
                </c:pt>
                <c:pt idx="9">
                  <c:v>0.64428571428571413</c:v>
                </c:pt>
                <c:pt idx="10">
                  <c:v>0.71571428571428553</c:v>
                </c:pt>
                <c:pt idx="11">
                  <c:v>0.78714285714285692</c:v>
                </c:pt>
                <c:pt idx="12">
                  <c:v>0.85857142857142832</c:v>
                </c:pt>
              </c:numCache>
            </c:numRef>
          </c:yVal>
          <c:smooth val="1"/>
          <c:extLst>
            <c:ext xmlns:c16="http://schemas.microsoft.com/office/drawing/2014/chart" uri="{C3380CC4-5D6E-409C-BE32-E72D297353CC}">
              <c16:uniqueId val="{00000002-1B8C-4829-9735-8900F8E98E44}"/>
            </c:ext>
          </c:extLst>
        </c:ser>
        <c:dLbls>
          <c:showLegendKey val="0"/>
          <c:showVal val="0"/>
          <c:showCatName val="0"/>
          <c:showSerName val="0"/>
          <c:showPercent val="0"/>
          <c:showBubbleSize val="0"/>
        </c:dLbls>
        <c:axId val="544675504"/>
        <c:axId val="544682720"/>
      </c:scatterChart>
      <c:valAx>
        <c:axId val="544675504"/>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No. de Requisitos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544682720"/>
        <c:crosses val="autoZero"/>
        <c:crossBetween val="midCat"/>
        <c:majorUnit val="1"/>
      </c:valAx>
      <c:valAx>
        <c:axId val="54468272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Nivel de Conformidad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54467550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ysClr val="windowText" lastClr="000000">
                    <a:lumMod val="65000"/>
                    <a:lumOff val="35000"/>
                  </a:sysClr>
                </a:solidFill>
                <a:latin typeface="Arial" panose="020B0604020202020204" pitchFamily="34" charset="0"/>
                <a:ea typeface="+mn-ea"/>
                <a:cs typeface="Arial" panose="020B0604020202020204" pitchFamily="34" charset="0"/>
              </a:defRPr>
            </a:pPr>
            <a:r>
              <a:rPr lang="es-EC" sz="1400" b="1" cap="all" baseline="0" dirty="0">
                <a:effectLst/>
              </a:rPr>
              <a:t>ANTES DE CERTIFICACIÓN</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ysClr val="windowText" lastClr="000000">
                  <a:lumMod val="65000"/>
                  <a:lumOff val="35000"/>
                </a:sysClr>
              </a:solidFill>
              <a:latin typeface="Arial" panose="020B0604020202020204" pitchFamily="34" charset="0"/>
              <a:ea typeface="+mn-ea"/>
              <a:cs typeface="Arial" panose="020B0604020202020204" pitchFamily="34" charset="0"/>
            </a:defRPr>
          </a:pPr>
          <a:endParaRPr lang="es-EC"/>
        </a:p>
      </c:txPr>
    </c:title>
    <c:autoTitleDeleted val="0"/>
    <c:plotArea>
      <c:layout>
        <c:manualLayout>
          <c:layoutTarget val="inner"/>
          <c:xMode val="edge"/>
          <c:yMode val="edge"/>
          <c:x val="0.13970461891293212"/>
          <c:y val="9.3346124996704902E-2"/>
          <c:w val="0.83459194883703924"/>
          <c:h val="0.6900220472422649"/>
        </c:manualLayout>
      </c:layout>
      <c:scatterChart>
        <c:scatterStyle val="smoothMarker"/>
        <c:varyColors val="0"/>
        <c:ser>
          <c:idx val="0"/>
          <c:order val="0"/>
          <c:tx>
            <c:strRef>
              <c:f>TABLAS!$L$38</c:f>
              <c:strCache>
                <c:ptCount val="1"/>
                <c:pt idx="0">
                  <c:v>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TABLAS!$C$280:$C$284</c:f>
              <c:numCache>
                <c:formatCode>General</c:formatCode>
                <c:ptCount val="5"/>
                <c:pt idx="0">
                  <c:v>1</c:v>
                </c:pt>
                <c:pt idx="1">
                  <c:v>2</c:v>
                </c:pt>
                <c:pt idx="2">
                  <c:v>3</c:v>
                </c:pt>
                <c:pt idx="3">
                  <c:v>4</c:v>
                </c:pt>
                <c:pt idx="4">
                  <c:v>5</c:v>
                </c:pt>
              </c:numCache>
            </c:numRef>
          </c:xVal>
          <c:yVal>
            <c:numRef>
              <c:f>TABLAS!$L$280:$L$284</c:f>
              <c:numCache>
                <c:formatCode>0%</c:formatCode>
                <c:ptCount val="5"/>
                <c:pt idx="0">
                  <c:v>0</c:v>
                </c:pt>
                <c:pt idx="1">
                  <c:v>0</c:v>
                </c:pt>
                <c:pt idx="2">
                  <c:v>0</c:v>
                </c:pt>
                <c:pt idx="3">
                  <c:v>0</c:v>
                </c:pt>
                <c:pt idx="4">
                  <c:v>0.25</c:v>
                </c:pt>
              </c:numCache>
            </c:numRef>
          </c:yVal>
          <c:smooth val="1"/>
          <c:extLst>
            <c:ext xmlns:c16="http://schemas.microsoft.com/office/drawing/2014/chart" uri="{C3380CC4-5D6E-409C-BE32-E72D297353CC}">
              <c16:uniqueId val="{00000000-013B-4A45-A65C-2C8469F7762D}"/>
            </c:ext>
          </c:extLst>
        </c:ser>
        <c:ser>
          <c:idx val="1"/>
          <c:order val="1"/>
          <c:tx>
            <c:strRef>
              <c:f>TABLAS!$M$38</c:f>
              <c:strCache>
                <c:ptCount val="1"/>
                <c:pt idx="0">
                  <c:v>B</c:v>
                </c:pt>
              </c:strCache>
            </c:strRef>
          </c:tx>
          <c:spPr>
            <a:ln w="19050" cap="rnd">
              <a:solidFill>
                <a:srgbClr val="FF0000"/>
              </a:solidFill>
              <a:round/>
            </a:ln>
            <a:effectLst/>
          </c:spPr>
          <c:marker>
            <c:symbol val="circle"/>
            <c:size val="5"/>
            <c:spPr>
              <a:solidFill>
                <a:schemeClr val="accent2"/>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TABLAS!$C$280:$C$284</c:f>
              <c:numCache>
                <c:formatCode>General</c:formatCode>
                <c:ptCount val="5"/>
                <c:pt idx="0">
                  <c:v>1</c:v>
                </c:pt>
                <c:pt idx="1">
                  <c:v>2</c:v>
                </c:pt>
                <c:pt idx="2">
                  <c:v>3</c:v>
                </c:pt>
                <c:pt idx="3">
                  <c:v>4</c:v>
                </c:pt>
                <c:pt idx="4">
                  <c:v>5</c:v>
                </c:pt>
              </c:numCache>
            </c:numRef>
          </c:xVal>
          <c:yVal>
            <c:numRef>
              <c:f>TABLAS!$M$280:$M$284</c:f>
              <c:numCache>
                <c:formatCode>0%</c:formatCode>
                <c:ptCount val="5"/>
                <c:pt idx="0">
                  <c:v>0</c:v>
                </c:pt>
                <c:pt idx="1">
                  <c:v>0</c:v>
                </c:pt>
                <c:pt idx="2">
                  <c:v>0</c:v>
                </c:pt>
                <c:pt idx="3">
                  <c:v>0</c:v>
                </c:pt>
                <c:pt idx="4">
                  <c:v>0.25</c:v>
                </c:pt>
              </c:numCache>
            </c:numRef>
          </c:yVal>
          <c:smooth val="1"/>
          <c:extLst>
            <c:ext xmlns:c16="http://schemas.microsoft.com/office/drawing/2014/chart" uri="{C3380CC4-5D6E-409C-BE32-E72D297353CC}">
              <c16:uniqueId val="{00000001-013B-4A45-A65C-2C8469F7762D}"/>
            </c:ext>
          </c:extLst>
        </c:ser>
        <c:ser>
          <c:idx val="2"/>
          <c:order val="2"/>
          <c:tx>
            <c:strRef>
              <c:f>TABLAS!$N$38</c:f>
              <c:strCache>
                <c:ptCount val="1"/>
                <c:pt idx="0">
                  <c:v>C</c:v>
                </c:pt>
              </c:strCache>
            </c:strRef>
          </c:tx>
          <c:spPr>
            <a:ln w="19050" cap="rnd">
              <a:solidFill>
                <a:srgbClr val="0070C0"/>
              </a:solidFill>
              <a:round/>
            </a:ln>
            <a:effectLst/>
          </c:spPr>
          <c:marker>
            <c:symbol val="circle"/>
            <c:size val="5"/>
            <c:spPr>
              <a:solidFill>
                <a:schemeClr val="accent3"/>
              </a:solidFill>
              <a:ln w="9525">
                <a:solidFill>
                  <a:srgbClr val="0070C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TABLAS!$C$280:$C$284</c:f>
              <c:numCache>
                <c:formatCode>General</c:formatCode>
                <c:ptCount val="5"/>
                <c:pt idx="0">
                  <c:v>1</c:v>
                </c:pt>
                <c:pt idx="1">
                  <c:v>2</c:v>
                </c:pt>
                <c:pt idx="2">
                  <c:v>3</c:v>
                </c:pt>
                <c:pt idx="3">
                  <c:v>4</c:v>
                </c:pt>
                <c:pt idx="4">
                  <c:v>5</c:v>
                </c:pt>
              </c:numCache>
            </c:numRef>
          </c:xVal>
          <c:yVal>
            <c:numRef>
              <c:f>TABLAS!$N$280:$N$284</c:f>
              <c:numCache>
                <c:formatCode>0%</c:formatCode>
                <c:ptCount val="5"/>
                <c:pt idx="0">
                  <c:v>0</c:v>
                </c:pt>
                <c:pt idx="1">
                  <c:v>0</c:v>
                </c:pt>
                <c:pt idx="2">
                  <c:v>0.25</c:v>
                </c:pt>
                <c:pt idx="3">
                  <c:v>0.5</c:v>
                </c:pt>
                <c:pt idx="4">
                  <c:v>0.75</c:v>
                </c:pt>
              </c:numCache>
            </c:numRef>
          </c:yVal>
          <c:smooth val="1"/>
          <c:extLst>
            <c:ext xmlns:c16="http://schemas.microsoft.com/office/drawing/2014/chart" uri="{C3380CC4-5D6E-409C-BE32-E72D297353CC}">
              <c16:uniqueId val="{00000002-013B-4A45-A65C-2C8469F7762D}"/>
            </c:ext>
          </c:extLst>
        </c:ser>
        <c:dLbls>
          <c:showLegendKey val="0"/>
          <c:showVal val="0"/>
          <c:showCatName val="0"/>
          <c:showSerName val="0"/>
          <c:showPercent val="0"/>
          <c:showBubbleSize val="0"/>
        </c:dLbls>
        <c:axId val="544675504"/>
        <c:axId val="544682720"/>
      </c:scatterChart>
      <c:valAx>
        <c:axId val="544675504"/>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No. de Requisitos</a:t>
                </a:r>
              </a:p>
            </c:rich>
          </c:tx>
          <c:layout>
            <c:manualLayout>
              <c:xMode val="edge"/>
              <c:yMode val="edge"/>
              <c:x val="0.44253798038895864"/>
              <c:y val="0.8397948801952679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544682720"/>
        <c:crosses val="autoZero"/>
        <c:crossBetween val="midCat"/>
        <c:majorUnit val="1"/>
      </c:valAx>
      <c:valAx>
        <c:axId val="54468272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Nivel de Conformidad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544675504"/>
        <c:crosses val="autoZero"/>
        <c:crossBetween val="midCat"/>
        <c:majorUnit val="0.2"/>
      </c:valAx>
      <c:spPr>
        <a:noFill/>
        <a:ln>
          <a:noFill/>
        </a:ln>
        <a:effectLst/>
      </c:spPr>
    </c:plotArea>
    <c:legend>
      <c:legendPos val="b"/>
      <c:layout>
        <c:manualLayout>
          <c:xMode val="edge"/>
          <c:yMode val="edge"/>
          <c:x val="0.3992967520646391"/>
          <c:y val="0.91036912939074111"/>
          <c:w val="0.26043412887766182"/>
          <c:h val="6.835427486457809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ysClr val="windowText" lastClr="000000">
                    <a:lumMod val="65000"/>
                    <a:lumOff val="35000"/>
                  </a:sysClr>
                </a:solidFill>
                <a:latin typeface="Arial" panose="020B0604020202020204" pitchFamily="34" charset="0"/>
                <a:ea typeface="+mn-ea"/>
                <a:cs typeface="Arial" panose="020B0604020202020204" pitchFamily="34" charset="0"/>
              </a:defRPr>
            </a:pPr>
            <a:r>
              <a:rPr lang="es-EC" sz="1400" b="1" cap="all" baseline="0" dirty="0">
                <a:effectLst/>
              </a:rPr>
              <a:t>DESPUÉS DE CERTIFICACIÓN</a:t>
            </a:r>
          </a:p>
        </c:rich>
      </c:tx>
      <c:layout>
        <c:manualLayout>
          <c:xMode val="edge"/>
          <c:yMode val="edge"/>
          <c:x val="0.19609543331193349"/>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ysClr val="windowText" lastClr="000000">
                  <a:lumMod val="65000"/>
                  <a:lumOff val="35000"/>
                </a:sysClr>
              </a:solidFill>
              <a:latin typeface="Arial" panose="020B0604020202020204" pitchFamily="34" charset="0"/>
              <a:ea typeface="+mn-ea"/>
              <a:cs typeface="Arial" panose="020B0604020202020204" pitchFamily="34" charset="0"/>
            </a:defRPr>
          </a:pPr>
          <a:endParaRPr lang="es-EC"/>
        </a:p>
      </c:txPr>
    </c:title>
    <c:autoTitleDeleted val="0"/>
    <c:plotArea>
      <c:layout>
        <c:manualLayout>
          <c:layoutTarget val="inner"/>
          <c:xMode val="edge"/>
          <c:yMode val="edge"/>
          <c:x val="0.13970461891293212"/>
          <c:y val="0.16397733937347059"/>
          <c:w val="0.83459194883703924"/>
          <c:h val="0.61939096406253158"/>
        </c:manualLayout>
      </c:layout>
      <c:scatterChart>
        <c:scatterStyle val="smoothMarker"/>
        <c:varyColors val="0"/>
        <c:ser>
          <c:idx val="0"/>
          <c:order val="0"/>
          <c:tx>
            <c:strRef>
              <c:f>TABLAS!$L$38</c:f>
              <c:strCache>
                <c:ptCount val="1"/>
                <c:pt idx="0">
                  <c:v>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TABLAS!$C$280:$C$284</c:f>
              <c:numCache>
                <c:formatCode>General</c:formatCode>
                <c:ptCount val="5"/>
                <c:pt idx="0">
                  <c:v>1</c:v>
                </c:pt>
                <c:pt idx="1">
                  <c:v>2</c:v>
                </c:pt>
                <c:pt idx="2">
                  <c:v>3</c:v>
                </c:pt>
                <c:pt idx="3">
                  <c:v>4</c:v>
                </c:pt>
                <c:pt idx="4">
                  <c:v>5</c:v>
                </c:pt>
              </c:numCache>
            </c:numRef>
          </c:xVal>
          <c:yVal>
            <c:numRef>
              <c:f>TABLAS!$L$280:$L$284</c:f>
              <c:numCache>
                <c:formatCode>0%</c:formatCode>
                <c:ptCount val="5"/>
                <c:pt idx="0">
                  <c:v>0</c:v>
                </c:pt>
                <c:pt idx="1">
                  <c:v>0</c:v>
                </c:pt>
                <c:pt idx="2">
                  <c:v>0.25</c:v>
                </c:pt>
                <c:pt idx="3">
                  <c:v>0.5</c:v>
                </c:pt>
                <c:pt idx="4">
                  <c:v>0.75</c:v>
                </c:pt>
              </c:numCache>
            </c:numRef>
          </c:yVal>
          <c:smooth val="1"/>
          <c:extLst>
            <c:ext xmlns:c16="http://schemas.microsoft.com/office/drawing/2014/chart" uri="{C3380CC4-5D6E-409C-BE32-E72D297353CC}">
              <c16:uniqueId val="{00000000-F651-469F-B00C-205EAB9BDFAF}"/>
            </c:ext>
          </c:extLst>
        </c:ser>
        <c:ser>
          <c:idx val="1"/>
          <c:order val="1"/>
          <c:tx>
            <c:strRef>
              <c:f>TABLAS!$M$38</c:f>
              <c:strCache>
                <c:ptCount val="1"/>
                <c:pt idx="0">
                  <c:v>B</c:v>
                </c:pt>
              </c:strCache>
            </c:strRef>
          </c:tx>
          <c:spPr>
            <a:ln w="19050" cap="rnd">
              <a:solidFill>
                <a:srgbClr val="FF0000"/>
              </a:solidFill>
              <a:round/>
            </a:ln>
            <a:effectLst/>
          </c:spPr>
          <c:marker>
            <c:symbol val="circle"/>
            <c:size val="5"/>
            <c:spPr>
              <a:solidFill>
                <a:schemeClr val="accent2"/>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TABLAS!$C$280:$C$284</c:f>
              <c:numCache>
                <c:formatCode>General</c:formatCode>
                <c:ptCount val="5"/>
                <c:pt idx="0">
                  <c:v>1</c:v>
                </c:pt>
                <c:pt idx="1">
                  <c:v>2</c:v>
                </c:pt>
                <c:pt idx="2">
                  <c:v>3</c:v>
                </c:pt>
                <c:pt idx="3">
                  <c:v>4</c:v>
                </c:pt>
                <c:pt idx="4">
                  <c:v>5</c:v>
                </c:pt>
              </c:numCache>
            </c:numRef>
          </c:xVal>
          <c:yVal>
            <c:numRef>
              <c:f>TABLAS!$M$280:$M$284</c:f>
              <c:numCache>
                <c:formatCode>0%</c:formatCode>
                <c:ptCount val="5"/>
                <c:pt idx="0">
                  <c:v>0</c:v>
                </c:pt>
                <c:pt idx="1">
                  <c:v>0.125</c:v>
                </c:pt>
                <c:pt idx="2">
                  <c:v>0.125</c:v>
                </c:pt>
                <c:pt idx="3">
                  <c:v>0.375</c:v>
                </c:pt>
                <c:pt idx="4">
                  <c:v>0.625</c:v>
                </c:pt>
              </c:numCache>
            </c:numRef>
          </c:yVal>
          <c:smooth val="1"/>
          <c:extLst>
            <c:ext xmlns:c16="http://schemas.microsoft.com/office/drawing/2014/chart" uri="{C3380CC4-5D6E-409C-BE32-E72D297353CC}">
              <c16:uniqueId val="{00000001-F651-469F-B00C-205EAB9BDFAF}"/>
            </c:ext>
          </c:extLst>
        </c:ser>
        <c:ser>
          <c:idx val="2"/>
          <c:order val="2"/>
          <c:tx>
            <c:strRef>
              <c:f>TABLAS!$N$38</c:f>
              <c:strCache>
                <c:ptCount val="1"/>
                <c:pt idx="0">
                  <c:v>C</c:v>
                </c:pt>
              </c:strCache>
            </c:strRef>
          </c:tx>
          <c:spPr>
            <a:ln w="19050" cap="rnd">
              <a:solidFill>
                <a:srgbClr val="0070C0"/>
              </a:solidFill>
              <a:round/>
            </a:ln>
            <a:effectLst/>
          </c:spPr>
          <c:marker>
            <c:symbol val="circle"/>
            <c:size val="5"/>
            <c:spPr>
              <a:solidFill>
                <a:schemeClr val="accent3"/>
              </a:solidFill>
              <a:ln w="9525">
                <a:solidFill>
                  <a:srgbClr val="0070C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TABLAS!$C$280:$C$284</c:f>
              <c:numCache>
                <c:formatCode>General</c:formatCode>
                <c:ptCount val="5"/>
                <c:pt idx="0">
                  <c:v>1</c:v>
                </c:pt>
                <c:pt idx="1">
                  <c:v>2</c:v>
                </c:pt>
                <c:pt idx="2">
                  <c:v>3</c:v>
                </c:pt>
                <c:pt idx="3">
                  <c:v>4</c:v>
                </c:pt>
                <c:pt idx="4">
                  <c:v>5</c:v>
                </c:pt>
              </c:numCache>
            </c:numRef>
          </c:xVal>
          <c:yVal>
            <c:numRef>
              <c:f>TABLAS!$N$280:$N$284</c:f>
              <c:numCache>
                <c:formatCode>0%</c:formatCode>
                <c:ptCount val="5"/>
                <c:pt idx="0">
                  <c:v>0.125</c:v>
                </c:pt>
                <c:pt idx="1">
                  <c:v>0.25</c:v>
                </c:pt>
                <c:pt idx="2">
                  <c:v>0.5</c:v>
                </c:pt>
                <c:pt idx="3">
                  <c:v>0.75</c:v>
                </c:pt>
                <c:pt idx="4">
                  <c:v>1</c:v>
                </c:pt>
              </c:numCache>
            </c:numRef>
          </c:yVal>
          <c:smooth val="1"/>
          <c:extLst>
            <c:ext xmlns:c16="http://schemas.microsoft.com/office/drawing/2014/chart" uri="{C3380CC4-5D6E-409C-BE32-E72D297353CC}">
              <c16:uniqueId val="{00000002-F651-469F-B00C-205EAB9BDFAF}"/>
            </c:ext>
          </c:extLst>
        </c:ser>
        <c:dLbls>
          <c:showLegendKey val="0"/>
          <c:showVal val="0"/>
          <c:showCatName val="0"/>
          <c:showSerName val="0"/>
          <c:showPercent val="0"/>
          <c:showBubbleSize val="0"/>
        </c:dLbls>
        <c:axId val="544675504"/>
        <c:axId val="544682720"/>
      </c:scatterChart>
      <c:valAx>
        <c:axId val="544675504"/>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No. de Requisitos</a:t>
                </a:r>
              </a:p>
            </c:rich>
          </c:tx>
          <c:layout>
            <c:manualLayout>
              <c:xMode val="edge"/>
              <c:yMode val="edge"/>
              <c:x val="0.44253798038895864"/>
              <c:y val="0.8397948801952679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544682720"/>
        <c:crosses val="autoZero"/>
        <c:crossBetween val="midCat"/>
        <c:majorUnit val="1"/>
      </c:valAx>
      <c:valAx>
        <c:axId val="54468272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Nivel de Conformidad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544675504"/>
        <c:crosses val="autoZero"/>
        <c:crossBetween val="midCat"/>
        <c:majorUnit val="0.2"/>
      </c:valAx>
      <c:spPr>
        <a:noFill/>
        <a:ln>
          <a:noFill/>
        </a:ln>
        <a:effectLst/>
      </c:spPr>
    </c:plotArea>
    <c:legend>
      <c:legendPos val="b"/>
      <c:layout>
        <c:manualLayout>
          <c:xMode val="edge"/>
          <c:yMode val="edge"/>
          <c:x val="0.3992967520646391"/>
          <c:y val="0.91036912939074111"/>
          <c:w val="0.26043412887766182"/>
          <c:h val="6.835427486457809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ysClr val="windowText" lastClr="000000">
                    <a:lumMod val="65000"/>
                    <a:lumOff val="35000"/>
                  </a:sysClr>
                </a:solidFill>
                <a:latin typeface="Arial" panose="020B0604020202020204" pitchFamily="34" charset="0"/>
                <a:ea typeface="+mn-ea"/>
                <a:cs typeface="Arial" panose="020B0604020202020204" pitchFamily="34" charset="0"/>
              </a:defRPr>
            </a:pPr>
            <a:r>
              <a:rPr lang="es-EC" sz="1400" b="1" cap="all" baseline="0" dirty="0">
                <a:effectLst/>
              </a:rPr>
              <a:t>ANTES CERTIFICACIÓN</a:t>
            </a:r>
          </a:p>
        </c:rich>
      </c:tx>
      <c:layout>
        <c:manualLayout>
          <c:xMode val="edge"/>
          <c:yMode val="edge"/>
          <c:x val="0.36130961991229077"/>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ysClr val="windowText" lastClr="000000">
                  <a:lumMod val="65000"/>
                  <a:lumOff val="35000"/>
                </a:sysClr>
              </a:solidFill>
              <a:latin typeface="Arial" panose="020B0604020202020204" pitchFamily="34" charset="0"/>
              <a:ea typeface="+mn-ea"/>
              <a:cs typeface="Arial" panose="020B0604020202020204" pitchFamily="34" charset="0"/>
            </a:defRPr>
          </a:pPr>
          <a:endParaRPr lang="es-EC"/>
        </a:p>
      </c:txPr>
    </c:title>
    <c:autoTitleDeleted val="0"/>
    <c:plotArea>
      <c:layout>
        <c:manualLayout>
          <c:layoutTarget val="inner"/>
          <c:xMode val="edge"/>
          <c:yMode val="edge"/>
          <c:x val="0.13970461891293212"/>
          <c:y val="9.3346124996704902E-2"/>
          <c:w val="0.83459194883703924"/>
          <c:h val="0.6900220472422649"/>
        </c:manualLayout>
      </c:layout>
      <c:scatterChart>
        <c:scatterStyle val="smoothMarker"/>
        <c:varyColors val="0"/>
        <c:ser>
          <c:idx val="0"/>
          <c:order val="0"/>
          <c:tx>
            <c:strRef>
              <c:f>TABLAS!$L$38</c:f>
              <c:strCache>
                <c:ptCount val="1"/>
                <c:pt idx="0">
                  <c:v>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TABLAS!$C$304:$C$309</c:f>
              <c:numCache>
                <c:formatCode>General</c:formatCode>
                <c:ptCount val="6"/>
                <c:pt idx="0">
                  <c:v>1</c:v>
                </c:pt>
                <c:pt idx="1">
                  <c:v>2</c:v>
                </c:pt>
                <c:pt idx="2">
                  <c:v>4</c:v>
                </c:pt>
                <c:pt idx="3">
                  <c:v>5</c:v>
                </c:pt>
                <c:pt idx="4">
                  <c:v>6</c:v>
                </c:pt>
                <c:pt idx="5">
                  <c:v>7</c:v>
                </c:pt>
              </c:numCache>
            </c:numRef>
          </c:xVal>
          <c:yVal>
            <c:numRef>
              <c:f>TABLAS!$L$304:$L$309</c:f>
              <c:numCache>
                <c:formatCode>0%</c:formatCode>
                <c:ptCount val="6"/>
                <c:pt idx="0">
                  <c:v>0</c:v>
                </c:pt>
                <c:pt idx="1">
                  <c:v>0.14285714285714285</c:v>
                </c:pt>
                <c:pt idx="2">
                  <c:v>0.2857142857142857</c:v>
                </c:pt>
                <c:pt idx="3">
                  <c:v>0.42857142857142855</c:v>
                </c:pt>
                <c:pt idx="4">
                  <c:v>0.71428571428571419</c:v>
                </c:pt>
                <c:pt idx="5">
                  <c:v>0.85714285714285698</c:v>
                </c:pt>
              </c:numCache>
            </c:numRef>
          </c:yVal>
          <c:smooth val="1"/>
          <c:extLst>
            <c:ext xmlns:c16="http://schemas.microsoft.com/office/drawing/2014/chart" uri="{C3380CC4-5D6E-409C-BE32-E72D297353CC}">
              <c16:uniqueId val="{00000000-10D1-4E67-996E-0F7EEF149178}"/>
            </c:ext>
          </c:extLst>
        </c:ser>
        <c:ser>
          <c:idx val="1"/>
          <c:order val="1"/>
          <c:tx>
            <c:strRef>
              <c:f>TABLAS!$M$38</c:f>
              <c:strCache>
                <c:ptCount val="1"/>
                <c:pt idx="0">
                  <c:v>B</c:v>
                </c:pt>
              </c:strCache>
            </c:strRef>
          </c:tx>
          <c:spPr>
            <a:ln w="19050" cap="rnd">
              <a:solidFill>
                <a:srgbClr val="FF0000"/>
              </a:solidFill>
              <a:round/>
            </a:ln>
            <a:effectLst/>
          </c:spPr>
          <c:marker>
            <c:symbol val="circle"/>
            <c:size val="5"/>
            <c:spPr>
              <a:solidFill>
                <a:schemeClr val="accent2"/>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TABLAS!$C$304:$C$309</c:f>
              <c:numCache>
                <c:formatCode>General</c:formatCode>
                <c:ptCount val="6"/>
                <c:pt idx="0">
                  <c:v>1</c:v>
                </c:pt>
                <c:pt idx="1">
                  <c:v>2</c:v>
                </c:pt>
                <c:pt idx="2">
                  <c:v>4</c:v>
                </c:pt>
                <c:pt idx="3">
                  <c:v>5</c:v>
                </c:pt>
                <c:pt idx="4">
                  <c:v>6</c:v>
                </c:pt>
                <c:pt idx="5">
                  <c:v>7</c:v>
                </c:pt>
              </c:numCache>
            </c:numRef>
          </c:xVal>
          <c:yVal>
            <c:numRef>
              <c:f>TABLAS!$M$304:$M$309</c:f>
              <c:numCache>
                <c:formatCode>0%</c:formatCode>
                <c:ptCount val="6"/>
                <c:pt idx="0">
                  <c:v>0</c:v>
                </c:pt>
                <c:pt idx="1">
                  <c:v>0.14285714285714285</c:v>
                </c:pt>
                <c:pt idx="2">
                  <c:v>0.14285714285714285</c:v>
                </c:pt>
                <c:pt idx="3">
                  <c:v>0.2857142857142857</c:v>
                </c:pt>
                <c:pt idx="4">
                  <c:v>0.5714285714285714</c:v>
                </c:pt>
                <c:pt idx="5">
                  <c:v>0.5714285714285714</c:v>
                </c:pt>
              </c:numCache>
            </c:numRef>
          </c:yVal>
          <c:smooth val="1"/>
          <c:extLst>
            <c:ext xmlns:c16="http://schemas.microsoft.com/office/drawing/2014/chart" uri="{C3380CC4-5D6E-409C-BE32-E72D297353CC}">
              <c16:uniqueId val="{00000001-10D1-4E67-996E-0F7EEF149178}"/>
            </c:ext>
          </c:extLst>
        </c:ser>
        <c:ser>
          <c:idx val="2"/>
          <c:order val="2"/>
          <c:tx>
            <c:strRef>
              <c:f>TABLAS!$N$38</c:f>
              <c:strCache>
                <c:ptCount val="1"/>
                <c:pt idx="0">
                  <c:v>C</c:v>
                </c:pt>
              </c:strCache>
            </c:strRef>
          </c:tx>
          <c:spPr>
            <a:ln w="19050" cap="rnd">
              <a:solidFill>
                <a:srgbClr val="0070C0"/>
              </a:solidFill>
              <a:round/>
            </a:ln>
            <a:effectLst/>
          </c:spPr>
          <c:marker>
            <c:symbol val="circle"/>
            <c:size val="5"/>
            <c:spPr>
              <a:solidFill>
                <a:schemeClr val="accent3"/>
              </a:solidFill>
              <a:ln w="9525">
                <a:solidFill>
                  <a:srgbClr val="0070C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TABLAS!$C$304:$C$309</c:f>
              <c:numCache>
                <c:formatCode>General</c:formatCode>
                <c:ptCount val="6"/>
                <c:pt idx="0">
                  <c:v>1</c:v>
                </c:pt>
                <c:pt idx="1">
                  <c:v>2</c:v>
                </c:pt>
                <c:pt idx="2">
                  <c:v>4</c:v>
                </c:pt>
                <c:pt idx="3">
                  <c:v>5</c:v>
                </c:pt>
                <c:pt idx="4">
                  <c:v>6</c:v>
                </c:pt>
                <c:pt idx="5">
                  <c:v>7</c:v>
                </c:pt>
              </c:numCache>
            </c:numRef>
          </c:xVal>
          <c:yVal>
            <c:numRef>
              <c:f>TABLAS!$N$304:$N$309</c:f>
              <c:numCache>
                <c:formatCode>0%</c:formatCode>
                <c:ptCount val="6"/>
                <c:pt idx="0">
                  <c:v>0.14285714285714285</c:v>
                </c:pt>
                <c:pt idx="1">
                  <c:v>0.2857142857142857</c:v>
                </c:pt>
                <c:pt idx="2">
                  <c:v>0.42857142857142855</c:v>
                </c:pt>
                <c:pt idx="3">
                  <c:v>0.5714285714285714</c:v>
                </c:pt>
                <c:pt idx="4">
                  <c:v>0.8571428571428571</c:v>
                </c:pt>
                <c:pt idx="5">
                  <c:v>0.8571428571428571</c:v>
                </c:pt>
              </c:numCache>
            </c:numRef>
          </c:yVal>
          <c:smooth val="1"/>
          <c:extLst>
            <c:ext xmlns:c16="http://schemas.microsoft.com/office/drawing/2014/chart" uri="{C3380CC4-5D6E-409C-BE32-E72D297353CC}">
              <c16:uniqueId val="{00000002-10D1-4E67-996E-0F7EEF149178}"/>
            </c:ext>
          </c:extLst>
        </c:ser>
        <c:dLbls>
          <c:showLegendKey val="0"/>
          <c:showVal val="0"/>
          <c:showCatName val="0"/>
          <c:showSerName val="0"/>
          <c:showPercent val="0"/>
          <c:showBubbleSize val="0"/>
        </c:dLbls>
        <c:axId val="544675504"/>
        <c:axId val="544682720"/>
      </c:scatterChart>
      <c:valAx>
        <c:axId val="544675504"/>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No. de Requisitos</a:t>
                </a:r>
              </a:p>
            </c:rich>
          </c:tx>
          <c:layout>
            <c:manualLayout>
              <c:xMode val="edge"/>
              <c:yMode val="edge"/>
              <c:x val="0.44253798038895864"/>
              <c:y val="0.8397948801952679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544682720"/>
        <c:crosses val="autoZero"/>
        <c:crossBetween val="midCat"/>
        <c:majorUnit val="1"/>
      </c:valAx>
      <c:valAx>
        <c:axId val="54468272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Nivel de Conformidad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544675504"/>
        <c:crosses val="autoZero"/>
        <c:crossBetween val="midCat"/>
        <c:majorUnit val="0.2"/>
      </c:valAx>
      <c:spPr>
        <a:noFill/>
        <a:ln>
          <a:noFill/>
        </a:ln>
        <a:effectLst/>
      </c:spPr>
    </c:plotArea>
    <c:legend>
      <c:legendPos val="b"/>
      <c:layout>
        <c:manualLayout>
          <c:xMode val="edge"/>
          <c:yMode val="edge"/>
          <c:x val="0.3992967520646391"/>
          <c:y val="0.91036912939074111"/>
          <c:w val="0.26043412887766182"/>
          <c:h val="6.835427486457809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s-EC"/>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ysClr val="windowText" lastClr="000000">
                    <a:lumMod val="65000"/>
                    <a:lumOff val="35000"/>
                  </a:sysClr>
                </a:solidFill>
                <a:latin typeface="Arial" panose="020B0604020202020204" pitchFamily="34" charset="0"/>
                <a:ea typeface="+mn-ea"/>
                <a:cs typeface="Arial" panose="020B0604020202020204" pitchFamily="34" charset="0"/>
              </a:defRPr>
            </a:pPr>
            <a:r>
              <a:rPr lang="es-EC" sz="1400" b="1" cap="all" baseline="0" dirty="0">
                <a:effectLst/>
              </a:rPr>
              <a:t>DESPUÉS CERTIFICACIÓN</a:t>
            </a:r>
          </a:p>
        </c:rich>
      </c:tx>
      <c:layout>
        <c:manualLayout>
          <c:xMode val="edge"/>
          <c:yMode val="edge"/>
          <c:x val="0.36130961991229077"/>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ysClr val="windowText" lastClr="000000">
                  <a:lumMod val="65000"/>
                  <a:lumOff val="35000"/>
                </a:sysClr>
              </a:solidFill>
              <a:latin typeface="Arial" panose="020B0604020202020204" pitchFamily="34" charset="0"/>
              <a:ea typeface="+mn-ea"/>
              <a:cs typeface="Arial" panose="020B0604020202020204" pitchFamily="34" charset="0"/>
            </a:defRPr>
          </a:pPr>
          <a:endParaRPr lang="es-EC"/>
        </a:p>
      </c:txPr>
    </c:title>
    <c:autoTitleDeleted val="0"/>
    <c:plotArea>
      <c:layout>
        <c:manualLayout>
          <c:layoutTarget val="inner"/>
          <c:xMode val="edge"/>
          <c:yMode val="edge"/>
          <c:x val="0.13970461891293212"/>
          <c:y val="0.14443881219256094"/>
          <c:w val="0.83459194883703924"/>
          <c:h val="0.63892955029917031"/>
        </c:manualLayout>
      </c:layout>
      <c:scatterChart>
        <c:scatterStyle val="smoothMarker"/>
        <c:varyColors val="0"/>
        <c:ser>
          <c:idx val="0"/>
          <c:order val="0"/>
          <c:tx>
            <c:strRef>
              <c:f>TABLAS!$L$38</c:f>
              <c:strCache>
                <c:ptCount val="1"/>
                <c:pt idx="0">
                  <c:v>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TABLAS!$C$304:$C$309</c:f>
              <c:numCache>
                <c:formatCode>General</c:formatCode>
                <c:ptCount val="6"/>
                <c:pt idx="0">
                  <c:v>1</c:v>
                </c:pt>
                <c:pt idx="1">
                  <c:v>2</c:v>
                </c:pt>
                <c:pt idx="2">
                  <c:v>4</c:v>
                </c:pt>
                <c:pt idx="3">
                  <c:v>5</c:v>
                </c:pt>
                <c:pt idx="4">
                  <c:v>6</c:v>
                </c:pt>
                <c:pt idx="5">
                  <c:v>7</c:v>
                </c:pt>
              </c:numCache>
            </c:numRef>
          </c:xVal>
          <c:yVal>
            <c:numRef>
              <c:f>TABLAS!$L$304:$L$309</c:f>
              <c:numCache>
                <c:formatCode>0%</c:formatCode>
                <c:ptCount val="6"/>
                <c:pt idx="0">
                  <c:v>0.14285714285714285</c:v>
                </c:pt>
                <c:pt idx="1">
                  <c:v>0.2857142857142857</c:v>
                </c:pt>
                <c:pt idx="2">
                  <c:v>0.42857142857142855</c:v>
                </c:pt>
                <c:pt idx="3">
                  <c:v>0.5714285714285714</c:v>
                </c:pt>
                <c:pt idx="4">
                  <c:v>0.8571428571428571</c:v>
                </c:pt>
                <c:pt idx="5">
                  <c:v>1</c:v>
                </c:pt>
              </c:numCache>
            </c:numRef>
          </c:yVal>
          <c:smooth val="1"/>
          <c:extLst>
            <c:ext xmlns:c16="http://schemas.microsoft.com/office/drawing/2014/chart" uri="{C3380CC4-5D6E-409C-BE32-E72D297353CC}">
              <c16:uniqueId val="{00000000-93D3-408F-B334-3F7DECDB4E9A}"/>
            </c:ext>
          </c:extLst>
        </c:ser>
        <c:ser>
          <c:idx val="1"/>
          <c:order val="1"/>
          <c:tx>
            <c:strRef>
              <c:f>TABLAS!$M$38</c:f>
              <c:strCache>
                <c:ptCount val="1"/>
                <c:pt idx="0">
                  <c:v>B</c:v>
                </c:pt>
              </c:strCache>
            </c:strRef>
          </c:tx>
          <c:spPr>
            <a:ln w="19050" cap="rnd">
              <a:solidFill>
                <a:srgbClr val="FF0000"/>
              </a:solidFill>
              <a:round/>
            </a:ln>
            <a:effectLst/>
          </c:spPr>
          <c:marker>
            <c:symbol val="circle"/>
            <c:size val="5"/>
            <c:spPr>
              <a:solidFill>
                <a:schemeClr val="accent2"/>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TABLAS!$C$304:$C$309</c:f>
              <c:numCache>
                <c:formatCode>General</c:formatCode>
                <c:ptCount val="6"/>
                <c:pt idx="0">
                  <c:v>1</c:v>
                </c:pt>
                <c:pt idx="1">
                  <c:v>2</c:v>
                </c:pt>
                <c:pt idx="2">
                  <c:v>4</c:v>
                </c:pt>
                <c:pt idx="3">
                  <c:v>5</c:v>
                </c:pt>
                <c:pt idx="4">
                  <c:v>6</c:v>
                </c:pt>
                <c:pt idx="5">
                  <c:v>7</c:v>
                </c:pt>
              </c:numCache>
            </c:numRef>
          </c:xVal>
          <c:yVal>
            <c:numRef>
              <c:f>TABLAS!$M$304:$M$309</c:f>
              <c:numCache>
                <c:formatCode>0%</c:formatCode>
                <c:ptCount val="6"/>
                <c:pt idx="0">
                  <c:v>0.14285714285714285</c:v>
                </c:pt>
                <c:pt idx="1">
                  <c:v>0.2857142857142857</c:v>
                </c:pt>
                <c:pt idx="2">
                  <c:v>0.2857142857142857</c:v>
                </c:pt>
                <c:pt idx="3">
                  <c:v>0.42857142857142855</c:v>
                </c:pt>
                <c:pt idx="4">
                  <c:v>0.71428571428571419</c:v>
                </c:pt>
                <c:pt idx="5">
                  <c:v>0.71428571428571419</c:v>
                </c:pt>
              </c:numCache>
            </c:numRef>
          </c:yVal>
          <c:smooth val="1"/>
          <c:extLst>
            <c:ext xmlns:c16="http://schemas.microsoft.com/office/drawing/2014/chart" uri="{C3380CC4-5D6E-409C-BE32-E72D297353CC}">
              <c16:uniqueId val="{00000001-93D3-408F-B334-3F7DECDB4E9A}"/>
            </c:ext>
          </c:extLst>
        </c:ser>
        <c:ser>
          <c:idx val="2"/>
          <c:order val="2"/>
          <c:tx>
            <c:strRef>
              <c:f>TABLAS!$N$38</c:f>
              <c:strCache>
                <c:ptCount val="1"/>
                <c:pt idx="0">
                  <c:v>C</c:v>
                </c:pt>
              </c:strCache>
            </c:strRef>
          </c:tx>
          <c:spPr>
            <a:ln w="19050" cap="rnd">
              <a:solidFill>
                <a:srgbClr val="0070C0"/>
              </a:solidFill>
              <a:round/>
            </a:ln>
            <a:effectLst/>
          </c:spPr>
          <c:marker>
            <c:symbol val="circle"/>
            <c:size val="5"/>
            <c:spPr>
              <a:solidFill>
                <a:schemeClr val="accent3"/>
              </a:solidFill>
              <a:ln w="9525">
                <a:solidFill>
                  <a:srgbClr val="0070C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TABLAS!$C$304:$C$309</c:f>
              <c:numCache>
                <c:formatCode>General</c:formatCode>
                <c:ptCount val="6"/>
                <c:pt idx="0">
                  <c:v>1</c:v>
                </c:pt>
                <c:pt idx="1">
                  <c:v>2</c:v>
                </c:pt>
                <c:pt idx="2">
                  <c:v>4</c:v>
                </c:pt>
                <c:pt idx="3">
                  <c:v>5</c:v>
                </c:pt>
                <c:pt idx="4">
                  <c:v>6</c:v>
                </c:pt>
                <c:pt idx="5">
                  <c:v>7</c:v>
                </c:pt>
              </c:numCache>
            </c:numRef>
          </c:xVal>
          <c:yVal>
            <c:numRef>
              <c:f>TABLAS!$N$304:$N$309</c:f>
              <c:numCache>
                <c:formatCode>0%</c:formatCode>
                <c:ptCount val="6"/>
                <c:pt idx="0">
                  <c:v>0.14285714285714285</c:v>
                </c:pt>
                <c:pt idx="1">
                  <c:v>0.2857142857142857</c:v>
                </c:pt>
                <c:pt idx="2">
                  <c:v>0.42857142857142855</c:v>
                </c:pt>
                <c:pt idx="3">
                  <c:v>0.5714285714285714</c:v>
                </c:pt>
                <c:pt idx="4">
                  <c:v>0.8571428571428571</c:v>
                </c:pt>
                <c:pt idx="5">
                  <c:v>1</c:v>
                </c:pt>
              </c:numCache>
            </c:numRef>
          </c:yVal>
          <c:smooth val="1"/>
          <c:extLst>
            <c:ext xmlns:c16="http://schemas.microsoft.com/office/drawing/2014/chart" uri="{C3380CC4-5D6E-409C-BE32-E72D297353CC}">
              <c16:uniqueId val="{00000002-93D3-408F-B334-3F7DECDB4E9A}"/>
            </c:ext>
          </c:extLst>
        </c:ser>
        <c:dLbls>
          <c:showLegendKey val="0"/>
          <c:showVal val="0"/>
          <c:showCatName val="0"/>
          <c:showSerName val="0"/>
          <c:showPercent val="0"/>
          <c:showBubbleSize val="0"/>
        </c:dLbls>
        <c:axId val="544675504"/>
        <c:axId val="544682720"/>
      </c:scatterChart>
      <c:valAx>
        <c:axId val="544675504"/>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No. de Requisitos</a:t>
                </a:r>
              </a:p>
            </c:rich>
          </c:tx>
          <c:layout>
            <c:manualLayout>
              <c:xMode val="edge"/>
              <c:yMode val="edge"/>
              <c:x val="0.44253798038895864"/>
              <c:y val="0.8397948801952679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544682720"/>
        <c:crosses val="autoZero"/>
        <c:crossBetween val="midCat"/>
        <c:majorUnit val="1"/>
      </c:valAx>
      <c:valAx>
        <c:axId val="54468272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Nivel de Conformidad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544675504"/>
        <c:crosses val="autoZero"/>
        <c:crossBetween val="midCat"/>
        <c:majorUnit val="0.2"/>
      </c:valAx>
      <c:spPr>
        <a:noFill/>
        <a:ln>
          <a:noFill/>
        </a:ln>
        <a:effectLst/>
      </c:spPr>
    </c:plotArea>
    <c:legend>
      <c:legendPos val="b"/>
      <c:layout>
        <c:manualLayout>
          <c:xMode val="edge"/>
          <c:yMode val="edge"/>
          <c:x val="0.3992967520646391"/>
          <c:y val="0.91036912939074111"/>
          <c:w val="0.26043412887766182"/>
          <c:h val="6.835427486457809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NIVEL DE CUMPLIMIENTO DE REQUISITOS SISTEMA DE GESTION CALIDAD ISO 9001:2008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smoothMarker"/>
        <c:varyColors val="0"/>
        <c:ser>
          <c:idx val="0"/>
          <c:order val="0"/>
          <c:tx>
            <c:strRef>
              <c:f>TABLAS!$E$342:$E$343</c:f>
              <c:strCache>
                <c:ptCount val="2"/>
                <c:pt idx="0">
                  <c:v>NIVEL DE CUMPLIMIENTO</c:v>
                </c:pt>
                <c:pt idx="1">
                  <c:v>ANTES </c:v>
                </c:pt>
              </c:strCache>
            </c:strRef>
          </c:tx>
          <c:spPr>
            <a:ln w="19050" cap="rnd">
              <a:solidFill>
                <a:srgbClr val="0070C0"/>
              </a:solidFill>
              <a:round/>
            </a:ln>
            <a:effectLst/>
          </c:spPr>
          <c:marker>
            <c:symbol val="circle"/>
            <c:size val="5"/>
            <c:spPr>
              <a:solidFill>
                <a:schemeClr val="accent1"/>
              </a:solidFill>
              <a:ln w="9525">
                <a:solidFill>
                  <a:srgbClr val="0070C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multiLvlStrRef>
              <c:f>TABLAS!$C$355:$D$357</c:f>
              <c:multiLvlStrCache>
                <c:ptCount val="3"/>
                <c:lvl>
                  <c:pt idx="0">
                    <c:v>Sistema de gestión de la Calidad ISO 9001:2008</c:v>
                  </c:pt>
                </c:lvl>
                <c:lvl>
                  <c:pt idx="0">
                    <c:v>A</c:v>
                  </c:pt>
                  <c:pt idx="1">
                    <c:v>B</c:v>
                  </c:pt>
                  <c:pt idx="2">
                    <c:v>C</c:v>
                  </c:pt>
                </c:lvl>
              </c:multiLvlStrCache>
            </c:multiLvlStrRef>
          </c:xVal>
          <c:yVal>
            <c:numRef>
              <c:f>TABLAS!$E$355:$E$357</c:f>
              <c:numCache>
                <c:formatCode>0%</c:formatCode>
                <c:ptCount val="3"/>
                <c:pt idx="0">
                  <c:v>0.57999999999999996</c:v>
                </c:pt>
                <c:pt idx="1">
                  <c:v>0.6</c:v>
                </c:pt>
                <c:pt idx="2">
                  <c:v>0.77</c:v>
                </c:pt>
              </c:numCache>
            </c:numRef>
          </c:yVal>
          <c:smooth val="1"/>
          <c:extLst>
            <c:ext xmlns:c16="http://schemas.microsoft.com/office/drawing/2014/chart" uri="{C3380CC4-5D6E-409C-BE32-E72D297353CC}">
              <c16:uniqueId val="{00000000-297C-4875-863F-C2385C9D187D}"/>
            </c:ext>
          </c:extLst>
        </c:ser>
        <c:ser>
          <c:idx val="1"/>
          <c:order val="1"/>
          <c:tx>
            <c:strRef>
              <c:f>TABLAS!$F$342:$F$343</c:f>
              <c:strCache>
                <c:ptCount val="2"/>
                <c:pt idx="0">
                  <c:v>NIVEL DE CUMPLIMIENTO</c:v>
                </c:pt>
                <c:pt idx="1">
                  <c:v>DESPUÉS</c:v>
                </c:pt>
              </c:strCache>
            </c:strRef>
          </c:tx>
          <c:spPr>
            <a:ln w="19050" cap="rnd">
              <a:solidFill>
                <a:srgbClr val="FF0000"/>
              </a:solidFill>
              <a:round/>
            </a:ln>
            <a:effectLst/>
          </c:spPr>
          <c:marker>
            <c:symbol val="circle"/>
            <c:size val="5"/>
            <c:spPr>
              <a:solidFill>
                <a:schemeClr val="accent2"/>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multiLvlStrRef>
              <c:f>TABLAS!$C$355:$D$357</c:f>
              <c:multiLvlStrCache>
                <c:ptCount val="3"/>
                <c:lvl>
                  <c:pt idx="0">
                    <c:v>Sistema de gestión de la Calidad ISO 9001:2008</c:v>
                  </c:pt>
                </c:lvl>
                <c:lvl>
                  <c:pt idx="0">
                    <c:v>A</c:v>
                  </c:pt>
                  <c:pt idx="1">
                    <c:v>B</c:v>
                  </c:pt>
                  <c:pt idx="2">
                    <c:v>C</c:v>
                  </c:pt>
                </c:lvl>
              </c:multiLvlStrCache>
            </c:multiLvlStrRef>
          </c:xVal>
          <c:yVal>
            <c:numRef>
              <c:f>TABLAS!$F$355:$F$357</c:f>
              <c:numCache>
                <c:formatCode>0%</c:formatCode>
                <c:ptCount val="3"/>
                <c:pt idx="0">
                  <c:v>0.83</c:v>
                </c:pt>
                <c:pt idx="1">
                  <c:v>0.81</c:v>
                </c:pt>
                <c:pt idx="2">
                  <c:v>0.96</c:v>
                </c:pt>
              </c:numCache>
            </c:numRef>
          </c:yVal>
          <c:smooth val="1"/>
          <c:extLst>
            <c:ext xmlns:c16="http://schemas.microsoft.com/office/drawing/2014/chart" uri="{C3380CC4-5D6E-409C-BE32-E72D297353CC}">
              <c16:uniqueId val="{00000001-297C-4875-863F-C2385C9D187D}"/>
            </c:ext>
          </c:extLst>
        </c:ser>
        <c:dLbls>
          <c:showLegendKey val="0"/>
          <c:showVal val="0"/>
          <c:showCatName val="0"/>
          <c:showSerName val="0"/>
          <c:showPercent val="0"/>
          <c:showBubbleSize val="0"/>
        </c:dLbls>
        <c:axId val="491326792"/>
        <c:axId val="491325480"/>
      </c:scatterChart>
      <c:valAx>
        <c:axId val="491326792"/>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91325480"/>
        <c:crosses val="autoZero"/>
        <c:crossBetween val="midCat"/>
      </c:valAx>
      <c:valAx>
        <c:axId val="491325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9132679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b="1" dirty="0"/>
              <a:t>ANTES</a:t>
            </a:r>
            <a:r>
              <a:rPr lang="es-EC" b="1" baseline="0" dirty="0"/>
              <a:t> DE CERTIFICACIÓN</a:t>
            </a:r>
            <a:endParaRPr lang="es-EC" b="1" dirty="0"/>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scatterChart>
        <c:scatterStyle val="smoothMarker"/>
        <c:varyColors val="0"/>
        <c:ser>
          <c:idx val="0"/>
          <c:order val="0"/>
          <c:tx>
            <c:strRef>
              <c:f>'9K'!$G$4</c:f>
              <c:strCache>
                <c:ptCount val="1"/>
                <c:pt idx="0">
                  <c:v>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'9K'!$F$5:$F$14</c:f>
              <c:strCache>
                <c:ptCount val="10"/>
                <c:pt idx="0">
                  <c:v>7.2.1 </c:v>
                </c:pt>
                <c:pt idx="1">
                  <c:v>7.2.1 </c:v>
                </c:pt>
                <c:pt idx="2">
                  <c:v>5.3</c:v>
                </c:pt>
                <c:pt idx="3">
                  <c:v>5.2</c:v>
                </c:pt>
                <c:pt idx="4">
                  <c:v>8.2.1</c:v>
                </c:pt>
                <c:pt idx="5">
                  <c:v>5.5.1</c:v>
                </c:pt>
                <c:pt idx="6">
                  <c:v>7.2.1 </c:v>
                </c:pt>
                <c:pt idx="7">
                  <c:v>7.2.2 </c:v>
                </c:pt>
                <c:pt idx="8">
                  <c:v>6.1</c:v>
                </c:pt>
                <c:pt idx="9">
                  <c:v>7.2.1 </c:v>
                </c:pt>
              </c:strCache>
            </c:strRef>
          </c:xVal>
          <c:yVal>
            <c:numRef>
              <c:f>'9K'!$G$5:$G$14</c:f>
              <c:numCache>
                <c:formatCode>0%</c:formatCode>
                <c:ptCount val="10"/>
                <c:pt idx="0">
                  <c:v>0</c:v>
                </c:pt>
                <c:pt idx="1">
                  <c:v>0</c:v>
                </c:pt>
                <c:pt idx="2">
                  <c:v>9.0909090909090912E-2</c:v>
                </c:pt>
                <c:pt idx="3">
                  <c:v>0.18181818181818182</c:v>
                </c:pt>
                <c:pt idx="4">
                  <c:v>0.18181818181818182</c:v>
                </c:pt>
                <c:pt idx="5">
                  <c:v>0.27272727272727271</c:v>
                </c:pt>
                <c:pt idx="6">
                  <c:v>0.27272727272727271</c:v>
                </c:pt>
                <c:pt idx="7">
                  <c:v>0.36363636363636365</c:v>
                </c:pt>
                <c:pt idx="8">
                  <c:v>0.45454545454545459</c:v>
                </c:pt>
                <c:pt idx="9">
                  <c:v>0.54545454545454553</c:v>
                </c:pt>
              </c:numCache>
            </c:numRef>
          </c:yVal>
          <c:smooth val="1"/>
          <c:extLst>
            <c:ext xmlns:c16="http://schemas.microsoft.com/office/drawing/2014/chart" uri="{C3380CC4-5D6E-409C-BE32-E72D297353CC}">
              <c16:uniqueId val="{00000000-4649-4C5E-8CF4-EDC64C5B96DD}"/>
            </c:ext>
          </c:extLst>
        </c:ser>
        <c:ser>
          <c:idx val="1"/>
          <c:order val="1"/>
          <c:tx>
            <c:strRef>
              <c:f>'9K'!$H$4</c:f>
              <c:strCache>
                <c:ptCount val="1"/>
                <c:pt idx="0">
                  <c:v>B</c:v>
                </c:pt>
              </c:strCache>
            </c:strRef>
          </c:tx>
          <c:spPr>
            <a:ln w="19050"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'9K'!$F$5:$F$14</c:f>
              <c:strCache>
                <c:ptCount val="10"/>
                <c:pt idx="0">
                  <c:v>7.2.1 </c:v>
                </c:pt>
                <c:pt idx="1">
                  <c:v>7.2.1 </c:v>
                </c:pt>
                <c:pt idx="2">
                  <c:v>5.3</c:v>
                </c:pt>
                <c:pt idx="3">
                  <c:v>5.2</c:v>
                </c:pt>
                <c:pt idx="4">
                  <c:v>8.2.1</c:v>
                </c:pt>
                <c:pt idx="5">
                  <c:v>5.5.1</c:v>
                </c:pt>
                <c:pt idx="6">
                  <c:v>7.2.1 </c:v>
                </c:pt>
                <c:pt idx="7">
                  <c:v>7.2.2 </c:v>
                </c:pt>
                <c:pt idx="8">
                  <c:v>6.1</c:v>
                </c:pt>
                <c:pt idx="9">
                  <c:v>7.2.1 </c:v>
                </c:pt>
              </c:strCache>
            </c:strRef>
          </c:xVal>
          <c:yVal>
            <c:numRef>
              <c:f>'9K'!$H$5:$H$14</c:f>
              <c:numCache>
                <c:formatCode>0%</c:formatCode>
                <c:ptCount val="10"/>
                <c:pt idx="0">
                  <c:v>9.0909090909090912E-2</c:v>
                </c:pt>
                <c:pt idx="1">
                  <c:v>0.18181818181818182</c:v>
                </c:pt>
                <c:pt idx="2">
                  <c:v>0.18181818181818182</c:v>
                </c:pt>
                <c:pt idx="3">
                  <c:v>0.18181818181818182</c:v>
                </c:pt>
                <c:pt idx="4">
                  <c:v>0.18181818181818182</c:v>
                </c:pt>
                <c:pt idx="5">
                  <c:v>0.27272727272727271</c:v>
                </c:pt>
                <c:pt idx="6">
                  <c:v>0.36363636363636365</c:v>
                </c:pt>
                <c:pt idx="7">
                  <c:v>0.45454545454545459</c:v>
                </c:pt>
                <c:pt idx="8">
                  <c:v>0.54545454545454553</c:v>
                </c:pt>
                <c:pt idx="9">
                  <c:v>0.63636363636363646</c:v>
                </c:pt>
              </c:numCache>
            </c:numRef>
          </c:yVal>
          <c:smooth val="1"/>
          <c:extLst>
            <c:ext xmlns:c16="http://schemas.microsoft.com/office/drawing/2014/chart" uri="{C3380CC4-5D6E-409C-BE32-E72D297353CC}">
              <c16:uniqueId val="{00000001-4649-4C5E-8CF4-EDC64C5B96DD}"/>
            </c:ext>
          </c:extLst>
        </c:ser>
        <c:ser>
          <c:idx val="2"/>
          <c:order val="2"/>
          <c:tx>
            <c:strRef>
              <c:f>'9K'!$I$4</c:f>
              <c:strCache>
                <c:ptCount val="1"/>
                <c:pt idx="0">
                  <c:v>C</c:v>
                </c:pt>
              </c:strCache>
            </c:strRef>
          </c:tx>
          <c:spPr>
            <a:ln w="19050" cap="rnd">
              <a:solidFill>
                <a:srgbClr val="0070C0"/>
              </a:solidFill>
              <a:round/>
            </a:ln>
            <a:effectLst/>
          </c:spPr>
          <c:marker>
            <c:symbol val="circle"/>
            <c:size val="5"/>
            <c:spPr>
              <a:solidFill>
                <a:schemeClr val="accent6">
                  <a:lumMod val="60000"/>
                  <a:lumOff val="40000"/>
                </a:schemeClr>
              </a:solidFill>
              <a:ln w="9525">
                <a:solidFill>
                  <a:srgbClr val="0070C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'9K'!$F$5:$F$14</c:f>
              <c:strCache>
                <c:ptCount val="10"/>
                <c:pt idx="0">
                  <c:v>7.2.1 </c:v>
                </c:pt>
                <c:pt idx="1">
                  <c:v>7.2.1 </c:v>
                </c:pt>
                <c:pt idx="2">
                  <c:v>5.3</c:v>
                </c:pt>
                <c:pt idx="3">
                  <c:v>5.2</c:v>
                </c:pt>
                <c:pt idx="4">
                  <c:v>8.2.1</c:v>
                </c:pt>
                <c:pt idx="5">
                  <c:v>5.5.1</c:v>
                </c:pt>
                <c:pt idx="6">
                  <c:v>7.2.1 </c:v>
                </c:pt>
                <c:pt idx="7">
                  <c:v>7.2.2 </c:v>
                </c:pt>
                <c:pt idx="8">
                  <c:v>6.1</c:v>
                </c:pt>
                <c:pt idx="9">
                  <c:v>7.2.1 </c:v>
                </c:pt>
              </c:strCache>
            </c:strRef>
          </c:xVal>
          <c:yVal>
            <c:numRef>
              <c:f>'9K'!$I$5:$I$14</c:f>
              <c:numCache>
                <c:formatCode>0%</c:formatCode>
                <c:ptCount val="10"/>
                <c:pt idx="0">
                  <c:v>9.0909090909090912E-2</c:v>
                </c:pt>
                <c:pt idx="1">
                  <c:v>0.18181818181818182</c:v>
                </c:pt>
                <c:pt idx="2">
                  <c:v>0.27272727272727271</c:v>
                </c:pt>
                <c:pt idx="3">
                  <c:v>0.36363636363636365</c:v>
                </c:pt>
                <c:pt idx="4">
                  <c:v>0.36363636363636365</c:v>
                </c:pt>
                <c:pt idx="5">
                  <c:v>0.45454545454545459</c:v>
                </c:pt>
                <c:pt idx="6">
                  <c:v>0.54545454545454553</c:v>
                </c:pt>
                <c:pt idx="7">
                  <c:v>0.63636363636363646</c:v>
                </c:pt>
                <c:pt idx="8">
                  <c:v>0.7272727272727274</c:v>
                </c:pt>
                <c:pt idx="9">
                  <c:v>0.81818181818181834</c:v>
                </c:pt>
              </c:numCache>
            </c:numRef>
          </c:yVal>
          <c:smooth val="1"/>
          <c:extLst>
            <c:ext xmlns:c16="http://schemas.microsoft.com/office/drawing/2014/chart" uri="{C3380CC4-5D6E-409C-BE32-E72D297353CC}">
              <c16:uniqueId val="{00000002-4649-4C5E-8CF4-EDC64C5B96DD}"/>
            </c:ext>
          </c:extLst>
        </c:ser>
        <c:dLbls>
          <c:showLegendKey val="0"/>
          <c:showVal val="0"/>
          <c:showCatName val="0"/>
          <c:showSerName val="0"/>
          <c:showPercent val="0"/>
          <c:showBubbleSize val="0"/>
        </c:dLbls>
        <c:axId val="585769904"/>
        <c:axId val="287045600"/>
      </c:scatterChart>
      <c:valAx>
        <c:axId val="585769904"/>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No. de Requisitos</a:t>
                </a:r>
                <a:r>
                  <a:rPr lang="es-EC" baseline="0"/>
                  <a:t> </a:t>
                </a:r>
                <a:endParaRPr lang="es-EC"/>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287045600"/>
        <c:crosses val="autoZero"/>
        <c:crossBetween val="midCat"/>
        <c:majorUnit val="1"/>
      </c:valAx>
      <c:valAx>
        <c:axId val="287045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baseline="0"/>
                  <a:t>Nivel de Cumplimiento</a:t>
                </a:r>
                <a:endParaRPr lang="es-EC"/>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58576990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b="1" dirty="0"/>
              <a:t>DESPUES</a:t>
            </a:r>
            <a:r>
              <a:rPr lang="es-EC" b="1" baseline="0" dirty="0"/>
              <a:t> DE CERTIFICACIÓN</a:t>
            </a:r>
            <a:endParaRPr lang="es-EC" b="1" dirty="0"/>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scatterChart>
        <c:scatterStyle val="smoothMarker"/>
        <c:varyColors val="0"/>
        <c:ser>
          <c:idx val="0"/>
          <c:order val="0"/>
          <c:tx>
            <c:strRef>
              <c:f>'9K'!$G$4</c:f>
              <c:strCache>
                <c:ptCount val="1"/>
                <c:pt idx="0">
                  <c:v>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'9K'!$F$5:$F$14</c:f>
              <c:strCache>
                <c:ptCount val="10"/>
                <c:pt idx="0">
                  <c:v>7.2.1 </c:v>
                </c:pt>
                <c:pt idx="1">
                  <c:v>7.2.1 </c:v>
                </c:pt>
                <c:pt idx="2">
                  <c:v>5.3</c:v>
                </c:pt>
                <c:pt idx="3">
                  <c:v>5.2</c:v>
                </c:pt>
                <c:pt idx="4">
                  <c:v>8.2.1</c:v>
                </c:pt>
                <c:pt idx="5">
                  <c:v>5.5.1</c:v>
                </c:pt>
                <c:pt idx="6">
                  <c:v>7.2.1 </c:v>
                </c:pt>
                <c:pt idx="7">
                  <c:v>7.2.2 </c:v>
                </c:pt>
                <c:pt idx="8">
                  <c:v>6.1</c:v>
                </c:pt>
                <c:pt idx="9">
                  <c:v>7.2.1 </c:v>
                </c:pt>
              </c:strCache>
            </c:strRef>
          </c:xVal>
          <c:yVal>
            <c:numRef>
              <c:f>'9K'!$G$5:$G$14</c:f>
              <c:numCache>
                <c:formatCode>0%</c:formatCode>
                <c:ptCount val="10"/>
                <c:pt idx="0">
                  <c:v>9.0909090909090912E-2</c:v>
                </c:pt>
                <c:pt idx="1">
                  <c:v>0.18181818181818182</c:v>
                </c:pt>
                <c:pt idx="2">
                  <c:v>0.27272727272727271</c:v>
                </c:pt>
                <c:pt idx="3">
                  <c:v>0.27272727272727271</c:v>
                </c:pt>
                <c:pt idx="4">
                  <c:v>0.45454545454545453</c:v>
                </c:pt>
                <c:pt idx="5">
                  <c:v>0.54545454545454541</c:v>
                </c:pt>
                <c:pt idx="6">
                  <c:v>0.54545454545454541</c:v>
                </c:pt>
                <c:pt idx="7">
                  <c:v>0.63636363636363635</c:v>
                </c:pt>
                <c:pt idx="8">
                  <c:v>0.72727272727272729</c:v>
                </c:pt>
                <c:pt idx="9">
                  <c:v>0.81818181818181823</c:v>
                </c:pt>
              </c:numCache>
            </c:numRef>
          </c:yVal>
          <c:smooth val="1"/>
          <c:extLst>
            <c:ext xmlns:c16="http://schemas.microsoft.com/office/drawing/2014/chart" uri="{C3380CC4-5D6E-409C-BE32-E72D297353CC}">
              <c16:uniqueId val="{00000000-5F3B-4704-B781-786F7BD6464C}"/>
            </c:ext>
          </c:extLst>
        </c:ser>
        <c:ser>
          <c:idx val="1"/>
          <c:order val="1"/>
          <c:tx>
            <c:strRef>
              <c:f>'9K'!$H$4</c:f>
              <c:strCache>
                <c:ptCount val="1"/>
                <c:pt idx="0">
                  <c:v>B</c:v>
                </c:pt>
              </c:strCache>
            </c:strRef>
          </c:tx>
          <c:spPr>
            <a:ln w="19050"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'9K'!$F$5:$F$14</c:f>
              <c:strCache>
                <c:ptCount val="10"/>
                <c:pt idx="0">
                  <c:v>7.2.1 </c:v>
                </c:pt>
                <c:pt idx="1">
                  <c:v>7.2.1 </c:v>
                </c:pt>
                <c:pt idx="2">
                  <c:v>5.3</c:v>
                </c:pt>
                <c:pt idx="3">
                  <c:v>5.2</c:v>
                </c:pt>
                <c:pt idx="4">
                  <c:v>8.2.1</c:v>
                </c:pt>
                <c:pt idx="5">
                  <c:v>5.5.1</c:v>
                </c:pt>
                <c:pt idx="6">
                  <c:v>7.2.1 </c:v>
                </c:pt>
                <c:pt idx="7">
                  <c:v>7.2.2 </c:v>
                </c:pt>
                <c:pt idx="8">
                  <c:v>6.1</c:v>
                </c:pt>
                <c:pt idx="9">
                  <c:v>7.2.1 </c:v>
                </c:pt>
              </c:strCache>
            </c:strRef>
          </c:xVal>
          <c:yVal>
            <c:numRef>
              <c:f>'9K'!$H$5:$H$14</c:f>
              <c:numCache>
                <c:formatCode>0%</c:formatCode>
                <c:ptCount val="10"/>
                <c:pt idx="0">
                  <c:v>9.0909090909090912E-2</c:v>
                </c:pt>
                <c:pt idx="1">
                  <c:v>0.18181818181818182</c:v>
                </c:pt>
                <c:pt idx="2">
                  <c:v>0.27272727272727271</c:v>
                </c:pt>
                <c:pt idx="3">
                  <c:v>0.36363636363636365</c:v>
                </c:pt>
                <c:pt idx="4">
                  <c:v>0.36363636363636365</c:v>
                </c:pt>
                <c:pt idx="5">
                  <c:v>0.45454545454545459</c:v>
                </c:pt>
                <c:pt idx="6">
                  <c:v>0.54545454545454553</c:v>
                </c:pt>
                <c:pt idx="7">
                  <c:v>0.63636363636363646</c:v>
                </c:pt>
                <c:pt idx="8">
                  <c:v>0.7272727272727274</c:v>
                </c:pt>
                <c:pt idx="9">
                  <c:v>0.81818181818181834</c:v>
                </c:pt>
              </c:numCache>
            </c:numRef>
          </c:yVal>
          <c:smooth val="1"/>
          <c:extLst>
            <c:ext xmlns:c16="http://schemas.microsoft.com/office/drawing/2014/chart" uri="{C3380CC4-5D6E-409C-BE32-E72D297353CC}">
              <c16:uniqueId val="{00000001-5F3B-4704-B781-786F7BD6464C}"/>
            </c:ext>
          </c:extLst>
        </c:ser>
        <c:ser>
          <c:idx val="2"/>
          <c:order val="2"/>
          <c:tx>
            <c:strRef>
              <c:f>'9K'!$I$4</c:f>
              <c:strCache>
                <c:ptCount val="1"/>
                <c:pt idx="0">
                  <c:v>C</c:v>
                </c:pt>
              </c:strCache>
            </c:strRef>
          </c:tx>
          <c:spPr>
            <a:ln w="19050" cap="rnd">
              <a:solidFill>
                <a:srgbClr val="0070C0"/>
              </a:solidFill>
              <a:round/>
            </a:ln>
            <a:effectLst/>
          </c:spPr>
          <c:marker>
            <c:symbol val="circle"/>
            <c:size val="5"/>
            <c:spPr>
              <a:solidFill>
                <a:schemeClr val="accent6">
                  <a:lumMod val="60000"/>
                  <a:lumOff val="40000"/>
                </a:schemeClr>
              </a:solidFill>
              <a:ln w="9525">
                <a:solidFill>
                  <a:srgbClr val="0070C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'9K'!$F$5:$F$14</c:f>
              <c:strCache>
                <c:ptCount val="10"/>
                <c:pt idx="0">
                  <c:v>7.2.1 </c:v>
                </c:pt>
                <c:pt idx="1">
                  <c:v>7.2.1 </c:v>
                </c:pt>
                <c:pt idx="2">
                  <c:v>5.3</c:v>
                </c:pt>
                <c:pt idx="3">
                  <c:v>5.2</c:v>
                </c:pt>
                <c:pt idx="4">
                  <c:v>8.2.1</c:v>
                </c:pt>
                <c:pt idx="5">
                  <c:v>5.5.1</c:v>
                </c:pt>
                <c:pt idx="6">
                  <c:v>7.2.1 </c:v>
                </c:pt>
                <c:pt idx="7">
                  <c:v>7.2.2 </c:v>
                </c:pt>
                <c:pt idx="8">
                  <c:v>6.1</c:v>
                </c:pt>
                <c:pt idx="9">
                  <c:v>7.2.1 </c:v>
                </c:pt>
              </c:strCache>
            </c:strRef>
          </c:xVal>
          <c:yVal>
            <c:numRef>
              <c:f>'9K'!$I$5:$I$14</c:f>
              <c:numCache>
                <c:formatCode>0%</c:formatCode>
                <c:ptCount val="10"/>
                <c:pt idx="0">
                  <c:v>9.0909090909090912E-2</c:v>
                </c:pt>
                <c:pt idx="1">
                  <c:v>0.18181818181818182</c:v>
                </c:pt>
                <c:pt idx="2">
                  <c:v>0.27272727272727271</c:v>
                </c:pt>
                <c:pt idx="3">
                  <c:v>0.36363636363636365</c:v>
                </c:pt>
                <c:pt idx="4">
                  <c:v>0.54545454545454541</c:v>
                </c:pt>
                <c:pt idx="5">
                  <c:v>0.63636363636363635</c:v>
                </c:pt>
                <c:pt idx="6">
                  <c:v>0.72727272727272729</c:v>
                </c:pt>
                <c:pt idx="7">
                  <c:v>0.81818181818181823</c:v>
                </c:pt>
                <c:pt idx="8">
                  <c:v>0.90909090909090917</c:v>
                </c:pt>
                <c:pt idx="9">
                  <c:v>1</c:v>
                </c:pt>
              </c:numCache>
            </c:numRef>
          </c:yVal>
          <c:smooth val="1"/>
          <c:extLst>
            <c:ext xmlns:c16="http://schemas.microsoft.com/office/drawing/2014/chart" uri="{C3380CC4-5D6E-409C-BE32-E72D297353CC}">
              <c16:uniqueId val="{00000002-5F3B-4704-B781-786F7BD6464C}"/>
            </c:ext>
          </c:extLst>
        </c:ser>
        <c:dLbls>
          <c:dLblPos val="b"/>
          <c:showLegendKey val="0"/>
          <c:showVal val="1"/>
          <c:showCatName val="0"/>
          <c:showSerName val="0"/>
          <c:showPercent val="0"/>
          <c:showBubbleSize val="0"/>
        </c:dLbls>
        <c:axId val="585769904"/>
        <c:axId val="287045600"/>
      </c:scatterChart>
      <c:valAx>
        <c:axId val="585769904"/>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No. de Requisitos</a:t>
                </a:r>
                <a:r>
                  <a:rPr lang="es-EC" baseline="0"/>
                  <a:t> </a:t>
                </a:r>
                <a:endParaRPr lang="es-EC"/>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287045600"/>
        <c:crosses val="autoZero"/>
        <c:crossBetween val="midCat"/>
        <c:majorUnit val="1"/>
      </c:valAx>
      <c:valAx>
        <c:axId val="287045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baseline="0"/>
                  <a:t>Nivel de Cumplimiento</a:t>
                </a:r>
                <a:endParaRPr lang="es-EC"/>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58576990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b="1" dirty="0"/>
              <a:t>ANTES</a:t>
            </a:r>
            <a:r>
              <a:rPr lang="es-EC" b="1" baseline="0" dirty="0"/>
              <a:t> DE CERTIFICACIÓN</a:t>
            </a:r>
            <a:endParaRPr lang="es-EC" b="1" dirty="0"/>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scatterChart>
        <c:scatterStyle val="smoothMarker"/>
        <c:varyColors val="0"/>
        <c:ser>
          <c:idx val="0"/>
          <c:order val="0"/>
          <c:tx>
            <c:strRef>
              <c:f>'9K'!$G$21</c:f>
              <c:strCache>
                <c:ptCount val="1"/>
                <c:pt idx="0">
                  <c:v>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'9K'!$F$22:$F$31</c:f>
              <c:strCache>
                <c:ptCount val="10"/>
                <c:pt idx="0">
                  <c:v>4.2.4</c:v>
                </c:pt>
                <c:pt idx="1">
                  <c:v>7.5.1</c:v>
                </c:pt>
                <c:pt idx="2">
                  <c:v>8.3</c:v>
                </c:pt>
                <c:pt idx="3">
                  <c:v>7.2.2</c:v>
                </c:pt>
                <c:pt idx="4">
                  <c:v>8.3</c:v>
                </c:pt>
                <c:pt idx="5">
                  <c:v>7.4.1</c:v>
                </c:pt>
                <c:pt idx="6">
                  <c:v>8.3</c:v>
                </c:pt>
                <c:pt idx="7">
                  <c:v>4.2.4</c:v>
                </c:pt>
                <c:pt idx="8">
                  <c:v>7.1</c:v>
                </c:pt>
                <c:pt idx="9">
                  <c:v>8.2.4</c:v>
                </c:pt>
              </c:strCache>
            </c:strRef>
          </c:xVal>
          <c:yVal>
            <c:numRef>
              <c:f>'9K'!$G$22:$G$31</c:f>
              <c:numCache>
                <c:formatCode>0%</c:formatCode>
                <c:ptCount val="10"/>
                <c:pt idx="0">
                  <c:v>0</c:v>
                </c:pt>
                <c:pt idx="1">
                  <c:v>0.1</c:v>
                </c:pt>
                <c:pt idx="2">
                  <c:v>0.1</c:v>
                </c:pt>
                <c:pt idx="3">
                  <c:v>0.2</c:v>
                </c:pt>
                <c:pt idx="4">
                  <c:v>0.2</c:v>
                </c:pt>
                <c:pt idx="5">
                  <c:v>0.2</c:v>
                </c:pt>
                <c:pt idx="6">
                  <c:v>0.30000000000000004</c:v>
                </c:pt>
                <c:pt idx="7">
                  <c:v>0.30000000000000004</c:v>
                </c:pt>
                <c:pt idx="8">
                  <c:v>0.4</c:v>
                </c:pt>
                <c:pt idx="9">
                  <c:v>0.4</c:v>
                </c:pt>
              </c:numCache>
            </c:numRef>
          </c:yVal>
          <c:smooth val="1"/>
          <c:extLst>
            <c:ext xmlns:c16="http://schemas.microsoft.com/office/drawing/2014/chart" uri="{C3380CC4-5D6E-409C-BE32-E72D297353CC}">
              <c16:uniqueId val="{00000000-5009-41C6-BB6E-9458809643D5}"/>
            </c:ext>
          </c:extLst>
        </c:ser>
        <c:ser>
          <c:idx val="1"/>
          <c:order val="1"/>
          <c:tx>
            <c:strRef>
              <c:f>'9K'!$H$21</c:f>
              <c:strCache>
                <c:ptCount val="1"/>
                <c:pt idx="0">
                  <c:v>B</c:v>
                </c:pt>
              </c:strCache>
            </c:strRef>
          </c:tx>
          <c:spPr>
            <a:ln w="19050"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'9K'!$F$22:$F$31</c:f>
              <c:strCache>
                <c:ptCount val="10"/>
                <c:pt idx="0">
                  <c:v>4.2.4</c:v>
                </c:pt>
                <c:pt idx="1">
                  <c:v>7.5.1</c:v>
                </c:pt>
                <c:pt idx="2">
                  <c:v>8.3</c:v>
                </c:pt>
                <c:pt idx="3">
                  <c:v>7.2.2</c:v>
                </c:pt>
                <c:pt idx="4">
                  <c:v>8.3</c:v>
                </c:pt>
                <c:pt idx="5">
                  <c:v>7.4.1</c:v>
                </c:pt>
                <c:pt idx="6">
                  <c:v>8.3</c:v>
                </c:pt>
                <c:pt idx="7">
                  <c:v>4.2.4</c:v>
                </c:pt>
                <c:pt idx="8">
                  <c:v>7.1</c:v>
                </c:pt>
                <c:pt idx="9">
                  <c:v>8.2.4</c:v>
                </c:pt>
              </c:strCache>
            </c:strRef>
          </c:xVal>
          <c:yVal>
            <c:numRef>
              <c:f>'9K'!$H$22:$H$31</c:f>
              <c:numCache>
                <c:formatCode>0%</c:formatCode>
                <c:ptCount val="10"/>
                <c:pt idx="0">
                  <c:v>0</c:v>
                </c:pt>
                <c:pt idx="1">
                  <c:v>0.1</c:v>
                </c:pt>
                <c:pt idx="2">
                  <c:v>0.1</c:v>
                </c:pt>
                <c:pt idx="3">
                  <c:v>0.2</c:v>
                </c:pt>
                <c:pt idx="4">
                  <c:v>0.2</c:v>
                </c:pt>
                <c:pt idx="5">
                  <c:v>0.30000000000000004</c:v>
                </c:pt>
                <c:pt idx="6">
                  <c:v>0.30000000000000004</c:v>
                </c:pt>
                <c:pt idx="7">
                  <c:v>0.30000000000000004</c:v>
                </c:pt>
                <c:pt idx="8">
                  <c:v>0.4</c:v>
                </c:pt>
                <c:pt idx="9">
                  <c:v>0.5</c:v>
                </c:pt>
              </c:numCache>
            </c:numRef>
          </c:yVal>
          <c:smooth val="1"/>
          <c:extLst>
            <c:ext xmlns:c16="http://schemas.microsoft.com/office/drawing/2014/chart" uri="{C3380CC4-5D6E-409C-BE32-E72D297353CC}">
              <c16:uniqueId val="{00000001-5009-41C6-BB6E-9458809643D5}"/>
            </c:ext>
          </c:extLst>
        </c:ser>
        <c:ser>
          <c:idx val="2"/>
          <c:order val="2"/>
          <c:tx>
            <c:strRef>
              <c:f>'9K'!$I$4</c:f>
              <c:strCache>
                <c:ptCount val="1"/>
                <c:pt idx="0">
                  <c:v>C</c:v>
                </c:pt>
              </c:strCache>
            </c:strRef>
          </c:tx>
          <c:spPr>
            <a:ln w="19050" cap="rnd">
              <a:solidFill>
                <a:srgbClr val="0070C0"/>
              </a:solidFill>
              <a:round/>
            </a:ln>
            <a:effectLst/>
          </c:spPr>
          <c:marker>
            <c:symbol val="circle"/>
            <c:size val="5"/>
            <c:spPr>
              <a:solidFill>
                <a:schemeClr val="accent6">
                  <a:lumMod val="60000"/>
                  <a:lumOff val="40000"/>
                </a:schemeClr>
              </a:solidFill>
              <a:ln w="9525">
                <a:solidFill>
                  <a:srgbClr val="0070C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'9K'!$F$22:$F$31</c:f>
              <c:strCache>
                <c:ptCount val="10"/>
                <c:pt idx="0">
                  <c:v>4.2.4</c:v>
                </c:pt>
                <c:pt idx="1">
                  <c:v>7.5.1</c:v>
                </c:pt>
                <c:pt idx="2">
                  <c:v>8.3</c:v>
                </c:pt>
                <c:pt idx="3">
                  <c:v>7.2.2</c:v>
                </c:pt>
                <c:pt idx="4">
                  <c:v>8.3</c:v>
                </c:pt>
                <c:pt idx="5">
                  <c:v>7.4.1</c:v>
                </c:pt>
                <c:pt idx="6">
                  <c:v>8.3</c:v>
                </c:pt>
                <c:pt idx="7">
                  <c:v>4.2.4</c:v>
                </c:pt>
                <c:pt idx="8">
                  <c:v>7.1</c:v>
                </c:pt>
                <c:pt idx="9">
                  <c:v>8.2.4</c:v>
                </c:pt>
              </c:strCache>
            </c:strRef>
          </c:xVal>
          <c:yVal>
            <c:numRef>
              <c:f>'9K'!$I$22:$I$31</c:f>
              <c:numCache>
                <c:formatCode>0%</c:formatCode>
                <c:ptCount val="10"/>
                <c:pt idx="0">
                  <c:v>0</c:v>
                </c:pt>
                <c:pt idx="1">
                  <c:v>0.1</c:v>
                </c:pt>
                <c:pt idx="2">
                  <c:v>0.1</c:v>
                </c:pt>
                <c:pt idx="3">
                  <c:v>0.2</c:v>
                </c:pt>
                <c:pt idx="4">
                  <c:v>0.30000000000000004</c:v>
                </c:pt>
                <c:pt idx="5">
                  <c:v>0.4</c:v>
                </c:pt>
                <c:pt idx="6">
                  <c:v>0.4</c:v>
                </c:pt>
                <c:pt idx="7">
                  <c:v>0.5</c:v>
                </c:pt>
                <c:pt idx="8">
                  <c:v>0.6</c:v>
                </c:pt>
                <c:pt idx="9">
                  <c:v>0.7</c:v>
                </c:pt>
              </c:numCache>
            </c:numRef>
          </c:yVal>
          <c:smooth val="1"/>
          <c:extLst>
            <c:ext xmlns:c16="http://schemas.microsoft.com/office/drawing/2014/chart" uri="{C3380CC4-5D6E-409C-BE32-E72D297353CC}">
              <c16:uniqueId val="{00000002-5009-41C6-BB6E-9458809643D5}"/>
            </c:ext>
          </c:extLst>
        </c:ser>
        <c:dLbls>
          <c:dLblPos val="t"/>
          <c:showLegendKey val="0"/>
          <c:showVal val="1"/>
          <c:showCatName val="0"/>
          <c:showSerName val="0"/>
          <c:showPercent val="0"/>
          <c:showBubbleSize val="0"/>
        </c:dLbls>
        <c:axId val="585769904"/>
        <c:axId val="287045600"/>
      </c:scatterChart>
      <c:valAx>
        <c:axId val="585769904"/>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No. de Requisitos</a:t>
                </a:r>
                <a:r>
                  <a:rPr lang="es-EC" baseline="0"/>
                  <a:t> </a:t>
                </a:r>
                <a:endParaRPr lang="es-EC"/>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287045600"/>
        <c:crosses val="autoZero"/>
        <c:crossBetween val="midCat"/>
        <c:majorUnit val="1"/>
      </c:valAx>
      <c:valAx>
        <c:axId val="287045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baseline="0"/>
                  <a:t>Nivel de Cumplimiento</a:t>
                </a:r>
                <a:endParaRPr lang="es-EC"/>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58576990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b="1" dirty="0"/>
              <a:t>DESPUÉS</a:t>
            </a:r>
            <a:r>
              <a:rPr lang="es-EC" b="1" baseline="0" dirty="0"/>
              <a:t> DE CERTIFICACIÓN</a:t>
            </a:r>
            <a:endParaRPr lang="es-EC" b="1" dirty="0"/>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scatterChart>
        <c:scatterStyle val="smoothMarker"/>
        <c:varyColors val="0"/>
        <c:ser>
          <c:idx val="0"/>
          <c:order val="0"/>
          <c:tx>
            <c:strRef>
              <c:f>'9K'!$G$21</c:f>
              <c:strCache>
                <c:ptCount val="1"/>
                <c:pt idx="0">
                  <c:v>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'9K'!$F$22:$F$31</c:f>
              <c:strCache>
                <c:ptCount val="10"/>
                <c:pt idx="0">
                  <c:v>4.2.4</c:v>
                </c:pt>
                <c:pt idx="1">
                  <c:v>7.5.1</c:v>
                </c:pt>
                <c:pt idx="2">
                  <c:v>8.3</c:v>
                </c:pt>
                <c:pt idx="3">
                  <c:v>7.2.2</c:v>
                </c:pt>
                <c:pt idx="4">
                  <c:v>8.3</c:v>
                </c:pt>
                <c:pt idx="5">
                  <c:v>7.4.1</c:v>
                </c:pt>
                <c:pt idx="6">
                  <c:v>8.3</c:v>
                </c:pt>
                <c:pt idx="7">
                  <c:v>4.2.4</c:v>
                </c:pt>
                <c:pt idx="8">
                  <c:v>7.1</c:v>
                </c:pt>
                <c:pt idx="9">
                  <c:v>8.2.4</c:v>
                </c:pt>
              </c:strCache>
            </c:strRef>
          </c:xVal>
          <c:yVal>
            <c:numRef>
              <c:f>'9K'!$G$22:$G$31</c:f>
              <c:numCache>
                <c:formatCode>0%</c:formatCode>
                <c:ptCount val="10"/>
                <c:pt idx="0">
                  <c:v>0.1</c:v>
                </c:pt>
                <c:pt idx="1">
                  <c:v>0.2</c:v>
                </c:pt>
                <c:pt idx="2">
                  <c:v>0.30000000000000004</c:v>
                </c:pt>
                <c:pt idx="3">
                  <c:v>0.4</c:v>
                </c:pt>
                <c:pt idx="4">
                  <c:v>0.5</c:v>
                </c:pt>
                <c:pt idx="5">
                  <c:v>0.5</c:v>
                </c:pt>
                <c:pt idx="6">
                  <c:v>0.6</c:v>
                </c:pt>
                <c:pt idx="7">
                  <c:v>0.7</c:v>
                </c:pt>
                <c:pt idx="8">
                  <c:v>0.79999999999999993</c:v>
                </c:pt>
                <c:pt idx="9">
                  <c:v>0.89999999999999991</c:v>
                </c:pt>
              </c:numCache>
            </c:numRef>
          </c:yVal>
          <c:smooth val="1"/>
          <c:extLst>
            <c:ext xmlns:c16="http://schemas.microsoft.com/office/drawing/2014/chart" uri="{C3380CC4-5D6E-409C-BE32-E72D297353CC}">
              <c16:uniqueId val="{00000000-4AD5-4071-AB32-B0B774AA3122}"/>
            </c:ext>
          </c:extLst>
        </c:ser>
        <c:ser>
          <c:idx val="1"/>
          <c:order val="1"/>
          <c:tx>
            <c:strRef>
              <c:f>'9K'!$H$21</c:f>
              <c:strCache>
                <c:ptCount val="1"/>
                <c:pt idx="0">
                  <c:v>B</c:v>
                </c:pt>
              </c:strCache>
            </c:strRef>
          </c:tx>
          <c:spPr>
            <a:ln w="19050"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'9K'!$F$22:$F$31</c:f>
              <c:strCache>
                <c:ptCount val="10"/>
                <c:pt idx="0">
                  <c:v>4.2.4</c:v>
                </c:pt>
                <c:pt idx="1">
                  <c:v>7.5.1</c:v>
                </c:pt>
                <c:pt idx="2">
                  <c:v>8.3</c:v>
                </c:pt>
                <c:pt idx="3">
                  <c:v>7.2.2</c:v>
                </c:pt>
                <c:pt idx="4">
                  <c:v>8.3</c:v>
                </c:pt>
                <c:pt idx="5">
                  <c:v>7.4.1</c:v>
                </c:pt>
                <c:pt idx="6">
                  <c:v>8.3</c:v>
                </c:pt>
                <c:pt idx="7">
                  <c:v>4.2.4</c:v>
                </c:pt>
                <c:pt idx="8">
                  <c:v>7.1</c:v>
                </c:pt>
                <c:pt idx="9">
                  <c:v>8.2.4</c:v>
                </c:pt>
              </c:strCache>
            </c:strRef>
          </c:xVal>
          <c:yVal>
            <c:numRef>
              <c:f>'9K'!$H$22:$H$31</c:f>
              <c:numCache>
                <c:formatCode>0%</c:formatCode>
                <c:ptCount val="10"/>
                <c:pt idx="0">
                  <c:v>0.1</c:v>
                </c:pt>
                <c:pt idx="1">
                  <c:v>0.2</c:v>
                </c:pt>
                <c:pt idx="2">
                  <c:v>0.2</c:v>
                </c:pt>
                <c:pt idx="3">
                  <c:v>0.30000000000000004</c:v>
                </c:pt>
                <c:pt idx="4">
                  <c:v>0.4</c:v>
                </c:pt>
                <c:pt idx="5">
                  <c:v>0.5</c:v>
                </c:pt>
                <c:pt idx="6">
                  <c:v>0.5</c:v>
                </c:pt>
                <c:pt idx="7">
                  <c:v>0.6</c:v>
                </c:pt>
                <c:pt idx="8">
                  <c:v>0.7</c:v>
                </c:pt>
                <c:pt idx="9">
                  <c:v>0.79999999999999993</c:v>
                </c:pt>
              </c:numCache>
            </c:numRef>
          </c:yVal>
          <c:smooth val="1"/>
          <c:extLst>
            <c:ext xmlns:c16="http://schemas.microsoft.com/office/drawing/2014/chart" uri="{C3380CC4-5D6E-409C-BE32-E72D297353CC}">
              <c16:uniqueId val="{00000001-4AD5-4071-AB32-B0B774AA3122}"/>
            </c:ext>
          </c:extLst>
        </c:ser>
        <c:ser>
          <c:idx val="2"/>
          <c:order val="2"/>
          <c:tx>
            <c:strRef>
              <c:f>'9K'!$I$4</c:f>
              <c:strCache>
                <c:ptCount val="1"/>
                <c:pt idx="0">
                  <c:v>C</c:v>
                </c:pt>
              </c:strCache>
            </c:strRef>
          </c:tx>
          <c:spPr>
            <a:ln w="19050" cap="rnd">
              <a:solidFill>
                <a:srgbClr val="0070C0"/>
              </a:solidFill>
              <a:round/>
            </a:ln>
            <a:effectLst/>
          </c:spPr>
          <c:marker>
            <c:symbol val="circle"/>
            <c:size val="5"/>
            <c:spPr>
              <a:solidFill>
                <a:schemeClr val="accent6">
                  <a:lumMod val="60000"/>
                  <a:lumOff val="40000"/>
                </a:schemeClr>
              </a:solidFill>
              <a:ln w="9525">
                <a:solidFill>
                  <a:srgbClr val="0070C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'9K'!$F$22:$F$31</c:f>
              <c:strCache>
                <c:ptCount val="10"/>
                <c:pt idx="0">
                  <c:v>4.2.4</c:v>
                </c:pt>
                <c:pt idx="1">
                  <c:v>7.5.1</c:v>
                </c:pt>
                <c:pt idx="2">
                  <c:v>8.3</c:v>
                </c:pt>
                <c:pt idx="3">
                  <c:v>7.2.2</c:v>
                </c:pt>
                <c:pt idx="4">
                  <c:v>8.3</c:v>
                </c:pt>
                <c:pt idx="5">
                  <c:v>7.4.1</c:v>
                </c:pt>
                <c:pt idx="6">
                  <c:v>8.3</c:v>
                </c:pt>
                <c:pt idx="7">
                  <c:v>4.2.4</c:v>
                </c:pt>
                <c:pt idx="8">
                  <c:v>7.1</c:v>
                </c:pt>
                <c:pt idx="9">
                  <c:v>8.2.4</c:v>
                </c:pt>
              </c:strCache>
            </c:strRef>
          </c:xVal>
          <c:yVal>
            <c:numRef>
              <c:f>'9K'!$I$22:$I$31</c:f>
              <c:numCache>
                <c:formatCode>0%</c:formatCode>
                <c:ptCount val="10"/>
                <c:pt idx="0">
                  <c:v>0</c:v>
                </c:pt>
                <c:pt idx="1">
                  <c:v>0.1</c:v>
                </c:pt>
                <c:pt idx="2">
                  <c:v>0.2</c:v>
                </c:pt>
                <c:pt idx="3">
                  <c:v>0.30000000000000004</c:v>
                </c:pt>
                <c:pt idx="4">
                  <c:v>0.4</c:v>
                </c:pt>
                <c:pt idx="5">
                  <c:v>0.5</c:v>
                </c:pt>
                <c:pt idx="6">
                  <c:v>0.6</c:v>
                </c:pt>
                <c:pt idx="7">
                  <c:v>0.7</c:v>
                </c:pt>
                <c:pt idx="8">
                  <c:v>0.79999999999999993</c:v>
                </c:pt>
                <c:pt idx="9">
                  <c:v>0.89999999999999991</c:v>
                </c:pt>
              </c:numCache>
            </c:numRef>
          </c:yVal>
          <c:smooth val="1"/>
          <c:extLst>
            <c:ext xmlns:c16="http://schemas.microsoft.com/office/drawing/2014/chart" uri="{C3380CC4-5D6E-409C-BE32-E72D297353CC}">
              <c16:uniqueId val="{00000002-4AD5-4071-AB32-B0B774AA3122}"/>
            </c:ext>
          </c:extLst>
        </c:ser>
        <c:dLbls>
          <c:showLegendKey val="0"/>
          <c:showVal val="0"/>
          <c:showCatName val="0"/>
          <c:showSerName val="0"/>
          <c:showPercent val="0"/>
          <c:showBubbleSize val="0"/>
        </c:dLbls>
        <c:axId val="585769904"/>
        <c:axId val="287045600"/>
      </c:scatterChart>
      <c:valAx>
        <c:axId val="585769904"/>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No. de Requisitos</a:t>
                </a:r>
                <a:r>
                  <a:rPr lang="es-EC" baseline="0"/>
                  <a:t> </a:t>
                </a:r>
                <a:endParaRPr lang="es-EC"/>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287045600"/>
        <c:crosses val="autoZero"/>
        <c:crossBetween val="midCat"/>
        <c:majorUnit val="1"/>
      </c:valAx>
      <c:valAx>
        <c:axId val="287045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baseline="0"/>
                  <a:t>Nivel de Cumplimiento</a:t>
                </a:r>
                <a:endParaRPr lang="es-EC"/>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58576990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NIVEL DE CUMPLIMIENTO DE REQUISITOS SISTEMA DE GESTION AMBIENTAL </a:t>
            </a:r>
            <a:r>
              <a:rPr lang="es-EC" sz="1400" b="0" i="0" u="none" strike="noStrike" baseline="0">
                <a:effectLst/>
              </a:rPr>
              <a:t>ISO 14001:2004</a:t>
            </a:r>
            <a:r>
              <a:rPr lang="es-EC"/>
              <a:t>,</a:t>
            </a:r>
            <a:r>
              <a:rPr lang="es-EC" baseline="0"/>
              <a:t> SALUD SEGURIDAD OCUPACIONAL OHSAS 18001:2007</a:t>
            </a:r>
            <a:r>
              <a:rPr lang="es-EC"/>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smoothMarker"/>
        <c:varyColors val="0"/>
        <c:ser>
          <c:idx val="0"/>
          <c:order val="0"/>
          <c:tx>
            <c:strRef>
              <c:f>TABLAS!$E$342:$E$343</c:f>
              <c:strCache>
                <c:ptCount val="2"/>
                <c:pt idx="0">
                  <c:v>NIVEL DE CUMPLIMIENTO</c:v>
                </c:pt>
                <c:pt idx="1">
                  <c:v>ANTES </c:v>
                </c:pt>
              </c:strCache>
            </c:strRef>
          </c:tx>
          <c:spPr>
            <a:ln w="19050" cap="rnd">
              <a:solidFill>
                <a:srgbClr val="0070C0"/>
              </a:solidFill>
              <a:round/>
            </a:ln>
            <a:effectLst/>
          </c:spPr>
          <c:marker>
            <c:symbol val="circle"/>
            <c:size val="5"/>
            <c:spPr>
              <a:solidFill>
                <a:schemeClr val="accent1"/>
              </a:solidFill>
              <a:ln w="9525">
                <a:solidFill>
                  <a:srgbClr val="0070C0"/>
                </a:solidFill>
              </a:ln>
              <a:effectLst/>
            </c:spPr>
          </c:marker>
          <c:xVal>
            <c:multiLvlStrRef>
              <c:f>TABLAS!$C$363:$D$365</c:f>
              <c:multiLvlStrCache>
                <c:ptCount val="3"/>
                <c:lvl>
                  <c:pt idx="0">
                    <c:v>Sistema de gestión del Ambiente ISO 14001:2004 y Salud y Seguridad Ocupacional OSHAS 18001:2007</c:v>
                  </c:pt>
                </c:lvl>
                <c:lvl>
                  <c:pt idx="0">
                    <c:v>A</c:v>
                  </c:pt>
                  <c:pt idx="1">
                    <c:v>B</c:v>
                  </c:pt>
                  <c:pt idx="2">
                    <c:v>C</c:v>
                  </c:pt>
                </c:lvl>
              </c:multiLvlStrCache>
            </c:multiLvlStrRef>
          </c:xVal>
          <c:yVal>
            <c:numRef>
              <c:f>TABLAS!$E$363:$E$365</c:f>
              <c:numCache>
                <c:formatCode>0%</c:formatCode>
                <c:ptCount val="3"/>
                <c:pt idx="0">
                  <c:v>0.48</c:v>
                </c:pt>
                <c:pt idx="1">
                  <c:v>0.59</c:v>
                </c:pt>
                <c:pt idx="2">
                  <c:v>0.79</c:v>
                </c:pt>
              </c:numCache>
            </c:numRef>
          </c:yVal>
          <c:smooth val="1"/>
          <c:extLst>
            <c:ext xmlns:c16="http://schemas.microsoft.com/office/drawing/2014/chart" uri="{C3380CC4-5D6E-409C-BE32-E72D297353CC}">
              <c16:uniqueId val="{00000000-2536-4E3E-93AB-D937EC37856E}"/>
            </c:ext>
          </c:extLst>
        </c:ser>
        <c:ser>
          <c:idx val="1"/>
          <c:order val="1"/>
          <c:tx>
            <c:strRef>
              <c:f>TABLAS!$F$342:$F$343</c:f>
              <c:strCache>
                <c:ptCount val="2"/>
                <c:pt idx="0">
                  <c:v>NIVEL DE CUMPLIMIENTO</c:v>
                </c:pt>
                <c:pt idx="1">
                  <c:v>DESPUÉS</c:v>
                </c:pt>
              </c:strCache>
            </c:strRef>
          </c:tx>
          <c:spPr>
            <a:ln w="19050" cap="rnd">
              <a:solidFill>
                <a:srgbClr val="FF0000"/>
              </a:solidFill>
              <a:round/>
            </a:ln>
            <a:effectLst/>
          </c:spPr>
          <c:marker>
            <c:symbol val="circle"/>
            <c:size val="5"/>
            <c:spPr>
              <a:solidFill>
                <a:schemeClr val="accent2"/>
              </a:solidFill>
              <a:ln w="9525">
                <a:solidFill>
                  <a:srgbClr val="FF0000"/>
                </a:solidFill>
              </a:ln>
              <a:effectLst/>
            </c:spPr>
          </c:marker>
          <c:xVal>
            <c:multiLvlStrRef>
              <c:f>TABLAS!$C$363:$D$365</c:f>
              <c:multiLvlStrCache>
                <c:ptCount val="3"/>
                <c:lvl>
                  <c:pt idx="0">
                    <c:v>Sistema de gestión del Ambiente ISO 14001:2004 y Salud y Seguridad Ocupacional OSHAS 18001:2007</c:v>
                  </c:pt>
                </c:lvl>
                <c:lvl>
                  <c:pt idx="0">
                    <c:v>A</c:v>
                  </c:pt>
                  <c:pt idx="1">
                    <c:v>B</c:v>
                  </c:pt>
                  <c:pt idx="2">
                    <c:v>C</c:v>
                  </c:pt>
                </c:lvl>
              </c:multiLvlStrCache>
            </c:multiLvlStrRef>
          </c:xVal>
          <c:yVal>
            <c:numRef>
              <c:f>TABLAS!$F$363:$F$365</c:f>
              <c:numCache>
                <c:formatCode>0%</c:formatCode>
                <c:ptCount val="3"/>
                <c:pt idx="0">
                  <c:v>0.8</c:v>
                </c:pt>
                <c:pt idx="1">
                  <c:v>0.76</c:v>
                </c:pt>
                <c:pt idx="2">
                  <c:v>0.89</c:v>
                </c:pt>
              </c:numCache>
            </c:numRef>
          </c:yVal>
          <c:smooth val="1"/>
          <c:extLst>
            <c:ext xmlns:c16="http://schemas.microsoft.com/office/drawing/2014/chart" uri="{C3380CC4-5D6E-409C-BE32-E72D297353CC}">
              <c16:uniqueId val="{00000001-2536-4E3E-93AB-D937EC37856E}"/>
            </c:ext>
          </c:extLst>
        </c:ser>
        <c:dLbls>
          <c:showLegendKey val="0"/>
          <c:showVal val="0"/>
          <c:showCatName val="0"/>
          <c:showSerName val="0"/>
          <c:showPercent val="0"/>
          <c:showBubbleSize val="0"/>
        </c:dLbls>
        <c:axId val="491326792"/>
        <c:axId val="491325480"/>
      </c:scatterChart>
      <c:valAx>
        <c:axId val="491326792"/>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91325480"/>
        <c:crosses val="autoZero"/>
        <c:crossBetween val="midCat"/>
      </c:valAx>
      <c:valAx>
        <c:axId val="491325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9132679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200" b="1" dirty="0"/>
              <a:t>ANTES</a:t>
            </a:r>
            <a:r>
              <a:rPr lang="es-EC" sz="1200" b="1" baseline="0" dirty="0"/>
              <a:t> DE CERTIFICACIÓN</a:t>
            </a:r>
            <a:endParaRPr lang="es-EC"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scatterChart>
        <c:scatterStyle val="smoothMarker"/>
        <c:varyColors val="0"/>
        <c:ser>
          <c:idx val="0"/>
          <c:order val="0"/>
          <c:tx>
            <c:strRef>
              <c:f>TABLAS!$L$4</c:f>
              <c:strCache>
                <c:ptCount val="1"/>
                <c:pt idx="0">
                  <c:v>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TABLAS!$C$5:$C$10</c:f>
              <c:strCache>
                <c:ptCount val="6"/>
                <c:pt idx="0">
                  <c:v>4.1</c:v>
                </c:pt>
                <c:pt idx="1">
                  <c:v>4.4.3</c:v>
                </c:pt>
                <c:pt idx="2">
                  <c:v>4.3.2</c:v>
                </c:pt>
                <c:pt idx="3">
                  <c:v>4.4.3
4.5.4</c:v>
                </c:pt>
                <c:pt idx="4">
                  <c:v>4.4.3</c:v>
                </c:pt>
                <c:pt idx="5">
                  <c:v>4.3.2</c:v>
                </c:pt>
              </c:strCache>
            </c:strRef>
          </c:xVal>
          <c:yVal>
            <c:numRef>
              <c:f>TABLAS!$L$5:$L$10</c:f>
              <c:numCache>
                <c:formatCode>0%</c:formatCode>
                <c:ptCount val="6"/>
                <c:pt idx="0">
                  <c:v>0</c:v>
                </c:pt>
                <c:pt idx="1">
                  <c:v>0</c:v>
                </c:pt>
                <c:pt idx="2">
                  <c:v>0.14285714285714285</c:v>
                </c:pt>
                <c:pt idx="3">
                  <c:v>0.14285714285714285</c:v>
                </c:pt>
                <c:pt idx="4">
                  <c:v>0.14285714285714285</c:v>
                </c:pt>
                <c:pt idx="5">
                  <c:v>0.42857142857142855</c:v>
                </c:pt>
              </c:numCache>
            </c:numRef>
          </c:yVal>
          <c:smooth val="1"/>
          <c:extLst>
            <c:ext xmlns:c16="http://schemas.microsoft.com/office/drawing/2014/chart" uri="{C3380CC4-5D6E-409C-BE32-E72D297353CC}">
              <c16:uniqueId val="{00000000-0B1C-465E-80D8-ABA233A6F812}"/>
            </c:ext>
          </c:extLst>
        </c:ser>
        <c:ser>
          <c:idx val="1"/>
          <c:order val="1"/>
          <c:tx>
            <c:strRef>
              <c:f>TABLAS!$M$4</c:f>
              <c:strCache>
                <c:ptCount val="1"/>
                <c:pt idx="0">
                  <c:v>B</c:v>
                </c:pt>
              </c:strCache>
            </c:strRef>
          </c:tx>
          <c:spPr>
            <a:ln w="19050" cap="rnd">
              <a:solidFill>
                <a:srgbClr val="FF0000"/>
              </a:solidFill>
              <a:round/>
            </a:ln>
            <a:effectLst/>
          </c:spPr>
          <c:marker>
            <c:symbol val="circle"/>
            <c:size val="5"/>
            <c:spPr>
              <a:solidFill>
                <a:schemeClr val="accent2"/>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TABLAS!$C$5:$C$10</c:f>
              <c:strCache>
                <c:ptCount val="6"/>
                <c:pt idx="0">
                  <c:v>4.1</c:v>
                </c:pt>
                <c:pt idx="1">
                  <c:v>4.4.3</c:v>
                </c:pt>
                <c:pt idx="2">
                  <c:v>4.3.2</c:v>
                </c:pt>
                <c:pt idx="3">
                  <c:v>4.4.3
4.5.4</c:v>
                </c:pt>
                <c:pt idx="4">
                  <c:v>4.4.3</c:v>
                </c:pt>
                <c:pt idx="5">
                  <c:v>4.3.2</c:v>
                </c:pt>
              </c:strCache>
            </c:strRef>
          </c:xVal>
          <c:yVal>
            <c:numRef>
              <c:f>TABLAS!$M$5:$M$10</c:f>
              <c:numCache>
                <c:formatCode>0%</c:formatCode>
                <c:ptCount val="6"/>
                <c:pt idx="0">
                  <c:v>0.14285714285714285</c:v>
                </c:pt>
                <c:pt idx="1">
                  <c:v>0.14285714285714285</c:v>
                </c:pt>
                <c:pt idx="2">
                  <c:v>0.2857142857142857</c:v>
                </c:pt>
                <c:pt idx="3">
                  <c:v>0.2857142857142857</c:v>
                </c:pt>
                <c:pt idx="4">
                  <c:v>0.2857142857142857</c:v>
                </c:pt>
                <c:pt idx="5">
                  <c:v>0.5714285714285714</c:v>
                </c:pt>
              </c:numCache>
            </c:numRef>
          </c:yVal>
          <c:smooth val="1"/>
          <c:extLst>
            <c:ext xmlns:c16="http://schemas.microsoft.com/office/drawing/2014/chart" uri="{C3380CC4-5D6E-409C-BE32-E72D297353CC}">
              <c16:uniqueId val="{00000001-0B1C-465E-80D8-ABA233A6F812}"/>
            </c:ext>
          </c:extLst>
        </c:ser>
        <c:ser>
          <c:idx val="2"/>
          <c:order val="2"/>
          <c:tx>
            <c:strRef>
              <c:f>TABLAS!$N$4</c:f>
              <c:strCache>
                <c:ptCount val="1"/>
                <c:pt idx="0">
                  <c:v>C</c:v>
                </c:pt>
              </c:strCache>
            </c:strRef>
          </c:tx>
          <c:spPr>
            <a:ln w="19050" cap="rnd">
              <a:solidFill>
                <a:srgbClr val="0070C0"/>
              </a:solidFill>
              <a:round/>
            </a:ln>
            <a:effectLst/>
          </c:spPr>
          <c:marker>
            <c:symbol val="circle"/>
            <c:size val="5"/>
            <c:spPr>
              <a:solidFill>
                <a:schemeClr val="accent3"/>
              </a:solidFill>
              <a:ln w="9525">
                <a:solidFill>
                  <a:srgbClr val="0070C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TABLAS!$C$5:$C$10</c:f>
              <c:strCache>
                <c:ptCount val="6"/>
                <c:pt idx="0">
                  <c:v>4.1</c:v>
                </c:pt>
                <c:pt idx="1">
                  <c:v>4.4.3</c:v>
                </c:pt>
                <c:pt idx="2">
                  <c:v>4.3.2</c:v>
                </c:pt>
                <c:pt idx="3">
                  <c:v>4.4.3
4.5.4</c:v>
                </c:pt>
                <c:pt idx="4">
                  <c:v>4.4.3</c:v>
                </c:pt>
                <c:pt idx="5">
                  <c:v>4.3.2</c:v>
                </c:pt>
              </c:strCache>
            </c:strRef>
          </c:xVal>
          <c:yVal>
            <c:numRef>
              <c:f>TABLAS!$N$5:$N$10</c:f>
              <c:numCache>
                <c:formatCode>0%</c:formatCode>
                <c:ptCount val="6"/>
                <c:pt idx="0">
                  <c:v>0.14285714285714285</c:v>
                </c:pt>
                <c:pt idx="1">
                  <c:v>0.14285714285714285</c:v>
                </c:pt>
                <c:pt idx="2">
                  <c:v>0.2857142857142857</c:v>
                </c:pt>
                <c:pt idx="3">
                  <c:v>0.42857142857142855</c:v>
                </c:pt>
                <c:pt idx="4">
                  <c:v>0.42857142857142855</c:v>
                </c:pt>
                <c:pt idx="5">
                  <c:v>0.71428571428571419</c:v>
                </c:pt>
              </c:numCache>
            </c:numRef>
          </c:yVal>
          <c:smooth val="1"/>
          <c:extLst>
            <c:ext xmlns:c16="http://schemas.microsoft.com/office/drawing/2014/chart" uri="{C3380CC4-5D6E-409C-BE32-E72D297353CC}">
              <c16:uniqueId val="{00000002-0B1C-465E-80D8-ABA233A6F812}"/>
            </c:ext>
          </c:extLst>
        </c:ser>
        <c:dLbls>
          <c:showLegendKey val="0"/>
          <c:showVal val="0"/>
          <c:showCatName val="0"/>
          <c:showSerName val="0"/>
          <c:showPercent val="0"/>
          <c:showBubbleSize val="0"/>
        </c:dLbls>
        <c:axId val="544675504"/>
        <c:axId val="544682720"/>
      </c:scatterChart>
      <c:valAx>
        <c:axId val="544675504"/>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No. de Requisitos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544682720"/>
        <c:crosses val="autoZero"/>
        <c:crossBetween val="midCat"/>
        <c:majorUnit val="1"/>
      </c:valAx>
      <c:valAx>
        <c:axId val="544682720"/>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Nivel de Conformidad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544675504"/>
        <c:crosses val="autoZero"/>
        <c:crossBetween val="midCat"/>
        <c:majorUnit val="0.2"/>
        <c:min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1200" b="1" dirty="0"/>
              <a:t>DESPUÉS</a:t>
            </a:r>
            <a:r>
              <a:rPr lang="es-EC" sz="1200" b="1" baseline="0" dirty="0"/>
              <a:t> DE CERTIFICACIÓN</a:t>
            </a:r>
            <a:endParaRPr lang="es-EC"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scatterChart>
        <c:scatterStyle val="smoothMarker"/>
        <c:varyColors val="0"/>
        <c:ser>
          <c:idx val="0"/>
          <c:order val="0"/>
          <c:tx>
            <c:strRef>
              <c:f>TABLAS!$L$4</c:f>
              <c:strCache>
                <c:ptCount val="1"/>
                <c:pt idx="0">
                  <c:v>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TABLAS!$C$5:$C$10</c:f>
              <c:strCache>
                <c:ptCount val="6"/>
                <c:pt idx="0">
                  <c:v>4.4.3</c:v>
                </c:pt>
                <c:pt idx="1">
                  <c:v>4.4.3</c:v>
                </c:pt>
                <c:pt idx="2">
                  <c:v>4.3.2</c:v>
                </c:pt>
                <c:pt idx="3">
                  <c:v>4.4.3
 4.5.4</c:v>
                </c:pt>
                <c:pt idx="4">
                  <c:v>4.4.3
 4.5.4</c:v>
                </c:pt>
                <c:pt idx="5">
                  <c:v>4.3.2</c:v>
                </c:pt>
              </c:strCache>
            </c:strRef>
          </c:xVal>
          <c:yVal>
            <c:numRef>
              <c:f>TABLAS!$L$5:$L$10</c:f>
              <c:numCache>
                <c:formatCode>0%</c:formatCode>
                <c:ptCount val="6"/>
                <c:pt idx="0">
                  <c:v>0.14285714285714285</c:v>
                </c:pt>
                <c:pt idx="1">
                  <c:v>0.14285714285714285</c:v>
                </c:pt>
                <c:pt idx="2">
                  <c:v>0.2857142857142857</c:v>
                </c:pt>
                <c:pt idx="3">
                  <c:v>0.42857142857142855</c:v>
                </c:pt>
                <c:pt idx="4">
                  <c:v>0.42857142857142855</c:v>
                </c:pt>
                <c:pt idx="5">
                  <c:v>0.71428571428571419</c:v>
                </c:pt>
              </c:numCache>
            </c:numRef>
          </c:yVal>
          <c:smooth val="1"/>
          <c:extLst>
            <c:ext xmlns:c16="http://schemas.microsoft.com/office/drawing/2014/chart" uri="{C3380CC4-5D6E-409C-BE32-E72D297353CC}">
              <c16:uniqueId val="{00000000-7C52-4A71-8779-766F41100839}"/>
            </c:ext>
          </c:extLst>
        </c:ser>
        <c:ser>
          <c:idx val="1"/>
          <c:order val="1"/>
          <c:tx>
            <c:strRef>
              <c:f>TABLAS!$M$4</c:f>
              <c:strCache>
                <c:ptCount val="1"/>
                <c:pt idx="0">
                  <c:v>B</c:v>
                </c:pt>
              </c:strCache>
            </c:strRef>
          </c:tx>
          <c:spPr>
            <a:ln w="19050" cap="rnd">
              <a:solidFill>
                <a:srgbClr val="FF0000"/>
              </a:solidFill>
              <a:round/>
            </a:ln>
            <a:effectLst/>
          </c:spPr>
          <c:marker>
            <c:symbol val="circle"/>
            <c:size val="5"/>
            <c:spPr>
              <a:solidFill>
                <a:schemeClr val="accent2"/>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TABLAS!$C$5:$C$10</c:f>
              <c:strCache>
                <c:ptCount val="6"/>
                <c:pt idx="0">
                  <c:v>4.4.3</c:v>
                </c:pt>
                <c:pt idx="1">
                  <c:v>4.4.3</c:v>
                </c:pt>
                <c:pt idx="2">
                  <c:v>4.3.2</c:v>
                </c:pt>
                <c:pt idx="3">
                  <c:v>4.4.3
 4.5.4</c:v>
                </c:pt>
                <c:pt idx="4">
                  <c:v>4.4.3
 4.5.4</c:v>
                </c:pt>
                <c:pt idx="5">
                  <c:v>4.3.2</c:v>
                </c:pt>
              </c:strCache>
            </c:strRef>
          </c:xVal>
          <c:yVal>
            <c:numRef>
              <c:f>TABLAS!$M$5:$M$10</c:f>
              <c:numCache>
                <c:formatCode>0%</c:formatCode>
                <c:ptCount val="6"/>
                <c:pt idx="0">
                  <c:v>0.14285714285714285</c:v>
                </c:pt>
                <c:pt idx="1">
                  <c:v>0.14285714285714285</c:v>
                </c:pt>
                <c:pt idx="2">
                  <c:v>0.2857142857142857</c:v>
                </c:pt>
                <c:pt idx="3">
                  <c:v>0.2857142857142857</c:v>
                </c:pt>
                <c:pt idx="4">
                  <c:v>0.2857142857142857</c:v>
                </c:pt>
                <c:pt idx="5">
                  <c:v>0.5714285714285714</c:v>
                </c:pt>
              </c:numCache>
            </c:numRef>
          </c:yVal>
          <c:smooth val="1"/>
          <c:extLst>
            <c:ext xmlns:c16="http://schemas.microsoft.com/office/drawing/2014/chart" uri="{C3380CC4-5D6E-409C-BE32-E72D297353CC}">
              <c16:uniqueId val="{00000001-7C52-4A71-8779-766F41100839}"/>
            </c:ext>
          </c:extLst>
        </c:ser>
        <c:ser>
          <c:idx val="2"/>
          <c:order val="2"/>
          <c:tx>
            <c:strRef>
              <c:f>TABLAS!$N$4</c:f>
              <c:strCache>
                <c:ptCount val="1"/>
                <c:pt idx="0">
                  <c:v>C</c:v>
                </c:pt>
              </c:strCache>
            </c:strRef>
          </c:tx>
          <c:spPr>
            <a:ln w="19050" cap="rnd">
              <a:solidFill>
                <a:srgbClr val="0070C0"/>
              </a:solidFill>
              <a:round/>
            </a:ln>
            <a:effectLst/>
          </c:spPr>
          <c:marker>
            <c:symbol val="circle"/>
            <c:size val="5"/>
            <c:spPr>
              <a:solidFill>
                <a:schemeClr val="accent3"/>
              </a:solidFill>
              <a:ln w="9525">
                <a:solidFill>
                  <a:srgbClr val="0070C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TABLAS!$C$5:$C$10</c:f>
              <c:strCache>
                <c:ptCount val="6"/>
                <c:pt idx="0">
                  <c:v>4.4.3</c:v>
                </c:pt>
                <c:pt idx="1">
                  <c:v>4.4.3</c:v>
                </c:pt>
                <c:pt idx="2">
                  <c:v>4.3.2</c:v>
                </c:pt>
                <c:pt idx="3">
                  <c:v>4.4.3
 4.5.4</c:v>
                </c:pt>
                <c:pt idx="4">
                  <c:v>4.4.3
 4.5.4</c:v>
                </c:pt>
                <c:pt idx="5">
                  <c:v>4.3.2</c:v>
                </c:pt>
              </c:strCache>
            </c:strRef>
          </c:xVal>
          <c:yVal>
            <c:numRef>
              <c:f>TABLAS!$N$5:$N$10</c:f>
              <c:numCache>
                <c:formatCode>0%</c:formatCode>
                <c:ptCount val="6"/>
                <c:pt idx="0">
                  <c:v>0.14285714285714285</c:v>
                </c:pt>
                <c:pt idx="1">
                  <c:v>0.14285714285714285</c:v>
                </c:pt>
                <c:pt idx="2">
                  <c:v>0.2857142857142857</c:v>
                </c:pt>
                <c:pt idx="3">
                  <c:v>0.42857142857142855</c:v>
                </c:pt>
                <c:pt idx="4">
                  <c:v>0.5714285714285714</c:v>
                </c:pt>
                <c:pt idx="5">
                  <c:v>0.8571428571428571</c:v>
                </c:pt>
              </c:numCache>
            </c:numRef>
          </c:yVal>
          <c:smooth val="1"/>
          <c:extLst>
            <c:ext xmlns:c16="http://schemas.microsoft.com/office/drawing/2014/chart" uri="{C3380CC4-5D6E-409C-BE32-E72D297353CC}">
              <c16:uniqueId val="{00000002-7C52-4A71-8779-766F41100839}"/>
            </c:ext>
          </c:extLst>
        </c:ser>
        <c:dLbls>
          <c:showLegendKey val="0"/>
          <c:showVal val="0"/>
          <c:showCatName val="0"/>
          <c:showSerName val="0"/>
          <c:showPercent val="0"/>
          <c:showBubbleSize val="0"/>
        </c:dLbls>
        <c:axId val="544675504"/>
        <c:axId val="544682720"/>
      </c:scatterChart>
      <c:valAx>
        <c:axId val="544675504"/>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No. de Requisitos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544682720"/>
        <c:crosses val="autoZero"/>
        <c:crossBetween val="midCat"/>
        <c:majorUnit val="1"/>
      </c:valAx>
      <c:valAx>
        <c:axId val="54468272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Nivel de Conformidad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544675504"/>
        <c:crosses val="autoZero"/>
        <c:crossBetween val="midCat"/>
        <c:majorUnit val="0.2"/>
        <c:min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2-11T20:47:28.607" idx="7">
    <p:pos x="10" y="10"/>
    <p:text>Se escogio petroamazonas por el grado de participación</p:text>
    <p:extLst>
      <p:ext uri="{C676402C-5697-4E1C-873F-D02D1690AC5C}">
        <p15:threadingInfo xmlns:p15="http://schemas.microsoft.com/office/powerpoint/2012/main" timeZoneBias="300"/>
      </p:ext>
    </p:extLst>
  </p:cm>
  <p:cm authorId="1" dt="2019-02-11T20:50:24.723" idx="8">
    <p:pos x="146" y="146"/>
    <p:text>Vicky preguntas de investigación</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E84AF8-1D10-4F13-8B6A-3978DC305B56}" type="doc">
      <dgm:prSet loTypeId="urn:microsoft.com/office/officeart/2008/layout/VerticalCurvedList" loCatId="list" qsTypeId="urn:microsoft.com/office/officeart/2005/8/quickstyle/3d3" qsCatId="3D" csTypeId="urn:microsoft.com/office/officeart/2005/8/colors/accent2_5" csCatId="accent2" phldr="1"/>
      <dgm:spPr/>
      <dgm:t>
        <a:bodyPr/>
        <a:lstStyle/>
        <a:p>
          <a:endParaRPr lang="es-EC"/>
        </a:p>
      </dgm:t>
    </dgm:pt>
    <dgm:pt modelId="{F899BDDE-62E2-4A5D-8F8E-848485D1653E}" type="pres">
      <dgm:prSet presAssocID="{90E84AF8-1D10-4F13-8B6A-3978DC305B56}" presName="Name0" presStyleCnt="0">
        <dgm:presLayoutVars>
          <dgm:chMax val="7"/>
          <dgm:chPref val="7"/>
          <dgm:dir/>
        </dgm:presLayoutVars>
      </dgm:prSet>
      <dgm:spPr/>
    </dgm:pt>
    <dgm:pt modelId="{D631420C-AD5A-4736-A06D-C6B234BA614A}" type="pres">
      <dgm:prSet presAssocID="{90E84AF8-1D10-4F13-8B6A-3978DC305B56}" presName="Name1" presStyleCnt="0"/>
      <dgm:spPr/>
    </dgm:pt>
    <dgm:pt modelId="{73F040A3-C904-4A0E-9A7E-C098E2781D42}" type="pres">
      <dgm:prSet presAssocID="{90E84AF8-1D10-4F13-8B6A-3978DC305B56}" presName="cycle" presStyleCnt="0"/>
      <dgm:spPr/>
    </dgm:pt>
    <dgm:pt modelId="{7B323B81-5342-4676-95C7-52E562BB839D}" type="pres">
      <dgm:prSet presAssocID="{90E84AF8-1D10-4F13-8B6A-3978DC305B56}" presName="srcNode" presStyleLbl="node1" presStyleIdx="0" presStyleCnt="0"/>
      <dgm:spPr/>
    </dgm:pt>
    <dgm:pt modelId="{0E1656E1-3328-4C80-937E-FFD5A1FE9977}" type="pres">
      <dgm:prSet presAssocID="{90E84AF8-1D10-4F13-8B6A-3978DC305B56}" presName="conn" presStyleLbl="parChTrans1D2" presStyleIdx="0" presStyleCnt="1"/>
      <dgm:spPr/>
    </dgm:pt>
    <dgm:pt modelId="{A3A92EA8-8F49-4C22-96E9-104A16E22A51}" type="pres">
      <dgm:prSet presAssocID="{90E84AF8-1D10-4F13-8B6A-3978DC305B56}" presName="extraNode" presStyleLbl="node1" presStyleIdx="0" presStyleCnt="0"/>
      <dgm:spPr/>
    </dgm:pt>
    <dgm:pt modelId="{28FF0DB4-42A8-44C6-9E3D-CA6E48ABFDAC}" type="pres">
      <dgm:prSet presAssocID="{90E84AF8-1D10-4F13-8B6A-3978DC305B56}" presName="dstNode" presStyleLbl="node1" presStyleIdx="0" presStyleCnt="0"/>
      <dgm:spPr/>
    </dgm:pt>
  </dgm:ptLst>
  <dgm:cxnLst>
    <dgm:cxn modelId="{13674070-741E-4D63-9BB4-7047FB373FB4}" type="presOf" srcId="{90E84AF8-1D10-4F13-8B6A-3978DC305B56}" destId="{F899BDDE-62E2-4A5D-8F8E-848485D1653E}" srcOrd="0" destOrd="0" presId="urn:microsoft.com/office/officeart/2008/layout/VerticalCurvedList"/>
    <dgm:cxn modelId="{ECE2B062-A338-47B8-914B-2A30B0AC6B23}" type="presParOf" srcId="{F899BDDE-62E2-4A5D-8F8E-848485D1653E}" destId="{D631420C-AD5A-4736-A06D-C6B234BA614A}" srcOrd="0" destOrd="0" presId="urn:microsoft.com/office/officeart/2008/layout/VerticalCurvedList"/>
    <dgm:cxn modelId="{57800380-3FE4-480B-B8F6-F538406C5A00}" type="presParOf" srcId="{D631420C-AD5A-4736-A06D-C6B234BA614A}" destId="{73F040A3-C904-4A0E-9A7E-C098E2781D42}" srcOrd="0" destOrd="0" presId="urn:microsoft.com/office/officeart/2008/layout/VerticalCurvedList"/>
    <dgm:cxn modelId="{02110563-E68B-457F-81C2-11DF8234FFD6}" type="presParOf" srcId="{73F040A3-C904-4A0E-9A7E-C098E2781D42}" destId="{7B323B81-5342-4676-95C7-52E562BB839D}" srcOrd="0" destOrd="0" presId="urn:microsoft.com/office/officeart/2008/layout/VerticalCurvedList"/>
    <dgm:cxn modelId="{B942261A-69BC-4B6A-B97E-745EABC69759}" type="presParOf" srcId="{73F040A3-C904-4A0E-9A7E-C098E2781D42}" destId="{0E1656E1-3328-4C80-937E-FFD5A1FE9977}" srcOrd="1" destOrd="0" presId="urn:microsoft.com/office/officeart/2008/layout/VerticalCurvedList"/>
    <dgm:cxn modelId="{497249B8-003A-4792-A664-6AC98C2BB816}" type="presParOf" srcId="{73F040A3-C904-4A0E-9A7E-C098E2781D42}" destId="{A3A92EA8-8F49-4C22-96E9-104A16E22A51}" srcOrd="2" destOrd="0" presId="urn:microsoft.com/office/officeart/2008/layout/VerticalCurvedList"/>
    <dgm:cxn modelId="{451B34B9-F634-426D-99D5-A330603A5BFC}" type="presParOf" srcId="{73F040A3-C904-4A0E-9A7E-C098E2781D42}" destId="{28FF0DB4-42A8-44C6-9E3D-CA6E48ABFDAC}" srcOrd="3"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945300-7016-4E23-B6D1-CA77CC23152F}"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EC"/>
        </a:p>
      </dgm:t>
    </dgm:pt>
    <dgm:pt modelId="{7C3FD030-5069-44D0-9E00-F45F4DDA7EEB}">
      <dgm:prSet phldrT="[Texto]" custT="1"/>
      <dgm:spPr/>
      <dgm:t>
        <a:bodyPr/>
        <a:lstStyle/>
        <a:p>
          <a:r>
            <a:rPr lang="es-ES" sz="2000" kern="1200" dirty="0">
              <a:solidFill>
                <a:prstClr val="white"/>
              </a:solidFill>
              <a:latin typeface="Times New Roman" panose="02020603050405020304" pitchFamily="18" charset="0"/>
              <a:ea typeface="+mn-ea"/>
              <a:cs typeface="Times New Roman" panose="02020603050405020304" pitchFamily="18" charset="0"/>
            </a:rPr>
            <a:t>4.1 </a:t>
          </a:r>
          <a:r>
            <a:rPr lang="es-EC" sz="2000" kern="1200" dirty="0">
              <a:latin typeface="Times New Roman" panose="02020603050405020304" pitchFamily="18" charset="0"/>
              <a:cs typeface="Times New Roman" panose="02020603050405020304" pitchFamily="18" charset="0"/>
            </a:rPr>
            <a:t>Requisitos Generales</a:t>
          </a:r>
          <a:endParaRPr lang="es-EC" sz="2400" kern="1200" dirty="0">
            <a:latin typeface="Times New Roman" panose="02020603050405020304" pitchFamily="18" charset="0"/>
            <a:cs typeface="Times New Roman" panose="02020603050405020304" pitchFamily="18" charset="0"/>
          </a:endParaRPr>
        </a:p>
      </dgm:t>
    </dgm:pt>
    <dgm:pt modelId="{852595AE-7B50-4B43-85CA-B9121CF00774}" type="parTrans" cxnId="{9D27150A-D4B3-4FBB-95EB-32B4664DD9C0}">
      <dgm:prSet/>
      <dgm:spPr/>
      <dgm:t>
        <a:bodyPr/>
        <a:lstStyle/>
        <a:p>
          <a:endParaRPr lang="es-EC" sz="2400">
            <a:latin typeface="Times New Roman" panose="02020603050405020304" pitchFamily="18" charset="0"/>
            <a:cs typeface="Times New Roman" panose="02020603050405020304" pitchFamily="18" charset="0"/>
          </a:endParaRPr>
        </a:p>
      </dgm:t>
    </dgm:pt>
    <dgm:pt modelId="{7A0FD13F-D2B2-4769-9578-9EFB1192B0B6}" type="sibTrans" cxnId="{9D27150A-D4B3-4FBB-95EB-32B4664DD9C0}">
      <dgm:prSet/>
      <dgm:spPr/>
      <dgm:t>
        <a:bodyPr/>
        <a:lstStyle/>
        <a:p>
          <a:endParaRPr lang="es-EC" sz="2400">
            <a:latin typeface="Times New Roman" panose="02020603050405020304" pitchFamily="18" charset="0"/>
            <a:cs typeface="Times New Roman" panose="02020603050405020304" pitchFamily="18" charset="0"/>
          </a:endParaRPr>
        </a:p>
      </dgm:t>
    </dgm:pt>
    <dgm:pt modelId="{1737D3EE-6EC7-466F-92B0-0A1932F5AF28}">
      <dgm:prSet phldrT="[Texto]" custT="1"/>
      <dgm:spPr/>
      <dgm:t>
        <a:bodyPr/>
        <a:lstStyle/>
        <a:p>
          <a:r>
            <a:rPr lang="es-EC" sz="1400" dirty="0">
              <a:latin typeface="Times New Roman" panose="02020603050405020304" pitchFamily="18" charset="0"/>
              <a:cs typeface="Times New Roman" panose="02020603050405020304" pitchFamily="18" charset="0"/>
            </a:rPr>
            <a:t>Establecer, documentar, implementar, mantener y mejorar continuamente SGA</a:t>
          </a:r>
        </a:p>
      </dgm:t>
    </dgm:pt>
    <dgm:pt modelId="{6CD095D9-32F7-4AC5-A486-71F5CE58EC44}" type="parTrans" cxnId="{8FE30B5B-F068-4FA2-87FF-F51138E4B2E7}">
      <dgm:prSet/>
      <dgm:spPr/>
      <dgm:t>
        <a:bodyPr/>
        <a:lstStyle/>
        <a:p>
          <a:endParaRPr lang="es-EC" sz="2400">
            <a:latin typeface="Times New Roman" panose="02020603050405020304" pitchFamily="18" charset="0"/>
            <a:cs typeface="Times New Roman" panose="02020603050405020304" pitchFamily="18" charset="0"/>
          </a:endParaRPr>
        </a:p>
      </dgm:t>
    </dgm:pt>
    <dgm:pt modelId="{327051D7-EF56-49CF-A22E-83F710835525}" type="sibTrans" cxnId="{8FE30B5B-F068-4FA2-87FF-F51138E4B2E7}">
      <dgm:prSet/>
      <dgm:spPr/>
      <dgm:t>
        <a:bodyPr/>
        <a:lstStyle/>
        <a:p>
          <a:endParaRPr lang="es-EC" sz="2400">
            <a:latin typeface="Times New Roman" panose="02020603050405020304" pitchFamily="18" charset="0"/>
            <a:cs typeface="Times New Roman" panose="02020603050405020304" pitchFamily="18" charset="0"/>
          </a:endParaRPr>
        </a:p>
      </dgm:t>
    </dgm:pt>
    <dgm:pt modelId="{6E47B9EF-3DFB-4A4E-8A99-4D4FC1F64E3B}">
      <dgm:prSet phldrT="[Texto]" custT="1"/>
      <dgm:spPr/>
      <dgm:t>
        <a:bodyPr/>
        <a:lstStyle/>
        <a:p>
          <a:r>
            <a:rPr lang="es-EC" sz="2400" dirty="0">
              <a:latin typeface="Times New Roman" panose="02020603050405020304" pitchFamily="18" charset="0"/>
              <a:cs typeface="Times New Roman" panose="02020603050405020304" pitchFamily="18" charset="0"/>
            </a:rPr>
            <a:t>4.2 Política Ambiental</a:t>
          </a:r>
        </a:p>
      </dgm:t>
    </dgm:pt>
    <dgm:pt modelId="{28346DA2-BB91-400F-8CF9-1E0AE1837A19}" type="parTrans" cxnId="{AEE34073-AAB3-4A45-96A9-B7E59016E41D}">
      <dgm:prSet/>
      <dgm:spPr/>
      <dgm:t>
        <a:bodyPr/>
        <a:lstStyle/>
        <a:p>
          <a:endParaRPr lang="es-EC" sz="2400">
            <a:latin typeface="Times New Roman" panose="02020603050405020304" pitchFamily="18" charset="0"/>
            <a:cs typeface="Times New Roman" panose="02020603050405020304" pitchFamily="18" charset="0"/>
          </a:endParaRPr>
        </a:p>
      </dgm:t>
    </dgm:pt>
    <dgm:pt modelId="{12AFD222-F2C5-4593-B2BF-E459B7606ACE}" type="sibTrans" cxnId="{AEE34073-AAB3-4A45-96A9-B7E59016E41D}">
      <dgm:prSet/>
      <dgm:spPr/>
      <dgm:t>
        <a:bodyPr/>
        <a:lstStyle/>
        <a:p>
          <a:endParaRPr lang="es-EC" sz="2400">
            <a:latin typeface="Times New Roman" panose="02020603050405020304" pitchFamily="18" charset="0"/>
            <a:cs typeface="Times New Roman" panose="02020603050405020304" pitchFamily="18" charset="0"/>
          </a:endParaRPr>
        </a:p>
      </dgm:t>
    </dgm:pt>
    <dgm:pt modelId="{87349C6C-FF9D-4DF9-ADAB-6F08E058E691}">
      <dgm:prSet phldrT="[Texto]" custT="1"/>
      <dgm:spPr/>
      <dgm:t>
        <a:bodyPr/>
        <a:lstStyle/>
        <a:p>
          <a:r>
            <a:rPr lang="es-EC" sz="1400" dirty="0">
              <a:latin typeface="Times New Roman" panose="02020603050405020304" pitchFamily="18" charset="0"/>
              <a:cs typeface="Times New Roman" panose="02020603050405020304" pitchFamily="18" charset="0"/>
            </a:rPr>
            <a:t>Definir la política ambiental</a:t>
          </a:r>
        </a:p>
      </dgm:t>
    </dgm:pt>
    <dgm:pt modelId="{53690C58-69CB-424C-A5F1-BE966842C4FF}" type="parTrans" cxnId="{364B429C-2B17-4548-9AB5-51D2A2E87E74}">
      <dgm:prSet/>
      <dgm:spPr/>
      <dgm:t>
        <a:bodyPr/>
        <a:lstStyle/>
        <a:p>
          <a:endParaRPr lang="es-EC" sz="2400">
            <a:latin typeface="Times New Roman" panose="02020603050405020304" pitchFamily="18" charset="0"/>
            <a:cs typeface="Times New Roman" panose="02020603050405020304" pitchFamily="18" charset="0"/>
          </a:endParaRPr>
        </a:p>
      </dgm:t>
    </dgm:pt>
    <dgm:pt modelId="{CDC9AB18-0232-4ECB-B0E4-D263EFD28B60}" type="sibTrans" cxnId="{364B429C-2B17-4548-9AB5-51D2A2E87E74}">
      <dgm:prSet/>
      <dgm:spPr/>
      <dgm:t>
        <a:bodyPr/>
        <a:lstStyle/>
        <a:p>
          <a:endParaRPr lang="es-EC" sz="2400">
            <a:latin typeface="Times New Roman" panose="02020603050405020304" pitchFamily="18" charset="0"/>
            <a:cs typeface="Times New Roman" panose="02020603050405020304" pitchFamily="18" charset="0"/>
          </a:endParaRPr>
        </a:p>
      </dgm:t>
    </dgm:pt>
    <dgm:pt modelId="{C141F9DF-3965-4CF7-A3DE-614BB2DC4E7D}">
      <dgm:prSet phldrT="[Texto]" custT="1"/>
      <dgm:spPr/>
      <dgm:t>
        <a:bodyPr/>
        <a:lstStyle/>
        <a:p>
          <a:r>
            <a:rPr lang="es-ES" sz="2400" dirty="0">
              <a:latin typeface="Times New Roman" panose="02020603050405020304" pitchFamily="18" charset="0"/>
              <a:cs typeface="Times New Roman" panose="02020603050405020304" pitchFamily="18" charset="0"/>
            </a:rPr>
            <a:t>4.5 Verificación </a:t>
          </a:r>
          <a:endParaRPr lang="es-EC" sz="2400" dirty="0">
            <a:latin typeface="Times New Roman" panose="02020603050405020304" pitchFamily="18" charset="0"/>
            <a:cs typeface="Times New Roman" panose="02020603050405020304" pitchFamily="18" charset="0"/>
          </a:endParaRPr>
        </a:p>
      </dgm:t>
    </dgm:pt>
    <dgm:pt modelId="{B3332ED4-1B2A-4C21-A9B5-96A52D4CC7C0}" type="parTrans" cxnId="{46BEE9A9-96DF-4F5B-B263-84479E730C19}">
      <dgm:prSet/>
      <dgm:spPr/>
      <dgm:t>
        <a:bodyPr/>
        <a:lstStyle/>
        <a:p>
          <a:endParaRPr lang="es-EC" sz="2400">
            <a:latin typeface="Times New Roman" panose="02020603050405020304" pitchFamily="18" charset="0"/>
            <a:cs typeface="Times New Roman" panose="02020603050405020304" pitchFamily="18" charset="0"/>
          </a:endParaRPr>
        </a:p>
      </dgm:t>
    </dgm:pt>
    <dgm:pt modelId="{303C735B-A7DF-472E-AA80-D6896EE2C05E}" type="sibTrans" cxnId="{46BEE9A9-96DF-4F5B-B263-84479E730C19}">
      <dgm:prSet/>
      <dgm:spPr/>
      <dgm:t>
        <a:bodyPr/>
        <a:lstStyle/>
        <a:p>
          <a:endParaRPr lang="es-EC" sz="2400">
            <a:latin typeface="Times New Roman" panose="02020603050405020304" pitchFamily="18" charset="0"/>
            <a:cs typeface="Times New Roman" panose="02020603050405020304" pitchFamily="18" charset="0"/>
          </a:endParaRPr>
        </a:p>
      </dgm:t>
    </dgm:pt>
    <dgm:pt modelId="{1FCB126B-AB68-447F-9DF9-AC94BF4DC7AB}">
      <dgm:prSet phldrT="[Texto]" custT="1"/>
      <dgm:spPr/>
      <dgm:t>
        <a:bodyPr/>
        <a:lstStyle/>
        <a:p>
          <a:r>
            <a:rPr lang="es-EC" sz="1400" dirty="0">
              <a:latin typeface="Times New Roman" panose="02020603050405020304" pitchFamily="18" charset="0"/>
              <a:cs typeface="Times New Roman" panose="02020603050405020304" pitchFamily="18" charset="0"/>
            </a:rPr>
            <a:t>Seguimiento y medición, Auditoría interna</a:t>
          </a:r>
        </a:p>
      </dgm:t>
    </dgm:pt>
    <dgm:pt modelId="{DA678F00-F18A-4CA1-BC96-DBFCC0267608}" type="parTrans" cxnId="{B10314D0-B555-49A6-9C45-13595402A121}">
      <dgm:prSet/>
      <dgm:spPr/>
      <dgm:t>
        <a:bodyPr/>
        <a:lstStyle/>
        <a:p>
          <a:endParaRPr lang="es-EC" sz="2400">
            <a:latin typeface="Times New Roman" panose="02020603050405020304" pitchFamily="18" charset="0"/>
            <a:cs typeface="Times New Roman" panose="02020603050405020304" pitchFamily="18" charset="0"/>
          </a:endParaRPr>
        </a:p>
      </dgm:t>
    </dgm:pt>
    <dgm:pt modelId="{38FB92C1-BA0C-4895-9130-01B295DED2DF}" type="sibTrans" cxnId="{B10314D0-B555-49A6-9C45-13595402A121}">
      <dgm:prSet/>
      <dgm:spPr/>
      <dgm:t>
        <a:bodyPr/>
        <a:lstStyle/>
        <a:p>
          <a:endParaRPr lang="es-EC" sz="2400">
            <a:latin typeface="Times New Roman" panose="02020603050405020304" pitchFamily="18" charset="0"/>
            <a:cs typeface="Times New Roman" panose="02020603050405020304" pitchFamily="18" charset="0"/>
          </a:endParaRPr>
        </a:p>
      </dgm:t>
    </dgm:pt>
    <dgm:pt modelId="{A793E593-F00F-420F-B6CA-CDB4A12B4DFE}">
      <dgm:prSet phldrT="[Texto]" custT="1"/>
      <dgm:spPr/>
      <dgm:t>
        <a:bodyPr/>
        <a:lstStyle/>
        <a:p>
          <a:r>
            <a:rPr lang="es-EC" sz="2400" dirty="0">
              <a:latin typeface="Times New Roman" panose="02020603050405020304" pitchFamily="18" charset="0"/>
              <a:cs typeface="Times New Roman" panose="02020603050405020304" pitchFamily="18" charset="0"/>
            </a:rPr>
            <a:t>4.3 Planificación </a:t>
          </a:r>
        </a:p>
      </dgm:t>
    </dgm:pt>
    <dgm:pt modelId="{F2AC402C-578C-4349-BFC8-39964EFC8229}" type="parTrans" cxnId="{19BA59E5-F502-4DC3-987A-428484308C63}">
      <dgm:prSet/>
      <dgm:spPr/>
      <dgm:t>
        <a:bodyPr/>
        <a:lstStyle/>
        <a:p>
          <a:endParaRPr lang="es-EC" sz="2400">
            <a:latin typeface="Times New Roman" panose="02020603050405020304" pitchFamily="18" charset="0"/>
            <a:cs typeface="Times New Roman" panose="02020603050405020304" pitchFamily="18" charset="0"/>
          </a:endParaRPr>
        </a:p>
      </dgm:t>
    </dgm:pt>
    <dgm:pt modelId="{BAF9C246-75FD-42C6-92D6-E8E64A51379C}" type="sibTrans" cxnId="{19BA59E5-F502-4DC3-987A-428484308C63}">
      <dgm:prSet/>
      <dgm:spPr/>
      <dgm:t>
        <a:bodyPr/>
        <a:lstStyle/>
        <a:p>
          <a:endParaRPr lang="es-EC" sz="2400">
            <a:latin typeface="Times New Roman" panose="02020603050405020304" pitchFamily="18" charset="0"/>
            <a:cs typeface="Times New Roman" panose="02020603050405020304" pitchFamily="18" charset="0"/>
          </a:endParaRPr>
        </a:p>
      </dgm:t>
    </dgm:pt>
    <dgm:pt modelId="{6B2BC143-866B-46A8-B9FA-0C2AA2531D20}">
      <dgm:prSet phldrT="[Texto]" custT="1"/>
      <dgm:spPr/>
      <dgm:t>
        <a:bodyPr/>
        <a:lstStyle/>
        <a:p>
          <a:r>
            <a:rPr lang="es-EC" sz="1400" dirty="0">
              <a:latin typeface="Times New Roman" panose="02020603050405020304" pitchFamily="18" charset="0"/>
              <a:cs typeface="Times New Roman" panose="02020603050405020304" pitchFamily="18" charset="0"/>
            </a:rPr>
            <a:t>Aspectos</a:t>
          </a:r>
          <a:r>
            <a:rPr lang="es-EC" sz="1400" baseline="0" dirty="0">
              <a:latin typeface="Times New Roman" panose="02020603050405020304" pitchFamily="18" charset="0"/>
              <a:cs typeface="Times New Roman" panose="02020603050405020304" pitchFamily="18" charset="0"/>
            </a:rPr>
            <a:t>  Ambientales, r</a:t>
          </a:r>
          <a:r>
            <a:rPr lang="es-EC" sz="1400" dirty="0">
              <a:latin typeface="Times New Roman" panose="02020603050405020304" pitchFamily="18" charset="0"/>
              <a:cs typeface="Times New Roman" panose="02020603050405020304" pitchFamily="18" charset="0"/>
            </a:rPr>
            <a:t>equisitos legales y otros requisitos; Objetivos, metas y programas</a:t>
          </a:r>
        </a:p>
      </dgm:t>
    </dgm:pt>
    <dgm:pt modelId="{C287E8B5-7D20-400B-A231-97C788651D39}" type="parTrans" cxnId="{5DD6CAAC-8FE0-41F6-A892-6DD41B8BCB67}">
      <dgm:prSet/>
      <dgm:spPr/>
      <dgm:t>
        <a:bodyPr/>
        <a:lstStyle/>
        <a:p>
          <a:endParaRPr lang="es-EC" sz="2400">
            <a:latin typeface="Times New Roman" panose="02020603050405020304" pitchFamily="18" charset="0"/>
            <a:cs typeface="Times New Roman" panose="02020603050405020304" pitchFamily="18" charset="0"/>
          </a:endParaRPr>
        </a:p>
      </dgm:t>
    </dgm:pt>
    <dgm:pt modelId="{6FD970F8-6E64-4E86-8546-2CECBC9C3A03}" type="sibTrans" cxnId="{5DD6CAAC-8FE0-41F6-A892-6DD41B8BCB67}">
      <dgm:prSet/>
      <dgm:spPr/>
      <dgm:t>
        <a:bodyPr/>
        <a:lstStyle/>
        <a:p>
          <a:endParaRPr lang="es-EC" sz="2400">
            <a:latin typeface="Times New Roman" panose="02020603050405020304" pitchFamily="18" charset="0"/>
            <a:cs typeface="Times New Roman" panose="02020603050405020304" pitchFamily="18" charset="0"/>
          </a:endParaRPr>
        </a:p>
      </dgm:t>
    </dgm:pt>
    <dgm:pt modelId="{75528F27-01C6-4186-BB5C-5646A3B054EB}">
      <dgm:prSet phldrT="[Texto]" custT="1"/>
      <dgm:spPr/>
      <dgm:t>
        <a:bodyPr/>
        <a:lstStyle/>
        <a:p>
          <a:r>
            <a:rPr lang="es-EC" sz="2400" dirty="0">
              <a:latin typeface="Times New Roman" panose="02020603050405020304" pitchFamily="18" charset="0"/>
              <a:cs typeface="Times New Roman" panose="02020603050405020304" pitchFamily="18" charset="0"/>
            </a:rPr>
            <a:t>4.4 Implementación y operación</a:t>
          </a:r>
        </a:p>
      </dgm:t>
    </dgm:pt>
    <dgm:pt modelId="{1DF9F3ED-1293-422B-9054-A192117090C8}" type="parTrans" cxnId="{55F0A594-1D8A-4FE0-8F57-0B0497191D20}">
      <dgm:prSet/>
      <dgm:spPr/>
      <dgm:t>
        <a:bodyPr/>
        <a:lstStyle/>
        <a:p>
          <a:endParaRPr lang="es-EC" sz="2400">
            <a:latin typeface="Times New Roman" panose="02020603050405020304" pitchFamily="18" charset="0"/>
            <a:cs typeface="Times New Roman" panose="02020603050405020304" pitchFamily="18" charset="0"/>
          </a:endParaRPr>
        </a:p>
      </dgm:t>
    </dgm:pt>
    <dgm:pt modelId="{2B6FF061-C1C0-42CB-86E1-C84B88C8EC85}" type="sibTrans" cxnId="{55F0A594-1D8A-4FE0-8F57-0B0497191D20}">
      <dgm:prSet/>
      <dgm:spPr/>
      <dgm:t>
        <a:bodyPr/>
        <a:lstStyle/>
        <a:p>
          <a:endParaRPr lang="es-EC" sz="2400">
            <a:latin typeface="Times New Roman" panose="02020603050405020304" pitchFamily="18" charset="0"/>
            <a:cs typeface="Times New Roman" panose="02020603050405020304" pitchFamily="18" charset="0"/>
          </a:endParaRPr>
        </a:p>
      </dgm:t>
    </dgm:pt>
    <dgm:pt modelId="{A4084498-824B-4B8E-B7EB-66CE8735FA4F}">
      <dgm:prSet phldrT="[Texto]" custT="1"/>
      <dgm:spPr/>
      <dgm:t>
        <a:bodyPr/>
        <a:lstStyle/>
        <a:p>
          <a:r>
            <a:rPr lang="es-EC" sz="1200" dirty="0">
              <a:latin typeface="Times New Roman" panose="02020603050405020304" pitchFamily="18" charset="0"/>
              <a:cs typeface="Times New Roman" panose="02020603050405020304" pitchFamily="18" charset="0"/>
            </a:rPr>
            <a:t>Recursos, funciones, responsabilidad y autoridad, Competencia, formación y toma de conciencia, Comunicación, Documentación, Control de documentos y operacional, Preparación y respuesta ante emergencias </a:t>
          </a:r>
        </a:p>
      </dgm:t>
    </dgm:pt>
    <dgm:pt modelId="{FDA83F52-ACCA-4442-8199-23D0D367A16E}" type="parTrans" cxnId="{8870C175-C438-4FCF-B456-81BF740DFBD7}">
      <dgm:prSet/>
      <dgm:spPr/>
      <dgm:t>
        <a:bodyPr/>
        <a:lstStyle/>
        <a:p>
          <a:endParaRPr lang="es-EC" sz="2400">
            <a:latin typeface="Times New Roman" panose="02020603050405020304" pitchFamily="18" charset="0"/>
            <a:cs typeface="Times New Roman" panose="02020603050405020304" pitchFamily="18" charset="0"/>
          </a:endParaRPr>
        </a:p>
      </dgm:t>
    </dgm:pt>
    <dgm:pt modelId="{51548EE4-77D7-4629-A74B-984AEE947B9F}" type="sibTrans" cxnId="{8870C175-C438-4FCF-B456-81BF740DFBD7}">
      <dgm:prSet/>
      <dgm:spPr/>
      <dgm:t>
        <a:bodyPr/>
        <a:lstStyle/>
        <a:p>
          <a:endParaRPr lang="es-EC" sz="2400">
            <a:latin typeface="Times New Roman" panose="02020603050405020304" pitchFamily="18" charset="0"/>
            <a:cs typeface="Times New Roman" panose="02020603050405020304" pitchFamily="18" charset="0"/>
          </a:endParaRPr>
        </a:p>
      </dgm:t>
    </dgm:pt>
    <dgm:pt modelId="{B8D148DF-1300-49CB-96A7-6C8FDCBB2143}" type="pres">
      <dgm:prSet presAssocID="{E0945300-7016-4E23-B6D1-CA77CC23152F}" presName="Name0" presStyleCnt="0">
        <dgm:presLayoutVars>
          <dgm:chPref val="3"/>
          <dgm:dir/>
          <dgm:animLvl val="lvl"/>
          <dgm:resizeHandles/>
        </dgm:presLayoutVars>
      </dgm:prSet>
      <dgm:spPr/>
    </dgm:pt>
    <dgm:pt modelId="{B64284E9-DB59-48E7-B706-E5FAE7B26267}" type="pres">
      <dgm:prSet presAssocID="{7C3FD030-5069-44D0-9E00-F45F4DDA7EEB}" presName="horFlow" presStyleCnt="0"/>
      <dgm:spPr/>
    </dgm:pt>
    <dgm:pt modelId="{72360112-FC3D-416C-B10B-ED5474FDDC06}" type="pres">
      <dgm:prSet presAssocID="{7C3FD030-5069-44D0-9E00-F45F4DDA7EEB}" presName="bigChev" presStyleLbl="node1" presStyleIdx="0" presStyleCnt="5" custScaleX="178757" custLinFactNeighborX="3650" custLinFactNeighborY="-433"/>
      <dgm:spPr/>
    </dgm:pt>
    <dgm:pt modelId="{56B5835B-CDB7-4595-950C-34667B44D223}" type="pres">
      <dgm:prSet presAssocID="{6CD095D9-32F7-4AC5-A486-71F5CE58EC44}" presName="parTrans" presStyleCnt="0"/>
      <dgm:spPr/>
    </dgm:pt>
    <dgm:pt modelId="{FD50B2F4-89F1-4179-A9BF-1AD9C770751E}" type="pres">
      <dgm:prSet presAssocID="{1737D3EE-6EC7-466F-92B0-0A1932F5AF28}" presName="node" presStyleLbl="alignAccFollowNode1" presStyleIdx="0" presStyleCnt="5" custScaleX="216430">
        <dgm:presLayoutVars>
          <dgm:bulletEnabled val="1"/>
        </dgm:presLayoutVars>
      </dgm:prSet>
      <dgm:spPr/>
    </dgm:pt>
    <dgm:pt modelId="{39BB12A9-11CF-4F9D-9877-26216E8E016C}" type="pres">
      <dgm:prSet presAssocID="{7C3FD030-5069-44D0-9E00-F45F4DDA7EEB}" presName="vSp" presStyleCnt="0"/>
      <dgm:spPr/>
    </dgm:pt>
    <dgm:pt modelId="{C03356F2-DC53-4C97-B964-06B8A6FA2B73}" type="pres">
      <dgm:prSet presAssocID="{6E47B9EF-3DFB-4A4E-8A99-4D4FC1F64E3B}" presName="horFlow" presStyleCnt="0"/>
      <dgm:spPr/>
    </dgm:pt>
    <dgm:pt modelId="{C499DF54-10D9-4A2B-93AE-037B475F74A9}" type="pres">
      <dgm:prSet presAssocID="{6E47B9EF-3DFB-4A4E-8A99-4D4FC1F64E3B}" presName="bigChev" presStyleLbl="node1" presStyleIdx="1" presStyleCnt="5" custScaleX="178757" custLinFactNeighborX="3650" custLinFactNeighborY="-433"/>
      <dgm:spPr/>
    </dgm:pt>
    <dgm:pt modelId="{49D9F460-5CC3-45FD-8C46-DFC96F2B3D98}" type="pres">
      <dgm:prSet presAssocID="{53690C58-69CB-424C-A5F1-BE966842C4FF}" presName="parTrans" presStyleCnt="0"/>
      <dgm:spPr/>
    </dgm:pt>
    <dgm:pt modelId="{1680B650-C422-4D30-8F63-AB0DFD69DBCE}" type="pres">
      <dgm:prSet presAssocID="{87349C6C-FF9D-4DF9-ADAB-6F08E058E691}" presName="node" presStyleLbl="alignAccFollowNode1" presStyleIdx="1" presStyleCnt="5" custScaleX="216430">
        <dgm:presLayoutVars>
          <dgm:bulletEnabled val="1"/>
        </dgm:presLayoutVars>
      </dgm:prSet>
      <dgm:spPr/>
    </dgm:pt>
    <dgm:pt modelId="{0FD606F3-05DD-4F00-B491-FC2447A48532}" type="pres">
      <dgm:prSet presAssocID="{6E47B9EF-3DFB-4A4E-8A99-4D4FC1F64E3B}" presName="vSp" presStyleCnt="0"/>
      <dgm:spPr/>
    </dgm:pt>
    <dgm:pt modelId="{8286AC22-10D7-47DE-AF77-36E315D07731}" type="pres">
      <dgm:prSet presAssocID="{A793E593-F00F-420F-B6CA-CDB4A12B4DFE}" presName="horFlow" presStyleCnt="0"/>
      <dgm:spPr/>
    </dgm:pt>
    <dgm:pt modelId="{A6BB3670-BDFD-4F7A-978A-070299E98010}" type="pres">
      <dgm:prSet presAssocID="{A793E593-F00F-420F-B6CA-CDB4A12B4DFE}" presName="bigChev" presStyleLbl="node1" presStyleIdx="2" presStyleCnt="5" custScaleX="178757" custLinFactNeighborX="3650" custLinFactNeighborY="-433"/>
      <dgm:spPr/>
    </dgm:pt>
    <dgm:pt modelId="{C613F9EC-C490-4CF6-95B0-8D3A40439A24}" type="pres">
      <dgm:prSet presAssocID="{C287E8B5-7D20-400B-A231-97C788651D39}" presName="parTrans" presStyleCnt="0"/>
      <dgm:spPr/>
    </dgm:pt>
    <dgm:pt modelId="{6D7A9031-686C-4C02-B6AA-9B0242C8301E}" type="pres">
      <dgm:prSet presAssocID="{6B2BC143-866B-46A8-B9FA-0C2AA2531D20}" presName="node" presStyleLbl="alignAccFollowNode1" presStyleIdx="2" presStyleCnt="5" custScaleX="216430">
        <dgm:presLayoutVars>
          <dgm:bulletEnabled val="1"/>
        </dgm:presLayoutVars>
      </dgm:prSet>
      <dgm:spPr/>
    </dgm:pt>
    <dgm:pt modelId="{0159BE28-414B-476D-87FA-849C5A4D15CA}" type="pres">
      <dgm:prSet presAssocID="{A793E593-F00F-420F-B6CA-CDB4A12B4DFE}" presName="vSp" presStyleCnt="0"/>
      <dgm:spPr/>
    </dgm:pt>
    <dgm:pt modelId="{80FBD677-8D1C-4B53-80C5-ECEB03C87843}" type="pres">
      <dgm:prSet presAssocID="{75528F27-01C6-4186-BB5C-5646A3B054EB}" presName="horFlow" presStyleCnt="0"/>
      <dgm:spPr/>
    </dgm:pt>
    <dgm:pt modelId="{3F6AEC20-CBBC-4D55-BA71-3EFF65BF657E}" type="pres">
      <dgm:prSet presAssocID="{75528F27-01C6-4186-BB5C-5646A3B054EB}" presName="bigChev" presStyleLbl="node1" presStyleIdx="3" presStyleCnt="5" custScaleX="178757" custLinFactNeighborX="3650" custLinFactNeighborY="-433"/>
      <dgm:spPr/>
    </dgm:pt>
    <dgm:pt modelId="{8D535876-1431-4746-A48E-B64E0F5C409C}" type="pres">
      <dgm:prSet presAssocID="{FDA83F52-ACCA-4442-8199-23D0D367A16E}" presName="parTrans" presStyleCnt="0"/>
      <dgm:spPr/>
    </dgm:pt>
    <dgm:pt modelId="{57D6F0D5-FFEE-47A4-AD0C-4B440497EB8E}" type="pres">
      <dgm:prSet presAssocID="{A4084498-824B-4B8E-B7EB-66CE8735FA4F}" presName="node" presStyleLbl="alignAccFollowNode1" presStyleIdx="3" presStyleCnt="5" custScaleX="269019">
        <dgm:presLayoutVars>
          <dgm:bulletEnabled val="1"/>
        </dgm:presLayoutVars>
      </dgm:prSet>
      <dgm:spPr/>
    </dgm:pt>
    <dgm:pt modelId="{47BF2A69-256C-46C4-8782-6CA9DCB75756}" type="pres">
      <dgm:prSet presAssocID="{75528F27-01C6-4186-BB5C-5646A3B054EB}" presName="vSp" presStyleCnt="0"/>
      <dgm:spPr/>
    </dgm:pt>
    <dgm:pt modelId="{C1770662-07AC-46B8-933B-B4127A888172}" type="pres">
      <dgm:prSet presAssocID="{C141F9DF-3965-4CF7-A3DE-614BB2DC4E7D}" presName="horFlow" presStyleCnt="0"/>
      <dgm:spPr/>
    </dgm:pt>
    <dgm:pt modelId="{2DE8FFE1-06A1-4727-8858-870E987FA56B}" type="pres">
      <dgm:prSet presAssocID="{C141F9DF-3965-4CF7-A3DE-614BB2DC4E7D}" presName="bigChev" presStyleLbl="node1" presStyleIdx="4" presStyleCnt="5" custScaleX="178757"/>
      <dgm:spPr/>
    </dgm:pt>
    <dgm:pt modelId="{30C21C25-952D-483B-95A3-C9AD2EEE6AFB}" type="pres">
      <dgm:prSet presAssocID="{DA678F00-F18A-4CA1-BC96-DBFCC0267608}" presName="parTrans" presStyleCnt="0"/>
      <dgm:spPr/>
    </dgm:pt>
    <dgm:pt modelId="{FE76599F-41E5-4D7C-B71E-EFEC0671F991}" type="pres">
      <dgm:prSet presAssocID="{1FCB126B-AB68-447F-9DF9-AC94BF4DC7AB}" presName="node" presStyleLbl="alignAccFollowNode1" presStyleIdx="4" presStyleCnt="5" custScaleX="216430">
        <dgm:presLayoutVars>
          <dgm:bulletEnabled val="1"/>
        </dgm:presLayoutVars>
      </dgm:prSet>
      <dgm:spPr/>
    </dgm:pt>
  </dgm:ptLst>
  <dgm:cxnLst>
    <dgm:cxn modelId="{9D27150A-D4B3-4FBB-95EB-32B4664DD9C0}" srcId="{E0945300-7016-4E23-B6D1-CA77CC23152F}" destId="{7C3FD030-5069-44D0-9E00-F45F4DDA7EEB}" srcOrd="0" destOrd="0" parTransId="{852595AE-7B50-4B43-85CA-B9121CF00774}" sibTransId="{7A0FD13F-D2B2-4769-9578-9EFB1192B0B6}"/>
    <dgm:cxn modelId="{438F4840-661C-4DF6-8D00-3E6E8ABD62FF}" type="presOf" srcId="{6E47B9EF-3DFB-4A4E-8A99-4D4FC1F64E3B}" destId="{C499DF54-10D9-4A2B-93AE-037B475F74A9}" srcOrd="0" destOrd="0" presId="urn:microsoft.com/office/officeart/2005/8/layout/lProcess3"/>
    <dgm:cxn modelId="{8FE30B5B-F068-4FA2-87FF-F51138E4B2E7}" srcId="{7C3FD030-5069-44D0-9E00-F45F4DDA7EEB}" destId="{1737D3EE-6EC7-466F-92B0-0A1932F5AF28}" srcOrd="0" destOrd="0" parTransId="{6CD095D9-32F7-4AC5-A486-71F5CE58EC44}" sibTransId="{327051D7-EF56-49CF-A22E-83F710835525}"/>
    <dgm:cxn modelId="{B1D3325C-CDFD-4E22-89AC-B8AD7871B321}" type="presOf" srcId="{7C3FD030-5069-44D0-9E00-F45F4DDA7EEB}" destId="{72360112-FC3D-416C-B10B-ED5474FDDC06}" srcOrd="0" destOrd="0" presId="urn:microsoft.com/office/officeart/2005/8/layout/lProcess3"/>
    <dgm:cxn modelId="{2D2A3B5F-9876-4512-ACD5-8CC9D0DCAB5A}" type="presOf" srcId="{E0945300-7016-4E23-B6D1-CA77CC23152F}" destId="{B8D148DF-1300-49CB-96A7-6C8FDCBB2143}" srcOrd="0" destOrd="0" presId="urn:microsoft.com/office/officeart/2005/8/layout/lProcess3"/>
    <dgm:cxn modelId="{AEE34073-AAB3-4A45-96A9-B7E59016E41D}" srcId="{E0945300-7016-4E23-B6D1-CA77CC23152F}" destId="{6E47B9EF-3DFB-4A4E-8A99-4D4FC1F64E3B}" srcOrd="1" destOrd="0" parTransId="{28346DA2-BB91-400F-8CF9-1E0AE1837A19}" sibTransId="{12AFD222-F2C5-4593-B2BF-E459B7606ACE}"/>
    <dgm:cxn modelId="{9B21B974-298C-460E-BE8C-4C5BBBD41DD3}" type="presOf" srcId="{A4084498-824B-4B8E-B7EB-66CE8735FA4F}" destId="{57D6F0D5-FFEE-47A4-AD0C-4B440497EB8E}" srcOrd="0" destOrd="0" presId="urn:microsoft.com/office/officeart/2005/8/layout/lProcess3"/>
    <dgm:cxn modelId="{8870C175-C438-4FCF-B456-81BF740DFBD7}" srcId="{75528F27-01C6-4186-BB5C-5646A3B054EB}" destId="{A4084498-824B-4B8E-B7EB-66CE8735FA4F}" srcOrd="0" destOrd="0" parTransId="{FDA83F52-ACCA-4442-8199-23D0D367A16E}" sibTransId="{51548EE4-77D7-4629-A74B-984AEE947B9F}"/>
    <dgm:cxn modelId="{BCD8077B-AB5D-40EE-AE69-90B03A8ED8B5}" type="presOf" srcId="{A793E593-F00F-420F-B6CA-CDB4A12B4DFE}" destId="{A6BB3670-BDFD-4F7A-978A-070299E98010}" srcOrd="0" destOrd="0" presId="urn:microsoft.com/office/officeart/2005/8/layout/lProcess3"/>
    <dgm:cxn modelId="{55F0A594-1D8A-4FE0-8F57-0B0497191D20}" srcId="{E0945300-7016-4E23-B6D1-CA77CC23152F}" destId="{75528F27-01C6-4186-BB5C-5646A3B054EB}" srcOrd="3" destOrd="0" parTransId="{1DF9F3ED-1293-422B-9054-A192117090C8}" sibTransId="{2B6FF061-C1C0-42CB-86E1-C84B88C8EC85}"/>
    <dgm:cxn modelId="{364B429C-2B17-4548-9AB5-51D2A2E87E74}" srcId="{6E47B9EF-3DFB-4A4E-8A99-4D4FC1F64E3B}" destId="{87349C6C-FF9D-4DF9-ADAB-6F08E058E691}" srcOrd="0" destOrd="0" parTransId="{53690C58-69CB-424C-A5F1-BE966842C4FF}" sibTransId="{CDC9AB18-0232-4ECB-B0E4-D263EFD28B60}"/>
    <dgm:cxn modelId="{FE454BA3-90FA-40EA-BEB0-BA144872E062}" type="presOf" srcId="{1737D3EE-6EC7-466F-92B0-0A1932F5AF28}" destId="{FD50B2F4-89F1-4179-A9BF-1AD9C770751E}" srcOrd="0" destOrd="0" presId="urn:microsoft.com/office/officeart/2005/8/layout/lProcess3"/>
    <dgm:cxn modelId="{46BEE9A9-96DF-4F5B-B263-84479E730C19}" srcId="{E0945300-7016-4E23-B6D1-CA77CC23152F}" destId="{C141F9DF-3965-4CF7-A3DE-614BB2DC4E7D}" srcOrd="4" destOrd="0" parTransId="{B3332ED4-1B2A-4C21-A9B5-96A52D4CC7C0}" sibTransId="{303C735B-A7DF-472E-AA80-D6896EE2C05E}"/>
    <dgm:cxn modelId="{5DD6CAAC-8FE0-41F6-A892-6DD41B8BCB67}" srcId="{A793E593-F00F-420F-B6CA-CDB4A12B4DFE}" destId="{6B2BC143-866B-46A8-B9FA-0C2AA2531D20}" srcOrd="0" destOrd="0" parTransId="{C287E8B5-7D20-400B-A231-97C788651D39}" sibTransId="{6FD970F8-6E64-4E86-8546-2CECBC9C3A03}"/>
    <dgm:cxn modelId="{EC84F9BD-7AB4-46BC-B771-410E9734A427}" type="presOf" srcId="{C141F9DF-3965-4CF7-A3DE-614BB2DC4E7D}" destId="{2DE8FFE1-06A1-4727-8858-870E987FA56B}" srcOrd="0" destOrd="0" presId="urn:microsoft.com/office/officeart/2005/8/layout/lProcess3"/>
    <dgm:cxn modelId="{99DDEBC8-0AD7-4C94-8290-76C874791E7C}" type="presOf" srcId="{1FCB126B-AB68-447F-9DF9-AC94BF4DC7AB}" destId="{FE76599F-41E5-4D7C-B71E-EFEC0671F991}" srcOrd="0" destOrd="0" presId="urn:microsoft.com/office/officeart/2005/8/layout/lProcess3"/>
    <dgm:cxn modelId="{54D460C9-2B74-4772-B787-B000E1D1DE48}" type="presOf" srcId="{6B2BC143-866B-46A8-B9FA-0C2AA2531D20}" destId="{6D7A9031-686C-4C02-B6AA-9B0242C8301E}" srcOrd="0" destOrd="0" presId="urn:microsoft.com/office/officeart/2005/8/layout/lProcess3"/>
    <dgm:cxn modelId="{B10314D0-B555-49A6-9C45-13595402A121}" srcId="{C141F9DF-3965-4CF7-A3DE-614BB2DC4E7D}" destId="{1FCB126B-AB68-447F-9DF9-AC94BF4DC7AB}" srcOrd="0" destOrd="0" parTransId="{DA678F00-F18A-4CA1-BC96-DBFCC0267608}" sibTransId="{38FB92C1-BA0C-4895-9130-01B295DED2DF}"/>
    <dgm:cxn modelId="{DE821FD5-2F8F-457F-BF00-F3E3E52154ED}" type="presOf" srcId="{75528F27-01C6-4186-BB5C-5646A3B054EB}" destId="{3F6AEC20-CBBC-4D55-BA71-3EFF65BF657E}" srcOrd="0" destOrd="0" presId="urn:microsoft.com/office/officeart/2005/8/layout/lProcess3"/>
    <dgm:cxn modelId="{19BA59E5-F502-4DC3-987A-428484308C63}" srcId="{E0945300-7016-4E23-B6D1-CA77CC23152F}" destId="{A793E593-F00F-420F-B6CA-CDB4A12B4DFE}" srcOrd="2" destOrd="0" parTransId="{F2AC402C-578C-4349-BFC8-39964EFC8229}" sibTransId="{BAF9C246-75FD-42C6-92D6-E8E64A51379C}"/>
    <dgm:cxn modelId="{49F5EBF3-EA1E-488B-9279-375C147A7D26}" type="presOf" srcId="{87349C6C-FF9D-4DF9-ADAB-6F08E058E691}" destId="{1680B650-C422-4D30-8F63-AB0DFD69DBCE}" srcOrd="0" destOrd="0" presId="urn:microsoft.com/office/officeart/2005/8/layout/lProcess3"/>
    <dgm:cxn modelId="{FA26F787-F288-40D2-BE94-7A068DF8AFCC}" type="presParOf" srcId="{B8D148DF-1300-49CB-96A7-6C8FDCBB2143}" destId="{B64284E9-DB59-48E7-B706-E5FAE7B26267}" srcOrd="0" destOrd="0" presId="urn:microsoft.com/office/officeart/2005/8/layout/lProcess3"/>
    <dgm:cxn modelId="{4B0C75AD-8A50-496A-B15D-8D4E893964CE}" type="presParOf" srcId="{B64284E9-DB59-48E7-B706-E5FAE7B26267}" destId="{72360112-FC3D-416C-B10B-ED5474FDDC06}" srcOrd="0" destOrd="0" presId="urn:microsoft.com/office/officeart/2005/8/layout/lProcess3"/>
    <dgm:cxn modelId="{66883D2F-B6F6-44CE-8B0F-7244B374C240}" type="presParOf" srcId="{B64284E9-DB59-48E7-B706-E5FAE7B26267}" destId="{56B5835B-CDB7-4595-950C-34667B44D223}" srcOrd="1" destOrd="0" presId="urn:microsoft.com/office/officeart/2005/8/layout/lProcess3"/>
    <dgm:cxn modelId="{C8F166F7-E357-4E46-97EE-72446C746550}" type="presParOf" srcId="{B64284E9-DB59-48E7-B706-E5FAE7B26267}" destId="{FD50B2F4-89F1-4179-A9BF-1AD9C770751E}" srcOrd="2" destOrd="0" presId="urn:microsoft.com/office/officeart/2005/8/layout/lProcess3"/>
    <dgm:cxn modelId="{F6762191-F130-4534-A164-8571685209CD}" type="presParOf" srcId="{B8D148DF-1300-49CB-96A7-6C8FDCBB2143}" destId="{39BB12A9-11CF-4F9D-9877-26216E8E016C}" srcOrd="1" destOrd="0" presId="urn:microsoft.com/office/officeart/2005/8/layout/lProcess3"/>
    <dgm:cxn modelId="{C4ADBC59-8B00-47F4-A534-C4C6F96A6D4C}" type="presParOf" srcId="{B8D148DF-1300-49CB-96A7-6C8FDCBB2143}" destId="{C03356F2-DC53-4C97-B964-06B8A6FA2B73}" srcOrd="2" destOrd="0" presId="urn:microsoft.com/office/officeart/2005/8/layout/lProcess3"/>
    <dgm:cxn modelId="{EEBC6364-CAD1-49E5-B8F0-FAB0728382ED}" type="presParOf" srcId="{C03356F2-DC53-4C97-B964-06B8A6FA2B73}" destId="{C499DF54-10D9-4A2B-93AE-037B475F74A9}" srcOrd="0" destOrd="0" presId="urn:microsoft.com/office/officeart/2005/8/layout/lProcess3"/>
    <dgm:cxn modelId="{689E3214-696D-4E00-9386-88485B9C27E4}" type="presParOf" srcId="{C03356F2-DC53-4C97-B964-06B8A6FA2B73}" destId="{49D9F460-5CC3-45FD-8C46-DFC96F2B3D98}" srcOrd="1" destOrd="0" presId="urn:microsoft.com/office/officeart/2005/8/layout/lProcess3"/>
    <dgm:cxn modelId="{9CAC804E-4D98-401C-8EB0-100D1C14DA64}" type="presParOf" srcId="{C03356F2-DC53-4C97-B964-06B8A6FA2B73}" destId="{1680B650-C422-4D30-8F63-AB0DFD69DBCE}" srcOrd="2" destOrd="0" presId="urn:microsoft.com/office/officeart/2005/8/layout/lProcess3"/>
    <dgm:cxn modelId="{EE7BFC5E-B1E3-495C-8F09-CD11DA5D7B33}" type="presParOf" srcId="{B8D148DF-1300-49CB-96A7-6C8FDCBB2143}" destId="{0FD606F3-05DD-4F00-B491-FC2447A48532}" srcOrd="3" destOrd="0" presId="urn:microsoft.com/office/officeart/2005/8/layout/lProcess3"/>
    <dgm:cxn modelId="{24708F35-B9F2-49EC-8B92-EA5FBA5E1525}" type="presParOf" srcId="{B8D148DF-1300-49CB-96A7-6C8FDCBB2143}" destId="{8286AC22-10D7-47DE-AF77-36E315D07731}" srcOrd="4" destOrd="0" presId="urn:microsoft.com/office/officeart/2005/8/layout/lProcess3"/>
    <dgm:cxn modelId="{49FFD228-26C9-43C5-861E-B4F12C913693}" type="presParOf" srcId="{8286AC22-10D7-47DE-AF77-36E315D07731}" destId="{A6BB3670-BDFD-4F7A-978A-070299E98010}" srcOrd="0" destOrd="0" presId="urn:microsoft.com/office/officeart/2005/8/layout/lProcess3"/>
    <dgm:cxn modelId="{751DE4EC-F7E8-43E3-BC58-E22ECDE6AF1F}" type="presParOf" srcId="{8286AC22-10D7-47DE-AF77-36E315D07731}" destId="{C613F9EC-C490-4CF6-95B0-8D3A40439A24}" srcOrd="1" destOrd="0" presId="urn:microsoft.com/office/officeart/2005/8/layout/lProcess3"/>
    <dgm:cxn modelId="{264AD9C9-D819-4EF4-9A59-86666A9CF23A}" type="presParOf" srcId="{8286AC22-10D7-47DE-AF77-36E315D07731}" destId="{6D7A9031-686C-4C02-B6AA-9B0242C8301E}" srcOrd="2" destOrd="0" presId="urn:microsoft.com/office/officeart/2005/8/layout/lProcess3"/>
    <dgm:cxn modelId="{BE2DD585-2957-44AE-9452-E5BDCCDC349C}" type="presParOf" srcId="{B8D148DF-1300-49CB-96A7-6C8FDCBB2143}" destId="{0159BE28-414B-476D-87FA-849C5A4D15CA}" srcOrd="5" destOrd="0" presId="urn:microsoft.com/office/officeart/2005/8/layout/lProcess3"/>
    <dgm:cxn modelId="{D483AB4D-E7BD-4C7E-891F-515B1D70161E}" type="presParOf" srcId="{B8D148DF-1300-49CB-96A7-6C8FDCBB2143}" destId="{80FBD677-8D1C-4B53-80C5-ECEB03C87843}" srcOrd="6" destOrd="0" presId="urn:microsoft.com/office/officeart/2005/8/layout/lProcess3"/>
    <dgm:cxn modelId="{F9AFE1E5-1C61-4714-88B4-BFE095AF055C}" type="presParOf" srcId="{80FBD677-8D1C-4B53-80C5-ECEB03C87843}" destId="{3F6AEC20-CBBC-4D55-BA71-3EFF65BF657E}" srcOrd="0" destOrd="0" presId="urn:microsoft.com/office/officeart/2005/8/layout/lProcess3"/>
    <dgm:cxn modelId="{EF49F050-893F-4B53-A935-0275D43EE7D8}" type="presParOf" srcId="{80FBD677-8D1C-4B53-80C5-ECEB03C87843}" destId="{8D535876-1431-4746-A48E-B64E0F5C409C}" srcOrd="1" destOrd="0" presId="urn:microsoft.com/office/officeart/2005/8/layout/lProcess3"/>
    <dgm:cxn modelId="{7FC904AC-8A2F-4D43-9A4A-BBFC34064FFF}" type="presParOf" srcId="{80FBD677-8D1C-4B53-80C5-ECEB03C87843}" destId="{57D6F0D5-FFEE-47A4-AD0C-4B440497EB8E}" srcOrd="2" destOrd="0" presId="urn:microsoft.com/office/officeart/2005/8/layout/lProcess3"/>
    <dgm:cxn modelId="{DFED9FF3-2CA9-4BE9-8537-D8F11E0A170B}" type="presParOf" srcId="{B8D148DF-1300-49CB-96A7-6C8FDCBB2143}" destId="{47BF2A69-256C-46C4-8782-6CA9DCB75756}" srcOrd="7" destOrd="0" presId="urn:microsoft.com/office/officeart/2005/8/layout/lProcess3"/>
    <dgm:cxn modelId="{827752C7-2C5F-45C0-AED3-31B76331CA4C}" type="presParOf" srcId="{B8D148DF-1300-49CB-96A7-6C8FDCBB2143}" destId="{C1770662-07AC-46B8-933B-B4127A888172}" srcOrd="8" destOrd="0" presId="urn:microsoft.com/office/officeart/2005/8/layout/lProcess3"/>
    <dgm:cxn modelId="{51A5D85A-7D77-416F-907C-C942990677BD}" type="presParOf" srcId="{C1770662-07AC-46B8-933B-B4127A888172}" destId="{2DE8FFE1-06A1-4727-8858-870E987FA56B}" srcOrd="0" destOrd="0" presId="urn:microsoft.com/office/officeart/2005/8/layout/lProcess3"/>
    <dgm:cxn modelId="{2606BC9B-59C2-41AC-9336-5BF13ABC7A2B}" type="presParOf" srcId="{C1770662-07AC-46B8-933B-B4127A888172}" destId="{30C21C25-952D-483B-95A3-C9AD2EEE6AFB}" srcOrd="1" destOrd="0" presId="urn:microsoft.com/office/officeart/2005/8/layout/lProcess3"/>
    <dgm:cxn modelId="{345A8E67-6C0F-40BA-BED3-B40984D917EA}" type="presParOf" srcId="{C1770662-07AC-46B8-933B-B4127A888172}" destId="{FE76599F-41E5-4D7C-B71E-EFEC0671F991}"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0945300-7016-4E23-B6D1-CA77CC23152F}"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EC"/>
        </a:p>
      </dgm:t>
    </dgm:pt>
    <dgm:pt modelId="{7C3FD030-5069-44D0-9E00-F45F4DDA7EEB}">
      <dgm:prSet phldrT="[Texto]" custT="1"/>
      <dgm:spPr/>
      <dgm:t>
        <a:bodyPr/>
        <a:lstStyle/>
        <a:p>
          <a:r>
            <a:rPr lang="es-ES" sz="2000" kern="1200" dirty="0">
              <a:solidFill>
                <a:prstClr val="white"/>
              </a:solidFill>
              <a:latin typeface="Times New Roman" panose="02020603050405020304" pitchFamily="18" charset="0"/>
              <a:ea typeface="+mn-ea"/>
              <a:cs typeface="Times New Roman" panose="02020603050405020304" pitchFamily="18" charset="0"/>
            </a:rPr>
            <a:t>4.1 </a:t>
          </a:r>
          <a:r>
            <a:rPr lang="es-EC" sz="2000" kern="1200" dirty="0">
              <a:latin typeface="Times New Roman" panose="02020603050405020304" pitchFamily="18" charset="0"/>
              <a:cs typeface="Times New Roman" panose="02020603050405020304" pitchFamily="18" charset="0"/>
            </a:rPr>
            <a:t>Requisitos Generales</a:t>
          </a:r>
          <a:endParaRPr lang="es-EC" sz="2400" kern="1200" dirty="0">
            <a:latin typeface="Times New Roman" panose="02020603050405020304" pitchFamily="18" charset="0"/>
            <a:cs typeface="Times New Roman" panose="02020603050405020304" pitchFamily="18" charset="0"/>
          </a:endParaRPr>
        </a:p>
      </dgm:t>
    </dgm:pt>
    <dgm:pt modelId="{852595AE-7B50-4B43-85CA-B9121CF00774}" type="parTrans" cxnId="{9D27150A-D4B3-4FBB-95EB-32B4664DD9C0}">
      <dgm:prSet/>
      <dgm:spPr/>
      <dgm:t>
        <a:bodyPr/>
        <a:lstStyle/>
        <a:p>
          <a:endParaRPr lang="es-EC" sz="2400">
            <a:latin typeface="Times New Roman" panose="02020603050405020304" pitchFamily="18" charset="0"/>
            <a:cs typeface="Times New Roman" panose="02020603050405020304" pitchFamily="18" charset="0"/>
          </a:endParaRPr>
        </a:p>
      </dgm:t>
    </dgm:pt>
    <dgm:pt modelId="{7A0FD13F-D2B2-4769-9578-9EFB1192B0B6}" type="sibTrans" cxnId="{9D27150A-D4B3-4FBB-95EB-32B4664DD9C0}">
      <dgm:prSet/>
      <dgm:spPr/>
      <dgm:t>
        <a:bodyPr/>
        <a:lstStyle/>
        <a:p>
          <a:endParaRPr lang="es-EC" sz="2400">
            <a:latin typeface="Times New Roman" panose="02020603050405020304" pitchFamily="18" charset="0"/>
            <a:cs typeface="Times New Roman" panose="02020603050405020304" pitchFamily="18" charset="0"/>
          </a:endParaRPr>
        </a:p>
      </dgm:t>
    </dgm:pt>
    <dgm:pt modelId="{1737D3EE-6EC7-466F-92B0-0A1932F5AF28}">
      <dgm:prSet phldrT="[Texto]" custT="1"/>
      <dgm:spPr/>
      <dgm:t>
        <a:bodyPr/>
        <a:lstStyle/>
        <a:p>
          <a:r>
            <a:rPr lang="es-EC" sz="1400" dirty="0">
              <a:latin typeface="Times New Roman" panose="02020603050405020304" pitchFamily="18" charset="0"/>
              <a:cs typeface="Times New Roman" panose="02020603050405020304" pitchFamily="18" charset="0"/>
            </a:rPr>
            <a:t>Establecer, documentar, implementar, mantener y mejorar continuamente SSO</a:t>
          </a:r>
        </a:p>
      </dgm:t>
    </dgm:pt>
    <dgm:pt modelId="{6CD095D9-32F7-4AC5-A486-71F5CE58EC44}" type="parTrans" cxnId="{8FE30B5B-F068-4FA2-87FF-F51138E4B2E7}">
      <dgm:prSet/>
      <dgm:spPr/>
      <dgm:t>
        <a:bodyPr/>
        <a:lstStyle/>
        <a:p>
          <a:endParaRPr lang="es-EC" sz="2400">
            <a:latin typeface="Times New Roman" panose="02020603050405020304" pitchFamily="18" charset="0"/>
            <a:cs typeface="Times New Roman" panose="02020603050405020304" pitchFamily="18" charset="0"/>
          </a:endParaRPr>
        </a:p>
      </dgm:t>
    </dgm:pt>
    <dgm:pt modelId="{327051D7-EF56-49CF-A22E-83F710835525}" type="sibTrans" cxnId="{8FE30B5B-F068-4FA2-87FF-F51138E4B2E7}">
      <dgm:prSet/>
      <dgm:spPr/>
      <dgm:t>
        <a:bodyPr/>
        <a:lstStyle/>
        <a:p>
          <a:endParaRPr lang="es-EC" sz="2400">
            <a:latin typeface="Times New Roman" panose="02020603050405020304" pitchFamily="18" charset="0"/>
            <a:cs typeface="Times New Roman" panose="02020603050405020304" pitchFamily="18" charset="0"/>
          </a:endParaRPr>
        </a:p>
      </dgm:t>
    </dgm:pt>
    <dgm:pt modelId="{6E47B9EF-3DFB-4A4E-8A99-4D4FC1F64E3B}">
      <dgm:prSet phldrT="[Texto]" custT="1"/>
      <dgm:spPr/>
      <dgm:t>
        <a:bodyPr/>
        <a:lstStyle/>
        <a:p>
          <a:r>
            <a:rPr lang="es-EC" sz="2400" dirty="0">
              <a:latin typeface="Times New Roman" panose="02020603050405020304" pitchFamily="18" charset="0"/>
              <a:cs typeface="Times New Roman" panose="02020603050405020304" pitchFamily="18" charset="0"/>
            </a:rPr>
            <a:t>4.2 Política de Seguridad y Salud en el Trabajo (SST )</a:t>
          </a:r>
        </a:p>
      </dgm:t>
    </dgm:pt>
    <dgm:pt modelId="{28346DA2-BB91-400F-8CF9-1E0AE1837A19}" type="parTrans" cxnId="{AEE34073-AAB3-4A45-96A9-B7E59016E41D}">
      <dgm:prSet/>
      <dgm:spPr/>
      <dgm:t>
        <a:bodyPr/>
        <a:lstStyle/>
        <a:p>
          <a:endParaRPr lang="es-EC" sz="2400">
            <a:latin typeface="Times New Roman" panose="02020603050405020304" pitchFamily="18" charset="0"/>
            <a:cs typeface="Times New Roman" panose="02020603050405020304" pitchFamily="18" charset="0"/>
          </a:endParaRPr>
        </a:p>
      </dgm:t>
    </dgm:pt>
    <dgm:pt modelId="{12AFD222-F2C5-4593-B2BF-E459B7606ACE}" type="sibTrans" cxnId="{AEE34073-AAB3-4A45-96A9-B7E59016E41D}">
      <dgm:prSet/>
      <dgm:spPr/>
      <dgm:t>
        <a:bodyPr/>
        <a:lstStyle/>
        <a:p>
          <a:endParaRPr lang="es-EC" sz="2400">
            <a:latin typeface="Times New Roman" panose="02020603050405020304" pitchFamily="18" charset="0"/>
            <a:cs typeface="Times New Roman" panose="02020603050405020304" pitchFamily="18" charset="0"/>
          </a:endParaRPr>
        </a:p>
      </dgm:t>
    </dgm:pt>
    <dgm:pt modelId="{87349C6C-FF9D-4DF9-ADAB-6F08E058E691}">
      <dgm:prSet phldrT="[Texto]" custT="1"/>
      <dgm:spPr/>
      <dgm:t>
        <a:bodyPr/>
        <a:lstStyle/>
        <a:p>
          <a:r>
            <a:rPr lang="es-EC" sz="1400" dirty="0">
              <a:latin typeface="Times New Roman" panose="02020603050405020304" pitchFamily="18" charset="0"/>
              <a:cs typeface="Times New Roman" panose="02020603050405020304" pitchFamily="18" charset="0"/>
            </a:rPr>
            <a:t>Definir la política de Seguridad y Salud en el Trabajo</a:t>
          </a:r>
        </a:p>
      </dgm:t>
    </dgm:pt>
    <dgm:pt modelId="{53690C58-69CB-424C-A5F1-BE966842C4FF}" type="parTrans" cxnId="{364B429C-2B17-4548-9AB5-51D2A2E87E74}">
      <dgm:prSet/>
      <dgm:spPr/>
      <dgm:t>
        <a:bodyPr/>
        <a:lstStyle/>
        <a:p>
          <a:endParaRPr lang="es-EC" sz="2400">
            <a:latin typeface="Times New Roman" panose="02020603050405020304" pitchFamily="18" charset="0"/>
            <a:cs typeface="Times New Roman" panose="02020603050405020304" pitchFamily="18" charset="0"/>
          </a:endParaRPr>
        </a:p>
      </dgm:t>
    </dgm:pt>
    <dgm:pt modelId="{CDC9AB18-0232-4ECB-B0E4-D263EFD28B60}" type="sibTrans" cxnId="{364B429C-2B17-4548-9AB5-51D2A2E87E74}">
      <dgm:prSet/>
      <dgm:spPr/>
      <dgm:t>
        <a:bodyPr/>
        <a:lstStyle/>
        <a:p>
          <a:endParaRPr lang="es-EC" sz="2400">
            <a:latin typeface="Times New Roman" panose="02020603050405020304" pitchFamily="18" charset="0"/>
            <a:cs typeface="Times New Roman" panose="02020603050405020304" pitchFamily="18" charset="0"/>
          </a:endParaRPr>
        </a:p>
      </dgm:t>
    </dgm:pt>
    <dgm:pt modelId="{C141F9DF-3965-4CF7-A3DE-614BB2DC4E7D}">
      <dgm:prSet phldrT="[Texto]" custT="1"/>
      <dgm:spPr/>
      <dgm:t>
        <a:bodyPr/>
        <a:lstStyle/>
        <a:p>
          <a:r>
            <a:rPr lang="es-ES" sz="2400" dirty="0">
              <a:latin typeface="Times New Roman" panose="02020603050405020304" pitchFamily="18" charset="0"/>
              <a:cs typeface="Times New Roman" panose="02020603050405020304" pitchFamily="18" charset="0"/>
            </a:rPr>
            <a:t>4.5 Verificación </a:t>
          </a:r>
          <a:endParaRPr lang="es-EC" sz="2400" dirty="0">
            <a:latin typeface="Times New Roman" panose="02020603050405020304" pitchFamily="18" charset="0"/>
            <a:cs typeface="Times New Roman" panose="02020603050405020304" pitchFamily="18" charset="0"/>
          </a:endParaRPr>
        </a:p>
      </dgm:t>
    </dgm:pt>
    <dgm:pt modelId="{B3332ED4-1B2A-4C21-A9B5-96A52D4CC7C0}" type="parTrans" cxnId="{46BEE9A9-96DF-4F5B-B263-84479E730C19}">
      <dgm:prSet/>
      <dgm:spPr/>
      <dgm:t>
        <a:bodyPr/>
        <a:lstStyle/>
        <a:p>
          <a:endParaRPr lang="es-EC" sz="2400">
            <a:latin typeface="Times New Roman" panose="02020603050405020304" pitchFamily="18" charset="0"/>
            <a:cs typeface="Times New Roman" panose="02020603050405020304" pitchFamily="18" charset="0"/>
          </a:endParaRPr>
        </a:p>
      </dgm:t>
    </dgm:pt>
    <dgm:pt modelId="{303C735B-A7DF-472E-AA80-D6896EE2C05E}" type="sibTrans" cxnId="{46BEE9A9-96DF-4F5B-B263-84479E730C19}">
      <dgm:prSet/>
      <dgm:spPr/>
      <dgm:t>
        <a:bodyPr/>
        <a:lstStyle/>
        <a:p>
          <a:endParaRPr lang="es-EC" sz="2400">
            <a:latin typeface="Times New Roman" panose="02020603050405020304" pitchFamily="18" charset="0"/>
            <a:cs typeface="Times New Roman" panose="02020603050405020304" pitchFamily="18" charset="0"/>
          </a:endParaRPr>
        </a:p>
      </dgm:t>
    </dgm:pt>
    <dgm:pt modelId="{1FCB126B-AB68-447F-9DF9-AC94BF4DC7AB}">
      <dgm:prSet phldrT="[Texto]" custT="1"/>
      <dgm:spPr/>
      <dgm:t>
        <a:bodyPr/>
        <a:lstStyle/>
        <a:p>
          <a:r>
            <a:rPr lang="es-EC" sz="1400" dirty="0">
              <a:latin typeface="Times New Roman" panose="02020603050405020304" pitchFamily="18" charset="0"/>
              <a:cs typeface="Times New Roman" panose="02020603050405020304" pitchFamily="18" charset="0"/>
            </a:rPr>
            <a:t>Seguimiento y medición, Evaluación del cumplimiento legal, Control de Registros, Auditoría interna</a:t>
          </a:r>
        </a:p>
      </dgm:t>
    </dgm:pt>
    <dgm:pt modelId="{DA678F00-F18A-4CA1-BC96-DBFCC0267608}" type="parTrans" cxnId="{B10314D0-B555-49A6-9C45-13595402A121}">
      <dgm:prSet/>
      <dgm:spPr/>
      <dgm:t>
        <a:bodyPr/>
        <a:lstStyle/>
        <a:p>
          <a:endParaRPr lang="es-EC" sz="2400">
            <a:latin typeface="Times New Roman" panose="02020603050405020304" pitchFamily="18" charset="0"/>
            <a:cs typeface="Times New Roman" panose="02020603050405020304" pitchFamily="18" charset="0"/>
          </a:endParaRPr>
        </a:p>
      </dgm:t>
    </dgm:pt>
    <dgm:pt modelId="{38FB92C1-BA0C-4895-9130-01B295DED2DF}" type="sibTrans" cxnId="{B10314D0-B555-49A6-9C45-13595402A121}">
      <dgm:prSet/>
      <dgm:spPr/>
      <dgm:t>
        <a:bodyPr/>
        <a:lstStyle/>
        <a:p>
          <a:endParaRPr lang="es-EC" sz="2400">
            <a:latin typeface="Times New Roman" panose="02020603050405020304" pitchFamily="18" charset="0"/>
            <a:cs typeface="Times New Roman" panose="02020603050405020304" pitchFamily="18" charset="0"/>
          </a:endParaRPr>
        </a:p>
      </dgm:t>
    </dgm:pt>
    <dgm:pt modelId="{A793E593-F00F-420F-B6CA-CDB4A12B4DFE}">
      <dgm:prSet phldrT="[Texto]" custT="1"/>
      <dgm:spPr/>
      <dgm:t>
        <a:bodyPr/>
        <a:lstStyle/>
        <a:p>
          <a:r>
            <a:rPr lang="es-EC" sz="2400" dirty="0">
              <a:latin typeface="Times New Roman" panose="02020603050405020304" pitchFamily="18" charset="0"/>
              <a:cs typeface="Times New Roman" panose="02020603050405020304" pitchFamily="18" charset="0"/>
            </a:rPr>
            <a:t>4.3 Planificación </a:t>
          </a:r>
        </a:p>
      </dgm:t>
    </dgm:pt>
    <dgm:pt modelId="{F2AC402C-578C-4349-BFC8-39964EFC8229}" type="parTrans" cxnId="{19BA59E5-F502-4DC3-987A-428484308C63}">
      <dgm:prSet/>
      <dgm:spPr/>
      <dgm:t>
        <a:bodyPr/>
        <a:lstStyle/>
        <a:p>
          <a:endParaRPr lang="es-EC" sz="2400">
            <a:latin typeface="Times New Roman" panose="02020603050405020304" pitchFamily="18" charset="0"/>
            <a:cs typeface="Times New Roman" panose="02020603050405020304" pitchFamily="18" charset="0"/>
          </a:endParaRPr>
        </a:p>
      </dgm:t>
    </dgm:pt>
    <dgm:pt modelId="{BAF9C246-75FD-42C6-92D6-E8E64A51379C}" type="sibTrans" cxnId="{19BA59E5-F502-4DC3-987A-428484308C63}">
      <dgm:prSet/>
      <dgm:spPr/>
      <dgm:t>
        <a:bodyPr/>
        <a:lstStyle/>
        <a:p>
          <a:endParaRPr lang="es-EC" sz="2400">
            <a:latin typeface="Times New Roman" panose="02020603050405020304" pitchFamily="18" charset="0"/>
            <a:cs typeface="Times New Roman" panose="02020603050405020304" pitchFamily="18" charset="0"/>
          </a:endParaRPr>
        </a:p>
      </dgm:t>
    </dgm:pt>
    <dgm:pt modelId="{6B2BC143-866B-46A8-B9FA-0C2AA2531D20}">
      <dgm:prSet phldrT="[Texto]" custT="1"/>
      <dgm:spPr/>
      <dgm:t>
        <a:bodyPr/>
        <a:lstStyle/>
        <a:p>
          <a:r>
            <a:rPr lang="es-EC" sz="1400" baseline="0" dirty="0">
              <a:latin typeface="Times New Roman" panose="02020603050405020304" pitchFamily="18" charset="0"/>
              <a:cs typeface="Times New Roman" panose="02020603050405020304" pitchFamily="18" charset="0"/>
            </a:rPr>
            <a:t>Identificación de Peligros y evaluación de Riesgos, r</a:t>
          </a:r>
          <a:r>
            <a:rPr lang="es-EC" sz="1400" dirty="0">
              <a:latin typeface="Times New Roman" panose="02020603050405020304" pitchFamily="18" charset="0"/>
              <a:cs typeface="Times New Roman" panose="02020603050405020304" pitchFamily="18" charset="0"/>
            </a:rPr>
            <a:t>equisitos legales y otros requisitos; Objetivos y programas</a:t>
          </a:r>
        </a:p>
      </dgm:t>
    </dgm:pt>
    <dgm:pt modelId="{C287E8B5-7D20-400B-A231-97C788651D39}" type="parTrans" cxnId="{5DD6CAAC-8FE0-41F6-A892-6DD41B8BCB67}">
      <dgm:prSet/>
      <dgm:spPr/>
      <dgm:t>
        <a:bodyPr/>
        <a:lstStyle/>
        <a:p>
          <a:endParaRPr lang="es-EC" sz="2400">
            <a:latin typeface="Times New Roman" panose="02020603050405020304" pitchFamily="18" charset="0"/>
            <a:cs typeface="Times New Roman" panose="02020603050405020304" pitchFamily="18" charset="0"/>
          </a:endParaRPr>
        </a:p>
      </dgm:t>
    </dgm:pt>
    <dgm:pt modelId="{6FD970F8-6E64-4E86-8546-2CECBC9C3A03}" type="sibTrans" cxnId="{5DD6CAAC-8FE0-41F6-A892-6DD41B8BCB67}">
      <dgm:prSet/>
      <dgm:spPr/>
      <dgm:t>
        <a:bodyPr/>
        <a:lstStyle/>
        <a:p>
          <a:endParaRPr lang="es-EC" sz="2400">
            <a:latin typeface="Times New Roman" panose="02020603050405020304" pitchFamily="18" charset="0"/>
            <a:cs typeface="Times New Roman" panose="02020603050405020304" pitchFamily="18" charset="0"/>
          </a:endParaRPr>
        </a:p>
      </dgm:t>
    </dgm:pt>
    <dgm:pt modelId="{75528F27-01C6-4186-BB5C-5646A3B054EB}">
      <dgm:prSet phldrT="[Texto]" custT="1"/>
      <dgm:spPr/>
      <dgm:t>
        <a:bodyPr/>
        <a:lstStyle/>
        <a:p>
          <a:r>
            <a:rPr lang="es-EC" sz="2400" dirty="0">
              <a:latin typeface="Times New Roman" panose="02020603050405020304" pitchFamily="18" charset="0"/>
              <a:cs typeface="Times New Roman" panose="02020603050405020304" pitchFamily="18" charset="0"/>
            </a:rPr>
            <a:t>4.4 Implementación y operación</a:t>
          </a:r>
        </a:p>
      </dgm:t>
    </dgm:pt>
    <dgm:pt modelId="{1DF9F3ED-1293-422B-9054-A192117090C8}" type="parTrans" cxnId="{55F0A594-1D8A-4FE0-8F57-0B0497191D20}">
      <dgm:prSet/>
      <dgm:spPr/>
      <dgm:t>
        <a:bodyPr/>
        <a:lstStyle/>
        <a:p>
          <a:endParaRPr lang="es-EC" sz="2400">
            <a:latin typeface="Times New Roman" panose="02020603050405020304" pitchFamily="18" charset="0"/>
            <a:cs typeface="Times New Roman" panose="02020603050405020304" pitchFamily="18" charset="0"/>
          </a:endParaRPr>
        </a:p>
      </dgm:t>
    </dgm:pt>
    <dgm:pt modelId="{2B6FF061-C1C0-42CB-86E1-C84B88C8EC85}" type="sibTrans" cxnId="{55F0A594-1D8A-4FE0-8F57-0B0497191D20}">
      <dgm:prSet/>
      <dgm:spPr/>
      <dgm:t>
        <a:bodyPr/>
        <a:lstStyle/>
        <a:p>
          <a:endParaRPr lang="es-EC" sz="2400">
            <a:latin typeface="Times New Roman" panose="02020603050405020304" pitchFamily="18" charset="0"/>
            <a:cs typeface="Times New Roman" panose="02020603050405020304" pitchFamily="18" charset="0"/>
          </a:endParaRPr>
        </a:p>
      </dgm:t>
    </dgm:pt>
    <dgm:pt modelId="{A4084498-824B-4B8E-B7EB-66CE8735FA4F}">
      <dgm:prSet phldrT="[Texto]" custT="1"/>
      <dgm:spPr/>
      <dgm:t>
        <a:bodyPr/>
        <a:lstStyle/>
        <a:p>
          <a:r>
            <a:rPr lang="es-EC" sz="1200" dirty="0">
              <a:latin typeface="Times New Roman" panose="02020603050405020304" pitchFamily="18" charset="0"/>
              <a:cs typeface="Times New Roman" panose="02020603050405020304" pitchFamily="18" charset="0"/>
            </a:rPr>
            <a:t>Recursos, funciones, responsabilidad y autoridad, Competencia, formación y toma de conciencia, Comunicación, Participación y Consulta, Control de documentos y operacional, Preparación y respuesta ante emergencias </a:t>
          </a:r>
        </a:p>
      </dgm:t>
    </dgm:pt>
    <dgm:pt modelId="{FDA83F52-ACCA-4442-8199-23D0D367A16E}" type="parTrans" cxnId="{8870C175-C438-4FCF-B456-81BF740DFBD7}">
      <dgm:prSet/>
      <dgm:spPr/>
      <dgm:t>
        <a:bodyPr/>
        <a:lstStyle/>
        <a:p>
          <a:endParaRPr lang="es-EC" sz="2400">
            <a:latin typeface="Times New Roman" panose="02020603050405020304" pitchFamily="18" charset="0"/>
            <a:cs typeface="Times New Roman" panose="02020603050405020304" pitchFamily="18" charset="0"/>
          </a:endParaRPr>
        </a:p>
      </dgm:t>
    </dgm:pt>
    <dgm:pt modelId="{51548EE4-77D7-4629-A74B-984AEE947B9F}" type="sibTrans" cxnId="{8870C175-C438-4FCF-B456-81BF740DFBD7}">
      <dgm:prSet/>
      <dgm:spPr/>
      <dgm:t>
        <a:bodyPr/>
        <a:lstStyle/>
        <a:p>
          <a:endParaRPr lang="es-EC" sz="2400">
            <a:latin typeface="Times New Roman" panose="02020603050405020304" pitchFamily="18" charset="0"/>
            <a:cs typeface="Times New Roman" panose="02020603050405020304" pitchFamily="18" charset="0"/>
          </a:endParaRPr>
        </a:p>
      </dgm:t>
    </dgm:pt>
    <dgm:pt modelId="{B8D148DF-1300-49CB-96A7-6C8FDCBB2143}" type="pres">
      <dgm:prSet presAssocID="{E0945300-7016-4E23-B6D1-CA77CC23152F}" presName="Name0" presStyleCnt="0">
        <dgm:presLayoutVars>
          <dgm:chPref val="3"/>
          <dgm:dir/>
          <dgm:animLvl val="lvl"/>
          <dgm:resizeHandles/>
        </dgm:presLayoutVars>
      </dgm:prSet>
      <dgm:spPr/>
    </dgm:pt>
    <dgm:pt modelId="{B64284E9-DB59-48E7-B706-E5FAE7B26267}" type="pres">
      <dgm:prSet presAssocID="{7C3FD030-5069-44D0-9E00-F45F4DDA7EEB}" presName="horFlow" presStyleCnt="0"/>
      <dgm:spPr/>
    </dgm:pt>
    <dgm:pt modelId="{72360112-FC3D-416C-B10B-ED5474FDDC06}" type="pres">
      <dgm:prSet presAssocID="{7C3FD030-5069-44D0-9E00-F45F4DDA7EEB}" presName="bigChev" presStyleLbl="node1" presStyleIdx="0" presStyleCnt="5" custScaleX="178757" custLinFactNeighborX="3650" custLinFactNeighborY="-433"/>
      <dgm:spPr/>
    </dgm:pt>
    <dgm:pt modelId="{56B5835B-CDB7-4595-950C-34667B44D223}" type="pres">
      <dgm:prSet presAssocID="{6CD095D9-32F7-4AC5-A486-71F5CE58EC44}" presName="parTrans" presStyleCnt="0"/>
      <dgm:spPr/>
    </dgm:pt>
    <dgm:pt modelId="{FD50B2F4-89F1-4179-A9BF-1AD9C770751E}" type="pres">
      <dgm:prSet presAssocID="{1737D3EE-6EC7-466F-92B0-0A1932F5AF28}" presName="node" presStyleLbl="alignAccFollowNode1" presStyleIdx="0" presStyleCnt="5" custScaleX="216430">
        <dgm:presLayoutVars>
          <dgm:bulletEnabled val="1"/>
        </dgm:presLayoutVars>
      </dgm:prSet>
      <dgm:spPr/>
    </dgm:pt>
    <dgm:pt modelId="{39BB12A9-11CF-4F9D-9877-26216E8E016C}" type="pres">
      <dgm:prSet presAssocID="{7C3FD030-5069-44D0-9E00-F45F4DDA7EEB}" presName="vSp" presStyleCnt="0"/>
      <dgm:spPr/>
    </dgm:pt>
    <dgm:pt modelId="{C03356F2-DC53-4C97-B964-06B8A6FA2B73}" type="pres">
      <dgm:prSet presAssocID="{6E47B9EF-3DFB-4A4E-8A99-4D4FC1F64E3B}" presName="horFlow" presStyleCnt="0"/>
      <dgm:spPr/>
    </dgm:pt>
    <dgm:pt modelId="{C499DF54-10D9-4A2B-93AE-037B475F74A9}" type="pres">
      <dgm:prSet presAssocID="{6E47B9EF-3DFB-4A4E-8A99-4D4FC1F64E3B}" presName="bigChev" presStyleLbl="node1" presStyleIdx="1" presStyleCnt="5" custScaleX="178757" custLinFactNeighborX="3650" custLinFactNeighborY="-433"/>
      <dgm:spPr/>
    </dgm:pt>
    <dgm:pt modelId="{49D9F460-5CC3-45FD-8C46-DFC96F2B3D98}" type="pres">
      <dgm:prSet presAssocID="{53690C58-69CB-424C-A5F1-BE966842C4FF}" presName="parTrans" presStyleCnt="0"/>
      <dgm:spPr/>
    </dgm:pt>
    <dgm:pt modelId="{1680B650-C422-4D30-8F63-AB0DFD69DBCE}" type="pres">
      <dgm:prSet presAssocID="{87349C6C-FF9D-4DF9-ADAB-6F08E058E691}" presName="node" presStyleLbl="alignAccFollowNode1" presStyleIdx="1" presStyleCnt="5" custScaleX="216430">
        <dgm:presLayoutVars>
          <dgm:bulletEnabled val="1"/>
        </dgm:presLayoutVars>
      </dgm:prSet>
      <dgm:spPr/>
    </dgm:pt>
    <dgm:pt modelId="{0FD606F3-05DD-4F00-B491-FC2447A48532}" type="pres">
      <dgm:prSet presAssocID="{6E47B9EF-3DFB-4A4E-8A99-4D4FC1F64E3B}" presName="vSp" presStyleCnt="0"/>
      <dgm:spPr/>
    </dgm:pt>
    <dgm:pt modelId="{8286AC22-10D7-47DE-AF77-36E315D07731}" type="pres">
      <dgm:prSet presAssocID="{A793E593-F00F-420F-B6CA-CDB4A12B4DFE}" presName="horFlow" presStyleCnt="0"/>
      <dgm:spPr/>
    </dgm:pt>
    <dgm:pt modelId="{A6BB3670-BDFD-4F7A-978A-070299E98010}" type="pres">
      <dgm:prSet presAssocID="{A793E593-F00F-420F-B6CA-CDB4A12B4DFE}" presName="bigChev" presStyleLbl="node1" presStyleIdx="2" presStyleCnt="5" custScaleX="178757" custLinFactNeighborX="3650" custLinFactNeighborY="-433"/>
      <dgm:spPr/>
    </dgm:pt>
    <dgm:pt modelId="{C613F9EC-C490-4CF6-95B0-8D3A40439A24}" type="pres">
      <dgm:prSet presAssocID="{C287E8B5-7D20-400B-A231-97C788651D39}" presName="parTrans" presStyleCnt="0"/>
      <dgm:spPr/>
    </dgm:pt>
    <dgm:pt modelId="{6D7A9031-686C-4C02-B6AA-9B0242C8301E}" type="pres">
      <dgm:prSet presAssocID="{6B2BC143-866B-46A8-B9FA-0C2AA2531D20}" presName="node" presStyleLbl="alignAccFollowNode1" presStyleIdx="2" presStyleCnt="5" custScaleX="216430">
        <dgm:presLayoutVars>
          <dgm:bulletEnabled val="1"/>
        </dgm:presLayoutVars>
      </dgm:prSet>
      <dgm:spPr/>
    </dgm:pt>
    <dgm:pt modelId="{0159BE28-414B-476D-87FA-849C5A4D15CA}" type="pres">
      <dgm:prSet presAssocID="{A793E593-F00F-420F-B6CA-CDB4A12B4DFE}" presName="vSp" presStyleCnt="0"/>
      <dgm:spPr/>
    </dgm:pt>
    <dgm:pt modelId="{80FBD677-8D1C-4B53-80C5-ECEB03C87843}" type="pres">
      <dgm:prSet presAssocID="{75528F27-01C6-4186-BB5C-5646A3B054EB}" presName="horFlow" presStyleCnt="0"/>
      <dgm:spPr/>
    </dgm:pt>
    <dgm:pt modelId="{3F6AEC20-CBBC-4D55-BA71-3EFF65BF657E}" type="pres">
      <dgm:prSet presAssocID="{75528F27-01C6-4186-BB5C-5646A3B054EB}" presName="bigChev" presStyleLbl="node1" presStyleIdx="3" presStyleCnt="5" custScaleX="178757" custLinFactNeighborX="3650" custLinFactNeighborY="-433"/>
      <dgm:spPr/>
    </dgm:pt>
    <dgm:pt modelId="{8D535876-1431-4746-A48E-B64E0F5C409C}" type="pres">
      <dgm:prSet presAssocID="{FDA83F52-ACCA-4442-8199-23D0D367A16E}" presName="parTrans" presStyleCnt="0"/>
      <dgm:spPr/>
    </dgm:pt>
    <dgm:pt modelId="{57D6F0D5-FFEE-47A4-AD0C-4B440497EB8E}" type="pres">
      <dgm:prSet presAssocID="{A4084498-824B-4B8E-B7EB-66CE8735FA4F}" presName="node" presStyleLbl="alignAccFollowNode1" presStyleIdx="3" presStyleCnt="5" custScaleX="269019">
        <dgm:presLayoutVars>
          <dgm:bulletEnabled val="1"/>
        </dgm:presLayoutVars>
      </dgm:prSet>
      <dgm:spPr/>
    </dgm:pt>
    <dgm:pt modelId="{47BF2A69-256C-46C4-8782-6CA9DCB75756}" type="pres">
      <dgm:prSet presAssocID="{75528F27-01C6-4186-BB5C-5646A3B054EB}" presName="vSp" presStyleCnt="0"/>
      <dgm:spPr/>
    </dgm:pt>
    <dgm:pt modelId="{C1770662-07AC-46B8-933B-B4127A888172}" type="pres">
      <dgm:prSet presAssocID="{C141F9DF-3965-4CF7-A3DE-614BB2DC4E7D}" presName="horFlow" presStyleCnt="0"/>
      <dgm:spPr/>
    </dgm:pt>
    <dgm:pt modelId="{2DE8FFE1-06A1-4727-8858-870E987FA56B}" type="pres">
      <dgm:prSet presAssocID="{C141F9DF-3965-4CF7-A3DE-614BB2DC4E7D}" presName="bigChev" presStyleLbl="node1" presStyleIdx="4" presStyleCnt="5" custScaleX="178757"/>
      <dgm:spPr/>
    </dgm:pt>
    <dgm:pt modelId="{30C21C25-952D-483B-95A3-C9AD2EEE6AFB}" type="pres">
      <dgm:prSet presAssocID="{DA678F00-F18A-4CA1-BC96-DBFCC0267608}" presName="parTrans" presStyleCnt="0"/>
      <dgm:spPr/>
    </dgm:pt>
    <dgm:pt modelId="{FE76599F-41E5-4D7C-B71E-EFEC0671F991}" type="pres">
      <dgm:prSet presAssocID="{1FCB126B-AB68-447F-9DF9-AC94BF4DC7AB}" presName="node" presStyleLbl="alignAccFollowNode1" presStyleIdx="4" presStyleCnt="5" custScaleX="216430">
        <dgm:presLayoutVars>
          <dgm:bulletEnabled val="1"/>
        </dgm:presLayoutVars>
      </dgm:prSet>
      <dgm:spPr/>
    </dgm:pt>
  </dgm:ptLst>
  <dgm:cxnLst>
    <dgm:cxn modelId="{9D27150A-D4B3-4FBB-95EB-32B4664DD9C0}" srcId="{E0945300-7016-4E23-B6D1-CA77CC23152F}" destId="{7C3FD030-5069-44D0-9E00-F45F4DDA7EEB}" srcOrd="0" destOrd="0" parTransId="{852595AE-7B50-4B43-85CA-B9121CF00774}" sibTransId="{7A0FD13F-D2B2-4769-9578-9EFB1192B0B6}"/>
    <dgm:cxn modelId="{438F4840-661C-4DF6-8D00-3E6E8ABD62FF}" type="presOf" srcId="{6E47B9EF-3DFB-4A4E-8A99-4D4FC1F64E3B}" destId="{C499DF54-10D9-4A2B-93AE-037B475F74A9}" srcOrd="0" destOrd="0" presId="urn:microsoft.com/office/officeart/2005/8/layout/lProcess3"/>
    <dgm:cxn modelId="{8FE30B5B-F068-4FA2-87FF-F51138E4B2E7}" srcId="{7C3FD030-5069-44D0-9E00-F45F4DDA7EEB}" destId="{1737D3EE-6EC7-466F-92B0-0A1932F5AF28}" srcOrd="0" destOrd="0" parTransId="{6CD095D9-32F7-4AC5-A486-71F5CE58EC44}" sibTransId="{327051D7-EF56-49CF-A22E-83F710835525}"/>
    <dgm:cxn modelId="{B1D3325C-CDFD-4E22-89AC-B8AD7871B321}" type="presOf" srcId="{7C3FD030-5069-44D0-9E00-F45F4DDA7EEB}" destId="{72360112-FC3D-416C-B10B-ED5474FDDC06}" srcOrd="0" destOrd="0" presId="urn:microsoft.com/office/officeart/2005/8/layout/lProcess3"/>
    <dgm:cxn modelId="{2D2A3B5F-9876-4512-ACD5-8CC9D0DCAB5A}" type="presOf" srcId="{E0945300-7016-4E23-B6D1-CA77CC23152F}" destId="{B8D148DF-1300-49CB-96A7-6C8FDCBB2143}" srcOrd="0" destOrd="0" presId="urn:microsoft.com/office/officeart/2005/8/layout/lProcess3"/>
    <dgm:cxn modelId="{AEE34073-AAB3-4A45-96A9-B7E59016E41D}" srcId="{E0945300-7016-4E23-B6D1-CA77CC23152F}" destId="{6E47B9EF-3DFB-4A4E-8A99-4D4FC1F64E3B}" srcOrd="1" destOrd="0" parTransId="{28346DA2-BB91-400F-8CF9-1E0AE1837A19}" sibTransId="{12AFD222-F2C5-4593-B2BF-E459B7606ACE}"/>
    <dgm:cxn modelId="{9B21B974-298C-460E-BE8C-4C5BBBD41DD3}" type="presOf" srcId="{A4084498-824B-4B8E-B7EB-66CE8735FA4F}" destId="{57D6F0D5-FFEE-47A4-AD0C-4B440497EB8E}" srcOrd="0" destOrd="0" presId="urn:microsoft.com/office/officeart/2005/8/layout/lProcess3"/>
    <dgm:cxn modelId="{8870C175-C438-4FCF-B456-81BF740DFBD7}" srcId="{75528F27-01C6-4186-BB5C-5646A3B054EB}" destId="{A4084498-824B-4B8E-B7EB-66CE8735FA4F}" srcOrd="0" destOrd="0" parTransId="{FDA83F52-ACCA-4442-8199-23D0D367A16E}" sibTransId="{51548EE4-77D7-4629-A74B-984AEE947B9F}"/>
    <dgm:cxn modelId="{BCD8077B-AB5D-40EE-AE69-90B03A8ED8B5}" type="presOf" srcId="{A793E593-F00F-420F-B6CA-CDB4A12B4DFE}" destId="{A6BB3670-BDFD-4F7A-978A-070299E98010}" srcOrd="0" destOrd="0" presId="urn:microsoft.com/office/officeart/2005/8/layout/lProcess3"/>
    <dgm:cxn modelId="{55F0A594-1D8A-4FE0-8F57-0B0497191D20}" srcId="{E0945300-7016-4E23-B6D1-CA77CC23152F}" destId="{75528F27-01C6-4186-BB5C-5646A3B054EB}" srcOrd="3" destOrd="0" parTransId="{1DF9F3ED-1293-422B-9054-A192117090C8}" sibTransId="{2B6FF061-C1C0-42CB-86E1-C84B88C8EC85}"/>
    <dgm:cxn modelId="{364B429C-2B17-4548-9AB5-51D2A2E87E74}" srcId="{6E47B9EF-3DFB-4A4E-8A99-4D4FC1F64E3B}" destId="{87349C6C-FF9D-4DF9-ADAB-6F08E058E691}" srcOrd="0" destOrd="0" parTransId="{53690C58-69CB-424C-A5F1-BE966842C4FF}" sibTransId="{CDC9AB18-0232-4ECB-B0E4-D263EFD28B60}"/>
    <dgm:cxn modelId="{FE454BA3-90FA-40EA-BEB0-BA144872E062}" type="presOf" srcId="{1737D3EE-6EC7-466F-92B0-0A1932F5AF28}" destId="{FD50B2F4-89F1-4179-A9BF-1AD9C770751E}" srcOrd="0" destOrd="0" presId="urn:microsoft.com/office/officeart/2005/8/layout/lProcess3"/>
    <dgm:cxn modelId="{46BEE9A9-96DF-4F5B-B263-84479E730C19}" srcId="{E0945300-7016-4E23-B6D1-CA77CC23152F}" destId="{C141F9DF-3965-4CF7-A3DE-614BB2DC4E7D}" srcOrd="4" destOrd="0" parTransId="{B3332ED4-1B2A-4C21-A9B5-96A52D4CC7C0}" sibTransId="{303C735B-A7DF-472E-AA80-D6896EE2C05E}"/>
    <dgm:cxn modelId="{5DD6CAAC-8FE0-41F6-A892-6DD41B8BCB67}" srcId="{A793E593-F00F-420F-B6CA-CDB4A12B4DFE}" destId="{6B2BC143-866B-46A8-B9FA-0C2AA2531D20}" srcOrd="0" destOrd="0" parTransId="{C287E8B5-7D20-400B-A231-97C788651D39}" sibTransId="{6FD970F8-6E64-4E86-8546-2CECBC9C3A03}"/>
    <dgm:cxn modelId="{EC84F9BD-7AB4-46BC-B771-410E9734A427}" type="presOf" srcId="{C141F9DF-3965-4CF7-A3DE-614BB2DC4E7D}" destId="{2DE8FFE1-06A1-4727-8858-870E987FA56B}" srcOrd="0" destOrd="0" presId="urn:microsoft.com/office/officeart/2005/8/layout/lProcess3"/>
    <dgm:cxn modelId="{99DDEBC8-0AD7-4C94-8290-76C874791E7C}" type="presOf" srcId="{1FCB126B-AB68-447F-9DF9-AC94BF4DC7AB}" destId="{FE76599F-41E5-4D7C-B71E-EFEC0671F991}" srcOrd="0" destOrd="0" presId="urn:microsoft.com/office/officeart/2005/8/layout/lProcess3"/>
    <dgm:cxn modelId="{54D460C9-2B74-4772-B787-B000E1D1DE48}" type="presOf" srcId="{6B2BC143-866B-46A8-B9FA-0C2AA2531D20}" destId="{6D7A9031-686C-4C02-B6AA-9B0242C8301E}" srcOrd="0" destOrd="0" presId="urn:microsoft.com/office/officeart/2005/8/layout/lProcess3"/>
    <dgm:cxn modelId="{B10314D0-B555-49A6-9C45-13595402A121}" srcId="{C141F9DF-3965-4CF7-A3DE-614BB2DC4E7D}" destId="{1FCB126B-AB68-447F-9DF9-AC94BF4DC7AB}" srcOrd="0" destOrd="0" parTransId="{DA678F00-F18A-4CA1-BC96-DBFCC0267608}" sibTransId="{38FB92C1-BA0C-4895-9130-01B295DED2DF}"/>
    <dgm:cxn modelId="{DE821FD5-2F8F-457F-BF00-F3E3E52154ED}" type="presOf" srcId="{75528F27-01C6-4186-BB5C-5646A3B054EB}" destId="{3F6AEC20-CBBC-4D55-BA71-3EFF65BF657E}" srcOrd="0" destOrd="0" presId="urn:microsoft.com/office/officeart/2005/8/layout/lProcess3"/>
    <dgm:cxn modelId="{19BA59E5-F502-4DC3-987A-428484308C63}" srcId="{E0945300-7016-4E23-B6D1-CA77CC23152F}" destId="{A793E593-F00F-420F-B6CA-CDB4A12B4DFE}" srcOrd="2" destOrd="0" parTransId="{F2AC402C-578C-4349-BFC8-39964EFC8229}" sibTransId="{BAF9C246-75FD-42C6-92D6-E8E64A51379C}"/>
    <dgm:cxn modelId="{49F5EBF3-EA1E-488B-9279-375C147A7D26}" type="presOf" srcId="{87349C6C-FF9D-4DF9-ADAB-6F08E058E691}" destId="{1680B650-C422-4D30-8F63-AB0DFD69DBCE}" srcOrd="0" destOrd="0" presId="urn:microsoft.com/office/officeart/2005/8/layout/lProcess3"/>
    <dgm:cxn modelId="{FA26F787-F288-40D2-BE94-7A068DF8AFCC}" type="presParOf" srcId="{B8D148DF-1300-49CB-96A7-6C8FDCBB2143}" destId="{B64284E9-DB59-48E7-B706-E5FAE7B26267}" srcOrd="0" destOrd="0" presId="urn:microsoft.com/office/officeart/2005/8/layout/lProcess3"/>
    <dgm:cxn modelId="{4B0C75AD-8A50-496A-B15D-8D4E893964CE}" type="presParOf" srcId="{B64284E9-DB59-48E7-B706-E5FAE7B26267}" destId="{72360112-FC3D-416C-B10B-ED5474FDDC06}" srcOrd="0" destOrd="0" presId="urn:microsoft.com/office/officeart/2005/8/layout/lProcess3"/>
    <dgm:cxn modelId="{66883D2F-B6F6-44CE-8B0F-7244B374C240}" type="presParOf" srcId="{B64284E9-DB59-48E7-B706-E5FAE7B26267}" destId="{56B5835B-CDB7-4595-950C-34667B44D223}" srcOrd="1" destOrd="0" presId="urn:microsoft.com/office/officeart/2005/8/layout/lProcess3"/>
    <dgm:cxn modelId="{C8F166F7-E357-4E46-97EE-72446C746550}" type="presParOf" srcId="{B64284E9-DB59-48E7-B706-E5FAE7B26267}" destId="{FD50B2F4-89F1-4179-A9BF-1AD9C770751E}" srcOrd="2" destOrd="0" presId="urn:microsoft.com/office/officeart/2005/8/layout/lProcess3"/>
    <dgm:cxn modelId="{F6762191-F130-4534-A164-8571685209CD}" type="presParOf" srcId="{B8D148DF-1300-49CB-96A7-6C8FDCBB2143}" destId="{39BB12A9-11CF-4F9D-9877-26216E8E016C}" srcOrd="1" destOrd="0" presId="urn:microsoft.com/office/officeart/2005/8/layout/lProcess3"/>
    <dgm:cxn modelId="{C4ADBC59-8B00-47F4-A534-C4C6F96A6D4C}" type="presParOf" srcId="{B8D148DF-1300-49CB-96A7-6C8FDCBB2143}" destId="{C03356F2-DC53-4C97-B964-06B8A6FA2B73}" srcOrd="2" destOrd="0" presId="urn:microsoft.com/office/officeart/2005/8/layout/lProcess3"/>
    <dgm:cxn modelId="{EEBC6364-CAD1-49E5-B8F0-FAB0728382ED}" type="presParOf" srcId="{C03356F2-DC53-4C97-B964-06B8A6FA2B73}" destId="{C499DF54-10D9-4A2B-93AE-037B475F74A9}" srcOrd="0" destOrd="0" presId="urn:microsoft.com/office/officeart/2005/8/layout/lProcess3"/>
    <dgm:cxn modelId="{689E3214-696D-4E00-9386-88485B9C27E4}" type="presParOf" srcId="{C03356F2-DC53-4C97-B964-06B8A6FA2B73}" destId="{49D9F460-5CC3-45FD-8C46-DFC96F2B3D98}" srcOrd="1" destOrd="0" presId="urn:microsoft.com/office/officeart/2005/8/layout/lProcess3"/>
    <dgm:cxn modelId="{9CAC804E-4D98-401C-8EB0-100D1C14DA64}" type="presParOf" srcId="{C03356F2-DC53-4C97-B964-06B8A6FA2B73}" destId="{1680B650-C422-4D30-8F63-AB0DFD69DBCE}" srcOrd="2" destOrd="0" presId="urn:microsoft.com/office/officeart/2005/8/layout/lProcess3"/>
    <dgm:cxn modelId="{EE7BFC5E-B1E3-495C-8F09-CD11DA5D7B33}" type="presParOf" srcId="{B8D148DF-1300-49CB-96A7-6C8FDCBB2143}" destId="{0FD606F3-05DD-4F00-B491-FC2447A48532}" srcOrd="3" destOrd="0" presId="urn:microsoft.com/office/officeart/2005/8/layout/lProcess3"/>
    <dgm:cxn modelId="{24708F35-B9F2-49EC-8B92-EA5FBA5E1525}" type="presParOf" srcId="{B8D148DF-1300-49CB-96A7-6C8FDCBB2143}" destId="{8286AC22-10D7-47DE-AF77-36E315D07731}" srcOrd="4" destOrd="0" presId="urn:microsoft.com/office/officeart/2005/8/layout/lProcess3"/>
    <dgm:cxn modelId="{49FFD228-26C9-43C5-861E-B4F12C913693}" type="presParOf" srcId="{8286AC22-10D7-47DE-AF77-36E315D07731}" destId="{A6BB3670-BDFD-4F7A-978A-070299E98010}" srcOrd="0" destOrd="0" presId="urn:microsoft.com/office/officeart/2005/8/layout/lProcess3"/>
    <dgm:cxn modelId="{751DE4EC-F7E8-43E3-BC58-E22ECDE6AF1F}" type="presParOf" srcId="{8286AC22-10D7-47DE-AF77-36E315D07731}" destId="{C613F9EC-C490-4CF6-95B0-8D3A40439A24}" srcOrd="1" destOrd="0" presId="urn:microsoft.com/office/officeart/2005/8/layout/lProcess3"/>
    <dgm:cxn modelId="{264AD9C9-D819-4EF4-9A59-86666A9CF23A}" type="presParOf" srcId="{8286AC22-10D7-47DE-AF77-36E315D07731}" destId="{6D7A9031-686C-4C02-B6AA-9B0242C8301E}" srcOrd="2" destOrd="0" presId="urn:microsoft.com/office/officeart/2005/8/layout/lProcess3"/>
    <dgm:cxn modelId="{BE2DD585-2957-44AE-9452-E5BDCCDC349C}" type="presParOf" srcId="{B8D148DF-1300-49CB-96A7-6C8FDCBB2143}" destId="{0159BE28-414B-476D-87FA-849C5A4D15CA}" srcOrd="5" destOrd="0" presId="urn:microsoft.com/office/officeart/2005/8/layout/lProcess3"/>
    <dgm:cxn modelId="{D483AB4D-E7BD-4C7E-891F-515B1D70161E}" type="presParOf" srcId="{B8D148DF-1300-49CB-96A7-6C8FDCBB2143}" destId="{80FBD677-8D1C-4B53-80C5-ECEB03C87843}" srcOrd="6" destOrd="0" presId="urn:microsoft.com/office/officeart/2005/8/layout/lProcess3"/>
    <dgm:cxn modelId="{F9AFE1E5-1C61-4714-88B4-BFE095AF055C}" type="presParOf" srcId="{80FBD677-8D1C-4B53-80C5-ECEB03C87843}" destId="{3F6AEC20-CBBC-4D55-BA71-3EFF65BF657E}" srcOrd="0" destOrd="0" presId="urn:microsoft.com/office/officeart/2005/8/layout/lProcess3"/>
    <dgm:cxn modelId="{EF49F050-893F-4B53-A935-0275D43EE7D8}" type="presParOf" srcId="{80FBD677-8D1C-4B53-80C5-ECEB03C87843}" destId="{8D535876-1431-4746-A48E-B64E0F5C409C}" srcOrd="1" destOrd="0" presId="urn:microsoft.com/office/officeart/2005/8/layout/lProcess3"/>
    <dgm:cxn modelId="{7FC904AC-8A2F-4D43-9A4A-BBFC34064FFF}" type="presParOf" srcId="{80FBD677-8D1C-4B53-80C5-ECEB03C87843}" destId="{57D6F0D5-FFEE-47A4-AD0C-4B440497EB8E}" srcOrd="2" destOrd="0" presId="urn:microsoft.com/office/officeart/2005/8/layout/lProcess3"/>
    <dgm:cxn modelId="{DFED9FF3-2CA9-4BE9-8537-D8F11E0A170B}" type="presParOf" srcId="{B8D148DF-1300-49CB-96A7-6C8FDCBB2143}" destId="{47BF2A69-256C-46C4-8782-6CA9DCB75756}" srcOrd="7" destOrd="0" presId="urn:microsoft.com/office/officeart/2005/8/layout/lProcess3"/>
    <dgm:cxn modelId="{827752C7-2C5F-45C0-AED3-31B76331CA4C}" type="presParOf" srcId="{B8D148DF-1300-49CB-96A7-6C8FDCBB2143}" destId="{C1770662-07AC-46B8-933B-B4127A888172}" srcOrd="8" destOrd="0" presId="urn:microsoft.com/office/officeart/2005/8/layout/lProcess3"/>
    <dgm:cxn modelId="{51A5D85A-7D77-416F-907C-C942990677BD}" type="presParOf" srcId="{C1770662-07AC-46B8-933B-B4127A888172}" destId="{2DE8FFE1-06A1-4727-8858-870E987FA56B}" srcOrd="0" destOrd="0" presId="urn:microsoft.com/office/officeart/2005/8/layout/lProcess3"/>
    <dgm:cxn modelId="{2606BC9B-59C2-41AC-9336-5BF13ABC7A2B}" type="presParOf" srcId="{C1770662-07AC-46B8-933B-B4127A888172}" destId="{30C21C25-952D-483B-95A3-C9AD2EEE6AFB}" srcOrd="1" destOrd="0" presId="urn:microsoft.com/office/officeart/2005/8/layout/lProcess3"/>
    <dgm:cxn modelId="{345A8E67-6C0F-40BA-BED3-B40984D917EA}" type="presParOf" srcId="{C1770662-07AC-46B8-933B-B4127A888172}" destId="{FE76599F-41E5-4D7C-B71E-EFEC0671F991}"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1EC11F8-11A8-4190-B83E-B96896CD76BC}" type="doc">
      <dgm:prSet loTypeId="urn:microsoft.com/office/officeart/2008/layout/HorizontalMultiLevelHierarchy" loCatId="hierarchy" qsTypeId="urn:microsoft.com/office/officeart/2005/8/quickstyle/simple2" qsCatId="simple" csTypeId="urn:microsoft.com/office/officeart/2005/8/colors/accent1_1" csCatId="accent1" phldr="1"/>
      <dgm:spPr/>
      <dgm:t>
        <a:bodyPr/>
        <a:lstStyle/>
        <a:p>
          <a:endParaRPr lang="es-EC"/>
        </a:p>
      </dgm:t>
    </dgm:pt>
    <dgm:pt modelId="{240BEEAD-C093-4288-A2C5-944D7871D9A5}">
      <dgm:prSet phldrT="[Texto]"/>
      <dgm:spPr/>
      <dgm:t>
        <a:bodyPr/>
        <a:lstStyle/>
        <a:p>
          <a:r>
            <a:rPr lang="es-EC"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DESARROLLO METODOLOGICO</a:t>
          </a:r>
        </a:p>
      </dgm:t>
    </dgm:pt>
    <dgm:pt modelId="{29CE05E1-DF08-4A24-95EF-753386315E27}" type="parTrans" cxnId="{EB8F0D48-1332-44D1-AF60-DFD598DC43DB}">
      <dgm:prSet/>
      <dgm:spPr/>
      <dgm:t>
        <a:bodyPr/>
        <a:lstStyle/>
        <a:p>
          <a:endParaRPr lang="es-EC"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F2D059BD-FEB7-4F0E-84B4-C0C4300EBB89}" type="sibTrans" cxnId="{EB8F0D48-1332-44D1-AF60-DFD598DC43DB}">
      <dgm:prSet/>
      <dgm:spPr/>
      <dgm:t>
        <a:bodyPr/>
        <a:lstStyle/>
        <a:p>
          <a:endParaRPr lang="es-EC"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B9C8EF17-45D2-40ED-812A-7FF171E917B2}">
      <dgm:prSet phldrT="[Texto]"/>
      <dgm:spPr/>
      <dgm:t>
        <a:bodyPr/>
        <a:lstStyle/>
        <a:p>
          <a:r>
            <a:rPr lang="es-EC"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Enfoque de investigación</a:t>
          </a:r>
        </a:p>
      </dgm:t>
    </dgm:pt>
    <dgm:pt modelId="{2A1B3C33-C434-45C8-B8B5-D150B8494B43}" type="parTrans" cxnId="{EF179077-545C-4AB1-9FD2-C2E65DEB2AE5}">
      <dgm:prSet/>
      <dgm:spPr/>
      <dgm:t>
        <a:bodyPr/>
        <a:lstStyle/>
        <a:p>
          <a:endParaRPr lang="es-EC" dirty="0">
            <a:latin typeface="Times New Roman" panose="02020603050405020304" pitchFamily="18" charset="0"/>
            <a:cs typeface="Times New Roman" panose="02020603050405020304" pitchFamily="18" charset="0"/>
          </a:endParaRPr>
        </a:p>
      </dgm:t>
    </dgm:pt>
    <dgm:pt modelId="{2844513D-441C-4291-8BF5-7BD9E7B13999}" type="sibTrans" cxnId="{EF179077-545C-4AB1-9FD2-C2E65DEB2AE5}">
      <dgm:prSet/>
      <dgm:spPr/>
      <dgm:t>
        <a:bodyPr/>
        <a:lstStyle/>
        <a:p>
          <a:endParaRPr lang="es-EC">
            <a:latin typeface="Times New Roman" panose="02020603050405020304" pitchFamily="18" charset="0"/>
            <a:cs typeface="Times New Roman" panose="02020603050405020304" pitchFamily="18" charset="0"/>
          </a:endParaRPr>
        </a:p>
      </dgm:t>
    </dgm:pt>
    <dgm:pt modelId="{AAC0B108-DCB4-4F7E-82E0-A2C006E3734C}">
      <dgm:prSet phldrT="[Texto]"/>
      <dgm:spPr/>
      <dgm:t>
        <a:bodyPr/>
        <a:lstStyle/>
        <a:p>
          <a:r>
            <a:rPr lang="es-EC"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Cuantitativo</a:t>
          </a:r>
        </a:p>
      </dgm:t>
    </dgm:pt>
    <dgm:pt modelId="{A473BEF6-13CD-4E5B-A569-8A4D1A4A1BA6}" type="parTrans" cxnId="{0F448CAC-5C6B-46DD-B71D-6A626FECD1A0}">
      <dgm:prSet/>
      <dgm:spPr/>
      <dgm:t>
        <a:bodyPr/>
        <a:lstStyle/>
        <a:p>
          <a:endParaRPr lang="es-EC" dirty="0">
            <a:latin typeface="Times New Roman" panose="02020603050405020304" pitchFamily="18" charset="0"/>
            <a:cs typeface="Times New Roman" panose="02020603050405020304" pitchFamily="18" charset="0"/>
          </a:endParaRPr>
        </a:p>
      </dgm:t>
    </dgm:pt>
    <dgm:pt modelId="{6326185A-6331-4814-BE83-768B58BB8DE0}" type="sibTrans" cxnId="{0F448CAC-5C6B-46DD-B71D-6A626FECD1A0}">
      <dgm:prSet/>
      <dgm:spPr/>
      <dgm:t>
        <a:bodyPr/>
        <a:lstStyle/>
        <a:p>
          <a:endParaRPr lang="es-EC">
            <a:latin typeface="Times New Roman" panose="02020603050405020304" pitchFamily="18" charset="0"/>
            <a:cs typeface="Times New Roman" panose="02020603050405020304" pitchFamily="18" charset="0"/>
          </a:endParaRPr>
        </a:p>
      </dgm:t>
    </dgm:pt>
    <dgm:pt modelId="{D7885798-763D-4214-8844-6C65D7DF0FF7}">
      <dgm:prSet phldrT="[Texto]"/>
      <dgm:spPr/>
      <dgm:t>
        <a:bodyPr/>
        <a:lstStyle/>
        <a:p>
          <a:r>
            <a:rPr lang="es-EC"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Tipología de la Investigación</a:t>
          </a:r>
        </a:p>
      </dgm:t>
    </dgm:pt>
    <dgm:pt modelId="{17CDB92A-1979-416B-B3EC-FF0DF820E5A6}" type="parTrans" cxnId="{CF7888F1-8F50-435F-8490-3D39F7E933B3}">
      <dgm:prSet/>
      <dgm:spPr/>
      <dgm:t>
        <a:bodyPr/>
        <a:lstStyle/>
        <a:p>
          <a:endParaRPr lang="es-EC" dirty="0">
            <a:latin typeface="Times New Roman" panose="02020603050405020304" pitchFamily="18" charset="0"/>
            <a:cs typeface="Times New Roman" panose="02020603050405020304" pitchFamily="18" charset="0"/>
          </a:endParaRPr>
        </a:p>
      </dgm:t>
    </dgm:pt>
    <dgm:pt modelId="{75201AF0-DEC6-449C-8E3E-BCFFE2481263}" type="sibTrans" cxnId="{CF7888F1-8F50-435F-8490-3D39F7E933B3}">
      <dgm:prSet/>
      <dgm:spPr/>
      <dgm:t>
        <a:bodyPr/>
        <a:lstStyle/>
        <a:p>
          <a:endParaRPr lang="es-EC">
            <a:latin typeface="Times New Roman" panose="02020603050405020304" pitchFamily="18" charset="0"/>
            <a:cs typeface="Times New Roman" panose="02020603050405020304" pitchFamily="18" charset="0"/>
          </a:endParaRPr>
        </a:p>
      </dgm:t>
    </dgm:pt>
    <dgm:pt modelId="{3D667A86-0549-446C-8FD1-F23633CEE74A}">
      <dgm:prSet phldrT="[Texto]"/>
      <dgm:spPr/>
      <dgm:t>
        <a:bodyPr/>
        <a:lstStyle/>
        <a:p>
          <a:r>
            <a:rPr lang="es-EC"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Descubrir y aplicar conocimientos científicos: normas, consultas en libros.</a:t>
          </a:r>
        </a:p>
      </dgm:t>
    </dgm:pt>
    <dgm:pt modelId="{FE07ACE7-636B-4F9B-AC11-9151A69D12A2}" type="parTrans" cxnId="{492C6D7E-4479-4851-A12A-F2B077E9938B}">
      <dgm:prSet/>
      <dgm:spPr/>
      <dgm:t>
        <a:bodyPr/>
        <a:lstStyle/>
        <a:p>
          <a:endParaRPr lang="es-EC" dirty="0">
            <a:latin typeface="Times New Roman" panose="02020603050405020304" pitchFamily="18" charset="0"/>
            <a:cs typeface="Times New Roman" panose="02020603050405020304" pitchFamily="18" charset="0"/>
          </a:endParaRPr>
        </a:p>
      </dgm:t>
    </dgm:pt>
    <dgm:pt modelId="{C838EC4D-B8A0-4D85-AB5B-A7597F3C09F1}" type="sibTrans" cxnId="{492C6D7E-4479-4851-A12A-F2B077E9938B}">
      <dgm:prSet/>
      <dgm:spPr/>
      <dgm:t>
        <a:bodyPr/>
        <a:lstStyle/>
        <a:p>
          <a:endParaRPr lang="es-EC">
            <a:latin typeface="Times New Roman" panose="02020603050405020304" pitchFamily="18" charset="0"/>
            <a:cs typeface="Times New Roman" panose="02020603050405020304" pitchFamily="18" charset="0"/>
          </a:endParaRPr>
        </a:p>
      </dgm:t>
    </dgm:pt>
    <dgm:pt modelId="{BD57B758-A33F-456E-96D4-ABA56E422697}">
      <dgm:prSet phldrT="[Texto]"/>
      <dgm:spPr/>
      <dgm:t>
        <a:bodyPr/>
        <a:lstStyle/>
        <a:p>
          <a:r>
            <a:rPr lang="es-EC"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Por las unidades de análisis</a:t>
          </a:r>
        </a:p>
      </dgm:t>
    </dgm:pt>
    <dgm:pt modelId="{DE21FFE2-5459-4D39-B885-0A7AA7A24C46}" type="parTrans" cxnId="{106BCB2E-9721-41BE-9483-14048AD302B6}">
      <dgm:prSet/>
      <dgm:spPr/>
      <dgm:t>
        <a:bodyPr/>
        <a:lstStyle/>
        <a:p>
          <a:endParaRPr lang="es-EC" dirty="0">
            <a:latin typeface="Times New Roman" panose="02020603050405020304" pitchFamily="18" charset="0"/>
            <a:cs typeface="Times New Roman" panose="02020603050405020304" pitchFamily="18" charset="0"/>
          </a:endParaRPr>
        </a:p>
      </dgm:t>
    </dgm:pt>
    <dgm:pt modelId="{99162975-D345-436B-AC41-619A206B1813}" type="sibTrans" cxnId="{106BCB2E-9721-41BE-9483-14048AD302B6}">
      <dgm:prSet/>
      <dgm:spPr/>
      <dgm:t>
        <a:bodyPr/>
        <a:lstStyle/>
        <a:p>
          <a:endParaRPr lang="es-EC">
            <a:latin typeface="Times New Roman" panose="02020603050405020304" pitchFamily="18" charset="0"/>
            <a:cs typeface="Times New Roman" panose="02020603050405020304" pitchFamily="18" charset="0"/>
          </a:endParaRPr>
        </a:p>
      </dgm:t>
    </dgm:pt>
    <dgm:pt modelId="{F32C6AEC-B842-4986-A82D-1A0B3EC2D0B1}">
      <dgm:prSet phldrT="[Texto]"/>
      <dgm:spPr/>
      <dgm:t>
        <a:bodyPr/>
        <a:lstStyle/>
        <a:p>
          <a:r>
            <a:rPr lang="es-EC"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Insitu</a:t>
          </a:r>
        </a:p>
      </dgm:t>
    </dgm:pt>
    <dgm:pt modelId="{E76EF706-76AE-4531-85D0-D0752CD7A8FC}" type="parTrans" cxnId="{C66C5BDD-B5F9-47BC-83CC-B51F5AF625C6}">
      <dgm:prSet/>
      <dgm:spPr/>
      <dgm:t>
        <a:bodyPr/>
        <a:lstStyle/>
        <a:p>
          <a:endParaRPr lang="es-EC" dirty="0">
            <a:latin typeface="Times New Roman" panose="02020603050405020304" pitchFamily="18" charset="0"/>
            <a:cs typeface="Times New Roman" panose="02020603050405020304" pitchFamily="18" charset="0"/>
          </a:endParaRPr>
        </a:p>
      </dgm:t>
    </dgm:pt>
    <dgm:pt modelId="{5168BEBC-79F3-4927-9A10-A7C9798A457A}" type="sibTrans" cxnId="{C66C5BDD-B5F9-47BC-83CC-B51F5AF625C6}">
      <dgm:prSet/>
      <dgm:spPr/>
      <dgm:t>
        <a:bodyPr/>
        <a:lstStyle/>
        <a:p>
          <a:endParaRPr lang="es-EC">
            <a:latin typeface="Times New Roman" panose="02020603050405020304" pitchFamily="18" charset="0"/>
            <a:cs typeface="Times New Roman" panose="02020603050405020304" pitchFamily="18" charset="0"/>
          </a:endParaRPr>
        </a:p>
      </dgm:t>
    </dgm:pt>
    <dgm:pt modelId="{6A2CF308-5777-4103-A7EA-F8EC616FEE9E}">
      <dgm:prSet phldrT="[Texto]"/>
      <dgm:spPr/>
      <dgm:t>
        <a:bodyPr/>
        <a:lstStyle/>
        <a:p>
          <a:r>
            <a:rPr lang="es-EC"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Aplicada</a:t>
          </a:r>
        </a:p>
      </dgm:t>
    </dgm:pt>
    <dgm:pt modelId="{B8199C49-19BC-44A4-AFCA-1CD03A9C7A0D}" type="sibTrans" cxnId="{A71343DE-7886-490A-9868-2E56D9AA1C0B}">
      <dgm:prSet/>
      <dgm:spPr/>
      <dgm:t>
        <a:bodyPr/>
        <a:lstStyle/>
        <a:p>
          <a:endParaRPr lang="es-EC">
            <a:latin typeface="Times New Roman" panose="02020603050405020304" pitchFamily="18" charset="0"/>
            <a:cs typeface="Times New Roman" panose="02020603050405020304" pitchFamily="18" charset="0"/>
          </a:endParaRPr>
        </a:p>
      </dgm:t>
    </dgm:pt>
    <dgm:pt modelId="{AE5880C8-C593-4CE0-A9EA-FAA304229FB6}" type="parTrans" cxnId="{A71343DE-7886-490A-9868-2E56D9AA1C0B}">
      <dgm:prSet/>
      <dgm:spPr/>
      <dgm:t>
        <a:bodyPr/>
        <a:lstStyle/>
        <a:p>
          <a:endParaRPr lang="es-EC" dirty="0">
            <a:latin typeface="Times New Roman" panose="02020603050405020304" pitchFamily="18" charset="0"/>
            <a:cs typeface="Times New Roman" panose="02020603050405020304" pitchFamily="18" charset="0"/>
          </a:endParaRPr>
        </a:p>
      </dgm:t>
    </dgm:pt>
    <dgm:pt modelId="{D1C4826E-A45C-4223-A1F6-64A6A6752F8C}">
      <dgm:prSet phldrT="[Texto]"/>
      <dgm:spPr/>
      <dgm:t>
        <a:bodyPr/>
        <a:lstStyle/>
        <a:p>
          <a:r>
            <a:rPr lang="es-EC"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Técnicas de Recolección de datos</a:t>
          </a:r>
        </a:p>
      </dgm:t>
    </dgm:pt>
    <dgm:pt modelId="{FE729416-8347-445D-8BCD-72527873BD10}" type="parTrans" cxnId="{8E17E8FF-BA68-4E14-AFA6-766143ACE2FE}">
      <dgm:prSet/>
      <dgm:spPr/>
      <dgm:t>
        <a:bodyPr/>
        <a:lstStyle/>
        <a:p>
          <a:endParaRPr lang="es-ES" dirty="0"/>
        </a:p>
      </dgm:t>
    </dgm:pt>
    <dgm:pt modelId="{1BEB88C9-0C60-4984-A3D7-F20D601E9ECB}" type="sibTrans" cxnId="{8E17E8FF-BA68-4E14-AFA6-766143ACE2FE}">
      <dgm:prSet/>
      <dgm:spPr/>
      <dgm:t>
        <a:bodyPr/>
        <a:lstStyle/>
        <a:p>
          <a:endParaRPr lang="es-ES"/>
        </a:p>
      </dgm:t>
    </dgm:pt>
    <dgm:pt modelId="{8975F31E-A81A-4E15-9579-4D602D82FBD4}">
      <dgm:prSet phldrT="[Texto]"/>
      <dgm:spPr/>
      <dgm:t>
        <a:bodyPr/>
        <a:lstStyle/>
        <a:p>
          <a:r>
            <a:rPr lang="es-EC"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Población</a:t>
          </a:r>
        </a:p>
      </dgm:t>
    </dgm:pt>
    <dgm:pt modelId="{54AC8F71-5B99-4367-B654-C5084A225994}" type="parTrans" cxnId="{163F624A-3ECF-4CCC-88A9-D5615D879C7D}">
      <dgm:prSet/>
      <dgm:spPr/>
      <dgm:t>
        <a:bodyPr/>
        <a:lstStyle/>
        <a:p>
          <a:endParaRPr lang="es-ES" dirty="0"/>
        </a:p>
      </dgm:t>
    </dgm:pt>
    <dgm:pt modelId="{EFED5914-9991-4CB5-84E9-4BBE8AB2B5E2}" type="sibTrans" cxnId="{163F624A-3ECF-4CCC-88A9-D5615D879C7D}">
      <dgm:prSet/>
      <dgm:spPr/>
      <dgm:t>
        <a:bodyPr/>
        <a:lstStyle/>
        <a:p>
          <a:endParaRPr lang="es-ES"/>
        </a:p>
      </dgm:t>
    </dgm:pt>
    <dgm:pt modelId="{B8200643-DA7B-4A9E-9BE0-49572B2D4123}">
      <dgm:prSet phldrT="[Texto]"/>
      <dgm:spPr/>
      <dgm:t>
        <a:bodyPr/>
        <a:lstStyle/>
        <a:p>
          <a:r>
            <a:rPr lang="es-EC"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Tipo de investigación</a:t>
          </a:r>
        </a:p>
      </dgm:t>
    </dgm:pt>
    <dgm:pt modelId="{96F48117-ABED-4E5C-8B75-B25A94118696}" type="parTrans" cxnId="{1638679A-3BE9-45C7-896D-08B2459A45DE}">
      <dgm:prSet/>
      <dgm:spPr/>
      <dgm:t>
        <a:bodyPr/>
        <a:lstStyle/>
        <a:p>
          <a:endParaRPr lang="es-ES" dirty="0"/>
        </a:p>
      </dgm:t>
    </dgm:pt>
    <dgm:pt modelId="{3A784028-80C9-4D01-B620-2F63717D64DA}" type="sibTrans" cxnId="{1638679A-3BE9-45C7-896D-08B2459A45DE}">
      <dgm:prSet/>
      <dgm:spPr/>
      <dgm:t>
        <a:bodyPr/>
        <a:lstStyle/>
        <a:p>
          <a:endParaRPr lang="es-ES"/>
        </a:p>
      </dgm:t>
    </dgm:pt>
    <dgm:pt modelId="{09947185-D6C2-4C2C-B62B-0BCF894458E5}">
      <dgm:prSet phldrT="[Texto]"/>
      <dgm:spPr/>
      <dgm:t>
        <a:bodyPr/>
        <a:lstStyle/>
        <a:p>
          <a:r>
            <a:rPr lang="es-EC"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Encuestas</a:t>
          </a:r>
        </a:p>
      </dgm:t>
    </dgm:pt>
    <dgm:pt modelId="{EC246E4B-11E2-4441-BCD9-D0FD43680B84}" type="parTrans" cxnId="{CBFDCC70-46A3-4B36-A753-688539858AC3}">
      <dgm:prSet/>
      <dgm:spPr/>
      <dgm:t>
        <a:bodyPr/>
        <a:lstStyle/>
        <a:p>
          <a:endParaRPr lang="es-ES" dirty="0"/>
        </a:p>
      </dgm:t>
    </dgm:pt>
    <dgm:pt modelId="{C57345EE-E518-425F-8D91-61CB9F1F8CAB}" type="sibTrans" cxnId="{CBFDCC70-46A3-4B36-A753-688539858AC3}">
      <dgm:prSet/>
      <dgm:spPr/>
      <dgm:t>
        <a:bodyPr/>
        <a:lstStyle/>
        <a:p>
          <a:endParaRPr lang="es-ES"/>
        </a:p>
      </dgm:t>
    </dgm:pt>
    <dgm:pt modelId="{9A55620A-4C75-4775-B360-B9044988D752}">
      <dgm:prSet phldrT="[Texto]"/>
      <dgm:spPr/>
      <dgm:t>
        <a:bodyPr/>
        <a:lstStyle/>
        <a:p>
          <a:r>
            <a:rPr lang="es-EC"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Entrevistas</a:t>
          </a:r>
        </a:p>
      </dgm:t>
    </dgm:pt>
    <dgm:pt modelId="{4467925B-8A0A-4D90-9F32-9827FD5C1CD8}" type="parTrans" cxnId="{B0AA3F34-C7C4-4FEB-9063-EB32D1686650}">
      <dgm:prSet/>
      <dgm:spPr/>
      <dgm:t>
        <a:bodyPr/>
        <a:lstStyle/>
        <a:p>
          <a:endParaRPr lang="es-ES" dirty="0"/>
        </a:p>
      </dgm:t>
    </dgm:pt>
    <dgm:pt modelId="{6CFE0EDF-CC76-42AB-9BE9-B776B6BB4FB1}" type="sibTrans" cxnId="{B0AA3F34-C7C4-4FEB-9063-EB32D1686650}">
      <dgm:prSet/>
      <dgm:spPr/>
      <dgm:t>
        <a:bodyPr/>
        <a:lstStyle/>
        <a:p>
          <a:endParaRPr lang="es-ES"/>
        </a:p>
      </dgm:t>
    </dgm:pt>
    <dgm:pt modelId="{8B3D2D40-F23A-419F-9BEF-7008BF015146}">
      <dgm:prSet phldrT="[Texto]"/>
      <dgm:spPr/>
      <dgm:t>
        <a:bodyPr/>
        <a:lstStyle/>
        <a:p>
          <a:r>
            <a:rPr lang="es-EC"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Exploratorio</a:t>
          </a:r>
        </a:p>
      </dgm:t>
    </dgm:pt>
    <dgm:pt modelId="{CB7B101A-7B05-4183-8230-F39BD9E350E5}" type="parTrans" cxnId="{E87780F7-3353-43A3-A69A-4E70C7F4DECD}">
      <dgm:prSet/>
      <dgm:spPr/>
      <dgm:t>
        <a:bodyPr/>
        <a:lstStyle/>
        <a:p>
          <a:endParaRPr lang="es-ES" dirty="0"/>
        </a:p>
      </dgm:t>
    </dgm:pt>
    <dgm:pt modelId="{17D02001-E187-4C41-AB2B-DF2FE1BCF23E}" type="sibTrans" cxnId="{E87780F7-3353-43A3-A69A-4E70C7F4DECD}">
      <dgm:prSet/>
      <dgm:spPr/>
      <dgm:t>
        <a:bodyPr/>
        <a:lstStyle/>
        <a:p>
          <a:endParaRPr lang="es-ES"/>
        </a:p>
      </dgm:t>
    </dgm:pt>
    <dgm:pt modelId="{3AA2C602-C906-4C5C-A2BA-622977928ADF}">
      <dgm:prSet phldrT="[Texto]"/>
      <dgm:spPr/>
      <dgm:t>
        <a:bodyPr/>
        <a:lstStyle/>
        <a:p>
          <a:r>
            <a:rPr lang="es-EC"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No experimental</a:t>
          </a:r>
        </a:p>
      </dgm:t>
    </dgm:pt>
    <dgm:pt modelId="{742333D6-3174-4A0D-8D13-6D146695319C}" type="parTrans" cxnId="{C90FCDF5-78C1-4723-91E1-6E6A81A67964}">
      <dgm:prSet/>
      <dgm:spPr/>
      <dgm:t>
        <a:bodyPr/>
        <a:lstStyle/>
        <a:p>
          <a:endParaRPr lang="es-ES" dirty="0"/>
        </a:p>
      </dgm:t>
    </dgm:pt>
    <dgm:pt modelId="{57F50BA8-52F0-4844-AC07-73679A28D62F}" type="sibTrans" cxnId="{C90FCDF5-78C1-4723-91E1-6E6A81A67964}">
      <dgm:prSet/>
      <dgm:spPr/>
      <dgm:t>
        <a:bodyPr/>
        <a:lstStyle/>
        <a:p>
          <a:endParaRPr lang="es-ES"/>
        </a:p>
      </dgm:t>
    </dgm:pt>
    <dgm:pt modelId="{E325DD99-78C0-4C47-A71F-C8062D0396E7}">
      <dgm:prSet phldrT="[Texto]"/>
      <dgm:spPr/>
      <dgm:t>
        <a:bodyPr/>
        <a:lstStyle/>
        <a:p>
          <a:r>
            <a:rPr lang="es-EC"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Contratistas de capital nacional domiciliadas en la ciudad de Quito</a:t>
          </a:r>
        </a:p>
      </dgm:t>
    </dgm:pt>
    <dgm:pt modelId="{8AA6B1D1-5697-4317-AC66-2A57DE0DD7E5}" type="parTrans" cxnId="{81F80F45-36F7-4739-88D9-536132B69E5B}">
      <dgm:prSet/>
      <dgm:spPr/>
      <dgm:t>
        <a:bodyPr/>
        <a:lstStyle/>
        <a:p>
          <a:endParaRPr lang="es-ES" dirty="0"/>
        </a:p>
      </dgm:t>
    </dgm:pt>
    <dgm:pt modelId="{9C917FC7-00BF-40DC-8C66-CF96C4B28063}" type="sibTrans" cxnId="{81F80F45-36F7-4739-88D9-536132B69E5B}">
      <dgm:prSet/>
      <dgm:spPr/>
      <dgm:t>
        <a:bodyPr/>
        <a:lstStyle/>
        <a:p>
          <a:endParaRPr lang="es-ES"/>
        </a:p>
      </dgm:t>
    </dgm:pt>
    <dgm:pt modelId="{CA917872-94B1-4007-A91D-10984CFA1ABB}" type="pres">
      <dgm:prSet presAssocID="{41EC11F8-11A8-4190-B83E-B96896CD76BC}" presName="Name0" presStyleCnt="0">
        <dgm:presLayoutVars>
          <dgm:chPref val="1"/>
          <dgm:dir/>
          <dgm:animOne val="branch"/>
          <dgm:animLvl val="lvl"/>
          <dgm:resizeHandles val="exact"/>
        </dgm:presLayoutVars>
      </dgm:prSet>
      <dgm:spPr/>
    </dgm:pt>
    <dgm:pt modelId="{34F32149-58C9-4D1E-B7C7-A871A2E1D14F}" type="pres">
      <dgm:prSet presAssocID="{240BEEAD-C093-4288-A2C5-944D7871D9A5}" presName="root1" presStyleCnt="0"/>
      <dgm:spPr/>
    </dgm:pt>
    <dgm:pt modelId="{5590FC6D-975B-4FCB-B835-0FCBE8401A57}" type="pres">
      <dgm:prSet presAssocID="{240BEEAD-C093-4288-A2C5-944D7871D9A5}" presName="LevelOneTextNode" presStyleLbl="node0" presStyleIdx="0" presStyleCnt="1">
        <dgm:presLayoutVars>
          <dgm:chPref val="3"/>
        </dgm:presLayoutVars>
      </dgm:prSet>
      <dgm:spPr/>
    </dgm:pt>
    <dgm:pt modelId="{2D6EE0DF-53FE-4478-A214-6F06CCE117E0}" type="pres">
      <dgm:prSet presAssocID="{240BEEAD-C093-4288-A2C5-944D7871D9A5}" presName="level2hierChild" presStyleCnt="0"/>
      <dgm:spPr/>
    </dgm:pt>
    <dgm:pt modelId="{F36D9688-421D-47D2-AB9B-3DB3D6CA48AF}" type="pres">
      <dgm:prSet presAssocID="{2A1B3C33-C434-45C8-B8B5-D150B8494B43}" presName="conn2-1" presStyleLbl="parChTrans1D2" presStyleIdx="0" presStyleCnt="6"/>
      <dgm:spPr/>
    </dgm:pt>
    <dgm:pt modelId="{3A01B4A5-B7F3-47E1-81A9-16633AFFA637}" type="pres">
      <dgm:prSet presAssocID="{2A1B3C33-C434-45C8-B8B5-D150B8494B43}" presName="connTx" presStyleLbl="parChTrans1D2" presStyleIdx="0" presStyleCnt="6"/>
      <dgm:spPr/>
    </dgm:pt>
    <dgm:pt modelId="{165CA3D4-0432-48A5-A2D9-0D503C384623}" type="pres">
      <dgm:prSet presAssocID="{B9C8EF17-45D2-40ED-812A-7FF171E917B2}" presName="root2" presStyleCnt="0"/>
      <dgm:spPr/>
    </dgm:pt>
    <dgm:pt modelId="{D8864406-0C87-4F95-BB8B-47D11E92AA1D}" type="pres">
      <dgm:prSet presAssocID="{B9C8EF17-45D2-40ED-812A-7FF171E917B2}" presName="LevelTwoTextNode" presStyleLbl="node2" presStyleIdx="0" presStyleCnt="6">
        <dgm:presLayoutVars>
          <dgm:chPref val="3"/>
        </dgm:presLayoutVars>
      </dgm:prSet>
      <dgm:spPr/>
    </dgm:pt>
    <dgm:pt modelId="{F786877B-8224-4CDB-A948-E68DDDB89164}" type="pres">
      <dgm:prSet presAssocID="{B9C8EF17-45D2-40ED-812A-7FF171E917B2}" presName="level3hierChild" presStyleCnt="0"/>
      <dgm:spPr/>
    </dgm:pt>
    <dgm:pt modelId="{B6FB545A-DE47-4C2E-B837-DB06F32F41B7}" type="pres">
      <dgm:prSet presAssocID="{A473BEF6-13CD-4E5B-A569-8A4D1A4A1BA6}" presName="conn2-1" presStyleLbl="parChTrans1D3" presStyleIdx="0" presStyleCnt="7"/>
      <dgm:spPr/>
    </dgm:pt>
    <dgm:pt modelId="{61C11164-417E-40F8-805B-1F803CC2FD46}" type="pres">
      <dgm:prSet presAssocID="{A473BEF6-13CD-4E5B-A569-8A4D1A4A1BA6}" presName="connTx" presStyleLbl="parChTrans1D3" presStyleIdx="0" presStyleCnt="7"/>
      <dgm:spPr/>
    </dgm:pt>
    <dgm:pt modelId="{668870B3-6A91-4673-A19C-CD57A6D06ED0}" type="pres">
      <dgm:prSet presAssocID="{AAC0B108-DCB4-4F7E-82E0-A2C006E3734C}" presName="root2" presStyleCnt="0"/>
      <dgm:spPr/>
    </dgm:pt>
    <dgm:pt modelId="{D37C9851-25B2-436C-B633-CADE288CBE44}" type="pres">
      <dgm:prSet presAssocID="{AAC0B108-DCB4-4F7E-82E0-A2C006E3734C}" presName="LevelTwoTextNode" presStyleLbl="node3" presStyleIdx="0" presStyleCnt="7" custScaleX="125129">
        <dgm:presLayoutVars>
          <dgm:chPref val="3"/>
        </dgm:presLayoutVars>
      </dgm:prSet>
      <dgm:spPr/>
    </dgm:pt>
    <dgm:pt modelId="{C2A33A21-2669-445F-999E-01CA08B00DD5}" type="pres">
      <dgm:prSet presAssocID="{AAC0B108-DCB4-4F7E-82E0-A2C006E3734C}" presName="level3hierChild" presStyleCnt="0"/>
      <dgm:spPr/>
    </dgm:pt>
    <dgm:pt modelId="{7851F80E-ECB9-4DA9-B929-00896949BCDE}" type="pres">
      <dgm:prSet presAssocID="{17CDB92A-1979-416B-B3EC-FF0DF820E5A6}" presName="conn2-1" presStyleLbl="parChTrans1D2" presStyleIdx="1" presStyleCnt="6"/>
      <dgm:spPr/>
    </dgm:pt>
    <dgm:pt modelId="{25FD189D-0783-4523-A26B-1A1BC98D340B}" type="pres">
      <dgm:prSet presAssocID="{17CDB92A-1979-416B-B3EC-FF0DF820E5A6}" presName="connTx" presStyleLbl="parChTrans1D2" presStyleIdx="1" presStyleCnt="6"/>
      <dgm:spPr/>
    </dgm:pt>
    <dgm:pt modelId="{A9807A07-AA03-43AC-A539-09F657EFB66C}" type="pres">
      <dgm:prSet presAssocID="{D7885798-763D-4214-8844-6C65D7DF0FF7}" presName="root2" presStyleCnt="0"/>
      <dgm:spPr/>
    </dgm:pt>
    <dgm:pt modelId="{B1C8A5A7-24F0-4EC7-95F6-A02A23943791}" type="pres">
      <dgm:prSet presAssocID="{D7885798-763D-4214-8844-6C65D7DF0FF7}" presName="LevelTwoTextNode" presStyleLbl="node2" presStyleIdx="1" presStyleCnt="6">
        <dgm:presLayoutVars>
          <dgm:chPref val="3"/>
        </dgm:presLayoutVars>
      </dgm:prSet>
      <dgm:spPr/>
    </dgm:pt>
    <dgm:pt modelId="{9AFCE975-4EDD-422A-8BD7-6E2F9A9B4C3D}" type="pres">
      <dgm:prSet presAssocID="{D7885798-763D-4214-8844-6C65D7DF0FF7}" presName="level3hierChild" presStyleCnt="0"/>
      <dgm:spPr/>
    </dgm:pt>
    <dgm:pt modelId="{5810B1EF-41FF-4F91-B3A5-7BAD57CF9407}" type="pres">
      <dgm:prSet presAssocID="{AE5880C8-C593-4CE0-A9EA-FAA304229FB6}" presName="conn2-1" presStyleLbl="parChTrans1D3" presStyleIdx="1" presStyleCnt="7"/>
      <dgm:spPr/>
    </dgm:pt>
    <dgm:pt modelId="{869B7338-7550-424C-9102-81E67FD1B17E}" type="pres">
      <dgm:prSet presAssocID="{AE5880C8-C593-4CE0-A9EA-FAA304229FB6}" presName="connTx" presStyleLbl="parChTrans1D3" presStyleIdx="1" presStyleCnt="7"/>
      <dgm:spPr/>
    </dgm:pt>
    <dgm:pt modelId="{F77CBF67-EA35-47C2-801B-B524E1ECD90B}" type="pres">
      <dgm:prSet presAssocID="{6A2CF308-5777-4103-A7EA-F8EC616FEE9E}" presName="root2" presStyleCnt="0"/>
      <dgm:spPr/>
    </dgm:pt>
    <dgm:pt modelId="{D3E21AA4-B508-4598-A344-D89E93577C7E}" type="pres">
      <dgm:prSet presAssocID="{6A2CF308-5777-4103-A7EA-F8EC616FEE9E}" presName="LevelTwoTextNode" presStyleLbl="node3" presStyleIdx="1" presStyleCnt="7" custScaleX="125129">
        <dgm:presLayoutVars>
          <dgm:chPref val="3"/>
        </dgm:presLayoutVars>
      </dgm:prSet>
      <dgm:spPr/>
    </dgm:pt>
    <dgm:pt modelId="{C7BFE8DC-5A98-4FC9-ADD1-79D9BC8C0432}" type="pres">
      <dgm:prSet presAssocID="{6A2CF308-5777-4103-A7EA-F8EC616FEE9E}" presName="level3hierChild" presStyleCnt="0"/>
      <dgm:spPr/>
    </dgm:pt>
    <dgm:pt modelId="{A2199EAF-22BC-4A89-862C-78FE89488E77}" type="pres">
      <dgm:prSet presAssocID="{FE07ACE7-636B-4F9B-AC11-9151A69D12A2}" presName="conn2-1" presStyleLbl="parChTrans1D4" presStyleIdx="0" presStyleCnt="2"/>
      <dgm:spPr/>
    </dgm:pt>
    <dgm:pt modelId="{69066B63-6D94-474B-8CEF-8C53618FD388}" type="pres">
      <dgm:prSet presAssocID="{FE07ACE7-636B-4F9B-AC11-9151A69D12A2}" presName="connTx" presStyleLbl="parChTrans1D4" presStyleIdx="0" presStyleCnt="2"/>
      <dgm:spPr/>
    </dgm:pt>
    <dgm:pt modelId="{F494A99F-BA1C-4DBB-ADB8-B74CE5824AB6}" type="pres">
      <dgm:prSet presAssocID="{3D667A86-0549-446C-8FD1-F23633CEE74A}" presName="root2" presStyleCnt="0"/>
      <dgm:spPr/>
    </dgm:pt>
    <dgm:pt modelId="{87CE290E-B43C-4428-8BB2-625B11BE3180}" type="pres">
      <dgm:prSet presAssocID="{3D667A86-0549-446C-8FD1-F23633CEE74A}" presName="LevelTwoTextNode" presStyleLbl="node4" presStyleIdx="0" presStyleCnt="2" custScaleX="125129">
        <dgm:presLayoutVars>
          <dgm:chPref val="3"/>
        </dgm:presLayoutVars>
      </dgm:prSet>
      <dgm:spPr/>
    </dgm:pt>
    <dgm:pt modelId="{BBB17C53-412D-4A18-840E-A68750D8C19A}" type="pres">
      <dgm:prSet presAssocID="{3D667A86-0549-446C-8FD1-F23633CEE74A}" presName="level3hierChild" presStyleCnt="0"/>
      <dgm:spPr/>
    </dgm:pt>
    <dgm:pt modelId="{837DD2C0-B17F-41BD-9A6E-30D08D04FAA9}" type="pres">
      <dgm:prSet presAssocID="{96F48117-ABED-4E5C-8B75-B25A94118696}" presName="conn2-1" presStyleLbl="parChTrans1D2" presStyleIdx="2" presStyleCnt="6"/>
      <dgm:spPr/>
    </dgm:pt>
    <dgm:pt modelId="{E7B7BA2F-641A-4A63-BBFF-E06719CA2F0A}" type="pres">
      <dgm:prSet presAssocID="{96F48117-ABED-4E5C-8B75-B25A94118696}" presName="connTx" presStyleLbl="parChTrans1D2" presStyleIdx="2" presStyleCnt="6"/>
      <dgm:spPr/>
    </dgm:pt>
    <dgm:pt modelId="{C79FF294-832C-4D61-BE60-0BBE3CAE26FD}" type="pres">
      <dgm:prSet presAssocID="{B8200643-DA7B-4A9E-9BE0-49572B2D4123}" presName="root2" presStyleCnt="0"/>
      <dgm:spPr/>
    </dgm:pt>
    <dgm:pt modelId="{A5F64871-F911-4721-A461-1CFBDDE53C5F}" type="pres">
      <dgm:prSet presAssocID="{B8200643-DA7B-4A9E-9BE0-49572B2D4123}" presName="LevelTwoTextNode" presStyleLbl="node2" presStyleIdx="2" presStyleCnt="6">
        <dgm:presLayoutVars>
          <dgm:chPref val="3"/>
        </dgm:presLayoutVars>
      </dgm:prSet>
      <dgm:spPr/>
    </dgm:pt>
    <dgm:pt modelId="{2884097F-87F2-47B2-AEEA-A9A3C9E7F3C6}" type="pres">
      <dgm:prSet presAssocID="{B8200643-DA7B-4A9E-9BE0-49572B2D4123}" presName="level3hierChild" presStyleCnt="0"/>
      <dgm:spPr/>
    </dgm:pt>
    <dgm:pt modelId="{5C019354-B0E3-4DD4-92E7-F5195223244B}" type="pres">
      <dgm:prSet presAssocID="{CB7B101A-7B05-4183-8230-F39BD9E350E5}" presName="conn2-1" presStyleLbl="parChTrans1D3" presStyleIdx="2" presStyleCnt="7"/>
      <dgm:spPr/>
    </dgm:pt>
    <dgm:pt modelId="{EFA1EDA2-A514-47C2-BA29-107745392C63}" type="pres">
      <dgm:prSet presAssocID="{CB7B101A-7B05-4183-8230-F39BD9E350E5}" presName="connTx" presStyleLbl="parChTrans1D3" presStyleIdx="2" presStyleCnt="7"/>
      <dgm:spPr/>
    </dgm:pt>
    <dgm:pt modelId="{85CE9D30-000E-49A5-81BF-21DFFDAE1682}" type="pres">
      <dgm:prSet presAssocID="{8B3D2D40-F23A-419F-9BEF-7008BF015146}" presName="root2" presStyleCnt="0"/>
      <dgm:spPr/>
    </dgm:pt>
    <dgm:pt modelId="{C5A862DB-647C-4482-B806-DD7BD95BF975}" type="pres">
      <dgm:prSet presAssocID="{8B3D2D40-F23A-419F-9BEF-7008BF015146}" presName="LevelTwoTextNode" presStyleLbl="node3" presStyleIdx="2" presStyleCnt="7">
        <dgm:presLayoutVars>
          <dgm:chPref val="3"/>
        </dgm:presLayoutVars>
      </dgm:prSet>
      <dgm:spPr/>
    </dgm:pt>
    <dgm:pt modelId="{7805268F-BAC5-4318-8FA0-45ED7A55BB1A}" type="pres">
      <dgm:prSet presAssocID="{8B3D2D40-F23A-419F-9BEF-7008BF015146}" presName="level3hierChild" presStyleCnt="0"/>
      <dgm:spPr/>
    </dgm:pt>
    <dgm:pt modelId="{13091A9F-EB3F-4F87-A9EF-AC9FBD235358}" type="pres">
      <dgm:prSet presAssocID="{742333D6-3174-4A0D-8D13-6D146695319C}" presName="conn2-1" presStyleLbl="parChTrans1D4" presStyleIdx="1" presStyleCnt="2"/>
      <dgm:spPr/>
    </dgm:pt>
    <dgm:pt modelId="{D4E887D6-0BC4-4D65-AFCB-5B74069115DB}" type="pres">
      <dgm:prSet presAssocID="{742333D6-3174-4A0D-8D13-6D146695319C}" presName="connTx" presStyleLbl="parChTrans1D4" presStyleIdx="1" presStyleCnt="2"/>
      <dgm:spPr/>
    </dgm:pt>
    <dgm:pt modelId="{B4310F81-AC16-4488-A79C-5D3A36FAB3E0}" type="pres">
      <dgm:prSet presAssocID="{3AA2C602-C906-4C5C-A2BA-622977928ADF}" presName="root2" presStyleCnt="0"/>
      <dgm:spPr/>
    </dgm:pt>
    <dgm:pt modelId="{25FCB792-8BDF-446A-8A1C-9E74EF0CBAE7}" type="pres">
      <dgm:prSet presAssocID="{3AA2C602-C906-4C5C-A2BA-622977928ADF}" presName="LevelTwoTextNode" presStyleLbl="node4" presStyleIdx="1" presStyleCnt="2">
        <dgm:presLayoutVars>
          <dgm:chPref val="3"/>
        </dgm:presLayoutVars>
      </dgm:prSet>
      <dgm:spPr/>
    </dgm:pt>
    <dgm:pt modelId="{5D47514B-CE4D-45AF-9AFE-FC16C4C262CB}" type="pres">
      <dgm:prSet presAssocID="{3AA2C602-C906-4C5C-A2BA-622977928ADF}" presName="level3hierChild" presStyleCnt="0"/>
      <dgm:spPr/>
    </dgm:pt>
    <dgm:pt modelId="{0AB7552E-94BB-48B2-A043-E0FF8A46E5ED}" type="pres">
      <dgm:prSet presAssocID="{DE21FFE2-5459-4D39-B885-0A7AA7A24C46}" presName="conn2-1" presStyleLbl="parChTrans1D2" presStyleIdx="3" presStyleCnt="6"/>
      <dgm:spPr/>
    </dgm:pt>
    <dgm:pt modelId="{B534505F-DAF5-44AE-B35B-06EA4EBB6BF8}" type="pres">
      <dgm:prSet presAssocID="{DE21FFE2-5459-4D39-B885-0A7AA7A24C46}" presName="connTx" presStyleLbl="parChTrans1D2" presStyleIdx="3" presStyleCnt="6"/>
      <dgm:spPr/>
    </dgm:pt>
    <dgm:pt modelId="{473B590C-C905-4D26-A15E-E87300ADDD99}" type="pres">
      <dgm:prSet presAssocID="{BD57B758-A33F-456E-96D4-ABA56E422697}" presName="root2" presStyleCnt="0"/>
      <dgm:spPr/>
    </dgm:pt>
    <dgm:pt modelId="{8D963D05-2119-46EF-8C1F-B035247E72C3}" type="pres">
      <dgm:prSet presAssocID="{BD57B758-A33F-456E-96D4-ABA56E422697}" presName="LevelTwoTextNode" presStyleLbl="node2" presStyleIdx="3" presStyleCnt="6" custScaleX="125129">
        <dgm:presLayoutVars>
          <dgm:chPref val="3"/>
        </dgm:presLayoutVars>
      </dgm:prSet>
      <dgm:spPr/>
    </dgm:pt>
    <dgm:pt modelId="{4A76061C-55CC-4066-8CF0-290827AA8A76}" type="pres">
      <dgm:prSet presAssocID="{BD57B758-A33F-456E-96D4-ABA56E422697}" presName="level3hierChild" presStyleCnt="0"/>
      <dgm:spPr/>
    </dgm:pt>
    <dgm:pt modelId="{D7AC8648-F869-4EC0-9C80-04DA62BAF0CB}" type="pres">
      <dgm:prSet presAssocID="{E76EF706-76AE-4531-85D0-D0752CD7A8FC}" presName="conn2-1" presStyleLbl="parChTrans1D3" presStyleIdx="3" presStyleCnt="7"/>
      <dgm:spPr/>
    </dgm:pt>
    <dgm:pt modelId="{B73F4749-D3CB-480D-AB37-56C6A6B71526}" type="pres">
      <dgm:prSet presAssocID="{E76EF706-76AE-4531-85D0-D0752CD7A8FC}" presName="connTx" presStyleLbl="parChTrans1D3" presStyleIdx="3" presStyleCnt="7"/>
      <dgm:spPr/>
    </dgm:pt>
    <dgm:pt modelId="{B7C17762-8AEA-4540-99A1-EA18E950F63A}" type="pres">
      <dgm:prSet presAssocID="{F32C6AEC-B842-4986-A82D-1A0B3EC2D0B1}" presName="root2" presStyleCnt="0"/>
      <dgm:spPr/>
    </dgm:pt>
    <dgm:pt modelId="{BF2B2D7C-51A2-4E5B-86F8-CC07C502C955}" type="pres">
      <dgm:prSet presAssocID="{F32C6AEC-B842-4986-A82D-1A0B3EC2D0B1}" presName="LevelTwoTextNode" presStyleLbl="node3" presStyleIdx="3" presStyleCnt="7" custScaleX="125129">
        <dgm:presLayoutVars>
          <dgm:chPref val="3"/>
        </dgm:presLayoutVars>
      </dgm:prSet>
      <dgm:spPr/>
    </dgm:pt>
    <dgm:pt modelId="{8BF8362C-FA91-4C21-A916-FE4F6ADE1BA8}" type="pres">
      <dgm:prSet presAssocID="{F32C6AEC-B842-4986-A82D-1A0B3EC2D0B1}" presName="level3hierChild" presStyleCnt="0"/>
      <dgm:spPr/>
    </dgm:pt>
    <dgm:pt modelId="{6BD7062D-FA6C-4735-9015-CCD3E3572D2A}" type="pres">
      <dgm:prSet presAssocID="{FE729416-8347-445D-8BCD-72527873BD10}" presName="conn2-1" presStyleLbl="parChTrans1D2" presStyleIdx="4" presStyleCnt="6"/>
      <dgm:spPr/>
    </dgm:pt>
    <dgm:pt modelId="{FB071E94-5674-4FCE-B56A-D1D7AD0E1326}" type="pres">
      <dgm:prSet presAssocID="{FE729416-8347-445D-8BCD-72527873BD10}" presName="connTx" presStyleLbl="parChTrans1D2" presStyleIdx="4" presStyleCnt="6"/>
      <dgm:spPr/>
    </dgm:pt>
    <dgm:pt modelId="{05E53D3D-73AA-4399-91DE-9F0CE1F7282E}" type="pres">
      <dgm:prSet presAssocID="{D1C4826E-A45C-4223-A1F6-64A6A6752F8C}" presName="root2" presStyleCnt="0"/>
      <dgm:spPr/>
    </dgm:pt>
    <dgm:pt modelId="{1B548ED8-3E23-48D0-8304-ECEA3FB02CE6}" type="pres">
      <dgm:prSet presAssocID="{D1C4826E-A45C-4223-A1F6-64A6A6752F8C}" presName="LevelTwoTextNode" presStyleLbl="node2" presStyleIdx="4" presStyleCnt="6">
        <dgm:presLayoutVars>
          <dgm:chPref val="3"/>
        </dgm:presLayoutVars>
      </dgm:prSet>
      <dgm:spPr/>
    </dgm:pt>
    <dgm:pt modelId="{34DDBF41-6412-4AD4-B62C-6CAFA4181B43}" type="pres">
      <dgm:prSet presAssocID="{D1C4826E-A45C-4223-A1F6-64A6A6752F8C}" presName="level3hierChild" presStyleCnt="0"/>
      <dgm:spPr/>
    </dgm:pt>
    <dgm:pt modelId="{BBF5BB77-28C0-40A0-8C1B-79E960732A53}" type="pres">
      <dgm:prSet presAssocID="{4467925B-8A0A-4D90-9F32-9827FD5C1CD8}" presName="conn2-1" presStyleLbl="parChTrans1D3" presStyleIdx="4" presStyleCnt="7"/>
      <dgm:spPr/>
    </dgm:pt>
    <dgm:pt modelId="{20FA7C6A-158A-4DF6-9392-E8C0CEE1E5A0}" type="pres">
      <dgm:prSet presAssocID="{4467925B-8A0A-4D90-9F32-9827FD5C1CD8}" presName="connTx" presStyleLbl="parChTrans1D3" presStyleIdx="4" presStyleCnt="7"/>
      <dgm:spPr/>
    </dgm:pt>
    <dgm:pt modelId="{B8967D94-FE22-4673-B6DF-39FA067DF60D}" type="pres">
      <dgm:prSet presAssocID="{9A55620A-4C75-4775-B360-B9044988D752}" presName="root2" presStyleCnt="0"/>
      <dgm:spPr/>
    </dgm:pt>
    <dgm:pt modelId="{6C7D6641-89A9-4EC2-88A4-C9B6A394971E}" type="pres">
      <dgm:prSet presAssocID="{9A55620A-4C75-4775-B360-B9044988D752}" presName="LevelTwoTextNode" presStyleLbl="node3" presStyleIdx="4" presStyleCnt="7">
        <dgm:presLayoutVars>
          <dgm:chPref val="3"/>
        </dgm:presLayoutVars>
      </dgm:prSet>
      <dgm:spPr/>
    </dgm:pt>
    <dgm:pt modelId="{DEEA52B6-6E99-426E-BBEB-7F1E5F43CAA9}" type="pres">
      <dgm:prSet presAssocID="{9A55620A-4C75-4775-B360-B9044988D752}" presName="level3hierChild" presStyleCnt="0"/>
      <dgm:spPr/>
    </dgm:pt>
    <dgm:pt modelId="{6770333C-3618-4B4B-969B-CE5A755DCBEE}" type="pres">
      <dgm:prSet presAssocID="{EC246E4B-11E2-4441-BCD9-D0FD43680B84}" presName="conn2-1" presStyleLbl="parChTrans1D3" presStyleIdx="5" presStyleCnt="7"/>
      <dgm:spPr/>
    </dgm:pt>
    <dgm:pt modelId="{C4C8BF40-EF3E-431C-859C-33C461EB3874}" type="pres">
      <dgm:prSet presAssocID="{EC246E4B-11E2-4441-BCD9-D0FD43680B84}" presName="connTx" presStyleLbl="parChTrans1D3" presStyleIdx="5" presStyleCnt="7"/>
      <dgm:spPr/>
    </dgm:pt>
    <dgm:pt modelId="{5B67116B-817D-430F-9258-A5D76C6C0CD1}" type="pres">
      <dgm:prSet presAssocID="{09947185-D6C2-4C2C-B62B-0BCF894458E5}" presName="root2" presStyleCnt="0"/>
      <dgm:spPr/>
    </dgm:pt>
    <dgm:pt modelId="{751E19D0-28D3-418E-B222-5EC32BD52D20}" type="pres">
      <dgm:prSet presAssocID="{09947185-D6C2-4C2C-B62B-0BCF894458E5}" presName="LevelTwoTextNode" presStyleLbl="node3" presStyleIdx="5" presStyleCnt="7">
        <dgm:presLayoutVars>
          <dgm:chPref val="3"/>
        </dgm:presLayoutVars>
      </dgm:prSet>
      <dgm:spPr/>
    </dgm:pt>
    <dgm:pt modelId="{CB2DB2F7-918F-4709-A6C3-667B2277138D}" type="pres">
      <dgm:prSet presAssocID="{09947185-D6C2-4C2C-B62B-0BCF894458E5}" presName="level3hierChild" presStyleCnt="0"/>
      <dgm:spPr/>
    </dgm:pt>
    <dgm:pt modelId="{2F567501-EF5C-4EDE-BB95-3B0126D41643}" type="pres">
      <dgm:prSet presAssocID="{54AC8F71-5B99-4367-B654-C5084A225994}" presName="conn2-1" presStyleLbl="parChTrans1D2" presStyleIdx="5" presStyleCnt="6"/>
      <dgm:spPr/>
    </dgm:pt>
    <dgm:pt modelId="{639A5F38-F18C-437E-A2DE-EB9E17607C31}" type="pres">
      <dgm:prSet presAssocID="{54AC8F71-5B99-4367-B654-C5084A225994}" presName="connTx" presStyleLbl="parChTrans1D2" presStyleIdx="5" presStyleCnt="6"/>
      <dgm:spPr/>
    </dgm:pt>
    <dgm:pt modelId="{133E9866-0104-4065-8771-EED86E245FD9}" type="pres">
      <dgm:prSet presAssocID="{8975F31E-A81A-4E15-9579-4D602D82FBD4}" presName="root2" presStyleCnt="0"/>
      <dgm:spPr/>
    </dgm:pt>
    <dgm:pt modelId="{5824F1EC-BBA6-464F-98AF-8CB02F4C8FFE}" type="pres">
      <dgm:prSet presAssocID="{8975F31E-A81A-4E15-9579-4D602D82FBD4}" presName="LevelTwoTextNode" presStyleLbl="node2" presStyleIdx="5" presStyleCnt="6">
        <dgm:presLayoutVars>
          <dgm:chPref val="3"/>
        </dgm:presLayoutVars>
      </dgm:prSet>
      <dgm:spPr/>
    </dgm:pt>
    <dgm:pt modelId="{B80968CA-B9AF-4464-B8DF-D1162DF443F2}" type="pres">
      <dgm:prSet presAssocID="{8975F31E-A81A-4E15-9579-4D602D82FBD4}" presName="level3hierChild" presStyleCnt="0"/>
      <dgm:spPr/>
    </dgm:pt>
    <dgm:pt modelId="{568D27D9-F71D-4C2D-8FD8-1DE4FD89AECB}" type="pres">
      <dgm:prSet presAssocID="{8AA6B1D1-5697-4317-AC66-2A57DE0DD7E5}" presName="conn2-1" presStyleLbl="parChTrans1D3" presStyleIdx="6" presStyleCnt="7"/>
      <dgm:spPr/>
    </dgm:pt>
    <dgm:pt modelId="{46038F3F-D038-4E94-8629-AF8FA29F1286}" type="pres">
      <dgm:prSet presAssocID="{8AA6B1D1-5697-4317-AC66-2A57DE0DD7E5}" presName="connTx" presStyleLbl="parChTrans1D3" presStyleIdx="6" presStyleCnt="7"/>
      <dgm:spPr/>
    </dgm:pt>
    <dgm:pt modelId="{138F6AC5-3513-438B-92E7-969070523400}" type="pres">
      <dgm:prSet presAssocID="{E325DD99-78C0-4C47-A71F-C8062D0396E7}" presName="root2" presStyleCnt="0"/>
      <dgm:spPr/>
    </dgm:pt>
    <dgm:pt modelId="{37EF8D35-D5D4-4D71-8085-62FA0EE3063B}" type="pres">
      <dgm:prSet presAssocID="{E325DD99-78C0-4C47-A71F-C8062D0396E7}" presName="LevelTwoTextNode" presStyleLbl="node3" presStyleIdx="6" presStyleCnt="7" custScaleX="216409">
        <dgm:presLayoutVars>
          <dgm:chPref val="3"/>
        </dgm:presLayoutVars>
      </dgm:prSet>
      <dgm:spPr/>
    </dgm:pt>
    <dgm:pt modelId="{4443BF39-FE9E-4FFB-B78C-4A88304E7FD9}" type="pres">
      <dgm:prSet presAssocID="{E325DD99-78C0-4C47-A71F-C8062D0396E7}" presName="level3hierChild" presStyleCnt="0"/>
      <dgm:spPr/>
    </dgm:pt>
  </dgm:ptLst>
  <dgm:cxnLst>
    <dgm:cxn modelId="{D634E500-F737-4EB4-9A11-14D9C0D6F35F}" type="presOf" srcId="{17CDB92A-1979-416B-B3EC-FF0DF820E5A6}" destId="{25FD189D-0783-4523-A26B-1A1BC98D340B}" srcOrd="1" destOrd="0" presId="urn:microsoft.com/office/officeart/2008/layout/HorizontalMultiLevelHierarchy"/>
    <dgm:cxn modelId="{61F01203-8224-4F4C-AEE5-53387B6AE04A}" type="presOf" srcId="{D7885798-763D-4214-8844-6C65D7DF0FF7}" destId="{B1C8A5A7-24F0-4EC7-95F6-A02A23943791}" srcOrd="0" destOrd="0" presId="urn:microsoft.com/office/officeart/2008/layout/HorizontalMultiLevelHierarchy"/>
    <dgm:cxn modelId="{977EAC05-6130-43A9-87B7-6104623616B7}" type="presOf" srcId="{DE21FFE2-5459-4D39-B885-0A7AA7A24C46}" destId="{B534505F-DAF5-44AE-B35B-06EA4EBB6BF8}" srcOrd="1" destOrd="0" presId="urn:microsoft.com/office/officeart/2008/layout/HorizontalMultiLevelHierarchy"/>
    <dgm:cxn modelId="{2CED360C-B99F-447E-AF2A-552C9FFB0F75}" type="presOf" srcId="{9A55620A-4C75-4775-B360-B9044988D752}" destId="{6C7D6641-89A9-4EC2-88A4-C9B6A394971E}" srcOrd="0" destOrd="0" presId="urn:microsoft.com/office/officeart/2008/layout/HorizontalMultiLevelHierarchy"/>
    <dgm:cxn modelId="{C9317313-C03A-44B7-8352-5DF9BC48839F}" type="presOf" srcId="{2A1B3C33-C434-45C8-B8B5-D150B8494B43}" destId="{3A01B4A5-B7F3-47E1-81A9-16633AFFA637}" srcOrd="1" destOrd="0" presId="urn:microsoft.com/office/officeart/2008/layout/HorizontalMultiLevelHierarchy"/>
    <dgm:cxn modelId="{2F69F217-08FE-440A-B3AB-641ADFCA48E1}" type="presOf" srcId="{4467925B-8A0A-4D90-9F32-9827FD5C1CD8}" destId="{20FA7C6A-158A-4DF6-9392-E8C0CEE1E5A0}" srcOrd="1" destOrd="0" presId="urn:microsoft.com/office/officeart/2008/layout/HorizontalMultiLevelHierarchy"/>
    <dgm:cxn modelId="{6B1FA41E-85BD-429C-8D2C-3204F70273EE}" type="presOf" srcId="{6A2CF308-5777-4103-A7EA-F8EC616FEE9E}" destId="{D3E21AA4-B508-4598-A344-D89E93577C7E}" srcOrd="0" destOrd="0" presId="urn:microsoft.com/office/officeart/2008/layout/HorizontalMultiLevelHierarchy"/>
    <dgm:cxn modelId="{F1350323-5CFD-4999-A45A-79054DD273B5}" type="presOf" srcId="{8B3D2D40-F23A-419F-9BEF-7008BF015146}" destId="{C5A862DB-647C-4482-B806-DD7BD95BF975}" srcOrd="0" destOrd="0" presId="urn:microsoft.com/office/officeart/2008/layout/HorizontalMultiLevelHierarchy"/>
    <dgm:cxn modelId="{984E8129-F09E-4656-BF80-EA3A2B7AF664}" type="presOf" srcId="{96F48117-ABED-4E5C-8B75-B25A94118696}" destId="{837DD2C0-B17F-41BD-9A6E-30D08D04FAA9}" srcOrd="0" destOrd="0" presId="urn:microsoft.com/office/officeart/2008/layout/HorizontalMultiLevelHierarchy"/>
    <dgm:cxn modelId="{7F34132D-898C-405B-83A0-BA878889DB22}" type="presOf" srcId="{8AA6B1D1-5697-4317-AC66-2A57DE0DD7E5}" destId="{46038F3F-D038-4E94-8629-AF8FA29F1286}" srcOrd="1" destOrd="0" presId="urn:microsoft.com/office/officeart/2008/layout/HorizontalMultiLevelHierarchy"/>
    <dgm:cxn modelId="{106BCB2E-9721-41BE-9483-14048AD302B6}" srcId="{240BEEAD-C093-4288-A2C5-944D7871D9A5}" destId="{BD57B758-A33F-456E-96D4-ABA56E422697}" srcOrd="3" destOrd="0" parTransId="{DE21FFE2-5459-4D39-B885-0A7AA7A24C46}" sibTransId="{99162975-D345-436B-AC41-619A206B1813}"/>
    <dgm:cxn modelId="{B0AA3F34-C7C4-4FEB-9063-EB32D1686650}" srcId="{D1C4826E-A45C-4223-A1F6-64A6A6752F8C}" destId="{9A55620A-4C75-4775-B360-B9044988D752}" srcOrd="0" destOrd="0" parTransId="{4467925B-8A0A-4D90-9F32-9827FD5C1CD8}" sibTransId="{6CFE0EDF-CC76-42AB-9BE9-B776B6BB4FB1}"/>
    <dgm:cxn modelId="{1EB84735-8D81-471A-A7B3-097A4DF08A99}" type="presOf" srcId="{09947185-D6C2-4C2C-B62B-0BCF894458E5}" destId="{751E19D0-28D3-418E-B222-5EC32BD52D20}" srcOrd="0" destOrd="0" presId="urn:microsoft.com/office/officeart/2008/layout/HorizontalMultiLevelHierarchy"/>
    <dgm:cxn modelId="{CC906F35-5014-435A-A1C1-ACB5A825BD6E}" type="presOf" srcId="{96F48117-ABED-4E5C-8B75-B25A94118696}" destId="{E7B7BA2F-641A-4A63-BBFF-E06719CA2F0A}" srcOrd="1" destOrd="0" presId="urn:microsoft.com/office/officeart/2008/layout/HorizontalMultiLevelHierarchy"/>
    <dgm:cxn modelId="{219A1F5C-AC8B-4608-87FD-9299DE1BA32F}" type="presOf" srcId="{AE5880C8-C593-4CE0-A9EA-FAA304229FB6}" destId="{5810B1EF-41FF-4F91-B3A5-7BAD57CF9407}" srcOrd="0" destOrd="0" presId="urn:microsoft.com/office/officeart/2008/layout/HorizontalMultiLevelHierarchy"/>
    <dgm:cxn modelId="{99508362-09B9-4196-998D-6D3AA95D2677}" type="presOf" srcId="{EC246E4B-11E2-4441-BCD9-D0FD43680B84}" destId="{6770333C-3618-4B4B-969B-CE5A755DCBEE}" srcOrd="0" destOrd="0" presId="urn:microsoft.com/office/officeart/2008/layout/HorizontalMultiLevelHierarchy"/>
    <dgm:cxn modelId="{DA8E6F44-A442-4C77-8719-0815BAB72CE4}" type="presOf" srcId="{742333D6-3174-4A0D-8D13-6D146695319C}" destId="{13091A9F-EB3F-4F87-A9EF-AC9FBD235358}" srcOrd="0" destOrd="0" presId="urn:microsoft.com/office/officeart/2008/layout/HorizontalMultiLevelHierarchy"/>
    <dgm:cxn modelId="{81F80F45-36F7-4739-88D9-536132B69E5B}" srcId="{8975F31E-A81A-4E15-9579-4D602D82FBD4}" destId="{E325DD99-78C0-4C47-A71F-C8062D0396E7}" srcOrd="0" destOrd="0" parTransId="{8AA6B1D1-5697-4317-AC66-2A57DE0DD7E5}" sibTransId="{9C917FC7-00BF-40DC-8C66-CF96C4B28063}"/>
    <dgm:cxn modelId="{4FF56545-7BCD-43BA-8A3A-C089B83B1022}" type="presOf" srcId="{DE21FFE2-5459-4D39-B885-0A7AA7A24C46}" destId="{0AB7552E-94BB-48B2-A043-E0FF8A46E5ED}" srcOrd="0" destOrd="0" presId="urn:microsoft.com/office/officeart/2008/layout/HorizontalMultiLevelHierarchy"/>
    <dgm:cxn modelId="{34C63A46-AAF3-493D-B022-08F78C7957E1}" type="presOf" srcId="{54AC8F71-5B99-4367-B654-C5084A225994}" destId="{639A5F38-F18C-437E-A2DE-EB9E17607C31}" srcOrd="1" destOrd="0" presId="urn:microsoft.com/office/officeart/2008/layout/HorizontalMultiLevelHierarchy"/>
    <dgm:cxn modelId="{636F3D66-49B4-454D-85A8-4CE80E73B15E}" type="presOf" srcId="{4467925B-8A0A-4D90-9F32-9827FD5C1CD8}" destId="{BBF5BB77-28C0-40A0-8C1B-79E960732A53}" srcOrd="0" destOrd="0" presId="urn:microsoft.com/office/officeart/2008/layout/HorizontalMultiLevelHierarchy"/>
    <dgm:cxn modelId="{EB8F0D48-1332-44D1-AF60-DFD598DC43DB}" srcId="{41EC11F8-11A8-4190-B83E-B96896CD76BC}" destId="{240BEEAD-C093-4288-A2C5-944D7871D9A5}" srcOrd="0" destOrd="0" parTransId="{29CE05E1-DF08-4A24-95EF-753386315E27}" sibTransId="{F2D059BD-FEB7-4F0E-84B4-C0C4300EBB89}"/>
    <dgm:cxn modelId="{163F624A-3ECF-4CCC-88A9-D5615D879C7D}" srcId="{240BEEAD-C093-4288-A2C5-944D7871D9A5}" destId="{8975F31E-A81A-4E15-9579-4D602D82FBD4}" srcOrd="5" destOrd="0" parTransId="{54AC8F71-5B99-4367-B654-C5084A225994}" sibTransId="{EFED5914-9991-4CB5-84E9-4BBE8AB2B5E2}"/>
    <dgm:cxn modelId="{4A689A4B-9009-417E-B26A-843452CE2D70}" type="presOf" srcId="{E76EF706-76AE-4531-85D0-D0752CD7A8FC}" destId="{B73F4749-D3CB-480D-AB37-56C6A6B71526}" srcOrd="1" destOrd="0" presId="urn:microsoft.com/office/officeart/2008/layout/HorizontalMultiLevelHierarchy"/>
    <dgm:cxn modelId="{BCCF744C-8F7F-4A48-8B27-881DFEF45EA6}" type="presOf" srcId="{FE07ACE7-636B-4F9B-AC11-9151A69D12A2}" destId="{A2199EAF-22BC-4A89-862C-78FE89488E77}" srcOrd="0" destOrd="0" presId="urn:microsoft.com/office/officeart/2008/layout/HorizontalMultiLevelHierarchy"/>
    <dgm:cxn modelId="{CBFDCC70-46A3-4B36-A753-688539858AC3}" srcId="{D1C4826E-A45C-4223-A1F6-64A6A6752F8C}" destId="{09947185-D6C2-4C2C-B62B-0BCF894458E5}" srcOrd="1" destOrd="0" parTransId="{EC246E4B-11E2-4441-BCD9-D0FD43680B84}" sibTransId="{C57345EE-E518-425F-8D91-61CB9F1F8CAB}"/>
    <dgm:cxn modelId="{69F30A55-D1BD-44D0-9B2F-5A270DCB8550}" type="presOf" srcId="{E325DD99-78C0-4C47-A71F-C8062D0396E7}" destId="{37EF8D35-D5D4-4D71-8085-62FA0EE3063B}" srcOrd="0" destOrd="0" presId="urn:microsoft.com/office/officeart/2008/layout/HorizontalMultiLevelHierarchy"/>
    <dgm:cxn modelId="{6DE06876-EE0B-4CF7-AB46-27A582D09826}" type="presOf" srcId="{EC246E4B-11E2-4441-BCD9-D0FD43680B84}" destId="{C4C8BF40-EF3E-431C-859C-33C461EB3874}" srcOrd="1" destOrd="0" presId="urn:microsoft.com/office/officeart/2008/layout/HorizontalMultiLevelHierarchy"/>
    <dgm:cxn modelId="{ACE67456-2C3D-40F4-BEDE-393E0A2D1A62}" type="presOf" srcId="{B9C8EF17-45D2-40ED-812A-7FF171E917B2}" destId="{D8864406-0C87-4F95-BB8B-47D11E92AA1D}" srcOrd="0" destOrd="0" presId="urn:microsoft.com/office/officeart/2008/layout/HorizontalMultiLevelHierarchy"/>
    <dgm:cxn modelId="{EF179077-545C-4AB1-9FD2-C2E65DEB2AE5}" srcId="{240BEEAD-C093-4288-A2C5-944D7871D9A5}" destId="{B9C8EF17-45D2-40ED-812A-7FF171E917B2}" srcOrd="0" destOrd="0" parTransId="{2A1B3C33-C434-45C8-B8B5-D150B8494B43}" sibTransId="{2844513D-441C-4291-8BF5-7BD9E7B13999}"/>
    <dgm:cxn modelId="{2504DD78-08FC-483A-80A6-DB6490B03741}" type="presOf" srcId="{742333D6-3174-4A0D-8D13-6D146695319C}" destId="{D4E887D6-0BC4-4D65-AFCB-5B74069115DB}" srcOrd="1" destOrd="0" presId="urn:microsoft.com/office/officeart/2008/layout/HorizontalMultiLevelHierarchy"/>
    <dgm:cxn modelId="{0F3A4A59-8D23-4DC7-8C36-A1E8885A0DE7}" type="presOf" srcId="{AAC0B108-DCB4-4F7E-82E0-A2C006E3734C}" destId="{D37C9851-25B2-436C-B633-CADE288CBE44}" srcOrd="0" destOrd="0" presId="urn:microsoft.com/office/officeart/2008/layout/HorizontalMultiLevelHierarchy"/>
    <dgm:cxn modelId="{492C6D7E-4479-4851-A12A-F2B077E9938B}" srcId="{6A2CF308-5777-4103-A7EA-F8EC616FEE9E}" destId="{3D667A86-0549-446C-8FD1-F23633CEE74A}" srcOrd="0" destOrd="0" parTransId="{FE07ACE7-636B-4F9B-AC11-9151A69D12A2}" sibTransId="{C838EC4D-B8A0-4D85-AB5B-A7597F3C09F1}"/>
    <dgm:cxn modelId="{79BE827F-61AB-439F-A33B-049FA72BFBDA}" type="presOf" srcId="{8975F31E-A81A-4E15-9579-4D602D82FBD4}" destId="{5824F1EC-BBA6-464F-98AF-8CB02F4C8FFE}" srcOrd="0" destOrd="0" presId="urn:microsoft.com/office/officeart/2008/layout/HorizontalMultiLevelHierarchy"/>
    <dgm:cxn modelId="{D9123781-F482-47D8-B29C-96BFC7D89A86}" type="presOf" srcId="{A473BEF6-13CD-4E5B-A569-8A4D1A4A1BA6}" destId="{B6FB545A-DE47-4C2E-B837-DB06F32F41B7}" srcOrd="0" destOrd="0" presId="urn:microsoft.com/office/officeart/2008/layout/HorizontalMultiLevelHierarchy"/>
    <dgm:cxn modelId="{97261082-7D61-448B-BEF8-5E9AB286ABC4}" type="presOf" srcId="{3AA2C602-C906-4C5C-A2BA-622977928ADF}" destId="{25FCB792-8BDF-446A-8A1C-9E74EF0CBAE7}" srcOrd="0" destOrd="0" presId="urn:microsoft.com/office/officeart/2008/layout/HorizontalMultiLevelHierarchy"/>
    <dgm:cxn modelId="{99067D82-7A9B-4802-9C3D-A59D02E92D98}" type="presOf" srcId="{FE729416-8347-445D-8BCD-72527873BD10}" destId="{6BD7062D-FA6C-4735-9015-CCD3E3572D2A}" srcOrd="0" destOrd="0" presId="urn:microsoft.com/office/officeart/2008/layout/HorizontalMultiLevelHierarchy"/>
    <dgm:cxn modelId="{E259A98E-1F38-46ED-9C93-C7A94D4F2315}" type="presOf" srcId="{17CDB92A-1979-416B-B3EC-FF0DF820E5A6}" destId="{7851F80E-ECB9-4DA9-B929-00896949BCDE}" srcOrd="0" destOrd="0" presId="urn:microsoft.com/office/officeart/2008/layout/HorizontalMultiLevelHierarchy"/>
    <dgm:cxn modelId="{8A95BA94-97DB-47AA-86A5-5BB9B2C7A2E6}" type="presOf" srcId="{AE5880C8-C593-4CE0-A9EA-FAA304229FB6}" destId="{869B7338-7550-424C-9102-81E67FD1B17E}" srcOrd="1" destOrd="0" presId="urn:microsoft.com/office/officeart/2008/layout/HorizontalMultiLevelHierarchy"/>
    <dgm:cxn modelId="{1638679A-3BE9-45C7-896D-08B2459A45DE}" srcId="{240BEEAD-C093-4288-A2C5-944D7871D9A5}" destId="{B8200643-DA7B-4A9E-9BE0-49572B2D4123}" srcOrd="2" destOrd="0" parTransId="{96F48117-ABED-4E5C-8B75-B25A94118696}" sibTransId="{3A784028-80C9-4D01-B620-2F63717D64DA}"/>
    <dgm:cxn modelId="{491327A3-93EC-4CED-A7B7-2FE143D729A1}" type="presOf" srcId="{FE729416-8347-445D-8BCD-72527873BD10}" destId="{FB071E94-5674-4FCE-B56A-D1D7AD0E1326}" srcOrd="1" destOrd="0" presId="urn:microsoft.com/office/officeart/2008/layout/HorizontalMultiLevelHierarchy"/>
    <dgm:cxn modelId="{0F448CAC-5C6B-46DD-B71D-6A626FECD1A0}" srcId="{B9C8EF17-45D2-40ED-812A-7FF171E917B2}" destId="{AAC0B108-DCB4-4F7E-82E0-A2C006E3734C}" srcOrd="0" destOrd="0" parTransId="{A473BEF6-13CD-4E5B-A569-8A4D1A4A1BA6}" sibTransId="{6326185A-6331-4814-BE83-768B58BB8DE0}"/>
    <dgm:cxn modelId="{ADF20BB0-96F2-468D-9193-B905193324E6}" type="presOf" srcId="{FE07ACE7-636B-4F9B-AC11-9151A69D12A2}" destId="{69066B63-6D94-474B-8CEF-8C53618FD388}" srcOrd="1" destOrd="0" presId="urn:microsoft.com/office/officeart/2008/layout/HorizontalMultiLevelHierarchy"/>
    <dgm:cxn modelId="{D2207CB0-FD9F-4482-803D-B196A56EF385}" type="presOf" srcId="{BD57B758-A33F-456E-96D4-ABA56E422697}" destId="{8D963D05-2119-46EF-8C1F-B035247E72C3}" srcOrd="0" destOrd="0" presId="urn:microsoft.com/office/officeart/2008/layout/HorizontalMultiLevelHierarchy"/>
    <dgm:cxn modelId="{D2F0B8B7-62A8-48A1-93B0-0A7DA2AA789D}" type="presOf" srcId="{B8200643-DA7B-4A9E-9BE0-49572B2D4123}" destId="{A5F64871-F911-4721-A461-1CFBDDE53C5F}" srcOrd="0" destOrd="0" presId="urn:microsoft.com/office/officeart/2008/layout/HorizontalMultiLevelHierarchy"/>
    <dgm:cxn modelId="{04B742B9-615A-4A73-B875-3CD28D25B79B}" type="presOf" srcId="{F32C6AEC-B842-4986-A82D-1A0B3EC2D0B1}" destId="{BF2B2D7C-51A2-4E5B-86F8-CC07C502C955}" srcOrd="0" destOrd="0" presId="urn:microsoft.com/office/officeart/2008/layout/HorizontalMultiLevelHierarchy"/>
    <dgm:cxn modelId="{FF5623C0-1B47-4F4D-8257-2B23412136E4}" type="presOf" srcId="{240BEEAD-C093-4288-A2C5-944D7871D9A5}" destId="{5590FC6D-975B-4FCB-B835-0FCBE8401A57}" srcOrd="0" destOrd="0" presId="urn:microsoft.com/office/officeart/2008/layout/HorizontalMultiLevelHierarchy"/>
    <dgm:cxn modelId="{BCD01CC2-72CD-4E59-A539-42C028095D97}" type="presOf" srcId="{CB7B101A-7B05-4183-8230-F39BD9E350E5}" destId="{EFA1EDA2-A514-47C2-BA29-107745392C63}" srcOrd="1" destOrd="0" presId="urn:microsoft.com/office/officeart/2008/layout/HorizontalMultiLevelHierarchy"/>
    <dgm:cxn modelId="{8E47D6CA-7EBE-4192-9EFB-9F5F5F692B47}" type="presOf" srcId="{CB7B101A-7B05-4183-8230-F39BD9E350E5}" destId="{5C019354-B0E3-4DD4-92E7-F5195223244B}" srcOrd="0" destOrd="0" presId="urn:microsoft.com/office/officeart/2008/layout/HorizontalMultiLevelHierarchy"/>
    <dgm:cxn modelId="{C975A3CB-BC14-4575-94AB-DF338F642356}" type="presOf" srcId="{54AC8F71-5B99-4367-B654-C5084A225994}" destId="{2F567501-EF5C-4EDE-BB95-3B0126D41643}" srcOrd="0" destOrd="0" presId="urn:microsoft.com/office/officeart/2008/layout/HorizontalMultiLevelHierarchy"/>
    <dgm:cxn modelId="{E671A3CD-35F3-49A7-9217-4A7561D79D25}" type="presOf" srcId="{A473BEF6-13CD-4E5B-A569-8A4D1A4A1BA6}" destId="{61C11164-417E-40F8-805B-1F803CC2FD46}" srcOrd="1" destOrd="0" presId="urn:microsoft.com/office/officeart/2008/layout/HorizontalMultiLevelHierarchy"/>
    <dgm:cxn modelId="{39804FD0-6CFA-4873-97C8-9C81BEB6F092}" type="presOf" srcId="{2A1B3C33-C434-45C8-B8B5-D150B8494B43}" destId="{F36D9688-421D-47D2-AB9B-3DB3D6CA48AF}" srcOrd="0" destOrd="0" presId="urn:microsoft.com/office/officeart/2008/layout/HorizontalMultiLevelHierarchy"/>
    <dgm:cxn modelId="{58B76FD4-87C0-46D7-A9EE-1B05046C4097}" type="presOf" srcId="{41EC11F8-11A8-4190-B83E-B96896CD76BC}" destId="{CA917872-94B1-4007-A91D-10984CFA1ABB}" srcOrd="0" destOrd="0" presId="urn:microsoft.com/office/officeart/2008/layout/HorizontalMultiLevelHierarchy"/>
    <dgm:cxn modelId="{C66C5BDD-B5F9-47BC-83CC-B51F5AF625C6}" srcId="{BD57B758-A33F-456E-96D4-ABA56E422697}" destId="{F32C6AEC-B842-4986-A82D-1A0B3EC2D0B1}" srcOrd="0" destOrd="0" parTransId="{E76EF706-76AE-4531-85D0-D0752CD7A8FC}" sibTransId="{5168BEBC-79F3-4927-9A10-A7C9798A457A}"/>
    <dgm:cxn modelId="{A71343DE-7886-490A-9868-2E56D9AA1C0B}" srcId="{D7885798-763D-4214-8844-6C65D7DF0FF7}" destId="{6A2CF308-5777-4103-A7EA-F8EC616FEE9E}" srcOrd="0" destOrd="0" parTransId="{AE5880C8-C593-4CE0-A9EA-FAA304229FB6}" sibTransId="{B8199C49-19BC-44A4-AFCA-1CD03A9C7A0D}"/>
    <dgm:cxn modelId="{140E6DED-A3AE-4923-BFF8-131A177B9A70}" type="presOf" srcId="{E76EF706-76AE-4531-85D0-D0752CD7A8FC}" destId="{D7AC8648-F869-4EC0-9C80-04DA62BAF0CB}" srcOrd="0" destOrd="0" presId="urn:microsoft.com/office/officeart/2008/layout/HorizontalMultiLevelHierarchy"/>
    <dgm:cxn modelId="{F87C85ED-E609-4DCA-91C7-20314953509E}" type="presOf" srcId="{D1C4826E-A45C-4223-A1F6-64A6A6752F8C}" destId="{1B548ED8-3E23-48D0-8304-ECEA3FB02CE6}" srcOrd="0" destOrd="0" presId="urn:microsoft.com/office/officeart/2008/layout/HorizontalMultiLevelHierarchy"/>
    <dgm:cxn modelId="{4D2FBCEF-896B-4920-86BE-50EBA18DDABD}" type="presOf" srcId="{3D667A86-0549-446C-8FD1-F23633CEE74A}" destId="{87CE290E-B43C-4428-8BB2-625B11BE3180}" srcOrd="0" destOrd="0" presId="urn:microsoft.com/office/officeart/2008/layout/HorizontalMultiLevelHierarchy"/>
    <dgm:cxn modelId="{CF7888F1-8F50-435F-8490-3D39F7E933B3}" srcId="{240BEEAD-C093-4288-A2C5-944D7871D9A5}" destId="{D7885798-763D-4214-8844-6C65D7DF0FF7}" srcOrd="1" destOrd="0" parTransId="{17CDB92A-1979-416B-B3EC-FF0DF820E5A6}" sibTransId="{75201AF0-DEC6-449C-8E3E-BCFFE2481263}"/>
    <dgm:cxn modelId="{795520F5-3DDF-4F70-B2D3-C218FFFD1586}" type="presOf" srcId="{8AA6B1D1-5697-4317-AC66-2A57DE0DD7E5}" destId="{568D27D9-F71D-4C2D-8FD8-1DE4FD89AECB}" srcOrd="0" destOrd="0" presId="urn:microsoft.com/office/officeart/2008/layout/HorizontalMultiLevelHierarchy"/>
    <dgm:cxn modelId="{C90FCDF5-78C1-4723-91E1-6E6A81A67964}" srcId="{8B3D2D40-F23A-419F-9BEF-7008BF015146}" destId="{3AA2C602-C906-4C5C-A2BA-622977928ADF}" srcOrd="0" destOrd="0" parTransId="{742333D6-3174-4A0D-8D13-6D146695319C}" sibTransId="{57F50BA8-52F0-4844-AC07-73679A28D62F}"/>
    <dgm:cxn modelId="{E87780F7-3353-43A3-A69A-4E70C7F4DECD}" srcId="{B8200643-DA7B-4A9E-9BE0-49572B2D4123}" destId="{8B3D2D40-F23A-419F-9BEF-7008BF015146}" srcOrd="0" destOrd="0" parTransId="{CB7B101A-7B05-4183-8230-F39BD9E350E5}" sibTransId="{17D02001-E187-4C41-AB2B-DF2FE1BCF23E}"/>
    <dgm:cxn modelId="{8E17E8FF-BA68-4E14-AFA6-766143ACE2FE}" srcId="{240BEEAD-C093-4288-A2C5-944D7871D9A5}" destId="{D1C4826E-A45C-4223-A1F6-64A6A6752F8C}" srcOrd="4" destOrd="0" parTransId="{FE729416-8347-445D-8BCD-72527873BD10}" sibTransId="{1BEB88C9-0C60-4984-A3D7-F20D601E9ECB}"/>
    <dgm:cxn modelId="{89F08B86-5089-478C-87F7-AE247216BF76}" type="presParOf" srcId="{CA917872-94B1-4007-A91D-10984CFA1ABB}" destId="{34F32149-58C9-4D1E-B7C7-A871A2E1D14F}" srcOrd="0" destOrd="0" presId="urn:microsoft.com/office/officeart/2008/layout/HorizontalMultiLevelHierarchy"/>
    <dgm:cxn modelId="{C3B9FA3B-496C-46F0-9628-5029E507BFF2}" type="presParOf" srcId="{34F32149-58C9-4D1E-B7C7-A871A2E1D14F}" destId="{5590FC6D-975B-4FCB-B835-0FCBE8401A57}" srcOrd="0" destOrd="0" presId="urn:microsoft.com/office/officeart/2008/layout/HorizontalMultiLevelHierarchy"/>
    <dgm:cxn modelId="{C6ACD317-E304-4701-A6F7-ABEFD61B5CE7}" type="presParOf" srcId="{34F32149-58C9-4D1E-B7C7-A871A2E1D14F}" destId="{2D6EE0DF-53FE-4478-A214-6F06CCE117E0}" srcOrd="1" destOrd="0" presId="urn:microsoft.com/office/officeart/2008/layout/HorizontalMultiLevelHierarchy"/>
    <dgm:cxn modelId="{9FA506CC-71F5-4B4D-B13F-6A90BEBB9CC0}" type="presParOf" srcId="{2D6EE0DF-53FE-4478-A214-6F06CCE117E0}" destId="{F36D9688-421D-47D2-AB9B-3DB3D6CA48AF}" srcOrd="0" destOrd="0" presId="urn:microsoft.com/office/officeart/2008/layout/HorizontalMultiLevelHierarchy"/>
    <dgm:cxn modelId="{768C473D-F0D6-42EC-B68B-DF76F7C79488}" type="presParOf" srcId="{F36D9688-421D-47D2-AB9B-3DB3D6CA48AF}" destId="{3A01B4A5-B7F3-47E1-81A9-16633AFFA637}" srcOrd="0" destOrd="0" presId="urn:microsoft.com/office/officeart/2008/layout/HorizontalMultiLevelHierarchy"/>
    <dgm:cxn modelId="{CEDFFBBF-E316-4137-8E12-07EFA448E017}" type="presParOf" srcId="{2D6EE0DF-53FE-4478-A214-6F06CCE117E0}" destId="{165CA3D4-0432-48A5-A2D9-0D503C384623}" srcOrd="1" destOrd="0" presId="urn:microsoft.com/office/officeart/2008/layout/HorizontalMultiLevelHierarchy"/>
    <dgm:cxn modelId="{7DA5FCE4-3B9C-47C2-BF7A-11AF023EC6A9}" type="presParOf" srcId="{165CA3D4-0432-48A5-A2D9-0D503C384623}" destId="{D8864406-0C87-4F95-BB8B-47D11E92AA1D}" srcOrd="0" destOrd="0" presId="urn:microsoft.com/office/officeart/2008/layout/HorizontalMultiLevelHierarchy"/>
    <dgm:cxn modelId="{A8E27115-120A-452E-B0E3-85512AA130AA}" type="presParOf" srcId="{165CA3D4-0432-48A5-A2D9-0D503C384623}" destId="{F786877B-8224-4CDB-A948-E68DDDB89164}" srcOrd="1" destOrd="0" presId="urn:microsoft.com/office/officeart/2008/layout/HorizontalMultiLevelHierarchy"/>
    <dgm:cxn modelId="{C6BAAC74-339D-4A95-84CC-234CC8B72879}" type="presParOf" srcId="{F786877B-8224-4CDB-A948-E68DDDB89164}" destId="{B6FB545A-DE47-4C2E-B837-DB06F32F41B7}" srcOrd="0" destOrd="0" presId="urn:microsoft.com/office/officeart/2008/layout/HorizontalMultiLevelHierarchy"/>
    <dgm:cxn modelId="{49DA6F93-155C-4BB2-AE61-FFE3BCE095C0}" type="presParOf" srcId="{B6FB545A-DE47-4C2E-B837-DB06F32F41B7}" destId="{61C11164-417E-40F8-805B-1F803CC2FD46}" srcOrd="0" destOrd="0" presId="urn:microsoft.com/office/officeart/2008/layout/HorizontalMultiLevelHierarchy"/>
    <dgm:cxn modelId="{9360F8CC-F3AD-43A9-8F19-33CE3E0711F3}" type="presParOf" srcId="{F786877B-8224-4CDB-A948-E68DDDB89164}" destId="{668870B3-6A91-4673-A19C-CD57A6D06ED0}" srcOrd="1" destOrd="0" presId="urn:microsoft.com/office/officeart/2008/layout/HorizontalMultiLevelHierarchy"/>
    <dgm:cxn modelId="{FC80A8EB-26F9-4D05-B270-9A115814E4ED}" type="presParOf" srcId="{668870B3-6A91-4673-A19C-CD57A6D06ED0}" destId="{D37C9851-25B2-436C-B633-CADE288CBE44}" srcOrd="0" destOrd="0" presId="urn:microsoft.com/office/officeart/2008/layout/HorizontalMultiLevelHierarchy"/>
    <dgm:cxn modelId="{0BA23B16-BAA1-4DCF-9F82-9960782E6B53}" type="presParOf" srcId="{668870B3-6A91-4673-A19C-CD57A6D06ED0}" destId="{C2A33A21-2669-445F-999E-01CA08B00DD5}" srcOrd="1" destOrd="0" presId="urn:microsoft.com/office/officeart/2008/layout/HorizontalMultiLevelHierarchy"/>
    <dgm:cxn modelId="{DF4A0AF4-7A68-49FC-83BE-495480BE681A}" type="presParOf" srcId="{2D6EE0DF-53FE-4478-A214-6F06CCE117E0}" destId="{7851F80E-ECB9-4DA9-B929-00896949BCDE}" srcOrd="2" destOrd="0" presId="urn:microsoft.com/office/officeart/2008/layout/HorizontalMultiLevelHierarchy"/>
    <dgm:cxn modelId="{1DF6389D-C239-42F0-97DC-4209035A5176}" type="presParOf" srcId="{7851F80E-ECB9-4DA9-B929-00896949BCDE}" destId="{25FD189D-0783-4523-A26B-1A1BC98D340B}" srcOrd="0" destOrd="0" presId="urn:microsoft.com/office/officeart/2008/layout/HorizontalMultiLevelHierarchy"/>
    <dgm:cxn modelId="{306C736D-9D26-4412-BD4B-E90084C3F859}" type="presParOf" srcId="{2D6EE0DF-53FE-4478-A214-6F06CCE117E0}" destId="{A9807A07-AA03-43AC-A539-09F657EFB66C}" srcOrd="3" destOrd="0" presId="urn:microsoft.com/office/officeart/2008/layout/HorizontalMultiLevelHierarchy"/>
    <dgm:cxn modelId="{4A580C9A-BA71-4B67-A78A-3AD4A6DB1BB3}" type="presParOf" srcId="{A9807A07-AA03-43AC-A539-09F657EFB66C}" destId="{B1C8A5A7-24F0-4EC7-95F6-A02A23943791}" srcOrd="0" destOrd="0" presId="urn:microsoft.com/office/officeart/2008/layout/HorizontalMultiLevelHierarchy"/>
    <dgm:cxn modelId="{054AC310-6EC1-402E-A73A-6A9C9341595C}" type="presParOf" srcId="{A9807A07-AA03-43AC-A539-09F657EFB66C}" destId="{9AFCE975-4EDD-422A-8BD7-6E2F9A9B4C3D}" srcOrd="1" destOrd="0" presId="urn:microsoft.com/office/officeart/2008/layout/HorizontalMultiLevelHierarchy"/>
    <dgm:cxn modelId="{C8CE70BD-2430-4EF5-8CA4-2AF6DE665CF2}" type="presParOf" srcId="{9AFCE975-4EDD-422A-8BD7-6E2F9A9B4C3D}" destId="{5810B1EF-41FF-4F91-B3A5-7BAD57CF9407}" srcOrd="0" destOrd="0" presId="urn:microsoft.com/office/officeart/2008/layout/HorizontalMultiLevelHierarchy"/>
    <dgm:cxn modelId="{4DF15E99-FDFD-42B6-8AB8-A8BCC38CCFC0}" type="presParOf" srcId="{5810B1EF-41FF-4F91-B3A5-7BAD57CF9407}" destId="{869B7338-7550-424C-9102-81E67FD1B17E}" srcOrd="0" destOrd="0" presId="urn:microsoft.com/office/officeart/2008/layout/HorizontalMultiLevelHierarchy"/>
    <dgm:cxn modelId="{79577158-0DC9-4D08-A990-89D401B70187}" type="presParOf" srcId="{9AFCE975-4EDD-422A-8BD7-6E2F9A9B4C3D}" destId="{F77CBF67-EA35-47C2-801B-B524E1ECD90B}" srcOrd="1" destOrd="0" presId="urn:microsoft.com/office/officeart/2008/layout/HorizontalMultiLevelHierarchy"/>
    <dgm:cxn modelId="{1D8B82B6-EF3E-4C0F-89DC-AFD57DBA075F}" type="presParOf" srcId="{F77CBF67-EA35-47C2-801B-B524E1ECD90B}" destId="{D3E21AA4-B508-4598-A344-D89E93577C7E}" srcOrd="0" destOrd="0" presId="urn:microsoft.com/office/officeart/2008/layout/HorizontalMultiLevelHierarchy"/>
    <dgm:cxn modelId="{4096C17D-6FC4-43D6-A4F5-3AB20B18E334}" type="presParOf" srcId="{F77CBF67-EA35-47C2-801B-B524E1ECD90B}" destId="{C7BFE8DC-5A98-4FC9-ADD1-79D9BC8C0432}" srcOrd="1" destOrd="0" presId="urn:microsoft.com/office/officeart/2008/layout/HorizontalMultiLevelHierarchy"/>
    <dgm:cxn modelId="{7AA7E740-76B0-40E6-BC7E-DECEA54DD507}" type="presParOf" srcId="{C7BFE8DC-5A98-4FC9-ADD1-79D9BC8C0432}" destId="{A2199EAF-22BC-4A89-862C-78FE89488E77}" srcOrd="0" destOrd="0" presId="urn:microsoft.com/office/officeart/2008/layout/HorizontalMultiLevelHierarchy"/>
    <dgm:cxn modelId="{FA9476AB-3564-420B-827D-C9C04A3724B4}" type="presParOf" srcId="{A2199EAF-22BC-4A89-862C-78FE89488E77}" destId="{69066B63-6D94-474B-8CEF-8C53618FD388}" srcOrd="0" destOrd="0" presId="urn:microsoft.com/office/officeart/2008/layout/HorizontalMultiLevelHierarchy"/>
    <dgm:cxn modelId="{8943F2D9-FB41-48F6-863A-1F7D900D9391}" type="presParOf" srcId="{C7BFE8DC-5A98-4FC9-ADD1-79D9BC8C0432}" destId="{F494A99F-BA1C-4DBB-ADB8-B74CE5824AB6}" srcOrd="1" destOrd="0" presId="urn:microsoft.com/office/officeart/2008/layout/HorizontalMultiLevelHierarchy"/>
    <dgm:cxn modelId="{73525832-03A9-426A-A1BB-AFFAE5E2EE47}" type="presParOf" srcId="{F494A99F-BA1C-4DBB-ADB8-B74CE5824AB6}" destId="{87CE290E-B43C-4428-8BB2-625B11BE3180}" srcOrd="0" destOrd="0" presId="urn:microsoft.com/office/officeart/2008/layout/HorizontalMultiLevelHierarchy"/>
    <dgm:cxn modelId="{8389F1AE-87E4-4CBC-8302-87EAE853C2E4}" type="presParOf" srcId="{F494A99F-BA1C-4DBB-ADB8-B74CE5824AB6}" destId="{BBB17C53-412D-4A18-840E-A68750D8C19A}" srcOrd="1" destOrd="0" presId="urn:microsoft.com/office/officeart/2008/layout/HorizontalMultiLevelHierarchy"/>
    <dgm:cxn modelId="{D15A07C6-22B2-403B-BD1D-26F080B83281}" type="presParOf" srcId="{2D6EE0DF-53FE-4478-A214-6F06CCE117E0}" destId="{837DD2C0-B17F-41BD-9A6E-30D08D04FAA9}" srcOrd="4" destOrd="0" presId="urn:microsoft.com/office/officeart/2008/layout/HorizontalMultiLevelHierarchy"/>
    <dgm:cxn modelId="{F0A68833-EEE1-46A3-8F2B-E4925DE19CBE}" type="presParOf" srcId="{837DD2C0-B17F-41BD-9A6E-30D08D04FAA9}" destId="{E7B7BA2F-641A-4A63-BBFF-E06719CA2F0A}" srcOrd="0" destOrd="0" presId="urn:microsoft.com/office/officeart/2008/layout/HorizontalMultiLevelHierarchy"/>
    <dgm:cxn modelId="{17180006-060A-4A43-8571-538BC6A6F0BF}" type="presParOf" srcId="{2D6EE0DF-53FE-4478-A214-6F06CCE117E0}" destId="{C79FF294-832C-4D61-BE60-0BBE3CAE26FD}" srcOrd="5" destOrd="0" presId="urn:microsoft.com/office/officeart/2008/layout/HorizontalMultiLevelHierarchy"/>
    <dgm:cxn modelId="{9AAADAFF-D6C8-4775-B18B-10E9D26B7669}" type="presParOf" srcId="{C79FF294-832C-4D61-BE60-0BBE3CAE26FD}" destId="{A5F64871-F911-4721-A461-1CFBDDE53C5F}" srcOrd="0" destOrd="0" presId="urn:microsoft.com/office/officeart/2008/layout/HorizontalMultiLevelHierarchy"/>
    <dgm:cxn modelId="{0F2DC4A3-DC67-43F2-9321-C82352C002A8}" type="presParOf" srcId="{C79FF294-832C-4D61-BE60-0BBE3CAE26FD}" destId="{2884097F-87F2-47B2-AEEA-A9A3C9E7F3C6}" srcOrd="1" destOrd="0" presId="urn:microsoft.com/office/officeart/2008/layout/HorizontalMultiLevelHierarchy"/>
    <dgm:cxn modelId="{F3065F05-3467-41B5-BC6A-7FDFCA9C1EE4}" type="presParOf" srcId="{2884097F-87F2-47B2-AEEA-A9A3C9E7F3C6}" destId="{5C019354-B0E3-4DD4-92E7-F5195223244B}" srcOrd="0" destOrd="0" presId="urn:microsoft.com/office/officeart/2008/layout/HorizontalMultiLevelHierarchy"/>
    <dgm:cxn modelId="{212BFA7A-DB35-4354-9BB4-05E8C24870D2}" type="presParOf" srcId="{5C019354-B0E3-4DD4-92E7-F5195223244B}" destId="{EFA1EDA2-A514-47C2-BA29-107745392C63}" srcOrd="0" destOrd="0" presId="urn:microsoft.com/office/officeart/2008/layout/HorizontalMultiLevelHierarchy"/>
    <dgm:cxn modelId="{333F055B-7B87-4EF3-BA2E-D568CC225290}" type="presParOf" srcId="{2884097F-87F2-47B2-AEEA-A9A3C9E7F3C6}" destId="{85CE9D30-000E-49A5-81BF-21DFFDAE1682}" srcOrd="1" destOrd="0" presId="urn:microsoft.com/office/officeart/2008/layout/HorizontalMultiLevelHierarchy"/>
    <dgm:cxn modelId="{9C732374-A3B7-4A04-86CF-1AC44E7C5B78}" type="presParOf" srcId="{85CE9D30-000E-49A5-81BF-21DFFDAE1682}" destId="{C5A862DB-647C-4482-B806-DD7BD95BF975}" srcOrd="0" destOrd="0" presId="urn:microsoft.com/office/officeart/2008/layout/HorizontalMultiLevelHierarchy"/>
    <dgm:cxn modelId="{65146EEC-7339-4048-9E5D-244CE255E00F}" type="presParOf" srcId="{85CE9D30-000E-49A5-81BF-21DFFDAE1682}" destId="{7805268F-BAC5-4318-8FA0-45ED7A55BB1A}" srcOrd="1" destOrd="0" presId="urn:microsoft.com/office/officeart/2008/layout/HorizontalMultiLevelHierarchy"/>
    <dgm:cxn modelId="{F39E2D21-2952-471F-9C4F-030A4FD96D2E}" type="presParOf" srcId="{7805268F-BAC5-4318-8FA0-45ED7A55BB1A}" destId="{13091A9F-EB3F-4F87-A9EF-AC9FBD235358}" srcOrd="0" destOrd="0" presId="urn:microsoft.com/office/officeart/2008/layout/HorizontalMultiLevelHierarchy"/>
    <dgm:cxn modelId="{C8765A38-DB48-4296-9325-0C94FB8428AE}" type="presParOf" srcId="{13091A9F-EB3F-4F87-A9EF-AC9FBD235358}" destId="{D4E887D6-0BC4-4D65-AFCB-5B74069115DB}" srcOrd="0" destOrd="0" presId="urn:microsoft.com/office/officeart/2008/layout/HorizontalMultiLevelHierarchy"/>
    <dgm:cxn modelId="{F12FEC50-07EB-4C59-8F74-830D93D3AE23}" type="presParOf" srcId="{7805268F-BAC5-4318-8FA0-45ED7A55BB1A}" destId="{B4310F81-AC16-4488-A79C-5D3A36FAB3E0}" srcOrd="1" destOrd="0" presId="urn:microsoft.com/office/officeart/2008/layout/HorizontalMultiLevelHierarchy"/>
    <dgm:cxn modelId="{50473732-96DF-4CF6-A8E9-396A17A1AC12}" type="presParOf" srcId="{B4310F81-AC16-4488-A79C-5D3A36FAB3E0}" destId="{25FCB792-8BDF-446A-8A1C-9E74EF0CBAE7}" srcOrd="0" destOrd="0" presId="urn:microsoft.com/office/officeart/2008/layout/HorizontalMultiLevelHierarchy"/>
    <dgm:cxn modelId="{513B690C-4305-4560-AD5E-8B14636803EA}" type="presParOf" srcId="{B4310F81-AC16-4488-A79C-5D3A36FAB3E0}" destId="{5D47514B-CE4D-45AF-9AFE-FC16C4C262CB}" srcOrd="1" destOrd="0" presId="urn:microsoft.com/office/officeart/2008/layout/HorizontalMultiLevelHierarchy"/>
    <dgm:cxn modelId="{ED985CE7-28EC-4518-BAA2-9C29CDEBA94D}" type="presParOf" srcId="{2D6EE0DF-53FE-4478-A214-6F06CCE117E0}" destId="{0AB7552E-94BB-48B2-A043-E0FF8A46E5ED}" srcOrd="6" destOrd="0" presId="urn:microsoft.com/office/officeart/2008/layout/HorizontalMultiLevelHierarchy"/>
    <dgm:cxn modelId="{4B9044B0-A728-43B5-9B3D-054E25855CA2}" type="presParOf" srcId="{0AB7552E-94BB-48B2-A043-E0FF8A46E5ED}" destId="{B534505F-DAF5-44AE-B35B-06EA4EBB6BF8}" srcOrd="0" destOrd="0" presId="urn:microsoft.com/office/officeart/2008/layout/HorizontalMultiLevelHierarchy"/>
    <dgm:cxn modelId="{3D66784E-9288-4D24-A985-A449ECC2AB60}" type="presParOf" srcId="{2D6EE0DF-53FE-4478-A214-6F06CCE117E0}" destId="{473B590C-C905-4D26-A15E-E87300ADDD99}" srcOrd="7" destOrd="0" presId="urn:microsoft.com/office/officeart/2008/layout/HorizontalMultiLevelHierarchy"/>
    <dgm:cxn modelId="{80867088-BB36-4DB6-8D40-5C5FABAE6E2E}" type="presParOf" srcId="{473B590C-C905-4D26-A15E-E87300ADDD99}" destId="{8D963D05-2119-46EF-8C1F-B035247E72C3}" srcOrd="0" destOrd="0" presId="urn:microsoft.com/office/officeart/2008/layout/HorizontalMultiLevelHierarchy"/>
    <dgm:cxn modelId="{EEEFAE8A-394F-4CB1-94D2-46F9DF276FCB}" type="presParOf" srcId="{473B590C-C905-4D26-A15E-E87300ADDD99}" destId="{4A76061C-55CC-4066-8CF0-290827AA8A76}" srcOrd="1" destOrd="0" presId="urn:microsoft.com/office/officeart/2008/layout/HorizontalMultiLevelHierarchy"/>
    <dgm:cxn modelId="{F8E14B77-670F-4541-8E53-37C564681FE1}" type="presParOf" srcId="{4A76061C-55CC-4066-8CF0-290827AA8A76}" destId="{D7AC8648-F869-4EC0-9C80-04DA62BAF0CB}" srcOrd="0" destOrd="0" presId="urn:microsoft.com/office/officeart/2008/layout/HorizontalMultiLevelHierarchy"/>
    <dgm:cxn modelId="{B0CC9FC4-720A-4F83-BA61-BEEFF14DD262}" type="presParOf" srcId="{D7AC8648-F869-4EC0-9C80-04DA62BAF0CB}" destId="{B73F4749-D3CB-480D-AB37-56C6A6B71526}" srcOrd="0" destOrd="0" presId="urn:microsoft.com/office/officeart/2008/layout/HorizontalMultiLevelHierarchy"/>
    <dgm:cxn modelId="{3B501013-AADE-416D-9ED0-81564A0FF64B}" type="presParOf" srcId="{4A76061C-55CC-4066-8CF0-290827AA8A76}" destId="{B7C17762-8AEA-4540-99A1-EA18E950F63A}" srcOrd="1" destOrd="0" presId="urn:microsoft.com/office/officeart/2008/layout/HorizontalMultiLevelHierarchy"/>
    <dgm:cxn modelId="{B7A76455-B361-48F9-9C0A-C0357E05EBB5}" type="presParOf" srcId="{B7C17762-8AEA-4540-99A1-EA18E950F63A}" destId="{BF2B2D7C-51A2-4E5B-86F8-CC07C502C955}" srcOrd="0" destOrd="0" presId="urn:microsoft.com/office/officeart/2008/layout/HorizontalMultiLevelHierarchy"/>
    <dgm:cxn modelId="{2D0B22E9-E0F2-4934-99E7-C31E67A0A6ED}" type="presParOf" srcId="{B7C17762-8AEA-4540-99A1-EA18E950F63A}" destId="{8BF8362C-FA91-4C21-A916-FE4F6ADE1BA8}" srcOrd="1" destOrd="0" presId="urn:microsoft.com/office/officeart/2008/layout/HorizontalMultiLevelHierarchy"/>
    <dgm:cxn modelId="{52671E09-1F74-41EE-8EED-A1D5BF0F25B1}" type="presParOf" srcId="{2D6EE0DF-53FE-4478-A214-6F06CCE117E0}" destId="{6BD7062D-FA6C-4735-9015-CCD3E3572D2A}" srcOrd="8" destOrd="0" presId="urn:microsoft.com/office/officeart/2008/layout/HorizontalMultiLevelHierarchy"/>
    <dgm:cxn modelId="{9DD8C384-297A-4B75-AFA2-8FCA638F3175}" type="presParOf" srcId="{6BD7062D-FA6C-4735-9015-CCD3E3572D2A}" destId="{FB071E94-5674-4FCE-B56A-D1D7AD0E1326}" srcOrd="0" destOrd="0" presId="urn:microsoft.com/office/officeart/2008/layout/HorizontalMultiLevelHierarchy"/>
    <dgm:cxn modelId="{55682EEB-E990-4058-94CF-618878686F81}" type="presParOf" srcId="{2D6EE0DF-53FE-4478-A214-6F06CCE117E0}" destId="{05E53D3D-73AA-4399-91DE-9F0CE1F7282E}" srcOrd="9" destOrd="0" presId="urn:microsoft.com/office/officeart/2008/layout/HorizontalMultiLevelHierarchy"/>
    <dgm:cxn modelId="{1D877F26-F42F-484C-9D73-0FABAC2507FA}" type="presParOf" srcId="{05E53D3D-73AA-4399-91DE-9F0CE1F7282E}" destId="{1B548ED8-3E23-48D0-8304-ECEA3FB02CE6}" srcOrd="0" destOrd="0" presId="urn:microsoft.com/office/officeart/2008/layout/HorizontalMultiLevelHierarchy"/>
    <dgm:cxn modelId="{27161CC4-74A8-4495-9EA0-B53D7FB4BB84}" type="presParOf" srcId="{05E53D3D-73AA-4399-91DE-9F0CE1F7282E}" destId="{34DDBF41-6412-4AD4-B62C-6CAFA4181B43}" srcOrd="1" destOrd="0" presId="urn:microsoft.com/office/officeart/2008/layout/HorizontalMultiLevelHierarchy"/>
    <dgm:cxn modelId="{DFC1EFED-A7F5-420F-87DF-6DFDE0D94B5C}" type="presParOf" srcId="{34DDBF41-6412-4AD4-B62C-6CAFA4181B43}" destId="{BBF5BB77-28C0-40A0-8C1B-79E960732A53}" srcOrd="0" destOrd="0" presId="urn:microsoft.com/office/officeart/2008/layout/HorizontalMultiLevelHierarchy"/>
    <dgm:cxn modelId="{B0F6A834-91EF-4F21-982A-0F2D702B1B1D}" type="presParOf" srcId="{BBF5BB77-28C0-40A0-8C1B-79E960732A53}" destId="{20FA7C6A-158A-4DF6-9392-E8C0CEE1E5A0}" srcOrd="0" destOrd="0" presId="urn:microsoft.com/office/officeart/2008/layout/HorizontalMultiLevelHierarchy"/>
    <dgm:cxn modelId="{79F13156-D860-4273-A045-CFD7DBE92474}" type="presParOf" srcId="{34DDBF41-6412-4AD4-B62C-6CAFA4181B43}" destId="{B8967D94-FE22-4673-B6DF-39FA067DF60D}" srcOrd="1" destOrd="0" presId="urn:microsoft.com/office/officeart/2008/layout/HorizontalMultiLevelHierarchy"/>
    <dgm:cxn modelId="{13134B69-F19C-4650-992A-831EBE2CA4BD}" type="presParOf" srcId="{B8967D94-FE22-4673-B6DF-39FA067DF60D}" destId="{6C7D6641-89A9-4EC2-88A4-C9B6A394971E}" srcOrd="0" destOrd="0" presId="urn:microsoft.com/office/officeart/2008/layout/HorizontalMultiLevelHierarchy"/>
    <dgm:cxn modelId="{2245BB1F-DC6B-4BC2-95C2-7804B41C3465}" type="presParOf" srcId="{B8967D94-FE22-4673-B6DF-39FA067DF60D}" destId="{DEEA52B6-6E99-426E-BBEB-7F1E5F43CAA9}" srcOrd="1" destOrd="0" presId="urn:microsoft.com/office/officeart/2008/layout/HorizontalMultiLevelHierarchy"/>
    <dgm:cxn modelId="{CE8CADA7-C07F-4F5F-ACA0-84CDEA5C90DA}" type="presParOf" srcId="{34DDBF41-6412-4AD4-B62C-6CAFA4181B43}" destId="{6770333C-3618-4B4B-969B-CE5A755DCBEE}" srcOrd="2" destOrd="0" presId="urn:microsoft.com/office/officeart/2008/layout/HorizontalMultiLevelHierarchy"/>
    <dgm:cxn modelId="{16F8429C-B4F0-42E3-97AA-9F1FB884FE2B}" type="presParOf" srcId="{6770333C-3618-4B4B-969B-CE5A755DCBEE}" destId="{C4C8BF40-EF3E-431C-859C-33C461EB3874}" srcOrd="0" destOrd="0" presId="urn:microsoft.com/office/officeart/2008/layout/HorizontalMultiLevelHierarchy"/>
    <dgm:cxn modelId="{E55BCF5E-77C9-4F9D-A7D3-4E221799D1B5}" type="presParOf" srcId="{34DDBF41-6412-4AD4-B62C-6CAFA4181B43}" destId="{5B67116B-817D-430F-9258-A5D76C6C0CD1}" srcOrd="3" destOrd="0" presId="urn:microsoft.com/office/officeart/2008/layout/HorizontalMultiLevelHierarchy"/>
    <dgm:cxn modelId="{8A151DCB-4436-46E2-BA1E-059C16D49332}" type="presParOf" srcId="{5B67116B-817D-430F-9258-A5D76C6C0CD1}" destId="{751E19D0-28D3-418E-B222-5EC32BD52D20}" srcOrd="0" destOrd="0" presId="urn:microsoft.com/office/officeart/2008/layout/HorizontalMultiLevelHierarchy"/>
    <dgm:cxn modelId="{B1C3F906-7A2B-413F-AA94-7D35CA487AD7}" type="presParOf" srcId="{5B67116B-817D-430F-9258-A5D76C6C0CD1}" destId="{CB2DB2F7-918F-4709-A6C3-667B2277138D}" srcOrd="1" destOrd="0" presId="urn:microsoft.com/office/officeart/2008/layout/HorizontalMultiLevelHierarchy"/>
    <dgm:cxn modelId="{69BBF2E5-10DB-4683-8D7A-741290CE9019}" type="presParOf" srcId="{2D6EE0DF-53FE-4478-A214-6F06CCE117E0}" destId="{2F567501-EF5C-4EDE-BB95-3B0126D41643}" srcOrd="10" destOrd="0" presId="urn:microsoft.com/office/officeart/2008/layout/HorizontalMultiLevelHierarchy"/>
    <dgm:cxn modelId="{23BCE396-42DA-404E-A9F7-A9F5F84A3D8A}" type="presParOf" srcId="{2F567501-EF5C-4EDE-BB95-3B0126D41643}" destId="{639A5F38-F18C-437E-A2DE-EB9E17607C31}" srcOrd="0" destOrd="0" presId="urn:microsoft.com/office/officeart/2008/layout/HorizontalMultiLevelHierarchy"/>
    <dgm:cxn modelId="{42EC68E4-52FD-4395-8744-B2CF1921F016}" type="presParOf" srcId="{2D6EE0DF-53FE-4478-A214-6F06CCE117E0}" destId="{133E9866-0104-4065-8771-EED86E245FD9}" srcOrd="11" destOrd="0" presId="urn:microsoft.com/office/officeart/2008/layout/HorizontalMultiLevelHierarchy"/>
    <dgm:cxn modelId="{0CBB3FC8-84C8-4F0B-B7DC-DA23DA3D4D3D}" type="presParOf" srcId="{133E9866-0104-4065-8771-EED86E245FD9}" destId="{5824F1EC-BBA6-464F-98AF-8CB02F4C8FFE}" srcOrd="0" destOrd="0" presId="urn:microsoft.com/office/officeart/2008/layout/HorizontalMultiLevelHierarchy"/>
    <dgm:cxn modelId="{43F9CC74-8311-4D69-9636-6CEBDAA1B738}" type="presParOf" srcId="{133E9866-0104-4065-8771-EED86E245FD9}" destId="{B80968CA-B9AF-4464-B8DF-D1162DF443F2}" srcOrd="1" destOrd="0" presId="urn:microsoft.com/office/officeart/2008/layout/HorizontalMultiLevelHierarchy"/>
    <dgm:cxn modelId="{35DF36F7-8DFD-4A18-8991-901BA9294738}" type="presParOf" srcId="{B80968CA-B9AF-4464-B8DF-D1162DF443F2}" destId="{568D27D9-F71D-4C2D-8FD8-1DE4FD89AECB}" srcOrd="0" destOrd="0" presId="urn:microsoft.com/office/officeart/2008/layout/HorizontalMultiLevelHierarchy"/>
    <dgm:cxn modelId="{8CA93D06-4473-4D80-B46D-C9C92F9538E3}" type="presParOf" srcId="{568D27D9-F71D-4C2D-8FD8-1DE4FD89AECB}" destId="{46038F3F-D038-4E94-8629-AF8FA29F1286}" srcOrd="0" destOrd="0" presId="urn:microsoft.com/office/officeart/2008/layout/HorizontalMultiLevelHierarchy"/>
    <dgm:cxn modelId="{77F9A61B-C05E-41A8-8C27-887BDCA1072C}" type="presParOf" srcId="{B80968CA-B9AF-4464-B8DF-D1162DF443F2}" destId="{138F6AC5-3513-438B-92E7-969070523400}" srcOrd="1" destOrd="0" presId="urn:microsoft.com/office/officeart/2008/layout/HorizontalMultiLevelHierarchy"/>
    <dgm:cxn modelId="{DA525D04-C7EE-4C44-90D2-E37FDF1B36EB}" type="presParOf" srcId="{138F6AC5-3513-438B-92E7-969070523400}" destId="{37EF8D35-D5D4-4D71-8085-62FA0EE3063B}" srcOrd="0" destOrd="0" presId="urn:microsoft.com/office/officeart/2008/layout/HorizontalMultiLevelHierarchy"/>
    <dgm:cxn modelId="{6676D5B2-A516-43A9-A469-A67AABECE760}" type="presParOf" srcId="{138F6AC5-3513-438B-92E7-969070523400}" destId="{4443BF39-FE9E-4FFB-B78C-4A88304E7FD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3D5D368-1E99-4E6C-BD2B-F127D68B9B8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80EA1477-B969-439E-95B7-CC63AF9AE1D1}">
      <dgm:prSet phldrT="[Texto]"/>
      <dgm:spPr/>
      <dgm:t>
        <a:bodyPr/>
        <a:lstStyle/>
        <a:p>
          <a:r>
            <a:rPr lang="es-ES" dirty="0">
              <a:latin typeface="Times New Roman" panose="02020603050405020304" pitchFamily="18" charset="0"/>
              <a:cs typeface="Times New Roman" panose="02020603050405020304" pitchFamily="18" charset="0"/>
            </a:rPr>
            <a:t> (A)</a:t>
          </a:r>
        </a:p>
      </dgm:t>
    </dgm:pt>
    <dgm:pt modelId="{DE9727B7-EF93-4608-A002-AC689FBB4584}" type="parTrans" cxnId="{AC846C32-CBD7-4DDF-B591-31D5CB223FF6}">
      <dgm:prSet/>
      <dgm:spPr/>
      <dgm:t>
        <a:bodyPr/>
        <a:lstStyle/>
        <a:p>
          <a:endParaRPr lang="es-ES">
            <a:latin typeface="Times New Roman" panose="02020603050405020304" pitchFamily="18" charset="0"/>
            <a:cs typeface="Times New Roman" panose="02020603050405020304" pitchFamily="18" charset="0"/>
          </a:endParaRPr>
        </a:p>
      </dgm:t>
    </dgm:pt>
    <dgm:pt modelId="{D938D6EF-EAD3-42EC-BB0C-ED72164D8ACA}" type="sibTrans" cxnId="{AC846C32-CBD7-4DDF-B591-31D5CB223FF6}">
      <dgm:prSet/>
      <dgm:spPr/>
      <dgm:t>
        <a:bodyPr/>
        <a:lstStyle/>
        <a:p>
          <a:endParaRPr lang="es-ES">
            <a:latin typeface="Times New Roman" panose="02020603050405020304" pitchFamily="18" charset="0"/>
            <a:cs typeface="Times New Roman" panose="02020603050405020304" pitchFamily="18" charset="0"/>
          </a:endParaRPr>
        </a:p>
      </dgm:t>
    </dgm:pt>
    <dgm:pt modelId="{836E93D5-ECAA-4B6E-968E-B492FD656A8D}">
      <dgm:prSet phldrT="[Texto]"/>
      <dgm:spPr/>
      <dgm:t>
        <a:bodyPr/>
        <a:lstStyle/>
        <a:p>
          <a:r>
            <a:rPr lang="es-ES" dirty="0">
              <a:latin typeface="Times New Roman" panose="02020603050405020304" pitchFamily="18" charset="0"/>
              <a:cs typeface="Times New Roman" panose="02020603050405020304" pitchFamily="18" charset="0"/>
            </a:rPr>
            <a:t>Certificada 17-09-2014</a:t>
          </a:r>
        </a:p>
      </dgm:t>
    </dgm:pt>
    <dgm:pt modelId="{08EAE583-F955-4D6F-85BB-A15B5B96345D}" type="parTrans" cxnId="{9E4D7975-99F5-4DE0-9D1A-CBC7DDF40748}">
      <dgm:prSet/>
      <dgm:spPr/>
      <dgm:t>
        <a:bodyPr/>
        <a:lstStyle/>
        <a:p>
          <a:endParaRPr lang="es-ES">
            <a:latin typeface="Times New Roman" panose="02020603050405020304" pitchFamily="18" charset="0"/>
            <a:cs typeface="Times New Roman" panose="02020603050405020304" pitchFamily="18" charset="0"/>
          </a:endParaRPr>
        </a:p>
      </dgm:t>
    </dgm:pt>
    <dgm:pt modelId="{8EDFB471-CA12-4D37-9EDA-59B8B497922D}" type="sibTrans" cxnId="{9E4D7975-99F5-4DE0-9D1A-CBC7DDF40748}">
      <dgm:prSet/>
      <dgm:spPr/>
      <dgm:t>
        <a:bodyPr/>
        <a:lstStyle/>
        <a:p>
          <a:endParaRPr lang="es-ES">
            <a:latin typeface="Times New Roman" panose="02020603050405020304" pitchFamily="18" charset="0"/>
            <a:cs typeface="Times New Roman" panose="02020603050405020304" pitchFamily="18" charset="0"/>
          </a:endParaRPr>
        </a:p>
      </dgm:t>
    </dgm:pt>
    <dgm:pt modelId="{0543D5EF-DE27-4321-A2B3-A65F8D17B889}">
      <dgm:prSet phldrT="[Texto]"/>
      <dgm:spPr/>
      <dgm:t>
        <a:bodyPr/>
        <a:lstStyle/>
        <a:p>
          <a:r>
            <a:rPr lang="es-ES" dirty="0">
              <a:latin typeface="Times New Roman" panose="02020603050405020304" pitchFamily="18" charset="0"/>
              <a:cs typeface="Times New Roman" panose="02020603050405020304" pitchFamily="18" charset="0"/>
            </a:rPr>
            <a:t>Alcance comercialización, venta, alquiler, arrendamiento, mantenimiento, reparación, de grupos electrógenos, partes y repuestos para el Área Petrolera, Minera y Energética</a:t>
          </a:r>
        </a:p>
      </dgm:t>
    </dgm:pt>
    <dgm:pt modelId="{9E6B6C6A-D099-4EEB-922A-ECD737F6095F}" type="parTrans" cxnId="{B2A0F1E1-1B22-4D11-9DF5-C3E2AEBF4A99}">
      <dgm:prSet/>
      <dgm:spPr/>
      <dgm:t>
        <a:bodyPr/>
        <a:lstStyle/>
        <a:p>
          <a:endParaRPr lang="es-ES">
            <a:latin typeface="Times New Roman" panose="02020603050405020304" pitchFamily="18" charset="0"/>
            <a:cs typeface="Times New Roman" panose="02020603050405020304" pitchFamily="18" charset="0"/>
          </a:endParaRPr>
        </a:p>
      </dgm:t>
    </dgm:pt>
    <dgm:pt modelId="{692A050F-0446-4A68-BE95-BA0113363A2A}" type="sibTrans" cxnId="{B2A0F1E1-1B22-4D11-9DF5-C3E2AEBF4A99}">
      <dgm:prSet/>
      <dgm:spPr/>
      <dgm:t>
        <a:bodyPr/>
        <a:lstStyle/>
        <a:p>
          <a:endParaRPr lang="es-ES">
            <a:latin typeface="Times New Roman" panose="02020603050405020304" pitchFamily="18" charset="0"/>
            <a:cs typeface="Times New Roman" panose="02020603050405020304" pitchFamily="18" charset="0"/>
          </a:endParaRPr>
        </a:p>
      </dgm:t>
    </dgm:pt>
    <dgm:pt modelId="{0D2D3AC3-A5B1-4A02-92C8-519D379C33AC}">
      <dgm:prSet phldrT="[Texto]"/>
      <dgm:spPr/>
      <dgm:t>
        <a:bodyPr/>
        <a:lstStyle/>
        <a:p>
          <a:r>
            <a:rPr lang="es-ES" dirty="0">
              <a:latin typeface="Times New Roman" panose="02020603050405020304" pitchFamily="18" charset="0"/>
              <a:cs typeface="Times New Roman" panose="02020603050405020304" pitchFamily="18" charset="0"/>
            </a:rPr>
            <a:t> (B)</a:t>
          </a:r>
        </a:p>
      </dgm:t>
    </dgm:pt>
    <dgm:pt modelId="{D35DA75A-5DF4-415E-9AAF-C1C4BA46759B}" type="parTrans" cxnId="{CDF73844-575A-4153-9BD2-FA0822ADF869}">
      <dgm:prSet/>
      <dgm:spPr/>
      <dgm:t>
        <a:bodyPr/>
        <a:lstStyle/>
        <a:p>
          <a:endParaRPr lang="es-ES">
            <a:latin typeface="Times New Roman" panose="02020603050405020304" pitchFamily="18" charset="0"/>
            <a:cs typeface="Times New Roman" panose="02020603050405020304" pitchFamily="18" charset="0"/>
          </a:endParaRPr>
        </a:p>
      </dgm:t>
    </dgm:pt>
    <dgm:pt modelId="{A65D8CA6-43DB-4533-A3F2-F8AE61D737A0}" type="sibTrans" cxnId="{CDF73844-575A-4153-9BD2-FA0822ADF869}">
      <dgm:prSet/>
      <dgm:spPr/>
      <dgm:t>
        <a:bodyPr/>
        <a:lstStyle/>
        <a:p>
          <a:endParaRPr lang="es-ES">
            <a:latin typeface="Times New Roman" panose="02020603050405020304" pitchFamily="18" charset="0"/>
            <a:cs typeface="Times New Roman" panose="02020603050405020304" pitchFamily="18" charset="0"/>
          </a:endParaRPr>
        </a:p>
      </dgm:t>
    </dgm:pt>
    <dgm:pt modelId="{40C81755-681A-420B-9105-C6E8438756CB}">
      <dgm:prSet phldrT="[Texto]"/>
      <dgm:spPr/>
      <dgm:t>
        <a:bodyPr/>
        <a:lstStyle/>
        <a:p>
          <a:r>
            <a:rPr lang="es-ES" dirty="0">
              <a:latin typeface="Times New Roman" panose="02020603050405020304" pitchFamily="18" charset="0"/>
              <a:cs typeface="Times New Roman" panose="02020603050405020304" pitchFamily="18" charset="0"/>
            </a:rPr>
            <a:t>Certificada 16-09-2015</a:t>
          </a:r>
        </a:p>
      </dgm:t>
    </dgm:pt>
    <dgm:pt modelId="{AB12DA16-8AEE-4861-BAAC-D5AD75A044B2}" type="parTrans" cxnId="{866D8B9A-3611-48B4-AA07-53B904BD9916}">
      <dgm:prSet/>
      <dgm:spPr/>
      <dgm:t>
        <a:bodyPr/>
        <a:lstStyle/>
        <a:p>
          <a:endParaRPr lang="es-ES">
            <a:latin typeface="Times New Roman" panose="02020603050405020304" pitchFamily="18" charset="0"/>
            <a:cs typeface="Times New Roman" panose="02020603050405020304" pitchFamily="18" charset="0"/>
          </a:endParaRPr>
        </a:p>
      </dgm:t>
    </dgm:pt>
    <dgm:pt modelId="{D63B39E9-5B67-41AE-ADCE-AC8C44D74FA4}" type="sibTrans" cxnId="{866D8B9A-3611-48B4-AA07-53B904BD9916}">
      <dgm:prSet/>
      <dgm:spPr/>
      <dgm:t>
        <a:bodyPr/>
        <a:lstStyle/>
        <a:p>
          <a:endParaRPr lang="es-ES">
            <a:latin typeface="Times New Roman" panose="02020603050405020304" pitchFamily="18" charset="0"/>
            <a:cs typeface="Times New Roman" panose="02020603050405020304" pitchFamily="18" charset="0"/>
          </a:endParaRPr>
        </a:p>
      </dgm:t>
    </dgm:pt>
    <dgm:pt modelId="{15FADA3A-80B3-420F-A2F8-E288334AB2FF}">
      <dgm:prSet phldrT="[Texto]"/>
      <dgm:spPr/>
      <dgm:t>
        <a:bodyPr/>
        <a:lstStyle/>
        <a:p>
          <a:r>
            <a:rPr lang="es-ES" dirty="0">
              <a:latin typeface="Times New Roman" panose="02020603050405020304" pitchFamily="18" charset="0"/>
              <a:cs typeface="Times New Roman" panose="02020603050405020304" pitchFamily="18" charset="0"/>
            </a:rPr>
            <a:t>Renta, Operación y Mantenimiento de Grupos Electrógenos.</a:t>
          </a:r>
        </a:p>
      </dgm:t>
    </dgm:pt>
    <dgm:pt modelId="{F605626B-90D9-4952-A108-C09EA40241A8}" type="parTrans" cxnId="{E6770E5F-885F-499E-A3C1-2F3B6BF36CB7}">
      <dgm:prSet/>
      <dgm:spPr/>
      <dgm:t>
        <a:bodyPr/>
        <a:lstStyle/>
        <a:p>
          <a:endParaRPr lang="es-ES">
            <a:latin typeface="Times New Roman" panose="02020603050405020304" pitchFamily="18" charset="0"/>
            <a:cs typeface="Times New Roman" panose="02020603050405020304" pitchFamily="18" charset="0"/>
          </a:endParaRPr>
        </a:p>
      </dgm:t>
    </dgm:pt>
    <dgm:pt modelId="{4D77E53D-7F4D-4008-9087-03F6801AC426}" type="sibTrans" cxnId="{E6770E5F-885F-499E-A3C1-2F3B6BF36CB7}">
      <dgm:prSet/>
      <dgm:spPr/>
      <dgm:t>
        <a:bodyPr/>
        <a:lstStyle/>
        <a:p>
          <a:endParaRPr lang="es-ES">
            <a:latin typeface="Times New Roman" panose="02020603050405020304" pitchFamily="18" charset="0"/>
            <a:cs typeface="Times New Roman" panose="02020603050405020304" pitchFamily="18" charset="0"/>
          </a:endParaRPr>
        </a:p>
      </dgm:t>
    </dgm:pt>
    <dgm:pt modelId="{BB8A1C7D-143E-422D-BAAB-E5FB0FEE9E61}">
      <dgm:prSet phldrT="[Texto]"/>
      <dgm:spPr/>
      <dgm:t>
        <a:bodyPr/>
        <a:lstStyle/>
        <a:p>
          <a:r>
            <a:rPr lang="es-ES" dirty="0">
              <a:latin typeface="Times New Roman" panose="02020603050405020304" pitchFamily="18" charset="0"/>
              <a:cs typeface="Times New Roman" panose="02020603050405020304" pitchFamily="18" charset="0"/>
            </a:rPr>
            <a:t> (C)</a:t>
          </a:r>
        </a:p>
      </dgm:t>
    </dgm:pt>
    <dgm:pt modelId="{C2AB77D3-6E75-40B5-88BA-E15BE30DD89C}" type="parTrans" cxnId="{E9403956-70EE-4A7B-88E7-6DAB07B4D4F7}">
      <dgm:prSet/>
      <dgm:spPr/>
      <dgm:t>
        <a:bodyPr/>
        <a:lstStyle/>
        <a:p>
          <a:endParaRPr lang="es-ES">
            <a:latin typeface="Times New Roman" panose="02020603050405020304" pitchFamily="18" charset="0"/>
            <a:cs typeface="Times New Roman" panose="02020603050405020304" pitchFamily="18" charset="0"/>
          </a:endParaRPr>
        </a:p>
      </dgm:t>
    </dgm:pt>
    <dgm:pt modelId="{47CB4646-7099-4397-A35B-19E42820D5E4}" type="sibTrans" cxnId="{E9403956-70EE-4A7B-88E7-6DAB07B4D4F7}">
      <dgm:prSet/>
      <dgm:spPr/>
      <dgm:t>
        <a:bodyPr/>
        <a:lstStyle/>
        <a:p>
          <a:endParaRPr lang="es-ES">
            <a:latin typeface="Times New Roman" panose="02020603050405020304" pitchFamily="18" charset="0"/>
            <a:cs typeface="Times New Roman" panose="02020603050405020304" pitchFamily="18" charset="0"/>
          </a:endParaRPr>
        </a:p>
      </dgm:t>
    </dgm:pt>
    <dgm:pt modelId="{BA69B247-B1C7-4944-B4AC-E8EAAE48609F}">
      <dgm:prSet phldrT="[Texto]"/>
      <dgm:spPr/>
      <dgm:t>
        <a:bodyPr/>
        <a:lstStyle/>
        <a:p>
          <a:r>
            <a:rPr lang="es-ES" dirty="0">
              <a:latin typeface="Times New Roman" panose="02020603050405020304" pitchFamily="18" charset="0"/>
              <a:cs typeface="Times New Roman" panose="02020603050405020304" pitchFamily="18" charset="0"/>
            </a:rPr>
            <a:t>Certificada 31-08-2014</a:t>
          </a:r>
        </a:p>
      </dgm:t>
    </dgm:pt>
    <dgm:pt modelId="{EA6A0D37-21D9-4AE9-8211-342A26601CC0}" type="parTrans" cxnId="{B8E5FE38-EBDD-4A29-ADFB-3265930BE158}">
      <dgm:prSet/>
      <dgm:spPr/>
      <dgm:t>
        <a:bodyPr/>
        <a:lstStyle/>
        <a:p>
          <a:endParaRPr lang="es-ES">
            <a:latin typeface="Times New Roman" panose="02020603050405020304" pitchFamily="18" charset="0"/>
            <a:cs typeface="Times New Roman" panose="02020603050405020304" pitchFamily="18" charset="0"/>
          </a:endParaRPr>
        </a:p>
      </dgm:t>
    </dgm:pt>
    <dgm:pt modelId="{A6012461-9647-43D8-B679-37709A13EDCB}" type="sibTrans" cxnId="{B8E5FE38-EBDD-4A29-ADFB-3265930BE158}">
      <dgm:prSet/>
      <dgm:spPr/>
      <dgm:t>
        <a:bodyPr/>
        <a:lstStyle/>
        <a:p>
          <a:endParaRPr lang="es-ES">
            <a:latin typeface="Times New Roman" panose="02020603050405020304" pitchFamily="18" charset="0"/>
            <a:cs typeface="Times New Roman" panose="02020603050405020304" pitchFamily="18" charset="0"/>
          </a:endParaRPr>
        </a:p>
      </dgm:t>
    </dgm:pt>
    <dgm:pt modelId="{382DE0C8-BBB7-4ECD-B14E-054E936A98A6}">
      <dgm:prSet phldrT="[Texto]"/>
      <dgm:spPr/>
      <dgm:t>
        <a:bodyPr/>
        <a:lstStyle/>
        <a:p>
          <a:r>
            <a:rPr lang="es-ES" dirty="0">
              <a:latin typeface="Times New Roman" panose="02020603050405020304" pitchFamily="18" charset="0"/>
              <a:cs typeface="Times New Roman" panose="02020603050405020304" pitchFamily="18" charset="0"/>
            </a:rPr>
            <a:t>Fabricación y reparación bombas Jet </a:t>
          </a:r>
          <a:r>
            <a:rPr lang="es-ES" dirty="0" err="1">
              <a:latin typeface="Times New Roman" panose="02020603050405020304" pitchFamily="18" charset="0"/>
              <a:cs typeface="Times New Roman" panose="02020603050405020304" pitchFamily="18" charset="0"/>
            </a:rPr>
            <a:t>Claw</a:t>
          </a:r>
          <a:r>
            <a:rPr lang="es-ES" dirty="0">
              <a:latin typeface="Times New Roman" panose="02020603050405020304" pitchFamily="18" charset="0"/>
              <a:cs typeface="Times New Roman" panose="02020603050405020304" pitchFamily="18" charset="0"/>
            </a:rPr>
            <a:t> y partes y piezas de equipo petrolero. Renta de equipos Petroleros de Fondo y Unidades Móviles de Prueba (MTU). Diseño, Fabricación y reparación de recipientes a Presión y tanques metálicos de almacenamiento.</a:t>
          </a:r>
        </a:p>
      </dgm:t>
    </dgm:pt>
    <dgm:pt modelId="{0DEE55BA-893A-4DA5-8E87-F846112C1CAC}" type="parTrans" cxnId="{8DFAFD34-2B03-47F1-A007-23D7E3806839}">
      <dgm:prSet/>
      <dgm:spPr/>
      <dgm:t>
        <a:bodyPr/>
        <a:lstStyle/>
        <a:p>
          <a:endParaRPr lang="es-ES">
            <a:latin typeface="Times New Roman" panose="02020603050405020304" pitchFamily="18" charset="0"/>
            <a:cs typeface="Times New Roman" panose="02020603050405020304" pitchFamily="18" charset="0"/>
          </a:endParaRPr>
        </a:p>
      </dgm:t>
    </dgm:pt>
    <dgm:pt modelId="{191A6495-0BE7-4A2E-80D4-8C5CCD91B222}" type="sibTrans" cxnId="{8DFAFD34-2B03-47F1-A007-23D7E3806839}">
      <dgm:prSet/>
      <dgm:spPr/>
      <dgm:t>
        <a:bodyPr/>
        <a:lstStyle/>
        <a:p>
          <a:endParaRPr lang="es-ES">
            <a:latin typeface="Times New Roman" panose="02020603050405020304" pitchFamily="18" charset="0"/>
            <a:cs typeface="Times New Roman" panose="02020603050405020304" pitchFamily="18" charset="0"/>
          </a:endParaRPr>
        </a:p>
      </dgm:t>
    </dgm:pt>
    <dgm:pt modelId="{A12DFEF4-F70C-4B7D-B900-CA2E640491B1}">
      <dgm:prSet phldrT="[Texto]"/>
      <dgm:spPr/>
      <dgm:t>
        <a:bodyPr/>
        <a:lstStyle/>
        <a:p>
          <a:r>
            <a:rPr lang="es-ES" dirty="0">
              <a:latin typeface="Times New Roman" panose="02020603050405020304" pitchFamily="18" charset="0"/>
              <a:cs typeface="Times New Roman" panose="02020603050405020304" pitchFamily="18" charset="0"/>
            </a:rPr>
            <a:t>No Conformidades Levantadas: 3 Menores</a:t>
          </a:r>
        </a:p>
      </dgm:t>
    </dgm:pt>
    <dgm:pt modelId="{125C0E3A-6FEB-4E24-8D79-7782CD145492}" type="parTrans" cxnId="{F967716C-4DF3-42B0-A941-D2A4A70A2B6D}">
      <dgm:prSet/>
      <dgm:spPr/>
      <dgm:t>
        <a:bodyPr/>
        <a:lstStyle/>
        <a:p>
          <a:endParaRPr lang="es-ES">
            <a:latin typeface="Times New Roman" panose="02020603050405020304" pitchFamily="18" charset="0"/>
            <a:cs typeface="Times New Roman" panose="02020603050405020304" pitchFamily="18" charset="0"/>
          </a:endParaRPr>
        </a:p>
      </dgm:t>
    </dgm:pt>
    <dgm:pt modelId="{F39D8296-44AF-4ADF-922F-FE7F68BD6616}" type="sibTrans" cxnId="{F967716C-4DF3-42B0-A941-D2A4A70A2B6D}">
      <dgm:prSet/>
      <dgm:spPr/>
      <dgm:t>
        <a:bodyPr/>
        <a:lstStyle/>
        <a:p>
          <a:endParaRPr lang="es-ES">
            <a:latin typeface="Times New Roman" panose="02020603050405020304" pitchFamily="18" charset="0"/>
            <a:cs typeface="Times New Roman" panose="02020603050405020304" pitchFamily="18" charset="0"/>
          </a:endParaRPr>
        </a:p>
      </dgm:t>
    </dgm:pt>
    <dgm:pt modelId="{7EB39DF0-472B-44F1-BB89-2BA6633E1F5B}">
      <dgm:prSet phldrT="[Texto]"/>
      <dgm:spPr/>
      <dgm:t>
        <a:bodyPr/>
        <a:lstStyle/>
        <a:p>
          <a:r>
            <a:rPr lang="es-ES" dirty="0">
              <a:latin typeface="Times New Roman" panose="02020603050405020304" pitchFamily="18" charset="0"/>
              <a:cs typeface="Times New Roman" panose="02020603050405020304" pitchFamily="18" charset="0"/>
            </a:rPr>
            <a:t>No Conformidades Levantadas: 4 Menores</a:t>
          </a:r>
        </a:p>
      </dgm:t>
    </dgm:pt>
    <dgm:pt modelId="{FCEECEE7-26C1-4C2A-ACB7-D7911E5BB165}" type="parTrans" cxnId="{F18EB1AC-4142-435C-9A02-39DB8211E60A}">
      <dgm:prSet/>
      <dgm:spPr/>
      <dgm:t>
        <a:bodyPr/>
        <a:lstStyle/>
        <a:p>
          <a:endParaRPr lang="es-ES"/>
        </a:p>
      </dgm:t>
    </dgm:pt>
    <dgm:pt modelId="{9E20A8B6-EA0D-4CFC-801E-535F6BB984D0}" type="sibTrans" cxnId="{F18EB1AC-4142-435C-9A02-39DB8211E60A}">
      <dgm:prSet/>
      <dgm:spPr/>
      <dgm:t>
        <a:bodyPr/>
        <a:lstStyle/>
        <a:p>
          <a:endParaRPr lang="es-ES"/>
        </a:p>
      </dgm:t>
    </dgm:pt>
    <dgm:pt modelId="{D4C0FF96-E15B-473A-A208-79AF5EFD800F}">
      <dgm:prSet phldrT="[Texto]"/>
      <dgm:spPr/>
      <dgm:t>
        <a:bodyPr/>
        <a:lstStyle/>
        <a:p>
          <a:r>
            <a:rPr lang="es-ES" dirty="0">
              <a:latin typeface="Times New Roman" panose="02020603050405020304" pitchFamily="18" charset="0"/>
              <a:cs typeface="Times New Roman" panose="02020603050405020304" pitchFamily="18" charset="0"/>
            </a:rPr>
            <a:t>No Conformidades Levantadas: 2 Menores</a:t>
          </a:r>
        </a:p>
      </dgm:t>
    </dgm:pt>
    <dgm:pt modelId="{2E99A785-AD23-4538-8746-6204602FD1D3}" type="parTrans" cxnId="{166F2B9E-6049-4B74-A525-518D1FFE8818}">
      <dgm:prSet/>
      <dgm:spPr/>
      <dgm:t>
        <a:bodyPr/>
        <a:lstStyle/>
        <a:p>
          <a:endParaRPr lang="es-ES"/>
        </a:p>
      </dgm:t>
    </dgm:pt>
    <dgm:pt modelId="{7ED26B49-3D9F-47FC-8821-E9EC4303DBD7}" type="sibTrans" cxnId="{166F2B9E-6049-4B74-A525-518D1FFE8818}">
      <dgm:prSet/>
      <dgm:spPr/>
      <dgm:t>
        <a:bodyPr/>
        <a:lstStyle/>
        <a:p>
          <a:endParaRPr lang="es-ES"/>
        </a:p>
      </dgm:t>
    </dgm:pt>
    <dgm:pt modelId="{6643912D-5E82-46DE-9705-ABC93ADBBCD7}" type="pres">
      <dgm:prSet presAssocID="{13D5D368-1E99-4E6C-BD2B-F127D68B9B83}" presName="Name0" presStyleCnt="0">
        <dgm:presLayoutVars>
          <dgm:dir/>
          <dgm:animLvl val="lvl"/>
          <dgm:resizeHandles val="exact"/>
        </dgm:presLayoutVars>
      </dgm:prSet>
      <dgm:spPr/>
    </dgm:pt>
    <dgm:pt modelId="{02C65357-AB5B-4B3A-BDD7-925AF5A9E5A9}" type="pres">
      <dgm:prSet presAssocID="{80EA1477-B969-439E-95B7-CC63AF9AE1D1}" presName="composite" presStyleCnt="0"/>
      <dgm:spPr/>
    </dgm:pt>
    <dgm:pt modelId="{2C32B72B-E0CF-4601-8DBF-47B22FF4B44F}" type="pres">
      <dgm:prSet presAssocID="{80EA1477-B969-439E-95B7-CC63AF9AE1D1}" presName="parTx" presStyleLbl="alignNode1" presStyleIdx="0" presStyleCnt="3">
        <dgm:presLayoutVars>
          <dgm:chMax val="0"/>
          <dgm:chPref val="0"/>
          <dgm:bulletEnabled val="1"/>
        </dgm:presLayoutVars>
      </dgm:prSet>
      <dgm:spPr/>
    </dgm:pt>
    <dgm:pt modelId="{1651774B-D52C-4D8D-86B5-B9A793B8C33B}" type="pres">
      <dgm:prSet presAssocID="{80EA1477-B969-439E-95B7-CC63AF9AE1D1}" presName="desTx" presStyleLbl="alignAccFollowNode1" presStyleIdx="0" presStyleCnt="3">
        <dgm:presLayoutVars>
          <dgm:bulletEnabled val="1"/>
        </dgm:presLayoutVars>
      </dgm:prSet>
      <dgm:spPr/>
    </dgm:pt>
    <dgm:pt modelId="{EF4FE837-BE84-486E-9C42-498C22C0C0C0}" type="pres">
      <dgm:prSet presAssocID="{D938D6EF-EAD3-42EC-BB0C-ED72164D8ACA}" presName="space" presStyleCnt="0"/>
      <dgm:spPr/>
    </dgm:pt>
    <dgm:pt modelId="{5D5753B7-5494-458D-847F-5CA7C6E20C7B}" type="pres">
      <dgm:prSet presAssocID="{0D2D3AC3-A5B1-4A02-92C8-519D379C33AC}" presName="composite" presStyleCnt="0"/>
      <dgm:spPr/>
    </dgm:pt>
    <dgm:pt modelId="{1356F99B-FF04-45EC-A7AD-E15B84A3A67A}" type="pres">
      <dgm:prSet presAssocID="{0D2D3AC3-A5B1-4A02-92C8-519D379C33AC}" presName="parTx" presStyleLbl="alignNode1" presStyleIdx="1" presStyleCnt="3">
        <dgm:presLayoutVars>
          <dgm:chMax val="0"/>
          <dgm:chPref val="0"/>
          <dgm:bulletEnabled val="1"/>
        </dgm:presLayoutVars>
      </dgm:prSet>
      <dgm:spPr/>
    </dgm:pt>
    <dgm:pt modelId="{D879597F-4C37-4A61-99E1-E96DB68D92CA}" type="pres">
      <dgm:prSet presAssocID="{0D2D3AC3-A5B1-4A02-92C8-519D379C33AC}" presName="desTx" presStyleLbl="alignAccFollowNode1" presStyleIdx="1" presStyleCnt="3">
        <dgm:presLayoutVars>
          <dgm:bulletEnabled val="1"/>
        </dgm:presLayoutVars>
      </dgm:prSet>
      <dgm:spPr/>
    </dgm:pt>
    <dgm:pt modelId="{1A0BF9CC-6CFE-4ED9-B888-155E8B660C8E}" type="pres">
      <dgm:prSet presAssocID="{A65D8CA6-43DB-4533-A3F2-F8AE61D737A0}" presName="space" presStyleCnt="0"/>
      <dgm:spPr/>
    </dgm:pt>
    <dgm:pt modelId="{EF149EFA-6A0A-439F-BB2B-92F2FE6F092C}" type="pres">
      <dgm:prSet presAssocID="{BB8A1C7D-143E-422D-BAAB-E5FB0FEE9E61}" presName="composite" presStyleCnt="0"/>
      <dgm:spPr/>
    </dgm:pt>
    <dgm:pt modelId="{FA1992F3-D6F4-43A7-A8C4-F4F56B3A69A5}" type="pres">
      <dgm:prSet presAssocID="{BB8A1C7D-143E-422D-BAAB-E5FB0FEE9E61}" presName="parTx" presStyleLbl="alignNode1" presStyleIdx="2" presStyleCnt="3">
        <dgm:presLayoutVars>
          <dgm:chMax val="0"/>
          <dgm:chPref val="0"/>
          <dgm:bulletEnabled val="1"/>
        </dgm:presLayoutVars>
      </dgm:prSet>
      <dgm:spPr/>
    </dgm:pt>
    <dgm:pt modelId="{4E5EC86B-6F23-4661-A39A-0FE10DF1A60C}" type="pres">
      <dgm:prSet presAssocID="{BB8A1C7D-143E-422D-BAAB-E5FB0FEE9E61}" presName="desTx" presStyleLbl="alignAccFollowNode1" presStyleIdx="2" presStyleCnt="3">
        <dgm:presLayoutVars>
          <dgm:bulletEnabled val="1"/>
        </dgm:presLayoutVars>
      </dgm:prSet>
      <dgm:spPr/>
    </dgm:pt>
  </dgm:ptLst>
  <dgm:cxnLst>
    <dgm:cxn modelId="{90C49F0F-A867-41A8-B623-2704AA3CDCB1}" type="presOf" srcId="{836E93D5-ECAA-4B6E-968E-B492FD656A8D}" destId="{1651774B-D52C-4D8D-86B5-B9A793B8C33B}" srcOrd="0" destOrd="0" presId="urn:microsoft.com/office/officeart/2005/8/layout/hList1"/>
    <dgm:cxn modelId="{CF2A4F24-C7C2-4D65-9F6D-BE2E2F4F5A95}" type="presOf" srcId="{382DE0C8-BBB7-4ECD-B14E-054E936A98A6}" destId="{4E5EC86B-6F23-4661-A39A-0FE10DF1A60C}" srcOrd="0" destOrd="1" presId="urn:microsoft.com/office/officeart/2005/8/layout/hList1"/>
    <dgm:cxn modelId="{AC846C32-CBD7-4DDF-B591-31D5CB223FF6}" srcId="{13D5D368-1E99-4E6C-BD2B-F127D68B9B83}" destId="{80EA1477-B969-439E-95B7-CC63AF9AE1D1}" srcOrd="0" destOrd="0" parTransId="{DE9727B7-EF93-4608-A002-AC689FBB4584}" sibTransId="{D938D6EF-EAD3-42EC-BB0C-ED72164D8ACA}"/>
    <dgm:cxn modelId="{8DFAFD34-2B03-47F1-A007-23D7E3806839}" srcId="{BB8A1C7D-143E-422D-BAAB-E5FB0FEE9E61}" destId="{382DE0C8-BBB7-4ECD-B14E-054E936A98A6}" srcOrd="1" destOrd="0" parTransId="{0DEE55BA-893A-4DA5-8E87-F846112C1CAC}" sibTransId="{191A6495-0BE7-4A2E-80D4-8C5CCD91B222}"/>
    <dgm:cxn modelId="{B8E5FE38-EBDD-4A29-ADFB-3265930BE158}" srcId="{BB8A1C7D-143E-422D-BAAB-E5FB0FEE9E61}" destId="{BA69B247-B1C7-4944-B4AC-E8EAAE48609F}" srcOrd="0" destOrd="0" parTransId="{EA6A0D37-21D9-4AE9-8211-342A26601CC0}" sibTransId="{A6012461-9647-43D8-B679-37709A13EDCB}"/>
    <dgm:cxn modelId="{E6770E5F-885F-499E-A3C1-2F3B6BF36CB7}" srcId="{0D2D3AC3-A5B1-4A02-92C8-519D379C33AC}" destId="{15FADA3A-80B3-420F-A2F8-E288334AB2FF}" srcOrd="1" destOrd="0" parTransId="{F605626B-90D9-4952-A108-C09EA40241A8}" sibTransId="{4D77E53D-7F4D-4008-9087-03F6801AC426}"/>
    <dgm:cxn modelId="{CDF73844-575A-4153-9BD2-FA0822ADF869}" srcId="{13D5D368-1E99-4E6C-BD2B-F127D68B9B83}" destId="{0D2D3AC3-A5B1-4A02-92C8-519D379C33AC}" srcOrd="1" destOrd="0" parTransId="{D35DA75A-5DF4-415E-9AAF-C1C4BA46759B}" sibTransId="{A65D8CA6-43DB-4533-A3F2-F8AE61D737A0}"/>
    <dgm:cxn modelId="{97EFE745-379A-454B-A1FB-4DA86470A9D4}" type="presOf" srcId="{A12DFEF4-F70C-4B7D-B900-CA2E640491B1}" destId="{1651774B-D52C-4D8D-86B5-B9A793B8C33B}" srcOrd="0" destOrd="2" presId="urn:microsoft.com/office/officeart/2005/8/layout/hList1"/>
    <dgm:cxn modelId="{B71B0C6C-1EB4-464B-996C-71B8E1509D4E}" type="presOf" srcId="{40C81755-681A-420B-9105-C6E8438756CB}" destId="{D879597F-4C37-4A61-99E1-E96DB68D92CA}" srcOrd="0" destOrd="0" presId="urn:microsoft.com/office/officeart/2005/8/layout/hList1"/>
    <dgm:cxn modelId="{F967716C-4DF3-42B0-A941-D2A4A70A2B6D}" srcId="{80EA1477-B969-439E-95B7-CC63AF9AE1D1}" destId="{A12DFEF4-F70C-4B7D-B900-CA2E640491B1}" srcOrd="2" destOrd="0" parTransId="{125C0E3A-6FEB-4E24-8D79-7782CD145492}" sibTransId="{F39D8296-44AF-4ADF-922F-FE7F68BD6616}"/>
    <dgm:cxn modelId="{9E4D7975-99F5-4DE0-9D1A-CBC7DDF40748}" srcId="{80EA1477-B969-439E-95B7-CC63AF9AE1D1}" destId="{836E93D5-ECAA-4B6E-968E-B492FD656A8D}" srcOrd="0" destOrd="0" parTransId="{08EAE583-F955-4D6F-85BB-A15B5B96345D}" sibTransId="{8EDFB471-CA12-4D37-9EDA-59B8B497922D}"/>
    <dgm:cxn modelId="{E9403956-70EE-4A7B-88E7-6DAB07B4D4F7}" srcId="{13D5D368-1E99-4E6C-BD2B-F127D68B9B83}" destId="{BB8A1C7D-143E-422D-BAAB-E5FB0FEE9E61}" srcOrd="2" destOrd="0" parTransId="{C2AB77D3-6E75-40B5-88BA-E15BE30DD89C}" sibTransId="{47CB4646-7099-4397-A35B-19E42820D5E4}"/>
    <dgm:cxn modelId="{6C270058-8005-4753-85DA-106D8243AEDD}" type="presOf" srcId="{0D2D3AC3-A5B1-4A02-92C8-519D379C33AC}" destId="{1356F99B-FF04-45EC-A7AD-E15B84A3A67A}" srcOrd="0" destOrd="0" presId="urn:microsoft.com/office/officeart/2005/8/layout/hList1"/>
    <dgm:cxn modelId="{866D8B9A-3611-48B4-AA07-53B904BD9916}" srcId="{0D2D3AC3-A5B1-4A02-92C8-519D379C33AC}" destId="{40C81755-681A-420B-9105-C6E8438756CB}" srcOrd="0" destOrd="0" parTransId="{AB12DA16-8AEE-4861-BAAC-D5AD75A044B2}" sibTransId="{D63B39E9-5B67-41AE-ADCE-AC8C44D74FA4}"/>
    <dgm:cxn modelId="{166F2B9E-6049-4B74-A525-518D1FFE8818}" srcId="{BB8A1C7D-143E-422D-BAAB-E5FB0FEE9E61}" destId="{D4C0FF96-E15B-473A-A208-79AF5EFD800F}" srcOrd="2" destOrd="0" parTransId="{2E99A785-AD23-4538-8746-6204602FD1D3}" sibTransId="{7ED26B49-3D9F-47FC-8821-E9EC4303DBD7}"/>
    <dgm:cxn modelId="{D45F46A3-3969-412E-9B8A-A1471383E831}" type="presOf" srcId="{BB8A1C7D-143E-422D-BAAB-E5FB0FEE9E61}" destId="{FA1992F3-D6F4-43A7-A8C4-F4F56B3A69A5}" srcOrd="0" destOrd="0" presId="urn:microsoft.com/office/officeart/2005/8/layout/hList1"/>
    <dgm:cxn modelId="{EAF6FBA4-897B-47F2-918E-95947A96A80C}" type="presOf" srcId="{80EA1477-B969-439E-95B7-CC63AF9AE1D1}" destId="{2C32B72B-E0CF-4601-8DBF-47B22FF4B44F}" srcOrd="0" destOrd="0" presId="urn:microsoft.com/office/officeart/2005/8/layout/hList1"/>
    <dgm:cxn modelId="{F18EB1AC-4142-435C-9A02-39DB8211E60A}" srcId="{0D2D3AC3-A5B1-4A02-92C8-519D379C33AC}" destId="{7EB39DF0-472B-44F1-BB89-2BA6633E1F5B}" srcOrd="2" destOrd="0" parTransId="{FCEECEE7-26C1-4C2A-ACB7-D7911E5BB165}" sibTransId="{9E20A8B6-EA0D-4CFC-801E-535F6BB984D0}"/>
    <dgm:cxn modelId="{4F17FEAE-2F3A-4969-9445-D480A1C99C77}" type="presOf" srcId="{15FADA3A-80B3-420F-A2F8-E288334AB2FF}" destId="{D879597F-4C37-4A61-99E1-E96DB68D92CA}" srcOrd="0" destOrd="1" presId="urn:microsoft.com/office/officeart/2005/8/layout/hList1"/>
    <dgm:cxn modelId="{635760BC-FFF9-46E6-AE94-F2AE8C6B6C60}" type="presOf" srcId="{7EB39DF0-472B-44F1-BB89-2BA6633E1F5B}" destId="{D879597F-4C37-4A61-99E1-E96DB68D92CA}" srcOrd="0" destOrd="2" presId="urn:microsoft.com/office/officeart/2005/8/layout/hList1"/>
    <dgm:cxn modelId="{E64588DE-59B7-471A-B1E4-D50B908987E5}" type="presOf" srcId="{BA69B247-B1C7-4944-B4AC-E8EAAE48609F}" destId="{4E5EC86B-6F23-4661-A39A-0FE10DF1A60C}" srcOrd="0" destOrd="0" presId="urn:microsoft.com/office/officeart/2005/8/layout/hList1"/>
    <dgm:cxn modelId="{B2A0F1E1-1B22-4D11-9DF5-C3E2AEBF4A99}" srcId="{80EA1477-B969-439E-95B7-CC63AF9AE1D1}" destId="{0543D5EF-DE27-4321-A2B3-A65F8D17B889}" srcOrd="1" destOrd="0" parTransId="{9E6B6C6A-D099-4EEB-922A-ECD737F6095F}" sibTransId="{692A050F-0446-4A68-BE95-BA0113363A2A}"/>
    <dgm:cxn modelId="{069C65EC-0A04-43B6-A3F5-2C8F80BD01CC}" type="presOf" srcId="{0543D5EF-DE27-4321-A2B3-A65F8D17B889}" destId="{1651774B-D52C-4D8D-86B5-B9A793B8C33B}" srcOrd="0" destOrd="1" presId="urn:microsoft.com/office/officeart/2005/8/layout/hList1"/>
    <dgm:cxn modelId="{67CAB7F4-6776-4C87-880B-DE041E1BD64A}" type="presOf" srcId="{D4C0FF96-E15B-473A-A208-79AF5EFD800F}" destId="{4E5EC86B-6F23-4661-A39A-0FE10DF1A60C}" srcOrd="0" destOrd="2" presId="urn:microsoft.com/office/officeart/2005/8/layout/hList1"/>
    <dgm:cxn modelId="{357147FA-45C9-4F3F-B0A0-547E064875F0}" type="presOf" srcId="{13D5D368-1E99-4E6C-BD2B-F127D68B9B83}" destId="{6643912D-5E82-46DE-9705-ABC93ADBBCD7}" srcOrd="0" destOrd="0" presId="urn:microsoft.com/office/officeart/2005/8/layout/hList1"/>
    <dgm:cxn modelId="{838A6D92-953E-47BB-92E4-6EB3199C11B3}" type="presParOf" srcId="{6643912D-5E82-46DE-9705-ABC93ADBBCD7}" destId="{02C65357-AB5B-4B3A-BDD7-925AF5A9E5A9}" srcOrd="0" destOrd="0" presId="urn:microsoft.com/office/officeart/2005/8/layout/hList1"/>
    <dgm:cxn modelId="{A6588652-C5DB-42B9-8F60-F42FB6B334C0}" type="presParOf" srcId="{02C65357-AB5B-4B3A-BDD7-925AF5A9E5A9}" destId="{2C32B72B-E0CF-4601-8DBF-47B22FF4B44F}" srcOrd="0" destOrd="0" presId="urn:microsoft.com/office/officeart/2005/8/layout/hList1"/>
    <dgm:cxn modelId="{320601FD-030E-421C-A7C4-D461FACBBB09}" type="presParOf" srcId="{02C65357-AB5B-4B3A-BDD7-925AF5A9E5A9}" destId="{1651774B-D52C-4D8D-86B5-B9A793B8C33B}" srcOrd="1" destOrd="0" presId="urn:microsoft.com/office/officeart/2005/8/layout/hList1"/>
    <dgm:cxn modelId="{AFC46591-CD92-42E8-90BA-11C0F7FEFF8A}" type="presParOf" srcId="{6643912D-5E82-46DE-9705-ABC93ADBBCD7}" destId="{EF4FE837-BE84-486E-9C42-498C22C0C0C0}" srcOrd="1" destOrd="0" presId="urn:microsoft.com/office/officeart/2005/8/layout/hList1"/>
    <dgm:cxn modelId="{EC7AFE8E-DEBB-4CD0-B069-F453D6B4DDC6}" type="presParOf" srcId="{6643912D-5E82-46DE-9705-ABC93ADBBCD7}" destId="{5D5753B7-5494-458D-847F-5CA7C6E20C7B}" srcOrd="2" destOrd="0" presId="urn:microsoft.com/office/officeart/2005/8/layout/hList1"/>
    <dgm:cxn modelId="{8E7AD7B6-F082-4296-8FB7-9BD2782B60F1}" type="presParOf" srcId="{5D5753B7-5494-458D-847F-5CA7C6E20C7B}" destId="{1356F99B-FF04-45EC-A7AD-E15B84A3A67A}" srcOrd="0" destOrd="0" presId="urn:microsoft.com/office/officeart/2005/8/layout/hList1"/>
    <dgm:cxn modelId="{9F15E753-2251-4CE6-97AC-C50F9FF2705C}" type="presParOf" srcId="{5D5753B7-5494-458D-847F-5CA7C6E20C7B}" destId="{D879597F-4C37-4A61-99E1-E96DB68D92CA}" srcOrd="1" destOrd="0" presId="urn:microsoft.com/office/officeart/2005/8/layout/hList1"/>
    <dgm:cxn modelId="{A5B7494C-EDA2-428C-8D2A-C5C3EF31B1EC}" type="presParOf" srcId="{6643912D-5E82-46DE-9705-ABC93ADBBCD7}" destId="{1A0BF9CC-6CFE-4ED9-B888-155E8B660C8E}" srcOrd="3" destOrd="0" presId="urn:microsoft.com/office/officeart/2005/8/layout/hList1"/>
    <dgm:cxn modelId="{E789B582-E99D-4CE8-BDCE-36D5E3442E03}" type="presParOf" srcId="{6643912D-5E82-46DE-9705-ABC93ADBBCD7}" destId="{EF149EFA-6A0A-439F-BB2B-92F2FE6F092C}" srcOrd="4" destOrd="0" presId="urn:microsoft.com/office/officeart/2005/8/layout/hList1"/>
    <dgm:cxn modelId="{6956AE28-36F9-471E-8325-1F4595457037}" type="presParOf" srcId="{EF149EFA-6A0A-439F-BB2B-92F2FE6F092C}" destId="{FA1992F3-D6F4-43A7-A8C4-F4F56B3A69A5}" srcOrd="0" destOrd="0" presId="urn:microsoft.com/office/officeart/2005/8/layout/hList1"/>
    <dgm:cxn modelId="{23F09C23-2D38-4710-B377-54E25B247393}" type="presParOf" srcId="{EF149EFA-6A0A-439F-BB2B-92F2FE6F092C}" destId="{4E5EC86B-6F23-4661-A39A-0FE10DF1A60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C14B3E5-B9AA-4114-A57E-93F60DD4948D}" type="doc">
      <dgm:prSet loTypeId="urn:microsoft.com/office/officeart/2008/layout/LinedList" loCatId="list" qsTypeId="urn:microsoft.com/office/officeart/2005/8/quickstyle/3d1" qsCatId="3D" csTypeId="urn:microsoft.com/office/officeart/2005/8/colors/accent1_2" csCatId="accent1" phldr="1"/>
      <dgm:spPr/>
      <dgm:t>
        <a:bodyPr/>
        <a:lstStyle/>
        <a:p>
          <a:endParaRPr lang="es-EC"/>
        </a:p>
      </dgm:t>
    </dgm:pt>
    <dgm:pt modelId="{ED77F86B-2E80-4F53-B5AD-BD530EC2916C}">
      <dgm:prSet phldrT="[Texto]" custT="1"/>
      <dgm:spPr/>
      <dgm:t>
        <a:bodyPr anchor="ctr" anchorCtr="0"/>
        <a:lstStyle/>
        <a:p>
          <a:pPr algn="just">
            <a:lnSpc>
              <a:spcPct val="150000"/>
            </a:lnSpc>
          </a:pPr>
          <a:r>
            <a:rPr lang="es-EC" sz="1600" b="0" cap="none" spc="0" dirty="0">
              <a:ln w="0"/>
              <a:solidFill>
                <a:schemeClr val="tx1"/>
              </a:solidFill>
              <a:effectLst/>
              <a:latin typeface="Times New Roman" panose="02020603050405020304" pitchFamily="18" charset="0"/>
              <a:cs typeface="Times New Roman" panose="02020603050405020304" pitchFamily="18" charset="0"/>
            </a:rPr>
            <a:t>La participación de empresas nacionales como contratistas directos del estado en el sector petrolero es reducido, esto debido a que los requerimientos de PETROAMAZONAS EP con los cuales se evalúa la adjudicación de un contrato son muy exigentes en relación a la calidad del servicio, el cuidado ambiental y la salud y seguridad ocupacional de los empleados, por esta misma razón dentro en la matriz de evaluación técnica se consideran valoraciones adicionales para las empresas postulantes que cuentan con certificación de un Sistema de Gestión de la Calidad ISO-9001</a:t>
          </a:r>
          <a:r>
            <a:rPr lang="es-ES" sz="1600" b="0" cap="none" spc="0" dirty="0">
              <a:ln w="0"/>
              <a:solidFill>
                <a:schemeClr val="tx1"/>
              </a:solidFill>
              <a:effectLst/>
              <a:latin typeface="Times New Roman" panose="02020603050405020304" pitchFamily="18" charset="0"/>
              <a:cs typeface="Times New Roman" panose="02020603050405020304" pitchFamily="18" charset="0"/>
            </a:rPr>
            <a:t>:2008 </a:t>
          </a:r>
          <a:r>
            <a:rPr lang="es-EC" sz="1600" b="0" cap="none" spc="0" dirty="0">
              <a:ln w="0"/>
              <a:solidFill>
                <a:schemeClr val="tx1"/>
              </a:solidFill>
              <a:effectLst/>
              <a:latin typeface="Times New Roman" panose="02020603050405020304" pitchFamily="18" charset="0"/>
              <a:cs typeface="Times New Roman" panose="02020603050405020304" pitchFamily="18" charset="0"/>
            </a:rPr>
            <a:t> y con procesos definidos para la gestión de la Salud Ocupacional, Seguridad Industrial y Control Ambiental</a:t>
          </a:r>
        </a:p>
      </dgm:t>
    </dgm:pt>
    <dgm:pt modelId="{2FABFDE6-61A9-4DDE-B60F-3B4085EA0326}" type="parTrans" cxnId="{A7BA39F9-BFE0-46B3-9199-6639A3974A79}">
      <dgm:prSet/>
      <dgm:spPr/>
      <dgm:t>
        <a:bodyPr/>
        <a:lstStyle/>
        <a:p>
          <a:pPr algn="just"/>
          <a:endParaRPr lang="es-EC" sz="1600" b="0" cap="none" spc="0">
            <a:ln w="0"/>
            <a:solidFill>
              <a:schemeClr val="tx1"/>
            </a:solidFill>
            <a:effectLst/>
            <a:latin typeface="Times New Roman" panose="02020603050405020304" pitchFamily="18" charset="0"/>
            <a:cs typeface="Times New Roman" panose="02020603050405020304" pitchFamily="18" charset="0"/>
          </a:endParaRPr>
        </a:p>
      </dgm:t>
    </dgm:pt>
    <dgm:pt modelId="{14BB5C80-28A2-4F4F-829D-4F85B71DF9CE}" type="sibTrans" cxnId="{A7BA39F9-BFE0-46B3-9199-6639A3974A79}">
      <dgm:prSet/>
      <dgm:spPr/>
      <dgm:t>
        <a:bodyPr/>
        <a:lstStyle/>
        <a:p>
          <a:pPr algn="just"/>
          <a:endParaRPr lang="es-EC" sz="1600" b="0" cap="none" spc="0">
            <a:ln w="0"/>
            <a:solidFill>
              <a:schemeClr val="tx1"/>
            </a:solidFill>
            <a:effectLst/>
            <a:latin typeface="Times New Roman" panose="02020603050405020304" pitchFamily="18" charset="0"/>
            <a:cs typeface="Times New Roman" panose="02020603050405020304" pitchFamily="18" charset="0"/>
          </a:endParaRPr>
        </a:p>
      </dgm:t>
    </dgm:pt>
    <dgm:pt modelId="{9DA7976A-FA87-4CF5-BD3C-96B3612D86E0}">
      <dgm:prSet phldrT="[Texto]" custT="1"/>
      <dgm:spPr/>
      <dgm:t>
        <a:bodyPr anchor="ctr" anchorCtr="0"/>
        <a:lstStyle/>
        <a:p>
          <a:pPr algn="just">
            <a:lnSpc>
              <a:spcPct val="150000"/>
            </a:lnSpc>
          </a:pPr>
          <a:r>
            <a:rPr lang="es-EC" sz="1600" b="0" cap="none" spc="0" dirty="0">
              <a:ln w="0"/>
              <a:solidFill>
                <a:schemeClr val="tx1"/>
              </a:solidFill>
              <a:effectLst/>
              <a:latin typeface="Times New Roman" panose="02020603050405020304" pitchFamily="18" charset="0"/>
              <a:cs typeface="Times New Roman" panose="02020603050405020304" pitchFamily="18" charset="0"/>
            </a:rPr>
            <a:t>En la verificación del nivel de impacto de implementación de un Sistema de Gestión Integrado, para antes y después, con relación a los requerimientos del cliente estatal, antes de implementar el promedio de cumplimiento se encontraba en el 63% y posterior a la primera certificación incremento al 84%.		</a:t>
          </a:r>
        </a:p>
      </dgm:t>
    </dgm:pt>
    <dgm:pt modelId="{08895C73-86A7-4206-B810-8ACE46BF19F7}" type="parTrans" cxnId="{97174D8F-B64D-4153-8053-6163267ED923}">
      <dgm:prSet/>
      <dgm:spPr/>
      <dgm:t>
        <a:bodyPr/>
        <a:lstStyle/>
        <a:p>
          <a:pPr algn="just"/>
          <a:endParaRPr lang="es-EC" sz="1600" b="0" cap="none" spc="0">
            <a:ln w="0"/>
            <a:solidFill>
              <a:schemeClr val="tx1"/>
            </a:solidFill>
            <a:effectLst/>
            <a:latin typeface="Times New Roman" panose="02020603050405020304" pitchFamily="18" charset="0"/>
            <a:cs typeface="Times New Roman" panose="02020603050405020304" pitchFamily="18" charset="0"/>
          </a:endParaRPr>
        </a:p>
      </dgm:t>
    </dgm:pt>
    <dgm:pt modelId="{D7D24FDF-14F0-49A5-8FBB-3F2999DF8603}" type="sibTrans" cxnId="{97174D8F-B64D-4153-8053-6163267ED923}">
      <dgm:prSet/>
      <dgm:spPr/>
      <dgm:t>
        <a:bodyPr/>
        <a:lstStyle/>
        <a:p>
          <a:pPr algn="just"/>
          <a:endParaRPr lang="es-EC" sz="1600" b="0" cap="none" spc="0">
            <a:ln w="0"/>
            <a:solidFill>
              <a:schemeClr val="tx1"/>
            </a:solidFill>
            <a:effectLst/>
            <a:latin typeface="Times New Roman" panose="02020603050405020304" pitchFamily="18" charset="0"/>
            <a:cs typeface="Times New Roman" panose="02020603050405020304" pitchFamily="18" charset="0"/>
          </a:endParaRPr>
        </a:p>
      </dgm:t>
    </dgm:pt>
    <dgm:pt modelId="{064AF270-8EA8-455A-BFC6-AB7958681FEC}" type="pres">
      <dgm:prSet presAssocID="{4C14B3E5-B9AA-4114-A57E-93F60DD4948D}" presName="vert0" presStyleCnt="0">
        <dgm:presLayoutVars>
          <dgm:dir/>
          <dgm:animOne val="branch"/>
          <dgm:animLvl val="lvl"/>
        </dgm:presLayoutVars>
      </dgm:prSet>
      <dgm:spPr/>
    </dgm:pt>
    <dgm:pt modelId="{4F32F8C3-59DA-4813-A9D7-5DE729F9E31A}" type="pres">
      <dgm:prSet presAssocID="{ED77F86B-2E80-4F53-B5AD-BD530EC2916C}" presName="thickLine" presStyleLbl="alignNode1" presStyleIdx="0" presStyleCnt="2"/>
      <dgm:spPr/>
    </dgm:pt>
    <dgm:pt modelId="{AF9E5C4E-27BB-468F-BA2A-F686D605F1B2}" type="pres">
      <dgm:prSet presAssocID="{ED77F86B-2E80-4F53-B5AD-BD530EC2916C}" presName="horz1" presStyleCnt="0"/>
      <dgm:spPr/>
    </dgm:pt>
    <dgm:pt modelId="{26B7DE55-51C5-4993-9456-4AED9405AC07}" type="pres">
      <dgm:prSet presAssocID="{ED77F86B-2E80-4F53-B5AD-BD530EC2916C}" presName="tx1" presStyleLbl="revTx" presStyleIdx="0" presStyleCnt="2" custScaleY="174264"/>
      <dgm:spPr/>
    </dgm:pt>
    <dgm:pt modelId="{20F6D735-5151-4D5A-92F1-007C9DBB7463}" type="pres">
      <dgm:prSet presAssocID="{ED77F86B-2E80-4F53-B5AD-BD530EC2916C}" presName="vert1" presStyleCnt="0"/>
      <dgm:spPr/>
    </dgm:pt>
    <dgm:pt modelId="{61979719-D274-454A-8226-077677236E0E}" type="pres">
      <dgm:prSet presAssocID="{9DA7976A-FA87-4CF5-BD3C-96B3612D86E0}" presName="thickLine" presStyleLbl="alignNode1" presStyleIdx="1" presStyleCnt="2"/>
      <dgm:spPr/>
    </dgm:pt>
    <dgm:pt modelId="{2D4456E7-D010-4518-B77E-9CFBE913EBAE}" type="pres">
      <dgm:prSet presAssocID="{9DA7976A-FA87-4CF5-BD3C-96B3612D86E0}" presName="horz1" presStyleCnt="0"/>
      <dgm:spPr/>
    </dgm:pt>
    <dgm:pt modelId="{6EA8824A-680B-4E17-991F-0311C202F27A}" type="pres">
      <dgm:prSet presAssocID="{9DA7976A-FA87-4CF5-BD3C-96B3612D86E0}" presName="tx1" presStyleLbl="revTx" presStyleIdx="1" presStyleCnt="2" custScaleY="86180"/>
      <dgm:spPr/>
    </dgm:pt>
    <dgm:pt modelId="{8E297373-B72A-4B9E-B20A-BFB20EA9157B}" type="pres">
      <dgm:prSet presAssocID="{9DA7976A-FA87-4CF5-BD3C-96B3612D86E0}" presName="vert1" presStyleCnt="0"/>
      <dgm:spPr/>
    </dgm:pt>
  </dgm:ptLst>
  <dgm:cxnLst>
    <dgm:cxn modelId="{08FA5823-F9F5-4F82-8797-31F7CAE4A7A9}" type="presOf" srcId="{ED77F86B-2E80-4F53-B5AD-BD530EC2916C}" destId="{26B7DE55-51C5-4993-9456-4AED9405AC07}" srcOrd="0" destOrd="0" presId="urn:microsoft.com/office/officeart/2008/layout/LinedList"/>
    <dgm:cxn modelId="{23135145-016F-4690-8F02-C6CDF89A9427}" type="presOf" srcId="{4C14B3E5-B9AA-4114-A57E-93F60DD4948D}" destId="{064AF270-8EA8-455A-BFC6-AB7958681FEC}" srcOrd="0" destOrd="0" presId="urn:microsoft.com/office/officeart/2008/layout/LinedList"/>
    <dgm:cxn modelId="{97174D8F-B64D-4153-8053-6163267ED923}" srcId="{4C14B3E5-B9AA-4114-A57E-93F60DD4948D}" destId="{9DA7976A-FA87-4CF5-BD3C-96B3612D86E0}" srcOrd="1" destOrd="0" parTransId="{08895C73-86A7-4206-B810-8ACE46BF19F7}" sibTransId="{D7D24FDF-14F0-49A5-8FBB-3F2999DF8603}"/>
    <dgm:cxn modelId="{BAC61BD7-DF3C-4186-BD9B-A1D6432D1857}" type="presOf" srcId="{9DA7976A-FA87-4CF5-BD3C-96B3612D86E0}" destId="{6EA8824A-680B-4E17-991F-0311C202F27A}" srcOrd="0" destOrd="0" presId="urn:microsoft.com/office/officeart/2008/layout/LinedList"/>
    <dgm:cxn modelId="{A7BA39F9-BFE0-46B3-9199-6639A3974A79}" srcId="{4C14B3E5-B9AA-4114-A57E-93F60DD4948D}" destId="{ED77F86B-2E80-4F53-B5AD-BD530EC2916C}" srcOrd="0" destOrd="0" parTransId="{2FABFDE6-61A9-4DDE-B60F-3B4085EA0326}" sibTransId="{14BB5C80-28A2-4F4F-829D-4F85B71DF9CE}"/>
    <dgm:cxn modelId="{D6F3FE0C-0CDE-4247-AD40-758FC21D44BE}" type="presParOf" srcId="{064AF270-8EA8-455A-BFC6-AB7958681FEC}" destId="{4F32F8C3-59DA-4813-A9D7-5DE729F9E31A}" srcOrd="0" destOrd="0" presId="urn:microsoft.com/office/officeart/2008/layout/LinedList"/>
    <dgm:cxn modelId="{682EC09A-A639-4D32-A559-744CE3D3BEEF}" type="presParOf" srcId="{064AF270-8EA8-455A-BFC6-AB7958681FEC}" destId="{AF9E5C4E-27BB-468F-BA2A-F686D605F1B2}" srcOrd="1" destOrd="0" presId="urn:microsoft.com/office/officeart/2008/layout/LinedList"/>
    <dgm:cxn modelId="{DE75645D-D5DF-4114-9B7E-962E0041B428}" type="presParOf" srcId="{AF9E5C4E-27BB-468F-BA2A-F686D605F1B2}" destId="{26B7DE55-51C5-4993-9456-4AED9405AC07}" srcOrd="0" destOrd="0" presId="urn:microsoft.com/office/officeart/2008/layout/LinedList"/>
    <dgm:cxn modelId="{BF0B5452-1F9E-454C-8C73-2E4F22645D83}" type="presParOf" srcId="{AF9E5C4E-27BB-468F-BA2A-F686D605F1B2}" destId="{20F6D735-5151-4D5A-92F1-007C9DBB7463}" srcOrd="1" destOrd="0" presId="urn:microsoft.com/office/officeart/2008/layout/LinedList"/>
    <dgm:cxn modelId="{03320038-585E-49EC-BF9C-A88FA74CCA64}" type="presParOf" srcId="{064AF270-8EA8-455A-BFC6-AB7958681FEC}" destId="{61979719-D274-454A-8226-077677236E0E}" srcOrd="2" destOrd="0" presId="urn:microsoft.com/office/officeart/2008/layout/LinedList"/>
    <dgm:cxn modelId="{4D0772FD-53A6-4F88-97F6-9B71379D3C38}" type="presParOf" srcId="{064AF270-8EA8-455A-BFC6-AB7958681FEC}" destId="{2D4456E7-D010-4518-B77E-9CFBE913EBAE}" srcOrd="3" destOrd="0" presId="urn:microsoft.com/office/officeart/2008/layout/LinedList"/>
    <dgm:cxn modelId="{FBA74C48-1573-47FF-A3BD-A9DA7347083F}" type="presParOf" srcId="{2D4456E7-D010-4518-B77E-9CFBE913EBAE}" destId="{6EA8824A-680B-4E17-991F-0311C202F27A}" srcOrd="0" destOrd="0" presId="urn:microsoft.com/office/officeart/2008/layout/LinedList"/>
    <dgm:cxn modelId="{A301048F-90D7-4FEE-95CB-911A304893DC}" type="presParOf" srcId="{2D4456E7-D010-4518-B77E-9CFBE913EBAE}" destId="{8E297373-B72A-4B9E-B20A-BFB20EA9157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C14B3E5-B9AA-4114-A57E-93F60DD4948D}" type="doc">
      <dgm:prSet loTypeId="urn:microsoft.com/office/officeart/2008/layout/LinedList" loCatId="list" qsTypeId="urn:microsoft.com/office/officeart/2005/8/quickstyle/3d1" qsCatId="3D" csTypeId="urn:microsoft.com/office/officeart/2005/8/colors/accent1_2" csCatId="accent1" phldr="1"/>
      <dgm:spPr/>
      <dgm:t>
        <a:bodyPr/>
        <a:lstStyle/>
        <a:p>
          <a:endParaRPr lang="es-EC"/>
        </a:p>
      </dgm:t>
    </dgm:pt>
    <dgm:pt modelId="{C5F24248-F4ED-46BF-A5FC-03D631A3F3D0}">
      <dgm:prSet phldrT="[Texto]" custT="1"/>
      <dgm:spPr/>
      <dgm:t>
        <a:bodyPr anchor="ctr" anchorCtr="0"/>
        <a:lstStyle/>
        <a:p>
          <a:pPr algn="just">
            <a:lnSpc>
              <a:spcPct val="150000"/>
            </a:lnSpc>
          </a:pPr>
          <a:r>
            <a:rPr lang="es-EC" sz="1600" b="0" cap="none" spc="0" dirty="0">
              <a:ln w="0"/>
              <a:solidFill>
                <a:schemeClr val="tx1"/>
              </a:solidFill>
              <a:effectLst/>
              <a:latin typeface="Times New Roman" panose="02020603050405020304" pitchFamily="18" charset="0"/>
              <a:cs typeface="Times New Roman" panose="02020603050405020304" pitchFamily="18" charset="0"/>
            </a:rPr>
            <a:t>En el Sistema de Gestión Integrado (ISO 9001:2008, ISO 14001:2004, OHSAS 18001:2007), la implementación del Sistema de Gestión de la calidad - ISO 9001:2008 logró su objetivo principal de incrementar y/o mantener la satisfacción al cliente, partiendo de la determinación de las exigencias o requisitos para así garantizar la capacidad de ofrecer productos o servicios con calidad a través de la mejora continua.				</a:t>
          </a:r>
        </a:p>
      </dgm:t>
    </dgm:pt>
    <dgm:pt modelId="{D35F7D76-CB39-4886-9D81-3AD6F7228CCF}" type="parTrans" cxnId="{FDA2C2C9-7A0E-4403-ADCC-376990659143}">
      <dgm:prSet/>
      <dgm:spPr/>
      <dgm:t>
        <a:bodyPr/>
        <a:lstStyle/>
        <a:p>
          <a:pPr algn="just"/>
          <a:endParaRPr lang="es-EC" sz="1600" b="0" cap="none" spc="0">
            <a:ln w="0"/>
            <a:solidFill>
              <a:schemeClr val="tx1"/>
            </a:solidFill>
            <a:effectLst/>
            <a:latin typeface="Times New Roman" panose="02020603050405020304" pitchFamily="18" charset="0"/>
            <a:cs typeface="Times New Roman" panose="02020603050405020304" pitchFamily="18" charset="0"/>
          </a:endParaRPr>
        </a:p>
      </dgm:t>
    </dgm:pt>
    <dgm:pt modelId="{09EFA4DC-5400-4013-B449-42C5EF89C4E1}" type="sibTrans" cxnId="{FDA2C2C9-7A0E-4403-ADCC-376990659143}">
      <dgm:prSet/>
      <dgm:spPr/>
      <dgm:t>
        <a:bodyPr/>
        <a:lstStyle/>
        <a:p>
          <a:pPr algn="just"/>
          <a:endParaRPr lang="es-EC" sz="1600" b="0" cap="none" spc="0">
            <a:ln w="0"/>
            <a:solidFill>
              <a:schemeClr val="tx1"/>
            </a:solidFill>
            <a:effectLst/>
            <a:latin typeface="Times New Roman" panose="02020603050405020304" pitchFamily="18" charset="0"/>
            <a:cs typeface="Times New Roman" panose="02020603050405020304" pitchFamily="18" charset="0"/>
          </a:endParaRPr>
        </a:p>
      </dgm:t>
    </dgm:pt>
    <dgm:pt modelId="{EF451DD6-5558-4A11-B001-1EFB9418EA3C}">
      <dgm:prSet phldrT="[Texto]" custT="1"/>
      <dgm:spPr/>
      <dgm:t>
        <a:bodyPr anchor="ctr" anchorCtr="0"/>
        <a:lstStyle/>
        <a:p>
          <a:pPr algn="just">
            <a:lnSpc>
              <a:spcPct val="150000"/>
            </a:lnSpc>
          </a:pPr>
          <a:r>
            <a:rPr lang="es-EC" sz="1600" b="0" dirty="0">
              <a:effectLst/>
              <a:latin typeface="Times New Roman" panose="02020603050405020304" pitchFamily="18" charset="0"/>
              <a:cs typeface="Times New Roman" panose="02020603050405020304" pitchFamily="18" charset="0"/>
            </a:rPr>
            <a:t>En relación con la implementación de OHSAS 18001:2007, se determinó que el nivel de cumplimiento en función de los requisitos de las contratistas incrementó en promedio el 20%, por lo que, mejoró la gestión para la Salud y Seguridad Ocupacional.</a:t>
          </a:r>
          <a:endParaRPr lang="es-EC" sz="1600" b="0" cap="none" spc="0" dirty="0">
            <a:ln w="0"/>
            <a:solidFill>
              <a:schemeClr val="tx1"/>
            </a:solidFill>
            <a:effectLst/>
            <a:latin typeface="Times New Roman" panose="02020603050405020304" pitchFamily="18" charset="0"/>
            <a:cs typeface="Times New Roman" panose="02020603050405020304" pitchFamily="18" charset="0"/>
          </a:endParaRPr>
        </a:p>
      </dgm:t>
    </dgm:pt>
    <dgm:pt modelId="{61C3ED07-A736-4540-9927-25AA3D0523C4}" type="parTrans" cxnId="{90733896-9DE6-43C7-86A4-E46EB2D48E23}">
      <dgm:prSet/>
      <dgm:spPr/>
      <dgm:t>
        <a:bodyPr/>
        <a:lstStyle/>
        <a:p>
          <a:pPr algn="just"/>
          <a:endParaRPr lang="es-EC" b="0">
            <a:effectLst/>
            <a:latin typeface="Times New Roman" panose="02020603050405020304" pitchFamily="18" charset="0"/>
            <a:cs typeface="Times New Roman" panose="02020603050405020304" pitchFamily="18" charset="0"/>
          </a:endParaRPr>
        </a:p>
      </dgm:t>
    </dgm:pt>
    <dgm:pt modelId="{188299F4-7605-482D-8C28-B9E0295A84D8}" type="sibTrans" cxnId="{90733896-9DE6-43C7-86A4-E46EB2D48E23}">
      <dgm:prSet/>
      <dgm:spPr/>
      <dgm:t>
        <a:bodyPr/>
        <a:lstStyle/>
        <a:p>
          <a:pPr algn="just"/>
          <a:endParaRPr lang="es-EC" b="0">
            <a:effectLst/>
            <a:latin typeface="Times New Roman" panose="02020603050405020304" pitchFamily="18" charset="0"/>
            <a:cs typeface="Times New Roman" panose="02020603050405020304" pitchFamily="18" charset="0"/>
          </a:endParaRPr>
        </a:p>
      </dgm:t>
    </dgm:pt>
    <dgm:pt modelId="{064AF270-8EA8-455A-BFC6-AB7958681FEC}" type="pres">
      <dgm:prSet presAssocID="{4C14B3E5-B9AA-4114-A57E-93F60DD4948D}" presName="vert0" presStyleCnt="0">
        <dgm:presLayoutVars>
          <dgm:dir/>
          <dgm:animOne val="branch"/>
          <dgm:animLvl val="lvl"/>
        </dgm:presLayoutVars>
      </dgm:prSet>
      <dgm:spPr/>
    </dgm:pt>
    <dgm:pt modelId="{52BEAFF9-3251-4B75-8650-52841D3744BA}" type="pres">
      <dgm:prSet presAssocID="{C5F24248-F4ED-46BF-A5FC-03D631A3F3D0}" presName="thickLine" presStyleLbl="alignNode1" presStyleIdx="0" presStyleCnt="2"/>
      <dgm:spPr/>
    </dgm:pt>
    <dgm:pt modelId="{198F0DB2-ED0C-48CD-8524-975CA1A9DF71}" type="pres">
      <dgm:prSet presAssocID="{C5F24248-F4ED-46BF-A5FC-03D631A3F3D0}" presName="horz1" presStyleCnt="0"/>
      <dgm:spPr/>
    </dgm:pt>
    <dgm:pt modelId="{92FABF03-9401-4123-807B-EF01E1EEC20C}" type="pres">
      <dgm:prSet presAssocID="{C5F24248-F4ED-46BF-A5FC-03D631A3F3D0}" presName="tx1" presStyleLbl="revTx" presStyleIdx="0" presStyleCnt="2" custScaleY="133533"/>
      <dgm:spPr/>
    </dgm:pt>
    <dgm:pt modelId="{F289959B-5EDF-4CA9-8E9C-CAADC4DD187A}" type="pres">
      <dgm:prSet presAssocID="{C5F24248-F4ED-46BF-A5FC-03D631A3F3D0}" presName="vert1" presStyleCnt="0"/>
      <dgm:spPr/>
    </dgm:pt>
    <dgm:pt modelId="{4E8EE414-1408-4624-BD61-AA806E1F6129}" type="pres">
      <dgm:prSet presAssocID="{EF451DD6-5558-4A11-B001-1EFB9418EA3C}" presName="thickLine" presStyleLbl="alignNode1" presStyleIdx="1" presStyleCnt="2"/>
      <dgm:spPr/>
    </dgm:pt>
    <dgm:pt modelId="{861696CD-3295-4E64-A4DE-9C13CC02CA47}" type="pres">
      <dgm:prSet presAssocID="{EF451DD6-5558-4A11-B001-1EFB9418EA3C}" presName="horz1" presStyleCnt="0"/>
      <dgm:spPr/>
    </dgm:pt>
    <dgm:pt modelId="{45A0E627-FB31-4CDC-8917-91931B59ED7B}" type="pres">
      <dgm:prSet presAssocID="{EF451DD6-5558-4A11-B001-1EFB9418EA3C}" presName="tx1" presStyleLbl="revTx" presStyleIdx="1" presStyleCnt="2" custScaleY="124349"/>
      <dgm:spPr/>
    </dgm:pt>
    <dgm:pt modelId="{46109374-1ACA-4CFD-9773-95B270CA4CA8}" type="pres">
      <dgm:prSet presAssocID="{EF451DD6-5558-4A11-B001-1EFB9418EA3C}" presName="vert1" presStyleCnt="0"/>
      <dgm:spPr/>
    </dgm:pt>
  </dgm:ptLst>
  <dgm:cxnLst>
    <dgm:cxn modelId="{5BAF5F0A-BDC4-4E93-91FC-F57412C2C8EC}" type="presOf" srcId="{C5F24248-F4ED-46BF-A5FC-03D631A3F3D0}" destId="{92FABF03-9401-4123-807B-EF01E1EEC20C}" srcOrd="0" destOrd="0" presId="urn:microsoft.com/office/officeart/2008/layout/LinedList"/>
    <dgm:cxn modelId="{23135145-016F-4690-8F02-C6CDF89A9427}" type="presOf" srcId="{4C14B3E5-B9AA-4114-A57E-93F60DD4948D}" destId="{064AF270-8EA8-455A-BFC6-AB7958681FEC}" srcOrd="0" destOrd="0" presId="urn:microsoft.com/office/officeart/2008/layout/LinedList"/>
    <dgm:cxn modelId="{90733896-9DE6-43C7-86A4-E46EB2D48E23}" srcId="{4C14B3E5-B9AA-4114-A57E-93F60DD4948D}" destId="{EF451DD6-5558-4A11-B001-1EFB9418EA3C}" srcOrd="1" destOrd="0" parTransId="{61C3ED07-A736-4540-9927-25AA3D0523C4}" sibTransId="{188299F4-7605-482D-8C28-B9E0295A84D8}"/>
    <dgm:cxn modelId="{0C7ED8B2-5CFA-4036-AC64-B5C04DCAB3FA}" type="presOf" srcId="{EF451DD6-5558-4A11-B001-1EFB9418EA3C}" destId="{45A0E627-FB31-4CDC-8917-91931B59ED7B}" srcOrd="0" destOrd="0" presId="urn:microsoft.com/office/officeart/2008/layout/LinedList"/>
    <dgm:cxn modelId="{FDA2C2C9-7A0E-4403-ADCC-376990659143}" srcId="{4C14B3E5-B9AA-4114-A57E-93F60DD4948D}" destId="{C5F24248-F4ED-46BF-A5FC-03D631A3F3D0}" srcOrd="0" destOrd="0" parTransId="{D35F7D76-CB39-4886-9D81-3AD6F7228CCF}" sibTransId="{09EFA4DC-5400-4013-B449-42C5EF89C4E1}"/>
    <dgm:cxn modelId="{9732D281-4244-4FB6-A193-313483E95B3F}" type="presParOf" srcId="{064AF270-8EA8-455A-BFC6-AB7958681FEC}" destId="{52BEAFF9-3251-4B75-8650-52841D3744BA}" srcOrd="0" destOrd="0" presId="urn:microsoft.com/office/officeart/2008/layout/LinedList"/>
    <dgm:cxn modelId="{F404AB64-6882-4E4E-806F-2E6E709D3C6D}" type="presParOf" srcId="{064AF270-8EA8-455A-BFC6-AB7958681FEC}" destId="{198F0DB2-ED0C-48CD-8524-975CA1A9DF71}" srcOrd="1" destOrd="0" presId="urn:microsoft.com/office/officeart/2008/layout/LinedList"/>
    <dgm:cxn modelId="{D8F07073-2C77-42C2-90BA-EFC972527E8B}" type="presParOf" srcId="{198F0DB2-ED0C-48CD-8524-975CA1A9DF71}" destId="{92FABF03-9401-4123-807B-EF01E1EEC20C}" srcOrd="0" destOrd="0" presId="urn:microsoft.com/office/officeart/2008/layout/LinedList"/>
    <dgm:cxn modelId="{E51DF4BD-4791-4BCE-866E-6AC542F797E3}" type="presParOf" srcId="{198F0DB2-ED0C-48CD-8524-975CA1A9DF71}" destId="{F289959B-5EDF-4CA9-8E9C-CAADC4DD187A}" srcOrd="1" destOrd="0" presId="urn:microsoft.com/office/officeart/2008/layout/LinedList"/>
    <dgm:cxn modelId="{42876652-059F-4FF8-9DBF-EBC7407114F8}" type="presParOf" srcId="{064AF270-8EA8-455A-BFC6-AB7958681FEC}" destId="{4E8EE414-1408-4624-BD61-AA806E1F6129}" srcOrd="2" destOrd="0" presId="urn:microsoft.com/office/officeart/2008/layout/LinedList"/>
    <dgm:cxn modelId="{7BA50E06-0F73-4D12-AEC3-F503B5B65A06}" type="presParOf" srcId="{064AF270-8EA8-455A-BFC6-AB7958681FEC}" destId="{861696CD-3295-4E64-A4DE-9C13CC02CA47}" srcOrd="3" destOrd="0" presId="urn:microsoft.com/office/officeart/2008/layout/LinedList"/>
    <dgm:cxn modelId="{1842DC4F-9A6A-4EE6-9665-20AAA4D1A7DC}" type="presParOf" srcId="{861696CD-3295-4E64-A4DE-9C13CC02CA47}" destId="{45A0E627-FB31-4CDC-8917-91931B59ED7B}" srcOrd="0" destOrd="0" presId="urn:microsoft.com/office/officeart/2008/layout/LinedList"/>
    <dgm:cxn modelId="{54290E4B-5EA3-402F-BE7C-703ACE235057}" type="presParOf" srcId="{861696CD-3295-4E64-A4DE-9C13CC02CA47}" destId="{46109374-1ACA-4CFD-9773-95B270CA4CA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C14B3E5-B9AA-4114-A57E-93F60DD4948D}" type="doc">
      <dgm:prSet loTypeId="urn:microsoft.com/office/officeart/2008/layout/LinedList" loCatId="list" qsTypeId="urn:microsoft.com/office/officeart/2005/8/quickstyle/3d1" qsCatId="3D" csTypeId="urn:microsoft.com/office/officeart/2005/8/colors/accent1_2" csCatId="accent1" phldr="1"/>
      <dgm:spPr/>
      <dgm:t>
        <a:bodyPr/>
        <a:lstStyle/>
        <a:p>
          <a:endParaRPr lang="es-EC"/>
        </a:p>
      </dgm:t>
    </dgm:pt>
    <dgm:pt modelId="{ED77F86B-2E80-4F53-B5AD-BD530EC2916C}">
      <dgm:prSet phldrT="[Texto]" custT="1"/>
      <dgm:spPr/>
      <dgm:t>
        <a:bodyPr anchor="ctr" anchorCtr="0"/>
        <a:lstStyle/>
        <a:p>
          <a:pPr algn="just">
            <a:lnSpc>
              <a:spcPct val="150000"/>
            </a:lnSpc>
          </a:pPr>
          <a:r>
            <a:rPr lang="es-EC" sz="1600" dirty="0">
              <a:latin typeface="Times New Roman" panose="02020603050405020304" pitchFamily="18" charset="0"/>
              <a:cs typeface="Times New Roman" panose="02020603050405020304" pitchFamily="18" charset="0"/>
            </a:rPr>
            <a:t>Incentivar en las empresas nacionales del sector petrolero, una cultura de calidad, cuidado ambiental y seguridad y salud ocupacional, considerando que esta gestión a más de mejorar los procesos y cuidar la satisfacción del cliente que se transforman en mayor volumen de ventas, se compromete a cuidar el medio ambiente y a sus trabajadores.</a:t>
          </a:r>
        </a:p>
      </dgm:t>
    </dgm:pt>
    <dgm:pt modelId="{2FABFDE6-61A9-4DDE-B60F-3B4085EA0326}" type="parTrans" cxnId="{A7BA39F9-BFE0-46B3-9199-6639A3974A79}">
      <dgm:prSet/>
      <dgm:spPr/>
      <dgm:t>
        <a:bodyPr/>
        <a:lstStyle/>
        <a:p>
          <a:endParaRPr lang="es-EC" sz="1600" b="0" cap="none" spc="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14BB5C80-28A2-4F4F-829D-4F85B71DF9CE}" type="sibTrans" cxnId="{A7BA39F9-BFE0-46B3-9199-6639A3974A79}">
      <dgm:prSet/>
      <dgm:spPr/>
      <dgm:t>
        <a:bodyPr/>
        <a:lstStyle/>
        <a:p>
          <a:endParaRPr lang="es-EC" sz="1600" b="0" cap="none" spc="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9DA7976A-FA87-4CF5-BD3C-96B3612D86E0}">
      <dgm:prSet phldrT="[Texto]" custT="1"/>
      <dgm:spPr/>
      <dgm:t>
        <a:bodyPr anchor="ctr" anchorCtr="0"/>
        <a:lstStyle/>
        <a:p>
          <a:pPr algn="just">
            <a:lnSpc>
              <a:spcPct val="150000"/>
            </a:lnSpc>
          </a:pPr>
          <a:r>
            <a:rPr lang="es-EC" sz="16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Las empresas que no cuenten con la certificación del Sistema de Gestión Integral incluirán en su planificación estratégica como uno de sus proyectos la etapa de iniciación, planificación y evaluación para la implementación de los sistemas de gestión, mismas que a futuro generaran un valor agregado para poder adjudicarse un contrato en el sector.</a:t>
          </a:r>
        </a:p>
      </dgm:t>
    </dgm:pt>
    <dgm:pt modelId="{08895C73-86A7-4206-B810-8ACE46BF19F7}" type="parTrans" cxnId="{97174D8F-B64D-4153-8053-6163267ED923}">
      <dgm:prSet/>
      <dgm:spPr/>
      <dgm:t>
        <a:bodyPr/>
        <a:lstStyle/>
        <a:p>
          <a:endParaRPr lang="es-EC" sz="1600" b="0" cap="none" spc="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D7D24FDF-14F0-49A5-8FBB-3F2999DF8603}" type="sibTrans" cxnId="{97174D8F-B64D-4153-8053-6163267ED923}">
      <dgm:prSet/>
      <dgm:spPr/>
      <dgm:t>
        <a:bodyPr/>
        <a:lstStyle/>
        <a:p>
          <a:endParaRPr lang="es-EC" sz="1600" b="0" cap="none" spc="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C5F24248-F4ED-46BF-A5FC-03D631A3F3D0}">
      <dgm:prSet phldrT="[Texto]" custT="1"/>
      <dgm:spPr/>
      <dgm:t>
        <a:bodyPr anchor="ctr" anchorCtr="0"/>
        <a:lstStyle/>
        <a:p>
          <a:pPr>
            <a:lnSpc>
              <a:spcPct val="150000"/>
            </a:lnSpc>
          </a:pPr>
          <a:r>
            <a:rPr lang="es-EC" sz="1600" dirty="0">
              <a:latin typeface="Times New Roman" panose="02020603050405020304" pitchFamily="18" charset="0"/>
              <a:cs typeface="Times New Roman" panose="02020603050405020304" pitchFamily="18" charset="0"/>
            </a:rPr>
            <a:t>Establecer como alcance para la certificación al menos los procesos de la cadena de valor como mantenimiento, operación y comercialización.</a:t>
          </a:r>
          <a:r>
            <a:rPr lang="es-EC" sz="1600" b="0" cap="none" spc="0" dirty="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dgm:t>
    </dgm:pt>
    <dgm:pt modelId="{D35F7D76-CB39-4886-9D81-3AD6F7228CCF}" type="parTrans" cxnId="{FDA2C2C9-7A0E-4403-ADCC-376990659143}">
      <dgm:prSet/>
      <dgm:spPr/>
      <dgm:t>
        <a:bodyPr/>
        <a:lstStyle/>
        <a:p>
          <a:endParaRPr lang="es-EC" sz="1600" b="0" cap="none" spc="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09EFA4DC-5400-4013-B449-42C5EF89C4E1}" type="sibTrans" cxnId="{FDA2C2C9-7A0E-4403-ADCC-376990659143}">
      <dgm:prSet/>
      <dgm:spPr/>
      <dgm:t>
        <a:bodyPr/>
        <a:lstStyle/>
        <a:p>
          <a:endParaRPr lang="es-EC" sz="1600" b="0" cap="none" spc="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064AF270-8EA8-455A-BFC6-AB7958681FEC}" type="pres">
      <dgm:prSet presAssocID="{4C14B3E5-B9AA-4114-A57E-93F60DD4948D}" presName="vert0" presStyleCnt="0">
        <dgm:presLayoutVars>
          <dgm:dir/>
          <dgm:animOne val="branch"/>
          <dgm:animLvl val="lvl"/>
        </dgm:presLayoutVars>
      </dgm:prSet>
      <dgm:spPr/>
    </dgm:pt>
    <dgm:pt modelId="{4F32F8C3-59DA-4813-A9D7-5DE729F9E31A}" type="pres">
      <dgm:prSet presAssocID="{ED77F86B-2E80-4F53-B5AD-BD530EC2916C}" presName="thickLine" presStyleLbl="alignNode1" presStyleIdx="0" presStyleCnt="3"/>
      <dgm:spPr/>
    </dgm:pt>
    <dgm:pt modelId="{AF9E5C4E-27BB-468F-BA2A-F686D605F1B2}" type="pres">
      <dgm:prSet presAssocID="{ED77F86B-2E80-4F53-B5AD-BD530EC2916C}" presName="horz1" presStyleCnt="0"/>
      <dgm:spPr/>
    </dgm:pt>
    <dgm:pt modelId="{26B7DE55-51C5-4993-9456-4AED9405AC07}" type="pres">
      <dgm:prSet presAssocID="{ED77F86B-2E80-4F53-B5AD-BD530EC2916C}" presName="tx1" presStyleLbl="revTx" presStyleIdx="0" presStyleCnt="3" custScaleY="138169"/>
      <dgm:spPr/>
    </dgm:pt>
    <dgm:pt modelId="{20F6D735-5151-4D5A-92F1-007C9DBB7463}" type="pres">
      <dgm:prSet presAssocID="{ED77F86B-2E80-4F53-B5AD-BD530EC2916C}" presName="vert1" presStyleCnt="0"/>
      <dgm:spPr/>
    </dgm:pt>
    <dgm:pt modelId="{61979719-D274-454A-8226-077677236E0E}" type="pres">
      <dgm:prSet presAssocID="{9DA7976A-FA87-4CF5-BD3C-96B3612D86E0}" presName="thickLine" presStyleLbl="alignNode1" presStyleIdx="1" presStyleCnt="3"/>
      <dgm:spPr/>
    </dgm:pt>
    <dgm:pt modelId="{2D4456E7-D010-4518-B77E-9CFBE913EBAE}" type="pres">
      <dgm:prSet presAssocID="{9DA7976A-FA87-4CF5-BD3C-96B3612D86E0}" presName="horz1" presStyleCnt="0"/>
      <dgm:spPr/>
    </dgm:pt>
    <dgm:pt modelId="{6EA8824A-680B-4E17-991F-0311C202F27A}" type="pres">
      <dgm:prSet presAssocID="{9DA7976A-FA87-4CF5-BD3C-96B3612D86E0}" presName="tx1" presStyleLbl="revTx" presStyleIdx="1" presStyleCnt="3" custScaleY="157466"/>
      <dgm:spPr/>
    </dgm:pt>
    <dgm:pt modelId="{8E297373-B72A-4B9E-B20A-BFB20EA9157B}" type="pres">
      <dgm:prSet presAssocID="{9DA7976A-FA87-4CF5-BD3C-96B3612D86E0}" presName="vert1" presStyleCnt="0"/>
      <dgm:spPr/>
    </dgm:pt>
    <dgm:pt modelId="{52BEAFF9-3251-4B75-8650-52841D3744BA}" type="pres">
      <dgm:prSet presAssocID="{C5F24248-F4ED-46BF-A5FC-03D631A3F3D0}" presName="thickLine" presStyleLbl="alignNode1" presStyleIdx="2" presStyleCnt="3"/>
      <dgm:spPr/>
    </dgm:pt>
    <dgm:pt modelId="{198F0DB2-ED0C-48CD-8524-975CA1A9DF71}" type="pres">
      <dgm:prSet presAssocID="{C5F24248-F4ED-46BF-A5FC-03D631A3F3D0}" presName="horz1" presStyleCnt="0"/>
      <dgm:spPr/>
    </dgm:pt>
    <dgm:pt modelId="{92FABF03-9401-4123-807B-EF01E1EEC20C}" type="pres">
      <dgm:prSet presAssocID="{C5F24248-F4ED-46BF-A5FC-03D631A3F3D0}" presName="tx1" presStyleLbl="revTx" presStyleIdx="2" presStyleCnt="3"/>
      <dgm:spPr/>
    </dgm:pt>
    <dgm:pt modelId="{F289959B-5EDF-4CA9-8E9C-CAADC4DD187A}" type="pres">
      <dgm:prSet presAssocID="{C5F24248-F4ED-46BF-A5FC-03D631A3F3D0}" presName="vert1" presStyleCnt="0"/>
      <dgm:spPr/>
    </dgm:pt>
  </dgm:ptLst>
  <dgm:cxnLst>
    <dgm:cxn modelId="{5BAF5F0A-BDC4-4E93-91FC-F57412C2C8EC}" type="presOf" srcId="{C5F24248-F4ED-46BF-A5FC-03D631A3F3D0}" destId="{92FABF03-9401-4123-807B-EF01E1EEC20C}" srcOrd="0" destOrd="0" presId="urn:microsoft.com/office/officeart/2008/layout/LinedList"/>
    <dgm:cxn modelId="{08FA5823-F9F5-4F82-8797-31F7CAE4A7A9}" type="presOf" srcId="{ED77F86B-2E80-4F53-B5AD-BD530EC2916C}" destId="{26B7DE55-51C5-4993-9456-4AED9405AC07}" srcOrd="0" destOrd="0" presId="urn:microsoft.com/office/officeart/2008/layout/LinedList"/>
    <dgm:cxn modelId="{23135145-016F-4690-8F02-C6CDF89A9427}" type="presOf" srcId="{4C14B3E5-B9AA-4114-A57E-93F60DD4948D}" destId="{064AF270-8EA8-455A-BFC6-AB7958681FEC}" srcOrd="0" destOrd="0" presId="urn:microsoft.com/office/officeart/2008/layout/LinedList"/>
    <dgm:cxn modelId="{97174D8F-B64D-4153-8053-6163267ED923}" srcId="{4C14B3E5-B9AA-4114-A57E-93F60DD4948D}" destId="{9DA7976A-FA87-4CF5-BD3C-96B3612D86E0}" srcOrd="1" destOrd="0" parTransId="{08895C73-86A7-4206-B810-8ACE46BF19F7}" sibTransId="{D7D24FDF-14F0-49A5-8FBB-3F2999DF8603}"/>
    <dgm:cxn modelId="{FDA2C2C9-7A0E-4403-ADCC-376990659143}" srcId="{4C14B3E5-B9AA-4114-A57E-93F60DD4948D}" destId="{C5F24248-F4ED-46BF-A5FC-03D631A3F3D0}" srcOrd="2" destOrd="0" parTransId="{D35F7D76-CB39-4886-9D81-3AD6F7228CCF}" sibTransId="{09EFA4DC-5400-4013-B449-42C5EF89C4E1}"/>
    <dgm:cxn modelId="{BAC61BD7-DF3C-4186-BD9B-A1D6432D1857}" type="presOf" srcId="{9DA7976A-FA87-4CF5-BD3C-96B3612D86E0}" destId="{6EA8824A-680B-4E17-991F-0311C202F27A}" srcOrd="0" destOrd="0" presId="urn:microsoft.com/office/officeart/2008/layout/LinedList"/>
    <dgm:cxn modelId="{A7BA39F9-BFE0-46B3-9199-6639A3974A79}" srcId="{4C14B3E5-B9AA-4114-A57E-93F60DD4948D}" destId="{ED77F86B-2E80-4F53-B5AD-BD530EC2916C}" srcOrd="0" destOrd="0" parTransId="{2FABFDE6-61A9-4DDE-B60F-3B4085EA0326}" sibTransId="{14BB5C80-28A2-4F4F-829D-4F85B71DF9CE}"/>
    <dgm:cxn modelId="{D6F3FE0C-0CDE-4247-AD40-758FC21D44BE}" type="presParOf" srcId="{064AF270-8EA8-455A-BFC6-AB7958681FEC}" destId="{4F32F8C3-59DA-4813-A9D7-5DE729F9E31A}" srcOrd="0" destOrd="0" presId="urn:microsoft.com/office/officeart/2008/layout/LinedList"/>
    <dgm:cxn modelId="{682EC09A-A639-4D32-A559-744CE3D3BEEF}" type="presParOf" srcId="{064AF270-8EA8-455A-BFC6-AB7958681FEC}" destId="{AF9E5C4E-27BB-468F-BA2A-F686D605F1B2}" srcOrd="1" destOrd="0" presId="urn:microsoft.com/office/officeart/2008/layout/LinedList"/>
    <dgm:cxn modelId="{DE75645D-D5DF-4114-9B7E-962E0041B428}" type="presParOf" srcId="{AF9E5C4E-27BB-468F-BA2A-F686D605F1B2}" destId="{26B7DE55-51C5-4993-9456-4AED9405AC07}" srcOrd="0" destOrd="0" presId="urn:microsoft.com/office/officeart/2008/layout/LinedList"/>
    <dgm:cxn modelId="{BF0B5452-1F9E-454C-8C73-2E4F22645D83}" type="presParOf" srcId="{AF9E5C4E-27BB-468F-BA2A-F686D605F1B2}" destId="{20F6D735-5151-4D5A-92F1-007C9DBB7463}" srcOrd="1" destOrd="0" presId="urn:microsoft.com/office/officeart/2008/layout/LinedList"/>
    <dgm:cxn modelId="{03320038-585E-49EC-BF9C-A88FA74CCA64}" type="presParOf" srcId="{064AF270-8EA8-455A-BFC6-AB7958681FEC}" destId="{61979719-D274-454A-8226-077677236E0E}" srcOrd="2" destOrd="0" presId="urn:microsoft.com/office/officeart/2008/layout/LinedList"/>
    <dgm:cxn modelId="{4D0772FD-53A6-4F88-97F6-9B71379D3C38}" type="presParOf" srcId="{064AF270-8EA8-455A-BFC6-AB7958681FEC}" destId="{2D4456E7-D010-4518-B77E-9CFBE913EBAE}" srcOrd="3" destOrd="0" presId="urn:microsoft.com/office/officeart/2008/layout/LinedList"/>
    <dgm:cxn modelId="{FBA74C48-1573-47FF-A3BD-A9DA7347083F}" type="presParOf" srcId="{2D4456E7-D010-4518-B77E-9CFBE913EBAE}" destId="{6EA8824A-680B-4E17-991F-0311C202F27A}" srcOrd="0" destOrd="0" presId="urn:microsoft.com/office/officeart/2008/layout/LinedList"/>
    <dgm:cxn modelId="{A301048F-90D7-4FEE-95CB-911A304893DC}" type="presParOf" srcId="{2D4456E7-D010-4518-B77E-9CFBE913EBAE}" destId="{8E297373-B72A-4B9E-B20A-BFB20EA9157B}" srcOrd="1" destOrd="0" presId="urn:microsoft.com/office/officeart/2008/layout/LinedList"/>
    <dgm:cxn modelId="{9732D281-4244-4FB6-A193-313483E95B3F}" type="presParOf" srcId="{064AF270-8EA8-455A-BFC6-AB7958681FEC}" destId="{52BEAFF9-3251-4B75-8650-52841D3744BA}" srcOrd="4" destOrd="0" presId="urn:microsoft.com/office/officeart/2008/layout/LinedList"/>
    <dgm:cxn modelId="{F404AB64-6882-4E4E-806F-2E6E709D3C6D}" type="presParOf" srcId="{064AF270-8EA8-455A-BFC6-AB7958681FEC}" destId="{198F0DB2-ED0C-48CD-8524-975CA1A9DF71}" srcOrd="5" destOrd="0" presId="urn:microsoft.com/office/officeart/2008/layout/LinedList"/>
    <dgm:cxn modelId="{D8F07073-2C77-42C2-90BA-EFC972527E8B}" type="presParOf" srcId="{198F0DB2-ED0C-48CD-8524-975CA1A9DF71}" destId="{92FABF03-9401-4123-807B-EF01E1EEC20C}" srcOrd="0" destOrd="0" presId="urn:microsoft.com/office/officeart/2008/layout/LinedList"/>
    <dgm:cxn modelId="{E51DF4BD-4791-4BCE-866E-6AC542F797E3}" type="presParOf" srcId="{198F0DB2-ED0C-48CD-8524-975CA1A9DF71}" destId="{F289959B-5EDF-4CA9-8E9C-CAADC4DD187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2A4FDA-B208-49FC-871E-E84F48F6F70B}" type="doc">
      <dgm:prSet loTypeId="urn:microsoft.com/office/officeart/2008/layout/VerticalCurvedList" loCatId="list" qsTypeId="urn:microsoft.com/office/officeart/2005/8/quickstyle/simple3" qsCatId="simple" csTypeId="urn:microsoft.com/office/officeart/2005/8/colors/accent2_1" csCatId="accent2" phldr="1"/>
      <dgm:spPr/>
      <dgm:t>
        <a:bodyPr/>
        <a:lstStyle/>
        <a:p>
          <a:endParaRPr lang="es-EC"/>
        </a:p>
      </dgm:t>
    </dgm:pt>
    <dgm:pt modelId="{2C0B00BA-BE39-4A7A-936B-55F13CA530A9}">
      <dgm:prSet phldrT="[Texto]"/>
      <dgm:spPr/>
      <dgm:t>
        <a:bodyPr/>
        <a:lstStyle/>
        <a:p>
          <a:r>
            <a:rPr lang="es-EC" b="1" dirty="0">
              <a:latin typeface="Times New Roman" panose="02020603050405020304" pitchFamily="18" charset="0"/>
              <a:cs typeface="Times New Roman" panose="02020603050405020304" pitchFamily="18" charset="0"/>
            </a:rPr>
            <a:t>CAPÍTULO I : GENERALIDADES DE LA INVESTIGACIÓN</a:t>
          </a:r>
          <a:r>
            <a:rPr lang="es-EC" dirty="0">
              <a:latin typeface="Times New Roman" panose="02020603050405020304" pitchFamily="18" charset="0"/>
              <a:cs typeface="Times New Roman" panose="02020603050405020304" pitchFamily="18" charset="0"/>
            </a:rPr>
            <a:t> </a:t>
          </a:r>
          <a:endParaRPr lang="es-EC" dirty="0"/>
        </a:p>
      </dgm:t>
    </dgm:pt>
    <dgm:pt modelId="{B59CDA9C-E4EB-434E-AB6D-A1C0B19A6D70}" type="parTrans" cxnId="{4D1FEEC9-C345-4542-8DC4-887778AC7955}">
      <dgm:prSet/>
      <dgm:spPr/>
      <dgm:t>
        <a:bodyPr/>
        <a:lstStyle/>
        <a:p>
          <a:endParaRPr lang="es-EC"/>
        </a:p>
      </dgm:t>
    </dgm:pt>
    <dgm:pt modelId="{AB0B409F-F95A-4F65-BBE6-6A6532770B58}" type="sibTrans" cxnId="{4D1FEEC9-C345-4542-8DC4-887778AC7955}">
      <dgm:prSet/>
      <dgm:spPr/>
      <dgm:t>
        <a:bodyPr/>
        <a:lstStyle/>
        <a:p>
          <a:endParaRPr lang="es-EC"/>
        </a:p>
      </dgm:t>
    </dgm:pt>
    <dgm:pt modelId="{878D79CC-D89C-41D3-9013-0C18BD553043}">
      <dgm:prSet/>
      <dgm:spPr/>
      <dgm:t>
        <a:bodyPr/>
        <a:lstStyle/>
        <a:p>
          <a:r>
            <a:rPr lang="es-EC" b="1" dirty="0">
              <a:latin typeface="Times New Roman" panose="02020603050405020304" pitchFamily="18" charset="0"/>
              <a:cs typeface="Times New Roman" panose="02020603050405020304" pitchFamily="18" charset="0"/>
            </a:rPr>
            <a:t>CAPÍTULO II: FUNDAMENTACIÓN TEÓRICA</a:t>
          </a:r>
          <a:endParaRPr lang="es-EC" dirty="0"/>
        </a:p>
      </dgm:t>
    </dgm:pt>
    <dgm:pt modelId="{C19E9BB2-957B-43EE-A3D3-8EA23F701843}" type="parTrans" cxnId="{4BB40D80-C8D3-438E-B300-384F08D40E7D}">
      <dgm:prSet/>
      <dgm:spPr/>
      <dgm:t>
        <a:bodyPr/>
        <a:lstStyle/>
        <a:p>
          <a:endParaRPr lang="es-EC"/>
        </a:p>
      </dgm:t>
    </dgm:pt>
    <dgm:pt modelId="{8F79C316-62DA-468E-B1AF-38E243D49788}" type="sibTrans" cxnId="{4BB40D80-C8D3-438E-B300-384F08D40E7D}">
      <dgm:prSet/>
      <dgm:spPr/>
      <dgm:t>
        <a:bodyPr/>
        <a:lstStyle/>
        <a:p>
          <a:endParaRPr lang="es-EC"/>
        </a:p>
      </dgm:t>
    </dgm:pt>
    <dgm:pt modelId="{4943D7E4-7B7A-4680-848F-10091AAB63C0}">
      <dgm:prSet/>
      <dgm:spPr/>
      <dgm:t>
        <a:bodyPr/>
        <a:lstStyle/>
        <a:p>
          <a:r>
            <a:rPr lang="es-EC" b="1" dirty="0">
              <a:latin typeface="Times New Roman" panose="02020603050405020304" pitchFamily="18" charset="0"/>
              <a:cs typeface="Times New Roman" panose="02020603050405020304" pitchFamily="18" charset="0"/>
            </a:rPr>
            <a:t>CAPÍTULO III: DESARROLLO METODOLÓGICO</a:t>
          </a:r>
          <a:endParaRPr lang="es-EC" dirty="0"/>
        </a:p>
      </dgm:t>
    </dgm:pt>
    <dgm:pt modelId="{3ED5C017-D6A5-48C3-B70A-8473FA0D783D}" type="parTrans" cxnId="{AD4FCCEE-4147-4FFA-AF7E-E4CCD4DD25B7}">
      <dgm:prSet/>
      <dgm:spPr/>
      <dgm:t>
        <a:bodyPr/>
        <a:lstStyle/>
        <a:p>
          <a:endParaRPr lang="es-EC"/>
        </a:p>
      </dgm:t>
    </dgm:pt>
    <dgm:pt modelId="{E3819348-9A6B-48BC-924C-48BE3F4EBF16}" type="sibTrans" cxnId="{AD4FCCEE-4147-4FFA-AF7E-E4CCD4DD25B7}">
      <dgm:prSet/>
      <dgm:spPr/>
      <dgm:t>
        <a:bodyPr/>
        <a:lstStyle/>
        <a:p>
          <a:endParaRPr lang="es-EC"/>
        </a:p>
      </dgm:t>
    </dgm:pt>
    <dgm:pt modelId="{00818C35-838E-4B7D-BB92-7F9BA5FC0D0C}">
      <dgm:prSet phldrT="[Texto]"/>
      <dgm:spPr/>
      <dgm:t>
        <a:bodyPr/>
        <a:lstStyle/>
        <a:p>
          <a:r>
            <a:rPr lang="es-EC" b="1" dirty="0">
              <a:latin typeface="Times New Roman" panose="02020603050405020304" pitchFamily="18" charset="0"/>
              <a:cs typeface="Times New Roman" panose="02020603050405020304" pitchFamily="18" charset="0"/>
            </a:rPr>
            <a:t>CAPÍTULO V: CONCLUSIONES Y RECOMENDACIONES </a:t>
          </a:r>
          <a:endParaRPr lang="es-EC" dirty="0"/>
        </a:p>
      </dgm:t>
    </dgm:pt>
    <dgm:pt modelId="{6B41AD90-8CCA-47E7-B8A2-B09D9B1C40E2}" type="parTrans" cxnId="{62961FFB-9F68-41D5-AB1A-AF06861B36F6}">
      <dgm:prSet/>
      <dgm:spPr/>
      <dgm:t>
        <a:bodyPr/>
        <a:lstStyle/>
        <a:p>
          <a:endParaRPr lang="es-EC"/>
        </a:p>
      </dgm:t>
    </dgm:pt>
    <dgm:pt modelId="{9935FA52-089C-4EF1-B312-DF4AC9B3DEDE}" type="sibTrans" cxnId="{62961FFB-9F68-41D5-AB1A-AF06861B36F6}">
      <dgm:prSet/>
      <dgm:spPr/>
      <dgm:t>
        <a:bodyPr/>
        <a:lstStyle/>
        <a:p>
          <a:endParaRPr lang="es-EC"/>
        </a:p>
      </dgm:t>
    </dgm:pt>
    <dgm:pt modelId="{697E09E4-BA0D-4BDF-A8AC-970B4AE8D210}">
      <dgm:prSet phldrT="[Texto]"/>
      <dgm:spPr/>
      <dgm:t>
        <a:bodyPr/>
        <a:lstStyle/>
        <a:p>
          <a:r>
            <a:rPr lang="es-EC" b="1" dirty="0">
              <a:latin typeface="Times New Roman" panose="02020603050405020304" pitchFamily="18" charset="0"/>
              <a:cs typeface="Times New Roman" panose="02020603050405020304" pitchFamily="18" charset="0"/>
            </a:rPr>
            <a:t>CAPÍTULO IV: RESULTADOS DE LA INVESTIGACIÓN</a:t>
          </a:r>
          <a:endParaRPr lang="es-EC" dirty="0"/>
        </a:p>
      </dgm:t>
    </dgm:pt>
    <dgm:pt modelId="{6AF138E3-D43A-4CF7-94F5-B77F6F9AD378}" type="parTrans" cxnId="{EE70296E-9A71-4B1F-97B8-4ECD0A1689CC}">
      <dgm:prSet/>
      <dgm:spPr/>
      <dgm:t>
        <a:bodyPr/>
        <a:lstStyle/>
        <a:p>
          <a:endParaRPr lang="es-EC"/>
        </a:p>
      </dgm:t>
    </dgm:pt>
    <dgm:pt modelId="{650A33BD-73C4-4F0B-B819-B919650487ED}" type="sibTrans" cxnId="{EE70296E-9A71-4B1F-97B8-4ECD0A1689CC}">
      <dgm:prSet/>
      <dgm:spPr/>
      <dgm:t>
        <a:bodyPr/>
        <a:lstStyle/>
        <a:p>
          <a:endParaRPr lang="es-EC"/>
        </a:p>
      </dgm:t>
    </dgm:pt>
    <dgm:pt modelId="{1D73A78D-18CF-4364-8F0C-446BE1ECA395}" type="pres">
      <dgm:prSet presAssocID="{152A4FDA-B208-49FC-871E-E84F48F6F70B}" presName="Name0" presStyleCnt="0">
        <dgm:presLayoutVars>
          <dgm:chMax val="7"/>
          <dgm:chPref val="7"/>
          <dgm:dir/>
        </dgm:presLayoutVars>
      </dgm:prSet>
      <dgm:spPr/>
    </dgm:pt>
    <dgm:pt modelId="{DE146654-5249-46F5-B353-D053F65B4620}" type="pres">
      <dgm:prSet presAssocID="{152A4FDA-B208-49FC-871E-E84F48F6F70B}" presName="Name1" presStyleCnt="0"/>
      <dgm:spPr/>
    </dgm:pt>
    <dgm:pt modelId="{6E746C54-9246-4A9A-B9E5-87093B95D1AB}" type="pres">
      <dgm:prSet presAssocID="{152A4FDA-B208-49FC-871E-E84F48F6F70B}" presName="cycle" presStyleCnt="0"/>
      <dgm:spPr/>
    </dgm:pt>
    <dgm:pt modelId="{CDE041F8-EAF9-4BA7-9FB8-DBC7A2DC1AA0}" type="pres">
      <dgm:prSet presAssocID="{152A4FDA-B208-49FC-871E-E84F48F6F70B}" presName="srcNode" presStyleLbl="node1" presStyleIdx="0" presStyleCnt="5"/>
      <dgm:spPr/>
    </dgm:pt>
    <dgm:pt modelId="{C05E556E-613C-44DC-B34E-5BDA502E36FB}" type="pres">
      <dgm:prSet presAssocID="{152A4FDA-B208-49FC-871E-E84F48F6F70B}" presName="conn" presStyleLbl="parChTrans1D2" presStyleIdx="0" presStyleCnt="1"/>
      <dgm:spPr/>
    </dgm:pt>
    <dgm:pt modelId="{453E1D6B-9857-4E8B-B240-D28C24EA0216}" type="pres">
      <dgm:prSet presAssocID="{152A4FDA-B208-49FC-871E-E84F48F6F70B}" presName="extraNode" presStyleLbl="node1" presStyleIdx="0" presStyleCnt="5"/>
      <dgm:spPr/>
    </dgm:pt>
    <dgm:pt modelId="{D7409768-2BC7-4C0C-A80D-40B0FF80ACD4}" type="pres">
      <dgm:prSet presAssocID="{152A4FDA-B208-49FC-871E-E84F48F6F70B}" presName="dstNode" presStyleLbl="node1" presStyleIdx="0" presStyleCnt="5"/>
      <dgm:spPr/>
    </dgm:pt>
    <dgm:pt modelId="{76855B70-7B5D-40C3-B85E-46839D5FDF38}" type="pres">
      <dgm:prSet presAssocID="{2C0B00BA-BE39-4A7A-936B-55F13CA530A9}" presName="text_1" presStyleLbl="node1" presStyleIdx="0" presStyleCnt="5">
        <dgm:presLayoutVars>
          <dgm:bulletEnabled val="1"/>
        </dgm:presLayoutVars>
      </dgm:prSet>
      <dgm:spPr/>
    </dgm:pt>
    <dgm:pt modelId="{578843CA-4D26-4FD3-98F8-4B5B4B1767AF}" type="pres">
      <dgm:prSet presAssocID="{2C0B00BA-BE39-4A7A-936B-55F13CA530A9}" presName="accent_1" presStyleCnt="0"/>
      <dgm:spPr/>
    </dgm:pt>
    <dgm:pt modelId="{7B800847-7699-445E-995B-1B3C488D8EE9}" type="pres">
      <dgm:prSet presAssocID="{2C0B00BA-BE39-4A7A-936B-55F13CA530A9}" presName="accentRepeatNode" presStyleLbl="solidFgAcc1" presStyleIdx="0" presStyleCnt="5"/>
      <dgm:spPr/>
    </dgm:pt>
    <dgm:pt modelId="{4A424E97-2E5A-47E8-B49F-759096CCF892}" type="pres">
      <dgm:prSet presAssocID="{878D79CC-D89C-41D3-9013-0C18BD553043}" presName="text_2" presStyleLbl="node1" presStyleIdx="1" presStyleCnt="5">
        <dgm:presLayoutVars>
          <dgm:bulletEnabled val="1"/>
        </dgm:presLayoutVars>
      </dgm:prSet>
      <dgm:spPr/>
    </dgm:pt>
    <dgm:pt modelId="{6B64B257-A6A0-462F-B4ED-08ABDD4742ED}" type="pres">
      <dgm:prSet presAssocID="{878D79CC-D89C-41D3-9013-0C18BD553043}" presName="accent_2" presStyleCnt="0"/>
      <dgm:spPr/>
    </dgm:pt>
    <dgm:pt modelId="{41918D45-7A8B-4FD4-9BC9-9AD3FB17F86E}" type="pres">
      <dgm:prSet presAssocID="{878D79CC-D89C-41D3-9013-0C18BD553043}" presName="accentRepeatNode" presStyleLbl="solidFgAcc1" presStyleIdx="1" presStyleCnt="5"/>
      <dgm:spPr/>
    </dgm:pt>
    <dgm:pt modelId="{11205F6D-8762-45D3-A155-047E72FDA987}" type="pres">
      <dgm:prSet presAssocID="{4943D7E4-7B7A-4680-848F-10091AAB63C0}" presName="text_3" presStyleLbl="node1" presStyleIdx="2" presStyleCnt="5">
        <dgm:presLayoutVars>
          <dgm:bulletEnabled val="1"/>
        </dgm:presLayoutVars>
      </dgm:prSet>
      <dgm:spPr/>
    </dgm:pt>
    <dgm:pt modelId="{CB6C58AE-D713-4767-9507-B7745AD80ED5}" type="pres">
      <dgm:prSet presAssocID="{4943D7E4-7B7A-4680-848F-10091AAB63C0}" presName="accent_3" presStyleCnt="0"/>
      <dgm:spPr/>
    </dgm:pt>
    <dgm:pt modelId="{4F3EC316-E949-403A-B99A-3C0FB25E3BC4}" type="pres">
      <dgm:prSet presAssocID="{4943D7E4-7B7A-4680-848F-10091AAB63C0}" presName="accentRepeatNode" presStyleLbl="solidFgAcc1" presStyleIdx="2" presStyleCnt="5"/>
      <dgm:spPr/>
    </dgm:pt>
    <dgm:pt modelId="{35FC5278-F359-4406-AE41-0A7EF25F0602}" type="pres">
      <dgm:prSet presAssocID="{697E09E4-BA0D-4BDF-A8AC-970B4AE8D210}" presName="text_4" presStyleLbl="node1" presStyleIdx="3" presStyleCnt="5">
        <dgm:presLayoutVars>
          <dgm:bulletEnabled val="1"/>
        </dgm:presLayoutVars>
      </dgm:prSet>
      <dgm:spPr/>
    </dgm:pt>
    <dgm:pt modelId="{6019961C-EBF6-4BA4-8A8D-0A7DF6D980DC}" type="pres">
      <dgm:prSet presAssocID="{697E09E4-BA0D-4BDF-A8AC-970B4AE8D210}" presName="accent_4" presStyleCnt="0"/>
      <dgm:spPr/>
    </dgm:pt>
    <dgm:pt modelId="{9A6996FE-7555-4C28-871F-B384C03A34FF}" type="pres">
      <dgm:prSet presAssocID="{697E09E4-BA0D-4BDF-A8AC-970B4AE8D210}" presName="accentRepeatNode" presStyleLbl="solidFgAcc1" presStyleIdx="3" presStyleCnt="5"/>
      <dgm:spPr/>
    </dgm:pt>
    <dgm:pt modelId="{A1C40581-71D0-4747-93BF-44CAD4BFC365}" type="pres">
      <dgm:prSet presAssocID="{00818C35-838E-4B7D-BB92-7F9BA5FC0D0C}" presName="text_5" presStyleLbl="node1" presStyleIdx="4" presStyleCnt="5">
        <dgm:presLayoutVars>
          <dgm:bulletEnabled val="1"/>
        </dgm:presLayoutVars>
      </dgm:prSet>
      <dgm:spPr/>
    </dgm:pt>
    <dgm:pt modelId="{CAD089DB-CFFF-40A9-8B28-1908D6931B08}" type="pres">
      <dgm:prSet presAssocID="{00818C35-838E-4B7D-BB92-7F9BA5FC0D0C}" presName="accent_5" presStyleCnt="0"/>
      <dgm:spPr/>
    </dgm:pt>
    <dgm:pt modelId="{C7189782-3476-47CB-8CDA-8401A4975FA5}" type="pres">
      <dgm:prSet presAssocID="{00818C35-838E-4B7D-BB92-7F9BA5FC0D0C}" presName="accentRepeatNode" presStyleLbl="solidFgAcc1" presStyleIdx="4" presStyleCnt="5"/>
      <dgm:spPr/>
    </dgm:pt>
  </dgm:ptLst>
  <dgm:cxnLst>
    <dgm:cxn modelId="{07F65C11-B932-496F-A061-71B6E9BC2A66}" type="presOf" srcId="{878D79CC-D89C-41D3-9013-0C18BD553043}" destId="{4A424E97-2E5A-47E8-B49F-759096CCF892}" srcOrd="0" destOrd="0" presId="urn:microsoft.com/office/officeart/2008/layout/VerticalCurvedList"/>
    <dgm:cxn modelId="{77A79739-7C7B-446D-9E2A-A2B49AFC65F7}" type="presOf" srcId="{2C0B00BA-BE39-4A7A-936B-55F13CA530A9}" destId="{76855B70-7B5D-40C3-B85E-46839D5FDF38}" srcOrd="0" destOrd="0" presId="urn:microsoft.com/office/officeart/2008/layout/VerticalCurvedList"/>
    <dgm:cxn modelId="{F02EDB6D-C6CC-436F-8444-8F3791E954CE}" type="presOf" srcId="{152A4FDA-B208-49FC-871E-E84F48F6F70B}" destId="{1D73A78D-18CF-4364-8F0C-446BE1ECA395}" srcOrd="0" destOrd="0" presId="urn:microsoft.com/office/officeart/2008/layout/VerticalCurvedList"/>
    <dgm:cxn modelId="{EE70296E-9A71-4B1F-97B8-4ECD0A1689CC}" srcId="{152A4FDA-B208-49FC-871E-E84F48F6F70B}" destId="{697E09E4-BA0D-4BDF-A8AC-970B4AE8D210}" srcOrd="3" destOrd="0" parTransId="{6AF138E3-D43A-4CF7-94F5-B77F6F9AD378}" sibTransId="{650A33BD-73C4-4F0B-B819-B919650487ED}"/>
    <dgm:cxn modelId="{128B6D76-0A48-4582-9FDF-C06D9DE82FDD}" type="presOf" srcId="{697E09E4-BA0D-4BDF-A8AC-970B4AE8D210}" destId="{35FC5278-F359-4406-AE41-0A7EF25F0602}" srcOrd="0" destOrd="0" presId="urn:microsoft.com/office/officeart/2008/layout/VerticalCurvedList"/>
    <dgm:cxn modelId="{4BB40D80-C8D3-438E-B300-384F08D40E7D}" srcId="{152A4FDA-B208-49FC-871E-E84F48F6F70B}" destId="{878D79CC-D89C-41D3-9013-0C18BD553043}" srcOrd="1" destOrd="0" parTransId="{C19E9BB2-957B-43EE-A3D3-8EA23F701843}" sibTransId="{8F79C316-62DA-468E-B1AF-38E243D49788}"/>
    <dgm:cxn modelId="{BDBBD980-9292-43D0-817F-16740E3506C2}" type="presOf" srcId="{AB0B409F-F95A-4F65-BBE6-6A6532770B58}" destId="{C05E556E-613C-44DC-B34E-5BDA502E36FB}" srcOrd="0" destOrd="0" presId="urn:microsoft.com/office/officeart/2008/layout/VerticalCurvedList"/>
    <dgm:cxn modelId="{CCBBF0B7-EB15-4E97-8153-40309135BA0B}" type="presOf" srcId="{4943D7E4-7B7A-4680-848F-10091AAB63C0}" destId="{11205F6D-8762-45D3-A155-047E72FDA987}" srcOrd="0" destOrd="0" presId="urn:microsoft.com/office/officeart/2008/layout/VerticalCurvedList"/>
    <dgm:cxn modelId="{4D1FEEC9-C345-4542-8DC4-887778AC7955}" srcId="{152A4FDA-B208-49FC-871E-E84F48F6F70B}" destId="{2C0B00BA-BE39-4A7A-936B-55F13CA530A9}" srcOrd="0" destOrd="0" parTransId="{B59CDA9C-E4EB-434E-AB6D-A1C0B19A6D70}" sibTransId="{AB0B409F-F95A-4F65-BBE6-6A6532770B58}"/>
    <dgm:cxn modelId="{836B24D9-0905-482D-961D-77F8C3E565F6}" type="presOf" srcId="{00818C35-838E-4B7D-BB92-7F9BA5FC0D0C}" destId="{A1C40581-71D0-4747-93BF-44CAD4BFC365}" srcOrd="0" destOrd="0" presId="urn:microsoft.com/office/officeart/2008/layout/VerticalCurvedList"/>
    <dgm:cxn modelId="{AD4FCCEE-4147-4FFA-AF7E-E4CCD4DD25B7}" srcId="{152A4FDA-B208-49FC-871E-E84F48F6F70B}" destId="{4943D7E4-7B7A-4680-848F-10091AAB63C0}" srcOrd="2" destOrd="0" parTransId="{3ED5C017-D6A5-48C3-B70A-8473FA0D783D}" sibTransId="{E3819348-9A6B-48BC-924C-48BE3F4EBF16}"/>
    <dgm:cxn modelId="{62961FFB-9F68-41D5-AB1A-AF06861B36F6}" srcId="{152A4FDA-B208-49FC-871E-E84F48F6F70B}" destId="{00818C35-838E-4B7D-BB92-7F9BA5FC0D0C}" srcOrd="4" destOrd="0" parTransId="{6B41AD90-8CCA-47E7-B8A2-B09D9B1C40E2}" sibTransId="{9935FA52-089C-4EF1-B312-DF4AC9B3DEDE}"/>
    <dgm:cxn modelId="{5BF49A7A-C5E0-470A-AD67-F0BD8383BACE}" type="presParOf" srcId="{1D73A78D-18CF-4364-8F0C-446BE1ECA395}" destId="{DE146654-5249-46F5-B353-D053F65B4620}" srcOrd="0" destOrd="0" presId="urn:microsoft.com/office/officeart/2008/layout/VerticalCurvedList"/>
    <dgm:cxn modelId="{3B55B60B-5E35-4EE1-AD00-87934EB0C473}" type="presParOf" srcId="{DE146654-5249-46F5-B353-D053F65B4620}" destId="{6E746C54-9246-4A9A-B9E5-87093B95D1AB}" srcOrd="0" destOrd="0" presId="urn:microsoft.com/office/officeart/2008/layout/VerticalCurvedList"/>
    <dgm:cxn modelId="{12A3F29E-0B28-407F-8FB7-BE44333787FD}" type="presParOf" srcId="{6E746C54-9246-4A9A-B9E5-87093B95D1AB}" destId="{CDE041F8-EAF9-4BA7-9FB8-DBC7A2DC1AA0}" srcOrd="0" destOrd="0" presId="urn:microsoft.com/office/officeart/2008/layout/VerticalCurvedList"/>
    <dgm:cxn modelId="{5E5C9B07-25E0-4568-A4EA-8BE921444298}" type="presParOf" srcId="{6E746C54-9246-4A9A-B9E5-87093B95D1AB}" destId="{C05E556E-613C-44DC-B34E-5BDA502E36FB}" srcOrd="1" destOrd="0" presId="urn:microsoft.com/office/officeart/2008/layout/VerticalCurvedList"/>
    <dgm:cxn modelId="{F9AE7775-CE00-43A4-BFBF-65D64DA1E331}" type="presParOf" srcId="{6E746C54-9246-4A9A-B9E5-87093B95D1AB}" destId="{453E1D6B-9857-4E8B-B240-D28C24EA0216}" srcOrd="2" destOrd="0" presId="urn:microsoft.com/office/officeart/2008/layout/VerticalCurvedList"/>
    <dgm:cxn modelId="{3B43113C-9500-4522-8A6B-D8EE0B4C2586}" type="presParOf" srcId="{6E746C54-9246-4A9A-B9E5-87093B95D1AB}" destId="{D7409768-2BC7-4C0C-A80D-40B0FF80ACD4}" srcOrd="3" destOrd="0" presId="urn:microsoft.com/office/officeart/2008/layout/VerticalCurvedList"/>
    <dgm:cxn modelId="{E313902B-E29D-4889-9983-278A9FD97485}" type="presParOf" srcId="{DE146654-5249-46F5-B353-D053F65B4620}" destId="{76855B70-7B5D-40C3-B85E-46839D5FDF38}" srcOrd="1" destOrd="0" presId="urn:microsoft.com/office/officeart/2008/layout/VerticalCurvedList"/>
    <dgm:cxn modelId="{B63E099C-E141-4859-A95B-B0065A44FD73}" type="presParOf" srcId="{DE146654-5249-46F5-B353-D053F65B4620}" destId="{578843CA-4D26-4FD3-98F8-4B5B4B1767AF}" srcOrd="2" destOrd="0" presId="urn:microsoft.com/office/officeart/2008/layout/VerticalCurvedList"/>
    <dgm:cxn modelId="{038DEB1D-9C10-40AE-A5DD-0166A95615C9}" type="presParOf" srcId="{578843CA-4D26-4FD3-98F8-4B5B4B1767AF}" destId="{7B800847-7699-445E-995B-1B3C488D8EE9}" srcOrd="0" destOrd="0" presId="urn:microsoft.com/office/officeart/2008/layout/VerticalCurvedList"/>
    <dgm:cxn modelId="{ABC0A39C-70F2-4214-98E8-F2C4EDB9003A}" type="presParOf" srcId="{DE146654-5249-46F5-B353-D053F65B4620}" destId="{4A424E97-2E5A-47E8-B49F-759096CCF892}" srcOrd="3" destOrd="0" presId="urn:microsoft.com/office/officeart/2008/layout/VerticalCurvedList"/>
    <dgm:cxn modelId="{7FD2E75E-82A2-49DD-93B9-E4664110CC04}" type="presParOf" srcId="{DE146654-5249-46F5-B353-D053F65B4620}" destId="{6B64B257-A6A0-462F-B4ED-08ABDD4742ED}" srcOrd="4" destOrd="0" presId="urn:microsoft.com/office/officeart/2008/layout/VerticalCurvedList"/>
    <dgm:cxn modelId="{0F5F2DE6-D1AD-4A63-A153-4D7BB59DB161}" type="presParOf" srcId="{6B64B257-A6A0-462F-B4ED-08ABDD4742ED}" destId="{41918D45-7A8B-4FD4-9BC9-9AD3FB17F86E}" srcOrd="0" destOrd="0" presId="urn:microsoft.com/office/officeart/2008/layout/VerticalCurvedList"/>
    <dgm:cxn modelId="{031D52B9-015D-4E2E-82A7-1CD32726D93B}" type="presParOf" srcId="{DE146654-5249-46F5-B353-D053F65B4620}" destId="{11205F6D-8762-45D3-A155-047E72FDA987}" srcOrd="5" destOrd="0" presId="urn:microsoft.com/office/officeart/2008/layout/VerticalCurvedList"/>
    <dgm:cxn modelId="{6BF6A4CF-4EC6-4FB9-BD5E-605F8964171A}" type="presParOf" srcId="{DE146654-5249-46F5-B353-D053F65B4620}" destId="{CB6C58AE-D713-4767-9507-B7745AD80ED5}" srcOrd="6" destOrd="0" presId="urn:microsoft.com/office/officeart/2008/layout/VerticalCurvedList"/>
    <dgm:cxn modelId="{12986942-6A12-420B-BDB0-631A9175764A}" type="presParOf" srcId="{CB6C58AE-D713-4767-9507-B7745AD80ED5}" destId="{4F3EC316-E949-403A-B99A-3C0FB25E3BC4}" srcOrd="0" destOrd="0" presId="urn:microsoft.com/office/officeart/2008/layout/VerticalCurvedList"/>
    <dgm:cxn modelId="{9200E327-EA73-4F59-A45E-CAB0CBA45036}" type="presParOf" srcId="{DE146654-5249-46F5-B353-D053F65B4620}" destId="{35FC5278-F359-4406-AE41-0A7EF25F0602}" srcOrd="7" destOrd="0" presId="urn:microsoft.com/office/officeart/2008/layout/VerticalCurvedList"/>
    <dgm:cxn modelId="{3CF948D0-BC6C-40D2-AFB9-F3B2DB4035C3}" type="presParOf" srcId="{DE146654-5249-46F5-B353-D053F65B4620}" destId="{6019961C-EBF6-4BA4-8A8D-0A7DF6D980DC}" srcOrd="8" destOrd="0" presId="urn:microsoft.com/office/officeart/2008/layout/VerticalCurvedList"/>
    <dgm:cxn modelId="{CF654A06-F5AD-4903-8A6F-7346D4815BD4}" type="presParOf" srcId="{6019961C-EBF6-4BA4-8A8D-0A7DF6D980DC}" destId="{9A6996FE-7555-4C28-871F-B384C03A34FF}" srcOrd="0" destOrd="0" presId="urn:microsoft.com/office/officeart/2008/layout/VerticalCurvedList"/>
    <dgm:cxn modelId="{032AC8E6-4458-4C18-A42A-127370AB6D27}" type="presParOf" srcId="{DE146654-5249-46F5-B353-D053F65B4620}" destId="{A1C40581-71D0-4747-93BF-44CAD4BFC365}" srcOrd="9" destOrd="0" presId="urn:microsoft.com/office/officeart/2008/layout/VerticalCurvedList"/>
    <dgm:cxn modelId="{7EA28A37-1F95-480C-BF54-2479BF557422}" type="presParOf" srcId="{DE146654-5249-46F5-B353-D053F65B4620}" destId="{CAD089DB-CFFF-40A9-8B28-1908D6931B08}" srcOrd="10" destOrd="0" presId="urn:microsoft.com/office/officeart/2008/layout/VerticalCurvedList"/>
    <dgm:cxn modelId="{7564CDB9-53E7-49A3-BB58-F9B050998DA8}" type="presParOf" srcId="{CAD089DB-CFFF-40A9-8B28-1908D6931B08}" destId="{C7189782-3476-47CB-8CDA-8401A4975FA5}" srcOrd="0" destOrd="0" presId="urn:microsoft.com/office/officeart/2008/layout/VerticalCurvedList"/>
  </dgm:cxnLst>
  <dgm:bg/>
  <dgm:whole>
    <a:ln w="28575">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EC11F8-11A8-4190-B83E-B96896CD76BC}" type="doc">
      <dgm:prSet loTypeId="urn:microsoft.com/office/officeart/2008/layout/HorizontalMultiLevelHierarchy" loCatId="hierarchy" qsTypeId="urn:microsoft.com/office/officeart/2005/8/quickstyle/simple2" qsCatId="simple" csTypeId="urn:microsoft.com/office/officeart/2005/8/colors/accent1_1" csCatId="accent1" phldr="1"/>
      <dgm:spPr/>
      <dgm:t>
        <a:bodyPr/>
        <a:lstStyle/>
        <a:p>
          <a:endParaRPr lang="es-EC"/>
        </a:p>
      </dgm:t>
    </dgm:pt>
    <dgm:pt modelId="{240BEEAD-C093-4288-A2C5-944D7871D9A5}">
      <dgm:prSet phldrT="[Texto]"/>
      <dgm:spPr/>
      <dgm:t>
        <a:bodyPr/>
        <a:lstStyle/>
        <a:p>
          <a:r>
            <a:rPr lang="es-EC"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ANTECEDENTES</a:t>
          </a:r>
        </a:p>
      </dgm:t>
    </dgm:pt>
    <dgm:pt modelId="{29CE05E1-DF08-4A24-95EF-753386315E27}" type="parTrans" cxnId="{EB8F0D48-1332-44D1-AF60-DFD598DC43DB}">
      <dgm:prSet/>
      <dgm:spPr/>
      <dgm:t>
        <a:bodyPr/>
        <a:lstStyle/>
        <a:p>
          <a:endParaRPr lang="es-EC"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F2D059BD-FEB7-4F0E-84B4-C0C4300EBB89}" type="sibTrans" cxnId="{EB8F0D48-1332-44D1-AF60-DFD598DC43DB}">
      <dgm:prSet/>
      <dgm:spPr/>
      <dgm:t>
        <a:bodyPr/>
        <a:lstStyle/>
        <a:p>
          <a:endParaRPr lang="es-EC"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02EB48E4-EBCA-446A-BEBE-2FFE22A72315}">
      <dgm:prSet phldrT="[Texto]"/>
      <dgm:spPr/>
      <dgm:t>
        <a:bodyPr/>
        <a:lstStyle/>
        <a:p>
          <a:r>
            <a:rPr lang="es-EC"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Impago contratistas Petroleros</a:t>
          </a:r>
        </a:p>
      </dgm:t>
    </dgm:pt>
    <dgm:pt modelId="{49CAEE61-ADE4-4DCF-8390-B3704FE09B93}" type="parTrans" cxnId="{01C3AE37-6238-4079-9400-07182070F0F4}">
      <dgm:prSet/>
      <dgm:spPr/>
      <dgm:t>
        <a:bodyPr/>
        <a:lstStyle/>
        <a:p>
          <a:endParaRPr lang="es-EC"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15E1FD22-195F-4F71-ABA6-518F521B1BCA}" type="sibTrans" cxnId="{01C3AE37-6238-4079-9400-07182070F0F4}">
      <dgm:prSet/>
      <dgm:spPr/>
      <dgm:t>
        <a:bodyPr/>
        <a:lstStyle/>
        <a:p>
          <a:endParaRPr lang="es-EC"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83B9044F-CEE2-4ED0-8B17-EEAC40AB03A5}">
      <dgm:prSet phldrT="[Texto]"/>
      <dgm:spPr/>
      <dgm:t>
        <a:bodyPr/>
        <a:lstStyle/>
        <a:p>
          <a:r>
            <a:rPr lang="es-EC"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Aumento deuda y reducción de presupuesto de Petroamazonas EP</a:t>
          </a:r>
        </a:p>
      </dgm:t>
    </dgm:pt>
    <dgm:pt modelId="{9CEA7BC2-91B5-4DD9-A9A6-195461B19C75}" type="parTrans" cxnId="{266BF54E-2BB4-4FB1-8CB9-7BD8636E4E0C}">
      <dgm:prSet/>
      <dgm:spPr/>
      <dgm:t>
        <a:bodyPr/>
        <a:lstStyle/>
        <a:p>
          <a:endParaRPr lang="es-EC"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A06115A1-B255-4815-8756-4E1A76D62C4B}" type="sibTrans" cxnId="{266BF54E-2BB4-4FB1-8CB9-7BD8636E4E0C}">
      <dgm:prSet/>
      <dgm:spPr/>
      <dgm:t>
        <a:bodyPr/>
        <a:lstStyle/>
        <a:p>
          <a:endParaRPr lang="es-EC"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B9C8EF17-45D2-40ED-812A-7FF171E917B2}">
      <dgm:prSet phldrT="[Texto]"/>
      <dgm:spPr/>
      <dgm:t>
        <a:bodyPr/>
        <a:lstStyle/>
        <a:p>
          <a:r>
            <a:rPr lang="es-EC"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Crisis Petrolera 2009 - 2015</a:t>
          </a:r>
        </a:p>
      </dgm:t>
    </dgm:pt>
    <dgm:pt modelId="{2A1B3C33-C434-45C8-B8B5-D150B8494B43}" type="parTrans" cxnId="{EF179077-545C-4AB1-9FD2-C2E65DEB2AE5}">
      <dgm:prSet/>
      <dgm:spPr/>
      <dgm:t>
        <a:bodyPr/>
        <a:lstStyle/>
        <a:p>
          <a:endParaRPr lang="es-EC" dirty="0">
            <a:latin typeface="Times New Roman" panose="02020603050405020304" pitchFamily="18" charset="0"/>
            <a:cs typeface="Times New Roman" panose="02020603050405020304" pitchFamily="18" charset="0"/>
          </a:endParaRPr>
        </a:p>
      </dgm:t>
    </dgm:pt>
    <dgm:pt modelId="{2844513D-441C-4291-8BF5-7BD9E7B13999}" type="sibTrans" cxnId="{EF179077-545C-4AB1-9FD2-C2E65DEB2AE5}">
      <dgm:prSet/>
      <dgm:spPr/>
      <dgm:t>
        <a:bodyPr/>
        <a:lstStyle/>
        <a:p>
          <a:endParaRPr lang="es-EC">
            <a:latin typeface="Times New Roman" panose="02020603050405020304" pitchFamily="18" charset="0"/>
            <a:cs typeface="Times New Roman" panose="02020603050405020304" pitchFamily="18" charset="0"/>
          </a:endParaRPr>
        </a:p>
      </dgm:t>
    </dgm:pt>
    <dgm:pt modelId="{AAC0B108-DCB4-4F7E-82E0-A2C006E3734C}">
      <dgm:prSet phldrT="[Texto]"/>
      <dgm:spPr/>
      <dgm:t>
        <a:bodyPr/>
        <a:lstStyle/>
        <a:p>
          <a:r>
            <a:rPr lang="es-EC"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Empezó en 2009 cuando el precio del barril descendió de  USD 117.4 a  USD 50.04</a:t>
          </a:r>
        </a:p>
      </dgm:t>
    </dgm:pt>
    <dgm:pt modelId="{A473BEF6-13CD-4E5B-A569-8A4D1A4A1BA6}" type="parTrans" cxnId="{0F448CAC-5C6B-46DD-B71D-6A626FECD1A0}">
      <dgm:prSet/>
      <dgm:spPr/>
      <dgm:t>
        <a:bodyPr/>
        <a:lstStyle/>
        <a:p>
          <a:endParaRPr lang="es-EC" dirty="0">
            <a:latin typeface="Times New Roman" panose="02020603050405020304" pitchFamily="18" charset="0"/>
            <a:cs typeface="Times New Roman" panose="02020603050405020304" pitchFamily="18" charset="0"/>
          </a:endParaRPr>
        </a:p>
      </dgm:t>
    </dgm:pt>
    <dgm:pt modelId="{6326185A-6331-4814-BE83-768B58BB8DE0}" type="sibTrans" cxnId="{0F448CAC-5C6B-46DD-B71D-6A626FECD1A0}">
      <dgm:prSet/>
      <dgm:spPr/>
      <dgm:t>
        <a:bodyPr/>
        <a:lstStyle/>
        <a:p>
          <a:endParaRPr lang="es-EC">
            <a:latin typeface="Times New Roman" panose="02020603050405020304" pitchFamily="18" charset="0"/>
            <a:cs typeface="Times New Roman" panose="02020603050405020304" pitchFamily="18" charset="0"/>
          </a:endParaRPr>
        </a:p>
      </dgm:t>
    </dgm:pt>
    <dgm:pt modelId="{D7885798-763D-4214-8844-6C65D7DF0FF7}">
      <dgm:prSet phldrT="[Texto]"/>
      <dgm:spPr/>
      <dgm:t>
        <a:bodyPr/>
        <a:lstStyle/>
        <a:p>
          <a:r>
            <a:rPr lang="es-EC"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Recorte al presupuesto del año 2015</a:t>
          </a:r>
        </a:p>
      </dgm:t>
    </dgm:pt>
    <dgm:pt modelId="{17CDB92A-1979-416B-B3EC-FF0DF820E5A6}" type="parTrans" cxnId="{CF7888F1-8F50-435F-8490-3D39F7E933B3}">
      <dgm:prSet/>
      <dgm:spPr/>
      <dgm:t>
        <a:bodyPr/>
        <a:lstStyle/>
        <a:p>
          <a:endParaRPr lang="es-EC" dirty="0">
            <a:latin typeface="Times New Roman" panose="02020603050405020304" pitchFamily="18" charset="0"/>
            <a:cs typeface="Times New Roman" panose="02020603050405020304" pitchFamily="18" charset="0"/>
          </a:endParaRPr>
        </a:p>
      </dgm:t>
    </dgm:pt>
    <dgm:pt modelId="{75201AF0-DEC6-449C-8E3E-BCFFE2481263}" type="sibTrans" cxnId="{CF7888F1-8F50-435F-8490-3D39F7E933B3}">
      <dgm:prSet/>
      <dgm:spPr/>
      <dgm:t>
        <a:bodyPr/>
        <a:lstStyle/>
        <a:p>
          <a:endParaRPr lang="es-EC">
            <a:latin typeface="Times New Roman" panose="02020603050405020304" pitchFamily="18" charset="0"/>
            <a:cs typeface="Times New Roman" panose="02020603050405020304" pitchFamily="18" charset="0"/>
          </a:endParaRPr>
        </a:p>
      </dgm:t>
    </dgm:pt>
    <dgm:pt modelId="{6A2CF308-5777-4103-A7EA-F8EC616FEE9E}">
      <dgm:prSet phldrT="[Texto]"/>
      <dgm:spPr/>
      <dgm:t>
        <a:bodyPr/>
        <a:lstStyle/>
        <a:p>
          <a:r>
            <a:rPr lang="es-EC"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USD 1 400 millones</a:t>
          </a:r>
        </a:p>
      </dgm:t>
    </dgm:pt>
    <dgm:pt modelId="{AE5880C8-C593-4CE0-A9EA-FAA304229FB6}" type="parTrans" cxnId="{A71343DE-7886-490A-9868-2E56D9AA1C0B}">
      <dgm:prSet/>
      <dgm:spPr/>
      <dgm:t>
        <a:bodyPr/>
        <a:lstStyle/>
        <a:p>
          <a:endParaRPr lang="es-EC" dirty="0">
            <a:latin typeface="Times New Roman" panose="02020603050405020304" pitchFamily="18" charset="0"/>
            <a:cs typeface="Times New Roman" panose="02020603050405020304" pitchFamily="18" charset="0"/>
          </a:endParaRPr>
        </a:p>
      </dgm:t>
    </dgm:pt>
    <dgm:pt modelId="{B8199C49-19BC-44A4-AFCA-1CD03A9C7A0D}" type="sibTrans" cxnId="{A71343DE-7886-490A-9868-2E56D9AA1C0B}">
      <dgm:prSet/>
      <dgm:spPr/>
      <dgm:t>
        <a:bodyPr/>
        <a:lstStyle/>
        <a:p>
          <a:endParaRPr lang="es-EC">
            <a:latin typeface="Times New Roman" panose="02020603050405020304" pitchFamily="18" charset="0"/>
            <a:cs typeface="Times New Roman" panose="02020603050405020304" pitchFamily="18" charset="0"/>
          </a:endParaRPr>
        </a:p>
      </dgm:t>
    </dgm:pt>
    <dgm:pt modelId="{3D667A86-0549-446C-8FD1-F23633CEE74A}">
      <dgm:prSet phldrT="[Texto]"/>
      <dgm:spPr/>
      <dgm:t>
        <a:bodyPr/>
        <a:lstStyle/>
        <a:p>
          <a:r>
            <a:rPr lang="es-EC"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USD 7 500 millones en convenios de financiamiento</a:t>
          </a:r>
        </a:p>
      </dgm:t>
    </dgm:pt>
    <dgm:pt modelId="{FE07ACE7-636B-4F9B-AC11-9151A69D12A2}" type="parTrans" cxnId="{492C6D7E-4479-4851-A12A-F2B077E9938B}">
      <dgm:prSet/>
      <dgm:spPr/>
      <dgm:t>
        <a:bodyPr/>
        <a:lstStyle/>
        <a:p>
          <a:endParaRPr lang="es-EC" dirty="0">
            <a:latin typeface="Times New Roman" panose="02020603050405020304" pitchFamily="18" charset="0"/>
            <a:cs typeface="Times New Roman" panose="02020603050405020304" pitchFamily="18" charset="0"/>
          </a:endParaRPr>
        </a:p>
      </dgm:t>
    </dgm:pt>
    <dgm:pt modelId="{C838EC4D-B8A0-4D85-AB5B-A7597F3C09F1}" type="sibTrans" cxnId="{492C6D7E-4479-4851-A12A-F2B077E9938B}">
      <dgm:prSet/>
      <dgm:spPr/>
      <dgm:t>
        <a:bodyPr/>
        <a:lstStyle/>
        <a:p>
          <a:endParaRPr lang="es-EC">
            <a:latin typeface="Times New Roman" panose="02020603050405020304" pitchFamily="18" charset="0"/>
            <a:cs typeface="Times New Roman" panose="02020603050405020304" pitchFamily="18" charset="0"/>
          </a:endParaRPr>
        </a:p>
      </dgm:t>
    </dgm:pt>
    <dgm:pt modelId="{638620CC-9FA9-4B59-BC0F-48BD6CFF0A30}">
      <dgm:prSet phldrT="[Texto]"/>
      <dgm:spPr/>
      <dgm:t>
        <a:bodyPr/>
        <a:lstStyle/>
        <a:p>
          <a:r>
            <a:rPr lang="es-EC"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Deuda acumulada con proveedores a 2017 por USD 3 217 millones</a:t>
          </a:r>
        </a:p>
      </dgm:t>
    </dgm:pt>
    <dgm:pt modelId="{1979B2BA-9105-4A71-A7B9-15D4003C1C7A}" type="parTrans" cxnId="{B10AE5E2-66BB-46B3-9698-3628F86ED151}">
      <dgm:prSet/>
      <dgm:spPr/>
      <dgm:t>
        <a:bodyPr/>
        <a:lstStyle/>
        <a:p>
          <a:endParaRPr lang="es-EC" dirty="0">
            <a:latin typeface="Times New Roman" panose="02020603050405020304" pitchFamily="18" charset="0"/>
            <a:cs typeface="Times New Roman" panose="02020603050405020304" pitchFamily="18" charset="0"/>
          </a:endParaRPr>
        </a:p>
      </dgm:t>
    </dgm:pt>
    <dgm:pt modelId="{7C687426-86DE-4C5F-92EA-C3251A87290F}" type="sibTrans" cxnId="{B10AE5E2-66BB-46B3-9698-3628F86ED151}">
      <dgm:prSet/>
      <dgm:spPr/>
      <dgm:t>
        <a:bodyPr/>
        <a:lstStyle/>
        <a:p>
          <a:endParaRPr lang="es-EC">
            <a:latin typeface="Times New Roman" panose="02020603050405020304" pitchFamily="18" charset="0"/>
            <a:cs typeface="Times New Roman" panose="02020603050405020304" pitchFamily="18" charset="0"/>
          </a:endParaRPr>
        </a:p>
      </dgm:t>
    </dgm:pt>
    <dgm:pt modelId="{BD57B758-A33F-456E-96D4-ABA56E422697}">
      <dgm:prSet phldrT="[Texto]"/>
      <dgm:spPr/>
      <dgm:t>
        <a:bodyPr/>
        <a:lstStyle/>
        <a:p>
          <a:r>
            <a:rPr lang="es-EC"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Ajuste en Inversiones, Gastos Operativos y Administrativos</a:t>
          </a:r>
        </a:p>
      </dgm:t>
    </dgm:pt>
    <dgm:pt modelId="{DE21FFE2-5459-4D39-B885-0A7AA7A24C46}" type="parTrans" cxnId="{106BCB2E-9721-41BE-9483-14048AD302B6}">
      <dgm:prSet/>
      <dgm:spPr/>
      <dgm:t>
        <a:bodyPr/>
        <a:lstStyle/>
        <a:p>
          <a:endParaRPr lang="es-EC" dirty="0">
            <a:latin typeface="Times New Roman" panose="02020603050405020304" pitchFamily="18" charset="0"/>
            <a:cs typeface="Times New Roman" panose="02020603050405020304" pitchFamily="18" charset="0"/>
          </a:endParaRPr>
        </a:p>
      </dgm:t>
    </dgm:pt>
    <dgm:pt modelId="{99162975-D345-436B-AC41-619A206B1813}" type="sibTrans" cxnId="{106BCB2E-9721-41BE-9483-14048AD302B6}">
      <dgm:prSet/>
      <dgm:spPr/>
      <dgm:t>
        <a:bodyPr/>
        <a:lstStyle/>
        <a:p>
          <a:endParaRPr lang="es-EC">
            <a:latin typeface="Times New Roman" panose="02020603050405020304" pitchFamily="18" charset="0"/>
            <a:cs typeface="Times New Roman" panose="02020603050405020304" pitchFamily="18" charset="0"/>
          </a:endParaRPr>
        </a:p>
      </dgm:t>
    </dgm:pt>
    <dgm:pt modelId="{F32C6AEC-B842-4986-A82D-1A0B3EC2D0B1}">
      <dgm:prSet phldrT="[Texto]"/>
      <dgm:spPr/>
      <dgm:t>
        <a:bodyPr/>
        <a:lstStyle/>
        <a:p>
          <a:r>
            <a:rPr lang="es-EC"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Exigencias a sus contratistas para lograr operación eficiente (mayor producción, menores costos)</a:t>
          </a:r>
        </a:p>
      </dgm:t>
    </dgm:pt>
    <dgm:pt modelId="{E76EF706-76AE-4531-85D0-D0752CD7A8FC}" type="parTrans" cxnId="{C66C5BDD-B5F9-47BC-83CC-B51F5AF625C6}">
      <dgm:prSet/>
      <dgm:spPr/>
      <dgm:t>
        <a:bodyPr/>
        <a:lstStyle/>
        <a:p>
          <a:endParaRPr lang="es-EC" dirty="0">
            <a:latin typeface="Times New Roman" panose="02020603050405020304" pitchFamily="18" charset="0"/>
            <a:cs typeface="Times New Roman" panose="02020603050405020304" pitchFamily="18" charset="0"/>
          </a:endParaRPr>
        </a:p>
      </dgm:t>
    </dgm:pt>
    <dgm:pt modelId="{5168BEBC-79F3-4927-9A10-A7C9798A457A}" type="sibTrans" cxnId="{C66C5BDD-B5F9-47BC-83CC-B51F5AF625C6}">
      <dgm:prSet/>
      <dgm:spPr/>
      <dgm:t>
        <a:bodyPr/>
        <a:lstStyle/>
        <a:p>
          <a:endParaRPr lang="es-EC">
            <a:latin typeface="Times New Roman" panose="02020603050405020304" pitchFamily="18" charset="0"/>
            <a:cs typeface="Times New Roman" panose="02020603050405020304" pitchFamily="18" charset="0"/>
          </a:endParaRPr>
        </a:p>
      </dgm:t>
    </dgm:pt>
    <dgm:pt modelId="{CA917872-94B1-4007-A91D-10984CFA1ABB}" type="pres">
      <dgm:prSet presAssocID="{41EC11F8-11A8-4190-B83E-B96896CD76BC}" presName="Name0" presStyleCnt="0">
        <dgm:presLayoutVars>
          <dgm:chPref val="1"/>
          <dgm:dir/>
          <dgm:animOne val="branch"/>
          <dgm:animLvl val="lvl"/>
          <dgm:resizeHandles val="exact"/>
        </dgm:presLayoutVars>
      </dgm:prSet>
      <dgm:spPr/>
    </dgm:pt>
    <dgm:pt modelId="{34F32149-58C9-4D1E-B7C7-A871A2E1D14F}" type="pres">
      <dgm:prSet presAssocID="{240BEEAD-C093-4288-A2C5-944D7871D9A5}" presName="root1" presStyleCnt="0"/>
      <dgm:spPr/>
    </dgm:pt>
    <dgm:pt modelId="{5590FC6D-975B-4FCB-B835-0FCBE8401A57}" type="pres">
      <dgm:prSet presAssocID="{240BEEAD-C093-4288-A2C5-944D7871D9A5}" presName="LevelOneTextNode" presStyleLbl="node0" presStyleIdx="0" presStyleCnt="1">
        <dgm:presLayoutVars>
          <dgm:chPref val="3"/>
        </dgm:presLayoutVars>
      </dgm:prSet>
      <dgm:spPr/>
    </dgm:pt>
    <dgm:pt modelId="{2D6EE0DF-53FE-4478-A214-6F06CCE117E0}" type="pres">
      <dgm:prSet presAssocID="{240BEEAD-C093-4288-A2C5-944D7871D9A5}" presName="level2hierChild" presStyleCnt="0"/>
      <dgm:spPr/>
    </dgm:pt>
    <dgm:pt modelId="{F36D9688-421D-47D2-AB9B-3DB3D6CA48AF}" type="pres">
      <dgm:prSet presAssocID="{2A1B3C33-C434-45C8-B8B5-D150B8494B43}" presName="conn2-1" presStyleLbl="parChTrans1D2" presStyleIdx="0" presStyleCnt="4"/>
      <dgm:spPr/>
    </dgm:pt>
    <dgm:pt modelId="{3A01B4A5-B7F3-47E1-81A9-16633AFFA637}" type="pres">
      <dgm:prSet presAssocID="{2A1B3C33-C434-45C8-B8B5-D150B8494B43}" presName="connTx" presStyleLbl="parChTrans1D2" presStyleIdx="0" presStyleCnt="4"/>
      <dgm:spPr/>
    </dgm:pt>
    <dgm:pt modelId="{165CA3D4-0432-48A5-A2D9-0D503C384623}" type="pres">
      <dgm:prSet presAssocID="{B9C8EF17-45D2-40ED-812A-7FF171E917B2}" presName="root2" presStyleCnt="0"/>
      <dgm:spPr/>
    </dgm:pt>
    <dgm:pt modelId="{D8864406-0C87-4F95-BB8B-47D11E92AA1D}" type="pres">
      <dgm:prSet presAssocID="{B9C8EF17-45D2-40ED-812A-7FF171E917B2}" presName="LevelTwoTextNode" presStyleLbl="node2" presStyleIdx="0" presStyleCnt="4">
        <dgm:presLayoutVars>
          <dgm:chPref val="3"/>
        </dgm:presLayoutVars>
      </dgm:prSet>
      <dgm:spPr/>
    </dgm:pt>
    <dgm:pt modelId="{F786877B-8224-4CDB-A948-E68DDDB89164}" type="pres">
      <dgm:prSet presAssocID="{B9C8EF17-45D2-40ED-812A-7FF171E917B2}" presName="level3hierChild" presStyleCnt="0"/>
      <dgm:spPr/>
    </dgm:pt>
    <dgm:pt modelId="{B6FB545A-DE47-4C2E-B837-DB06F32F41B7}" type="pres">
      <dgm:prSet presAssocID="{A473BEF6-13CD-4E5B-A569-8A4D1A4A1BA6}" presName="conn2-1" presStyleLbl="parChTrans1D3" presStyleIdx="0" presStyleCnt="6"/>
      <dgm:spPr/>
    </dgm:pt>
    <dgm:pt modelId="{61C11164-417E-40F8-805B-1F803CC2FD46}" type="pres">
      <dgm:prSet presAssocID="{A473BEF6-13CD-4E5B-A569-8A4D1A4A1BA6}" presName="connTx" presStyleLbl="parChTrans1D3" presStyleIdx="0" presStyleCnt="6"/>
      <dgm:spPr/>
    </dgm:pt>
    <dgm:pt modelId="{668870B3-6A91-4673-A19C-CD57A6D06ED0}" type="pres">
      <dgm:prSet presAssocID="{AAC0B108-DCB4-4F7E-82E0-A2C006E3734C}" presName="root2" presStyleCnt="0"/>
      <dgm:spPr/>
    </dgm:pt>
    <dgm:pt modelId="{D37C9851-25B2-436C-B633-CADE288CBE44}" type="pres">
      <dgm:prSet presAssocID="{AAC0B108-DCB4-4F7E-82E0-A2C006E3734C}" presName="LevelTwoTextNode" presStyleLbl="node3" presStyleIdx="0" presStyleCnt="6" custScaleX="248442">
        <dgm:presLayoutVars>
          <dgm:chPref val="3"/>
        </dgm:presLayoutVars>
      </dgm:prSet>
      <dgm:spPr/>
    </dgm:pt>
    <dgm:pt modelId="{C2A33A21-2669-445F-999E-01CA08B00DD5}" type="pres">
      <dgm:prSet presAssocID="{AAC0B108-DCB4-4F7E-82E0-A2C006E3734C}" presName="level3hierChild" presStyleCnt="0"/>
      <dgm:spPr/>
    </dgm:pt>
    <dgm:pt modelId="{7851F80E-ECB9-4DA9-B929-00896949BCDE}" type="pres">
      <dgm:prSet presAssocID="{17CDB92A-1979-416B-B3EC-FF0DF820E5A6}" presName="conn2-1" presStyleLbl="parChTrans1D2" presStyleIdx="1" presStyleCnt="4"/>
      <dgm:spPr/>
    </dgm:pt>
    <dgm:pt modelId="{25FD189D-0783-4523-A26B-1A1BC98D340B}" type="pres">
      <dgm:prSet presAssocID="{17CDB92A-1979-416B-B3EC-FF0DF820E5A6}" presName="connTx" presStyleLbl="parChTrans1D2" presStyleIdx="1" presStyleCnt="4"/>
      <dgm:spPr/>
    </dgm:pt>
    <dgm:pt modelId="{A9807A07-AA03-43AC-A539-09F657EFB66C}" type="pres">
      <dgm:prSet presAssocID="{D7885798-763D-4214-8844-6C65D7DF0FF7}" presName="root2" presStyleCnt="0"/>
      <dgm:spPr/>
    </dgm:pt>
    <dgm:pt modelId="{B1C8A5A7-24F0-4EC7-95F6-A02A23943791}" type="pres">
      <dgm:prSet presAssocID="{D7885798-763D-4214-8844-6C65D7DF0FF7}" presName="LevelTwoTextNode" presStyleLbl="node2" presStyleIdx="1" presStyleCnt="4">
        <dgm:presLayoutVars>
          <dgm:chPref val="3"/>
        </dgm:presLayoutVars>
      </dgm:prSet>
      <dgm:spPr/>
    </dgm:pt>
    <dgm:pt modelId="{9AFCE975-4EDD-422A-8BD7-6E2F9A9B4C3D}" type="pres">
      <dgm:prSet presAssocID="{D7885798-763D-4214-8844-6C65D7DF0FF7}" presName="level3hierChild" presStyleCnt="0"/>
      <dgm:spPr/>
    </dgm:pt>
    <dgm:pt modelId="{5810B1EF-41FF-4F91-B3A5-7BAD57CF9407}" type="pres">
      <dgm:prSet presAssocID="{AE5880C8-C593-4CE0-A9EA-FAA304229FB6}" presName="conn2-1" presStyleLbl="parChTrans1D3" presStyleIdx="1" presStyleCnt="6"/>
      <dgm:spPr/>
    </dgm:pt>
    <dgm:pt modelId="{869B7338-7550-424C-9102-81E67FD1B17E}" type="pres">
      <dgm:prSet presAssocID="{AE5880C8-C593-4CE0-A9EA-FAA304229FB6}" presName="connTx" presStyleLbl="parChTrans1D3" presStyleIdx="1" presStyleCnt="6"/>
      <dgm:spPr/>
    </dgm:pt>
    <dgm:pt modelId="{F77CBF67-EA35-47C2-801B-B524E1ECD90B}" type="pres">
      <dgm:prSet presAssocID="{6A2CF308-5777-4103-A7EA-F8EC616FEE9E}" presName="root2" presStyleCnt="0"/>
      <dgm:spPr/>
    </dgm:pt>
    <dgm:pt modelId="{D3E21AA4-B508-4598-A344-D89E93577C7E}" type="pres">
      <dgm:prSet presAssocID="{6A2CF308-5777-4103-A7EA-F8EC616FEE9E}" presName="LevelTwoTextNode" presStyleLbl="node3" presStyleIdx="1" presStyleCnt="6" custScaleX="248442">
        <dgm:presLayoutVars>
          <dgm:chPref val="3"/>
        </dgm:presLayoutVars>
      </dgm:prSet>
      <dgm:spPr/>
    </dgm:pt>
    <dgm:pt modelId="{C7BFE8DC-5A98-4FC9-ADD1-79D9BC8C0432}" type="pres">
      <dgm:prSet presAssocID="{6A2CF308-5777-4103-A7EA-F8EC616FEE9E}" presName="level3hierChild" presStyleCnt="0"/>
      <dgm:spPr/>
    </dgm:pt>
    <dgm:pt modelId="{A2199EAF-22BC-4A89-862C-78FE89488E77}" type="pres">
      <dgm:prSet presAssocID="{FE07ACE7-636B-4F9B-AC11-9151A69D12A2}" presName="conn2-1" presStyleLbl="parChTrans1D3" presStyleIdx="2" presStyleCnt="6"/>
      <dgm:spPr/>
    </dgm:pt>
    <dgm:pt modelId="{69066B63-6D94-474B-8CEF-8C53618FD388}" type="pres">
      <dgm:prSet presAssocID="{FE07ACE7-636B-4F9B-AC11-9151A69D12A2}" presName="connTx" presStyleLbl="parChTrans1D3" presStyleIdx="2" presStyleCnt="6"/>
      <dgm:spPr/>
    </dgm:pt>
    <dgm:pt modelId="{F494A99F-BA1C-4DBB-ADB8-B74CE5824AB6}" type="pres">
      <dgm:prSet presAssocID="{3D667A86-0549-446C-8FD1-F23633CEE74A}" presName="root2" presStyleCnt="0"/>
      <dgm:spPr/>
    </dgm:pt>
    <dgm:pt modelId="{87CE290E-B43C-4428-8BB2-625B11BE3180}" type="pres">
      <dgm:prSet presAssocID="{3D667A86-0549-446C-8FD1-F23633CEE74A}" presName="LevelTwoTextNode" presStyleLbl="node3" presStyleIdx="2" presStyleCnt="6" custScaleX="248442">
        <dgm:presLayoutVars>
          <dgm:chPref val="3"/>
        </dgm:presLayoutVars>
      </dgm:prSet>
      <dgm:spPr/>
    </dgm:pt>
    <dgm:pt modelId="{BBB17C53-412D-4A18-840E-A68750D8C19A}" type="pres">
      <dgm:prSet presAssocID="{3D667A86-0549-446C-8FD1-F23633CEE74A}" presName="level3hierChild" presStyleCnt="0"/>
      <dgm:spPr/>
    </dgm:pt>
    <dgm:pt modelId="{C809378D-1EAE-44BD-B8E3-ECE43107F166}" type="pres">
      <dgm:prSet presAssocID="{49CAEE61-ADE4-4DCF-8390-B3704FE09B93}" presName="conn2-1" presStyleLbl="parChTrans1D2" presStyleIdx="2" presStyleCnt="4"/>
      <dgm:spPr/>
    </dgm:pt>
    <dgm:pt modelId="{28BF091C-B3A4-4C80-9963-2DB4039B2133}" type="pres">
      <dgm:prSet presAssocID="{49CAEE61-ADE4-4DCF-8390-B3704FE09B93}" presName="connTx" presStyleLbl="parChTrans1D2" presStyleIdx="2" presStyleCnt="4"/>
      <dgm:spPr/>
    </dgm:pt>
    <dgm:pt modelId="{51CC43E4-B83E-4195-B9AC-11D582CC5F69}" type="pres">
      <dgm:prSet presAssocID="{02EB48E4-EBCA-446A-BEBE-2FFE22A72315}" presName="root2" presStyleCnt="0"/>
      <dgm:spPr/>
    </dgm:pt>
    <dgm:pt modelId="{13352485-39D8-4A70-A8B9-372255FD9957}" type="pres">
      <dgm:prSet presAssocID="{02EB48E4-EBCA-446A-BEBE-2FFE22A72315}" presName="LevelTwoTextNode" presStyleLbl="node2" presStyleIdx="2" presStyleCnt="4" custLinFactNeighborX="283" custLinFactNeighborY="14854">
        <dgm:presLayoutVars>
          <dgm:chPref val="3"/>
        </dgm:presLayoutVars>
      </dgm:prSet>
      <dgm:spPr/>
    </dgm:pt>
    <dgm:pt modelId="{4277A1F9-40D8-4F4D-BED7-024468C61D66}" type="pres">
      <dgm:prSet presAssocID="{02EB48E4-EBCA-446A-BEBE-2FFE22A72315}" presName="level3hierChild" presStyleCnt="0"/>
      <dgm:spPr/>
    </dgm:pt>
    <dgm:pt modelId="{7C858B86-4FB7-4889-9A91-BE7F973CF824}" type="pres">
      <dgm:prSet presAssocID="{1979B2BA-9105-4A71-A7B9-15D4003C1C7A}" presName="conn2-1" presStyleLbl="parChTrans1D3" presStyleIdx="3" presStyleCnt="6"/>
      <dgm:spPr/>
    </dgm:pt>
    <dgm:pt modelId="{902B306F-FFCE-48C5-BBDD-A95912581AED}" type="pres">
      <dgm:prSet presAssocID="{1979B2BA-9105-4A71-A7B9-15D4003C1C7A}" presName="connTx" presStyleLbl="parChTrans1D3" presStyleIdx="3" presStyleCnt="6"/>
      <dgm:spPr/>
    </dgm:pt>
    <dgm:pt modelId="{FAF298DE-0FDF-48E0-ACC5-5B4E28716B8B}" type="pres">
      <dgm:prSet presAssocID="{638620CC-9FA9-4B59-BC0F-48BD6CFF0A30}" presName="root2" presStyleCnt="0"/>
      <dgm:spPr/>
    </dgm:pt>
    <dgm:pt modelId="{C704AB22-74C4-4D1E-AEF7-D53BAF3AF2DA}" type="pres">
      <dgm:prSet presAssocID="{638620CC-9FA9-4B59-BC0F-48BD6CFF0A30}" presName="LevelTwoTextNode" presStyleLbl="node3" presStyleIdx="3" presStyleCnt="6" custScaleX="248442" custLinFactNeighborY="31529">
        <dgm:presLayoutVars>
          <dgm:chPref val="3"/>
        </dgm:presLayoutVars>
      </dgm:prSet>
      <dgm:spPr/>
    </dgm:pt>
    <dgm:pt modelId="{EE4B29D3-6BC9-4D86-8C01-4420E8B1EE41}" type="pres">
      <dgm:prSet presAssocID="{638620CC-9FA9-4B59-BC0F-48BD6CFF0A30}" presName="level3hierChild" presStyleCnt="0"/>
      <dgm:spPr/>
    </dgm:pt>
    <dgm:pt modelId="{7BB8E6A9-8D9D-4079-8C8D-924D59F0F113}" type="pres">
      <dgm:prSet presAssocID="{9CEA7BC2-91B5-4DD9-A9A6-195461B19C75}" presName="conn2-1" presStyleLbl="parChTrans1D2" presStyleIdx="3" presStyleCnt="4"/>
      <dgm:spPr/>
    </dgm:pt>
    <dgm:pt modelId="{29AFB889-CEC5-471D-86AB-6ED161F9E445}" type="pres">
      <dgm:prSet presAssocID="{9CEA7BC2-91B5-4DD9-A9A6-195461B19C75}" presName="connTx" presStyleLbl="parChTrans1D2" presStyleIdx="3" presStyleCnt="4"/>
      <dgm:spPr/>
    </dgm:pt>
    <dgm:pt modelId="{7F0A2039-3195-4CE6-A872-8D55085B7B31}" type="pres">
      <dgm:prSet presAssocID="{83B9044F-CEE2-4ED0-8B17-EEAC40AB03A5}" presName="root2" presStyleCnt="0"/>
      <dgm:spPr/>
    </dgm:pt>
    <dgm:pt modelId="{236F5963-8752-480F-8942-56D5BD2B26A2}" type="pres">
      <dgm:prSet presAssocID="{83B9044F-CEE2-4ED0-8B17-EEAC40AB03A5}" presName="LevelTwoTextNode" presStyleLbl="node2" presStyleIdx="3" presStyleCnt="4" custLinFactNeighborX="-331" custLinFactNeighborY="32562">
        <dgm:presLayoutVars>
          <dgm:chPref val="3"/>
        </dgm:presLayoutVars>
      </dgm:prSet>
      <dgm:spPr/>
    </dgm:pt>
    <dgm:pt modelId="{91977187-AC14-4F22-9D7E-7700052C27CD}" type="pres">
      <dgm:prSet presAssocID="{83B9044F-CEE2-4ED0-8B17-EEAC40AB03A5}" presName="level3hierChild" presStyleCnt="0"/>
      <dgm:spPr/>
    </dgm:pt>
    <dgm:pt modelId="{0AB7552E-94BB-48B2-A043-E0FF8A46E5ED}" type="pres">
      <dgm:prSet presAssocID="{DE21FFE2-5459-4D39-B885-0A7AA7A24C46}" presName="conn2-1" presStyleLbl="parChTrans1D3" presStyleIdx="4" presStyleCnt="6"/>
      <dgm:spPr/>
    </dgm:pt>
    <dgm:pt modelId="{B534505F-DAF5-44AE-B35B-06EA4EBB6BF8}" type="pres">
      <dgm:prSet presAssocID="{DE21FFE2-5459-4D39-B885-0A7AA7A24C46}" presName="connTx" presStyleLbl="parChTrans1D3" presStyleIdx="4" presStyleCnt="6"/>
      <dgm:spPr/>
    </dgm:pt>
    <dgm:pt modelId="{473B590C-C905-4D26-A15E-E87300ADDD99}" type="pres">
      <dgm:prSet presAssocID="{BD57B758-A33F-456E-96D4-ABA56E422697}" presName="root2" presStyleCnt="0"/>
      <dgm:spPr/>
    </dgm:pt>
    <dgm:pt modelId="{8D963D05-2119-46EF-8C1F-B035247E72C3}" type="pres">
      <dgm:prSet presAssocID="{BD57B758-A33F-456E-96D4-ABA56E422697}" presName="LevelTwoTextNode" presStyleLbl="node3" presStyleIdx="4" presStyleCnt="6" custScaleX="248442" custLinFactNeighborY="20490">
        <dgm:presLayoutVars>
          <dgm:chPref val="3"/>
        </dgm:presLayoutVars>
      </dgm:prSet>
      <dgm:spPr/>
    </dgm:pt>
    <dgm:pt modelId="{4A76061C-55CC-4066-8CF0-290827AA8A76}" type="pres">
      <dgm:prSet presAssocID="{BD57B758-A33F-456E-96D4-ABA56E422697}" presName="level3hierChild" presStyleCnt="0"/>
      <dgm:spPr/>
    </dgm:pt>
    <dgm:pt modelId="{D7AC8648-F869-4EC0-9C80-04DA62BAF0CB}" type="pres">
      <dgm:prSet presAssocID="{E76EF706-76AE-4531-85D0-D0752CD7A8FC}" presName="conn2-1" presStyleLbl="parChTrans1D3" presStyleIdx="5" presStyleCnt="6"/>
      <dgm:spPr/>
    </dgm:pt>
    <dgm:pt modelId="{B73F4749-D3CB-480D-AB37-56C6A6B71526}" type="pres">
      <dgm:prSet presAssocID="{E76EF706-76AE-4531-85D0-D0752CD7A8FC}" presName="connTx" presStyleLbl="parChTrans1D3" presStyleIdx="5" presStyleCnt="6"/>
      <dgm:spPr/>
    </dgm:pt>
    <dgm:pt modelId="{B7C17762-8AEA-4540-99A1-EA18E950F63A}" type="pres">
      <dgm:prSet presAssocID="{F32C6AEC-B842-4986-A82D-1A0B3EC2D0B1}" presName="root2" presStyleCnt="0"/>
      <dgm:spPr/>
    </dgm:pt>
    <dgm:pt modelId="{BF2B2D7C-51A2-4E5B-86F8-CC07C502C955}" type="pres">
      <dgm:prSet presAssocID="{F32C6AEC-B842-4986-A82D-1A0B3EC2D0B1}" presName="LevelTwoTextNode" presStyleLbl="node3" presStyleIdx="5" presStyleCnt="6" custScaleX="248442" custLinFactNeighborY="20490">
        <dgm:presLayoutVars>
          <dgm:chPref val="3"/>
        </dgm:presLayoutVars>
      </dgm:prSet>
      <dgm:spPr/>
    </dgm:pt>
    <dgm:pt modelId="{8BF8362C-FA91-4C21-A916-FE4F6ADE1BA8}" type="pres">
      <dgm:prSet presAssocID="{F32C6AEC-B842-4986-A82D-1A0B3EC2D0B1}" presName="level3hierChild" presStyleCnt="0"/>
      <dgm:spPr/>
    </dgm:pt>
  </dgm:ptLst>
  <dgm:cxnLst>
    <dgm:cxn modelId="{D634E500-F737-4EB4-9A11-14D9C0D6F35F}" type="presOf" srcId="{17CDB92A-1979-416B-B3EC-FF0DF820E5A6}" destId="{25FD189D-0783-4523-A26B-1A1BC98D340B}" srcOrd="1" destOrd="0" presId="urn:microsoft.com/office/officeart/2008/layout/HorizontalMultiLevelHierarchy"/>
    <dgm:cxn modelId="{61F01203-8224-4F4C-AEE5-53387B6AE04A}" type="presOf" srcId="{D7885798-763D-4214-8844-6C65D7DF0FF7}" destId="{B1C8A5A7-24F0-4EC7-95F6-A02A23943791}" srcOrd="0" destOrd="0" presId="urn:microsoft.com/office/officeart/2008/layout/HorizontalMultiLevelHierarchy"/>
    <dgm:cxn modelId="{C9317313-C03A-44B7-8352-5DF9BC48839F}" type="presOf" srcId="{2A1B3C33-C434-45C8-B8B5-D150B8494B43}" destId="{3A01B4A5-B7F3-47E1-81A9-16633AFFA637}" srcOrd="1" destOrd="0" presId="urn:microsoft.com/office/officeart/2008/layout/HorizontalMultiLevelHierarchy"/>
    <dgm:cxn modelId="{452CE219-DE77-47AF-83EA-8A24BCAFF1C5}" type="presOf" srcId="{49CAEE61-ADE4-4DCF-8390-B3704FE09B93}" destId="{28BF091C-B3A4-4C80-9963-2DB4039B2133}" srcOrd="1" destOrd="0" presId="urn:microsoft.com/office/officeart/2008/layout/HorizontalMultiLevelHierarchy"/>
    <dgm:cxn modelId="{6B1FA41E-85BD-429C-8D2C-3204F70273EE}" type="presOf" srcId="{6A2CF308-5777-4103-A7EA-F8EC616FEE9E}" destId="{D3E21AA4-B508-4598-A344-D89E93577C7E}" srcOrd="0" destOrd="0" presId="urn:microsoft.com/office/officeart/2008/layout/HorizontalMultiLevelHierarchy"/>
    <dgm:cxn modelId="{74506320-0AD3-49D7-895A-CD0D6F382B6B}" type="presOf" srcId="{BD57B758-A33F-456E-96D4-ABA56E422697}" destId="{8D963D05-2119-46EF-8C1F-B035247E72C3}" srcOrd="0" destOrd="0" presId="urn:microsoft.com/office/officeart/2008/layout/HorizontalMultiLevelHierarchy"/>
    <dgm:cxn modelId="{FD7DA12C-3856-4C1C-ADB9-8BA6109F99A8}" type="presOf" srcId="{3D667A86-0549-446C-8FD1-F23633CEE74A}" destId="{87CE290E-B43C-4428-8BB2-625B11BE3180}" srcOrd="0" destOrd="0" presId="urn:microsoft.com/office/officeart/2008/layout/HorizontalMultiLevelHierarchy"/>
    <dgm:cxn modelId="{106BCB2E-9721-41BE-9483-14048AD302B6}" srcId="{83B9044F-CEE2-4ED0-8B17-EEAC40AB03A5}" destId="{BD57B758-A33F-456E-96D4-ABA56E422697}" srcOrd="0" destOrd="0" parTransId="{DE21FFE2-5459-4D39-B885-0A7AA7A24C46}" sibTransId="{99162975-D345-436B-AC41-619A206B1813}"/>
    <dgm:cxn modelId="{01C3AE37-6238-4079-9400-07182070F0F4}" srcId="{240BEEAD-C093-4288-A2C5-944D7871D9A5}" destId="{02EB48E4-EBCA-446A-BEBE-2FFE22A72315}" srcOrd="2" destOrd="0" parTransId="{49CAEE61-ADE4-4DCF-8390-B3704FE09B93}" sibTransId="{15E1FD22-195F-4F71-ABA6-518F521B1BCA}"/>
    <dgm:cxn modelId="{36191C3E-A2D6-4C9C-8EB3-6FB317482944}" type="presOf" srcId="{02EB48E4-EBCA-446A-BEBE-2FFE22A72315}" destId="{13352485-39D8-4A70-A8B9-372255FD9957}" srcOrd="0" destOrd="0" presId="urn:microsoft.com/office/officeart/2008/layout/HorizontalMultiLevelHierarchy"/>
    <dgm:cxn modelId="{219A1F5C-AC8B-4608-87FD-9299DE1BA32F}" type="presOf" srcId="{AE5880C8-C593-4CE0-A9EA-FAA304229FB6}" destId="{5810B1EF-41FF-4F91-B3A5-7BAD57CF9407}" srcOrd="0" destOrd="0" presId="urn:microsoft.com/office/officeart/2008/layout/HorizontalMultiLevelHierarchy"/>
    <dgm:cxn modelId="{0BFF5D60-222E-40DF-9CA5-ED26273C4E1A}" type="presOf" srcId="{49CAEE61-ADE4-4DCF-8390-B3704FE09B93}" destId="{C809378D-1EAE-44BD-B8E3-ECE43107F166}" srcOrd="0" destOrd="0" presId="urn:microsoft.com/office/officeart/2008/layout/HorizontalMultiLevelHierarchy"/>
    <dgm:cxn modelId="{EB8F0D48-1332-44D1-AF60-DFD598DC43DB}" srcId="{41EC11F8-11A8-4190-B83E-B96896CD76BC}" destId="{240BEEAD-C093-4288-A2C5-944D7871D9A5}" srcOrd="0" destOrd="0" parTransId="{29CE05E1-DF08-4A24-95EF-753386315E27}" sibTransId="{F2D059BD-FEB7-4F0E-84B4-C0C4300EBB89}"/>
    <dgm:cxn modelId="{12A8A048-3F66-42BC-B028-A764DF96D2A5}" type="presOf" srcId="{DE21FFE2-5459-4D39-B885-0A7AA7A24C46}" destId="{B534505F-DAF5-44AE-B35B-06EA4EBB6BF8}" srcOrd="1" destOrd="0" presId="urn:microsoft.com/office/officeart/2008/layout/HorizontalMultiLevelHierarchy"/>
    <dgm:cxn modelId="{266BF54E-2BB4-4FB1-8CB9-7BD8636E4E0C}" srcId="{240BEEAD-C093-4288-A2C5-944D7871D9A5}" destId="{83B9044F-CEE2-4ED0-8B17-EEAC40AB03A5}" srcOrd="3" destOrd="0" parTransId="{9CEA7BC2-91B5-4DD9-A9A6-195461B19C75}" sibTransId="{A06115A1-B255-4815-8756-4E1A76D62C4B}"/>
    <dgm:cxn modelId="{6EA4936F-358F-4BD8-9AC4-C6E24B951F62}" type="presOf" srcId="{9CEA7BC2-91B5-4DD9-A9A6-195461B19C75}" destId="{7BB8E6A9-8D9D-4079-8C8D-924D59F0F113}" srcOrd="0" destOrd="0" presId="urn:microsoft.com/office/officeart/2008/layout/HorizontalMultiLevelHierarchy"/>
    <dgm:cxn modelId="{ACE67456-2C3D-40F4-BEDE-393E0A2D1A62}" type="presOf" srcId="{B9C8EF17-45D2-40ED-812A-7FF171E917B2}" destId="{D8864406-0C87-4F95-BB8B-47D11E92AA1D}" srcOrd="0" destOrd="0" presId="urn:microsoft.com/office/officeart/2008/layout/HorizontalMultiLevelHierarchy"/>
    <dgm:cxn modelId="{EF179077-545C-4AB1-9FD2-C2E65DEB2AE5}" srcId="{240BEEAD-C093-4288-A2C5-944D7871D9A5}" destId="{B9C8EF17-45D2-40ED-812A-7FF171E917B2}" srcOrd="0" destOrd="0" parTransId="{2A1B3C33-C434-45C8-B8B5-D150B8494B43}" sibTransId="{2844513D-441C-4291-8BF5-7BD9E7B13999}"/>
    <dgm:cxn modelId="{93ED4778-4A28-476A-AB1A-D95D993CEA8A}" type="presOf" srcId="{E76EF706-76AE-4531-85D0-D0752CD7A8FC}" destId="{D7AC8648-F869-4EC0-9C80-04DA62BAF0CB}" srcOrd="0" destOrd="0" presId="urn:microsoft.com/office/officeart/2008/layout/HorizontalMultiLevelHierarchy"/>
    <dgm:cxn modelId="{0F3A4A59-8D23-4DC7-8C36-A1E8885A0DE7}" type="presOf" srcId="{AAC0B108-DCB4-4F7E-82E0-A2C006E3734C}" destId="{D37C9851-25B2-436C-B633-CADE288CBE44}" srcOrd="0" destOrd="0" presId="urn:microsoft.com/office/officeart/2008/layout/HorizontalMultiLevelHierarchy"/>
    <dgm:cxn modelId="{32FC597A-BEDB-4CE3-887F-AB7915E1D9D5}" type="presOf" srcId="{1979B2BA-9105-4A71-A7B9-15D4003C1C7A}" destId="{902B306F-FFCE-48C5-BBDD-A95912581AED}" srcOrd="1" destOrd="0" presId="urn:microsoft.com/office/officeart/2008/layout/HorizontalMultiLevelHierarchy"/>
    <dgm:cxn modelId="{65B3CA7B-9484-47A2-92EB-ED929B82E6C2}" type="presOf" srcId="{FE07ACE7-636B-4F9B-AC11-9151A69D12A2}" destId="{A2199EAF-22BC-4A89-862C-78FE89488E77}" srcOrd="0" destOrd="0" presId="urn:microsoft.com/office/officeart/2008/layout/HorizontalMultiLevelHierarchy"/>
    <dgm:cxn modelId="{ABA5887C-79A8-4B78-B5E5-8CB4E303A83C}" type="presOf" srcId="{DE21FFE2-5459-4D39-B885-0A7AA7A24C46}" destId="{0AB7552E-94BB-48B2-A043-E0FF8A46E5ED}" srcOrd="0" destOrd="0" presId="urn:microsoft.com/office/officeart/2008/layout/HorizontalMultiLevelHierarchy"/>
    <dgm:cxn modelId="{F387637D-3E7F-47DA-AF64-6B0D73AE60B7}" type="presOf" srcId="{9CEA7BC2-91B5-4DD9-A9A6-195461B19C75}" destId="{29AFB889-CEC5-471D-86AB-6ED161F9E445}" srcOrd="1" destOrd="0" presId="urn:microsoft.com/office/officeart/2008/layout/HorizontalMultiLevelHierarchy"/>
    <dgm:cxn modelId="{492C6D7E-4479-4851-A12A-F2B077E9938B}" srcId="{D7885798-763D-4214-8844-6C65D7DF0FF7}" destId="{3D667A86-0549-446C-8FD1-F23633CEE74A}" srcOrd="1" destOrd="0" parTransId="{FE07ACE7-636B-4F9B-AC11-9151A69D12A2}" sibTransId="{C838EC4D-B8A0-4D85-AB5B-A7597F3C09F1}"/>
    <dgm:cxn modelId="{D9123781-F482-47D8-B29C-96BFC7D89A86}" type="presOf" srcId="{A473BEF6-13CD-4E5B-A569-8A4D1A4A1BA6}" destId="{B6FB545A-DE47-4C2E-B837-DB06F32F41B7}" srcOrd="0" destOrd="0" presId="urn:microsoft.com/office/officeart/2008/layout/HorizontalMultiLevelHierarchy"/>
    <dgm:cxn modelId="{588A0F8B-4D92-49B5-9BEF-181CC28890DE}" type="presOf" srcId="{638620CC-9FA9-4B59-BC0F-48BD6CFF0A30}" destId="{C704AB22-74C4-4D1E-AEF7-D53BAF3AF2DA}" srcOrd="0" destOrd="0" presId="urn:microsoft.com/office/officeart/2008/layout/HorizontalMultiLevelHierarchy"/>
    <dgm:cxn modelId="{32AB7F8E-76DD-4FB3-85F2-41E8A25B37B3}" type="presOf" srcId="{E76EF706-76AE-4531-85D0-D0752CD7A8FC}" destId="{B73F4749-D3CB-480D-AB37-56C6A6B71526}" srcOrd="1" destOrd="0" presId="urn:microsoft.com/office/officeart/2008/layout/HorizontalMultiLevelHierarchy"/>
    <dgm:cxn modelId="{E259A98E-1F38-46ED-9C93-C7A94D4F2315}" type="presOf" srcId="{17CDB92A-1979-416B-B3EC-FF0DF820E5A6}" destId="{7851F80E-ECB9-4DA9-B929-00896949BCDE}" srcOrd="0" destOrd="0" presId="urn:microsoft.com/office/officeart/2008/layout/HorizontalMultiLevelHierarchy"/>
    <dgm:cxn modelId="{8A95BA94-97DB-47AA-86A5-5BB9B2C7A2E6}" type="presOf" srcId="{AE5880C8-C593-4CE0-A9EA-FAA304229FB6}" destId="{869B7338-7550-424C-9102-81E67FD1B17E}" srcOrd="1" destOrd="0" presId="urn:microsoft.com/office/officeart/2008/layout/HorizontalMultiLevelHierarchy"/>
    <dgm:cxn modelId="{A50DAC96-6150-4CC0-9C68-53F054EA1984}" type="presOf" srcId="{1979B2BA-9105-4A71-A7B9-15D4003C1C7A}" destId="{7C858B86-4FB7-4889-9A91-BE7F973CF824}" srcOrd="0" destOrd="0" presId="urn:microsoft.com/office/officeart/2008/layout/HorizontalMultiLevelHierarchy"/>
    <dgm:cxn modelId="{0F448CAC-5C6B-46DD-B71D-6A626FECD1A0}" srcId="{B9C8EF17-45D2-40ED-812A-7FF171E917B2}" destId="{AAC0B108-DCB4-4F7E-82E0-A2C006E3734C}" srcOrd="0" destOrd="0" parTransId="{A473BEF6-13CD-4E5B-A569-8A4D1A4A1BA6}" sibTransId="{6326185A-6331-4814-BE83-768B58BB8DE0}"/>
    <dgm:cxn modelId="{4475DCB2-8A3B-45B9-AB32-2D378F4E9CD1}" type="presOf" srcId="{83B9044F-CEE2-4ED0-8B17-EEAC40AB03A5}" destId="{236F5963-8752-480F-8942-56D5BD2B26A2}" srcOrd="0" destOrd="0" presId="urn:microsoft.com/office/officeart/2008/layout/HorizontalMultiLevelHierarchy"/>
    <dgm:cxn modelId="{13F9D6BD-0197-48D7-B9EF-2575E03B4A11}" type="presOf" srcId="{FE07ACE7-636B-4F9B-AC11-9151A69D12A2}" destId="{69066B63-6D94-474B-8CEF-8C53618FD388}" srcOrd="1" destOrd="0" presId="urn:microsoft.com/office/officeart/2008/layout/HorizontalMultiLevelHierarchy"/>
    <dgm:cxn modelId="{FF5623C0-1B47-4F4D-8257-2B23412136E4}" type="presOf" srcId="{240BEEAD-C093-4288-A2C5-944D7871D9A5}" destId="{5590FC6D-975B-4FCB-B835-0FCBE8401A57}" srcOrd="0" destOrd="0" presId="urn:microsoft.com/office/officeart/2008/layout/HorizontalMultiLevelHierarchy"/>
    <dgm:cxn modelId="{E671A3CD-35F3-49A7-9217-4A7561D79D25}" type="presOf" srcId="{A473BEF6-13CD-4E5B-A569-8A4D1A4A1BA6}" destId="{61C11164-417E-40F8-805B-1F803CC2FD46}" srcOrd="1" destOrd="0" presId="urn:microsoft.com/office/officeart/2008/layout/HorizontalMultiLevelHierarchy"/>
    <dgm:cxn modelId="{39804FD0-6CFA-4873-97C8-9C81BEB6F092}" type="presOf" srcId="{2A1B3C33-C434-45C8-B8B5-D150B8494B43}" destId="{F36D9688-421D-47D2-AB9B-3DB3D6CA48AF}" srcOrd="0" destOrd="0" presId="urn:microsoft.com/office/officeart/2008/layout/HorizontalMultiLevelHierarchy"/>
    <dgm:cxn modelId="{58B76FD4-87C0-46D7-A9EE-1B05046C4097}" type="presOf" srcId="{41EC11F8-11A8-4190-B83E-B96896CD76BC}" destId="{CA917872-94B1-4007-A91D-10984CFA1ABB}" srcOrd="0" destOrd="0" presId="urn:microsoft.com/office/officeart/2008/layout/HorizontalMultiLevelHierarchy"/>
    <dgm:cxn modelId="{C66C5BDD-B5F9-47BC-83CC-B51F5AF625C6}" srcId="{83B9044F-CEE2-4ED0-8B17-EEAC40AB03A5}" destId="{F32C6AEC-B842-4986-A82D-1A0B3EC2D0B1}" srcOrd="1" destOrd="0" parTransId="{E76EF706-76AE-4531-85D0-D0752CD7A8FC}" sibTransId="{5168BEBC-79F3-4927-9A10-A7C9798A457A}"/>
    <dgm:cxn modelId="{A71343DE-7886-490A-9868-2E56D9AA1C0B}" srcId="{D7885798-763D-4214-8844-6C65D7DF0FF7}" destId="{6A2CF308-5777-4103-A7EA-F8EC616FEE9E}" srcOrd="0" destOrd="0" parTransId="{AE5880C8-C593-4CE0-A9EA-FAA304229FB6}" sibTransId="{B8199C49-19BC-44A4-AFCA-1CD03A9C7A0D}"/>
    <dgm:cxn modelId="{B10AE5E2-66BB-46B3-9698-3628F86ED151}" srcId="{02EB48E4-EBCA-446A-BEBE-2FFE22A72315}" destId="{638620CC-9FA9-4B59-BC0F-48BD6CFF0A30}" srcOrd="0" destOrd="0" parTransId="{1979B2BA-9105-4A71-A7B9-15D4003C1C7A}" sibTransId="{7C687426-86DE-4C5F-92EA-C3251A87290F}"/>
    <dgm:cxn modelId="{270A21EB-E935-4418-8082-74AA67BB0D91}" type="presOf" srcId="{F32C6AEC-B842-4986-A82D-1A0B3EC2D0B1}" destId="{BF2B2D7C-51A2-4E5B-86F8-CC07C502C955}" srcOrd="0" destOrd="0" presId="urn:microsoft.com/office/officeart/2008/layout/HorizontalMultiLevelHierarchy"/>
    <dgm:cxn modelId="{CF7888F1-8F50-435F-8490-3D39F7E933B3}" srcId="{240BEEAD-C093-4288-A2C5-944D7871D9A5}" destId="{D7885798-763D-4214-8844-6C65D7DF0FF7}" srcOrd="1" destOrd="0" parTransId="{17CDB92A-1979-416B-B3EC-FF0DF820E5A6}" sibTransId="{75201AF0-DEC6-449C-8E3E-BCFFE2481263}"/>
    <dgm:cxn modelId="{89F08B86-5089-478C-87F7-AE247216BF76}" type="presParOf" srcId="{CA917872-94B1-4007-A91D-10984CFA1ABB}" destId="{34F32149-58C9-4D1E-B7C7-A871A2E1D14F}" srcOrd="0" destOrd="0" presId="urn:microsoft.com/office/officeart/2008/layout/HorizontalMultiLevelHierarchy"/>
    <dgm:cxn modelId="{C3B9FA3B-496C-46F0-9628-5029E507BFF2}" type="presParOf" srcId="{34F32149-58C9-4D1E-B7C7-A871A2E1D14F}" destId="{5590FC6D-975B-4FCB-B835-0FCBE8401A57}" srcOrd="0" destOrd="0" presId="urn:microsoft.com/office/officeart/2008/layout/HorizontalMultiLevelHierarchy"/>
    <dgm:cxn modelId="{C6ACD317-E304-4701-A6F7-ABEFD61B5CE7}" type="presParOf" srcId="{34F32149-58C9-4D1E-B7C7-A871A2E1D14F}" destId="{2D6EE0DF-53FE-4478-A214-6F06CCE117E0}" srcOrd="1" destOrd="0" presId="urn:microsoft.com/office/officeart/2008/layout/HorizontalMultiLevelHierarchy"/>
    <dgm:cxn modelId="{9FA506CC-71F5-4B4D-B13F-6A90BEBB9CC0}" type="presParOf" srcId="{2D6EE0DF-53FE-4478-A214-6F06CCE117E0}" destId="{F36D9688-421D-47D2-AB9B-3DB3D6CA48AF}" srcOrd="0" destOrd="0" presId="urn:microsoft.com/office/officeart/2008/layout/HorizontalMultiLevelHierarchy"/>
    <dgm:cxn modelId="{768C473D-F0D6-42EC-B68B-DF76F7C79488}" type="presParOf" srcId="{F36D9688-421D-47D2-AB9B-3DB3D6CA48AF}" destId="{3A01B4A5-B7F3-47E1-81A9-16633AFFA637}" srcOrd="0" destOrd="0" presId="urn:microsoft.com/office/officeart/2008/layout/HorizontalMultiLevelHierarchy"/>
    <dgm:cxn modelId="{CEDFFBBF-E316-4137-8E12-07EFA448E017}" type="presParOf" srcId="{2D6EE0DF-53FE-4478-A214-6F06CCE117E0}" destId="{165CA3D4-0432-48A5-A2D9-0D503C384623}" srcOrd="1" destOrd="0" presId="urn:microsoft.com/office/officeart/2008/layout/HorizontalMultiLevelHierarchy"/>
    <dgm:cxn modelId="{7DA5FCE4-3B9C-47C2-BF7A-11AF023EC6A9}" type="presParOf" srcId="{165CA3D4-0432-48A5-A2D9-0D503C384623}" destId="{D8864406-0C87-4F95-BB8B-47D11E92AA1D}" srcOrd="0" destOrd="0" presId="urn:microsoft.com/office/officeart/2008/layout/HorizontalMultiLevelHierarchy"/>
    <dgm:cxn modelId="{A8E27115-120A-452E-B0E3-85512AA130AA}" type="presParOf" srcId="{165CA3D4-0432-48A5-A2D9-0D503C384623}" destId="{F786877B-8224-4CDB-A948-E68DDDB89164}" srcOrd="1" destOrd="0" presId="urn:microsoft.com/office/officeart/2008/layout/HorizontalMultiLevelHierarchy"/>
    <dgm:cxn modelId="{C6BAAC74-339D-4A95-84CC-234CC8B72879}" type="presParOf" srcId="{F786877B-8224-4CDB-A948-E68DDDB89164}" destId="{B6FB545A-DE47-4C2E-B837-DB06F32F41B7}" srcOrd="0" destOrd="0" presId="urn:microsoft.com/office/officeart/2008/layout/HorizontalMultiLevelHierarchy"/>
    <dgm:cxn modelId="{49DA6F93-155C-4BB2-AE61-FFE3BCE095C0}" type="presParOf" srcId="{B6FB545A-DE47-4C2E-B837-DB06F32F41B7}" destId="{61C11164-417E-40F8-805B-1F803CC2FD46}" srcOrd="0" destOrd="0" presId="urn:microsoft.com/office/officeart/2008/layout/HorizontalMultiLevelHierarchy"/>
    <dgm:cxn modelId="{9360F8CC-F3AD-43A9-8F19-33CE3E0711F3}" type="presParOf" srcId="{F786877B-8224-4CDB-A948-E68DDDB89164}" destId="{668870B3-6A91-4673-A19C-CD57A6D06ED0}" srcOrd="1" destOrd="0" presId="urn:microsoft.com/office/officeart/2008/layout/HorizontalMultiLevelHierarchy"/>
    <dgm:cxn modelId="{FC80A8EB-26F9-4D05-B270-9A115814E4ED}" type="presParOf" srcId="{668870B3-6A91-4673-A19C-CD57A6D06ED0}" destId="{D37C9851-25B2-436C-B633-CADE288CBE44}" srcOrd="0" destOrd="0" presId="urn:microsoft.com/office/officeart/2008/layout/HorizontalMultiLevelHierarchy"/>
    <dgm:cxn modelId="{0BA23B16-BAA1-4DCF-9F82-9960782E6B53}" type="presParOf" srcId="{668870B3-6A91-4673-A19C-CD57A6D06ED0}" destId="{C2A33A21-2669-445F-999E-01CA08B00DD5}" srcOrd="1" destOrd="0" presId="urn:microsoft.com/office/officeart/2008/layout/HorizontalMultiLevelHierarchy"/>
    <dgm:cxn modelId="{DF4A0AF4-7A68-49FC-83BE-495480BE681A}" type="presParOf" srcId="{2D6EE0DF-53FE-4478-A214-6F06CCE117E0}" destId="{7851F80E-ECB9-4DA9-B929-00896949BCDE}" srcOrd="2" destOrd="0" presId="urn:microsoft.com/office/officeart/2008/layout/HorizontalMultiLevelHierarchy"/>
    <dgm:cxn modelId="{1DF6389D-C239-42F0-97DC-4209035A5176}" type="presParOf" srcId="{7851F80E-ECB9-4DA9-B929-00896949BCDE}" destId="{25FD189D-0783-4523-A26B-1A1BC98D340B}" srcOrd="0" destOrd="0" presId="urn:microsoft.com/office/officeart/2008/layout/HorizontalMultiLevelHierarchy"/>
    <dgm:cxn modelId="{306C736D-9D26-4412-BD4B-E90084C3F859}" type="presParOf" srcId="{2D6EE0DF-53FE-4478-A214-6F06CCE117E0}" destId="{A9807A07-AA03-43AC-A539-09F657EFB66C}" srcOrd="3" destOrd="0" presId="urn:microsoft.com/office/officeart/2008/layout/HorizontalMultiLevelHierarchy"/>
    <dgm:cxn modelId="{4A580C9A-BA71-4B67-A78A-3AD4A6DB1BB3}" type="presParOf" srcId="{A9807A07-AA03-43AC-A539-09F657EFB66C}" destId="{B1C8A5A7-24F0-4EC7-95F6-A02A23943791}" srcOrd="0" destOrd="0" presId="urn:microsoft.com/office/officeart/2008/layout/HorizontalMultiLevelHierarchy"/>
    <dgm:cxn modelId="{054AC310-6EC1-402E-A73A-6A9C9341595C}" type="presParOf" srcId="{A9807A07-AA03-43AC-A539-09F657EFB66C}" destId="{9AFCE975-4EDD-422A-8BD7-6E2F9A9B4C3D}" srcOrd="1" destOrd="0" presId="urn:microsoft.com/office/officeart/2008/layout/HorizontalMultiLevelHierarchy"/>
    <dgm:cxn modelId="{C8CE70BD-2430-4EF5-8CA4-2AF6DE665CF2}" type="presParOf" srcId="{9AFCE975-4EDD-422A-8BD7-6E2F9A9B4C3D}" destId="{5810B1EF-41FF-4F91-B3A5-7BAD57CF9407}" srcOrd="0" destOrd="0" presId="urn:microsoft.com/office/officeart/2008/layout/HorizontalMultiLevelHierarchy"/>
    <dgm:cxn modelId="{4DF15E99-FDFD-42B6-8AB8-A8BCC38CCFC0}" type="presParOf" srcId="{5810B1EF-41FF-4F91-B3A5-7BAD57CF9407}" destId="{869B7338-7550-424C-9102-81E67FD1B17E}" srcOrd="0" destOrd="0" presId="urn:microsoft.com/office/officeart/2008/layout/HorizontalMultiLevelHierarchy"/>
    <dgm:cxn modelId="{79577158-0DC9-4D08-A990-89D401B70187}" type="presParOf" srcId="{9AFCE975-4EDD-422A-8BD7-6E2F9A9B4C3D}" destId="{F77CBF67-EA35-47C2-801B-B524E1ECD90B}" srcOrd="1" destOrd="0" presId="urn:microsoft.com/office/officeart/2008/layout/HorizontalMultiLevelHierarchy"/>
    <dgm:cxn modelId="{1D8B82B6-EF3E-4C0F-89DC-AFD57DBA075F}" type="presParOf" srcId="{F77CBF67-EA35-47C2-801B-B524E1ECD90B}" destId="{D3E21AA4-B508-4598-A344-D89E93577C7E}" srcOrd="0" destOrd="0" presId="urn:microsoft.com/office/officeart/2008/layout/HorizontalMultiLevelHierarchy"/>
    <dgm:cxn modelId="{4096C17D-6FC4-43D6-A4F5-3AB20B18E334}" type="presParOf" srcId="{F77CBF67-EA35-47C2-801B-B524E1ECD90B}" destId="{C7BFE8DC-5A98-4FC9-ADD1-79D9BC8C0432}" srcOrd="1" destOrd="0" presId="urn:microsoft.com/office/officeart/2008/layout/HorizontalMultiLevelHierarchy"/>
    <dgm:cxn modelId="{201E1751-3B54-4112-A211-D9652EE55EBE}" type="presParOf" srcId="{9AFCE975-4EDD-422A-8BD7-6E2F9A9B4C3D}" destId="{A2199EAF-22BC-4A89-862C-78FE89488E77}" srcOrd="2" destOrd="0" presId="urn:microsoft.com/office/officeart/2008/layout/HorizontalMultiLevelHierarchy"/>
    <dgm:cxn modelId="{9366BEC8-A2DB-41D8-AE0B-C0947FABF802}" type="presParOf" srcId="{A2199EAF-22BC-4A89-862C-78FE89488E77}" destId="{69066B63-6D94-474B-8CEF-8C53618FD388}" srcOrd="0" destOrd="0" presId="urn:microsoft.com/office/officeart/2008/layout/HorizontalMultiLevelHierarchy"/>
    <dgm:cxn modelId="{E0A15CE5-74ED-4538-8DCF-02E7079F5AC1}" type="presParOf" srcId="{9AFCE975-4EDD-422A-8BD7-6E2F9A9B4C3D}" destId="{F494A99F-BA1C-4DBB-ADB8-B74CE5824AB6}" srcOrd="3" destOrd="0" presId="urn:microsoft.com/office/officeart/2008/layout/HorizontalMultiLevelHierarchy"/>
    <dgm:cxn modelId="{6C09C235-A738-4816-8D55-BEDEC930463E}" type="presParOf" srcId="{F494A99F-BA1C-4DBB-ADB8-B74CE5824AB6}" destId="{87CE290E-B43C-4428-8BB2-625B11BE3180}" srcOrd="0" destOrd="0" presId="urn:microsoft.com/office/officeart/2008/layout/HorizontalMultiLevelHierarchy"/>
    <dgm:cxn modelId="{A9D49CE5-4AB0-4232-996B-D9BC90C846B2}" type="presParOf" srcId="{F494A99F-BA1C-4DBB-ADB8-B74CE5824AB6}" destId="{BBB17C53-412D-4A18-840E-A68750D8C19A}" srcOrd="1" destOrd="0" presId="urn:microsoft.com/office/officeart/2008/layout/HorizontalMultiLevelHierarchy"/>
    <dgm:cxn modelId="{E942BEE1-E13D-4F51-957A-99016B3BAF44}" type="presParOf" srcId="{2D6EE0DF-53FE-4478-A214-6F06CCE117E0}" destId="{C809378D-1EAE-44BD-B8E3-ECE43107F166}" srcOrd="4" destOrd="0" presId="urn:microsoft.com/office/officeart/2008/layout/HorizontalMultiLevelHierarchy"/>
    <dgm:cxn modelId="{99E1EFB1-8475-4DBE-AA26-C444A43ACDF4}" type="presParOf" srcId="{C809378D-1EAE-44BD-B8E3-ECE43107F166}" destId="{28BF091C-B3A4-4C80-9963-2DB4039B2133}" srcOrd="0" destOrd="0" presId="urn:microsoft.com/office/officeart/2008/layout/HorizontalMultiLevelHierarchy"/>
    <dgm:cxn modelId="{BBA7EEF3-35DE-40A8-9108-60679BF9EF0B}" type="presParOf" srcId="{2D6EE0DF-53FE-4478-A214-6F06CCE117E0}" destId="{51CC43E4-B83E-4195-B9AC-11D582CC5F69}" srcOrd="5" destOrd="0" presId="urn:microsoft.com/office/officeart/2008/layout/HorizontalMultiLevelHierarchy"/>
    <dgm:cxn modelId="{44DFF0E9-249C-4177-B24E-45FFC3E786D2}" type="presParOf" srcId="{51CC43E4-B83E-4195-B9AC-11D582CC5F69}" destId="{13352485-39D8-4A70-A8B9-372255FD9957}" srcOrd="0" destOrd="0" presId="urn:microsoft.com/office/officeart/2008/layout/HorizontalMultiLevelHierarchy"/>
    <dgm:cxn modelId="{5382237B-FF2A-4A99-9FC9-139C6C795D1D}" type="presParOf" srcId="{51CC43E4-B83E-4195-B9AC-11D582CC5F69}" destId="{4277A1F9-40D8-4F4D-BED7-024468C61D66}" srcOrd="1" destOrd="0" presId="urn:microsoft.com/office/officeart/2008/layout/HorizontalMultiLevelHierarchy"/>
    <dgm:cxn modelId="{E1B0DE6F-5E84-4782-A60D-F3059B0EF1BB}" type="presParOf" srcId="{4277A1F9-40D8-4F4D-BED7-024468C61D66}" destId="{7C858B86-4FB7-4889-9A91-BE7F973CF824}" srcOrd="0" destOrd="0" presId="urn:microsoft.com/office/officeart/2008/layout/HorizontalMultiLevelHierarchy"/>
    <dgm:cxn modelId="{861F2652-7E00-4516-99D6-9D12EAEEA604}" type="presParOf" srcId="{7C858B86-4FB7-4889-9A91-BE7F973CF824}" destId="{902B306F-FFCE-48C5-BBDD-A95912581AED}" srcOrd="0" destOrd="0" presId="urn:microsoft.com/office/officeart/2008/layout/HorizontalMultiLevelHierarchy"/>
    <dgm:cxn modelId="{B0E232FB-BFA2-4513-B94A-013122595F2E}" type="presParOf" srcId="{4277A1F9-40D8-4F4D-BED7-024468C61D66}" destId="{FAF298DE-0FDF-48E0-ACC5-5B4E28716B8B}" srcOrd="1" destOrd="0" presId="urn:microsoft.com/office/officeart/2008/layout/HorizontalMultiLevelHierarchy"/>
    <dgm:cxn modelId="{50BD7E44-419C-4DA4-BDC2-866D2B8EC543}" type="presParOf" srcId="{FAF298DE-0FDF-48E0-ACC5-5B4E28716B8B}" destId="{C704AB22-74C4-4D1E-AEF7-D53BAF3AF2DA}" srcOrd="0" destOrd="0" presId="urn:microsoft.com/office/officeart/2008/layout/HorizontalMultiLevelHierarchy"/>
    <dgm:cxn modelId="{F56CEC01-7B86-49B6-8535-F71A4CE8DD90}" type="presParOf" srcId="{FAF298DE-0FDF-48E0-ACC5-5B4E28716B8B}" destId="{EE4B29D3-6BC9-4D86-8C01-4420E8B1EE41}" srcOrd="1" destOrd="0" presId="urn:microsoft.com/office/officeart/2008/layout/HorizontalMultiLevelHierarchy"/>
    <dgm:cxn modelId="{1DC97DBC-F538-4318-9DC3-7C20C3364292}" type="presParOf" srcId="{2D6EE0DF-53FE-4478-A214-6F06CCE117E0}" destId="{7BB8E6A9-8D9D-4079-8C8D-924D59F0F113}" srcOrd="6" destOrd="0" presId="urn:microsoft.com/office/officeart/2008/layout/HorizontalMultiLevelHierarchy"/>
    <dgm:cxn modelId="{DB43E8DB-5889-449F-AB6F-4947888E327A}" type="presParOf" srcId="{7BB8E6A9-8D9D-4079-8C8D-924D59F0F113}" destId="{29AFB889-CEC5-471D-86AB-6ED161F9E445}" srcOrd="0" destOrd="0" presId="urn:microsoft.com/office/officeart/2008/layout/HorizontalMultiLevelHierarchy"/>
    <dgm:cxn modelId="{ECCF6782-FAB4-4FBB-93D8-B281E6645A9D}" type="presParOf" srcId="{2D6EE0DF-53FE-4478-A214-6F06CCE117E0}" destId="{7F0A2039-3195-4CE6-A872-8D55085B7B31}" srcOrd="7" destOrd="0" presId="urn:microsoft.com/office/officeart/2008/layout/HorizontalMultiLevelHierarchy"/>
    <dgm:cxn modelId="{03691E28-82AD-41DE-B2AE-4E63B4FA25EA}" type="presParOf" srcId="{7F0A2039-3195-4CE6-A872-8D55085B7B31}" destId="{236F5963-8752-480F-8942-56D5BD2B26A2}" srcOrd="0" destOrd="0" presId="urn:microsoft.com/office/officeart/2008/layout/HorizontalMultiLevelHierarchy"/>
    <dgm:cxn modelId="{EAE81BA6-2384-4A6E-9287-2540CF86A16F}" type="presParOf" srcId="{7F0A2039-3195-4CE6-A872-8D55085B7B31}" destId="{91977187-AC14-4F22-9D7E-7700052C27CD}" srcOrd="1" destOrd="0" presId="urn:microsoft.com/office/officeart/2008/layout/HorizontalMultiLevelHierarchy"/>
    <dgm:cxn modelId="{64CBFE04-AB6F-4FE5-B056-C160FCB01615}" type="presParOf" srcId="{91977187-AC14-4F22-9D7E-7700052C27CD}" destId="{0AB7552E-94BB-48B2-A043-E0FF8A46E5ED}" srcOrd="0" destOrd="0" presId="urn:microsoft.com/office/officeart/2008/layout/HorizontalMultiLevelHierarchy"/>
    <dgm:cxn modelId="{B1528972-8872-4F96-A543-74301EBD783C}" type="presParOf" srcId="{0AB7552E-94BB-48B2-A043-E0FF8A46E5ED}" destId="{B534505F-DAF5-44AE-B35B-06EA4EBB6BF8}" srcOrd="0" destOrd="0" presId="urn:microsoft.com/office/officeart/2008/layout/HorizontalMultiLevelHierarchy"/>
    <dgm:cxn modelId="{E01AF5F4-F428-455C-82DF-478A5A35F35C}" type="presParOf" srcId="{91977187-AC14-4F22-9D7E-7700052C27CD}" destId="{473B590C-C905-4D26-A15E-E87300ADDD99}" srcOrd="1" destOrd="0" presId="urn:microsoft.com/office/officeart/2008/layout/HorizontalMultiLevelHierarchy"/>
    <dgm:cxn modelId="{68C7E684-40A7-4B5F-B893-D92967C4FB9E}" type="presParOf" srcId="{473B590C-C905-4D26-A15E-E87300ADDD99}" destId="{8D963D05-2119-46EF-8C1F-B035247E72C3}" srcOrd="0" destOrd="0" presId="urn:microsoft.com/office/officeart/2008/layout/HorizontalMultiLevelHierarchy"/>
    <dgm:cxn modelId="{DA4627A0-130F-4EA7-9F56-53FBF0E3721C}" type="presParOf" srcId="{473B590C-C905-4D26-A15E-E87300ADDD99}" destId="{4A76061C-55CC-4066-8CF0-290827AA8A76}" srcOrd="1" destOrd="0" presId="urn:microsoft.com/office/officeart/2008/layout/HorizontalMultiLevelHierarchy"/>
    <dgm:cxn modelId="{82CE1CFF-C101-4355-BA5E-F98E273B62A4}" type="presParOf" srcId="{91977187-AC14-4F22-9D7E-7700052C27CD}" destId="{D7AC8648-F869-4EC0-9C80-04DA62BAF0CB}" srcOrd="2" destOrd="0" presId="urn:microsoft.com/office/officeart/2008/layout/HorizontalMultiLevelHierarchy"/>
    <dgm:cxn modelId="{B09706FC-2AF6-46C3-9E3D-C83396E23898}" type="presParOf" srcId="{D7AC8648-F869-4EC0-9C80-04DA62BAF0CB}" destId="{B73F4749-D3CB-480D-AB37-56C6A6B71526}" srcOrd="0" destOrd="0" presId="urn:microsoft.com/office/officeart/2008/layout/HorizontalMultiLevelHierarchy"/>
    <dgm:cxn modelId="{0BBB3849-9C56-4132-8461-F70935AD446F}" type="presParOf" srcId="{91977187-AC14-4F22-9D7E-7700052C27CD}" destId="{B7C17762-8AEA-4540-99A1-EA18E950F63A}" srcOrd="3" destOrd="0" presId="urn:microsoft.com/office/officeart/2008/layout/HorizontalMultiLevelHierarchy"/>
    <dgm:cxn modelId="{2DD0820D-D90B-4D85-B13A-F791A323A2AA}" type="presParOf" srcId="{B7C17762-8AEA-4540-99A1-EA18E950F63A}" destId="{BF2B2D7C-51A2-4E5B-86F8-CC07C502C955}" srcOrd="0" destOrd="0" presId="urn:microsoft.com/office/officeart/2008/layout/HorizontalMultiLevelHierarchy"/>
    <dgm:cxn modelId="{178ACEB6-B352-4838-8EC0-D909FF70A7FC}" type="presParOf" srcId="{B7C17762-8AEA-4540-99A1-EA18E950F63A}" destId="{8BF8362C-FA91-4C21-A916-FE4F6ADE1BA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2AF29B-3306-4D4A-84BC-51AE68DDEFAE}"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s-ES"/>
        </a:p>
      </dgm:t>
    </dgm:pt>
    <dgm:pt modelId="{4A43AE29-06F7-426C-B714-B6A18BEA7913}">
      <dgm:prSet phldrT="[Texto]"/>
      <dgm:spPr/>
      <dgm:t>
        <a:bodyPr/>
        <a:lstStyle/>
        <a:p>
          <a:r>
            <a:rPr lang="es-ES" dirty="0"/>
            <a:t>Empresa Estatal</a:t>
          </a:r>
        </a:p>
      </dgm:t>
    </dgm:pt>
    <dgm:pt modelId="{D4EAA795-22B8-464C-BD86-3D61B8E38193}" type="parTrans" cxnId="{F0D8BAB8-8A7B-4CCB-925E-F02037413E53}">
      <dgm:prSet/>
      <dgm:spPr/>
      <dgm:t>
        <a:bodyPr/>
        <a:lstStyle/>
        <a:p>
          <a:endParaRPr lang="es-ES"/>
        </a:p>
      </dgm:t>
    </dgm:pt>
    <dgm:pt modelId="{83EBC1E3-B5B5-4C21-82D7-AAE1FFF181FD}" type="sibTrans" cxnId="{F0D8BAB8-8A7B-4CCB-925E-F02037413E53}">
      <dgm:prSet/>
      <dgm:spPr/>
      <dgm:t>
        <a:bodyPr/>
        <a:lstStyle/>
        <a:p>
          <a:endParaRPr lang="es-ES" dirty="0"/>
        </a:p>
      </dgm:t>
    </dgm:pt>
    <dgm:pt modelId="{5BE2BD95-83D9-49CF-B7DB-66EFF11619E9}">
      <dgm:prSet phldrT="[Texto]"/>
      <dgm:spPr/>
      <dgm:t>
        <a:bodyPr/>
        <a:lstStyle/>
        <a:p>
          <a:r>
            <a:rPr lang="es-ES" dirty="0"/>
            <a:t>Creada 18 de diciembre de 2007</a:t>
          </a:r>
        </a:p>
      </dgm:t>
    </dgm:pt>
    <dgm:pt modelId="{3D5FBEB2-55ED-4768-BD92-AB6DA3910194}" type="parTrans" cxnId="{3733EDE8-5F64-409B-B5AD-ECBF06C76BA3}">
      <dgm:prSet/>
      <dgm:spPr/>
      <dgm:t>
        <a:bodyPr/>
        <a:lstStyle/>
        <a:p>
          <a:endParaRPr lang="es-ES"/>
        </a:p>
      </dgm:t>
    </dgm:pt>
    <dgm:pt modelId="{F107934F-6C9C-4F73-A125-95C14B08EB43}" type="sibTrans" cxnId="{3733EDE8-5F64-409B-B5AD-ECBF06C76BA3}">
      <dgm:prSet/>
      <dgm:spPr/>
      <dgm:t>
        <a:bodyPr/>
        <a:lstStyle/>
        <a:p>
          <a:endParaRPr lang="es-ES" dirty="0"/>
        </a:p>
      </dgm:t>
    </dgm:pt>
    <dgm:pt modelId="{183D1C3C-FD63-4BA7-A5D4-93CAAC6F1C84}">
      <dgm:prSet phldrT="[Texto]"/>
      <dgm:spPr/>
      <dgm:t>
        <a:bodyPr/>
        <a:lstStyle/>
        <a:p>
          <a:r>
            <a:rPr lang="es-ES" dirty="0"/>
            <a:t>Administra la producción petrolera estatal</a:t>
          </a:r>
        </a:p>
      </dgm:t>
    </dgm:pt>
    <dgm:pt modelId="{AC8AA630-5CA4-48ED-84D2-C68B3603BB3F}" type="parTrans" cxnId="{49DA72A3-DADE-4830-A0A0-932653ED48DE}">
      <dgm:prSet/>
      <dgm:spPr/>
      <dgm:t>
        <a:bodyPr/>
        <a:lstStyle/>
        <a:p>
          <a:endParaRPr lang="es-ES"/>
        </a:p>
      </dgm:t>
    </dgm:pt>
    <dgm:pt modelId="{8EA77EB1-F844-4320-9CEE-EE0BE6CCA70D}" type="sibTrans" cxnId="{49DA72A3-DADE-4830-A0A0-932653ED48DE}">
      <dgm:prSet/>
      <dgm:spPr/>
      <dgm:t>
        <a:bodyPr/>
        <a:lstStyle/>
        <a:p>
          <a:endParaRPr lang="es-ES" dirty="0"/>
        </a:p>
      </dgm:t>
    </dgm:pt>
    <dgm:pt modelId="{523901A7-D23E-4743-ACDC-24DC0F5216C3}">
      <dgm:prSet phldrT="[Texto]"/>
      <dgm:spPr/>
      <dgm:t>
        <a:bodyPr/>
        <a:lstStyle/>
        <a:p>
          <a:r>
            <a:rPr lang="es-ES" dirty="0"/>
            <a:t>Exploración y Explotación de hidrocarburos</a:t>
          </a:r>
        </a:p>
      </dgm:t>
    </dgm:pt>
    <dgm:pt modelId="{DF9401CF-A943-44E3-AAED-31A126C53847}" type="parTrans" cxnId="{B6A2D327-33C3-4189-AEEA-30BB85F48245}">
      <dgm:prSet/>
      <dgm:spPr/>
      <dgm:t>
        <a:bodyPr/>
        <a:lstStyle/>
        <a:p>
          <a:endParaRPr lang="es-ES"/>
        </a:p>
      </dgm:t>
    </dgm:pt>
    <dgm:pt modelId="{9511A68B-C00F-4BC6-969F-AA85C4655DD6}" type="sibTrans" cxnId="{B6A2D327-33C3-4189-AEEA-30BB85F48245}">
      <dgm:prSet/>
      <dgm:spPr/>
      <dgm:t>
        <a:bodyPr/>
        <a:lstStyle/>
        <a:p>
          <a:endParaRPr lang="es-ES" dirty="0"/>
        </a:p>
      </dgm:t>
    </dgm:pt>
    <dgm:pt modelId="{0A85036D-2EEE-44FD-B6E5-64E36376ED01}">
      <dgm:prSet phldrT="[Texto]"/>
      <dgm:spPr/>
      <dgm:t>
        <a:bodyPr/>
        <a:lstStyle/>
        <a:p>
          <a:r>
            <a:rPr lang="es-ES" dirty="0"/>
            <a:t>Desde 2 de enero de 2013 tiene a cargo 21 bloques</a:t>
          </a:r>
        </a:p>
      </dgm:t>
    </dgm:pt>
    <dgm:pt modelId="{9B5CFCAE-FF84-4702-B8F9-E8B1DB29C4E1}" type="parTrans" cxnId="{B929278E-E353-41CE-B256-7F743291FDC8}">
      <dgm:prSet/>
      <dgm:spPr/>
      <dgm:t>
        <a:bodyPr/>
        <a:lstStyle/>
        <a:p>
          <a:endParaRPr lang="es-ES"/>
        </a:p>
      </dgm:t>
    </dgm:pt>
    <dgm:pt modelId="{94AA9FD9-CFE7-4094-8E83-39FCEA9A3A14}" type="sibTrans" cxnId="{B929278E-E353-41CE-B256-7F743291FDC8}">
      <dgm:prSet/>
      <dgm:spPr/>
      <dgm:t>
        <a:bodyPr/>
        <a:lstStyle/>
        <a:p>
          <a:endParaRPr lang="es-ES" dirty="0"/>
        </a:p>
      </dgm:t>
    </dgm:pt>
    <dgm:pt modelId="{B3489DB1-6A01-4A63-A667-FB6F2A1B3507}">
      <dgm:prSet phldrT="[Texto]"/>
      <dgm:spPr/>
      <dgm:t>
        <a:bodyPr/>
        <a:lstStyle/>
        <a:p>
          <a:r>
            <a:rPr lang="es-ES" dirty="0"/>
            <a:t>A partir de 2010 cuenta con autonomía Presupuestaria</a:t>
          </a:r>
        </a:p>
      </dgm:t>
    </dgm:pt>
    <dgm:pt modelId="{BE6028DA-BF41-4512-BCA4-A145A4340876}" type="parTrans" cxnId="{5199B287-A581-471A-B781-8BE0CB63B9B4}">
      <dgm:prSet/>
      <dgm:spPr/>
      <dgm:t>
        <a:bodyPr/>
        <a:lstStyle/>
        <a:p>
          <a:endParaRPr lang="es-ES"/>
        </a:p>
      </dgm:t>
    </dgm:pt>
    <dgm:pt modelId="{42F62D6A-F8EF-4C29-B8F8-65443B5B4392}" type="sibTrans" cxnId="{5199B287-A581-471A-B781-8BE0CB63B9B4}">
      <dgm:prSet/>
      <dgm:spPr/>
      <dgm:t>
        <a:bodyPr/>
        <a:lstStyle/>
        <a:p>
          <a:endParaRPr lang="es-ES" dirty="0"/>
        </a:p>
      </dgm:t>
    </dgm:pt>
    <dgm:pt modelId="{C7BC84D3-32D8-47FB-95A7-711473472AC7}">
      <dgm:prSet phldrT="[Texto]"/>
      <dgm:spPr/>
      <dgm:t>
        <a:bodyPr/>
        <a:lstStyle/>
        <a:p>
          <a:r>
            <a:rPr lang="es-ES" dirty="0"/>
            <a:t>Financiera, Económica, Administrativa y de gestión</a:t>
          </a:r>
        </a:p>
      </dgm:t>
    </dgm:pt>
    <dgm:pt modelId="{CD8C9B82-51D9-4ABB-8A15-EC716691A8E9}" type="parTrans" cxnId="{F6F2A63F-1F8A-4A52-9110-37969FBB14D2}">
      <dgm:prSet/>
      <dgm:spPr/>
      <dgm:t>
        <a:bodyPr/>
        <a:lstStyle/>
        <a:p>
          <a:endParaRPr lang="es-ES"/>
        </a:p>
      </dgm:t>
    </dgm:pt>
    <dgm:pt modelId="{AE8AA43E-0783-46E2-943B-1A24C29EB85D}" type="sibTrans" cxnId="{F6F2A63F-1F8A-4A52-9110-37969FBB14D2}">
      <dgm:prSet/>
      <dgm:spPr/>
      <dgm:t>
        <a:bodyPr/>
        <a:lstStyle/>
        <a:p>
          <a:endParaRPr lang="es-ES" dirty="0"/>
        </a:p>
      </dgm:t>
    </dgm:pt>
    <dgm:pt modelId="{B16A9E38-E88E-472B-9D87-C3A2D7AC226A}">
      <dgm:prSet phldrT="[Texto]"/>
      <dgm:spPr/>
      <dgm:t>
        <a:bodyPr/>
        <a:lstStyle/>
        <a:p>
          <a:r>
            <a:rPr lang="es-ES" dirty="0"/>
            <a:t>Certificada en ISO 9001:2015, ISO 14001, OHSAS 18001</a:t>
          </a:r>
        </a:p>
      </dgm:t>
    </dgm:pt>
    <dgm:pt modelId="{C97E998D-C1F7-4B55-9377-DCB2407CC106}" type="parTrans" cxnId="{021C9DD3-9B99-475D-99EE-936DA1FCE163}">
      <dgm:prSet/>
      <dgm:spPr/>
      <dgm:t>
        <a:bodyPr/>
        <a:lstStyle/>
        <a:p>
          <a:endParaRPr lang="es-ES"/>
        </a:p>
      </dgm:t>
    </dgm:pt>
    <dgm:pt modelId="{62F8F3C1-F4F1-414E-8EBE-D10DFAD282E6}" type="sibTrans" cxnId="{021C9DD3-9B99-475D-99EE-936DA1FCE163}">
      <dgm:prSet/>
      <dgm:spPr/>
      <dgm:t>
        <a:bodyPr/>
        <a:lstStyle/>
        <a:p>
          <a:endParaRPr lang="es-ES" dirty="0"/>
        </a:p>
      </dgm:t>
    </dgm:pt>
    <dgm:pt modelId="{386A54EB-B197-462D-8FC6-2F2CAB030EDF}">
      <dgm:prSet phldrT="[Texto]"/>
      <dgm:spPr/>
      <dgm:t>
        <a:bodyPr/>
        <a:lstStyle/>
        <a:p>
          <a:r>
            <a:rPr lang="es-ES" dirty="0"/>
            <a:t>Implementación de Políticas y Procedimientos a Contratistas</a:t>
          </a:r>
        </a:p>
      </dgm:t>
    </dgm:pt>
    <dgm:pt modelId="{3DB22914-16DE-4754-B49D-FBDA9C2CBB6D}" type="parTrans" cxnId="{A1E486EC-7FCE-4B8F-B0A8-D29539B7DA6F}">
      <dgm:prSet/>
      <dgm:spPr/>
      <dgm:t>
        <a:bodyPr/>
        <a:lstStyle/>
        <a:p>
          <a:endParaRPr lang="es-ES"/>
        </a:p>
      </dgm:t>
    </dgm:pt>
    <dgm:pt modelId="{0925493B-E2A3-4640-B2C4-86D215A8441B}" type="sibTrans" cxnId="{A1E486EC-7FCE-4B8F-B0A8-D29539B7DA6F}">
      <dgm:prSet/>
      <dgm:spPr/>
      <dgm:t>
        <a:bodyPr/>
        <a:lstStyle/>
        <a:p>
          <a:endParaRPr lang="es-ES" dirty="0"/>
        </a:p>
      </dgm:t>
    </dgm:pt>
    <dgm:pt modelId="{C022AD38-457F-4613-B715-37CDE0EA9AF3}">
      <dgm:prSet phldrT="[Texto]"/>
      <dgm:spPr/>
      <dgm:t>
        <a:bodyPr/>
        <a:lstStyle/>
        <a:p>
          <a:r>
            <a:rPr lang="es-ES" dirty="0"/>
            <a:t>Procedimiento para Calificación de Proveedores y Contratistas.</a:t>
          </a:r>
        </a:p>
      </dgm:t>
    </dgm:pt>
    <dgm:pt modelId="{E3E44CE0-74C2-4D69-B14A-1842856F74F4}" type="parTrans" cxnId="{94AAD5D5-836B-4217-AF93-9ED4FFF13A90}">
      <dgm:prSet/>
      <dgm:spPr/>
      <dgm:t>
        <a:bodyPr/>
        <a:lstStyle/>
        <a:p>
          <a:endParaRPr lang="es-ES"/>
        </a:p>
      </dgm:t>
    </dgm:pt>
    <dgm:pt modelId="{B6BD2DEC-3BC6-432A-A85C-9DDEE525F05A}" type="sibTrans" cxnId="{94AAD5D5-836B-4217-AF93-9ED4FFF13A90}">
      <dgm:prSet/>
      <dgm:spPr/>
      <dgm:t>
        <a:bodyPr/>
        <a:lstStyle/>
        <a:p>
          <a:endParaRPr lang="es-ES" dirty="0"/>
        </a:p>
      </dgm:t>
    </dgm:pt>
    <dgm:pt modelId="{78A10B5C-7AB7-4A81-B58C-3B061236C9B9}">
      <dgm:prSet phldrT="[Texto]"/>
      <dgm:spPr/>
      <dgm:t>
        <a:bodyPr/>
        <a:lstStyle/>
        <a:p>
          <a:r>
            <a:rPr lang="es-ES" dirty="0"/>
            <a:t>Emitido 29 de Noviembre de 2013</a:t>
          </a:r>
        </a:p>
      </dgm:t>
    </dgm:pt>
    <dgm:pt modelId="{6A2EF89B-6D17-416E-B88E-A1CC374156BB}" type="parTrans" cxnId="{38A402DE-3B26-47C4-B9F2-3A268A5366E7}">
      <dgm:prSet/>
      <dgm:spPr/>
      <dgm:t>
        <a:bodyPr/>
        <a:lstStyle/>
        <a:p>
          <a:endParaRPr lang="es-ES"/>
        </a:p>
      </dgm:t>
    </dgm:pt>
    <dgm:pt modelId="{80B341A1-51A8-44FC-AFEF-2A6A26E93DC2}" type="sibTrans" cxnId="{38A402DE-3B26-47C4-B9F2-3A268A5366E7}">
      <dgm:prSet/>
      <dgm:spPr/>
      <dgm:t>
        <a:bodyPr/>
        <a:lstStyle/>
        <a:p>
          <a:endParaRPr lang="es-ES" dirty="0"/>
        </a:p>
      </dgm:t>
    </dgm:pt>
    <dgm:pt modelId="{2C17F0A4-C457-44D7-B91E-7F6ECBB4DACA}">
      <dgm:prSet phldrT="[Texto]"/>
      <dgm:spPr/>
      <dgm:t>
        <a:bodyPr/>
        <a:lstStyle/>
        <a:p>
          <a:r>
            <a:rPr lang="es-ES" dirty="0"/>
            <a:t>Inclusión Matriz Evaluación técnica SSA agosto de 2014</a:t>
          </a:r>
        </a:p>
      </dgm:t>
    </dgm:pt>
    <dgm:pt modelId="{0A1F788D-878A-4683-B582-43F31B1C1573}" type="parTrans" cxnId="{8000A88D-F4E7-44E9-B4FE-6C1E504379BF}">
      <dgm:prSet/>
      <dgm:spPr/>
      <dgm:t>
        <a:bodyPr/>
        <a:lstStyle/>
        <a:p>
          <a:endParaRPr lang="es-ES"/>
        </a:p>
      </dgm:t>
    </dgm:pt>
    <dgm:pt modelId="{06A40863-46B0-4C6C-8FAE-1408A3D768A9}" type="sibTrans" cxnId="{8000A88D-F4E7-44E9-B4FE-6C1E504379BF}">
      <dgm:prSet/>
      <dgm:spPr/>
      <dgm:t>
        <a:bodyPr/>
        <a:lstStyle/>
        <a:p>
          <a:endParaRPr lang="es-ES"/>
        </a:p>
      </dgm:t>
    </dgm:pt>
    <dgm:pt modelId="{3D1089F7-5398-47F6-8179-0A70F6CE73DB}" type="pres">
      <dgm:prSet presAssocID="{652AF29B-3306-4D4A-84BC-51AE68DDEFAE}" presName="diagram" presStyleCnt="0">
        <dgm:presLayoutVars>
          <dgm:dir/>
          <dgm:resizeHandles val="exact"/>
        </dgm:presLayoutVars>
      </dgm:prSet>
      <dgm:spPr/>
    </dgm:pt>
    <dgm:pt modelId="{DB88BBD6-8CCD-4ABF-A7B6-28D54CCA694C}" type="pres">
      <dgm:prSet presAssocID="{4A43AE29-06F7-426C-B714-B6A18BEA7913}" presName="node" presStyleLbl="node1" presStyleIdx="0" presStyleCnt="12">
        <dgm:presLayoutVars>
          <dgm:bulletEnabled val="1"/>
        </dgm:presLayoutVars>
      </dgm:prSet>
      <dgm:spPr/>
    </dgm:pt>
    <dgm:pt modelId="{9EA8ED89-8860-4275-BDD9-5A40B96DAE79}" type="pres">
      <dgm:prSet presAssocID="{83EBC1E3-B5B5-4C21-82D7-AAE1FFF181FD}" presName="sibTrans" presStyleLbl="sibTrans2D1" presStyleIdx="0" presStyleCnt="11"/>
      <dgm:spPr/>
    </dgm:pt>
    <dgm:pt modelId="{11478057-F45C-4E11-B7B8-CA2AB9A1E694}" type="pres">
      <dgm:prSet presAssocID="{83EBC1E3-B5B5-4C21-82D7-AAE1FFF181FD}" presName="connectorText" presStyleLbl="sibTrans2D1" presStyleIdx="0" presStyleCnt="11"/>
      <dgm:spPr/>
    </dgm:pt>
    <dgm:pt modelId="{4DC03396-4839-41B1-9E74-1C1F460E056C}" type="pres">
      <dgm:prSet presAssocID="{5BE2BD95-83D9-49CF-B7DB-66EFF11619E9}" presName="node" presStyleLbl="node1" presStyleIdx="1" presStyleCnt="12">
        <dgm:presLayoutVars>
          <dgm:bulletEnabled val="1"/>
        </dgm:presLayoutVars>
      </dgm:prSet>
      <dgm:spPr/>
    </dgm:pt>
    <dgm:pt modelId="{474316CF-B13C-40C5-AD76-1F3FCC0D0338}" type="pres">
      <dgm:prSet presAssocID="{F107934F-6C9C-4F73-A125-95C14B08EB43}" presName="sibTrans" presStyleLbl="sibTrans2D1" presStyleIdx="1" presStyleCnt="11"/>
      <dgm:spPr/>
    </dgm:pt>
    <dgm:pt modelId="{F5677235-44D5-4DAB-AD37-6F564EFFC982}" type="pres">
      <dgm:prSet presAssocID="{F107934F-6C9C-4F73-A125-95C14B08EB43}" presName="connectorText" presStyleLbl="sibTrans2D1" presStyleIdx="1" presStyleCnt="11"/>
      <dgm:spPr/>
    </dgm:pt>
    <dgm:pt modelId="{324FDF05-A19F-4CAE-937E-3DAF0FB0C67E}" type="pres">
      <dgm:prSet presAssocID="{183D1C3C-FD63-4BA7-A5D4-93CAAC6F1C84}" presName="node" presStyleLbl="node1" presStyleIdx="2" presStyleCnt="12">
        <dgm:presLayoutVars>
          <dgm:bulletEnabled val="1"/>
        </dgm:presLayoutVars>
      </dgm:prSet>
      <dgm:spPr/>
    </dgm:pt>
    <dgm:pt modelId="{AADF6D57-CC21-433E-9EA5-8B66E3D62F1C}" type="pres">
      <dgm:prSet presAssocID="{8EA77EB1-F844-4320-9CEE-EE0BE6CCA70D}" presName="sibTrans" presStyleLbl="sibTrans2D1" presStyleIdx="2" presStyleCnt="11"/>
      <dgm:spPr/>
    </dgm:pt>
    <dgm:pt modelId="{F7EA8A64-7DDA-4411-A5F4-4503D025D37F}" type="pres">
      <dgm:prSet presAssocID="{8EA77EB1-F844-4320-9CEE-EE0BE6CCA70D}" presName="connectorText" presStyleLbl="sibTrans2D1" presStyleIdx="2" presStyleCnt="11"/>
      <dgm:spPr/>
    </dgm:pt>
    <dgm:pt modelId="{E9422BC7-9221-4538-A858-81AAD5FDCD14}" type="pres">
      <dgm:prSet presAssocID="{523901A7-D23E-4743-ACDC-24DC0F5216C3}" presName="node" presStyleLbl="node1" presStyleIdx="3" presStyleCnt="12">
        <dgm:presLayoutVars>
          <dgm:bulletEnabled val="1"/>
        </dgm:presLayoutVars>
      </dgm:prSet>
      <dgm:spPr/>
    </dgm:pt>
    <dgm:pt modelId="{A7B26ADA-EA3B-457E-B917-76E54032CDF5}" type="pres">
      <dgm:prSet presAssocID="{9511A68B-C00F-4BC6-969F-AA85C4655DD6}" presName="sibTrans" presStyleLbl="sibTrans2D1" presStyleIdx="3" presStyleCnt="11"/>
      <dgm:spPr/>
    </dgm:pt>
    <dgm:pt modelId="{96B62C8A-E329-4FD4-ABF1-32723209095A}" type="pres">
      <dgm:prSet presAssocID="{9511A68B-C00F-4BC6-969F-AA85C4655DD6}" presName="connectorText" presStyleLbl="sibTrans2D1" presStyleIdx="3" presStyleCnt="11"/>
      <dgm:spPr/>
    </dgm:pt>
    <dgm:pt modelId="{4A088A6C-7FB5-436C-B03D-647A422F1E02}" type="pres">
      <dgm:prSet presAssocID="{0A85036D-2EEE-44FD-B6E5-64E36376ED01}" presName="node" presStyleLbl="node1" presStyleIdx="4" presStyleCnt="12">
        <dgm:presLayoutVars>
          <dgm:bulletEnabled val="1"/>
        </dgm:presLayoutVars>
      </dgm:prSet>
      <dgm:spPr/>
    </dgm:pt>
    <dgm:pt modelId="{928DF5F1-C0A1-4E6C-8DBB-A1C061986417}" type="pres">
      <dgm:prSet presAssocID="{94AA9FD9-CFE7-4094-8E83-39FCEA9A3A14}" presName="sibTrans" presStyleLbl="sibTrans2D1" presStyleIdx="4" presStyleCnt="11"/>
      <dgm:spPr/>
    </dgm:pt>
    <dgm:pt modelId="{90F6D37A-7B5F-4D10-A7DC-E03B4E52AED4}" type="pres">
      <dgm:prSet presAssocID="{94AA9FD9-CFE7-4094-8E83-39FCEA9A3A14}" presName="connectorText" presStyleLbl="sibTrans2D1" presStyleIdx="4" presStyleCnt="11"/>
      <dgm:spPr/>
    </dgm:pt>
    <dgm:pt modelId="{01BACB8B-D4DF-44F3-A6A5-70DA56734202}" type="pres">
      <dgm:prSet presAssocID="{B3489DB1-6A01-4A63-A667-FB6F2A1B3507}" presName="node" presStyleLbl="node1" presStyleIdx="5" presStyleCnt="12">
        <dgm:presLayoutVars>
          <dgm:bulletEnabled val="1"/>
        </dgm:presLayoutVars>
      </dgm:prSet>
      <dgm:spPr/>
    </dgm:pt>
    <dgm:pt modelId="{A3E17532-F4DF-4C15-AEBF-4D710E879ED0}" type="pres">
      <dgm:prSet presAssocID="{42F62D6A-F8EF-4C29-B8F8-65443B5B4392}" presName="sibTrans" presStyleLbl="sibTrans2D1" presStyleIdx="5" presStyleCnt="11"/>
      <dgm:spPr/>
    </dgm:pt>
    <dgm:pt modelId="{C0BC7D10-5117-4BA6-A3C3-B66D21F71988}" type="pres">
      <dgm:prSet presAssocID="{42F62D6A-F8EF-4C29-B8F8-65443B5B4392}" presName="connectorText" presStyleLbl="sibTrans2D1" presStyleIdx="5" presStyleCnt="11"/>
      <dgm:spPr/>
    </dgm:pt>
    <dgm:pt modelId="{E6C62C16-259C-46CC-A38E-00D43B465EEE}" type="pres">
      <dgm:prSet presAssocID="{C7BC84D3-32D8-47FB-95A7-711473472AC7}" presName="node" presStyleLbl="node1" presStyleIdx="6" presStyleCnt="12">
        <dgm:presLayoutVars>
          <dgm:bulletEnabled val="1"/>
        </dgm:presLayoutVars>
      </dgm:prSet>
      <dgm:spPr/>
    </dgm:pt>
    <dgm:pt modelId="{E2A50570-0AC4-42C5-8163-9F159C26B379}" type="pres">
      <dgm:prSet presAssocID="{AE8AA43E-0783-46E2-943B-1A24C29EB85D}" presName="sibTrans" presStyleLbl="sibTrans2D1" presStyleIdx="6" presStyleCnt="11"/>
      <dgm:spPr/>
    </dgm:pt>
    <dgm:pt modelId="{FC8A7696-5F38-49AC-9823-8F15A82DEDE7}" type="pres">
      <dgm:prSet presAssocID="{AE8AA43E-0783-46E2-943B-1A24C29EB85D}" presName="connectorText" presStyleLbl="sibTrans2D1" presStyleIdx="6" presStyleCnt="11"/>
      <dgm:spPr/>
    </dgm:pt>
    <dgm:pt modelId="{6917E40C-DEB2-4D4E-868D-7A4C6047DAA1}" type="pres">
      <dgm:prSet presAssocID="{B16A9E38-E88E-472B-9D87-C3A2D7AC226A}" presName="node" presStyleLbl="node1" presStyleIdx="7" presStyleCnt="12">
        <dgm:presLayoutVars>
          <dgm:bulletEnabled val="1"/>
        </dgm:presLayoutVars>
      </dgm:prSet>
      <dgm:spPr/>
    </dgm:pt>
    <dgm:pt modelId="{47D2E459-A6F1-492D-B4B0-2FEBA68CDAB8}" type="pres">
      <dgm:prSet presAssocID="{62F8F3C1-F4F1-414E-8EBE-D10DFAD282E6}" presName="sibTrans" presStyleLbl="sibTrans2D1" presStyleIdx="7" presStyleCnt="11"/>
      <dgm:spPr/>
    </dgm:pt>
    <dgm:pt modelId="{828185B7-A34E-4DB1-9899-80F87FA9E80A}" type="pres">
      <dgm:prSet presAssocID="{62F8F3C1-F4F1-414E-8EBE-D10DFAD282E6}" presName="connectorText" presStyleLbl="sibTrans2D1" presStyleIdx="7" presStyleCnt="11"/>
      <dgm:spPr/>
    </dgm:pt>
    <dgm:pt modelId="{69414ECB-C81F-47CB-B035-46D703941A6D}" type="pres">
      <dgm:prSet presAssocID="{386A54EB-B197-462D-8FC6-2F2CAB030EDF}" presName="node" presStyleLbl="node1" presStyleIdx="8" presStyleCnt="12">
        <dgm:presLayoutVars>
          <dgm:bulletEnabled val="1"/>
        </dgm:presLayoutVars>
      </dgm:prSet>
      <dgm:spPr/>
    </dgm:pt>
    <dgm:pt modelId="{37C50BB4-5352-49B3-AF2A-7419E52993FF}" type="pres">
      <dgm:prSet presAssocID="{0925493B-E2A3-4640-B2C4-86D215A8441B}" presName="sibTrans" presStyleLbl="sibTrans2D1" presStyleIdx="8" presStyleCnt="11"/>
      <dgm:spPr/>
    </dgm:pt>
    <dgm:pt modelId="{3C32B89F-4A67-438E-A5A9-9EBB30A57C5A}" type="pres">
      <dgm:prSet presAssocID="{0925493B-E2A3-4640-B2C4-86D215A8441B}" presName="connectorText" presStyleLbl="sibTrans2D1" presStyleIdx="8" presStyleCnt="11"/>
      <dgm:spPr/>
    </dgm:pt>
    <dgm:pt modelId="{EDE59490-2613-4C0F-8645-B2C929130B35}" type="pres">
      <dgm:prSet presAssocID="{C022AD38-457F-4613-B715-37CDE0EA9AF3}" presName="node" presStyleLbl="node1" presStyleIdx="9" presStyleCnt="12">
        <dgm:presLayoutVars>
          <dgm:bulletEnabled val="1"/>
        </dgm:presLayoutVars>
      </dgm:prSet>
      <dgm:spPr/>
    </dgm:pt>
    <dgm:pt modelId="{11307CE6-0242-4ACB-A629-6AC58FD7C246}" type="pres">
      <dgm:prSet presAssocID="{B6BD2DEC-3BC6-432A-A85C-9DDEE525F05A}" presName="sibTrans" presStyleLbl="sibTrans2D1" presStyleIdx="9" presStyleCnt="11"/>
      <dgm:spPr/>
    </dgm:pt>
    <dgm:pt modelId="{C5BC1D53-49B5-4DB8-A0FA-888E1B195D6D}" type="pres">
      <dgm:prSet presAssocID="{B6BD2DEC-3BC6-432A-A85C-9DDEE525F05A}" presName="connectorText" presStyleLbl="sibTrans2D1" presStyleIdx="9" presStyleCnt="11"/>
      <dgm:spPr/>
    </dgm:pt>
    <dgm:pt modelId="{1E1556D3-10CC-4BF2-B40B-06A48619DA7E}" type="pres">
      <dgm:prSet presAssocID="{78A10B5C-7AB7-4A81-B58C-3B061236C9B9}" presName="node" presStyleLbl="node1" presStyleIdx="10" presStyleCnt="12">
        <dgm:presLayoutVars>
          <dgm:bulletEnabled val="1"/>
        </dgm:presLayoutVars>
      </dgm:prSet>
      <dgm:spPr/>
    </dgm:pt>
    <dgm:pt modelId="{04E5053D-3271-41DE-AD51-E64E591D9726}" type="pres">
      <dgm:prSet presAssocID="{80B341A1-51A8-44FC-AFEF-2A6A26E93DC2}" presName="sibTrans" presStyleLbl="sibTrans2D1" presStyleIdx="10" presStyleCnt="11"/>
      <dgm:spPr/>
    </dgm:pt>
    <dgm:pt modelId="{CE2E72DE-F0C9-47B5-9560-5AC8071B9146}" type="pres">
      <dgm:prSet presAssocID="{80B341A1-51A8-44FC-AFEF-2A6A26E93DC2}" presName="connectorText" presStyleLbl="sibTrans2D1" presStyleIdx="10" presStyleCnt="11"/>
      <dgm:spPr/>
    </dgm:pt>
    <dgm:pt modelId="{DEA1BF5B-3A3C-460A-A2BE-A0667C5F4F25}" type="pres">
      <dgm:prSet presAssocID="{2C17F0A4-C457-44D7-B91E-7F6ECBB4DACA}" presName="node" presStyleLbl="node1" presStyleIdx="11" presStyleCnt="12">
        <dgm:presLayoutVars>
          <dgm:bulletEnabled val="1"/>
        </dgm:presLayoutVars>
      </dgm:prSet>
      <dgm:spPr/>
    </dgm:pt>
  </dgm:ptLst>
  <dgm:cxnLst>
    <dgm:cxn modelId="{CB3E6E12-B4FA-4DB0-BF21-479D1638A5A8}" type="presOf" srcId="{9511A68B-C00F-4BC6-969F-AA85C4655DD6}" destId="{96B62C8A-E329-4FD4-ABF1-32723209095A}" srcOrd="1" destOrd="0" presId="urn:microsoft.com/office/officeart/2005/8/layout/process5"/>
    <dgm:cxn modelId="{3F7C6F22-CDBB-4FC1-A7EA-844B9717E237}" type="presOf" srcId="{83EBC1E3-B5B5-4C21-82D7-AAE1FFF181FD}" destId="{9EA8ED89-8860-4275-BDD9-5A40B96DAE79}" srcOrd="0" destOrd="0" presId="urn:microsoft.com/office/officeart/2005/8/layout/process5"/>
    <dgm:cxn modelId="{B6A2D327-33C3-4189-AEEA-30BB85F48245}" srcId="{652AF29B-3306-4D4A-84BC-51AE68DDEFAE}" destId="{523901A7-D23E-4743-ACDC-24DC0F5216C3}" srcOrd="3" destOrd="0" parTransId="{DF9401CF-A943-44E3-AAED-31A126C53847}" sibTransId="{9511A68B-C00F-4BC6-969F-AA85C4655DD6}"/>
    <dgm:cxn modelId="{6CA61F2D-1EAF-4178-A81A-1D21EFDB85D7}" type="presOf" srcId="{F107934F-6C9C-4F73-A125-95C14B08EB43}" destId="{F5677235-44D5-4DAB-AD37-6F564EFFC982}" srcOrd="1" destOrd="0" presId="urn:microsoft.com/office/officeart/2005/8/layout/process5"/>
    <dgm:cxn modelId="{77B37A31-2494-4158-98B3-9D1F70305546}" type="presOf" srcId="{94AA9FD9-CFE7-4094-8E83-39FCEA9A3A14}" destId="{90F6D37A-7B5F-4D10-A7DC-E03B4E52AED4}" srcOrd="1" destOrd="0" presId="urn:microsoft.com/office/officeart/2005/8/layout/process5"/>
    <dgm:cxn modelId="{FEDBF436-1D13-4376-BD9B-13F6F91CB259}" type="presOf" srcId="{B3489DB1-6A01-4A63-A667-FB6F2A1B3507}" destId="{01BACB8B-D4DF-44F3-A6A5-70DA56734202}" srcOrd="0" destOrd="0" presId="urn:microsoft.com/office/officeart/2005/8/layout/process5"/>
    <dgm:cxn modelId="{F6F2A63F-1F8A-4A52-9110-37969FBB14D2}" srcId="{652AF29B-3306-4D4A-84BC-51AE68DDEFAE}" destId="{C7BC84D3-32D8-47FB-95A7-711473472AC7}" srcOrd="6" destOrd="0" parTransId="{CD8C9B82-51D9-4ABB-8A15-EC716691A8E9}" sibTransId="{AE8AA43E-0783-46E2-943B-1A24C29EB85D}"/>
    <dgm:cxn modelId="{64935040-FE5D-4132-9A9B-E1FDD52C6293}" type="presOf" srcId="{0925493B-E2A3-4640-B2C4-86D215A8441B}" destId="{37C50BB4-5352-49B3-AF2A-7419E52993FF}" srcOrd="0" destOrd="0" presId="urn:microsoft.com/office/officeart/2005/8/layout/process5"/>
    <dgm:cxn modelId="{E82FA641-22D8-4CF9-95AD-00B5DE1CABF4}" type="presOf" srcId="{AE8AA43E-0783-46E2-943B-1A24C29EB85D}" destId="{E2A50570-0AC4-42C5-8163-9F159C26B379}" srcOrd="0" destOrd="0" presId="urn:microsoft.com/office/officeart/2005/8/layout/process5"/>
    <dgm:cxn modelId="{3BD8AA62-CF63-4DA7-80BA-1287D4CAD25F}" type="presOf" srcId="{78A10B5C-7AB7-4A81-B58C-3B061236C9B9}" destId="{1E1556D3-10CC-4BF2-B40B-06A48619DA7E}" srcOrd="0" destOrd="0" presId="urn:microsoft.com/office/officeart/2005/8/layout/process5"/>
    <dgm:cxn modelId="{E04AB562-F52D-4E56-9C64-B2AE100C3272}" type="presOf" srcId="{183D1C3C-FD63-4BA7-A5D4-93CAAC6F1C84}" destId="{324FDF05-A19F-4CAE-937E-3DAF0FB0C67E}" srcOrd="0" destOrd="0" presId="urn:microsoft.com/office/officeart/2005/8/layout/process5"/>
    <dgm:cxn modelId="{4EBA5C4A-BD13-47C4-B1C0-2D2088DAF583}" type="presOf" srcId="{42F62D6A-F8EF-4C29-B8F8-65443B5B4392}" destId="{A3E17532-F4DF-4C15-AEBF-4D710E879ED0}" srcOrd="0" destOrd="0" presId="urn:microsoft.com/office/officeart/2005/8/layout/process5"/>
    <dgm:cxn modelId="{2C9C1D4B-06CC-4BC6-BA21-6D1A68068AD3}" type="presOf" srcId="{B6BD2DEC-3BC6-432A-A85C-9DDEE525F05A}" destId="{11307CE6-0242-4ACB-A629-6AC58FD7C246}" srcOrd="0" destOrd="0" presId="urn:microsoft.com/office/officeart/2005/8/layout/process5"/>
    <dgm:cxn modelId="{75421971-0463-485D-B3DC-113541915BC0}" type="presOf" srcId="{B16A9E38-E88E-472B-9D87-C3A2D7AC226A}" destId="{6917E40C-DEB2-4D4E-868D-7A4C6047DAA1}" srcOrd="0" destOrd="0" presId="urn:microsoft.com/office/officeart/2005/8/layout/process5"/>
    <dgm:cxn modelId="{C250A077-3482-4BC5-8496-85DDF0DBB823}" type="presOf" srcId="{8EA77EB1-F844-4320-9CEE-EE0BE6CCA70D}" destId="{F7EA8A64-7DDA-4411-A5F4-4503D025D37F}" srcOrd="1" destOrd="0" presId="urn:microsoft.com/office/officeart/2005/8/layout/process5"/>
    <dgm:cxn modelId="{D87D0F78-2EBA-4986-9751-35710529E965}" type="presOf" srcId="{83EBC1E3-B5B5-4C21-82D7-AAE1FFF181FD}" destId="{11478057-F45C-4E11-B7B8-CA2AB9A1E694}" srcOrd="1" destOrd="0" presId="urn:microsoft.com/office/officeart/2005/8/layout/process5"/>
    <dgm:cxn modelId="{732FE258-61A0-47E1-A10D-E2484D88E813}" type="presOf" srcId="{F107934F-6C9C-4F73-A125-95C14B08EB43}" destId="{474316CF-B13C-40C5-AD76-1F3FCC0D0338}" srcOrd="0" destOrd="0" presId="urn:microsoft.com/office/officeart/2005/8/layout/process5"/>
    <dgm:cxn modelId="{94BB127B-07C0-4F57-B011-02ECFAD62F03}" type="presOf" srcId="{42F62D6A-F8EF-4C29-B8F8-65443B5B4392}" destId="{C0BC7D10-5117-4BA6-A3C3-B66D21F71988}" srcOrd="1" destOrd="0" presId="urn:microsoft.com/office/officeart/2005/8/layout/process5"/>
    <dgm:cxn modelId="{CA231886-58A2-4A33-A459-A993BECB30CF}" type="presOf" srcId="{C7BC84D3-32D8-47FB-95A7-711473472AC7}" destId="{E6C62C16-259C-46CC-A38E-00D43B465EEE}" srcOrd="0" destOrd="0" presId="urn:microsoft.com/office/officeart/2005/8/layout/process5"/>
    <dgm:cxn modelId="{5199B287-A581-471A-B781-8BE0CB63B9B4}" srcId="{652AF29B-3306-4D4A-84BC-51AE68DDEFAE}" destId="{B3489DB1-6A01-4A63-A667-FB6F2A1B3507}" srcOrd="5" destOrd="0" parTransId="{BE6028DA-BF41-4512-BCA4-A145A4340876}" sibTransId="{42F62D6A-F8EF-4C29-B8F8-65443B5B4392}"/>
    <dgm:cxn modelId="{8000A88D-F4E7-44E9-B4FE-6C1E504379BF}" srcId="{652AF29B-3306-4D4A-84BC-51AE68DDEFAE}" destId="{2C17F0A4-C457-44D7-B91E-7F6ECBB4DACA}" srcOrd="11" destOrd="0" parTransId="{0A1F788D-878A-4683-B582-43F31B1C1573}" sibTransId="{06A40863-46B0-4C6C-8FAE-1408A3D768A9}"/>
    <dgm:cxn modelId="{B929278E-E353-41CE-B256-7F743291FDC8}" srcId="{652AF29B-3306-4D4A-84BC-51AE68DDEFAE}" destId="{0A85036D-2EEE-44FD-B6E5-64E36376ED01}" srcOrd="4" destOrd="0" parTransId="{9B5CFCAE-FF84-4702-B8F9-E8B1DB29C4E1}" sibTransId="{94AA9FD9-CFE7-4094-8E83-39FCEA9A3A14}"/>
    <dgm:cxn modelId="{97D65C90-E534-428F-93C6-8CBDF8B5BF94}" type="presOf" srcId="{4A43AE29-06F7-426C-B714-B6A18BEA7913}" destId="{DB88BBD6-8CCD-4ABF-A7B6-28D54CCA694C}" srcOrd="0" destOrd="0" presId="urn:microsoft.com/office/officeart/2005/8/layout/process5"/>
    <dgm:cxn modelId="{6E7B7E90-8523-4479-9E68-6CECEF4CD915}" type="presOf" srcId="{8EA77EB1-F844-4320-9CEE-EE0BE6CCA70D}" destId="{AADF6D57-CC21-433E-9EA5-8B66E3D62F1C}" srcOrd="0" destOrd="0" presId="urn:microsoft.com/office/officeart/2005/8/layout/process5"/>
    <dgm:cxn modelId="{9E70A991-7845-418F-97EB-90AA1B39801F}" type="presOf" srcId="{5BE2BD95-83D9-49CF-B7DB-66EFF11619E9}" destId="{4DC03396-4839-41B1-9E74-1C1F460E056C}" srcOrd="0" destOrd="0" presId="urn:microsoft.com/office/officeart/2005/8/layout/process5"/>
    <dgm:cxn modelId="{49DA72A3-DADE-4830-A0A0-932653ED48DE}" srcId="{652AF29B-3306-4D4A-84BC-51AE68DDEFAE}" destId="{183D1C3C-FD63-4BA7-A5D4-93CAAC6F1C84}" srcOrd="2" destOrd="0" parTransId="{AC8AA630-5CA4-48ED-84D2-C68B3603BB3F}" sibTransId="{8EA77EB1-F844-4320-9CEE-EE0BE6CCA70D}"/>
    <dgm:cxn modelId="{078DB0B0-1E3D-40E2-BCA8-F4F5FE7FFFCE}" type="presOf" srcId="{9511A68B-C00F-4BC6-969F-AA85C4655DD6}" destId="{A7B26ADA-EA3B-457E-B917-76E54032CDF5}" srcOrd="0" destOrd="0" presId="urn:microsoft.com/office/officeart/2005/8/layout/process5"/>
    <dgm:cxn modelId="{1563EAB0-A02D-4732-B696-B04F653D6CB4}" type="presOf" srcId="{0A85036D-2EEE-44FD-B6E5-64E36376ED01}" destId="{4A088A6C-7FB5-436C-B03D-647A422F1E02}" srcOrd="0" destOrd="0" presId="urn:microsoft.com/office/officeart/2005/8/layout/process5"/>
    <dgm:cxn modelId="{EE81F0B3-A99B-4E4E-8C32-3D3071667E5A}" type="presOf" srcId="{94AA9FD9-CFE7-4094-8E83-39FCEA9A3A14}" destId="{928DF5F1-C0A1-4E6C-8DBB-A1C061986417}" srcOrd="0" destOrd="0" presId="urn:microsoft.com/office/officeart/2005/8/layout/process5"/>
    <dgm:cxn modelId="{B4DB64B4-6629-413E-8C43-F1367F3EB225}" type="presOf" srcId="{80B341A1-51A8-44FC-AFEF-2A6A26E93DC2}" destId="{CE2E72DE-F0C9-47B5-9560-5AC8071B9146}" srcOrd="1" destOrd="0" presId="urn:microsoft.com/office/officeart/2005/8/layout/process5"/>
    <dgm:cxn modelId="{F0D8BAB8-8A7B-4CCB-925E-F02037413E53}" srcId="{652AF29B-3306-4D4A-84BC-51AE68DDEFAE}" destId="{4A43AE29-06F7-426C-B714-B6A18BEA7913}" srcOrd="0" destOrd="0" parTransId="{D4EAA795-22B8-464C-BD86-3D61B8E38193}" sibTransId="{83EBC1E3-B5B5-4C21-82D7-AAE1FFF181FD}"/>
    <dgm:cxn modelId="{4E8241C4-8684-4FFC-AB94-73D3494CEE83}" type="presOf" srcId="{523901A7-D23E-4743-ACDC-24DC0F5216C3}" destId="{E9422BC7-9221-4538-A858-81AAD5FDCD14}" srcOrd="0" destOrd="0" presId="urn:microsoft.com/office/officeart/2005/8/layout/process5"/>
    <dgm:cxn modelId="{5F6DC0C8-1214-4CDF-AD81-CEF431C4EAEC}" type="presOf" srcId="{0925493B-E2A3-4640-B2C4-86D215A8441B}" destId="{3C32B89F-4A67-438E-A5A9-9EBB30A57C5A}" srcOrd="1" destOrd="0" presId="urn:microsoft.com/office/officeart/2005/8/layout/process5"/>
    <dgm:cxn modelId="{2F4822CD-1C78-4119-8722-97411A4C1DED}" type="presOf" srcId="{80B341A1-51A8-44FC-AFEF-2A6A26E93DC2}" destId="{04E5053D-3271-41DE-AD51-E64E591D9726}" srcOrd="0" destOrd="0" presId="urn:microsoft.com/office/officeart/2005/8/layout/process5"/>
    <dgm:cxn modelId="{09DFFBCF-D845-498B-AEF3-40305C263968}" type="presOf" srcId="{B6BD2DEC-3BC6-432A-A85C-9DDEE525F05A}" destId="{C5BC1D53-49B5-4DB8-A0FA-888E1B195D6D}" srcOrd="1" destOrd="0" presId="urn:microsoft.com/office/officeart/2005/8/layout/process5"/>
    <dgm:cxn modelId="{021C9DD3-9B99-475D-99EE-936DA1FCE163}" srcId="{652AF29B-3306-4D4A-84BC-51AE68DDEFAE}" destId="{B16A9E38-E88E-472B-9D87-C3A2D7AC226A}" srcOrd="7" destOrd="0" parTransId="{C97E998D-C1F7-4B55-9377-DCB2407CC106}" sibTransId="{62F8F3C1-F4F1-414E-8EBE-D10DFAD282E6}"/>
    <dgm:cxn modelId="{94AAD5D5-836B-4217-AF93-9ED4FFF13A90}" srcId="{652AF29B-3306-4D4A-84BC-51AE68DDEFAE}" destId="{C022AD38-457F-4613-B715-37CDE0EA9AF3}" srcOrd="9" destOrd="0" parTransId="{E3E44CE0-74C2-4D69-B14A-1842856F74F4}" sibTransId="{B6BD2DEC-3BC6-432A-A85C-9DDEE525F05A}"/>
    <dgm:cxn modelId="{5AB12CDA-576A-4B26-BFDA-5C64215B8A65}" type="presOf" srcId="{C022AD38-457F-4613-B715-37CDE0EA9AF3}" destId="{EDE59490-2613-4C0F-8645-B2C929130B35}" srcOrd="0" destOrd="0" presId="urn:microsoft.com/office/officeart/2005/8/layout/process5"/>
    <dgm:cxn modelId="{38A402DE-3B26-47C4-B9F2-3A268A5366E7}" srcId="{652AF29B-3306-4D4A-84BC-51AE68DDEFAE}" destId="{78A10B5C-7AB7-4A81-B58C-3B061236C9B9}" srcOrd="10" destOrd="0" parTransId="{6A2EF89B-6D17-416E-B88E-A1CC374156BB}" sibTransId="{80B341A1-51A8-44FC-AFEF-2A6A26E93DC2}"/>
    <dgm:cxn modelId="{084F55DF-8A40-4F9A-BE5C-13956385EC27}" type="presOf" srcId="{2C17F0A4-C457-44D7-B91E-7F6ECBB4DACA}" destId="{DEA1BF5B-3A3C-460A-A2BE-A0667C5F4F25}" srcOrd="0" destOrd="0" presId="urn:microsoft.com/office/officeart/2005/8/layout/process5"/>
    <dgm:cxn modelId="{91215BE2-099F-4494-B87D-F183C7DB575B}" type="presOf" srcId="{652AF29B-3306-4D4A-84BC-51AE68DDEFAE}" destId="{3D1089F7-5398-47F6-8179-0A70F6CE73DB}" srcOrd="0" destOrd="0" presId="urn:microsoft.com/office/officeart/2005/8/layout/process5"/>
    <dgm:cxn modelId="{7E0442E2-FA27-41B8-BF61-9816FCF4CF58}" type="presOf" srcId="{62F8F3C1-F4F1-414E-8EBE-D10DFAD282E6}" destId="{47D2E459-A6F1-492D-B4B0-2FEBA68CDAB8}" srcOrd="0" destOrd="0" presId="urn:microsoft.com/office/officeart/2005/8/layout/process5"/>
    <dgm:cxn modelId="{3733EDE8-5F64-409B-B5AD-ECBF06C76BA3}" srcId="{652AF29B-3306-4D4A-84BC-51AE68DDEFAE}" destId="{5BE2BD95-83D9-49CF-B7DB-66EFF11619E9}" srcOrd="1" destOrd="0" parTransId="{3D5FBEB2-55ED-4768-BD92-AB6DA3910194}" sibTransId="{F107934F-6C9C-4F73-A125-95C14B08EB43}"/>
    <dgm:cxn modelId="{A1E486EC-7FCE-4B8F-B0A8-D29539B7DA6F}" srcId="{652AF29B-3306-4D4A-84BC-51AE68DDEFAE}" destId="{386A54EB-B197-462D-8FC6-2F2CAB030EDF}" srcOrd="8" destOrd="0" parTransId="{3DB22914-16DE-4754-B49D-FBDA9C2CBB6D}" sibTransId="{0925493B-E2A3-4640-B2C4-86D215A8441B}"/>
    <dgm:cxn modelId="{634707EE-BE86-4913-BF2A-BAE22C5356DD}" type="presOf" srcId="{AE8AA43E-0783-46E2-943B-1A24C29EB85D}" destId="{FC8A7696-5F38-49AC-9823-8F15A82DEDE7}" srcOrd="1" destOrd="0" presId="urn:microsoft.com/office/officeart/2005/8/layout/process5"/>
    <dgm:cxn modelId="{6490C3F9-F342-4B11-8733-C6056F1BB53D}" type="presOf" srcId="{62F8F3C1-F4F1-414E-8EBE-D10DFAD282E6}" destId="{828185B7-A34E-4DB1-9899-80F87FA9E80A}" srcOrd="1" destOrd="0" presId="urn:microsoft.com/office/officeart/2005/8/layout/process5"/>
    <dgm:cxn modelId="{F246A1FB-D0D3-4D3D-B2D6-7261677E5B8D}" type="presOf" srcId="{386A54EB-B197-462D-8FC6-2F2CAB030EDF}" destId="{69414ECB-C81F-47CB-B035-46D703941A6D}" srcOrd="0" destOrd="0" presId="urn:microsoft.com/office/officeart/2005/8/layout/process5"/>
    <dgm:cxn modelId="{F50B0E56-2FC3-4C9E-844B-6ECADEF37821}" type="presParOf" srcId="{3D1089F7-5398-47F6-8179-0A70F6CE73DB}" destId="{DB88BBD6-8CCD-4ABF-A7B6-28D54CCA694C}" srcOrd="0" destOrd="0" presId="urn:microsoft.com/office/officeart/2005/8/layout/process5"/>
    <dgm:cxn modelId="{0B5DC3FB-AFC7-4B12-B3DE-6CA1DE98A029}" type="presParOf" srcId="{3D1089F7-5398-47F6-8179-0A70F6CE73DB}" destId="{9EA8ED89-8860-4275-BDD9-5A40B96DAE79}" srcOrd="1" destOrd="0" presId="urn:microsoft.com/office/officeart/2005/8/layout/process5"/>
    <dgm:cxn modelId="{4AAB4DB3-C9ED-4838-A998-C5CA7B40BCA2}" type="presParOf" srcId="{9EA8ED89-8860-4275-BDD9-5A40B96DAE79}" destId="{11478057-F45C-4E11-B7B8-CA2AB9A1E694}" srcOrd="0" destOrd="0" presId="urn:microsoft.com/office/officeart/2005/8/layout/process5"/>
    <dgm:cxn modelId="{D156B664-CBE8-4BE3-BCBC-A294B4E826E3}" type="presParOf" srcId="{3D1089F7-5398-47F6-8179-0A70F6CE73DB}" destId="{4DC03396-4839-41B1-9E74-1C1F460E056C}" srcOrd="2" destOrd="0" presId="urn:microsoft.com/office/officeart/2005/8/layout/process5"/>
    <dgm:cxn modelId="{6CFC7546-F0CF-4BBC-98E6-CDEC0BF20CFD}" type="presParOf" srcId="{3D1089F7-5398-47F6-8179-0A70F6CE73DB}" destId="{474316CF-B13C-40C5-AD76-1F3FCC0D0338}" srcOrd="3" destOrd="0" presId="urn:microsoft.com/office/officeart/2005/8/layout/process5"/>
    <dgm:cxn modelId="{5796081D-B8E5-4D31-B79E-A218E5ECCEE5}" type="presParOf" srcId="{474316CF-B13C-40C5-AD76-1F3FCC0D0338}" destId="{F5677235-44D5-4DAB-AD37-6F564EFFC982}" srcOrd="0" destOrd="0" presId="urn:microsoft.com/office/officeart/2005/8/layout/process5"/>
    <dgm:cxn modelId="{C4E98397-E961-445B-91C4-D657CB082F15}" type="presParOf" srcId="{3D1089F7-5398-47F6-8179-0A70F6CE73DB}" destId="{324FDF05-A19F-4CAE-937E-3DAF0FB0C67E}" srcOrd="4" destOrd="0" presId="urn:microsoft.com/office/officeart/2005/8/layout/process5"/>
    <dgm:cxn modelId="{D76B63FB-314D-4BBE-8320-936160833DE0}" type="presParOf" srcId="{3D1089F7-5398-47F6-8179-0A70F6CE73DB}" destId="{AADF6D57-CC21-433E-9EA5-8B66E3D62F1C}" srcOrd="5" destOrd="0" presId="urn:microsoft.com/office/officeart/2005/8/layout/process5"/>
    <dgm:cxn modelId="{4C936016-3A76-4DE4-A3C8-1C258106A09B}" type="presParOf" srcId="{AADF6D57-CC21-433E-9EA5-8B66E3D62F1C}" destId="{F7EA8A64-7DDA-4411-A5F4-4503D025D37F}" srcOrd="0" destOrd="0" presId="urn:microsoft.com/office/officeart/2005/8/layout/process5"/>
    <dgm:cxn modelId="{01B02406-D5AC-4AA3-B210-A12A86365828}" type="presParOf" srcId="{3D1089F7-5398-47F6-8179-0A70F6CE73DB}" destId="{E9422BC7-9221-4538-A858-81AAD5FDCD14}" srcOrd="6" destOrd="0" presId="urn:microsoft.com/office/officeart/2005/8/layout/process5"/>
    <dgm:cxn modelId="{A3A4CCC9-8CFA-46F8-A8F5-29004082FA73}" type="presParOf" srcId="{3D1089F7-5398-47F6-8179-0A70F6CE73DB}" destId="{A7B26ADA-EA3B-457E-B917-76E54032CDF5}" srcOrd="7" destOrd="0" presId="urn:microsoft.com/office/officeart/2005/8/layout/process5"/>
    <dgm:cxn modelId="{D7F7BC06-8D43-481F-A12F-2BDEBDD31DE8}" type="presParOf" srcId="{A7B26ADA-EA3B-457E-B917-76E54032CDF5}" destId="{96B62C8A-E329-4FD4-ABF1-32723209095A}" srcOrd="0" destOrd="0" presId="urn:microsoft.com/office/officeart/2005/8/layout/process5"/>
    <dgm:cxn modelId="{06427E29-3592-44F9-869A-60A1AF084D46}" type="presParOf" srcId="{3D1089F7-5398-47F6-8179-0A70F6CE73DB}" destId="{4A088A6C-7FB5-436C-B03D-647A422F1E02}" srcOrd="8" destOrd="0" presId="urn:microsoft.com/office/officeart/2005/8/layout/process5"/>
    <dgm:cxn modelId="{ADC74ADF-A010-4852-8538-2B2D78BADFFC}" type="presParOf" srcId="{3D1089F7-5398-47F6-8179-0A70F6CE73DB}" destId="{928DF5F1-C0A1-4E6C-8DBB-A1C061986417}" srcOrd="9" destOrd="0" presId="urn:microsoft.com/office/officeart/2005/8/layout/process5"/>
    <dgm:cxn modelId="{5596441E-0531-4501-AD9B-B391ACE690A4}" type="presParOf" srcId="{928DF5F1-C0A1-4E6C-8DBB-A1C061986417}" destId="{90F6D37A-7B5F-4D10-A7DC-E03B4E52AED4}" srcOrd="0" destOrd="0" presId="urn:microsoft.com/office/officeart/2005/8/layout/process5"/>
    <dgm:cxn modelId="{0C49E438-606D-4D30-9DAB-A9E89054BCB9}" type="presParOf" srcId="{3D1089F7-5398-47F6-8179-0A70F6CE73DB}" destId="{01BACB8B-D4DF-44F3-A6A5-70DA56734202}" srcOrd="10" destOrd="0" presId="urn:microsoft.com/office/officeart/2005/8/layout/process5"/>
    <dgm:cxn modelId="{E112DE14-5716-457C-8C11-C363C29291A4}" type="presParOf" srcId="{3D1089F7-5398-47F6-8179-0A70F6CE73DB}" destId="{A3E17532-F4DF-4C15-AEBF-4D710E879ED0}" srcOrd="11" destOrd="0" presId="urn:microsoft.com/office/officeart/2005/8/layout/process5"/>
    <dgm:cxn modelId="{12223ABC-35E7-4A49-A9F7-FCD2BD9EA029}" type="presParOf" srcId="{A3E17532-F4DF-4C15-AEBF-4D710E879ED0}" destId="{C0BC7D10-5117-4BA6-A3C3-B66D21F71988}" srcOrd="0" destOrd="0" presId="urn:microsoft.com/office/officeart/2005/8/layout/process5"/>
    <dgm:cxn modelId="{BC1930FA-7755-48A0-93EC-2DB2A94B83A7}" type="presParOf" srcId="{3D1089F7-5398-47F6-8179-0A70F6CE73DB}" destId="{E6C62C16-259C-46CC-A38E-00D43B465EEE}" srcOrd="12" destOrd="0" presId="urn:microsoft.com/office/officeart/2005/8/layout/process5"/>
    <dgm:cxn modelId="{E1ADACFE-E273-459B-8214-8C0C30928D11}" type="presParOf" srcId="{3D1089F7-5398-47F6-8179-0A70F6CE73DB}" destId="{E2A50570-0AC4-42C5-8163-9F159C26B379}" srcOrd="13" destOrd="0" presId="urn:microsoft.com/office/officeart/2005/8/layout/process5"/>
    <dgm:cxn modelId="{BE02C56D-7EA3-4D67-A349-1C4492E2CA22}" type="presParOf" srcId="{E2A50570-0AC4-42C5-8163-9F159C26B379}" destId="{FC8A7696-5F38-49AC-9823-8F15A82DEDE7}" srcOrd="0" destOrd="0" presId="urn:microsoft.com/office/officeart/2005/8/layout/process5"/>
    <dgm:cxn modelId="{25A6575A-1B37-4A1D-8DDE-7DBD7045A4B1}" type="presParOf" srcId="{3D1089F7-5398-47F6-8179-0A70F6CE73DB}" destId="{6917E40C-DEB2-4D4E-868D-7A4C6047DAA1}" srcOrd="14" destOrd="0" presId="urn:microsoft.com/office/officeart/2005/8/layout/process5"/>
    <dgm:cxn modelId="{242A2F42-6214-482B-AF68-2ED75FE58D4D}" type="presParOf" srcId="{3D1089F7-5398-47F6-8179-0A70F6CE73DB}" destId="{47D2E459-A6F1-492D-B4B0-2FEBA68CDAB8}" srcOrd="15" destOrd="0" presId="urn:microsoft.com/office/officeart/2005/8/layout/process5"/>
    <dgm:cxn modelId="{47521E2E-4F72-4574-905A-0B713E5AB1A0}" type="presParOf" srcId="{47D2E459-A6F1-492D-B4B0-2FEBA68CDAB8}" destId="{828185B7-A34E-4DB1-9899-80F87FA9E80A}" srcOrd="0" destOrd="0" presId="urn:microsoft.com/office/officeart/2005/8/layout/process5"/>
    <dgm:cxn modelId="{CB3B163E-64EF-427B-89B3-F266A0C50818}" type="presParOf" srcId="{3D1089F7-5398-47F6-8179-0A70F6CE73DB}" destId="{69414ECB-C81F-47CB-B035-46D703941A6D}" srcOrd="16" destOrd="0" presId="urn:microsoft.com/office/officeart/2005/8/layout/process5"/>
    <dgm:cxn modelId="{A9E7D5BC-15AC-43AB-B788-6EADE95873CA}" type="presParOf" srcId="{3D1089F7-5398-47F6-8179-0A70F6CE73DB}" destId="{37C50BB4-5352-49B3-AF2A-7419E52993FF}" srcOrd="17" destOrd="0" presId="urn:microsoft.com/office/officeart/2005/8/layout/process5"/>
    <dgm:cxn modelId="{D4BD9773-A331-40B1-BDED-E524064B9D82}" type="presParOf" srcId="{37C50BB4-5352-49B3-AF2A-7419E52993FF}" destId="{3C32B89F-4A67-438E-A5A9-9EBB30A57C5A}" srcOrd="0" destOrd="0" presId="urn:microsoft.com/office/officeart/2005/8/layout/process5"/>
    <dgm:cxn modelId="{749698AB-3F92-4E6C-B2F2-B98D3836D3EB}" type="presParOf" srcId="{3D1089F7-5398-47F6-8179-0A70F6CE73DB}" destId="{EDE59490-2613-4C0F-8645-B2C929130B35}" srcOrd="18" destOrd="0" presId="urn:microsoft.com/office/officeart/2005/8/layout/process5"/>
    <dgm:cxn modelId="{89FAA521-9B03-4D89-8F51-D02B3048167A}" type="presParOf" srcId="{3D1089F7-5398-47F6-8179-0A70F6CE73DB}" destId="{11307CE6-0242-4ACB-A629-6AC58FD7C246}" srcOrd="19" destOrd="0" presId="urn:microsoft.com/office/officeart/2005/8/layout/process5"/>
    <dgm:cxn modelId="{299DBBC5-9ABE-42F5-8F45-D6A6E6B69A8D}" type="presParOf" srcId="{11307CE6-0242-4ACB-A629-6AC58FD7C246}" destId="{C5BC1D53-49B5-4DB8-A0FA-888E1B195D6D}" srcOrd="0" destOrd="0" presId="urn:microsoft.com/office/officeart/2005/8/layout/process5"/>
    <dgm:cxn modelId="{AA5C2C45-9EA5-4D81-9643-BF4E39ED3E54}" type="presParOf" srcId="{3D1089F7-5398-47F6-8179-0A70F6CE73DB}" destId="{1E1556D3-10CC-4BF2-B40B-06A48619DA7E}" srcOrd="20" destOrd="0" presId="urn:microsoft.com/office/officeart/2005/8/layout/process5"/>
    <dgm:cxn modelId="{DEE0FFE8-41E1-47BE-9F9A-A44BC869E726}" type="presParOf" srcId="{3D1089F7-5398-47F6-8179-0A70F6CE73DB}" destId="{04E5053D-3271-41DE-AD51-E64E591D9726}" srcOrd="21" destOrd="0" presId="urn:microsoft.com/office/officeart/2005/8/layout/process5"/>
    <dgm:cxn modelId="{CAFE27B7-A28D-4A92-A12D-2244CFC59197}" type="presParOf" srcId="{04E5053D-3271-41DE-AD51-E64E591D9726}" destId="{CE2E72DE-F0C9-47B5-9560-5AC8071B9146}" srcOrd="0" destOrd="0" presId="urn:microsoft.com/office/officeart/2005/8/layout/process5"/>
    <dgm:cxn modelId="{C41BF694-430C-4286-B14A-7B2E54CAFA7E}" type="presParOf" srcId="{3D1089F7-5398-47F6-8179-0A70F6CE73DB}" destId="{DEA1BF5B-3A3C-460A-A2BE-A0667C5F4F25}" srcOrd="2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140E97-061A-4E47-874D-D4C2331F8D67}" type="doc">
      <dgm:prSet loTypeId="urn:microsoft.com/office/officeart/2008/layout/HorizontalMultiLevelHierarchy" loCatId="hierarchy" qsTypeId="urn:microsoft.com/office/officeart/2005/8/quickstyle/simple3" qsCatId="simple" csTypeId="urn:microsoft.com/office/officeart/2005/8/colors/accent1_1" csCatId="accent1" phldr="1"/>
      <dgm:spPr/>
      <dgm:t>
        <a:bodyPr/>
        <a:lstStyle/>
        <a:p>
          <a:endParaRPr lang="es-EC"/>
        </a:p>
      </dgm:t>
    </dgm:pt>
    <dgm:pt modelId="{8B99CA8A-752D-4869-8F50-B0D02915A76E}">
      <dgm:prSet phldrT="[Texto]"/>
      <dgm:spPr/>
      <dgm:t>
        <a:bodyPr/>
        <a:lstStyle/>
        <a:p>
          <a:r>
            <a:rPr lang="es-ES" b="1" dirty="0">
              <a:latin typeface="Times New Roman" panose="02020603050405020304" pitchFamily="18" charset="0"/>
              <a:cs typeface="Times New Roman" panose="02020603050405020304" pitchFamily="18" charset="0"/>
            </a:rPr>
            <a:t>Delimitación</a:t>
          </a:r>
          <a:endParaRPr lang="es-EC" dirty="0">
            <a:latin typeface="Times New Roman" panose="02020603050405020304" pitchFamily="18" charset="0"/>
            <a:cs typeface="Times New Roman" panose="02020603050405020304" pitchFamily="18" charset="0"/>
          </a:endParaRPr>
        </a:p>
      </dgm:t>
    </dgm:pt>
    <dgm:pt modelId="{ECEE31A8-0318-4D60-90CF-4017FC6203D4}" type="parTrans" cxnId="{AB4F8601-F0B5-4988-9B46-C8F50D9FE41A}">
      <dgm:prSet/>
      <dgm:spPr/>
      <dgm:t>
        <a:bodyPr/>
        <a:lstStyle/>
        <a:p>
          <a:endParaRPr lang="es-EC">
            <a:latin typeface="Times New Roman" panose="02020603050405020304" pitchFamily="18" charset="0"/>
            <a:cs typeface="Times New Roman" panose="02020603050405020304" pitchFamily="18" charset="0"/>
          </a:endParaRPr>
        </a:p>
      </dgm:t>
    </dgm:pt>
    <dgm:pt modelId="{090F1018-5CB4-46E3-AE2D-1652546B84F5}" type="sibTrans" cxnId="{AB4F8601-F0B5-4988-9B46-C8F50D9FE41A}">
      <dgm:prSet/>
      <dgm:spPr/>
      <dgm:t>
        <a:bodyPr/>
        <a:lstStyle/>
        <a:p>
          <a:endParaRPr lang="es-EC">
            <a:latin typeface="Times New Roman" panose="02020603050405020304" pitchFamily="18" charset="0"/>
            <a:cs typeface="Times New Roman" panose="02020603050405020304" pitchFamily="18" charset="0"/>
          </a:endParaRPr>
        </a:p>
      </dgm:t>
    </dgm:pt>
    <dgm:pt modelId="{8AB2E63D-5D39-4357-9C4E-4E6B3DA229CE}">
      <dgm:prSet phldrT="[Texto]"/>
      <dgm:spPr/>
      <dgm:t>
        <a:bodyPr/>
        <a:lstStyle/>
        <a:p>
          <a:pPr algn="just"/>
          <a:r>
            <a:rPr lang="es-EC" dirty="0">
              <a:latin typeface="Times New Roman" panose="02020603050405020304" pitchFamily="18" charset="0"/>
              <a:cs typeface="Times New Roman" panose="02020603050405020304" pitchFamily="18" charset="0"/>
            </a:rPr>
            <a:t>Compañías Nacionales</a:t>
          </a:r>
        </a:p>
      </dgm:t>
    </dgm:pt>
    <dgm:pt modelId="{888F18BA-2E72-4A22-BEBB-69B5691168C3}" type="parTrans" cxnId="{6D0BB0DB-CF09-4336-B710-A81DD33C0C05}">
      <dgm:prSet/>
      <dgm:spPr/>
      <dgm:t>
        <a:bodyPr/>
        <a:lstStyle/>
        <a:p>
          <a:endParaRPr lang="es-EC" dirty="0">
            <a:latin typeface="Times New Roman" panose="02020603050405020304" pitchFamily="18" charset="0"/>
            <a:cs typeface="Times New Roman" panose="02020603050405020304" pitchFamily="18" charset="0"/>
          </a:endParaRPr>
        </a:p>
      </dgm:t>
    </dgm:pt>
    <dgm:pt modelId="{A75ACA30-A355-4705-B7DE-E0FD7D422C04}" type="sibTrans" cxnId="{6D0BB0DB-CF09-4336-B710-A81DD33C0C05}">
      <dgm:prSet/>
      <dgm:spPr/>
      <dgm:t>
        <a:bodyPr/>
        <a:lstStyle/>
        <a:p>
          <a:endParaRPr lang="es-EC">
            <a:latin typeface="Times New Roman" panose="02020603050405020304" pitchFamily="18" charset="0"/>
            <a:cs typeface="Times New Roman" panose="02020603050405020304" pitchFamily="18" charset="0"/>
          </a:endParaRPr>
        </a:p>
      </dgm:t>
    </dgm:pt>
    <dgm:pt modelId="{734D15EC-6991-4A99-8CFB-845470675F6D}">
      <dgm:prSet phldrT="[Texto]"/>
      <dgm:spPr/>
      <dgm:t>
        <a:bodyPr/>
        <a:lstStyle/>
        <a:p>
          <a:pPr algn="just"/>
          <a:r>
            <a:rPr lang="es-EC" dirty="0">
              <a:latin typeface="Times New Roman" panose="02020603050405020304" pitchFamily="18" charset="0"/>
              <a:cs typeface="Times New Roman" panose="02020603050405020304" pitchFamily="18" charset="0"/>
            </a:rPr>
            <a:t>Domiciliadas en la Ciudad de Quito</a:t>
          </a:r>
        </a:p>
      </dgm:t>
    </dgm:pt>
    <dgm:pt modelId="{DE7E7D1F-C0CE-4906-865B-D8CC91721E01}" type="parTrans" cxnId="{06EE0A15-DF03-49A0-8E66-68FA1A015A25}">
      <dgm:prSet/>
      <dgm:spPr/>
      <dgm:t>
        <a:bodyPr/>
        <a:lstStyle/>
        <a:p>
          <a:endParaRPr lang="es-EC" dirty="0">
            <a:latin typeface="Times New Roman" panose="02020603050405020304" pitchFamily="18" charset="0"/>
            <a:cs typeface="Times New Roman" panose="02020603050405020304" pitchFamily="18" charset="0"/>
          </a:endParaRPr>
        </a:p>
      </dgm:t>
    </dgm:pt>
    <dgm:pt modelId="{096E1D2A-86AF-49A1-905E-DFE6AA9429B0}" type="sibTrans" cxnId="{06EE0A15-DF03-49A0-8E66-68FA1A015A25}">
      <dgm:prSet/>
      <dgm:spPr/>
      <dgm:t>
        <a:bodyPr/>
        <a:lstStyle/>
        <a:p>
          <a:endParaRPr lang="es-EC">
            <a:latin typeface="Times New Roman" panose="02020603050405020304" pitchFamily="18" charset="0"/>
            <a:cs typeface="Times New Roman" panose="02020603050405020304" pitchFamily="18" charset="0"/>
          </a:endParaRPr>
        </a:p>
      </dgm:t>
    </dgm:pt>
    <dgm:pt modelId="{2A9B9CE1-5A09-477E-8B3E-AD6F0C8F170D}">
      <dgm:prSet phldrT="[Texto]"/>
      <dgm:spPr/>
      <dgm:t>
        <a:bodyPr/>
        <a:lstStyle/>
        <a:p>
          <a:pPr algn="just"/>
          <a:r>
            <a:rPr lang="es-EC" dirty="0">
              <a:latin typeface="Times New Roman" panose="02020603050405020304" pitchFamily="18" charset="0"/>
              <a:cs typeface="Times New Roman" panose="02020603050405020304" pitchFamily="18" charset="0"/>
            </a:rPr>
            <a:t>Certificación en Sistemas de Gestión ISO 9001:2008, 14001:2004, 18001:2007</a:t>
          </a:r>
        </a:p>
      </dgm:t>
    </dgm:pt>
    <dgm:pt modelId="{6B557FE3-C4A5-411E-A5F3-5DDA669CAF4E}" type="parTrans" cxnId="{A55D58DE-A7E2-4D5C-BC06-7AC52E8B7F93}">
      <dgm:prSet/>
      <dgm:spPr/>
      <dgm:t>
        <a:bodyPr/>
        <a:lstStyle/>
        <a:p>
          <a:endParaRPr lang="es-EC" dirty="0">
            <a:latin typeface="Times New Roman" panose="02020603050405020304" pitchFamily="18" charset="0"/>
            <a:cs typeface="Times New Roman" panose="02020603050405020304" pitchFamily="18" charset="0"/>
          </a:endParaRPr>
        </a:p>
      </dgm:t>
    </dgm:pt>
    <dgm:pt modelId="{BB49B84A-E2E0-44D6-86B7-AE0996FAEF8C}" type="sibTrans" cxnId="{A55D58DE-A7E2-4D5C-BC06-7AC52E8B7F93}">
      <dgm:prSet/>
      <dgm:spPr/>
      <dgm:t>
        <a:bodyPr/>
        <a:lstStyle/>
        <a:p>
          <a:endParaRPr lang="es-EC">
            <a:latin typeface="Times New Roman" panose="02020603050405020304" pitchFamily="18" charset="0"/>
            <a:cs typeface="Times New Roman" panose="02020603050405020304" pitchFamily="18" charset="0"/>
          </a:endParaRPr>
        </a:p>
      </dgm:t>
    </dgm:pt>
    <dgm:pt modelId="{4797E7E8-5A2A-4576-9D2D-38FE94061C70}" type="pres">
      <dgm:prSet presAssocID="{4B140E97-061A-4E47-874D-D4C2331F8D67}" presName="Name0" presStyleCnt="0">
        <dgm:presLayoutVars>
          <dgm:chPref val="1"/>
          <dgm:dir/>
          <dgm:animOne val="branch"/>
          <dgm:animLvl val="lvl"/>
          <dgm:resizeHandles val="exact"/>
        </dgm:presLayoutVars>
      </dgm:prSet>
      <dgm:spPr/>
    </dgm:pt>
    <dgm:pt modelId="{AEDCFF72-88A4-47DC-9EB4-A008FDDBBE55}" type="pres">
      <dgm:prSet presAssocID="{8B99CA8A-752D-4869-8F50-B0D02915A76E}" presName="root1" presStyleCnt="0"/>
      <dgm:spPr/>
    </dgm:pt>
    <dgm:pt modelId="{35C36827-C2B8-45CB-B987-005A8C67493D}" type="pres">
      <dgm:prSet presAssocID="{8B99CA8A-752D-4869-8F50-B0D02915A76E}" presName="LevelOneTextNode" presStyleLbl="node0" presStyleIdx="0" presStyleCnt="1" custScaleX="97847">
        <dgm:presLayoutVars>
          <dgm:chPref val="3"/>
        </dgm:presLayoutVars>
      </dgm:prSet>
      <dgm:spPr/>
    </dgm:pt>
    <dgm:pt modelId="{C482EF20-5633-4D1B-BC38-95AF25A7842A}" type="pres">
      <dgm:prSet presAssocID="{8B99CA8A-752D-4869-8F50-B0D02915A76E}" presName="level2hierChild" presStyleCnt="0"/>
      <dgm:spPr/>
    </dgm:pt>
    <dgm:pt modelId="{1237DCB7-3FB4-47D7-B388-F3E521D6EC9C}" type="pres">
      <dgm:prSet presAssocID="{888F18BA-2E72-4A22-BEBB-69B5691168C3}" presName="conn2-1" presStyleLbl="parChTrans1D2" presStyleIdx="0" presStyleCnt="3"/>
      <dgm:spPr/>
    </dgm:pt>
    <dgm:pt modelId="{CF8E93C0-E87A-4573-AD50-488B3767B3A8}" type="pres">
      <dgm:prSet presAssocID="{888F18BA-2E72-4A22-BEBB-69B5691168C3}" presName="connTx" presStyleLbl="parChTrans1D2" presStyleIdx="0" presStyleCnt="3"/>
      <dgm:spPr/>
    </dgm:pt>
    <dgm:pt modelId="{825691D6-C6D9-40EA-8499-2AAFCA6C8F22}" type="pres">
      <dgm:prSet presAssocID="{8AB2E63D-5D39-4357-9C4E-4E6B3DA229CE}" presName="root2" presStyleCnt="0"/>
      <dgm:spPr/>
    </dgm:pt>
    <dgm:pt modelId="{C0C19318-F054-4CD6-AEB5-5723AA938532}" type="pres">
      <dgm:prSet presAssocID="{8AB2E63D-5D39-4357-9C4E-4E6B3DA229CE}" presName="LevelTwoTextNode" presStyleLbl="node2" presStyleIdx="0" presStyleCnt="3" custScaleX="128094">
        <dgm:presLayoutVars>
          <dgm:chPref val="3"/>
        </dgm:presLayoutVars>
      </dgm:prSet>
      <dgm:spPr/>
    </dgm:pt>
    <dgm:pt modelId="{62EAEC83-35C9-4B73-BE93-7397F253BEDE}" type="pres">
      <dgm:prSet presAssocID="{8AB2E63D-5D39-4357-9C4E-4E6B3DA229CE}" presName="level3hierChild" presStyleCnt="0"/>
      <dgm:spPr/>
    </dgm:pt>
    <dgm:pt modelId="{ABA8689B-F823-46D8-8AC4-D6CB5AE122EF}" type="pres">
      <dgm:prSet presAssocID="{DE7E7D1F-C0CE-4906-865B-D8CC91721E01}" presName="conn2-1" presStyleLbl="parChTrans1D2" presStyleIdx="1" presStyleCnt="3"/>
      <dgm:spPr/>
    </dgm:pt>
    <dgm:pt modelId="{710C1E6D-63AD-4400-9DAC-BE8624D63A74}" type="pres">
      <dgm:prSet presAssocID="{DE7E7D1F-C0CE-4906-865B-D8CC91721E01}" presName="connTx" presStyleLbl="parChTrans1D2" presStyleIdx="1" presStyleCnt="3"/>
      <dgm:spPr/>
    </dgm:pt>
    <dgm:pt modelId="{949468BB-3B85-4792-80F9-A2F89AB5B2FC}" type="pres">
      <dgm:prSet presAssocID="{734D15EC-6991-4A99-8CFB-845470675F6D}" presName="root2" presStyleCnt="0"/>
      <dgm:spPr/>
    </dgm:pt>
    <dgm:pt modelId="{A68C934B-DFC0-4BC1-B191-2768ACA1CD75}" type="pres">
      <dgm:prSet presAssocID="{734D15EC-6991-4A99-8CFB-845470675F6D}" presName="LevelTwoTextNode" presStyleLbl="node2" presStyleIdx="1" presStyleCnt="3" custScaleX="173336">
        <dgm:presLayoutVars>
          <dgm:chPref val="3"/>
        </dgm:presLayoutVars>
      </dgm:prSet>
      <dgm:spPr/>
    </dgm:pt>
    <dgm:pt modelId="{6DA475C5-3E61-4EB1-A5EB-31575EE990EA}" type="pres">
      <dgm:prSet presAssocID="{734D15EC-6991-4A99-8CFB-845470675F6D}" presName="level3hierChild" presStyleCnt="0"/>
      <dgm:spPr/>
    </dgm:pt>
    <dgm:pt modelId="{AEC372EA-2CA5-458F-9BA0-C219151B4800}" type="pres">
      <dgm:prSet presAssocID="{6B557FE3-C4A5-411E-A5F3-5DDA669CAF4E}" presName="conn2-1" presStyleLbl="parChTrans1D2" presStyleIdx="2" presStyleCnt="3"/>
      <dgm:spPr/>
    </dgm:pt>
    <dgm:pt modelId="{AA19450A-0337-4675-AACB-A3093E7B76AC}" type="pres">
      <dgm:prSet presAssocID="{6B557FE3-C4A5-411E-A5F3-5DDA669CAF4E}" presName="connTx" presStyleLbl="parChTrans1D2" presStyleIdx="2" presStyleCnt="3"/>
      <dgm:spPr/>
    </dgm:pt>
    <dgm:pt modelId="{DE28A1C2-F650-4756-B3E5-4D59EE24AC5C}" type="pres">
      <dgm:prSet presAssocID="{2A9B9CE1-5A09-477E-8B3E-AD6F0C8F170D}" presName="root2" presStyleCnt="0"/>
      <dgm:spPr/>
    </dgm:pt>
    <dgm:pt modelId="{D1E8485A-1E6C-4541-9D88-50786E8B3C85}" type="pres">
      <dgm:prSet presAssocID="{2A9B9CE1-5A09-477E-8B3E-AD6F0C8F170D}" presName="LevelTwoTextNode" presStyleLbl="node2" presStyleIdx="2" presStyleCnt="3" custScaleX="171306">
        <dgm:presLayoutVars>
          <dgm:chPref val="3"/>
        </dgm:presLayoutVars>
      </dgm:prSet>
      <dgm:spPr/>
    </dgm:pt>
    <dgm:pt modelId="{FECD743F-BF3C-4C07-9324-FB6BD76DE517}" type="pres">
      <dgm:prSet presAssocID="{2A9B9CE1-5A09-477E-8B3E-AD6F0C8F170D}" presName="level3hierChild" presStyleCnt="0"/>
      <dgm:spPr/>
    </dgm:pt>
  </dgm:ptLst>
  <dgm:cxnLst>
    <dgm:cxn modelId="{E31CC800-2764-4689-8293-B777F9681BE9}" type="presOf" srcId="{6B557FE3-C4A5-411E-A5F3-5DDA669CAF4E}" destId="{AA19450A-0337-4675-AACB-A3093E7B76AC}" srcOrd="1" destOrd="0" presId="urn:microsoft.com/office/officeart/2008/layout/HorizontalMultiLevelHierarchy"/>
    <dgm:cxn modelId="{AB4F8601-F0B5-4988-9B46-C8F50D9FE41A}" srcId="{4B140E97-061A-4E47-874D-D4C2331F8D67}" destId="{8B99CA8A-752D-4869-8F50-B0D02915A76E}" srcOrd="0" destOrd="0" parTransId="{ECEE31A8-0318-4D60-90CF-4017FC6203D4}" sibTransId="{090F1018-5CB4-46E3-AE2D-1652546B84F5}"/>
    <dgm:cxn modelId="{9C796605-5585-475A-AC0F-AFAE502CD046}" type="presOf" srcId="{8B99CA8A-752D-4869-8F50-B0D02915A76E}" destId="{35C36827-C2B8-45CB-B987-005A8C67493D}" srcOrd="0" destOrd="0" presId="urn:microsoft.com/office/officeart/2008/layout/HorizontalMultiLevelHierarchy"/>
    <dgm:cxn modelId="{106CA011-4BB8-4018-9338-4370B9D6253C}" type="presOf" srcId="{DE7E7D1F-C0CE-4906-865B-D8CC91721E01}" destId="{710C1E6D-63AD-4400-9DAC-BE8624D63A74}" srcOrd="1" destOrd="0" presId="urn:microsoft.com/office/officeart/2008/layout/HorizontalMultiLevelHierarchy"/>
    <dgm:cxn modelId="{06EE0A15-DF03-49A0-8E66-68FA1A015A25}" srcId="{8B99CA8A-752D-4869-8F50-B0D02915A76E}" destId="{734D15EC-6991-4A99-8CFB-845470675F6D}" srcOrd="1" destOrd="0" parTransId="{DE7E7D1F-C0CE-4906-865B-D8CC91721E01}" sibTransId="{096E1D2A-86AF-49A1-905E-DFE6AA9429B0}"/>
    <dgm:cxn modelId="{2736221A-AA91-454D-B7FE-6C6AF07F1816}" type="presOf" srcId="{734D15EC-6991-4A99-8CFB-845470675F6D}" destId="{A68C934B-DFC0-4BC1-B191-2768ACA1CD75}" srcOrd="0" destOrd="0" presId="urn:microsoft.com/office/officeart/2008/layout/HorizontalMultiLevelHierarchy"/>
    <dgm:cxn modelId="{5D456E44-9910-4D94-B2C2-2BA93353907E}" type="presOf" srcId="{8AB2E63D-5D39-4357-9C4E-4E6B3DA229CE}" destId="{C0C19318-F054-4CD6-AEB5-5723AA938532}" srcOrd="0" destOrd="0" presId="urn:microsoft.com/office/officeart/2008/layout/HorizontalMultiLevelHierarchy"/>
    <dgm:cxn modelId="{D338E847-249B-4BC1-901A-B89ABF3C4341}" type="presOf" srcId="{6B557FE3-C4A5-411E-A5F3-5DDA669CAF4E}" destId="{AEC372EA-2CA5-458F-9BA0-C219151B4800}" srcOrd="0" destOrd="0" presId="urn:microsoft.com/office/officeart/2008/layout/HorizontalMultiLevelHierarchy"/>
    <dgm:cxn modelId="{788B4953-CD7D-4C0A-A16D-E679A097DF16}" type="presOf" srcId="{4B140E97-061A-4E47-874D-D4C2331F8D67}" destId="{4797E7E8-5A2A-4576-9D2D-38FE94061C70}" srcOrd="0" destOrd="0" presId="urn:microsoft.com/office/officeart/2008/layout/HorizontalMultiLevelHierarchy"/>
    <dgm:cxn modelId="{9A923793-B1A1-4D4F-97B1-33B5F7F53F97}" type="presOf" srcId="{DE7E7D1F-C0CE-4906-865B-D8CC91721E01}" destId="{ABA8689B-F823-46D8-8AC4-D6CB5AE122EF}" srcOrd="0" destOrd="0" presId="urn:microsoft.com/office/officeart/2008/layout/HorizontalMultiLevelHierarchy"/>
    <dgm:cxn modelId="{B18B9598-7766-4457-8872-FB4F07555747}" type="presOf" srcId="{888F18BA-2E72-4A22-BEBB-69B5691168C3}" destId="{CF8E93C0-E87A-4573-AD50-488B3767B3A8}" srcOrd="1" destOrd="0" presId="urn:microsoft.com/office/officeart/2008/layout/HorizontalMultiLevelHierarchy"/>
    <dgm:cxn modelId="{27BE37BD-B6C6-4E20-97DD-059576DF25B7}" type="presOf" srcId="{888F18BA-2E72-4A22-BEBB-69B5691168C3}" destId="{1237DCB7-3FB4-47D7-B388-F3E521D6EC9C}" srcOrd="0" destOrd="0" presId="urn:microsoft.com/office/officeart/2008/layout/HorizontalMultiLevelHierarchy"/>
    <dgm:cxn modelId="{0D5215DA-CED5-4482-9C9D-B0F25CA625CE}" type="presOf" srcId="{2A9B9CE1-5A09-477E-8B3E-AD6F0C8F170D}" destId="{D1E8485A-1E6C-4541-9D88-50786E8B3C85}" srcOrd="0" destOrd="0" presId="urn:microsoft.com/office/officeart/2008/layout/HorizontalMultiLevelHierarchy"/>
    <dgm:cxn modelId="{6D0BB0DB-CF09-4336-B710-A81DD33C0C05}" srcId="{8B99CA8A-752D-4869-8F50-B0D02915A76E}" destId="{8AB2E63D-5D39-4357-9C4E-4E6B3DA229CE}" srcOrd="0" destOrd="0" parTransId="{888F18BA-2E72-4A22-BEBB-69B5691168C3}" sibTransId="{A75ACA30-A355-4705-B7DE-E0FD7D422C04}"/>
    <dgm:cxn modelId="{A55D58DE-A7E2-4D5C-BC06-7AC52E8B7F93}" srcId="{8B99CA8A-752D-4869-8F50-B0D02915A76E}" destId="{2A9B9CE1-5A09-477E-8B3E-AD6F0C8F170D}" srcOrd="2" destOrd="0" parTransId="{6B557FE3-C4A5-411E-A5F3-5DDA669CAF4E}" sibTransId="{BB49B84A-E2E0-44D6-86B7-AE0996FAEF8C}"/>
    <dgm:cxn modelId="{2A9428CB-BD59-47BE-96D6-980EEBF3EEED}" type="presParOf" srcId="{4797E7E8-5A2A-4576-9D2D-38FE94061C70}" destId="{AEDCFF72-88A4-47DC-9EB4-A008FDDBBE55}" srcOrd="0" destOrd="0" presId="urn:microsoft.com/office/officeart/2008/layout/HorizontalMultiLevelHierarchy"/>
    <dgm:cxn modelId="{CEB5C19D-C821-4E25-AF4C-D993552FB8DC}" type="presParOf" srcId="{AEDCFF72-88A4-47DC-9EB4-A008FDDBBE55}" destId="{35C36827-C2B8-45CB-B987-005A8C67493D}" srcOrd="0" destOrd="0" presId="urn:microsoft.com/office/officeart/2008/layout/HorizontalMultiLevelHierarchy"/>
    <dgm:cxn modelId="{C1A46C43-DC49-4A3C-80A7-FF0E209C571F}" type="presParOf" srcId="{AEDCFF72-88A4-47DC-9EB4-A008FDDBBE55}" destId="{C482EF20-5633-4D1B-BC38-95AF25A7842A}" srcOrd="1" destOrd="0" presId="urn:microsoft.com/office/officeart/2008/layout/HorizontalMultiLevelHierarchy"/>
    <dgm:cxn modelId="{789EBB57-DADE-4B59-B59A-BECD384F1C90}" type="presParOf" srcId="{C482EF20-5633-4D1B-BC38-95AF25A7842A}" destId="{1237DCB7-3FB4-47D7-B388-F3E521D6EC9C}" srcOrd="0" destOrd="0" presId="urn:microsoft.com/office/officeart/2008/layout/HorizontalMultiLevelHierarchy"/>
    <dgm:cxn modelId="{A7C10C69-9F96-4152-9758-4E7BC907D12E}" type="presParOf" srcId="{1237DCB7-3FB4-47D7-B388-F3E521D6EC9C}" destId="{CF8E93C0-E87A-4573-AD50-488B3767B3A8}" srcOrd="0" destOrd="0" presId="urn:microsoft.com/office/officeart/2008/layout/HorizontalMultiLevelHierarchy"/>
    <dgm:cxn modelId="{295F3701-760D-49DD-BD6C-FFDA5DF38E50}" type="presParOf" srcId="{C482EF20-5633-4D1B-BC38-95AF25A7842A}" destId="{825691D6-C6D9-40EA-8499-2AAFCA6C8F22}" srcOrd="1" destOrd="0" presId="urn:microsoft.com/office/officeart/2008/layout/HorizontalMultiLevelHierarchy"/>
    <dgm:cxn modelId="{A0C26E60-C00E-44FA-8E9A-911B0BD0B15A}" type="presParOf" srcId="{825691D6-C6D9-40EA-8499-2AAFCA6C8F22}" destId="{C0C19318-F054-4CD6-AEB5-5723AA938532}" srcOrd="0" destOrd="0" presId="urn:microsoft.com/office/officeart/2008/layout/HorizontalMultiLevelHierarchy"/>
    <dgm:cxn modelId="{E1C4BC2B-3AEB-4441-ADB4-FFF14D43B454}" type="presParOf" srcId="{825691D6-C6D9-40EA-8499-2AAFCA6C8F22}" destId="{62EAEC83-35C9-4B73-BE93-7397F253BEDE}" srcOrd="1" destOrd="0" presId="urn:microsoft.com/office/officeart/2008/layout/HorizontalMultiLevelHierarchy"/>
    <dgm:cxn modelId="{D6269464-FCE2-4606-912C-014856BE9B9A}" type="presParOf" srcId="{C482EF20-5633-4D1B-BC38-95AF25A7842A}" destId="{ABA8689B-F823-46D8-8AC4-D6CB5AE122EF}" srcOrd="2" destOrd="0" presId="urn:microsoft.com/office/officeart/2008/layout/HorizontalMultiLevelHierarchy"/>
    <dgm:cxn modelId="{D7BC243C-B258-44BE-9558-5DD0DDB4DC1D}" type="presParOf" srcId="{ABA8689B-F823-46D8-8AC4-D6CB5AE122EF}" destId="{710C1E6D-63AD-4400-9DAC-BE8624D63A74}" srcOrd="0" destOrd="0" presId="urn:microsoft.com/office/officeart/2008/layout/HorizontalMultiLevelHierarchy"/>
    <dgm:cxn modelId="{3C7B7BD0-8C3A-4475-A176-36FDF8210719}" type="presParOf" srcId="{C482EF20-5633-4D1B-BC38-95AF25A7842A}" destId="{949468BB-3B85-4792-80F9-A2F89AB5B2FC}" srcOrd="3" destOrd="0" presId="urn:microsoft.com/office/officeart/2008/layout/HorizontalMultiLevelHierarchy"/>
    <dgm:cxn modelId="{D5E5F004-BE91-4A60-B39A-7115ECA65739}" type="presParOf" srcId="{949468BB-3B85-4792-80F9-A2F89AB5B2FC}" destId="{A68C934B-DFC0-4BC1-B191-2768ACA1CD75}" srcOrd="0" destOrd="0" presId="urn:microsoft.com/office/officeart/2008/layout/HorizontalMultiLevelHierarchy"/>
    <dgm:cxn modelId="{1DCEA92D-187E-4DC4-8DE9-AF2359AD3F06}" type="presParOf" srcId="{949468BB-3B85-4792-80F9-A2F89AB5B2FC}" destId="{6DA475C5-3E61-4EB1-A5EB-31575EE990EA}" srcOrd="1" destOrd="0" presId="urn:microsoft.com/office/officeart/2008/layout/HorizontalMultiLevelHierarchy"/>
    <dgm:cxn modelId="{A575AED3-ABC1-48B0-AE33-79684964065C}" type="presParOf" srcId="{C482EF20-5633-4D1B-BC38-95AF25A7842A}" destId="{AEC372EA-2CA5-458F-9BA0-C219151B4800}" srcOrd="4" destOrd="0" presId="urn:microsoft.com/office/officeart/2008/layout/HorizontalMultiLevelHierarchy"/>
    <dgm:cxn modelId="{731AB7B5-5EE4-4DBD-84D6-9C74A7436EDE}" type="presParOf" srcId="{AEC372EA-2CA5-458F-9BA0-C219151B4800}" destId="{AA19450A-0337-4675-AACB-A3093E7B76AC}" srcOrd="0" destOrd="0" presId="urn:microsoft.com/office/officeart/2008/layout/HorizontalMultiLevelHierarchy"/>
    <dgm:cxn modelId="{C653FC02-B15C-448F-B13A-3807B7BE0229}" type="presParOf" srcId="{C482EF20-5633-4D1B-BC38-95AF25A7842A}" destId="{DE28A1C2-F650-4756-B3E5-4D59EE24AC5C}" srcOrd="5" destOrd="0" presId="urn:microsoft.com/office/officeart/2008/layout/HorizontalMultiLevelHierarchy"/>
    <dgm:cxn modelId="{F6417EC0-70FD-4788-83E2-DF054DE75F64}" type="presParOf" srcId="{DE28A1C2-F650-4756-B3E5-4D59EE24AC5C}" destId="{D1E8485A-1E6C-4541-9D88-50786E8B3C85}" srcOrd="0" destOrd="0" presId="urn:microsoft.com/office/officeart/2008/layout/HorizontalMultiLevelHierarchy"/>
    <dgm:cxn modelId="{D687048A-15CF-4B7A-B9D0-87CA7576B7FB}" type="presParOf" srcId="{DE28A1C2-F650-4756-B3E5-4D59EE24AC5C}" destId="{FECD743F-BF3C-4C07-9324-FB6BD76DE51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140E97-061A-4E47-874D-D4C2331F8D67}" type="doc">
      <dgm:prSet loTypeId="urn:microsoft.com/office/officeart/2008/layout/HorizontalMultiLevelHierarchy" loCatId="hierarchy" qsTypeId="urn:microsoft.com/office/officeart/2005/8/quickstyle/simple3" qsCatId="simple" csTypeId="urn:microsoft.com/office/officeart/2005/8/colors/accent1_1" csCatId="accent1" phldr="1"/>
      <dgm:spPr/>
      <dgm:t>
        <a:bodyPr/>
        <a:lstStyle/>
        <a:p>
          <a:endParaRPr lang="es-EC"/>
        </a:p>
      </dgm:t>
    </dgm:pt>
    <dgm:pt modelId="{8B99CA8A-752D-4869-8F50-B0D02915A76E}">
      <dgm:prSet phldrT="[Texto]"/>
      <dgm:spPr/>
      <dgm:t>
        <a:bodyPr/>
        <a:lstStyle/>
        <a:p>
          <a:r>
            <a:rPr lang="es-ES" b="1" dirty="0">
              <a:latin typeface="Times New Roman" panose="02020603050405020304" pitchFamily="18" charset="0"/>
              <a:cs typeface="Times New Roman" panose="02020603050405020304" pitchFamily="18" charset="0"/>
            </a:rPr>
            <a:t>Planteamiento Del Problema</a:t>
          </a:r>
          <a:endParaRPr lang="es-EC" dirty="0">
            <a:latin typeface="Times New Roman" panose="02020603050405020304" pitchFamily="18" charset="0"/>
            <a:cs typeface="Times New Roman" panose="02020603050405020304" pitchFamily="18" charset="0"/>
          </a:endParaRPr>
        </a:p>
      </dgm:t>
    </dgm:pt>
    <dgm:pt modelId="{ECEE31A8-0318-4D60-90CF-4017FC6203D4}" type="parTrans" cxnId="{AB4F8601-F0B5-4988-9B46-C8F50D9FE41A}">
      <dgm:prSet/>
      <dgm:spPr/>
      <dgm:t>
        <a:bodyPr/>
        <a:lstStyle/>
        <a:p>
          <a:endParaRPr lang="es-EC">
            <a:latin typeface="Times New Roman" panose="02020603050405020304" pitchFamily="18" charset="0"/>
            <a:cs typeface="Times New Roman" panose="02020603050405020304" pitchFamily="18" charset="0"/>
          </a:endParaRPr>
        </a:p>
      </dgm:t>
    </dgm:pt>
    <dgm:pt modelId="{090F1018-5CB4-46E3-AE2D-1652546B84F5}" type="sibTrans" cxnId="{AB4F8601-F0B5-4988-9B46-C8F50D9FE41A}">
      <dgm:prSet/>
      <dgm:spPr/>
      <dgm:t>
        <a:bodyPr/>
        <a:lstStyle/>
        <a:p>
          <a:endParaRPr lang="es-EC">
            <a:latin typeface="Times New Roman" panose="02020603050405020304" pitchFamily="18" charset="0"/>
            <a:cs typeface="Times New Roman" panose="02020603050405020304" pitchFamily="18" charset="0"/>
          </a:endParaRPr>
        </a:p>
      </dgm:t>
    </dgm:pt>
    <dgm:pt modelId="{8AB2E63D-5D39-4357-9C4E-4E6B3DA229CE}">
      <dgm:prSet phldrT="[Texto]"/>
      <dgm:spPr/>
      <dgm:t>
        <a:bodyPr/>
        <a:lstStyle/>
        <a:p>
          <a:pPr algn="just"/>
          <a:r>
            <a:rPr lang="es-EC" dirty="0">
              <a:latin typeface="Times New Roman" panose="02020603050405020304" pitchFamily="18" charset="0"/>
              <a:cs typeface="Times New Roman" panose="02020603050405020304" pitchFamily="18" charset="0"/>
            </a:rPr>
            <a:t>La afectación económica del país.</a:t>
          </a:r>
        </a:p>
      </dgm:t>
    </dgm:pt>
    <dgm:pt modelId="{888F18BA-2E72-4A22-BEBB-69B5691168C3}" type="parTrans" cxnId="{6D0BB0DB-CF09-4336-B710-A81DD33C0C05}">
      <dgm:prSet/>
      <dgm:spPr/>
      <dgm:t>
        <a:bodyPr/>
        <a:lstStyle/>
        <a:p>
          <a:endParaRPr lang="es-EC" dirty="0">
            <a:latin typeface="Times New Roman" panose="02020603050405020304" pitchFamily="18" charset="0"/>
            <a:cs typeface="Times New Roman" panose="02020603050405020304" pitchFamily="18" charset="0"/>
          </a:endParaRPr>
        </a:p>
      </dgm:t>
    </dgm:pt>
    <dgm:pt modelId="{A75ACA30-A355-4705-B7DE-E0FD7D422C04}" type="sibTrans" cxnId="{6D0BB0DB-CF09-4336-B710-A81DD33C0C05}">
      <dgm:prSet/>
      <dgm:spPr/>
      <dgm:t>
        <a:bodyPr/>
        <a:lstStyle/>
        <a:p>
          <a:endParaRPr lang="es-EC">
            <a:latin typeface="Times New Roman" panose="02020603050405020304" pitchFamily="18" charset="0"/>
            <a:cs typeface="Times New Roman" panose="02020603050405020304" pitchFamily="18" charset="0"/>
          </a:endParaRPr>
        </a:p>
      </dgm:t>
    </dgm:pt>
    <dgm:pt modelId="{734D15EC-6991-4A99-8CFB-845470675F6D}">
      <dgm:prSet phldrT="[Texto]"/>
      <dgm:spPr/>
      <dgm:t>
        <a:bodyPr/>
        <a:lstStyle/>
        <a:p>
          <a:pPr algn="just"/>
          <a:r>
            <a:rPr lang="es-EC" dirty="0">
              <a:latin typeface="Times New Roman" panose="02020603050405020304" pitchFamily="18" charset="0"/>
              <a:cs typeface="Times New Roman" panose="02020603050405020304" pitchFamily="18" charset="0"/>
            </a:rPr>
            <a:t>Generar mayores ingresos y cerrar la brecha de déficit económica que tiene el presupuesto general del Estado.</a:t>
          </a:r>
        </a:p>
      </dgm:t>
    </dgm:pt>
    <dgm:pt modelId="{DE7E7D1F-C0CE-4906-865B-D8CC91721E01}" type="parTrans" cxnId="{06EE0A15-DF03-49A0-8E66-68FA1A015A25}">
      <dgm:prSet/>
      <dgm:spPr/>
      <dgm:t>
        <a:bodyPr/>
        <a:lstStyle/>
        <a:p>
          <a:endParaRPr lang="es-EC" dirty="0">
            <a:latin typeface="Times New Roman" panose="02020603050405020304" pitchFamily="18" charset="0"/>
            <a:cs typeface="Times New Roman" panose="02020603050405020304" pitchFamily="18" charset="0"/>
          </a:endParaRPr>
        </a:p>
      </dgm:t>
    </dgm:pt>
    <dgm:pt modelId="{096E1D2A-86AF-49A1-905E-DFE6AA9429B0}" type="sibTrans" cxnId="{06EE0A15-DF03-49A0-8E66-68FA1A015A25}">
      <dgm:prSet/>
      <dgm:spPr/>
      <dgm:t>
        <a:bodyPr/>
        <a:lstStyle/>
        <a:p>
          <a:endParaRPr lang="es-EC">
            <a:latin typeface="Times New Roman" panose="02020603050405020304" pitchFamily="18" charset="0"/>
            <a:cs typeface="Times New Roman" panose="02020603050405020304" pitchFamily="18" charset="0"/>
          </a:endParaRPr>
        </a:p>
      </dgm:t>
    </dgm:pt>
    <dgm:pt modelId="{2A9B9CE1-5A09-477E-8B3E-AD6F0C8F170D}">
      <dgm:prSet phldrT="[Texto]"/>
      <dgm:spPr/>
      <dgm:t>
        <a:bodyPr/>
        <a:lstStyle/>
        <a:p>
          <a:pPr algn="just"/>
          <a:r>
            <a:rPr lang="es-EC" dirty="0">
              <a:latin typeface="Times New Roman" panose="02020603050405020304" pitchFamily="18" charset="0"/>
              <a:cs typeface="Times New Roman" panose="02020603050405020304" pitchFamily="18" charset="0"/>
            </a:rPr>
            <a:t>Petroamazonas Empresa Pública explore y explote el crudo con estándares de calidad, ambiente y seguridad.</a:t>
          </a:r>
        </a:p>
      </dgm:t>
    </dgm:pt>
    <dgm:pt modelId="{6B557FE3-C4A5-411E-A5F3-5DDA669CAF4E}" type="parTrans" cxnId="{A55D58DE-A7E2-4D5C-BC06-7AC52E8B7F93}">
      <dgm:prSet/>
      <dgm:spPr/>
      <dgm:t>
        <a:bodyPr/>
        <a:lstStyle/>
        <a:p>
          <a:endParaRPr lang="es-EC" dirty="0">
            <a:latin typeface="Times New Roman" panose="02020603050405020304" pitchFamily="18" charset="0"/>
            <a:cs typeface="Times New Roman" panose="02020603050405020304" pitchFamily="18" charset="0"/>
          </a:endParaRPr>
        </a:p>
      </dgm:t>
    </dgm:pt>
    <dgm:pt modelId="{BB49B84A-E2E0-44D6-86B7-AE0996FAEF8C}" type="sibTrans" cxnId="{A55D58DE-A7E2-4D5C-BC06-7AC52E8B7F93}">
      <dgm:prSet/>
      <dgm:spPr/>
      <dgm:t>
        <a:bodyPr/>
        <a:lstStyle/>
        <a:p>
          <a:endParaRPr lang="es-EC">
            <a:latin typeface="Times New Roman" panose="02020603050405020304" pitchFamily="18" charset="0"/>
            <a:cs typeface="Times New Roman" panose="02020603050405020304" pitchFamily="18" charset="0"/>
          </a:endParaRPr>
        </a:p>
      </dgm:t>
    </dgm:pt>
    <dgm:pt modelId="{4797E7E8-5A2A-4576-9D2D-38FE94061C70}" type="pres">
      <dgm:prSet presAssocID="{4B140E97-061A-4E47-874D-D4C2331F8D67}" presName="Name0" presStyleCnt="0">
        <dgm:presLayoutVars>
          <dgm:chPref val="1"/>
          <dgm:dir/>
          <dgm:animOne val="branch"/>
          <dgm:animLvl val="lvl"/>
          <dgm:resizeHandles val="exact"/>
        </dgm:presLayoutVars>
      </dgm:prSet>
      <dgm:spPr/>
    </dgm:pt>
    <dgm:pt modelId="{AEDCFF72-88A4-47DC-9EB4-A008FDDBBE55}" type="pres">
      <dgm:prSet presAssocID="{8B99CA8A-752D-4869-8F50-B0D02915A76E}" presName="root1" presStyleCnt="0"/>
      <dgm:spPr/>
    </dgm:pt>
    <dgm:pt modelId="{35C36827-C2B8-45CB-B987-005A8C67493D}" type="pres">
      <dgm:prSet presAssocID="{8B99CA8A-752D-4869-8F50-B0D02915A76E}" presName="LevelOneTextNode" presStyleLbl="node0" presStyleIdx="0" presStyleCnt="1" custScaleX="97847">
        <dgm:presLayoutVars>
          <dgm:chPref val="3"/>
        </dgm:presLayoutVars>
      </dgm:prSet>
      <dgm:spPr/>
    </dgm:pt>
    <dgm:pt modelId="{C482EF20-5633-4D1B-BC38-95AF25A7842A}" type="pres">
      <dgm:prSet presAssocID="{8B99CA8A-752D-4869-8F50-B0D02915A76E}" presName="level2hierChild" presStyleCnt="0"/>
      <dgm:spPr/>
    </dgm:pt>
    <dgm:pt modelId="{1237DCB7-3FB4-47D7-B388-F3E521D6EC9C}" type="pres">
      <dgm:prSet presAssocID="{888F18BA-2E72-4A22-BEBB-69B5691168C3}" presName="conn2-1" presStyleLbl="parChTrans1D2" presStyleIdx="0" presStyleCnt="3"/>
      <dgm:spPr/>
    </dgm:pt>
    <dgm:pt modelId="{CF8E93C0-E87A-4573-AD50-488B3767B3A8}" type="pres">
      <dgm:prSet presAssocID="{888F18BA-2E72-4A22-BEBB-69B5691168C3}" presName="connTx" presStyleLbl="parChTrans1D2" presStyleIdx="0" presStyleCnt="3"/>
      <dgm:spPr/>
    </dgm:pt>
    <dgm:pt modelId="{825691D6-C6D9-40EA-8499-2AAFCA6C8F22}" type="pres">
      <dgm:prSet presAssocID="{8AB2E63D-5D39-4357-9C4E-4E6B3DA229CE}" presName="root2" presStyleCnt="0"/>
      <dgm:spPr/>
    </dgm:pt>
    <dgm:pt modelId="{C0C19318-F054-4CD6-AEB5-5723AA938532}" type="pres">
      <dgm:prSet presAssocID="{8AB2E63D-5D39-4357-9C4E-4E6B3DA229CE}" presName="LevelTwoTextNode" presStyleLbl="node2" presStyleIdx="0" presStyleCnt="3" custScaleX="128094">
        <dgm:presLayoutVars>
          <dgm:chPref val="3"/>
        </dgm:presLayoutVars>
      </dgm:prSet>
      <dgm:spPr/>
    </dgm:pt>
    <dgm:pt modelId="{62EAEC83-35C9-4B73-BE93-7397F253BEDE}" type="pres">
      <dgm:prSet presAssocID="{8AB2E63D-5D39-4357-9C4E-4E6B3DA229CE}" presName="level3hierChild" presStyleCnt="0"/>
      <dgm:spPr/>
    </dgm:pt>
    <dgm:pt modelId="{ABA8689B-F823-46D8-8AC4-D6CB5AE122EF}" type="pres">
      <dgm:prSet presAssocID="{DE7E7D1F-C0CE-4906-865B-D8CC91721E01}" presName="conn2-1" presStyleLbl="parChTrans1D2" presStyleIdx="1" presStyleCnt="3"/>
      <dgm:spPr/>
    </dgm:pt>
    <dgm:pt modelId="{710C1E6D-63AD-4400-9DAC-BE8624D63A74}" type="pres">
      <dgm:prSet presAssocID="{DE7E7D1F-C0CE-4906-865B-D8CC91721E01}" presName="connTx" presStyleLbl="parChTrans1D2" presStyleIdx="1" presStyleCnt="3"/>
      <dgm:spPr/>
    </dgm:pt>
    <dgm:pt modelId="{949468BB-3B85-4792-80F9-A2F89AB5B2FC}" type="pres">
      <dgm:prSet presAssocID="{734D15EC-6991-4A99-8CFB-845470675F6D}" presName="root2" presStyleCnt="0"/>
      <dgm:spPr/>
    </dgm:pt>
    <dgm:pt modelId="{A68C934B-DFC0-4BC1-B191-2768ACA1CD75}" type="pres">
      <dgm:prSet presAssocID="{734D15EC-6991-4A99-8CFB-845470675F6D}" presName="LevelTwoTextNode" presStyleLbl="node2" presStyleIdx="1" presStyleCnt="3" custScaleX="173336">
        <dgm:presLayoutVars>
          <dgm:chPref val="3"/>
        </dgm:presLayoutVars>
      </dgm:prSet>
      <dgm:spPr/>
    </dgm:pt>
    <dgm:pt modelId="{6DA475C5-3E61-4EB1-A5EB-31575EE990EA}" type="pres">
      <dgm:prSet presAssocID="{734D15EC-6991-4A99-8CFB-845470675F6D}" presName="level3hierChild" presStyleCnt="0"/>
      <dgm:spPr/>
    </dgm:pt>
    <dgm:pt modelId="{AEC372EA-2CA5-458F-9BA0-C219151B4800}" type="pres">
      <dgm:prSet presAssocID="{6B557FE3-C4A5-411E-A5F3-5DDA669CAF4E}" presName="conn2-1" presStyleLbl="parChTrans1D2" presStyleIdx="2" presStyleCnt="3"/>
      <dgm:spPr/>
    </dgm:pt>
    <dgm:pt modelId="{AA19450A-0337-4675-AACB-A3093E7B76AC}" type="pres">
      <dgm:prSet presAssocID="{6B557FE3-C4A5-411E-A5F3-5DDA669CAF4E}" presName="connTx" presStyleLbl="parChTrans1D2" presStyleIdx="2" presStyleCnt="3"/>
      <dgm:spPr/>
    </dgm:pt>
    <dgm:pt modelId="{DE28A1C2-F650-4756-B3E5-4D59EE24AC5C}" type="pres">
      <dgm:prSet presAssocID="{2A9B9CE1-5A09-477E-8B3E-AD6F0C8F170D}" presName="root2" presStyleCnt="0"/>
      <dgm:spPr/>
    </dgm:pt>
    <dgm:pt modelId="{D1E8485A-1E6C-4541-9D88-50786E8B3C85}" type="pres">
      <dgm:prSet presAssocID="{2A9B9CE1-5A09-477E-8B3E-AD6F0C8F170D}" presName="LevelTwoTextNode" presStyleLbl="node2" presStyleIdx="2" presStyleCnt="3" custScaleX="171306">
        <dgm:presLayoutVars>
          <dgm:chPref val="3"/>
        </dgm:presLayoutVars>
      </dgm:prSet>
      <dgm:spPr/>
    </dgm:pt>
    <dgm:pt modelId="{FECD743F-BF3C-4C07-9324-FB6BD76DE517}" type="pres">
      <dgm:prSet presAssocID="{2A9B9CE1-5A09-477E-8B3E-AD6F0C8F170D}" presName="level3hierChild" presStyleCnt="0"/>
      <dgm:spPr/>
    </dgm:pt>
  </dgm:ptLst>
  <dgm:cxnLst>
    <dgm:cxn modelId="{E31CC800-2764-4689-8293-B777F9681BE9}" type="presOf" srcId="{6B557FE3-C4A5-411E-A5F3-5DDA669CAF4E}" destId="{AA19450A-0337-4675-AACB-A3093E7B76AC}" srcOrd="1" destOrd="0" presId="urn:microsoft.com/office/officeart/2008/layout/HorizontalMultiLevelHierarchy"/>
    <dgm:cxn modelId="{AB4F8601-F0B5-4988-9B46-C8F50D9FE41A}" srcId="{4B140E97-061A-4E47-874D-D4C2331F8D67}" destId="{8B99CA8A-752D-4869-8F50-B0D02915A76E}" srcOrd="0" destOrd="0" parTransId="{ECEE31A8-0318-4D60-90CF-4017FC6203D4}" sibTransId="{090F1018-5CB4-46E3-AE2D-1652546B84F5}"/>
    <dgm:cxn modelId="{9C796605-5585-475A-AC0F-AFAE502CD046}" type="presOf" srcId="{8B99CA8A-752D-4869-8F50-B0D02915A76E}" destId="{35C36827-C2B8-45CB-B987-005A8C67493D}" srcOrd="0" destOrd="0" presId="urn:microsoft.com/office/officeart/2008/layout/HorizontalMultiLevelHierarchy"/>
    <dgm:cxn modelId="{106CA011-4BB8-4018-9338-4370B9D6253C}" type="presOf" srcId="{DE7E7D1F-C0CE-4906-865B-D8CC91721E01}" destId="{710C1E6D-63AD-4400-9DAC-BE8624D63A74}" srcOrd="1" destOrd="0" presId="urn:microsoft.com/office/officeart/2008/layout/HorizontalMultiLevelHierarchy"/>
    <dgm:cxn modelId="{06EE0A15-DF03-49A0-8E66-68FA1A015A25}" srcId="{8B99CA8A-752D-4869-8F50-B0D02915A76E}" destId="{734D15EC-6991-4A99-8CFB-845470675F6D}" srcOrd="1" destOrd="0" parTransId="{DE7E7D1F-C0CE-4906-865B-D8CC91721E01}" sibTransId="{096E1D2A-86AF-49A1-905E-DFE6AA9429B0}"/>
    <dgm:cxn modelId="{2736221A-AA91-454D-B7FE-6C6AF07F1816}" type="presOf" srcId="{734D15EC-6991-4A99-8CFB-845470675F6D}" destId="{A68C934B-DFC0-4BC1-B191-2768ACA1CD75}" srcOrd="0" destOrd="0" presId="urn:microsoft.com/office/officeart/2008/layout/HorizontalMultiLevelHierarchy"/>
    <dgm:cxn modelId="{5D456E44-9910-4D94-B2C2-2BA93353907E}" type="presOf" srcId="{8AB2E63D-5D39-4357-9C4E-4E6B3DA229CE}" destId="{C0C19318-F054-4CD6-AEB5-5723AA938532}" srcOrd="0" destOrd="0" presId="urn:microsoft.com/office/officeart/2008/layout/HorizontalMultiLevelHierarchy"/>
    <dgm:cxn modelId="{D338E847-249B-4BC1-901A-B89ABF3C4341}" type="presOf" srcId="{6B557FE3-C4A5-411E-A5F3-5DDA669CAF4E}" destId="{AEC372EA-2CA5-458F-9BA0-C219151B4800}" srcOrd="0" destOrd="0" presId="urn:microsoft.com/office/officeart/2008/layout/HorizontalMultiLevelHierarchy"/>
    <dgm:cxn modelId="{788B4953-CD7D-4C0A-A16D-E679A097DF16}" type="presOf" srcId="{4B140E97-061A-4E47-874D-D4C2331F8D67}" destId="{4797E7E8-5A2A-4576-9D2D-38FE94061C70}" srcOrd="0" destOrd="0" presId="urn:microsoft.com/office/officeart/2008/layout/HorizontalMultiLevelHierarchy"/>
    <dgm:cxn modelId="{9A923793-B1A1-4D4F-97B1-33B5F7F53F97}" type="presOf" srcId="{DE7E7D1F-C0CE-4906-865B-D8CC91721E01}" destId="{ABA8689B-F823-46D8-8AC4-D6CB5AE122EF}" srcOrd="0" destOrd="0" presId="urn:microsoft.com/office/officeart/2008/layout/HorizontalMultiLevelHierarchy"/>
    <dgm:cxn modelId="{B18B9598-7766-4457-8872-FB4F07555747}" type="presOf" srcId="{888F18BA-2E72-4A22-BEBB-69B5691168C3}" destId="{CF8E93C0-E87A-4573-AD50-488B3767B3A8}" srcOrd="1" destOrd="0" presId="urn:microsoft.com/office/officeart/2008/layout/HorizontalMultiLevelHierarchy"/>
    <dgm:cxn modelId="{27BE37BD-B6C6-4E20-97DD-059576DF25B7}" type="presOf" srcId="{888F18BA-2E72-4A22-BEBB-69B5691168C3}" destId="{1237DCB7-3FB4-47D7-B388-F3E521D6EC9C}" srcOrd="0" destOrd="0" presId="urn:microsoft.com/office/officeart/2008/layout/HorizontalMultiLevelHierarchy"/>
    <dgm:cxn modelId="{0D5215DA-CED5-4482-9C9D-B0F25CA625CE}" type="presOf" srcId="{2A9B9CE1-5A09-477E-8B3E-AD6F0C8F170D}" destId="{D1E8485A-1E6C-4541-9D88-50786E8B3C85}" srcOrd="0" destOrd="0" presId="urn:microsoft.com/office/officeart/2008/layout/HorizontalMultiLevelHierarchy"/>
    <dgm:cxn modelId="{6D0BB0DB-CF09-4336-B710-A81DD33C0C05}" srcId="{8B99CA8A-752D-4869-8F50-B0D02915A76E}" destId="{8AB2E63D-5D39-4357-9C4E-4E6B3DA229CE}" srcOrd="0" destOrd="0" parTransId="{888F18BA-2E72-4A22-BEBB-69B5691168C3}" sibTransId="{A75ACA30-A355-4705-B7DE-E0FD7D422C04}"/>
    <dgm:cxn modelId="{A55D58DE-A7E2-4D5C-BC06-7AC52E8B7F93}" srcId="{8B99CA8A-752D-4869-8F50-B0D02915A76E}" destId="{2A9B9CE1-5A09-477E-8B3E-AD6F0C8F170D}" srcOrd="2" destOrd="0" parTransId="{6B557FE3-C4A5-411E-A5F3-5DDA669CAF4E}" sibTransId="{BB49B84A-E2E0-44D6-86B7-AE0996FAEF8C}"/>
    <dgm:cxn modelId="{2A9428CB-BD59-47BE-96D6-980EEBF3EEED}" type="presParOf" srcId="{4797E7E8-5A2A-4576-9D2D-38FE94061C70}" destId="{AEDCFF72-88A4-47DC-9EB4-A008FDDBBE55}" srcOrd="0" destOrd="0" presId="urn:microsoft.com/office/officeart/2008/layout/HorizontalMultiLevelHierarchy"/>
    <dgm:cxn modelId="{CEB5C19D-C821-4E25-AF4C-D993552FB8DC}" type="presParOf" srcId="{AEDCFF72-88A4-47DC-9EB4-A008FDDBBE55}" destId="{35C36827-C2B8-45CB-B987-005A8C67493D}" srcOrd="0" destOrd="0" presId="urn:microsoft.com/office/officeart/2008/layout/HorizontalMultiLevelHierarchy"/>
    <dgm:cxn modelId="{C1A46C43-DC49-4A3C-80A7-FF0E209C571F}" type="presParOf" srcId="{AEDCFF72-88A4-47DC-9EB4-A008FDDBBE55}" destId="{C482EF20-5633-4D1B-BC38-95AF25A7842A}" srcOrd="1" destOrd="0" presId="urn:microsoft.com/office/officeart/2008/layout/HorizontalMultiLevelHierarchy"/>
    <dgm:cxn modelId="{789EBB57-DADE-4B59-B59A-BECD384F1C90}" type="presParOf" srcId="{C482EF20-5633-4D1B-BC38-95AF25A7842A}" destId="{1237DCB7-3FB4-47D7-B388-F3E521D6EC9C}" srcOrd="0" destOrd="0" presId="urn:microsoft.com/office/officeart/2008/layout/HorizontalMultiLevelHierarchy"/>
    <dgm:cxn modelId="{A7C10C69-9F96-4152-9758-4E7BC907D12E}" type="presParOf" srcId="{1237DCB7-3FB4-47D7-B388-F3E521D6EC9C}" destId="{CF8E93C0-E87A-4573-AD50-488B3767B3A8}" srcOrd="0" destOrd="0" presId="urn:microsoft.com/office/officeart/2008/layout/HorizontalMultiLevelHierarchy"/>
    <dgm:cxn modelId="{295F3701-760D-49DD-BD6C-FFDA5DF38E50}" type="presParOf" srcId="{C482EF20-5633-4D1B-BC38-95AF25A7842A}" destId="{825691D6-C6D9-40EA-8499-2AAFCA6C8F22}" srcOrd="1" destOrd="0" presId="urn:microsoft.com/office/officeart/2008/layout/HorizontalMultiLevelHierarchy"/>
    <dgm:cxn modelId="{A0C26E60-C00E-44FA-8E9A-911B0BD0B15A}" type="presParOf" srcId="{825691D6-C6D9-40EA-8499-2AAFCA6C8F22}" destId="{C0C19318-F054-4CD6-AEB5-5723AA938532}" srcOrd="0" destOrd="0" presId="urn:microsoft.com/office/officeart/2008/layout/HorizontalMultiLevelHierarchy"/>
    <dgm:cxn modelId="{E1C4BC2B-3AEB-4441-ADB4-FFF14D43B454}" type="presParOf" srcId="{825691D6-C6D9-40EA-8499-2AAFCA6C8F22}" destId="{62EAEC83-35C9-4B73-BE93-7397F253BEDE}" srcOrd="1" destOrd="0" presId="urn:microsoft.com/office/officeart/2008/layout/HorizontalMultiLevelHierarchy"/>
    <dgm:cxn modelId="{D6269464-FCE2-4606-912C-014856BE9B9A}" type="presParOf" srcId="{C482EF20-5633-4D1B-BC38-95AF25A7842A}" destId="{ABA8689B-F823-46D8-8AC4-D6CB5AE122EF}" srcOrd="2" destOrd="0" presId="urn:microsoft.com/office/officeart/2008/layout/HorizontalMultiLevelHierarchy"/>
    <dgm:cxn modelId="{D7BC243C-B258-44BE-9558-5DD0DDB4DC1D}" type="presParOf" srcId="{ABA8689B-F823-46D8-8AC4-D6CB5AE122EF}" destId="{710C1E6D-63AD-4400-9DAC-BE8624D63A74}" srcOrd="0" destOrd="0" presId="urn:microsoft.com/office/officeart/2008/layout/HorizontalMultiLevelHierarchy"/>
    <dgm:cxn modelId="{3C7B7BD0-8C3A-4475-A176-36FDF8210719}" type="presParOf" srcId="{C482EF20-5633-4D1B-BC38-95AF25A7842A}" destId="{949468BB-3B85-4792-80F9-A2F89AB5B2FC}" srcOrd="3" destOrd="0" presId="urn:microsoft.com/office/officeart/2008/layout/HorizontalMultiLevelHierarchy"/>
    <dgm:cxn modelId="{D5E5F004-BE91-4A60-B39A-7115ECA65739}" type="presParOf" srcId="{949468BB-3B85-4792-80F9-A2F89AB5B2FC}" destId="{A68C934B-DFC0-4BC1-B191-2768ACA1CD75}" srcOrd="0" destOrd="0" presId="urn:microsoft.com/office/officeart/2008/layout/HorizontalMultiLevelHierarchy"/>
    <dgm:cxn modelId="{1DCEA92D-187E-4DC4-8DE9-AF2359AD3F06}" type="presParOf" srcId="{949468BB-3B85-4792-80F9-A2F89AB5B2FC}" destId="{6DA475C5-3E61-4EB1-A5EB-31575EE990EA}" srcOrd="1" destOrd="0" presId="urn:microsoft.com/office/officeart/2008/layout/HorizontalMultiLevelHierarchy"/>
    <dgm:cxn modelId="{A575AED3-ABC1-48B0-AE33-79684964065C}" type="presParOf" srcId="{C482EF20-5633-4D1B-BC38-95AF25A7842A}" destId="{AEC372EA-2CA5-458F-9BA0-C219151B4800}" srcOrd="4" destOrd="0" presId="urn:microsoft.com/office/officeart/2008/layout/HorizontalMultiLevelHierarchy"/>
    <dgm:cxn modelId="{731AB7B5-5EE4-4DBD-84D6-9C74A7436EDE}" type="presParOf" srcId="{AEC372EA-2CA5-458F-9BA0-C219151B4800}" destId="{AA19450A-0337-4675-AACB-A3093E7B76AC}" srcOrd="0" destOrd="0" presId="urn:microsoft.com/office/officeart/2008/layout/HorizontalMultiLevelHierarchy"/>
    <dgm:cxn modelId="{C653FC02-B15C-448F-B13A-3807B7BE0229}" type="presParOf" srcId="{C482EF20-5633-4D1B-BC38-95AF25A7842A}" destId="{DE28A1C2-F650-4756-B3E5-4D59EE24AC5C}" srcOrd="5" destOrd="0" presId="urn:microsoft.com/office/officeart/2008/layout/HorizontalMultiLevelHierarchy"/>
    <dgm:cxn modelId="{F6417EC0-70FD-4788-83E2-DF054DE75F64}" type="presParOf" srcId="{DE28A1C2-F650-4756-B3E5-4D59EE24AC5C}" destId="{D1E8485A-1E6C-4541-9D88-50786E8B3C85}" srcOrd="0" destOrd="0" presId="urn:microsoft.com/office/officeart/2008/layout/HorizontalMultiLevelHierarchy"/>
    <dgm:cxn modelId="{D687048A-15CF-4B7A-B9D0-87CA7576B7FB}" type="presParOf" srcId="{DE28A1C2-F650-4756-B3E5-4D59EE24AC5C}" destId="{FECD743F-BF3C-4C07-9324-FB6BD76DE51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99E181-D12D-457B-9062-FB3260951B40}" type="doc">
      <dgm:prSet loTypeId="urn:microsoft.com/office/officeart/2005/8/layout/arrow6" loCatId="relationship" qsTypeId="urn:microsoft.com/office/officeart/2005/8/quickstyle/simple1" qsCatId="simple" csTypeId="urn:microsoft.com/office/officeart/2005/8/colors/accent2_1" csCatId="accent2" phldr="1"/>
      <dgm:spPr/>
      <dgm:t>
        <a:bodyPr/>
        <a:lstStyle/>
        <a:p>
          <a:endParaRPr lang="es-ES"/>
        </a:p>
      </dgm:t>
    </dgm:pt>
    <dgm:pt modelId="{637309F6-556A-485A-866E-165BCA361151}">
      <dgm:prSet phldrT="[Texto]" custT="1"/>
      <dgm:spPr/>
      <dgm:t>
        <a:bodyPr/>
        <a:lstStyle/>
        <a:p>
          <a:r>
            <a:rPr lang="es-EC" sz="1400" b="0" dirty="0">
              <a:latin typeface="Times New Roman" panose="02020603050405020304" pitchFamily="18" charset="0"/>
              <a:cs typeface="Times New Roman" panose="02020603050405020304" pitchFamily="18" charset="0"/>
            </a:rPr>
            <a:t>H1: “La implementación de un Sistema de Gestión Integrado (ISO 9001:2008, ISO 14001:2004, ISO 18001:2007) en compañías nacionales de prestación de servicios en el sector petrolero domiciliadas en el sector de Quito si impacta en la gestión y optimización de recursos de la calidad, ambiente y salud y seguridad ocupacional”.</a:t>
          </a:r>
          <a:endParaRPr lang="es-ES" sz="1400" b="0" dirty="0">
            <a:latin typeface="Times New Roman" panose="02020603050405020304" pitchFamily="18" charset="0"/>
            <a:cs typeface="Times New Roman" panose="02020603050405020304" pitchFamily="18" charset="0"/>
          </a:endParaRPr>
        </a:p>
      </dgm:t>
    </dgm:pt>
    <dgm:pt modelId="{771097EA-437D-4DA0-AA2C-63782BB4C24E}" type="parTrans" cxnId="{03E17CC7-5965-4A9F-9A54-7B6CA61B05D4}">
      <dgm:prSet/>
      <dgm:spPr/>
      <dgm:t>
        <a:bodyPr/>
        <a:lstStyle/>
        <a:p>
          <a:endParaRPr lang="es-ES"/>
        </a:p>
      </dgm:t>
    </dgm:pt>
    <dgm:pt modelId="{6B08D7E7-1E4E-460D-9942-E2D49BD0266D}" type="sibTrans" cxnId="{03E17CC7-5965-4A9F-9A54-7B6CA61B05D4}">
      <dgm:prSet/>
      <dgm:spPr/>
      <dgm:t>
        <a:bodyPr/>
        <a:lstStyle/>
        <a:p>
          <a:endParaRPr lang="es-ES"/>
        </a:p>
      </dgm:t>
    </dgm:pt>
    <dgm:pt modelId="{188792AC-4499-4F2B-B434-0514203AD29D}">
      <dgm:prSet phldrT="[Texto]" custT="1"/>
      <dgm:spPr/>
      <dgm:t>
        <a:bodyPr/>
        <a:lstStyle/>
        <a:p>
          <a:pPr algn="l"/>
          <a:r>
            <a:rPr lang="es-EC" sz="1400" dirty="0">
              <a:latin typeface="Times New Roman" panose="02020603050405020304" pitchFamily="18" charset="0"/>
              <a:cs typeface="Times New Roman" panose="02020603050405020304" pitchFamily="18" charset="0"/>
            </a:rPr>
            <a:t>H0: “La implementación de un Sistema de Gestión Integrado (ISO 9001:2008, ISO 14001:2004, ISO 18001:2007) en compañías nacionales de prestación de servicios en el sector petrolero domiciliadas en el sector de Quito no impacta en la gestión y optimización de recursos de la calidad, ambiente y salud y seguridad ocupacional”.</a:t>
          </a:r>
          <a:endParaRPr lang="es-ES" sz="1400" dirty="0">
            <a:latin typeface="Times New Roman" panose="02020603050405020304" pitchFamily="18" charset="0"/>
            <a:cs typeface="Times New Roman" panose="02020603050405020304" pitchFamily="18" charset="0"/>
          </a:endParaRPr>
        </a:p>
      </dgm:t>
    </dgm:pt>
    <dgm:pt modelId="{A3D13806-9AD0-4F35-84D5-7082AA6A6266}" type="parTrans" cxnId="{9868D74A-0046-4EF8-8DE2-1278A3F75FFF}">
      <dgm:prSet/>
      <dgm:spPr/>
      <dgm:t>
        <a:bodyPr/>
        <a:lstStyle/>
        <a:p>
          <a:endParaRPr lang="es-ES"/>
        </a:p>
      </dgm:t>
    </dgm:pt>
    <dgm:pt modelId="{06D7936E-A6BF-4944-93DB-C00F18737B3C}" type="sibTrans" cxnId="{9868D74A-0046-4EF8-8DE2-1278A3F75FFF}">
      <dgm:prSet/>
      <dgm:spPr/>
      <dgm:t>
        <a:bodyPr/>
        <a:lstStyle/>
        <a:p>
          <a:endParaRPr lang="es-ES"/>
        </a:p>
      </dgm:t>
    </dgm:pt>
    <dgm:pt modelId="{CD522718-6FBB-4179-AC86-349AD768E7C6}" type="pres">
      <dgm:prSet presAssocID="{6999E181-D12D-457B-9062-FB3260951B40}" presName="compositeShape" presStyleCnt="0">
        <dgm:presLayoutVars>
          <dgm:chMax val="2"/>
          <dgm:dir/>
          <dgm:resizeHandles val="exact"/>
        </dgm:presLayoutVars>
      </dgm:prSet>
      <dgm:spPr/>
    </dgm:pt>
    <dgm:pt modelId="{E9295344-2629-4E77-A5B6-2D02EC03EC18}" type="pres">
      <dgm:prSet presAssocID="{6999E181-D12D-457B-9062-FB3260951B40}" presName="ribbon" presStyleLbl="node1" presStyleIdx="0" presStyleCnt="1" custLinFactNeighborX="-143" custLinFactNeighborY="5714"/>
      <dgm:spPr/>
    </dgm:pt>
    <dgm:pt modelId="{1EEFFC64-F697-48D3-872E-DC3D5266BF77}" type="pres">
      <dgm:prSet presAssocID="{6999E181-D12D-457B-9062-FB3260951B40}" presName="leftArrowText" presStyleLbl="node1" presStyleIdx="0" presStyleCnt="1">
        <dgm:presLayoutVars>
          <dgm:chMax val="0"/>
          <dgm:bulletEnabled val="1"/>
        </dgm:presLayoutVars>
      </dgm:prSet>
      <dgm:spPr/>
    </dgm:pt>
    <dgm:pt modelId="{DFEA9D93-F758-48A9-A91E-64E694D89C39}" type="pres">
      <dgm:prSet presAssocID="{6999E181-D12D-457B-9062-FB3260951B40}" presName="rightArrowText" presStyleLbl="node1" presStyleIdx="0" presStyleCnt="1">
        <dgm:presLayoutVars>
          <dgm:chMax val="0"/>
          <dgm:bulletEnabled val="1"/>
        </dgm:presLayoutVars>
      </dgm:prSet>
      <dgm:spPr/>
    </dgm:pt>
  </dgm:ptLst>
  <dgm:cxnLst>
    <dgm:cxn modelId="{2F985401-1468-4926-986E-5C57C3422E53}" type="presOf" srcId="{188792AC-4499-4F2B-B434-0514203AD29D}" destId="{DFEA9D93-F758-48A9-A91E-64E694D89C39}" srcOrd="0" destOrd="0" presId="urn:microsoft.com/office/officeart/2005/8/layout/arrow6"/>
    <dgm:cxn modelId="{10C8D60D-1598-45C6-A850-CC82D1EE099B}" type="presOf" srcId="{637309F6-556A-485A-866E-165BCA361151}" destId="{1EEFFC64-F697-48D3-872E-DC3D5266BF77}" srcOrd="0" destOrd="0" presId="urn:microsoft.com/office/officeart/2005/8/layout/arrow6"/>
    <dgm:cxn modelId="{9868D74A-0046-4EF8-8DE2-1278A3F75FFF}" srcId="{6999E181-D12D-457B-9062-FB3260951B40}" destId="{188792AC-4499-4F2B-B434-0514203AD29D}" srcOrd="1" destOrd="0" parTransId="{A3D13806-9AD0-4F35-84D5-7082AA6A6266}" sibTransId="{06D7936E-A6BF-4944-93DB-C00F18737B3C}"/>
    <dgm:cxn modelId="{9C724495-158C-49C9-A05B-B54B5546763E}" type="presOf" srcId="{6999E181-D12D-457B-9062-FB3260951B40}" destId="{CD522718-6FBB-4179-AC86-349AD768E7C6}" srcOrd="0" destOrd="0" presId="urn:microsoft.com/office/officeart/2005/8/layout/arrow6"/>
    <dgm:cxn modelId="{03E17CC7-5965-4A9F-9A54-7B6CA61B05D4}" srcId="{6999E181-D12D-457B-9062-FB3260951B40}" destId="{637309F6-556A-485A-866E-165BCA361151}" srcOrd="0" destOrd="0" parTransId="{771097EA-437D-4DA0-AA2C-63782BB4C24E}" sibTransId="{6B08D7E7-1E4E-460D-9942-E2D49BD0266D}"/>
    <dgm:cxn modelId="{D6F13B9F-AE73-493B-95E3-88BDEDA5B797}" type="presParOf" srcId="{CD522718-6FBB-4179-AC86-349AD768E7C6}" destId="{E9295344-2629-4E77-A5B6-2D02EC03EC18}" srcOrd="0" destOrd="0" presId="urn:microsoft.com/office/officeart/2005/8/layout/arrow6"/>
    <dgm:cxn modelId="{2032839B-6698-430D-9133-BB07DD0AD7EB}" type="presParOf" srcId="{CD522718-6FBB-4179-AC86-349AD768E7C6}" destId="{1EEFFC64-F697-48D3-872E-DC3D5266BF77}" srcOrd="1" destOrd="0" presId="urn:microsoft.com/office/officeart/2005/8/layout/arrow6"/>
    <dgm:cxn modelId="{375AB427-D1C3-4E35-8A35-E4A8BD948C64}" type="presParOf" srcId="{CD522718-6FBB-4179-AC86-349AD768E7C6}" destId="{DFEA9D93-F758-48A9-A91E-64E694D89C39}"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3E81D1-AF70-49F2-BCD9-7A540B603E3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s-EC"/>
        </a:p>
      </dgm:t>
    </dgm:pt>
    <dgm:pt modelId="{EC0B804B-4F72-41F6-94EB-AD82EF0DA9A7}">
      <dgm:prSet phldrT="[Texto]"/>
      <dgm:spPr/>
      <dgm:t>
        <a:bodyPr/>
        <a:lstStyle/>
        <a:p>
          <a:r>
            <a:rPr lang="es-ES" dirty="0"/>
            <a:t>Responsabilidad de la Dirección</a:t>
          </a:r>
          <a:endParaRPr lang="es-EC" dirty="0"/>
        </a:p>
      </dgm:t>
    </dgm:pt>
    <dgm:pt modelId="{0A97B848-2362-4FEC-85A8-80A5230513E2}" type="parTrans" cxnId="{9149FE1D-153F-46E2-97F6-2EBA47490C72}">
      <dgm:prSet/>
      <dgm:spPr/>
      <dgm:t>
        <a:bodyPr/>
        <a:lstStyle/>
        <a:p>
          <a:endParaRPr lang="es-EC"/>
        </a:p>
      </dgm:t>
    </dgm:pt>
    <dgm:pt modelId="{684E9F54-D7C1-4070-B048-2CF287D5C200}" type="sibTrans" cxnId="{9149FE1D-153F-46E2-97F6-2EBA47490C72}">
      <dgm:prSet/>
      <dgm:spPr/>
      <dgm:t>
        <a:bodyPr/>
        <a:lstStyle/>
        <a:p>
          <a:endParaRPr lang="es-EC"/>
        </a:p>
      </dgm:t>
    </dgm:pt>
    <dgm:pt modelId="{009A5EB8-4EED-4473-A652-58DF93391EC6}">
      <dgm:prSet phldrT="[Texto]"/>
      <dgm:spPr/>
      <dgm:t>
        <a:bodyPr/>
        <a:lstStyle/>
        <a:p>
          <a:r>
            <a:rPr lang="es-ES" dirty="0"/>
            <a:t>Medición Análisis y Mejora </a:t>
          </a:r>
          <a:endParaRPr lang="es-EC" dirty="0"/>
        </a:p>
      </dgm:t>
    </dgm:pt>
    <dgm:pt modelId="{E23804E9-2F8B-434C-A057-7886943081B1}" type="parTrans" cxnId="{0FCD91A1-6F92-41A0-97F9-CD8C0AC025E2}">
      <dgm:prSet/>
      <dgm:spPr/>
      <dgm:t>
        <a:bodyPr/>
        <a:lstStyle/>
        <a:p>
          <a:endParaRPr lang="es-EC"/>
        </a:p>
      </dgm:t>
    </dgm:pt>
    <dgm:pt modelId="{535C73D6-223E-4EC9-8965-5365F1CB7EB9}" type="sibTrans" cxnId="{0FCD91A1-6F92-41A0-97F9-CD8C0AC025E2}">
      <dgm:prSet/>
      <dgm:spPr/>
      <dgm:t>
        <a:bodyPr/>
        <a:lstStyle/>
        <a:p>
          <a:endParaRPr lang="es-EC"/>
        </a:p>
      </dgm:t>
    </dgm:pt>
    <dgm:pt modelId="{E539E840-7955-43E3-9F9F-364218C53B63}">
      <dgm:prSet phldrT="[Texto]"/>
      <dgm:spPr/>
      <dgm:t>
        <a:bodyPr/>
        <a:lstStyle/>
        <a:p>
          <a:r>
            <a:rPr lang="es-ES" dirty="0"/>
            <a:t>Gestión de Recursos</a:t>
          </a:r>
          <a:endParaRPr lang="es-EC" dirty="0"/>
        </a:p>
      </dgm:t>
    </dgm:pt>
    <dgm:pt modelId="{E3CDFCF9-2C26-4C0C-ACF0-60BC673B0BD7}" type="sibTrans" cxnId="{13B8F385-A4A9-44FC-B3BE-23A8FB1D1C8B}">
      <dgm:prSet/>
      <dgm:spPr/>
      <dgm:t>
        <a:bodyPr/>
        <a:lstStyle/>
        <a:p>
          <a:endParaRPr lang="es-EC"/>
        </a:p>
      </dgm:t>
    </dgm:pt>
    <dgm:pt modelId="{FE390FFF-876E-464A-969B-618115D1E52B}" type="parTrans" cxnId="{13B8F385-A4A9-44FC-B3BE-23A8FB1D1C8B}">
      <dgm:prSet/>
      <dgm:spPr/>
      <dgm:t>
        <a:bodyPr/>
        <a:lstStyle/>
        <a:p>
          <a:endParaRPr lang="es-EC"/>
        </a:p>
      </dgm:t>
    </dgm:pt>
    <dgm:pt modelId="{D272B726-052F-46B8-9F71-E8F3D64E6487}">
      <dgm:prSet phldrT="[Texto]"/>
      <dgm:spPr/>
      <dgm:t>
        <a:bodyPr/>
        <a:lstStyle/>
        <a:p>
          <a:r>
            <a:rPr lang="es-ES" dirty="0"/>
            <a:t>Realización del producto o Servicio</a:t>
          </a:r>
          <a:endParaRPr lang="es-EC" dirty="0"/>
        </a:p>
      </dgm:t>
    </dgm:pt>
    <dgm:pt modelId="{1F088B20-8445-4F30-A14E-7BE6E2F8F125}" type="parTrans" cxnId="{DCDF4A31-2448-44F8-86A8-EA339BEF7E81}">
      <dgm:prSet/>
      <dgm:spPr/>
      <dgm:t>
        <a:bodyPr/>
        <a:lstStyle/>
        <a:p>
          <a:endParaRPr lang="es-EC"/>
        </a:p>
      </dgm:t>
    </dgm:pt>
    <dgm:pt modelId="{38A2284C-9DD8-4892-A1E8-E4D14327CBBD}" type="sibTrans" cxnId="{DCDF4A31-2448-44F8-86A8-EA339BEF7E81}">
      <dgm:prSet/>
      <dgm:spPr/>
      <dgm:t>
        <a:bodyPr/>
        <a:lstStyle/>
        <a:p>
          <a:endParaRPr lang="es-EC"/>
        </a:p>
      </dgm:t>
    </dgm:pt>
    <dgm:pt modelId="{257E648D-7C58-46FA-BDB4-8420D8F9947A}" type="pres">
      <dgm:prSet presAssocID="{3A3E81D1-AF70-49F2-BCD9-7A540B603E31}" presName="cycle" presStyleCnt="0">
        <dgm:presLayoutVars>
          <dgm:dir/>
          <dgm:resizeHandles val="exact"/>
        </dgm:presLayoutVars>
      </dgm:prSet>
      <dgm:spPr/>
    </dgm:pt>
    <dgm:pt modelId="{FB0BB816-2AAF-4503-870E-511FB415D49E}" type="pres">
      <dgm:prSet presAssocID="{EC0B804B-4F72-41F6-94EB-AD82EF0DA9A7}" presName="dummy" presStyleCnt="0"/>
      <dgm:spPr/>
    </dgm:pt>
    <dgm:pt modelId="{1F174B56-24C5-4CAF-9615-74759A62EE19}" type="pres">
      <dgm:prSet presAssocID="{EC0B804B-4F72-41F6-94EB-AD82EF0DA9A7}" presName="node" presStyleLbl="revTx" presStyleIdx="0" presStyleCnt="4" custRadScaleRad="75762" custRadScaleInc="-116711">
        <dgm:presLayoutVars>
          <dgm:bulletEnabled val="1"/>
        </dgm:presLayoutVars>
      </dgm:prSet>
      <dgm:spPr/>
    </dgm:pt>
    <dgm:pt modelId="{85845905-7588-425B-B63C-1D324D948F0C}" type="pres">
      <dgm:prSet presAssocID="{684E9F54-D7C1-4070-B048-2CF287D5C200}" presName="sibTrans" presStyleLbl="node1" presStyleIdx="0" presStyleCnt="4"/>
      <dgm:spPr/>
    </dgm:pt>
    <dgm:pt modelId="{44292FD3-DB49-4109-A99F-2B9D74CA15A9}" type="pres">
      <dgm:prSet presAssocID="{009A5EB8-4EED-4473-A652-58DF93391EC6}" presName="dummy" presStyleCnt="0"/>
      <dgm:spPr/>
    </dgm:pt>
    <dgm:pt modelId="{97F156FC-709C-4CB6-A6FC-44DBCC2989DE}" type="pres">
      <dgm:prSet presAssocID="{009A5EB8-4EED-4473-A652-58DF93391EC6}" presName="node" presStyleLbl="revTx" presStyleIdx="1" presStyleCnt="4" custRadScaleRad="101185" custRadScaleInc="-142783">
        <dgm:presLayoutVars>
          <dgm:bulletEnabled val="1"/>
        </dgm:presLayoutVars>
      </dgm:prSet>
      <dgm:spPr/>
    </dgm:pt>
    <dgm:pt modelId="{ED17B579-66F1-4400-B4D1-C085F1CEF7DD}" type="pres">
      <dgm:prSet presAssocID="{535C73D6-223E-4EC9-8965-5365F1CB7EB9}" presName="sibTrans" presStyleLbl="node1" presStyleIdx="1" presStyleCnt="4" custScaleX="139589"/>
      <dgm:spPr/>
    </dgm:pt>
    <dgm:pt modelId="{7F4E4960-069A-4B25-AA05-7F61121D703B}" type="pres">
      <dgm:prSet presAssocID="{D272B726-052F-46B8-9F71-E8F3D64E6487}" presName="dummy" presStyleCnt="0"/>
      <dgm:spPr/>
    </dgm:pt>
    <dgm:pt modelId="{4CF51C42-8A65-40FF-B9F1-CF69D85E2812}" type="pres">
      <dgm:prSet presAssocID="{D272B726-052F-46B8-9F71-E8F3D64E6487}" presName="node" presStyleLbl="revTx" presStyleIdx="2" presStyleCnt="4" custRadScaleRad="77602" custRadScaleInc="-182492">
        <dgm:presLayoutVars>
          <dgm:bulletEnabled val="1"/>
        </dgm:presLayoutVars>
      </dgm:prSet>
      <dgm:spPr/>
    </dgm:pt>
    <dgm:pt modelId="{CF438810-B698-46E7-9CCC-A344D446B768}" type="pres">
      <dgm:prSet presAssocID="{38A2284C-9DD8-4892-A1E8-E4D14327CBBD}" presName="sibTrans" presStyleLbl="node1" presStyleIdx="2" presStyleCnt="4"/>
      <dgm:spPr/>
    </dgm:pt>
    <dgm:pt modelId="{D6735052-E089-4370-A883-B7E017C6DC30}" type="pres">
      <dgm:prSet presAssocID="{E539E840-7955-43E3-9F9F-364218C53B63}" presName="dummy" presStyleCnt="0"/>
      <dgm:spPr/>
    </dgm:pt>
    <dgm:pt modelId="{C68437DD-873E-463E-87E9-5EEC4F91C395}" type="pres">
      <dgm:prSet presAssocID="{E539E840-7955-43E3-9F9F-364218C53B63}" presName="node" presStyleLbl="revTx" presStyleIdx="3" presStyleCnt="4" custRadScaleRad="77261" custRadScaleInc="-159453">
        <dgm:presLayoutVars>
          <dgm:bulletEnabled val="1"/>
        </dgm:presLayoutVars>
      </dgm:prSet>
      <dgm:spPr/>
    </dgm:pt>
    <dgm:pt modelId="{D4C15C5C-B2C4-4E77-BFD9-8244E96ED6D7}" type="pres">
      <dgm:prSet presAssocID="{E3CDFCF9-2C26-4C0C-ACF0-60BC673B0BD7}" presName="sibTrans" presStyleLbl="node1" presStyleIdx="3" presStyleCnt="4"/>
      <dgm:spPr/>
    </dgm:pt>
  </dgm:ptLst>
  <dgm:cxnLst>
    <dgm:cxn modelId="{9149FE1D-153F-46E2-97F6-2EBA47490C72}" srcId="{3A3E81D1-AF70-49F2-BCD9-7A540B603E31}" destId="{EC0B804B-4F72-41F6-94EB-AD82EF0DA9A7}" srcOrd="0" destOrd="0" parTransId="{0A97B848-2362-4FEC-85A8-80A5230513E2}" sibTransId="{684E9F54-D7C1-4070-B048-2CF287D5C200}"/>
    <dgm:cxn modelId="{2588B52A-A0E4-4269-B7AA-C30C22E84581}" type="presOf" srcId="{535C73D6-223E-4EC9-8965-5365F1CB7EB9}" destId="{ED17B579-66F1-4400-B4D1-C085F1CEF7DD}" srcOrd="0" destOrd="0" presId="urn:microsoft.com/office/officeart/2005/8/layout/cycle1"/>
    <dgm:cxn modelId="{38740730-C8FD-462C-87A7-146679DF7562}" type="presOf" srcId="{684E9F54-D7C1-4070-B048-2CF287D5C200}" destId="{85845905-7588-425B-B63C-1D324D948F0C}" srcOrd="0" destOrd="0" presId="urn:microsoft.com/office/officeart/2005/8/layout/cycle1"/>
    <dgm:cxn modelId="{DCDF4A31-2448-44F8-86A8-EA339BEF7E81}" srcId="{3A3E81D1-AF70-49F2-BCD9-7A540B603E31}" destId="{D272B726-052F-46B8-9F71-E8F3D64E6487}" srcOrd="2" destOrd="0" parTransId="{1F088B20-8445-4F30-A14E-7BE6E2F8F125}" sibTransId="{38A2284C-9DD8-4892-A1E8-E4D14327CBBD}"/>
    <dgm:cxn modelId="{6FEC8531-3D88-4A17-ABD6-8B72B412678C}" type="presOf" srcId="{D272B726-052F-46B8-9F71-E8F3D64E6487}" destId="{4CF51C42-8A65-40FF-B9F1-CF69D85E2812}" srcOrd="0" destOrd="0" presId="urn:microsoft.com/office/officeart/2005/8/layout/cycle1"/>
    <dgm:cxn modelId="{0C21876A-BC64-437D-87A2-C241DE9519B5}" type="presOf" srcId="{E3CDFCF9-2C26-4C0C-ACF0-60BC673B0BD7}" destId="{D4C15C5C-B2C4-4E77-BFD9-8244E96ED6D7}" srcOrd="0" destOrd="0" presId="urn:microsoft.com/office/officeart/2005/8/layout/cycle1"/>
    <dgm:cxn modelId="{13B8F385-A4A9-44FC-B3BE-23A8FB1D1C8B}" srcId="{3A3E81D1-AF70-49F2-BCD9-7A540B603E31}" destId="{E539E840-7955-43E3-9F9F-364218C53B63}" srcOrd="3" destOrd="0" parTransId="{FE390FFF-876E-464A-969B-618115D1E52B}" sibTransId="{E3CDFCF9-2C26-4C0C-ACF0-60BC673B0BD7}"/>
    <dgm:cxn modelId="{0C349491-8298-4674-9780-14F5CF5FFE3A}" type="presOf" srcId="{EC0B804B-4F72-41F6-94EB-AD82EF0DA9A7}" destId="{1F174B56-24C5-4CAF-9615-74759A62EE19}" srcOrd="0" destOrd="0" presId="urn:microsoft.com/office/officeart/2005/8/layout/cycle1"/>
    <dgm:cxn modelId="{0FCD91A1-6F92-41A0-97F9-CD8C0AC025E2}" srcId="{3A3E81D1-AF70-49F2-BCD9-7A540B603E31}" destId="{009A5EB8-4EED-4473-A652-58DF93391EC6}" srcOrd="1" destOrd="0" parTransId="{E23804E9-2F8B-434C-A057-7886943081B1}" sibTransId="{535C73D6-223E-4EC9-8965-5365F1CB7EB9}"/>
    <dgm:cxn modelId="{2E28A3A1-663C-4BF6-89D5-E535EBDFA5E9}" type="presOf" srcId="{38A2284C-9DD8-4892-A1E8-E4D14327CBBD}" destId="{CF438810-B698-46E7-9CCC-A344D446B768}" srcOrd="0" destOrd="0" presId="urn:microsoft.com/office/officeart/2005/8/layout/cycle1"/>
    <dgm:cxn modelId="{A5682FAF-F785-4D36-B195-9DF858713BD8}" type="presOf" srcId="{3A3E81D1-AF70-49F2-BCD9-7A540B603E31}" destId="{257E648D-7C58-46FA-BDB4-8420D8F9947A}" srcOrd="0" destOrd="0" presId="urn:microsoft.com/office/officeart/2005/8/layout/cycle1"/>
    <dgm:cxn modelId="{EA1D05B9-B3E2-456D-9165-050E6141A494}" type="presOf" srcId="{009A5EB8-4EED-4473-A652-58DF93391EC6}" destId="{97F156FC-709C-4CB6-A6FC-44DBCC2989DE}" srcOrd="0" destOrd="0" presId="urn:microsoft.com/office/officeart/2005/8/layout/cycle1"/>
    <dgm:cxn modelId="{B56F4BBF-3932-482A-BDAC-910083CAC8A6}" type="presOf" srcId="{E539E840-7955-43E3-9F9F-364218C53B63}" destId="{C68437DD-873E-463E-87E9-5EEC4F91C395}" srcOrd="0" destOrd="0" presId="urn:microsoft.com/office/officeart/2005/8/layout/cycle1"/>
    <dgm:cxn modelId="{67C5368E-21DC-4C33-B98C-FD844B4ED4A1}" type="presParOf" srcId="{257E648D-7C58-46FA-BDB4-8420D8F9947A}" destId="{FB0BB816-2AAF-4503-870E-511FB415D49E}" srcOrd="0" destOrd="0" presId="urn:microsoft.com/office/officeart/2005/8/layout/cycle1"/>
    <dgm:cxn modelId="{B010177E-DFD1-45B0-B0F4-B58C2F02C55E}" type="presParOf" srcId="{257E648D-7C58-46FA-BDB4-8420D8F9947A}" destId="{1F174B56-24C5-4CAF-9615-74759A62EE19}" srcOrd="1" destOrd="0" presId="urn:microsoft.com/office/officeart/2005/8/layout/cycle1"/>
    <dgm:cxn modelId="{8699C9ED-2C2D-44FF-A62B-7EAA9621A120}" type="presParOf" srcId="{257E648D-7C58-46FA-BDB4-8420D8F9947A}" destId="{85845905-7588-425B-B63C-1D324D948F0C}" srcOrd="2" destOrd="0" presId="urn:microsoft.com/office/officeart/2005/8/layout/cycle1"/>
    <dgm:cxn modelId="{872A158B-06D2-4C44-A9CB-8E22B4ED92E2}" type="presParOf" srcId="{257E648D-7C58-46FA-BDB4-8420D8F9947A}" destId="{44292FD3-DB49-4109-A99F-2B9D74CA15A9}" srcOrd="3" destOrd="0" presId="urn:microsoft.com/office/officeart/2005/8/layout/cycle1"/>
    <dgm:cxn modelId="{F594DF18-1442-40D5-B656-DD7F003D57D4}" type="presParOf" srcId="{257E648D-7C58-46FA-BDB4-8420D8F9947A}" destId="{97F156FC-709C-4CB6-A6FC-44DBCC2989DE}" srcOrd="4" destOrd="0" presId="urn:microsoft.com/office/officeart/2005/8/layout/cycle1"/>
    <dgm:cxn modelId="{CA70869A-BD4F-47F9-9FE2-94C534C70CD7}" type="presParOf" srcId="{257E648D-7C58-46FA-BDB4-8420D8F9947A}" destId="{ED17B579-66F1-4400-B4D1-C085F1CEF7DD}" srcOrd="5" destOrd="0" presId="urn:microsoft.com/office/officeart/2005/8/layout/cycle1"/>
    <dgm:cxn modelId="{33772C6E-F80C-4430-A8CE-75DD2B20FF00}" type="presParOf" srcId="{257E648D-7C58-46FA-BDB4-8420D8F9947A}" destId="{7F4E4960-069A-4B25-AA05-7F61121D703B}" srcOrd="6" destOrd="0" presId="urn:microsoft.com/office/officeart/2005/8/layout/cycle1"/>
    <dgm:cxn modelId="{E9A22C91-510D-4EA7-9923-D927E2213A9D}" type="presParOf" srcId="{257E648D-7C58-46FA-BDB4-8420D8F9947A}" destId="{4CF51C42-8A65-40FF-B9F1-CF69D85E2812}" srcOrd="7" destOrd="0" presId="urn:microsoft.com/office/officeart/2005/8/layout/cycle1"/>
    <dgm:cxn modelId="{1AC46741-5FA0-4E97-A1EB-190D40F3C6C4}" type="presParOf" srcId="{257E648D-7C58-46FA-BDB4-8420D8F9947A}" destId="{CF438810-B698-46E7-9CCC-A344D446B768}" srcOrd="8" destOrd="0" presId="urn:microsoft.com/office/officeart/2005/8/layout/cycle1"/>
    <dgm:cxn modelId="{9C1EAA5A-5B48-4EF7-A7B0-EBFAB4F00E84}" type="presParOf" srcId="{257E648D-7C58-46FA-BDB4-8420D8F9947A}" destId="{D6735052-E089-4370-A883-B7E017C6DC30}" srcOrd="9" destOrd="0" presId="urn:microsoft.com/office/officeart/2005/8/layout/cycle1"/>
    <dgm:cxn modelId="{2644F857-71C2-4114-8C86-C03CA1BA5DB8}" type="presParOf" srcId="{257E648D-7C58-46FA-BDB4-8420D8F9947A}" destId="{C68437DD-873E-463E-87E9-5EEC4F91C395}" srcOrd="10" destOrd="0" presId="urn:microsoft.com/office/officeart/2005/8/layout/cycle1"/>
    <dgm:cxn modelId="{FEA1F789-2F9B-4DFA-9A7A-87CA49AB4636}" type="presParOf" srcId="{257E648D-7C58-46FA-BDB4-8420D8F9947A}" destId="{D4C15C5C-B2C4-4E77-BFD9-8244E96ED6D7}" srcOrd="11"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945300-7016-4E23-B6D1-CA77CC23152F}"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EC"/>
        </a:p>
      </dgm:t>
    </dgm:pt>
    <dgm:pt modelId="{7C3FD030-5069-44D0-9E00-F45F4DDA7EEB}">
      <dgm:prSet phldrT="[Texto]" custT="1"/>
      <dgm:spPr/>
      <dgm:t>
        <a:bodyPr/>
        <a:lstStyle/>
        <a:p>
          <a:r>
            <a:rPr lang="es-ES" sz="2400" dirty="0">
              <a:latin typeface="Times New Roman" panose="02020603050405020304" pitchFamily="18" charset="0"/>
              <a:cs typeface="Times New Roman" panose="02020603050405020304" pitchFamily="18" charset="0"/>
            </a:rPr>
            <a:t>4.1 Requisitos Generales</a:t>
          </a:r>
          <a:endParaRPr lang="es-EC" sz="2400" dirty="0">
            <a:latin typeface="Times New Roman" panose="02020603050405020304" pitchFamily="18" charset="0"/>
            <a:cs typeface="Times New Roman" panose="02020603050405020304" pitchFamily="18" charset="0"/>
          </a:endParaRPr>
        </a:p>
      </dgm:t>
    </dgm:pt>
    <dgm:pt modelId="{852595AE-7B50-4B43-85CA-B9121CF00774}" type="parTrans" cxnId="{9D27150A-D4B3-4FBB-95EB-32B4664DD9C0}">
      <dgm:prSet/>
      <dgm:spPr/>
      <dgm:t>
        <a:bodyPr/>
        <a:lstStyle/>
        <a:p>
          <a:endParaRPr lang="es-EC" sz="2400">
            <a:latin typeface="Times New Roman" panose="02020603050405020304" pitchFamily="18" charset="0"/>
            <a:cs typeface="Times New Roman" panose="02020603050405020304" pitchFamily="18" charset="0"/>
          </a:endParaRPr>
        </a:p>
      </dgm:t>
    </dgm:pt>
    <dgm:pt modelId="{7A0FD13F-D2B2-4769-9578-9EFB1192B0B6}" type="sibTrans" cxnId="{9D27150A-D4B3-4FBB-95EB-32B4664DD9C0}">
      <dgm:prSet/>
      <dgm:spPr/>
      <dgm:t>
        <a:bodyPr/>
        <a:lstStyle/>
        <a:p>
          <a:endParaRPr lang="es-EC" sz="2400">
            <a:latin typeface="Times New Roman" panose="02020603050405020304" pitchFamily="18" charset="0"/>
            <a:cs typeface="Times New Roman" panose="02020603050405020304" pitchFamily="18" charset="0"/>
          </a:endParaRPr>
        </a:p>
      </dgm:t>
    </dgm:pt>
    <dgm:pt modelId="{1737D3EE-6EC7-466F-92B0-0A1932F5AF28}">
      <dgm:prSet phldrT="[Texto]" custT="1"/>
      <dgm:spPr/>
      <dgm:t>
        <a:bodyPr/>
        <a:lstStyle/>
        <a:p>
          <a:r>
            <a:rPr lang="es-ES" sz="1400" dirty="0">
              <a:latin typeface="Times New Roman" panose="02020603050405020304" pitchFamily="18" charset="0"/>
              <a:cs typeface="Times New Roman" panose="02020603050405020304" pitchFamily="18" charset="0"/>
            </a:rPr>
            <a:t>Establecer, documentar, implementar y mantener SGC</a:t>
          </a:r>
          <a:endParaRPr lang="es-EC" sz="1400" dirty="0">
            <a:latin typeface="Times New Roman" panose="02020603050405020304" pitchFamily="18" charset="0"/>
            <a:cs typeface="Times New Roman" panose="02020603050405020304" pitchFamily="18" charset="0"/>
          </a:endParaRPr>
        </a:p>
      </dgm:t>
    </dgm:pt>
    <dgm:pt modelId="{6CD095D9-32F7-4AC5-A486-71F5CE58EC44}" type="parTrans" cxnId="{8FE30B5B-F068-4FA2-87FF-F51138E4B2E7}">
      <dgm:prSet/>
      <dgm:spPr/>
      <dgm:t>
        <a:bodyPr/>
        <a:lstStyle/>
        <a:p>
          <a:endParaRPr lang="es-EC" sz="2400">
            <a:latin typeface="Times New Roman" panose="02020603050405020304" pitchFamily="18" charset="0"/>
            <a:cs typeface="Times New Roman" panose="02020603050405020304" pitchFamily="18" charset="0"/>
          </a:endParaRPr>
        </a:p>
      </dgm:t>
    </dgm:pt>
    <dgm:pt modelId="{327051D7-EF56-49CF-A22E-83F710835525}" type="sibTrans" cxnId="{8FE30B5B-F068-4FA2-87FF-F51138E4B2E7}">
      <dgm:prSet/>
      <dgm:spPr/>
      <dgm:t>
        <a:bodyPr/>
        <a:lstStyle/>
        <a:p>
          <a:endParaRPr lang="es-EC" sz="2400">
            <a:latin typeface="Times New Roman" panose="02020603050405020304" pitchFamily="18" charset="0"/>
            <a:cs typeface="Times New Roman" panose="02020603050405020304" pitchFamily="18" charset="0"/>
          </a:endParaRPr>
        </a:p>
      </dgm:t>
    </dgm:pt>
    <dgm:pt modelId="{6E47B9EF-3DFB-4A4E-8A99-4D4FC1F64E3B}">
      <dgm:prSet phldrT="[Texto]" custT="1"/>
      <dgm:spPr/>
      <dgm:t>
        <a:bodyPr/>
        <a:lstStyle/>
        <a:p>
          <a:r>
            <a:rPr lang="es-ES" sz="2400" dirty="0">
              <a:latin typeface="Times New Roman" panose="02020603050405020304" pitchFamily="18" charset="0"/>
              <a:cs typeface="Times New Roman" panose="02020603050405020304" pitchFamily="18" charset="0"/>
            </a:rPr>
            <a:t>5.2 Enfoque al Cliente</a:t>
          </a:r>
          <a:endParaRPr lang="es-EC" sz="2400" dirty="0">
            <a:latin typeface="Times New Roman" panose="02020603050405020304" pitchFamily="18" charset="0"/>
            <a:cs typeface="Times New Roman" panose="02020603050405020304" pitchFamily="18" charset="0"/>
          </a:endParaRPr>
        </a:p>
      </dgm:t>
    </dgm:pt>
    <dgm:pt modelId="{28346DA2-BB91-400F-8CF9-1E0AE1837A19}" type="parTrans" cxnId="{AEE34073-AAB3-4A45-96A9-B7E59016E41D}">
      <dgm:prSet/>
      <dgm:spPr/>
      <dgm:t>
        <a:bodyPr/>
        <a:lstStyle/>
        <a:p>
          <a:endParaRPr lang="es-EC" sz="2400">
            <a:latin typeface="Times New Roman" panose="02020603050405020304" pitchFamily="18" charset="0"/>
            <a:cs typeface="Times New Roman" panose="02020603050405020304" pitchFamily="18" charset="0"/>
          </a:endParaRPr>
        </a:p>
      </dgm:t>
    </dgm:pt>
    <dgm:pt modelId="{12AFD222-F2C5-4593-B2BF-E459B7606ACE}" type="sibTrans" cxnId="{AEE34073-AAB3-4A45-96A9-B7E59016E41D}">
      <dgm:prSet/>
      <dgm:spPr/>
      <dgm:t>
        <a:bodyPr/>
        <a:lstStyle/>
        <a:p>
          <a:endParaRPr lang="es-EC" sz="2400">
            <a:latin typeface="Times New Roman" panose="02020603050405020304" pitchFamily="18" charset="0"/>
            <a:cs typeface="Times New Roman" panose="02020603050405020304" pitchFamily="18" charset="0"/>
          </a:endParaRPr>
        </a:p>
      </dgm:t>
    </dgm:pt>
    <dgm:pt modelId="{87349C6C-FF9D-4DF9-ADAB-6F08E058E691}">
      <dgm:prSet phldrT="[Texto]" custT="1"/>
      <dgm:spPr/>
      <dgm:t>
        <a:bodyPr/>
        <a:lstStyle/>
        <a:p>
          <a:r>
            <a:rPr lang="es-ES" sz="1400" dirty="0">
              <a:latin typeface="Times New Roman" panose="02020603050405020304" pitchFamily="18" charset="0"/>
              <a:cs typeface="Times New Roman" panose="02020603050405020304" pitchFamily="18" charset="0"/>
            </a:rPr>
            <a:t>Alta Dirección asegurarse el cumplimiento de los requisitos del cliente	</a:t>
          </a:r>
          <a:endParaRPr lang="es-EC" sz="1400" dirty="0">
            <a:latin typeface="Times New Roman" panose="02020603050405020304" pitchFamily="18" charset="0"/>
            <a:cs typeface="Times New Roman" panose="02020603050405020304" pitchFamily="18" charset="0"/>
          </a:endParaRPr>
        </a:p>
      </dgm:t>
    </dgm:pt>
    <dgm:pt modelId="{53690C58-69CB-424C-A5F1-BE966842C4FF}" type="parTrans" cxnId="{364B429C-2B17-4548-9AB5-51D2A2E87E74}">
      <dgm:prSet/>
      <dgm:spPr/>
      <dgm:t>
        <a:bodyPr/>
        <a:lstStyle/>
        <a:p>
          <a:endParaRPr lang="es-EC" sz="2400">
            <a:latin typeface="Times New Roman" panose="02020603050405020304" pitchFamily="18" charset="0"/>
            <a:cs typeface="Times New Roman" panose="02020603050405020304" pitchFamily="18" charset="0"/>
          </a:endParaRPr>
        </a:p>
      </dgm:t>
    </dgm:pt>
    <dgm:pt modelId="{CDC9AB18-0232-4ECB-B0E4-D263EFD28B60}" type="sibTrans" cxnId="{364B429C-2B17-4548-9AB5-51D2A2E87E74}">
      <dgm:prSet/>
      <dgm:spPr/>
      <dgm:t>
        <a:bodyPr/>
        <a:lstStyle/>
        <a:p>
          <a:endParaRPr lang="es-EC" sz="2400">
            <a:latin typeface="Times New Roman" panose="02020603050405020304" pitchFamily="18" charset="0"/>
            <a:cs typeface="Times New Roman" panose="02020603050405020304" pitchFamily="18" charset="0"/>
          </a:endParaRPr>
        </a:p>
      </dgm:t>
    </dgm:pt>
    <dgm:pt modelId="{C141F9DF-3965-4CF7-A3DE-614BB2DC4E7D}">
      <dgm:prSet phldrT="[Texto]" custT="1"/>
      <dgm:spPr/>
      <dgm:t>
        <a:bodyPr/>
        <a:lstStyle/>
        <a:p>
          <a:r>
            <a:rPr lang="es-ES" sz="2400" dirty="0">
              <a:latin typeface="Times New Roman" panose="02020603050405020304" pitchFamily="18" charset="0"/>
              <a:cs typeface="Times New Roman" panose="02020603050405020304" pitchFamily="18" charset="0"/>
            </a:rPr>
            <a:t>7 Procesos relacionados con el Cliente</a:t>
          </a:r>
          <a:endParaRPr lang="es-EC" sz="2400" dirty="0">
            <a:latin typeface="Times New Roman" panose="02020603050405020304" pitchFamily="18" charset="0"/>
            <a:cs typeface="Times New Roman" panose="02020603050405020304" pitchFamily="18" charset="0"/>
          </a:endParaRPr>
        </a:p>
      </dgm:t>
    </dgm:pt>
    <dgm:pt modelId="{B3332ED4-1B2A-4C21-A9B5-96A52D4CC7C0}" type="parTrans" cxnId="{46BEE9A9-96DF-4F5B-B263-84479E730C19}">
      <dgm:prSet/>
      <dgm:spPr/>
      <dgm:t>
        <a:bodyPr/>
        <a:lstStyle/>
        <a:p>
          <a:endParaRPr lang="es-EC" sz="2400">
            <a:latin typeface="Times New Roman" panose="02020603050405020304" pitchFamily="18" charset="0"/>
            <a:cs typeface="Times New Roman" panose="02020603050405020304" pitchFamily="18" charset="0"/>
          </a:endParaRPr>
        </a:p>
      </dgm:t>
    </dgm:pt>
    <dgm:pt modelId="{303C735B-A7DF-472E-AA80-D6896EE2C05E}" type="sibTrans" cxnId="{46BEE9A9-96DF-4F5B-B263-84479E730C19}">
      <dgm:prSet/>
      <dgm:spPr/>
      <dgm:t>
        <a:bodyPr/>
        <a:lstStyle/>
        <a:p>
          <a:endParaRPr lang="es-EC" sz="2400">
            <a:latin typeface="Times New Roman" panose="02020603050405020304" pitchFamily="18" charset="0"/>
            <a:cs typeface="Times New Roman" panose="02020603050405020304" pitchFamily="18" charset="0"/>
          </a:endParaRPr>
        </a:p>
      </dgm:t>
    </dgm:pt>
    <dgm:pt modelId="{1FCB126B-AB68-447F-9DF9-AC94BF4DC7AB}">
      <dgm:prSet phldrT="[Texto]" custT="1"/>
      <dgm:spPr/>
      <dgm:t>
        <a:bodyPr/>
        <a:lstStyle/>
        <a:p>
          <a:r>
            <a:rPr lang="es-ES" sz="1400" dirty="0">
              <a:latin typeface="Times New Roman" panose="02020603050405020304" pitchFamily="18" charset="0"/>
              <a:cs typeface="Times New Roman" panose="02020603050405020304" pitchFamily="18" charset="0"/>
            </a:rPr>
            <a:t>Determinación, Revisión y Comunicación </a:t>
          </a:r>
          <a:endParaRPr lang="es-EC" sz="1400" dirty="0">
            <a:latin typeface="Times New Roman" panose="02020603050405020304" pitchFamily="18" charset="0"/>
            <a:cs typeface="Times New Roman" panose="02020603050405020304" pitchFamily="18" charset="0"/>
          </a:endParaRPr>
        </a:p>
      </dgm:t>
    </dgm:pt>
    <dgm:pt modelId="{DA678F00-F18A-4CA1-BC96-DBFCC0267608}" type="parTrans" cxnId="{B10314D0-B555-49A6-9C45-13595402A121}">
      <dgm:prSet/>
      <dgm:spPr/>
      <dgm:t>
        <a:bodyPr/>
        <a:lstStyle/>
        <a:p>
          <a:endParaRPr lang="es-EC" sz="2400">
            <a:latin typeface="Times New Roman" panose="02020603050405020304" pitchFamily="18" charset="0"/>
            <a:cs typeface="Times New Roman" panose="02020603050405020304" pitchFamily="18" charset="0"/>
          </a:endParaRPr>
        </a:p>
      </dgm:t>
    </dgm:pt>
    <dgm:pt modelId="{38FB92C1-BA0C-4895-9130-01B295DED2DF}" type="sibTrans" cxnId="{B10314D0-B555-49A6-9C45-13595402A121}">
      <dgm:prSet/>
      <dgm:spPr/>
      <dgm:t>
        <a:bodyPr/>
        <a:lstStyle/>
        <a:p>
          <a:endParaRPr lang="es-EC" sz="2400">
            <a:latin typeface="Times New Roman" panose="02020603050405020304" pitchFamily="18" charset="0"/>
            <a:cs typeface="Times New Roman" panose="02020603050405020304" pitchFamily="18" charset="0"/>
          </a:endParaRPr>
        </a:p>
      </dgm:t>
    </dgm:pt>
    <dgm:pt modelId="{A793E593-F00F-420F-B6CA-CDB4A12B4DFE}">
      <dgm:prSet phldrT="[Texto]" custT="1"/>
      <dgm:spPr/>
      <dgm:t>
        <a:bodyPr/>
        <a:lstStyle/>
        <a:p>
          <a:r>
            <a:rPr lang="es-EC" sz="2400" dirty="0">
              <a:latin typeface="Times New Roman" panose="02020603050405020304" pitchFamily="18" charset="0"/>
              <a:cs typeface="Times New Roman" panose="02020603050405020304" pitchFamily="18" charset="0"/>
            </a:rPr>
            <a:t>5.3 Política de Calidad</a:t>
          </a:r>
        </a:p>
      </dgm:t>
    </dgm:pt>
    <dgm:pt modelId="{F2AC402C-578C-4349-BFC8-39964EFC8229}" type="parTrans" cxnId="{19BA59E5-F502-4DC3-987A-428484308C63}">
      <dgm:prSet/>
      <dgm:spPr/>
      <dgm:t>
        <a:bodyPr/>
        <a:lstStyle/>
        <a:p>
          <a:endParaRPr lang="es-EC" sz="2400">
            <a:latin typeface="Times New Roman" panose="02020603050405020304" pitchFamily="18" charset="0"/>
            <a:cs typeface="Times New Roman" panose="02020603050405020304" pitchFamily="18" charset="0"/>
          </a:endParaRPr>
        </a:p>
      </dgm:t>
    </dgm:pt>
    <dgm:pt modelId="{BAF9C246-75FD-42C6-92D6-E8E64A51379C}" type="sibTrans" cxnId="{19BA59E5-F502-4DC3-987A-428484308C63}">
      <dgm:prSet/>
      <dgm:spPr/>
      <dgm:t>
        <a:bodyPr/>
        <a:lstStyle/>
        <a:p>
          <a:endParaRPr lang="es-EC" sz="2400">
            <a:latin typeface="Times New Roman" panose="02020603050405020304" pitchFamily="18" charset="0"/>
            <a:cs typeface="Times New Roman" panose="02020603050405020304" pitchFamily="18" charset="0"/>
          </a:endParaRPr>
        </a:p>
      </dgm:t>
    </dgm:pt>
    <dgm:pt modelId="{6B2BC143-866B-46A8-B9FA-0C2AA2531D20}">
      <dgm:prSet phldrT="[Texto]" custT="1"/>
      <dgm:spPr/>
      <dgm:t>
        <a:bodyPr/>
        <a:lstStyle/>
        <a:p>
          <a:r>
            <a:rPr lang="es-EC" sz="1400" dirty="0">
              <a:latin typeface="Times New Roman" panose="02020603050405020304" pitchFamily="18" charset="0"/>
              <a:cs typeface="Times New Roman" panose="02020603050405020304" pitchFamily="18" charset="0"/>
            </a:rPr>
            <a:t>Marco de referencia para establecer y revisar los objetivos de la calidad</a:t>
          </a:r>
        </a:p>
      </dgm:t>
    </dgm:pt>
    <dgm:pt modelId="{C287E8B5-7D20-400B-A231-97C788651D39}" type="parTrans" cxnId="{5DD6CAAC-8FE0-41F6-A892-6DD41B8BCB67}">
      <dgm:prSet/>
      <dgm:spPr/>
      <dgm:t>
        <a:bodyPr/>
        <a:lstStyle/>
        <a:p>
          <a:endParaRPr lang="es-EC" sz="2400">
            <a:latin typeface="Times New Roman" panose="02020603050405020304" pitchFamily="18" charset="0"/>
            <a:cs typeface="Times New Roman" panose="02020603050405020304" pitchFamily="18" charset="0"/>
          </a:endParaRPr>
        </a:p>
      </dgm:t>
    </dgm:pt>
    <dgm:pt modelId="{6FD970F8-6E64-4E86-8546-2CECBC9C3A03}" type="sibTrans" cxnId="{5DD6CAAC-8FE0-41F6-A892-6DD41B8BCB67}">
      <dgm:prSet/>
      <dgm:spPr/>
      <dgm:t>
        <a:bodyPr/>
        <a:lstStyle/>
        <a:p>
          <a:endParaRPr lang="es-EC" sz="2400">
            <a:latin typeface="Times New Roman" panose="02020603050405020304" pitchFamily="18" charset="0"/>
            <a:cs typeface="Times New Roman" panose="02020603050405020304" pitchFamily="18" charset="0"/>
          </a:endParaRPr>
        </a:p>
      </dgm:t>
    </dgm:pt>
    <dgm:pt modelId="{75528F27-01C6-4186-BB5C-5646A3B054EB}">
      <dgm:prSet phldrT="[Texto]" custT="1"/>
      <dgm:spPr/>
      <dgm:t>
        <a:bodyPr/>
        <a:lstStyle/>
        <a:p>
          <a:r>
            <a:rPr lang="es-EC" sz="2400" dirty="0">
              <a:latin typeface="Times New Roman" panose="02020603050405020304" pitchFamily="18" charset="0"/>
              <a:cs typeface="Times New Roman" panose="02020603050405020304" pitchFamily="18" charset="0"/>
            </a:rPr>
            <a:t>6. Gestión de Recursos</a:t>
          </a:r>
        </a:p>
      </dgm:t>
    </dgm:pt>
    <dgm:pt modelId="{1DF9F3ED-1293-422B-9054-A192117090C8}" type="parTrans" cxnId="{55F0A594-1D8A-4FE0-8F57-0B0497191D20}">
      <dgm:prSet/>
      <dgm:spPr/>
      <dgm:t>
        <a:bodyPr/>
        <a:lstStyle/>
        <a:p>
          <a:endParaRPr lang="es-EC" sz="2400">
            <a:latin typeface="Times New Roman" panose="02020603050405020304" pitchFamily="18" charset="0"/>
            <a:cs typeface="Times New Roman" panose="02020603050405020304" pitchFamily="18" charset="0"/>
          </a:endParaRPr>
        </a:p>
      </dgm:t>
    </dgm:pt>
    <dgm:pt modelId="{2B6FF061-C1C0-42CB-86E1-C84B88C8EC85}" type="sibTrans" cxnId="{55F0A594-1D8A-4FE0-8F57-0B0497191D20}">
      <dgm:prSet/>
      <dgm:spPr/>
      <dgm:t>
        <a:bodyPr/>
        <a:lstStyle/>
        <a:p>
          <a:endParaRPr lang="es-EC" sz="2400">
            <a:latin typeface="Times New Roman" panose="02020603050405020304" pitchFamily="18" charset="0"/>
            <a:cs typeface="Times New Roman" panose="02020603050405020304" pitchFamily="18" charset="0"/>
          </a:endParaRPr>
        </a:p>
      </dgm:t>
    </dgm:pt>
    <dgm:pt modelId="{A4084498-824B-4B8E-B7EB-66CE8735FA4F}">
      <dgm:prSet phldrT="[Texto]" custT="1"/>
      <dgm:spPr/>
      <dgm:t>
        <a:bodyPr/>
        <a:lstStyle/>
        <a:p>
          <a:r>
            <a:rPr lang="es-EC" sz="1400" dirty="0">
              <a:latin typeface="Times New Roman" panose="02020603050405020304" pitchFamily="18" charset="0"/>
              <a:cs typeface="Times New Roman" panose="02020603050405020304" pitchFamily="18" charset="0"/>
            </a:rPr>
            <a:t>Provisión, Recursos Humanos, Infraestructura, Ambiente de trabajo.</a:t>
          </a:r>
        </a:p>
      </dgm:t>
    </dgm:pt>
    <dgm:pt modelId="{FDA83F52-ACCA-4442-8199-23D0D367A16E}" type="parTrans" cxnId="{8870C175-C438-4FCF-B456-81BF740DFBD7}">
      <dgm:prSet/>
      <dgm:spPr/>
      <dgm:t>
        <a:bodyPr/>
        <a:lstStyle/>
        <a:p>
          <a:endParaRPr lang="es-EC" sz="2400">
            <a:latin typeface="Times New Roman" panose="02020603050405020304" pitchFamily="18" charset="0"/>
            <a:cs typeface="Times New Roman" panose="02020603050405020304" pitchFamily="18" charset="0"/>
          </a:endParaRPr>
        </a:p>
      </dgm:t>
    </dgm:pt>
    <dgm:pt modelId="{51548EE4-77D7-4629-A74B-984AEE947B9F}" type="sibTrans" cxnId="{8870C175-C438-4FCF-B456-81BF740DFBD7}">
      <dgm:prSet/>
      <dgm:spPr/>
      <dgm:t>
        <a:bodyPr/>
        <a:lstStyle/>
        <a:p>
          <a:endParaRPr lang="es-EC" sz="2400">
            <a:latin typeface="Times New Roman" panose="02020603050405020304" pitchFamily="18" charset="0"/>
            <a:cs typeface="Times New Roman" panose="02020603050405020304" pitchFamily="18" charset="0"/>
          </a:endParaRPr>
        </a:p>
      </dgm:t>
    </dgm:pt>
    <dgm:pt modelId="{B8D148DF-1300-49CB-96A7-6C8FDCBB2143}" type="pres">
      <dgm:prSet presAssocID="{E0945300-7016-4E23-B6D1-CA77CC23152F}" presName="Name0" presStyleCnt="0">
        <dgm:presLayoutVars>
          <dgm:chPref val="3"/>
          <dgm:dir/>
          <dgm:animLvl val="lvl"/>
          <dgm:resizeHandles/>
        </dgm:presLayoutVars>
      </dgm:prSet>
      <dgm:spPr/>
    </dgm:pt>
    <dgm:pt modelId="{B64284E9-DB59-48E7-B706-E5FAE7B26267}" type="pres">
      <dgm:prSet presAssocID="{7C3FD030-5069-44D0-9E00-F45F4DDA7EEB}" presName="horFlow" presStyleCnt="0"/>
      <dgm:spPr/>
    </dgm:pt>
    <dgm:pt modelId="{72360112-FC3D-416C-B10B-ED5474FDDC06}" type="pres">
      <dgm:prSet presAssocID="{7C3FD030-5069-44D0-9E00-F45F4DDA7EEB}" presName="bigChev" presStyleLbl="node1" presStyleIdx="0" presStyleCnt="5" custScaleX="150291" custLinFactNeighborX="3650" custLinFactNeighborY="-433"/>
      <dgm:spPr/>
    </dgm:pt>
    <dgm:pt modelId="{56B5835B-CDB7-4595-950C-34667B44D223}" type="pres">
      <dgm:prSet presAssocID="{6CD095D9-32F7-4AC5-A486-71F5CE58EC44}" presName="parTrans" presStyleCnt="0"/>
      <dgm:spPr/>
    </dgm:pt>
    <dgm:pt modelId="{FD50B2F4-89F1-4179-A9BF-1AD9C770751E}" type="pres">
      <dgm:prSet presAssocID="{1737D3EE-6EC7-466F-92B0-0A1932F5AF28}" presName="node" presStyleLbl="alignAccFollowNode1" presStyleIdx="0" presStyleCnt="5" custScaleX="176417">
        <dgm:presLayoutVars>
          <dgm:bulletEnabled val="1"/>
        </dgm:presLayoutVars>
      </dgm:prSet>
      <dgm:spPr/>
    </dgm:pt>
    <dgm:pt modelId="{39BB12A9-11CF-4F9D-9877-26216E8E016C}" type="pres">
      <dgm:prSet presAssocID="{7C3FD030-5069-44D0-9E00-F45F4DDA7EEB}" presName="vSp" presStyleCnt="0"/>
      <dgm:spPr/>
    </dgm:pt>
    <dgm:pt modelId="{C03356F2-DC53-4C97-B964-06B8A6FA2B73}" type="pres">
      <dgm:prSet presAssocID="{6E47B9EF-3DFB-4A4E-8A99-4D4FC1F64E3B}" presName="horFlow" presStyleCnt="0"/>
      <dgm:spPr/>
    </dgm:pt>
    <dgm:pt modelId="{C499DF54-10D9-4A2B-93AE-037B475F74A9}" type="pres">
      <dgm:prSet presAssocID="{6E47B9EF-3DFB-4A4E-8A99-4D4FC1F64E3B}" presName="bigChev" presStyleLbl="node1" presStyleIdx="1" presStyleCnt="5" custScaleX="150291" custLinFactNeighborX="3650" custLinFactNeighborY="-433"/>
      <dgm:spPr/>
    </dgm:pt>
    <dgm:pt modelId="{49D9F460-5CC3-45FD-8C46-DFC96F2B3D98}" type="pres">
      <dgm:prSet presAssocID="{53690C58-69CB-424C-A5F1-BE966842C4FF}" presName="parTrans" presStyleCnt="0"/>
      <dgm:spPr/>
    </dgm:pt>
    <dgm:pt modelId="{1680B650-C422-4D30-8F63-AB0DFD69DBCE}" type="pres">
      <dgm:prSet presAssocID="{87349C6C-FF9D-4DF9-ADAB-6F08E058E691}" presName="node" presStyleLbl="alignAccFollowNode1" presStyleIdx="1" presStyleCnt="5" custScaleX="176417">
        <dgm:presLayoutVars>
          <dgm:bulletEnabled val="1"/>
        </dgm:presLayoutVars>
      </dgm:prSet>
      <dgm:spPr/>
    </dgm:pt>
    <dgm:pt modelId="{0FD606F3-05DD-4F00-B491-FC2447A48532}" type="pres">
      <dgm:prSet presAssocID="{6E47B9EF-3DFB-4A4E-8A99-4D4FC1F64E3B}" presName="vSp" presStyleCnt="0"/>
      <dgm:spPr/>
    </dgm:pt>
    <dgm:pt modelId="{8286AC22-10D7-47DE-AF77-36E315D07731}" type="pres">
      <dgm:prSet presAssocID="{A793E593-F00F-420F-B6CA-CDB4A12B4DFE}" presName="horFlow" presStyleCnt="0"/>
      <dgm:spPr/>
    </dgm:pt>
    <dgm:pt modelId="{A6BB3670-BDFD-4F7A-978A-070299E98010}" type="pres">
      <dgm:prSet presAssocID="{A793E593-F00F-420F-B6CA-CDB4A12B4DFE}" presName="bigChev" presStyleLbl="node1" presStyleIdx="2" presStyleCnt="5" custScaleX="150291" custLinFactNeighborX="3650" custLinFactNeighborY="-433"/>
      <dgm:spPr/>
    </dgm:pt>
    <dgm:pt modelId="{C613F9EC-C490-4CF6-95B0-8D3A40439A24}" type="pres">
      <dgm:prSet presAssocID="{C287E8B5-7D20-400B-A231-97C788651D39}" presName="parTrans" presStyleCnt="0"/>
      <dgm:spPr/>
    </dgm:pt>
    <dgm:pt modelId="{6D7A9031-686C-4C02-B6AA-9B0242C8301E}" type="pres">
      <dgm:prSet presAssocID="{6B2BC143-866B-46A8-B9FA-0C2AA2531D20}" presName="node" presStyleLbl="alignAccFollowNode1" presStyleIdx="2" presStyleCnt="5" custScaleX="176417">
        <dgm:presLayoutVars>
          <dgm:bulletEnabled val="1"/>
        </dgm:presLayoutVars>
      </dgm:prSet>
      <dgm:spPr/>
    </dgm:pt>
    <dgm:pt modelId="{0159BE28-414B-476D-87FA-849C5A4D15CA}" type="pres">
      <dgm:prSet presAssocID="{A793E593-F00F-420F-B6CA-CDB4A12B4DFE}" presName="vSp" presStyleCnt="0"/>
      <dgm:spPr/>
    </dgm:pt>
    <dgm:pt modelId="{80FBD677-8D1C-4B53-80C5-ECEB03C87843}" type="pres">
      <dgm:prSet presAssocID="{75528F27-01C6-4186-BB5C-5646A3B054EB}" presName="horFlow" presStyleCnt="0"/>
      <dgm:spPr/>
    </dgm:pt>
    <dgm:pt modelId="{3F6AEC20-CBBC-4D55-BA71-3EFF65BF657E}" type="pres">
      <dgm:prSet presAssocID="{75528F27-01C6-4186-BB5C-5646A3B054EB}" presName="bigChev" presStyleLbl="node1" presStyleIdx="3" presStyleCnt="5" custScaleX="150291" custLinFactNeighborX="3650" custLinFactNeighborY="-433"/>
      <dgm:spPr/>
    </dgm:pt>
    <dgm:pt modelId="{8D535876-1431-4746-A48E-B64E0F5C409C}" type="pres">
      <dgm:prSet presAssocID="{FDA83F52-ACCA-4442-8199-23D0D367A16E}" presName="parTrans" presStyleCnt="0"/>
      <dgm:spPr/>
    </dgm:pt>
    <dgm:pt modelId="{57D6F0D5-FFEE-47A4-AD0C-4B440497EB8E}" type="pres">
      <dgm:prSet presAssocID="{A4084498-824B-4B8E-B7EB-66CE8735FA4F}" presName="node" presStyleLbl="alignAccFollowNode1" presStyleIdx="3" presStyleCnt="5" custScaleX="176417">
        <dgm:presLayoutVars>
          <dgm:bulletEnabled val="1"/>
        </dgm:presLayoutVars>
      </dgm:prSet>
      <dgm:spPr/>
    </dgm:pt>
    <dgm:pt modelId="{47BF2A69-256C-46C4-8782-6CA9DCB75756}" type="pres">
      <dgm:prSet presAssocID="{75528F27-01C6-4186-BB5C-5646A3B054EB}" presName="vSp" presStyleCnt="0"/>
      <dgm:spPr/>
    </dgm:pt>
    <dgm:pt modelId="{C1770662-07AC-46B8-933B-B4127A888172}" type="pres">
      <dgm:prSet presAssocID="{C141F9DF-3965-4CF7-A3DE-614BB2DC4E7D}" presName="horFlow" presStyleCnt="0"/>
      <dgm:spPr/>
    </dgm:pt>
    <dgm:pt modelId="{2DE8FFE1-06A1-4727-8858-870E987FA56B}" type="pres">
      <dgm:prSet presAssocID="{C141F9DF-3965-4CF7-A3DE-614BB2DC4E7D}" presName="bigChev" presStyleLbl="node1" presStyleIdx="4" presStyleCnt="5" custScaleX="150291"/>
      <dgm:spPr/>
    </dgm:pt>
    <dgm:pt modelId="{30C21C25-952D-483B-95A3-C9AD2EEE6AFB}" type="pres">
      <dgm:prSet presAssocID="{DA678F00-F18A-4CA1-BC96-DBFCC0267608}" presName="parTrans" presStyleCnt="0"/>
      <dgm:spPr/>
    </dgm:pt>
    <dgm:pt modelId="{FE76599F-41E5-4D7C-B71E-EFEC0671F991}" type="pres">
      <dgm:prSet presAssocID="{1FCB126B-AB68-447F-9DF9-AC94BF4DC7AB}" presName="node" presStyleLbl="alignAccFollowNode1" presStyleIdx="4" presStyleCnt="5" custScaleX="176417">
        <dgm:presLayoutVars>
          <dgm:bulletEnabled val="1"/>
        </dgm:presLayoutVars>
      </dgm:prSet>
      <dgm:spPr/>
    </dgm:pt>
  </dgm:ptLst>
  <dgm:cxnLst>
    <dgm:cxn modelId="{9D27150A-D4B3-4FBB-95EB-32B4664DD9C0}" srcId="{E0945300-7016-4E23-B6D1-CA77CC23152F}" destId="{7C3FD030-5069-44D0-9E00-F45F4DDA7EEB}" srcOrd="0" destOrd="0" parTransId="{852595AE-7B50-4B43-85CA-B9121CF00774}" sibTransId="{7A0FD13F-D2B2-4769-9578-9EFB1192B0B6}"/>
    <dgm:cxn modelId="{438F4840-661C-4DF6-8D00-3E6E8ABD62FF}" type="presOf" srcId="{6E47B9EF-3DFB-4A4E-8A99-4D4FC1F64E3B}" destId="{C499DF54-10D9-4A2B-93AE-037B475F74A9}" srcOrd="0" destOrd="0" presId="urn:microsoft.com/office/officeart/2005/8/layout/lProcess3"/>
    <dgm:cxn modelId="{8FE30B5B-F068-4FA2-87FF-F51138E4B2E7}" srcId="{7C3FD030-5069-44D0-9E00-F45F4DDA7EEB}" destId="{1737D3EE-6EC7-466F-92B0-0A1932F5AF28}" srcOrd="0" destOrd="0" parTransId="{6CD095D9-32F7-4AC5-A486-71F5CE58EC44}" sibTransId="{327051D7-EF56-49CF-A22E-83F710835525}"/>
    <dgm:cxn modelId="{B1D3325C-CDFD-4E22-89AC-B8AD7871B321}" type="presOf" srcId="{7C3FD030-5069-44D0-9E00-F45F4DDA7EEB}" destId="{72360112-FC3D-416C-B10B-ED5474FDDC06}" srcOrd="0" destOrd="0" presId="urn:microsoft.com/office/officeart/2005/8/layout/lProcess3"/>
    <dgm:cxn modelId="{2D2A3B5F-9876-4512-ACD5-8CC9D0DCAB5A}" type="presOf" srcId="{E0945300-7016-4E23-B6D1-CA77CC23152F}" destId="{B8D148DF-1300-49CB-96A7-6C8FDCBB2143}" srcOrd="0" destOrd="0" presId="urn:microsoft.com/office/officeart/2005/8/layout/lProcess3"/>
    <dgm:cxn modelId="{AEE34073-AAB3-4A45-96A9-B7E59016E41D}" srcId="{E0945300-7016-4E23-B6D1-CA77CC23152F}" destId="{6E47B9EF-3DFB-4A4E-8A99-4D4FC1F64E3B}" srcOrd="1" destOrd="0" parTransId="{28346DA2-BB91-400F-8CF9-1E0AE1837A19}" sibTransId="{12AFD222-F2C5-4593-B2BF-E459B7606ACE}"/>
    <dgm:cxn modelId="{9B21B974-298C-460E-BE8C-4C5BBBD41DD3}" type="presOf" srcId="{A4084498-824B-4B8E-B7EB-66CE8735FA4F}" destId="{57D6F0D5-FFEE-47A4-AD0C-4B440497EB8E}" srcOrd="0" destOrd="0" presId="urn:microsoft.com/office/officeart/2005/8/layout/lProcess3"/>
    <dgm:cxn modelId="{8870C175-C438-4FCF-B456-81BF740DFBD7}" srcId="{75528F27-01C6-4186-BB5C-5646A3B054EB}" destId="{A4084498-824B-4B8E-B7EB-66CE8735FA4F}" srcOrd="0" destOrd="0" parTransId="{FDA83F52-ACCA-4442-8199-23D0D367A16E}" sibTransId="{51548EE4-77D7-4629-A74B-984AEE947B9F}"/>
    <dgm:cxn modelId="{BCD8077B-AB5D-40EE-AE69-90B03A8ED8B5}" type="presOf" srcId="{A793E593-F00F-420F-B6CA-CDB4A12B4DFE}" destId="{A6BB3670-BDFD-4F7A-978A-070299E98010}" srcOrd="0" destOrd="0" presId="urn:microsoft.com/office/officeart/2005/8/layout/lProcess3"/>
    <dgm:cxn modelId="{55F0A594-1D8A-4FE0-8F57-0B0497191D20}" srcId="{E0945300-7016-4E23-B6D1-CA77CC23152F}" destId="{75528F27-01C6-4186-BB5C-5646A3B054EB}" srcOrd="3" destOrd="0" parTransId="{1DF9F3ED-1293-422B-9054-A192117090C8}" sibTransId="{2B6FF061-C1C0-42CB-86E1-C84B88C8EC85}"/>
    <dgm:cxn modelId="{364B429C-2B17-4548-9AB5-51D2A2E87E74}" srcId="{6E47B9EF-3DFB-4A4E-8A99-4D4FC1F64E3B}" destId="{87349C6C-FF9D-4DF9-ADAB-6F08E058E691}" srcOrd="0" destOrd="0" parTransId="{53690C58-69CB-424C-A5F1-BE966842C4FF}" sibTransId="{CDC9AB18-0232-4ECB-B0E4-D263EFD28B60}"/>
    <dgm:cxn modelId="{FE454BA3-90FA-40EA-BEB0-BA144872E062}" type="presOf" srcId="{1737D3EE-6EC7-466F-92B0-0A1932F5AF28}" destId="{FD50B2F4-89F1-4179-A9BF-1AD9C770751E}" srcOrd="0" destOrd="0" presId="urn:microsoft.com/office/officeart/2005/8/layout/lProcess3"/>
    <dgm:cxn modelId="{46BEE9A9-96DF-4F5B-B263-84479E730C19}" srcId="{E0945300-7016-4E23-B6D1-CA77CC23152F}" destId="{C141F9DF-3965-4CF7-A3DE-614BB2DC4E7D}" srcOrd="4" destOrd="0" parTransId="{B3332ED4-1B2A-4C21-A9B5-96A52D4CC7C0}" sibTransId="{303C735B-A7DF-472E-AA80-D6896EE2C05E}"/>
    <dgm:cxn modelId="{5DD6CAAC-8FE0-41F6-A892-6DD41B8BCB67}" srcId="{A793E593-F00F-420F-B6CA-CDB4A12B4DFE}" destId="{6B2BC143-866B-46A8-B9FA-0C2AA2531D20}" srcOrd="0" destOrd="0" parTransId="{C287E8B5-7D20-400B-A231-97C788651D39}" sibTransId="{6FD970F8-6E64-4E86-8546-2CECBC9C3A03}"/>
    <dgm:cxn modelId="{EC84F9BD-7AB4-46BC-B771-410E9734A427}" type="presOf" srcId="{C141F9DF-3965-4CF7-A3DE-614BB2DC4E7D}" destId="{2DE8FFE1-06A1-4727-8858-870E987FA56B}" srcOrd="0" destOrd="0" presId="urn:microsoft.com/office/officeart/2005/8/layout/lProcess3"/>
    <dgm:cxn modelId="{99DDEBC8-0AD7-4C94-8290-76C874791E7C}" type="presOf" srcId="{1FCB126B-AB68-447F-9DF9-AC94BF4DC7AB}" destId="{FE76599F-41E5-4D7C-B71E-EFEC0671F991}" srcOrd="0" destOrd="0" presId="urn:microsoft.com/office/officeart/2005/8/layout/lProcess3"/>
    <dgm:cxn modelId="{54D460C9-2B74-4772-B787-B000E1D1DE48}" type="presOf" srcId="{6B2BC143-866B-46A8-B9FA-0C2AA2531D20}" destId="{6D7A9031-686C-4C02-B6AA-9B0242C8301E}" srcOrd="0" destOrd="0" presId="urn:microsoft.com/office/officeart/2005/8/layout/lProcess3"/>
    <dgm:cxn modelId="{B10314D0-B555-49A6-9C45-13595402A121}" srcId="{C141F9DF-3965-4CF7-A3DE-614BB2DC4E7D}" destId="{1FCB126B-AB68-447F-9DF9-AC94BF4DC7AB}" srcOrd="0" destOrd="0" parTransId="{DA678F00-F18A-4CA1-BC96-DBFCC0267608}" sibTransId="{38FB92C1-BA0C-4895-9130-01B295DED2DF}"/>
    <dgm:cxn modelId="{DE821FD5-2F8F-457F-BF00-F3E3E52154ED}" type="presOf" srcId="{75528F27-01C6-4186-BB5C-5646A3B054EB}" destId="{3F6AEC20-CBBC-4D55-BA71-3EFF65BF657E}" srcOrd="0" destOrd="0" presId="urn:microsoft.com/office/officeart/2005/8/layout/lProcess3"/>
    <dgm:cxn modelId="{19BA59E5-F502-4DC3-987A-428484308C63}" srcId="{E0945300-7016-4E23-B6D1-CA77CC23152F}" destId="{A793E593-F00F-420F-B6CA-CDB4A12B4DFE}" srcOrd="2" destOrd="0" parTransId="{F2AC402C-578C-4349-BFC8-39964EFC8229}" sibTransId="{BAF9C246-75FD-42C6-92D6-E8E64A51379C}"/>
    <dgm:cxn modelId="{49F5EBF3-EA1E-488B-9279-375C147A7D26}" type="presOf" srcId="{87349C6C-FF9D-4DF9-ADAB-6F08E058E691}" destId="{1680B650-C422-4D30-8F63-AB0DFD69DBCE}" srcOrd="0" destOrd="0" presId="urn:microsoft.com/office/officeart/2005/8/layout/lProcess3"/>
    <dgm:cxn modelId="{FA26F787-F288-40D2-BE94-7A068DF8AFCC}" type="presParOf" srcId="{B8D148DF-1300-49CB-96A7-6C8FDCBB2143}" destId="{B64284E9-DB59-48E7-B706-E5FAE7B26267}" srcOrd="0" destOrd="0" presId="urn:microsoft.com/office/officeart/2005/8/layout/lProcess3"/>
    <dgm:cxn modelId="{4B0C75AD-8A50-496A-B15D-8D4E893964CE}" type="presParOf" srcId="{B64284E9-DB59-48E7-B706-E5FAE7B26267}" destId="{72360112-FC3D-416C-B10B-ED5474FDDC06}" srcOrd="0" destOrd="0" presId="urn:microsoft.com/office/officeart/2005/8/layout/lProcess3"/>
    <dgm:cxn modelId="{66883D2F-B6F6-44CE-8B0F-7244B374C240}" type="presParOf" srcId="{B64284E9-DB59-48E7-B706-E5FAE7B26267}" destId="{56B5835B-CDB7-4595-950C-34667B44D223}" srcOrd="1" destOrd="0" presId="urn:microsoft.com/office/officeart/2005/8/layout/lProcess3"/>
    <dgm:cxn modelId="{C8F166F7-E357-4E46-97EE-72446C746550}" type="presParOf" srcId="{B64284E9-DB59-48E7-B706-E5FAE7B26267}" destId="{FD50B2F4-89F1-4179-A9BF-1AD9C770751E}" srcOrd="2" destOrd="0" presId="urn:microsoft.com/office/officeart/2005/8/layout/lProcess3"/>
    <dgm:cxn modelId="{F6762191-F130-4534-A164-8571685209CD}" type="presParOf" srcId="{B8D148DF-1300-49CB-96A7-6C8FDCBB2143}" destId="{39BB12A9-11CF-4F9D-9877-26216E8E016C}" srcOrd="1" destOrd="0" presId="urn:microsoft.com/office/officeart/2005/8/layout/lProcess3"/>
    <dgm:cxn modelId="{C4ADBC59-8B00-47F4-A534-C4C6F96A6D4C}" type="presParOf" srcId="{B8D148DF-1300-49CB-96A7-6C8FDCBB2143}" destId="{C03356F2-DC53-4C97-B964-06B8A6FA2B73}" srcOrd="2" destOrd="0" presId="urn:microsoft.com/office/officeart/2005/8/layout/lProcess3"/>
    <dgm:cxn modelId="{EEBC6364-CAD1-49E5-B8F0-FAB0728382ED}" type="presParOf" srcId="{C03356F2-DC53-4C97-B964-06B8A6FA2B73}" destId="{C499DF54-10D9-4A2B-93AE-037B475F74A9}" srcOrd="0" destOrd="0" presId="urn:microsoft.com/office/officeart/2005/8/layout/lProcess3"/>
    <dgm:cxn modelId="{689E3214-696D-4E00-9386-88485B9C27E4}" type="presParOf" srcId="{C03356F2-DC53-4C97-B964-06B8A6FA2B73}" destId="{49D9F460-5CC3-45FD-8C46-DFC96F2B3D98}" srcOrd="1" destOrd="0" presId="urn:microsoft.com/office/officeart/2005/8/layout/lProcess3"/>
    <dgm:cxn modelId="{9CAC804E-4D98-401C-8EB0-100D1C14DA64}" type="presParOf" srcId="{C03356F2-DC53-4C97-B964-06B8A6FA2B73}" destId="{1680B650-C422-4D30-8F63-AB0DFD69DBCE}" srcOrd="2" destOrd="0" presId="urn:microsoft.com/office/officeart/2005/8/layout/lProcess3"/>
    <dgm:cxn modelId="{EE7BFC5E-B1E3-495C-8F09-CD11DA5D7B33}" type="presParOf" srcId="{B8D148DF-1300-49CB-96A7-6C8FDCBB2143}" destId="{0FD606F3-05DD-4F00-B491-FC2447A48532}" srcOrd="3" destOrd="0" presId="urn:microsoft.com/office/officeart/2005/8/layout/lProcess3"/>
    <dgm:cxn modelId="{24708F35-B9F2-49EC-8B92-EA5FBA5E1525}" type="presParOf" srcId="{B8D148DF-1300-49CB-96A7-6C8FDCBB2143}" destId="{8286AC22-10D7-47DE-AF77-36E315D07731}" srcOrd="4" destOrd="0" presId="urn:microsoft.com/office/officeart/2005/8/layout/lProcess3"/>
    <dgm:cxn modelId="{49FFD228-26C9-43C5-861E-B4F12C913693}" type="presParOf" srcId="{8286AC22-10D7-47DE-AF77-36E315D07731}" destId="{A6BB3670-BDFD-4F7A-978A-070299E98010}" srcOrd="0" destOrd="0" presId="urn:microsoft.com/office/officeart/2005/8/layout/lProcess3"/>
    <dgm:cxn modelId="{751DE4EC-F7E8-43E3-BC58-E22ECDE6AF1F}" type="presParOf" srcId="{8286AC22-10D7-47DE-AF77-36E315D07731}" destId="{C613F9EC-C490-4CF6-95B0-8D3A40439A24}" srcOrd="1" destOrd="0" presId="urn:microsoft.com/office/officeart/2005/8/layout/lProcess3"/>
    <dgm:cxn modelId="{264AD9C9-D819-4EF4-9A59-86666A9CF23A}" type="presParOf" srcId="{8286AC22-10D7-47DE-AF77-36E315D07731}" destId="{6D7A9031-686C-4C02-B6AA-9B0242C8301E}" srcOrd="2" destOrd="0" presId="urn:microsoft.com/office/officeart/2005/8/layout/lProcess3"/>
    <dgm:cxn modelId="{BE2DD585-2957-44AE-9452-E5BDCCDC349C}" type="presParOf" srcId="{B8D148DF-1300-49CB-96A7-6C8FDCBB2143}" destId="{0159BE28-414B-476D-87FA-849C5A4D15CA}" srcOrd="5" destOrd="0" presId="urn:microsoft.com/office/officeart/2005/8/layout/lProcess3"/>
    <dgm:cxn modelId="{D483AB4D-E7BD-4C7E-891F-515B1D70161E}" type="presParOf" srcId="{B8D148DF-1300-49CB-96A7-6C8FDCBB2143}" destId="{80FBD677-8D1C-4B53-80C5-ECEB03C87843}" srcOrd="6" destOrd="0" presId="urn:microsoft.com/office/officeart/2005/8/layout/lProcess3"/>
    <dgm:cxn modelId="{F9AFE1E5-1C61-4714-88B4-BFE095AF055C}" type="presParOf" srcId="{80FBD677-8D1C-4B53-80C5-ECEB03C87843}" destId="{3F6AEC20-CBBC-4D55-BA71-3EFF65BF657E}" srcOrd="0" destOrd="0" presId="urn:microsoft.com/office/officeart/2005/8/layout/lProcess3"/>
    <dgm:cxn modelId="{EF49F050-893F-4B53-A935-0275D43EE7D8}" type="presParOf" srcId="{80FBD677-8D1C-4B53-80C5-ECEB03C87843}" destId="{8D535876-1431-4746-A48E-B64E0F5C409C}" srcOrd="1" destOrd="0" presId="urn:microsoft.com/office/officeart/2005/8/layout/lProcess3"/>
    <dgm:cxn modelId="{7FC904AC-8A2F-4D43-9A4A-BBFC34064FFF}" type="presParOf" srcId="{80FBD677-8D1C-4B53-80C5-ECEB03C87843}" destId="{57D6F0D5-FFEE-47A4-AD0C-4B440497EB8E}" srcOrd="2" destOrd="0" presId="urn:microsoft.com/office/officeart/2005/8/layout/lProcess3"/>
    <dgm:cxn modelId="{DFED9FF3-2CA9-4BE9-8537-D8F11E0A170B}" type="presParOf" srcId="{B8D148DF-1300-49CB-96A7-6C8FDCBB2143}" destId="{47BF2A69-256C-46C4-8782-6CA9DCB75756}" srcOrd="7" destOrd="0" presId="urn:microsoft.com/office/officeart/2005/8/layout/lProcess3"/>
    <dgm:cxn modelId="{827752C7-2C5F-45C0-AED3-31B76331CA4C}" type="presParOf" srcId="{B8D148DF-1300-49CB-96A7-6C8FDCBB2143}" destId="{C1770662-07AC-46B8-933B-B4127A888172}" srcOrd="8" destOrd="0" presId="urn:microsoft.com/office/officeart/2005/8/layout/lProcess3"/>
    <dgm:cxn modelId="{51A5D85A-7D77-416F-907C-C942990677BD}" type="presParOf" srcId="{C1770662-07AC-46B8-933B-B4127A888172}" destId="{2DE8FFE1-06A1-4727-8858-870E987FA56B}" srcOrd="0" destOrd="0" presId="urn:microsoft.com/office/officeart/2005/8/layout/lProcess3"/>
    <dgm:cxn modelId="{2606BC9B-59C2-41AC-9336-5BF13ABC7A2B}" type="presParOf" srcId="{C1770662-07AC-46B8-933B-B4127A888172}" destId="{30C21C25-952D-483B-95A3-C9AD2EEE6AFB}" srcOrd="1" destOrd="0" presId="urn:microsoft.com/office/officeart/2005/8/layout/lProcess3"/>
    <dgm:cxn modelId="{345A8E67-6C0F-40BA-BED3-B40984D917EA}" type="presParOf" srcId="{C1770662-07AC-46B8-933B-B4127A888172}" destId="{FE76599F-41E5-4D7C-B71E-EFEC0671F991}"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60112-FC3D-416C-B10B-ED5474FDDC06}">
      <dsp:nvSpPr>
        <dsp:cNvPr id="0" name=""/>
        <dsp:cNvSpPr/>
      </dsp:nvSpPr>
      <dsp:spPr>
        <a:xfrm>
          <a:off x="14903" y="15031"/>
          <a:ext cx="4229219" cy="946361"/>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prstClr val="white"/>
              </a:solidFill>
              <a:latin typeface="Times New Roman" panose="02020603050405020304" pitchFamily="18" charset="0"/>
              <a:ea typeface="+mn-ea"/>
              <a:cs typeface="Times New Roman" panose="02020603050405020304" pitchFamily="18" charset="0"/>
            </a:rPr>
            <a:t>4.1 </a:t>
          </a:r>
          <a:r>
            <a:rPr lang="es-EC" sz="2000" kern="1200" dirty="0">
              <a:latin typeface="Times New Roman" panose="02020603050405020304" pitchFamily="18" charset="0"/>
              <a:cs typeface="Times New Roman" panose="02020603050405020304" pitchFamily="18" charset="0"/>
            </a:rPr>
            <a:t>Requisitos Generales</a:t>
          </a:r>
          <a:endParaRPr lang="es-EC" sz="2400" kern="1200" dirty="0">
            <a:latin typeface="Times New Roman" panose="02020603050405020304" pitchFamily="18" charset="0"/>
            <a:cs typeface="Times New Roman" panose="02020603050405020304" pitchFamily="18" charset="0"/>
          </a:endParaRPr>
        </a:p>
      </dsp:txBody>
      <dsp:txXfrm>
        <a:off x="488084" y="15031"/>
        <a:ext cx="3282858" cy="946361"/>
      </dsp:txXfrm>
    </dsp:sp>
    <dsp:sp modelId="{FD50B2F4-89F1-4179-A9BF-1AD9C770751E}">
      <dsp:nvSpPr>
        <dsp:cNvPr id="0" name=""/>
        <dsp:cNvSpPr/>
      </dsp:nvSpPr>
      <dsp:spPr>
        <a:xfrm>
          <a:off x="3925329" y="99570"/>
          <a:ext cx="4250037" cy="785480"/>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Establecer, documentar, implementar, mantener y mejorar continuamente SGA</a:t>
          </a:r>
        </a:p>
      </dsp:txBody>
      <dsp:txXfrm>
        <a:off x="4318069" y="99570"/>
        <a:ext cx="3464557" cy="785480"/>
      </dsp:txXfrm>
    </dsp:sp>
    <dsp:sp modelId="{C499DF54-10D9-4A2B-93AE-037B475F74A9}">
      <dsp:nvSpPr>
        <dsp:cNvPr id="0" name=""/>
        <dsp:cNvSpPr/>
      </dsp:nvSpPr>
      <dsp:spPr>
        <a:xfrm>
          <a:off x="14903" y="1093884"/>
          <a:ext cx="4229219" cy="946361"/>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s-EC" sz="2400" kern="1200" dirty="0">
              <a:latin typeface="Times New Roman" panose="02020603050405020304" pitchFamily="18" charset="0"/>
              <a:cs typeface="Times New Roman" panose="02020603050405020304" pitchFamily="18" charset="0"/>
            </a:rPr>
            <a:t>4.2 Política Ambiental</a:t>
          </a:r>
        </a:p>
      </dsp:txBody>
      <dsp:txXfrm>
        <a:off x="488084" y="1093884"/>
        <a:ext cx="3282858" cy="946361"/>
      </dsp:txXfrm>
    </dsp:sp>
    <dsp:sp modelId="{1680B650-C422-4D30-8F63-AB0DFD69DBCE}">
      <dsp:nvSpPr>
        <dsp:cNvPr id="0" name=""/>
        <dsp:cNvSpPr/>
      </dsp:nvSpPr>
      <dsp:spPr>
        <a:xfrm>
          <a:off x="3925329" y="1178422"/>
          <a:ext cx="4250037" cy="785480"/>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Definir la política ambiental</a:t>
          </a:r>
        </a:p>
      </dsp:txBody>
      <dsp:txXfrm>
        <a:off x="4318069" y="1178422"/>
        <a:ext cx="3464557" cy="785480"/>
      </dsp:txXfrm>
    </dsp:sp>
    <dsp:sp modelId="{A6BB3670-BDFD-4F7A-978A-070299E98010}">
      <dsp:nvSpPr>
        <dsp:cNvPr id="0" name=""/>
        <dsp:cNvSpPr/>
      </dsp:nvSpPr>
      <dsp:spPr>
        <a:xfrm>
          <a:off x="14903" y="2172736"/>
          <a:ext cx="4229219" cy="946361"/>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s-EC" sz="2400" kern="1200" dirty="0">
              <a:latin typeface="Times New Roman" panose="02020603050405020304" pitchFamily="18" charset="0"/>
              <a:cs typeface="Times New Roman" panose="02020603050405020304" pitchFamily="18" charset="0"/>
            </a:rPr>
            <a:t>4.3 Planificación </a:t>
          </a:r>
        </a:p>
      </dsp:txBody>
      <dsp:txXfrm>
        <a:off x="488084" y="2172736"/>
        <a:ext cx="3282858" cy="946361"/>
      </dsp:txXfrm>
    </dsp:sp>
    <dsp:sp modelId="{6D7A9031-686C-4C02-B6AA-9B0242C8301E}">
      <dsp:nvSpPr>
        <dsp:cNvPr id="0" name=""/>
        <dsp:cNvSpPr/>
      </dsp:nvSpPr>
      <dsp:spPr>
        <a:xfrm>
          <a:off x="3925329" y="2257274"/>
          <a:ext cx="4250037" cy="785480"/>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Aspectos</a:t>
          </a:r>
          <a:r>
            <a:rPr lang="es-EC" sz="1400" kern="1200" baseline="0" dirty="0">
              <a:latin typeface="Times New Roman" panose="02020603050405020304" pitchFamily="18" charset="0"/>
              <a:cs typeface="Times New Roman" panose="02020603050405020304" pitchFamily="18" charset="0"/>
            </a:rPr>
            <a:t>  Ambientales, r</a:t>
          </a:r>
          <a:r>
            <a:rPr lang="es-EC" sz="1400" kern="1200" dirty="0">
              <a:latin typeface="Times New Roman" panose="02020603050405020304" pitchFamily="18" charset="0"/>
              <a:cs typeface="Times New Roman" panose="02020603050405020304" pitchFamily="18" charset="0"/>
            </a:rPr>
            <a:t>equisitos legales y otros requisitos; Objetivos, metas y programas</a:t>
          </a:r>
        </a:p>
      </dsp:txBody>
      <dsp:txXfrm>
        <a:off x="4318069" y="2257274"/>
        <a:ext cx="3464557" cy="785480"/>
      </dsp:txXfrm>
    </dsp:sp>
    <dsp:sp modelId="{3F6AEC20-CBBC-4D55-BA71-3EFF65BF657E}">
      <dsp:nvSpPr>
        <dsp:cNvPr id="0" name=""/>
        <dsp:cNvSpPr/>
      </dsp:nvSpPr>
      <dsp:spPr>
        <a:xfrm>
          <a:off x="14903" y="3251588"/>
          <a:ext cx="4229219" cy="946361"/>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s-EC" sz="2400" kern="1200" dirty="0">
              <a:latin typeface="Times New Roman" panose="02020603050405020304" pitchFamily="18" charset="0"/>
              <a:cs typeface="Times New Roman" panose="02020603050405020304" pitchFamily="18" charset="0"/>
            </a:rPr>
            <a:t>4.4 Implementación y operación</a:t>
          </a:r>
        </a:p>
      </dsp:txBody>
      <dsp:txXfrm>
        <a:off x="488084" y="3251588"/>
        <a:ext cx="3282858" cy="946361"/>
      </dsp:txXfrm>
    </dsp:sp>
    <dsp:sp modelId="{57D6F0D5-FFEE-47A4-AD0C-4B440497EB8E}">
      <dsp:nvSpPr>
        <dsp:cNvPr id="0" name=""/>
        <dsp:cNvSpPr/>
      </dsp:nvSpPr>
      <dsp:spPr>
        <a:xfrm>
          <a:off x="3925329" y="3336127"/>
          <a:ext cx="5282727" cy="785480"/>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C" sz="1200" kern="1200" dirty="0">
              <a:latin typeface="Times New Roman" panose="02020603050405020304" pitchFamily="18" charset="0"/>
              <a:cs typeface="Times New Roman" panose="02020603050405020304" pitchFamily="18" charset="0"/>
            </a:rPr>
            <a:t>Recursos, funciones, responsabilidad y autoridad, Competencia, formación y toma de conciencia, Comunicación, Documentación, Control de documentos y operacional, Preparación y respuesta ante emergencias </a:t>
          </a:r>
        </a:p>
      </dsp:txBody>
      <dsp:txXfrm>
        <a:off x="4318069" y="3336127"/>
        <a:ext cx="4497247" cy="785480"/>
      </dsp:txXfrm>
    </dsp:sp>
    <dsp:sp modelId="{2DE8FFE1-06A1-4727-8858-870E987FA56B}">
      <dsp:nvSpPr>
        <dsp:cNvPr id="0" name=""/>
        <dsp:cNvSpPr/>
      </dsp:nvSpPr>
      <dsp:spPr>
        <a:xfrm>
          <a:off x="3677" y="4334538"/>
          <a:ext cx="4229219" cy="946361"/>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Times New Roman" panose="02020603050405020304" pitchFamily="18" charset="0"/>
              <a:cs typeface="Times New Roman" panose="02020603050405020304" pitchFamily="18" charset="0"/>
            </a:rPr>
            <a:t>4.5 Verificación </a:t>
          </a:r>
          <a:endParaRPr lang="es-EC" sz="2400" kern="1200" dirty="0">
            <a:latin typeface="Times New Roman" panose="02020603050405020304" pitchFamily="18" charset="0"/>
            <a:cs typeface="Times New Roman" panose="02020603050405020304" pitchFamily="18" charset="0"/>
          </a:endParaRPr>
        </a:p>
      </dsp:txBody>
      <dsp:txXfrm>
        <a:off x="476858" y="4334538"/>
        <a:ext cx="3282858" cy="946361"/>
      </dsp:txXfrm>
    </dsp:sp>
    <dsp:sp modelId="{FE76599F-41E5-4D7C-B71E-EFEC0671F991}">
      <dsp:nvSpPr>
        <dsp:cNvPr id="0" name=""/>
        <dsp:cNvSpPr/>
      </dsp:nvSpPr>
      <dsp:spPr>
        <a:xfrm>
          <a:off x="3925329" y="4414979"/>
          <a:ext cx="4250037" cy="785480"/>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Seguimiento y medición, Auditoría interna</a:t>
          </a:r>
        </a:p>
      </dsp:txBody>
      <dsp:txXfrm>
        <a:off x="4318069" y="4414979"/>
        <a:ext cx="3464557" cy="7854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60112-FC3D-416C-B10B-ED5474FDDC06}">
      <dsp:nvSpPr>
        <dsp:cNvPr id="0" name=""/>
        <dsp:cNvSpPr/>
      </dsp:nvSpPr>
      <dsp:spPr>
        <a:xfrm>
          <a:off x="14903" y="15031"/>
          <a:ext cx="4229219" cy="946361"/>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prstClr val="white"/>
              </a:solidFill>
              <a:latin typeface="Times New Roman" panose="02020603050405020304" pitchFamily="18" charset="0"/>
              <a:ea typeface="+mn-ea"/>
              <a:cs typeface="Times New Roman" panose="02020603050405020304" pitchFamily="18" charset="0"/>
            </a:rPr>
            <a:t>4.1 </a:t>
          </a:r>
          <a:r>
            <a:rPr lang="es-EC" sz="2000" kern="1200" dirty="0">
              <a:latin typeface="Times New Roman" panose="02020603050405020304" pitchFamily="18" charset="0"/>
              <a:cs typeface="Times New Roman" panose="02020603050405020304" pitchFamily="18" charset="0"/>
            </a:rPr>
            <a:t>Requisitos Generales</a:t>
          </a:r>
          <a:endParaRPr lang="es-EC" sz="2400" kern="1200" dirty="0">
            <a:latin typeface="Times New Roman" panose="02020603050405020304" pitchFamily="18" charset="0"/>
            <a:cs typeface="Times New Roman" panose="02020603050405020304" pitchFamily="18" charset="0"/>
          </a:endParaRPr>
        </a:p>
      </dsp:txBody>
      <dsp:txXfrm>
        <a:off x="488084" y="15031"/>
        <a:ext cx="3282858" cy="946361"/>
      </dsp:txXfrm>
    </dsp:sp>
    <dsp:sp modelId="{FD50B2F4-89F1-4179-A9BF-1AD9C770751E}">
      <dsp:nvSpPr>
        <dsp:cNvPr id="0" name=""/>
        <dsp:cNvSpPr/>
      </dsp:nvSpPr>
      <dsp:spPr>
        <a:xfrm>
          <a:off x="3925329" y="99570"/>
          <a:ext cx="4250037" cy="785480"/>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Establecer, documentar, implementar, mantener y mejorar continuamente SSO</a:t>
          </a:r>
        </a:p>
      </dsp:txBody>
      <dsp:txXfrm>
        <a:off x="4318069" y="99570"/>
        <a:ext cx="3464557" cy="785480"/>
      </dsp:txXfrm>
    </dsp:sp>
    <dsp:sp modelId="{C499DF54-10D9-4A2B-93AE-037B475F74A9}">
      <dsp:nvSpPr>
        <dsp:cNvPr id="0" name=""/>
        <dsp:cNvSpPr/>
      </dsp:nvSpPr>
      <dsp:spPr>
        <a:xfrm>
          <a:off x="14903" y="1093884"/>
          <a:ext cx="4229219" cy="946361"/>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s-EC" sz="2400" kern="1200" dirty="0">
              <a:latin typeface="Times New Roman" panose="02020603050405020304" pitchFamily="18" charset="0"/>
              <a:cs typeface="Times New Roman" panose="02020603050405020304" pitchFamily="18" charset="0"/>
            </a:rPr>
            <a:t>4.2 Política de Seguridad y Salud en el Trabajo (SST )</a:t>
          </a:r>
        </a:p>
      </dsp:txBody>
      <dsp:txXfrm>
        <a:off x="488084" y="1093884"/>
        <a:ext cx="3282858" cy="946361"/>
      </dsp:txXfrm>
    </dsp:sp>
    <dsp:sp modelId="{1680B650-C422-4D30-8F63-AB0DFD69DBCE}">
      <dsp:nvSpPr>
        <dsp:cNvPr id="0" name=""/>
        <dsp:cNvSpPr/>
      </dsp:nvSpPr>
      <dsp:spPr>
        <a:xfrm>
          <a:off x="3925329" y="1178422"/>
          <a:ext cx="4250037" cy="785480"/>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Definir la política de Seguridad y Salud en el Trabajo</a:t>
          </a:r>
        </a:p>
      </dsp:txBody>
      <dsp:txXfrm>
        <a:off x="4318069" y="1178422"/>
        <a:ext cx="3464557" cy="785480"/>
      </dsp:txXfrm>
    </dsp:sp>
    <dsp:sp modelId="{A6BB3670-BDFD-4F7A-978A-070299E98010}">
      <dsp:nvSpPr>
        <dsp:cNvPr id="0" name=""/>
        <dsp:cNvSpPr/>
      </dsp:nvSpPr>
      <dsp:spPr>
        <a:xfrm>
          <a:off x="14903" y="2172736"/>
          <a:ext cx="4229219" cy="946361"/>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s-EC" sz="2400" kern="1200" dirty="0">
              <a:latin typeface="Times New Roman" panose="02020603050405020304" pitchFamily="18" charset="0"/>
              <a:cs typeface="Times New Roman" panose="02020603050405020304" pitchFamily="18" charset="0"/>
            </a:rPr>
            <a:t>4.3 Planificación </a:t>
          </a:r>
        </a:p>
      </dsp:txBody>
      <dsp:txXfrm>
        <a:off x="488084" y="2172736"/>
        <a:ext cx="3282858" cy="946361"/>
      </dsp:txXfrm>
    </dsp:sp>
    <dsp:sp modelId="{6D7A9031-686C-4C02-B6AA-9B0242C8301E}">
      <dsp:nvSpPr>
        <dsp:cNvPr id="0" name=""/>
        <dsp:cNvSpPr/>
      </dsp:nvSpPr>
      <dsp:spPr>
        <a:xfrm>
          <a:off x="3925329" y="2257274"/>
          <a:ext cx="4250037" cy="785480"/>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s-EC" sz="1400" kern="1200" baseline="0" dirty="0">
              <a:latin typeface="Times New Roman" panose="02020603050405020304" pitchFamily="18" charset="0"/>
              <a:cs typeface="Times New Roman" panose="02020603050405020304" pitchFamily="18" charset="0"/>
            </a:rPr>
            <a:t>Identificación de Peligros y evaluación de Riesgos, r</a:t>
          </a:r>
          <a:r>
            <a:rPr lang="es-EC" sz="1400" kern="1200" dirty="0">
              <a:latin typeface="Times New Roman" panose="02020603050405020304" pitchFamily="18" charset="0"/>
              <a:cs typeface="Times New Roman" panose="02020603050405020304" pitchFamily="18" charset="0"/>
            </a:rPr>
            <a:t>equisitos legales y otros requisitos; Objetivos y programas</a:t>
          </a:r>
        </a:p>
      </dsp:txBody>
      <dsp:txXfrm>
        <a:off x="4318069" y="2257274"/>
        <a:ext cx="3464557" cy="785480"/>
      </dsp:txXfrm>
    </dsp:sp>
    <dsp:sp modelId="{3F6AEC20-CBBC-4D55-BA71-3EFF65BF657E}">
      <dsp:nvSpPr>
        <dsp:cNvPr id="0" name=""/>
        <dsp:cNvSpPr/>
      </dsp:nvSpPr>
      <dsp:spPr>
        <a:xfrm>
          <a:off x="14903" y="3251588"/>
          <a:ext cx="4229219" cy="946361"/>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s-EC" sz="2400" kern="1200" dirty="0">
              <a:latin typeface="Times New Roman" panose="02020603050405020304" pitchFamily="18" charset="0"/>
              <a:cs typeface="Times New Roman" panose="02020603050405020304" pitchFamily="18" charset="0"/>
            </a:rPr>
            <a:t>4.4 Implementación y operación</a:t>
          </a:r>
        </a:p>
      </dsp:txBody>
      <dsp:txXfrm>
        <a:off x="488084" y="3251588"/>
        <a:ext cx="3282858" cy="946361"/>
      </dsp:txXfrm>
    </dsp:sp>
    <dsp:sp modelId="{57D6F0D5-FFEE-47A4-AD0C-4B440497EB8E}">
      <dsp:nvSpPr>
        <dsp:cNvPr id="0" name=""/>
        <dsp:cNvSpPr/>
      </dsp:nvSpPr>
      <dsp:spPr>
        <a:xfrm>
          <a:off x="3925329" y="3336127"/>
          <a:ext cx="5282727" cy="785480"/>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C" sz="1200" kern="1200" dirty="0">
              <a:latin typeface="Times New Roman" panose="02020603050405020304" pitchFamily="18" charset="0"/>
              <a:cs typeface="Times New Roman" panose="02020603050405020304" pitchFamily="18" charset="0"/>
            </a:rPr>
            <a:t>Recursos, funciones, responsabilidad y autoridad, Competencia, formación y toma de conciencia, Comunicación, Participación y Consulta, Control de documentos y operacional, Preparación y respuesta ante emergencias </a:t>
          </a:r>
        </a:p>
      </dsp:txBody>
      <dsp:txXfrm>
        <a:off x="4318069" y="3336127"/>
        <a:ext cx="4497247" cy="785480"/>
      </dsp:txXfrm>
    </dsp:sp>
    <dsp:sp modelId="{2DE8FFE1-06A1-4727-8858-870E987FA56B}">
      <dsp:nvSpPr>
        <dsp:cNvPr id="0" name=""/>
        <dsp:cNvSpPr/>
      </dsp:nvSpPr>
      <dsp:spPr>
        <a:xfrm>
          <a:off x="3677" y="4334538"/>
          <a:ext cx="4229219" cy="946361"/>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Times New Roman" panose="02020603050405020304" pitchFamily="18" charset="0"/>
              <a:cs typeface="Times New Roman" panose="02020603050405020304" pitchFamily="18" charset="0"/>
            </a:rPr>
            <a:t>4.5 Verificación </a:t>
          </a:r>
          <a:endParaRPr lang="es-EC" sz="2400" kern="1200" dirty="0">
            <a:latin typeface="Times New Roman" panose="02020603050405020304" pitchFamily="18" charset="0"/>
            <a:cs typeface="Times New Roman" panose="02020603050405020304" pitchFamily="18" charset="0"/>
          </a:endParaRPr>
        </a:p>
      </dsp:txBody>
      <dsp:txXfrm>
        <a:off x="476858" y="4334538"/>
        <a:ext cx="3282858" cy="946361"/>
      </dsp:txXfrm>
    </dsp:sp>
    <dsp:sp modelId="{FE76599F-41E5-4D7C-B71E-EFEC0671F991}">
      <dsp:nvSpPr>
        <dsp:cNvPr id="0" name=""/>
        <dsp:cNvSpPr/>
      </dsp:nvSpPr>
      <dsp:spPr>
        <a:xfrm>
          <a:off x="3925329" y="4414979"/>
          <a:ext cx="4250037" cy="785480"/>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Seguimiento y medición, Evaluación del cumplimiento legal, Control de Registros, Auditoría interna</a:t>
          </a:r>
        </a:p>
      </dsp:txBody>
      <dsp:txXfrm>
        <a:off x="4318069" y="4414979"/>
        <a:ext cx="3464557" cy="7854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D27D9-F71D-4C2D-8FD8-1DE4FD89AECB}">
      <dsp:nvSpPr>
        <dsp:cNvPr id="0" name=""/>
        <dsp:cNvSpPr/>
      </dsp:nvSpPr>
      <dsp:spPr>
        <a:xfrm>
          <a:off x="3178516" y="5467190"/>
          <a:ext cx="421535" cy="91440"/>
        </a:xfrm>
        <a:custGeom>
          <a:avLst/>
          <a:gdLst/>
          <a:ahLst/>
          <a:cxnLst/>
          <a:rect l="0" t="0" r="0" b="0"/>
          <a:pathLst>
            <a:path>
              <a:moveTo>
                <a:pt x="0" y="45720"/>
              </a:moveTo>
              <a:lnTo>
                <a:pt x="421535" y="4572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3378746" y="5502372"/>
        <a:ext cx="21076" cy="21076"/>
      </dsp:txXfrm>
    </dsp:sp>
    <dsp:sp modelId="{2F567501-EF5C-4EDE-BB95-3B0126D41643}">
      <dsp:nvSpPr>
        <dsp:cNvPr id="0" name=""/>
        <dsp:cNvSpPr/>
      </dsp:nvSpPr>
      <dsp:spPr>
        <a:xfrm>
          <a:off x="649303" y="3103219"/>
          <a:ext cx="421535" cy="2409691"/>
        </a:xfrm>
        <a:custGeom>
          <a:avLst/>
          <a:gdLst/>
          <a:ahLst/>
          <a:cxnLst/>
          <a:rect l="0" t="0" r="0" b="0"/>
          <a:pathLst>
            <a:path>
              <a:moveTo>
                <a:pt x="0" y="0"/>
              </a:moveTo>
              <a:lnTo>
                <a:pt x="210767" y="0"/>
              </a:lnTo>
              <a:lnTo>
                <a:pt x="210767" y="2409691"/>
              </a:lnTo>
              <a:lnTo>
                <a:pt x="421535" y="240969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ES" sz="900" kern="1200" dirty="0"/>
        </a:p>
      </dsp:txBody>
      <dsp:txXfrm>
        <a:off x="798914" y="4246907"/>
        <a:ext cx="122314" cy="122314"/>
      </dsp:txXfrm>
    </dsp:sp>
    <dsp:sp modelId="{6770333C-3618-4B4B-969B-CE5A755DCBEE}">
      <dsp:nvSpPr>
        <dsp:cNvPr id="0" name=""/>
        <dsp:cNvSpPr/>
      </dsp:nvSpPr>
      <dsp:spPr>
        <a:xfrm>
          <a:off x="3178516" y="4308064"/>
          <a:ext cx="421535" cy="401615"/>
        </a:xfrm>
        <a:custGeom>
          <a:avLst/>
          <a:gdLst/>
          <a:ahLst/>
          <a:cxnLst/>
          <a:rect l="0" t="0" r="0" b="0"/>
          <a:pathLst>
            <a:path>
              <a:moveTo>
                <a:pt x="0" y="0"/>
              </a:moveTo>
              <a:lnTo>
                <a:pt x="210767" y="0"/>
              </a:lnTo>
              <a:lnTo>
                <a:pt x="210767" y="401615"/>
              </a:lnTo>
              <a:lnTo>
                <a:pt x="421535" y="40161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3374728" y="4494317"/>
        <a:ext cx="29111" cy="29111"/>
      </dsp:txXfrm>
    </dsp:sp>
    <dsp:sp modelId="{BBF5BB77-28C0-40A0-8C1B-79E960732A53}">
      <dsp:nvSpPr>
        <dsp:cNvPr id="0" name=""/>
        <dsp:cNvSpPr/>
      </dsp:nvSpPr>
      <dsp:spPr>
        <a:xfrm>
          <a:off x="3178516" y="3906449"/>
          <a:ext cx="421535" cy="401615"/>
        </a:xfrm>
        <a:custGeom>
          <a:avLst/>
          <a:gdLst/>
          <a:ahLst/>
          <a:cxnLst/>
          <a:rect l="0" t="0" r="0" b="0"/>
          <a:pathLst>
            <a:path>
              <a:moveTo>
                <a:pt x="0" y="401615"/>
              </a:moveTo>
              <a:lnTo>
                <a:pt x="210767" y="401615"/>
              </a:lnTo>
              <a:lnTo>
                <a:pt x="210767" y="0"/>
              </a:lnTo>
              <a:lnTo>
                <a:pt x="421535" y="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3374728" y="4092701"/>
        <a:ext cx="29111" cy="29111"/>
      </dsp:txXfrm>
    </dsp:sp>
    <dsp:sp modelId="{6BD7062D-FA6C-4735-9015-CCD3E3572D2A}">
      <dsp:nvSpPr>
        <dsp:cNvPr id="0" name=""/>
        <dsp:cNvSpPr/>
      </dsp:nvSpPr>
      <dsp:spPr>
        <a:xfrm>
          <a:off x="649303" y="3103219"/>
          <a:ext cx="421535" cy="1204845"/>
        </a:xfrm>
        <a:custGeom>
          <a:avLst/>
          <a:gdLst/>
          <a:ahLst/>
          <a:cxnLst/>
          <a:rect l="0" t="0" r="0" b="0"/>
          <a:pathLst>
            <a:path>
              <a:moveTo>
                <a:pt x="0" y="0"/>
              </a:moveTo>
              <a:lnTo>
                <a:pt x="210767" y="0"/>
              </a:lnTo>
              <a:lnTo>
                <a:pt x="210767" y="1204845"/>
              </a:lnTo>
              <a:lnTo>
                <a:pt x="421535" y="120484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828160" y="3673730"/>
        <a:ext cx="63822" cy="63822"/>
      </dsp:txXfrm>
    </dsp:sp>
    <dsp:sp modelId="{D7AC8648-F869-4EC0-9C80-04DA62BAF0CB}">
      <dsp:nvSpPr>
        <dsp:cNvPr id="0" name=""/>
        <dsp:cNvSpPr/>
      </dsp:nvSpPr>
      <dsp:spPr>
        <a:xfrm>
          <a:off x="3708154" y="3057499"/>
          <a:ext cx="421535" cy="91440"/>
        </a:xfrm>
        <a:custGeom>
          <a:avLst/>
          <a:gdLst/>
          <a:ahLst/>
          <a:cxnLst/>
          <a:rect l="0" t="0" r="0" b="0"/>
          <a:pathLst>
            <a:path>
              <a:moveTo>
                <a:pt x="0" y="45720"/>
              </a:moveTo>
              <a:lnTo>
                <a:pt x="421535" y="4572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dirty="0">
            <a:latin typeface="Times New Roman" panose="02020603050405020304" pitchFamily="18" charset="0"/>
            <a:cs typeface="Times New Roman" panose="02020603050405020304" pitchFamily="18" charset="0"/>
          </a:endParaRPr>
        </a:p>
      </dsp:txBody>
      <dsp:txXfrm>
        <a:off x="3908384" y="3092680"/>
        <a:ext cx="21076" cy="21076"/>
      </dsp:txXfrm>
    </dsp:sp>
    <dsp:sp modelId="{0AB7552E-94BB-48B2-A043-E0FF8A46E5ED}">
      <dsp:nvSpPr>
        <dsp:cNvPr id="0" name=""/>
        <dsp:cNvSpPr/>
      </dsp:nvSpPr>
      <dsp:spPr>
        <a:xfrm>
          <a:off x="649303" y="3057499"/>
          <a:ext cx="421535" cy="91440"/>
        </a:xfrm>
        <a:custGeom>
          <a:avLst/>
          <a:gdLst/>
          <a:ahLst/>
          <a:cxnLst/>
          <a:rect l="0" t="0" r="0" b="0"/>
          <a:pathLst>
            <a:path>
              <a:moveTo>
                <a:pt x="0" y="45720"/>
              </a:moveTo>
              <a:lnTo>
                <a:pt x="421535"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dirty="0">
            <a:latin typeface="Times New Roman" panose="02020603050405020304" pitchFamily="18" charset="0"/>
            <a:cs typeface="Times New Roman" panose="02020603050405020304" pitchFamily="18" charset="0"/>
          </a:endParaRPr>
        </a:p>
      </dsp:txBody>
      <dsp:txXfrm>
        <a:off x="849533" y="3092680"/>
        <a:ext cx="21076" cy="21076"/>
      </dsp:txXfrm>
    </dsp:sp>
    <dsp:sp modelId="{13091A9F-EB3F-4F87-A9EF-AC9FBD235358}">
      <dsp:nvSpPr>
        <dsp:cNvPr id="0" name=""/>
        <dsp:cNvSpPr/>
      </dsp:nvSpPr>
      <dsp:spPr>
        <a:xfrm>
          <a:off x="5707729" y="2254268"/>
          <a:ext cx="421535" cy="91440"/>
        </a:xfrm>
        <a:custGeom>
          <a:avLst/>
          <a:gdLst/>
          <a:ahLst/>
          <a:cxnLst/>
          <a:rect l="0" t="0" r="0" b="0"/>
          <a:pathLst>
            <a:path>
              <a:moveTo>
                <a:pt x="0" y="45720"/>
              </a:moveTo>
              <a:lnTo>
                <a:pt x="421535" y="4572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5907958" y="2289449"/>
        <a:ext cx="21076" cy="21076"/>
      </dsp:txXfrm>
    </dsp:sp>
    <dsp:sp modelId="{5C019354-B0E3-4DD4-92E7-F5195223244B}">
      <dsp:nvSpPr>
        <dsp:cNvPr id="0" name=""/>
        <dsp:cNvSpPr/>
      </dsp:nvSpPr>
      <dsp:spPr>
        <a:xfrm>
          <a:off x="3178516" y="2254268"/>
          <a:ext cx="421535" cy="91440"/>
        </a:xfrm>
        <a:custGeom>
          <a:avLst/>
          <a:gdLst/>
          <a:ahLst/>
          <a:cxnLst/>
          <a:rect l="0" t="0" r="0" b="0"/>
          <a:pathLst>
            <a:path>
              <a:moveTo>
                <a:pt x="0" y="45720"/>
              </a:moveTo>
              <a:lnTo>
                <a:pt x="421535" y="4572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3378746" y="2289449"/>
        <a:ext cx="21076" cy="21076"/>
      </dsp:txXfrm>
    </dsp:sp>
    <dsp:sp modelId="{837DD2C0-B17F-41BD-9A6E-30D08D04FAA9}">
      <dsp:nvSpPr>
        <dsp:cNvPr id="0" name=""/>
        <dsp:cNvSpPr/>
      </dsp:nvSpPr>
      <dsp:spPr>
        <a:xfrm>
          <a:off x="649303" y="2299988"/>
          <a:ext cx="421535" cy="803230"/>
        </a:xfrm>
        <a:custGeom>
          <a:avLst/>
          <a:gdLst/>
          <a:ahLst/>
          <a:cxnLst/>
          <a:rect l="0" t="0" r="0" b="0"/>
          <a:pathLst>
            <a:path>
              <a:moveTo>
                <a:pt x="0" y="803230"/>
              </a:moveTo>
              <a:lnTo>
                <a:pt x="210767" y="803230"/>
              </a:lnTo>
              <a:lnTo>
                <a:pt x="210767" y="0"/>
              </a:lnTo>
              <a:lnTo>
                <a:pt x="421535"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837393" y="2678925"/>
        <a:ext cx="45356" cy="45356"/>
      </dsp:txXfrm>
    </dsp:sp>
    <dsp:sp modelId="{A2199EAF-22BC-4A89-862C-78FE89488E77}">
      <dsp:nvSpPr>
        <dsp:cNvPr id="0" name=""/>
        <dsp:cNvSpPr/>
      </dsp:nvSpPr>
      <dsp:spPr>
        <a:xfrm>
          <a:off x="6237367" y="1451037"/>
          <a:ext cx="421535" cy="91440"/>
        </a:xfrm>
        <a:custGeom>
          <a:avLst/>
          <a:gdLst/>
          <a:ahLst/>
          <a:cxnLst/>
          <a:rect l="0" t="0" r="0" b="0"/>
          <a:pathLst>
            <a:path>
              <a:moveTo>
                <a:pt x="0" y="45720"/>
              </a:moveTo>
              <a:lnTo>
                <a:pt x="421535" y="4572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dirty="0">
            <a:latin typeface="Times New Roman" panose="02020603050405020304" pitchFamily="18" charset="0"/>
            <a:cs typeface="Times New Roman" panose="02020603050405020304" pitchFamily="18" charset="0"/>
          </a:endParaRPr>
        </a:p>
      </dsp:txBody>
      <dsp:txXfrm>
        <a:off x="6437596" y="1486219"/>
        <a:ext cx="21076" cy="21076"/>
      </dsp:txXfrm>
    </dsp:sp>
    <dsp:sp modelId="{5810B1EF-41FF-4F91-B3A5-7BAD57CF9407}">
      <dsp:nvSpPr>
        <dsp:cNvPr id="0" name=""/>
        <dsp:cNvSpPr/>
      </dsp:nvSpPr>
      <dsp:spPr>
        <a:xfrm>
          <a:off x="3178516" y="1451037"/>
          <a:ext cx="421535" cy="91440"/>
        </a:xfrm>
        <a:custGeom>
          <a:avLst/>
          <a:gdLst/>
          <a:ahLst/>
          <a:cxnLst/>
          <a:rect l="0" t="0" r="0" b="0"/>
          <a:pathLst>
            <a:path>
              <a:moveTo>
                <a:pt x="0" y="45720"/>
              </a:moveTo>
              <a:lnTo>
                <a:pt x="421535" y="4572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dirty="0">
            <a:latin typeface="Times New Roman" panose="02020603050405020304" pitchFamily="18" charset="0"/>
            <a:cs typeface="Times New Roman" panose="02020603050405020304" pitchFamily="18" charset="0"/>
          </a:endParaRPr>
        </a:p>
      </dsp:txBody>
      <dsp:txXfrm>
        <a:off x="3378746" y="1486219"/>
        <a:ext cx="21076" cy="21076"/>
      </dsp:txXfrm>
    </dsp:sp>
    <dsp:sp modelId="{7851F80E-ECB9-4DA9-B929-00896949BCDE}">
      <dsp:nvSpPr>
        <dsp:cNvPr id="0" name=""/>
        <dsp:cNvSpPr/>
      </dsp:nvSpPr>
      <dsp:spPr>
        <a:xfrm>
          <a:off x="649303" y="1496757"/>
          <a:ext cx="421535" cy="1606461"/>
        </a:xfrm>
        <a:custGeom>
          <a:avLst/>
          <a:gdLst/>
          <a:ahLst/>
          <a:cxnLst/>
          <a:rect l="0" t="0" r="0" b="0"/>
          <a:pathLst>
            <a:path>
              <a:moveTo>
                <a:pt x="0" y="1606461"/>
              </a:moveTo>
              <a:lnTo>
                <a:pt x="210767" y="1606461"/>
              </a:lnTo>
              <a:lnTo>
                <a:pt x="210767" y="0"/>
              </a:lnTo>
              <a:lnTo>
                <a:pt x="421535"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C" sz="600" kern="1200" dirty="0">
            <a:latin typeface="Times New Roman" panose="02020603050405020304" pitchFamily="18" charset="0"/>
            <a:cs typeface="Times New Roman" panose="02020603050405020304" pitchFamily="18" charset="0"/>
          </a:endParaRPr>
        </a:p>
      </dsp:txBody>
      <dsp:txXfrm>
        <a:off x="818550" y="2258467"/>
        <a:ext cx="83042" cy="83042"/>
      </dsp:txXfrm>
    </dsp:sp>
    <dsp:sp modelId="{B6FB545A-DE47-4C2E-B837-DB06F32F41B7}">
      <dsp:nvSpPr>
        <dsp:cNvPr id="0" name=""/>
        <dsp:cNvSpPr/>
      </dsp:nvSpPr>
      <dsp:spPr>
        <a:xfrm>
          <a:off x="3178516" y="647807"/>
          <a:ext cx="421535" cy="91440"/>
        </a:xfrm>
        <a:custGeom>
          <a:avLst/>
          <a:gdLst/>
          <a:ahLst/>
          <a:cxnLst/>
          <a:rect l="0" t="0" r="0" b="0"/>
          <a:pathLst>
            <a:path>
              <a:moveTo>
                <a:pt x="0" y="45720"/>
              </a:moveTo>
              <a:lnTo>
                <a:pt x="421535" y="4572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dirty="0">
            <a:latin typeface="Times New Roman" panose="02020603050405020304" pitchFamily="18" charset="0"/>
            <a:cs typeface="Times New Roman" panose="02020603050405020304" pitchFamily="18" charset="0"/>
          </a:endParaRPr>
        </a:p>
      </dsp:txBody>
      <dsp:txXfrm>
        <a:off x="3378746" y="682988"/>
        <a:ext cx="21076" cy="21076"/>
      </dsp:txXfrm>
    </dsp:sp>
    <dsp:sp modelId="{F36D9688-421D-47D2-AB9B-3DB3D6CA48AF}">
      <dsp:nvSpPr>
        <dsp:cNvPr id="0" name=""/>
        <dsp:cNvSpPr/>
      </dsp:nvSpPr>
      <dsp:spPr>
        <a:xfrm>
          <a:off x="649303" y="693527"/>
          <a:ext cx="421535" cy="2409691"/>
        </a:xfrm>
        <a:custGeom>
          <a:avLst/>
          <a:gdLst/>
          <a:ahLst/>
          <a:cxnLst/>
          <a:rect l="0" t="0" r="0" b="0"/>
          <a:pathLst>
            <a:path>
              <a:moveTo>
                <a:pt x="0" y="2409691"/>
              </a:moveTo>
              <a:lnTo>
                <a:pt x="210767" y="2409691"/>
              </a:lnTo>
              <a:lnTo>
                <a:pt x="210767" y="0"/>
              </a:lnTo>
              <a:lnTo>
                <a:pt x="421535"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EC" sz="900" kern="1200" dirty="0">
            <a:latin typeface="Times New Roman" panose="02020603050405020304" pitchFamily="18" charset="0"/>
            <a:cs typeface="Times New Roman" panose="02020603050405020304" pitchFamily="18" charset="0"/>
          </a:endParaRPr>
        </a:p>
      </dsp:txBody>
      <dsp:txXfrm>
        <a:off x="798914" y="1837215"/>
        <a:ext cx="122314" cy="122314"/>
      </dsp:txXfrm>
    </dsp:sp>
    <dsp:sp modelId="{5590FC6D-975B-4FCB-B835-0FCBE8401A57}">
      <dsp:nvSpPr>
        <dsp:cNvPr id="0" name=""/>
        <dsp:cNvSpPr/>
      </dsp:nvSpPr>
      <dsp:spPr>
        <a:xfrm rot="16200000">
          <a:off x="-1363000" y="2781926"/>
          <a:ext cx="3382023" cy="642584"/>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EC" sz="2300" b="0" kern="120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DESARROLLO METODOLOGICO</a:t>
          </a:r>
        </a:p>
      </dsp:txBody>
      <dsp:txXfrm>
        <a:off x="-1363000" y="2781926"/>
        <a:ext cx="3382023" cy="642584"/>
      </dsp:txXfrm>
    </dsp:sp>
    <dsp:sp modelId="{D8864406-0C87-4F95-BB8B-47D11E92AA1D}">
      <dsp:nvSpPr>
        <dsp:cNvPr id="0" name=""/>
        <dsp:cNvSpPr/>
      </dsp:nvSpPr>
      <dsp:spPr>
        <a:xfrm>
          <a:off x="1070839" y="372234"/>
          <a:ext cx="2107677" cy="642584"/>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0" kern="120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Enfoque de investigación</a:t>
          </a:r>
        </a:p>
      </dsp:txBody>
      <dsp:txXfrm>
        <a:off x="1070839" y="372234"/>
        <a:ext cx="2107677" cy="642584"/>
      </dsp:txXfrm>
    </dsp:sp>
    <dsp:sp modelId="{D37C9851-25B2-436C-B633-CADE288CBE44}">
      <dsp:nvSpPr>
        <dsp:cNvPr id="0" name=""/>
        <dsp:cNvSpPr/>
      </dsp:nvSpPr>
      <dsp:spPr>
        <a:xfrm>
          <a:off x="3600052" y="372234"/>
          <a:ext cx="2637315" cy="642584"/>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0" kern="120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Cuantitativo</a:t>
          </a:r>
        </a:p>
      </dsp:txBody>
      <dsp:txXfrm>
        <a:off x="3600052" y="372234"/>
        <a:ext cx="2637315" cy="642584"/>
      </dsp:txXfrm>
    </dsp:sp>
    <dsp:sp modelId="{B1C8A5A7-24F0-4EC7-95F6-A02A23943791}">
      <dsp:nvSpPr>
        <dsp:cNvPr id="0" name=""/>
        <dsp:cNvSpPr/>
      </dsp:nvSpPr>
      <dsp:spPr>
        <a:xfrm>
          <a:off x="1070839" y="1175465"/>
          <a:ext cx="2107677" cy="642584"/>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0" kern="120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Tipología de la Investigación</a:t>
          </a:r>
        </a:p>
      </dsp:txBody>
      <dsp:txXfrm>
        <a:off x="1070839" y="1175465"/>
        <a:ext cx="2107677" cy="642584"/>
      </dsp:txXfrm>
    </dsp:sp>
    <dsp:sp modelId="{D3E21AA4-B508-4598-A344-D89E93577C7E}">
      <dsp:nvSpPr>
        <dsp:cNvPr id="0" name=""/>
        <dsp:cNvSpPr/>
      </dsp:nvSpPr>
      <dsp:spPr>
        <a:xfrm>
          <a:off x="3600052" y="1175465"/>
          <a:ext cx="2637315" cy="642584"/>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0" kern="120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Aplicada</a:t>
          </a:r>
        </a:p>
      </dsp:txBody>
      <dsp:txXfrm>
        <a:off x="3600052" y="1175465"/>
        <a:ext cx="2637315" cy="642584"/>
      </dsp:txXfrm>
    </dsp:sp>
    <dsp:sp modelId="{87CE290E-B43C-4428-8BB2-625B11BE3180}">
      <dsp:nvSpPr>
        <dsp:cNvPr id="0" name=""/>
        <dsp:cNvSpPr/>
      </dsp:nvSpPr>
      <dsp:spPr>
        <a:xfrm>
          <a:off x="6658903" y="1175465"/>
          <a:ext cx="2637315" cy="642584"/>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0" kern="120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Descubrir y aplicar conocimientos científicos: normas, consultas en libros.</a:t>
          </a:r>
        </a:p>
      </dsp:txBody>
      <dsp:txXfrm>
        <a:off x="6658903" y="1175465"/>
        <a:ext cx="2637315" cy="642584"/>
      </dsp:txXfrm>
    </dsp:sp>
    <dsp:sp modelId="{A5F64871-F911-4721-A461-1CFBDDE53C5F}">
      <dsp:nvSpPr>
        <dsp:cNvPr id="0" name=""/>
        <dsp:cNvSpPr/>
      </dsp:nvSpPr>
      <dsp:spPr>
        <a:xfrm>
          <a:off x="1070839" y="1978696"/>
          <a:ext cx="2107677" cy="642584"/>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0" kern="120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Tipo de investigación</a:t>
          </a:r>
        </a:p>
      </dsp:txBody>
      <dsp:txXfrm>
        <a:off x="1070839" y="1978696"/>
        <a:ext cx="2107677" cy="642584"/>
      </dsp:txXfrm>
    </dsp:sp>
    <dsp:sp modelId="{C5A862DB-647C-4482-B806-DD7BD95BF975}">
      <dsp:nvSpPr>
        <dsp:cNvPr id="0" name=""/>
        <dsp:cNvSpPr/>
      </dsp:nvSpPr>
      <dsp:spPr>
        <a:xfrm>
          <a:off x="3600052" y="1978696"/>
          <a:ext cx="2107677" cy="642584"/>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0" kern="120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Exploratorio</a:t>
          </a:r>
        </a:p>
      </dsp:txBody>
      <dsp:txXfrm>
        <a:off x="3600052" y="1978696"/>
        <a:ext cx="2107677" cy="642584"/>
      </dsp:txXfrm>
    </dsp:sp>
    <dsp:sp modelId="{25FCB792-8BDF-446A-8A1C-9E74EF0CBAE7}">
      <dsp:nvSpPr>
        <dsp:cNvPr id="0" name=""/>
        <dsp:cNvSpPr/>
      </dsp:nvSpPr>
      <dsp:spPr>
        <a:xfrm>
          <a:off x="6129264" y="1978696"/>
          <a:ext cx="2107677" cy="642584"/>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0" kern="120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No experimental</a:t>
          </a:r>
        </a:p>
      </dsp:txBody>
      <dsp:txXfrm>
        <a:off x="6129264" y="1978696"/>
        <a:ext cx="2107677" cy="642584"/>
      </dsp:txXfrm>
    </dsp:sp>
    <dsp:sp modelId="{8D963D05-2119-46EF-8C1F-B035247E72C3}">
      <dsp:nvSpPr>
        <dsp:cNvPr id="0" name=""/>
        <dsp:cNvSpPr/>
      </dsp:nvSpPr>
      <dsp:spPr>
        <a:xfrm>
          <a:off x="1070839" y="2781926"/>
          <a:ext cx="2637315" cy="642584"/>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0" kern="120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Por las unidades de análisis</a:t>
          </a:r>
        </a:p>
      </dsp:txBody>
      <dsp:txXfrm>
        <a:off x="1070839" y="2781926"/>
        <a:ext cx="2637315" cy="642584"/>
      </dsp:txXfrm>
    </dsp:sp>
    <dsp:sp modelId="{BF2B2D7C-51A2-4E5B-86F8-CC07C502C955}">
      <dsp:nvSpPr>
        <dsp:cNvPr id="0" name=""/>
        <dsp:cNvSpPr/>
      </dsp:nvSpPr>
      <dsp:spPr>
        <a:xfrm>
          <a:off x="4129690" y="2781926"/>
          <a:ext cx="2637315" cy="642584"/>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0" kern="120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Insitu</a:t>
          </a:r>
        </a:p>
      </dsp:txBody>
      <dsp:txXfrm>
        <a:off x="4129690" y="2781926"/>
        <a:ext cx="2637315" cy="642584"/>
      </dsp:txXfrm>
    </dsp:sp>
    <dsp:sp modelId="{1B548ED8-3E23-48D0-8304-ECEA3FB02CE6}">
      <dsp:nvSpPr>
        <dsp:cNvPr id="0" name=""/>
        <dsp:cNvSpPr/>
      </dsp:nvSpPr>
      <dsp:spPr>
        <a:xfrm>
          <a:off x="1070839" y="3986772"/>
          <a:ext cx="2107677" cy="642584"/>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0" kern="120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Técnicas de Recolección de datos</a:t>
          </a:r>
        </a:p>
      </dsp:txBody>
      <dsp:txXfrm>
        <a:off x="1070839" y="3986772"/>
        <a:ext cx="2107677" cy="642584"/>
      </dsp:txXfrm>
    </dsp:sp>
    <dsp:sp modelId="{6C7D6641-89A9-4EC2-88A4-C9B6A394971E}">
      <dsp:nvSpPr>
        <dsp:cNvPr id="0" name=""/>
        <dsp:cNvSpPr/>
      </dsp:nvSpPr>
      <dsp:spPr>
        <a:xfrm>
          <a:off x="3600052" y="3585157"/>
          <a:ext cx="2107677" cy="642584"/>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0" kern="120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Entrevistas</a:t>
          </a:r>
        </a:p>
      </dsp:txBody>
      <dsp:txXfrm>
        <a:off x="3600052" y="3585157"/>
        <a:ext cx="2107677" cy="642584"/>
      </dsp:txXfrm>
    </dsp:sp>
    <dsp:sp modelId="{751E19D0-28D3-418E-B222-5EC32BD52D20}">
      <dsp:nvSpPr>
        <dsp:cNvPr id="0" name=""/>
        <dsp:cNvSpPr/>
      </dsp:nvSpPr>
      <dsp:spPr>
        <a:xfrm>
          <a:off x="3600052" y="4388388"/>
          <a:ext cx="2107677" cy="642584"/>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0" kern="120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Encuestas</a:t>
          </a:r>
        </a:p>
      </dsp:txBody>
      <dsp:txXfrm>
        <a:off x="3600052" y="4388388"/>
        <a:ext cx="2107677" cy="642584"/>
      </dsp:txXfrm>
    </dsp:sp>
    <dsp:sp modelId="{5824F1EC-BBA6-464F-98AF-8CB02F4C8FFE}">
      <dsp:nvSpPr>
        <dsp:cNvPr id="0" name=""/>
        <dsp:cNvSpPr/>
      </dsp:nvSpPr>
      <dsp:spPr>
        <a:xfrm>
          <a:off x="1070839" y="5191618"/>
          <a:ext cx="2107677" cy="642584"/>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0" kern="120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Población</a:t>
          </a:r>
        </a:p>
      </dsp:txBody>
      <dsp:txXfrm>
        <a:off x="1070839" y="5191618"/>
        <a:ext cx="2107677" cy="642584"/>
      </dsp:txXfrm>
    </dsp:sp>
    <dsp:sp modelId="{37EF8D35-D5D4-4D71-8085-62FA0EE3063B}">
      <dsp:nvSpPr>
        <dsp:cNvPr id="0" name=""/>
        <dsp:cNvSpPr/>
      </dsp:nvSpPr>
      <dsp:spPr>
        <a:xfrm>
          <a:off x="3600052" y="5191618"/>
          <a:ext cx="4561203" cy="642584"/>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0" kern="120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Contratistas de capital nacional domiciliadas en la ciudad de Quito</a:t>
          </a:r>
        </a:p>
      </dsp:txBody>
      <dsp:txXfrm>
        <a:off x="3600052" y="5191618"/>
        <a:ext cx="4561203" cy="64258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2B72B-E0CF-4601-8DBF-47B22FF4B44F}">
      <dsp:nvSpPr>
        <dsp:cNvPr id="0" name=""/>
        <dsp:cNvSpPr/>
      </dsp:nvSpPr>
      <dsp:spPr>
        <a:xfrm>
          <a:off x="2876" y="245223"/>
          <a:ext cx="2804354" cy="5472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Times New Roman" panose="02020603050405020304" pitchFamily="18" charset="0"/>
              <a:cs typeface="Times New Roman" panose="02020603050405020304" pitchFamily="18" charset="0"/>
            </a:rPr>
            <a:t> (A)</a:t>
          </a:r>
        </a:p>
      </dsp:txBody>
      <dsp:txXfrm>
        <a:off x="2876" y="245223"/>
        <a:ext cx="2804354" cy="547200"/>
      </dsp:txXfrm>
    </dsp:sp>
    <dsp:sp modelId="{1651774B-D52C-4D8D-86B5-B9A793B8C33B}">
      <dsp:nvSpPr>
        <dsp:cNvPr id="0" name=""/>
        <dsp:cNvSpPr/>
      </dsp:nvSpPr>
      <dsp:spPr>
        <a:xfrm>
          <a:off x="2876" y="792423"/>
          <a:ext cx="2804354" cy="438101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S" sz="1900" kern="1200" dirty="0">
              <a:latin typeface="Times New Roman" panose="02020603050405020304" pitchFamily="18" charset="0"/>
              <a:cs typeface="Times New Roman" panose="02020603050405020304" pitchFamily="18" charset="0"/>
            </a:rPr>
            <a:t>Certificada 17-09-2014</a:t>
          </a:r>
        </a:p>
        <a:p>
          <a:pPr marL="171450" lvl="1" indent="-171450" algn="l" defTabSz="844550">
            <a:lnSpc>
              <a:spcPct val="90000"/>
            </a:lnSpc>
            <a:spcBef>
              <a:spcPct val="0"/>
            </a:spcBef>
            <a:spcAft>
              <a:spcPct val="15000"/>
            </a:spcAft>
            <a:buChar char="•"/>
          </a:pPr>
          <a:r>
            <a:rPr lang="es-ES" sz="1900" kern="1200" dirty="0">
              <a:latin typeface="Times New Roman" panose="02020603050405020304" pitchFamily="18" charset="0"/>
              <a:cs typeface="Times New Roman" panose="02020603050405020304" pitchFamily="18" charset="0"/>
            </a:rPr>
            <a:t>Alcance comercialización, venta, alquiler, arrendamiento, mantenimiento, reparación, de grupos electrógenos, partes y repuestos para el Área Petrolera, Minera y Energética</a:t>
          </a:r>
        </a:p>
        <a:p>
          <a:pPr marL="171450" lvl="1" indent="-171450" algn="l" defTabSz="844550">
            <a:lnSpc>
              <a:spcPct val="90000"/>
            </a:lnSpc>
            <a:spcBef>
              <a:spcPct val="0"/>
            </a:spcBef>
            <a:spcAft>
              <a:spcPct val="15000"/>
            </a:spcAft>
            <a:buChar char="•"/>
          </a:pPr>
          <a:r>
            <a:rPr lang="es-ES" sz="1900" kern="1200" dirty="0">
              <a:latin typeface="Times New Roman" panose="02020603050405020304" pitchFamily="18" charset="0"/>
              <a:cs typeface="Times New Roman" panose="02020603050405020304" pitchFamily="18" charset="0"/>
            </a:rPr>
            <a:t>No Conformidades Levantadas: 3 Menores</a:t>
          </a:r>
        </a:p>
      </dsp:txBody>
      <dsp:txXfrm>
        <a:off x="2876" y="792423"/>
        <a:ext cx="2804354" cy="4381019"/>
      </dsp:txXfrm>
    </dsp:sp>
    <dsp:sp modelId="{1356F99B-FF04-45EC-A7AD-E15B84A3A67A}">
      <dsp:nvSpPr>
        <dsp:cNvPr id="0" name=""/>
        <dsp:cNvSpPr/>
      </dsp:nvSpPr>
      <dsp:spPr>
        <a:xfrm>
          <a:off x="3199840" y="245223"/>
          <a:ext cx="2804354" cy="5472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Times New Roman" panose="02020603050405020304" pitchFamily="18" charset="0"/>
              <a:cs typeface="Times New Roman" panose="02020603050405020304" pitchFamily="18" charset="0"/>
            </a:rPr>
            <a:t> (B)</a:t>
          </a:r>
        </a:p>
      </dsp:txBody>
      <dsp:txXfrm>
        <a:off x="3199840" y="245223"/>
        <a:ext cx="2804354" cy="547200"/>
      </dsp:txXfrm>
    </dsp:sp>
    <dsp:sp modelId="{D879597F-4C37-4A61-99E1-E96DB68D92CA}">
      <dsp:nvSpPr>
        <dsp:cNvPr id="0" name=""/>
        <dsp:cNvSpPr/>
      </dsp:nvSpPr>
      <dsp:spPr>
        <a:xfrm>
          <a:off x="3199840" y="792423"/>
          <a:ext cx="2804354" cy="438101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S" sz="1900" kern="1200" dirty="0">
              <a:latin typeface="Times New Roman" panose="02020603050405020304" pitchFamily="18" charset="0"/>
              <a:cs typeface="Times New Roman" panose="02020603050405020304" pitchFamily="18" charset="0"/>
            </a:rPr>
            <a:t>Certificada 16-09-2015</a:t>
          </a:r>
        </a:p>
        <a:p>
          <a:pPr marL="171450" lvl="1" indent="-171450" algn="l" defTabSz="844550">
            <a:lnSpc>
              <a:spcPct val="90000"/>
            </a:lnSpc>
            <a:spcBef>
              <a:spcPct val="0"/>
            </a:spcBef>
            <a:spcAft>
              <a:spcPct val="15000"/>
            </a:spcAft>
            <a:buChar char="•"/>
          </a:pPr>
          <a:r>
            <a:rPr lang="es-ES" sz="1900" kern="1200" dirty="0">
              <a:latin typeface="Times New Roman" panose="02020603050405020304" pitchFamily="18" charset="0"/>
              <a:cs typeface="Times New Roman" panose="02020603050405020304" pitchFamily="18" charset="0"/>
            </a:rPr>
            <a:t>Renta, Operación y Mantenimiento de Grupos Electrógenos.</a:t>
          </a:r>
        </a:p>
        <a:p>
          <a:pPr marL="171450" lvl="1" indent="-171450" algn="l" defTabSz="844550">
            <a:lnSpc>
              <a:spcPct val="90000"/>
            </a:lnSpc>
            <a:spcBef>
              <a:spcPct val="0"/>
            </a:spcBef>
            <a:spcAft>
              <a:spcPct val="15000"/>
            </a:spcAft>
            <a:buChar char="•"/>
          </a:pPr>
          <a:r>
            <a:rPr lang="es-ES" sz="1900" kern="1200" dirty="0">
              <a:latin typeface="Times New Roman" panose="02020603050405020304" pitchFamily="18" charset="0"/>
              <a:cs typeface="Times New Roman" panose="02020603050405020304" pitchFamily="18" charset="0"/>
            </a:rPr>
            <a:t>No Conformidades Levantadas: 4 Menores</a:t>
          </a:r>
        </a:p>
      </dsp:txBody>
      <dsp:txXfrm>
        <a:off x="3199840" y="792423"/>
        <a:ext cx="2804354" cy="4381019"/>
      </dsp:txXfrm>
    </dsp:sp>
    <dsp:sp modelId="{FA1992F3-D6F4-43A7-A8C4-F4F56B3A69A5}">
      <dsp:nvSpPr>
        <dsp:cNvPr id="0" name=""/>
        <dsp:cNvSpPr/>
      </dsp:nvSpPr>
      <dsp:spPr>
        <a:xfrm>
          <a:off x="6396805" y="245223"/>
          <a:ext cx="2804354" cy="5472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Times New Roman" panose="02020603050405020304" pitchFamily="18" charset="0"/>
              <a:cs typeface="Times New Roman" panose="02020603050405020304" pitchFamily="18" charset="0"/>
            </a:rPr>
            <a:t> (C)</a:t>
          </a:r>
        </a:p>
      </dsp:txBody>
      <dsp:txXfrm>
        <a:off x="6396805" y="245223"/>
        <a:ext cx="2804354" cy="547200"/>
      </dsp:txXfrm>
    </dsp:sp>
    <dsp:sp modelId="{4E5EC86B-6F23-4661-A39A-0FE10DF1A60C}">
      <dsp:nvSpPr>
        <dsp:cNvPr id="0" name=""/>
        <dsp:cNvSpPr/>
      </dsp:nvSpPr>
      <dsp:spPr>
        <a:xfrm>
          <a:off x="6396805" y="792423"/>
          <a:ext cx="2804354" cy="438101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S" sz="1900" kern="1200" dirty="0">
              <a:latin typeface="Times New Roman" panose="02020603050405020304" pitchFamily="18" charset="0"/>
              <a:cs typeface="Times New Roman" panose="02020603050405020304" pitchFamily="18" charset="0"/>
            </a:rPr>
            <a:t>Certificada 31-08-2014</a:t>
          </a:r>
        </a:p>
        <a:p>
          <a:pPr marL="171450" lvl="1" indent="-171450" algn="l" defTabSz="844550">
            <a:lnSpc>
              <a:spcPct val="90000"/>
            </a:lnSpc>
            <a:spcBef>
              <a:spcPct val="0"/>
            </a:spcBef>
            <a:spcAft>
              <a:spcPct val="15000"/>
            </a:spcAft>
            <a:buChar char="•"/>
          </a:pPr>
          <a:r>
            <a:rPr lang="es-ES" sz="1900" kern="1200" dirty="0">
              <a:latin typeface="Times New Roman" panose="02020603050405020304" pitchFamily="18" charset="0"/>
              <a:cs typeface="Times New Roman" panose="02020603050405020304" pitchFamily="18" charset="0"/>
            </a:rPr>
            <a:t>Fabricación y reparación bombas Jet </a:t>
          </a:r>
          <a:r>
            <a:rPr lang="es-ES" sz="1900" kern="1200" dirty="0" err="1">
              <a:latin typeface="Times New Roman" panose="02020603050405020304" pitchFamily="18" charset="0"/>
              <a:cs typeface="Times New Roman" panose="02020603050405020304" pitchFamily="18" charset="0"/>
            </a:rPr>
            <a:t>Claw</a:t>
          </a:r>
          <a:r>
            <a:rPr lang="es-ES" sz="1900" kern="1200" dirty="0">
              <a:latin typeface="Times New Roman" panose="02020603050405020304" pitchFamily="18" charset="0"/>
              <a:cs typeface="Times New Roman" panose="02020603050405020304" pitchFamily="18" charset="0"/>
            </a:rPr>
            <a:t> y partes y piezas de equipo petrolero. Renta de equipos Petroleros de Fondo y Unidades Móviles de Prueba (MTU). Diseño, Fabricación y reparación de recipientes a Presión y tanques metálicos de almacenamiento.</a:t>
          </a:r>
        </a:p>
        <a:p>
          <a:pPr marL="171450" lvl="1" indent="-171450" algn="l" defTabSz="844550">
            <a:lnSpc>
              <a:spcPct val="90000"/>
            </a:lnSpc>
            <a:spcBef>
              <a:spcPct val="0"/>
            </a:spcBef>
            <a:spcAft>
              <a:spcPct val="15000"/>
            </a:spcAft>
            <a:buChar char="•"/>
          </a:pPr>
          <a:r>
            <a:rPr lang="es-ES" sz="1900" kern="1200" dirty="0">
              <a:latin typeface="Times New Roman" panose="02020603050405020304" pitchFamily="18" charset="0"/>
              <a:cs typeface="Times New Roman" panose="02020603050405020304" pitchFamily="18" charset="0"/>
            </a:rPr>
            <a:t>No Conformidades Levantadas: 2 Menores</a:t>
          </a:r>
        </a:p>
      </dsp:txBody>
      <dsp:txXfrm>
        <a:off x="6396805" y="792423"/>
        <a:ext cx="2804354" cy="438101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2F8C3-59DA-4813-A9D7-5DE729F9E31A}">
      <dsp:nvSpPr>
        <dsp:cNvPr id="0" name=""/>
        <dsp:cNvSpPr/>
      </dsp:nvSpPr>
      <dsp:spPr>
        <a:xfrm>
          <a:off x="0" y="1036"/>
          <a:ext cx="9157970" cy="0"/>
        </a:xfrm>
        <a:prstGeom prst="lin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6B7DE55-51C5-4993-9456-4AED9405AC07}">
      <dsp:nvSpPr>
        <dsp:cNvPr id="0" name=""/>
        <dsp:cNvSpPr/>
      </dsp:nvSpPr>
      <dsp:spPr>
        <a:xfrm>
          <a:off x="0" y="1036"/>
          <a:ext cx="9149026" cy="3119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150000"/>
            </a:lnSpc>
            <a:spcBef>
              <a:spcPct val="0"/>
            </a:spcBef>
            <a:spcAft>
              <a:spcPct val="35000"/>
            </a:spcAft>
            <a:buNone/>
          </a:pPr>
          <a:r>
            <a:rPr lang="es-EC" sz="1600" b="0" kern="1200" cap="none" spc="0" dirty="0">
              <a:ln w="0"/>
              <a:solidFill>
                <a:schemeClr val="tx1"/>
              </a:solidFill>
              <a:effectLst/>
              <a:latin typeface="Times New Roman" panose="02020603050405020304" pitchFamily="18" charset="0"/>
              <a:cs typeface="Times New Roman" panose="02020603050405020304" pitchFamily="18" charset="0"/>
            </a:rPr>
            <a:t>La participación de empresas nacionales como contratistas directos del estado en el sector petrolero es reducido, esto debido a que los requerimientos de PETROAMAZONAS EP con los cuales se evalúa la adjudicación de un contrato son muy exigentes en relación a la calidad del servicio, el cuidado ambiental y la salud y seguridad ocupacional de los empleados, por esta misma razón dentro en la matriz de evaluación técnica se consideran valoraciones adicionales para las empresas postulantes que cuentan con certificación de un Sistema de Gestión de la Calidad ISO-9001</a:t>
          </a:r>
          <a:r>
            <a:rPr lang="es-ES" sz="1600" b="0" kern="1200" cap="none" spc="0" dirty="0">
              <a:ln w="0"/>
              <a:solidFill>
                <a:schemeClr val="tx1"/>
              </a:solidFill>
              <a:effectLst/>
              <a:latin typeface="Times New Roman" panose="02020603050405020304" pitchFamily="18" charset="0"/>
              <a:cs typeface="Times New Roman" panose="02020603050405020304" pitchFamily="18" charset="0"/>
            </a:rPr>
            <a:t>:2008 </a:t>
          </a:r>
          <a:r>
            <a:rPr lang="es-EC" sz="1600" b="0" kern="1200" cap="none" spc="0" dirty="0">
              <a:ln w="0"/>
              <a:solidFill>
                <a:schemeClr val="tx1"/>
              </a:solidFill>
              <a:effectLst/>
              <a:latin typeface="Times New Roman" panose="02020603050405020304" pitchFamily="18" charset="0"/>
              <a:cs typeface="Times New Roman" panose="02020603050405020304" pitchFamily="18" charset="0"/>
            </a:rPr>
            <a:t> y con procesos definidos para la gestión de la Salud Ocupacional, Seguridad Industrial y Control Ambiental</a:t>
          </a:r>
        </a:p>
      </dsp:txBody>
      <dsp:txXfrm>
        <a:off x="0" y="1036"/>
        <a:ext cx="9149026" cy="3119221"/>
      </dsp:txXfrm>
    </dsp:sp>
    <dsp:sp modelId="{61979719-D274-454A-8226-077677236E0E}">
      <dsp:nvSpPr>
        <dsp:cNvPr id="0" name=""/>
        <dsp:cNvSpPr/>
      </dsp:nvSpPr>
      <dsp:spPr>
        <a:xfrm>
          <a:off x="0" y="3120257"/>
          <a:ext cx="9157970" cy="0"/>
        </a:xfrm>
        <a:prstGeom prst="lin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EA8824A-680B-4E17-991F-0311C202F27A}">
      <dsp:nvSpPr>
        <dsp:cNvPr id="0" name=""/>
        <dsp:cNvSpPr/>
      </dsp:nvSpPr>
      <dsp:spPr>
        <a:xfrm>
          <a:off x="0" y="3120257"/>
          <a:ext cx="9157970" cy="154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150000"/>
            </a:lnSpc>
            <a:spcBef>
              <a:spcPct val="0"/>
            </a:spcBef>
            <a:spcAft>
              <a:spcPct val="35000"/>
            </a:spcAft>
            <a:buNone/>
          </a:pPr>
          <a:r>
            <a:rPr lang="es-EC" sz="1600" b="0" kern="1200" cap="none" spc="0" dirty="0">
              <a:ln w="0"/>
              <a:solidFill>
                <a:schemeClr val="tx1"/>
              </a:solidFill>
              <a:effectLst/>
              <a:latin typeface="Times New Roman" panose="02020603050405020304" pitchFamily="18" charset="0"/>
              <a:cs typeface="Times New Roman" panose="02020603050405020304" pitchFamily="18" charset="0"/>
            </a:rPr>
            <a:t>En la verificación del nivel de impacto de implementación de un Sistema de Gestión Integrado, para antes y después, con relación a los requerimientos del cliente estatal, antes de implementar el promedio de cumplimiento se encontraba en el 63% y posterior a la primera certificación incremento al 84%.		</a:t>
          </a:r>
        </a:p>
      </dsp:txBody>
      <dsp:txXfrm>
        <a:off x="0" y="3120257"/>
        <a:ext cx="9157970" cy="15425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EAFF9-3251-4B75-8650-52841D3744BA}">
      <dsp:nvSpPr>
        <dsp:cNvPr id="0" name=""/>
        <dsp:cNvSpPr/>
      </dsp:nvSpPr>
      <dsp:spPr>
        <a:xfrm>
          <a:off x="0" y="474"/>
          <a:ext cx="9157970" cy="0"/>
        </a:xfrm>
        <a:prstGeom prst="lin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2FABF03-9401-4123-807B-EF01E1EEC20C}">
      <dsp:nvSpPr>
        <dsp:cNvPr id="0" name=""/>
        <dsp:cNvSpPr/>
      </dsp:nvSpPr>
      <dsp:spPr>
        <a:xfrm>
          <a:off x="0" y="474"/>
          <a:ext cx="9149026" cy="2414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150000"/>
            </a:lnSpc>
            <a:spcBef>
              <a:spcPct val="0"/>
            </a:spcBef>
            <a:spcAft>
              <a:spcPct val="35000"/>
            </a:spcAft>
            <a:buNone/>
          </a:pPr>
          <a:r>
            <a:rPr lang="es-EC" sz="1600" b="0" kern="1200" cap="none" spc="0" dirty="0">
              <a:ln w="0"/>
              <a:solidFill>
                <a:schemeClr val="tx1"/>
              </a:solidFill>
              <a:effectLst/>
              <a:latin typeface="Times New Roman" panose="02020603050405020304" pitchFamily="18" charset="0"/>
              <a:cs typeface="Times New Roman" panose="02020603050405020304" pitchFamily="18" charset="0"/>
            </a:rPr>
            <a:t>En el Sistema de Gestión Integrado (ISO 9001:2008, ISO 14001:2004, OHSAS 18001:2007), la implementación del Sistema de Gestión de la calidad - ISO 9001:2008 logró su objetivo principal de incrementar y/o mantener la satisfacción al cliente, partiendo de la determinación de las exigencias o requisitos para así garantizar la capacidad de ofrecer productos o servicios con calidad a través de la mejora continua.				</a:t>
          </a:r>
        </a:p>
      </dsp:txBody>
      <dsp:txXfrm>
        <a:off x="0" y="474"/>
        <a:ext cx="9149026" cy="2414487"/>
      </dsp:txXfrm>
    </dsp:sp>
    <dsp:sp modelId="{4E8EE414-1408-4624-BD61-AA806E1F6129}">
      <dsp:nvSpPr>
        <dsp:cNvPr id="0" name=""/>
        <dsp:cNvSpPr/>
      </dsp:nvSpPr>
      <dsp:spPr>
        <a:xfrm>
          <a:off x="0" y="2414962"/>
          <a:ext cx="9157970" cy="0"/>
        </a:xfrm>
        <a:prstGeom prst="lin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5A0E627-FB31-4CDC-8917-91931B59ED7B}">
      <dsp:nvSpPr>
        <dsp:cNvPr id="0" name=""/>
        <dsp:cNvSpPr/>
      </dsp:nvSpPr>
      <dsp:spPr>
        <a:xfrm>
          <a:off x="0" y="2414962"/>
          <a:ext cx="9149026" cy="2248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150000"/>
            </a:lnSpc>
            <a:spcBef>
              <a:spcPct val="0"/>
            </a:spcBef>
            <a:spcAft>
              <a:spcPct val="35000"/>
            </a:spcAft>
            <a:buNone/>
          </a:pPr>
          <a:r>
            <a:rPr lang="es-EC" sz="1600" b="0" kern="1200" dirty="0">
              <a:effectLst/>
              <a:latin typeface="Times New Roman" panose="02020603050405020304" pitchFamily="18" charset="0"/>
              <a:cs typeface="Times New Roman" panose="02020603050405020304" pitchFamily="18" charset="0"/>
            </a:rPr>
            <a:t>En relación con la implementación de OHSAS 18001:2007, se determinó que el nivel de cumplimiento en función de los requisitos de las contratistas incrementó en promedio el 20%, por lo que, mejoró la gestión para la Salud y Seguridad Ocupacional.</a:t>
          </a:r>
          <a:endParaRPr lang="es-EC" sz="1600" b="0" kern="1200" cap="none" spc="0" dirty="0">
            <a:ln w="0"/>
            <a:solidFill>
              <a:schemeClr val="tx1"/>
            </a:solidFill>
            <a:effectLst/>
            <a:latin typeface="Times New Roman" panose="02020603050405020304" pitchFamily="18" charset="0"/>
            <a:cs typeface="Times New Roman" panose="02020603050405020304" pitchFamily="18" charset="0"/>
          </a:endParaRPr>
        </a:p>
      </dsp:txBody>
      <dsp:txXfrm>
        <a:off x="0" y="2414962"/>
        <a:ext cx="9149026" cy="224842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2F8C3-59DA-4813-A9D7-5DE729F9E31A}">
      <dsp:nvSpPr>
        <dsp:cNvPr id="0" name=""/>
        <dsp:cNvSpPr/>
      </dsp:nvSpPr>
      <dsp:spPr>
        <a:xfrm>
          <a:off x="0" y="3395"/>
          <a:ext cx="9157970" cy="0"/>
        </a:xfrm>
        <a:prstGeom prst="lin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6B7DE55-51C5-4993-9456-4AED9405AC07}">
      <dsp:nvSpPr>
        <dsp:cNvPr id="0" name=""/>
        <dsp:cNvSpPr/>
      </dsp:nvSpPr>
      <dsp:spPr>
        <a:xfrm>
          <a:off x="0" y="3395"/>
          <a:ext cx="9149026" cy="1890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15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Incentivar en las empresas nacionales del sector petrolero, una cultura de calidad, cuidado ambiental y seguridad y salud ocupacional, considerando que esta gestión a más de mejorar los procesos y cuidar la satisfacción del cliente que se transforman en mayor volumen de ventas, se compromete a cuidar el medio ambiente y a sus trabajadores.</a:t>
          </a:r>
        </a:p>
      </dsp:txBody>
      <dsp:txXfrm>
        <a:off x="0" y="3395"/>
        <a:ext cx="9149026" cy="1890008"/>
      </dsp:txXfrm>
    </dsp:sp>
    <dsp:sp modelId="{61979719-D274-454A-8226-077677236E0E}">
      <dsp:nvSpPr>
        <dsp:cNvPr id="0" name=""/>
        <dsp:cNvSpPr/>
      </dsp:nvSpPr>
      <dsp:spPr>
        <a:xfrm>
          <a:off x="0" y="1893404"/>
          <a:ext cx="9157970" cy="0"/>
        </a:xfrm>
        <a:prstGeom prst="lin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EA8824A-680B-4E17-991F-0311C202F27A}">
      <dsp:nvSpPr>
        <dsp:cNvPr id="0" name=""/>
        <dsp:cNvSpPr/>
      </dsp:nvSpPr>
      <dsp:spPr>
        <a:xfrm>
          <a:off x="0" y="1893404"/>
          <a:ext cx="9149026" cy="2153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150000"/>
            </a:lnSpc>
            <a:spcBef>
              <a:spcPct val="0"/>
            </a:spcBef>
            <a:spcAft>
              <a:spcPct val="35000"/>
            </a:spcAft>
            <a:buNone/>
          </a:pPr>
          <a:r>
            <a:rPr lang="es-EC" sz="16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Las empresas que no cuenten con la certificación del Sistema de Gestión Integral incluirán en su planificación estratégica como uno de sus proyectos la etapa de iniciación, planificación y evaluación para la implementación de los sistemas de gestión, mismas que a futuro generaran un valor agregado para poder adjudicarse un contrato en el sector.</a:t>
          </a:r>
        </a:p>
      </dsp:txBody>
      <dsp:txXfrm>
        <a:off x="0" y="1893404"/>
        <a:ext cx="9149026" cy="2153970"/>
      </dsp:txXfrm>
    </dsp:sp>
    <dsp:sp modelId="{52BEAFF9-3251-4B75-8650-52841D3744BA}">
      <dsp:nvSpPr>
        <dsp:cNvPr id="0" name=""/>
        <dsp:cNvSpPr/>
      </dsp:nvSpPr>
      <dsp:spPr>
        <a:xfrm>
          <a:off x="0" y="4047375"/>
          <a:ext cx="9157970" cy="0"/>
        </a:xfrm>
        <a:prstGeom prst="lin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2FABF03-9401-4123-807B-EF01E1EEC20C}">
      <dsp:nvSpPr>
        <dsp:cNvPr id="0" name=""/>
        <dsp:cNvSpPr/>
      </dsp:nvSpPr>
      <dsp:spPr>
        <a:xfrm>
          <a:off x="0" y="4047375"/>
          <a:ext cx="9157970" cy="136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15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Establecer como alcance para la certificación al menos los procesos de la cadena de valor como mantenimiento, operación y comercialización.</a:t>
          </a:r>
          <a:r>
            <a:rPr lang="es-EC" sz="1600" b="0" kern="1200" cap="none" spc="0" dirty="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dsp:txBody>
      <dsp:txXfrm>
        <a:off x="0" y="4047375"/>
        <a:ext cx="9157970" cy="1367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E556E-613C-44DC-B34E-5BDA502E36FB}">
      <dsp:nvSpPr>
        <dsp:cNvPr id="0" name=""/>
        <dsp:cNvSpPr/>
      </dsp:nvSpPr>
      <dsp:spPr>
        <a:xfrm>
          <a:off x="-6126981" y="-937410"/>
          <a:ext cx="7293488" cy="7293488"/>
        </a:xfrm>
        <a:prstGeom prst="blockArc">
          <a:avLst>
            <a:gd name="adj1" fmla="val 18900000"/>
            <a:gd name="adj2" fmla="val 2700000"/>
            <a:gd name="adj3" fmla="val 296"/>
          </a:avLst>
        </a:pr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855B70-7B5D-40C3-B85E-46839D5FDF38}">
      <dsp:nvSpPr>
        <dsp:cNvPr id="0" name=""/>
        <dsp:cNvSpPr/>
      </dsp:nvSpPr>
      <dsp:spPr>
        <a:xfrm>
          <a:off x="509717" y="338558"/>
          <a:ext cx="7541700" cy="677550"/>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53340" rIns="53340" bIns="53340" numCol="1" spcCol="1270" anchor="ctr" anchorCtr="0">
          <a:noAutofit/>
        </a:bodyPr>
        <a:lstStyle/>
        <a:p>
          <a:pPr marL="0" lvl="0" indent="0" algn="l" defTabSz="933450">
            <a:lnSpc>
              <a:spcPct val="90000"/>
            </a:lnSpc>
            <a:spcBef>
              <a:spcPct val="0"/>
            </a:spcBef>
            <a:spcAft>
              <a:spcPct val="35000"/>
            </a:spcAft>
            <a:buNone/>
          </a:pPr>
          <a:r>
            <a:rPr lang="es-EC" sz="2100" b="1" kern="1200" dirty="0">
              <a:latin typeface="Times New Roman" panose="02020603050405020304" pitchFamily="18" charset="0"/>
              <a:cs typeface="Times New Roman" panose="02020603050405020304" pitchFamily="18" charset="0"/>
            </a:rPr>
            <a:t>CAPÍTULO I : GENERALIDADES DE LA INVESTIGACIÓN</a:t>
          </a:r>
          <a:r>
            <a:rPr lang="es-EC" sz="2100" kern="1200" dirty="0">
              <a:latin typeface="Times New Roman" panose="02020603050405020304" pitchFamily="18" charset="0"/>
              <a:cs typeface="Times New Roman" panose="02020603050405020304" pitchFamily="18" charset="0"/>
            </a:rPr>
            <a:t> </a:t>
          </a:r>
          <a:endParaRPr lang="es-EC" sz="2100" kern="1200" dirty="0"/>
        </a:p>
      </dsp:txBody>
      <dsp:txXfrm>
        <a:off x="509717" y="338558"/>
        <a:ext cx="7541700" cy="677550"/>
      </dsp:txXfrm>
    </dsp:sp>
    <dsp:sp modelId="{7B800847-7699-445E-995B-1B3C488D8EE9}">
      <dsp:nvSpPr>
        <dsp:cNvPr id="0" name=""/>
        <dsp:cNvSpPr/>
      </dsp:nvSpPr>
      <dsp:spPr>
        <a:xfrm>
          <a:off x="86248" y="253864"/>
          <a:ext cx="846937" cy="846937"/>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A424E97-2E5A-47E8-B49F-759096CCF892}">
      <dsp:nvSpPr>
        <dsp:cNvPr id="0" name=""/>
        <dsp:cNvSpPr/>
      </dsp:nvSpPr>
      <dsp:spPr>
        <a:xfrm>
          <a:off x="995230" y="1354558"/>
          <a:ext cx="7056187" cy="677550"/>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53340" rIns="53340" bIns="53340" numCol="1" spcCol="1270" anchor="ctr" anchorCtr="0">
          <a:noAutofit/>
        </a:bodyPr>
        <a:lstStyle/>
        <a:p>
          <a:pPr marL="0" lvl="0" indent="0" algn="l" defTabSz="933450">
            <a:lnSpc>
              <a:spcPct val="90000"/>
            </a:lnSpc>
            <a:spcBef>
              <a:spcPct val="0"/>
            </a:spcBef>
            <a:spcAft>
              <a:spcPct val="35000"/>
            </a:spcAft>
            <a:buNone/>
          </a:pPr>
          <a:r>
            <a:rPr lang="es-EC" sz="2100" b="1" kern="1200" dirty="0">
              <a:latin typeface="Times New Roman" panose="02020603050405020304" pitchFamily="18" charset="0"/>
              <a:cs typeface="Times New Roman" panose="02020603050405020304" pitchFamily="18" charset="0"/>
            </a:rPr>
            <a:t>CAPÍTULO II: FUNDAMENTACIÓN TEÓRICA</a:t>
          </a:r>
          <a:endParaRPr lang="es-EC" sz="2100" kern="1200" dirty="0"/>
        </a:p>
      </dsp:txBody>
      <dsp:txXfrm>
        <a:off x="995230" y="1354558"/>
        <a:ext cx="7056187" cy="677550"/>
      </dsp:txXfrm>
    </dsp:sp>
    <dsp:sp modelId="{41918D45-7A8B-4FD4-9BC9-9AD3FB17F86E}">
      <dsp:nvSpPr>
        <dsp:cNvPr id="0" name=""/>
        <dsp:cNvSpPr/>
      </dsp:nvSpPr>
      <dsp:spPr>
        <a:xfrm>
          <a:off x="571761" y="1269864"/>
          <a:ext cx="846937" cy="846937"/>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1205F6D-8762-45D3-A155-047E72FDA987}">
      <dsp:nvSpPr>
        <dsp:cNvPr id="0" name=""/>
        <dsp:cNvSpPr/>
      </dsp:nvSpPr>
      <dsp:spPr>
        <a:xfrm>
          <a:off x="1144243" y="2370558"/>
          <a:ext cx="6907174" cy="677550"/>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53340" rIns="53340" bIns="53340" numCol="1" spcCol="1270" anchor="ctr" anchorCtr="0">
          <a:noAutofit/>
        </a:bodyPr>
        <a:lstStyle/>
        <a:p>
          <a:pPr marL="0" lvl="0" indent="0" algn="l" defTabSz="933450">
            <a:lnSpc>
              <a:spcPct val="90000"/>
            </a:lnSpc>
            <a:spcBef>
              <a:spcPct val="0"/>
            </a:spcBef>
            <a:spcAft>
              <a:spcPct val="35000"/>
            </a:spcAft>
            <a:buNone/>
          </a:pPr>
          <a:r>
            <a:rPr lang="es-EC" sz="2100" b="1" kern="1200" dirty="0">
              <a:latin typeface="Times New Roman" panose="02020603050405020304" pitchFamily="18" charset="0"/>
              <a:cs typeface="Times New Roman" panose="02020603050405020304" pitchFamily="18" charset="0"/>
            </a:rPr>
            <a:t>CAPÍTULO III: DESARROLLO METODOLÓGICO</a:t>
          </a:r>
          <a:endParaRPr lang="es-EC" sz="2100" kern="1200" dirty="0"/>
        </a:p>
      </dsp:txBody>
      <dsp:txXfrm>
        <a:off x="1144243" y="2370558"/>
        <a:ext cx="6907174" cy="677550"/>
      </dsp:txXfrm>
    </dsp:sp>
    <dsp:sp modelId="{4F3EC316-E949-403A-B99A-3C0FB25E3BC4}">
      <dsp:nvSpPr>
        <dsp:cNvPr id="0" name=""/>
        <dsp:cNvSpPr/>
      </dsp:nvSpPr>
      <dsp:spPr>
        <a:xfrm>
          <a:off x="720774" y="2285864"/>
          <a:ext cx="846937" cy="846937"/>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5FC5278-F359-4406-AE41-0A7EF25F0602}">
      <dsp:nvSpPr>
        <dsp:cNvPr id="0" name=""/>
        <dsp:cNvSpPr/>
      </dsp:nvSpPr>
      <dsp:spPr>
        <a:xfrm>
          <a:off x="995230" y="3386558"/>
          <a:ext cx="7056187" cy="677550"/>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53340" rIns="53340" bIns="53340" numCol="1" spcCol="1270" anchor="ctr" anchorCtr="0">
          <a:noAutofit/>
        </a:bodyPr>
        <a:lstStyle/>
        <a:p>
          <a:pPr marL="0" lvl="0" indent="0" algn="l" defTabSz="933450">
            <a:lnSpc>
              <a:spcPct val="90000"/>
            </a:lnSpc>
            <a:spcBef>
              <a:spcPct val="0"/>
            </a:spcBef>
            <a:spcAft>
              <a:spcPct val="35000"/>
            </a:spcAft>
            <a:buNone/>
          </a:pPr>
          <a:r>
            <a:rPr lang="es-EC" sz="2100" b="1" kern="1200" dirty="0">
              <a:latin typeface="Times New Roman" panose="02020603050405020304" pitchFamily="18" charset="0"/>
              <a:cs typeface="Times New Roman" panose="02020603050405020304" pitchFamily="18" charset="0"/>
            </a:rPr>
            <a:t>CAPÍTULO IV: RESULTADOS DE LA INVESTIGACIÓN</a:t>
          </a:r>
          <a:endParaRPr lang="es-EC" sz="2100" kern="1200" dirty="0"/>
        </a:p>
      </dsp:txBody>
      <dsp:txXfrm>
        <a:off x="995230" y="3386558"/>
        <a:ext cx="7056187" cy="677550"/>
      </dsp:txXfrm>
    </dsp:sp>
    <dsp:sp modelId="{9A6996FE-7555-4C28-871F-B384C03A34FF}">
      <dsp:nvSpPr>
        <dsp:cNvPr id="0" name=""/>
        <dsp:cNvSpPr/>
      </dsp:nvSpPr>
      <dsp:spPr>
        <a:xfrm>
          <a:off x="571761" y="3301864"/>
          <a:ext cx="846937" cy="846937"/>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1C40581-71D0-4747-93BF-44CAD4BFC365}">
      <dsp:nvSpPr>
        <dsp:cNvPr id="0" name=""/>
        <dsp:cNvSpPr/>
      </dsp:nvSpPr>
      <dsp:spPr>
        <a:xfrm>
          <a:off x="509717" y="4402558"/>
          <a:ext cx="7541700" cy="677550"/>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53340" rIns="53340" bIns="53340" numCol="1" spcCol="1270" anchor="ctr" anchorCtr="0">
          <a:noAutofit/>
        </a:bodyPr>
        <a:lstStyle/>
        <a:p>
          <a:pPr marL="0" lvl="0" indent="0" algn="l" defTabSz="933450">
            <a:lnSpc>
              <a:spcPct val="90000"/>
            </a:lnSpc>
            <a:spcBef>
              <a:spcPct val="0"/>
            </a:spcBef>
            <a:spcAft>
              <a:spcPct val="35000"/>
            </a:spcAft>
            <a:buNone/>
          </a:pPr>
          <a:r>
            <a:rPr lang="es-EC" sz="2100" b="1" kern="1200" dirty="0">
              <a:latin typeface="Times New Roman" panose="02020603050405020304" pitchFamily="18" charset="0"/>
              <a:cs typeface="Times New Roman" panose="02020603050405020304" pitchFamily="18" charset="0"/>
            </a:rPr>
            <a:t>CAPÍTULO V: CONCLUSIONES Y RECOMENDACIONES </a:t>
          </a:r>
          <a:endParaRPr lang="es-EC" sz="2100" kern="1200" dirty="0"/>
        </a:p>
      </dsp:txBody>
      <dsp:txXfrm>
        <a:off x="509717" y="4402558"/>
        <a:ext cx="7541700" cy="677550"/>
      </dsp:txXfrm>
    </dsp:sp>
    <dsp:sp modelId="{C7189782-3476-47CB-8CDA-8401A4975FA5}">
      <dsp:nvSpPr>
        <dsp:cNvPr id="0" name=""/>
        <dsp:cNvSpPr/>
      </dsp:nvSpPr>
      <dsp:spPr>
        <a:xfrm>
          <a:off x="86248" y="4317864"/>
          <a:ext cx="846937" cy="846937"/>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C8648-F869-4EC0-9C80-04DA62BAF0CB}">
      <dsp:nvSpPr>
        <dsp:cNvPr id="0" name=""/>
        <dsp:cNvSpPr/>
      </dsp:nvSpPr>
      <dsp:spPr>
        <a:xfrm>
          <a:off x="3336115" y="5291102"/>
          <a:ext cx="450907" cy="340977"/>
        </a:xfrm>
        <a:custGeom>
          <a:avLst/>
          <a:gdLst/>
          <a:ahLst/>
          <a:cxnLst/>
          <a:rect l="0" t="0" r="0" b="0"/>
          <a:pathLst>
            <a:path>
              <a:moveTo>
                <a:pt x="0" y="0"/>
              </a:moveTo>
              <a:lnTo>
                <a:pt x="225453" y="0"/>
              </a:lnTo>
              <a:lnTo>
                <a:pt x="225453" y="340977"/>
              </a:lnTo>
              <a:lnTo>
                <a:pt x="450907" y="34097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dirty="0">
            <a:latin typeface="Times New Roman" panose="02020603050405020304" pitchFamily="18" charset="0"/>
            <a:cs typeface="Times New Roman" panose="02020603050405020304" pitchFamily="18" charset="0"/>
          </a:endParaRPr>
        </a:p>
      </dsp:txBody>
      <dsp:txXfrm>
        <a:off x="3547436" y="5447458"/>
        <a:ext cx="28265" cy="28265"/>
      </dsp:txXfrm>
    </dsp:sp>
    <dsp:sp modelId="{0AB7552E-94BB-48B2-A043-E0FF8A46E5ED}">
      <dsp:nvSpPr>
        <dsp:cNvPr id="0" name=""/>
        <dsp:cNvSpPr/>
      </dsp:nvSpPr>
      <dsp:spPr>
        <a:xfrm>
          <a:off x="3336115" y="4786870"/>
          <a:ext cx="450907" cy="504231"/>
        </a:xfrm>
        <a:custGeom>
          <a:avLst/>
          <a:gdLst/>
          <a:ahLst/>
          <a:cxnLst/>
          <a:rect l="0" t="0" r="0" b="0"/>
          <a:pathLst>
            <a:path>
              <a:moveTo>
                <a:pt x="0" y="504231"/>
              </a:moveTo>
              <a:lnTo>
                <a:pt x="225453" y="504231"/>
              </a:lnTo>
              <a:lnTo>
                <a:pt x="225453" y="0"/>
              </a:lnTo>
              <a:lnTo>
                <a:pt x="450907" y="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dirty="0">
            <a:latin typeface="Times New Roman" panose="02020603050405020304" pitchFamily="18" charset="0"/>
            <a:cs typeface="Times New Roman" panose="02020603050405020304" pitchFamily="18" charset="0"/>
          </a:endParaRPr>
        </a:p>
      </dsp:txBody>
      <dsp:txXfrm>
        <a:off x="3544658" y="5022075"/>
        <a:ext cx="33821" cy="33821"/>
      </dsp:txXfrm>
    </dsp:sp>
    <dsp:sp modelId="{7BB8E6A9-8D9D-4079-8C8D-924D59F0F113}">
      <dsp:nvSpPr>
        <dsp:cNvPr id="0" name=""/>
        <dsp:cNvSpPr/>
      </dsp:nvSpPr>
      <dsp:spPr>
        <a:xfrm>
          <a:off x="682060" y="3169206"/>
          <a:ext cx="436225" cy="2121895"/>
        </a:xfrm>
        <a:custGeom>
          <a:avLst/>
          <a:gdLst/>
          <a:ahLst/>
          <a:cxnLst/>
          <a:rect l="0" t="0" r="0" b="0"/>
          <a:pathLst>
            <a:path>
              <a:moveTo>
                <a:pt x="0" y="0"/>
              </a:moveTo>
              <a:lnTo>
                <a:pt x="218112" y="0"/>
              </a:lnTo>
              <a:lnTo>
                <a:pt x="218112" y="2121895"/>
              </a:lnTo>
              <a:lnTo>
                <a:pt x="436225" y="212189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C" sz="800" b="0"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846016" y="4175997"/>
        <a:ext cx="108313" cy="108313"/>
      </dsp:txXfrm>
    </dsp:sp>
    <dsp:sp modelId="{7C858B86-4FB7-4889-9A91-BE7F973CF824}">
      <dsp:nvSpPr>
        <dsp:cNvPr id="0" name=""/>
        <dsp:cNvSpPr/>
      </dsp:nvSpPr>
      <dsp:spPr>
        <a:xfrm>
          <a:off x="3349733" y="3903551"/>
          <a:ext cx="437289" cy="112750"/>
        </a:xfrm>
        <a:custGeom>
          <a:avLst/>
          <a:gdLst/>
          <a:ahLst/>
          <a:cxnLst/>
          <a:rect l="0" t="0" r="0" b="0"/>
          <a:pathLst>
            <a:path>
              <a:moveTo>
                <a:pt x="0" y="0"/>
              </a:moveTo>
              <a:lnTo>
                <a:pt x="218644" y="0"/>
              </a:lnTo>
              <a:lnTo>
                <a:pt x="218644" y="112750"/>
              </a:lnTo>
              <a:lnTo>
                <a:pt x="437289" y="11275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dirty="0">
            <a:latin typeface="Times New Roman" panose="02020603050405020304" pitchFamily="18" charset="0"/>
            <a:cs typeface="Times New Roman" panose="02020603050405020304" pitchFamily="18" charset="0"/>
          </a:endParaRPr>
        </a:p>
      </dsp:txBody>
      <dsp:txXfrm>
        <a:off x="3557088" y="3948637"/>
        <a:ext cx="22579" cy="22579"/>
      </dsp:txXfrm>
    </dsp:sp>
    <dsp:sp modelId="{C809378D-1EAE-44BD-B8E3-ECE43107F166}">
      <dsp:nvSpPr>
        <dsp:cNvPr id="0" name=""/>
        <dsp:cNvSpPr/>
      </dsp:nvSpPr>
      <dsp:spPr>
        <a:xfrm>
          <a:off x="682060" y="3169206"/>
          <a:ext cx="449842" cy="734345"/>
        </a:xfrm>
        <a:custGeom>
          <a:avLst/>
          <a:gdLst/>
          <a:ahLst/>
          <a:cxnLst/>
          <a:rect l="0" t="0" r="0" b="0"/>
          <a:pathLst>
            <a:path>
              <a:moveTo>
                <a:pt x="0" y="0"/>
              </a:moveTo>
              <a:lnTo>
                <a:pt x="224921" y="0"/>
              </a:lnTo>
              <a:lnTo>
                <a:pt x="224921" y="734345"/>
              </a:lnTo>
              <a:lnTo>
                <a:pt x="449842" y="73434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b="0"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885452" y="3514849"/>
        <a:ext cx="43058" cy="43058"/>
      </dsp:txXfrm>
    </dsp:sp>
    <dsp:sp modelId="{A2199EAF-22BC-4A89-862C-78FE89488E77}">
      <dsp:nvSpPr>
        <dsp:cNvPr id="0" name=""/>
        <dsp:cNvSpPr/>
      </dsp:nvSpPr>
      <dsp:spPr>
        <a:xfrm>
          <a:off x="3343456" y="2535299"/>
          <a:ext cx="443566" cy="422604"/>
        </a:xfrm>
        <a:custGeom>
          <a:avLst/>
          <a:gdLst/>
          <a:ahLst/>
          <a:cxnLst/>
          <a:rect l="0" t="0" r="0" b="0"/>
          <a:pathLst>
            <a:path>
              <a:moveTo>
                <a:pt x="0" y="0"/>
              </a:moveTo>
              <a:lnTo>
                <a:pt x="221783" y="0"/>
              </a:lnTo>
              <a:lnTo>
                <a:pt x="221783" y="422604"/>
              </a:lnTo>
              <a:lnTo>
                <a:pt x="443566" y="42260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dirty="0">
            <a:latin typeface="Times New Roman" panose="02020603050405020304" pitchFamily="18" charset="0"/>
            <a:cs typeface="Times New Roman" panose="02020603050405020304" pitchFamily="18" charset="0"/>
          </a:endParaRPr>
        </a:p>
      </dsp:txBody>
      <dsp:txXfrm>
        <a:off x="3549923" y="2731285"/>
        <a:ext cx="30632" cy="30632"/>
      </dsp:txXfrm>
    </dsp:sp>
    <dsp:sp modelId="{5810B1EF-41FF-4F91-B3A5-7BAD57CF9407}">
      <dsp:nvSpPr>
        <dsp:cNvPr id="0" name=""/>
        <dsp:cNvSpPr/>
      </dsp:nvSpPr>
      <dsp:spPr>
        <a:xfrm>
          <a:off x="3343456" y="2112694"/>
          <a:ext cx="443566" cy="422604"/>
        </a:xfrm>
        <a:custGeom>
          <a:avLst/>
          <a:gdLst/>
          <a:ahLst/>
          <a:cxnLst/>
          <a:rect l="0" t="0" r="0" b="0"/>
          <a:pathLst>
            <a:path>
              <a:moveTo>
                <a:pt x="0" y="422604"/>
              </a:moveTo>
              <a:lnTo>
                <a:pt x="221783" y="422604"/>
              </a:lnTo>
              <a:lnTo>
                <a:pt x="221783" y="0"/>
              </a:lnTo>
              <a:lnTo>
                <a:pt x="443566" y="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dirty="0">
            <a:latin typeface="Times New Roman" panose="02020603050405020304" pitchFamily="18" charset="0"/>
            <a:cs typeface="Times New Roman" panose="02020603050405020304" pitchFamily="18" charset="0"/>
          </a:endParaRPr>
        </a:p>
      </dsp:txBody>
      <dsp:txXfrm>
        <a:off x="3549923" y="2308680"/>
        <a:ext cx="30632" cy="30632"/>
      </dsp:txXfrm>
    </dsp:sp>
    <dsp:sp modelId="{7851F80E-ECB9-4DA9-B929-00896949BCDE}">
      <dsp:nvSpPr>
        <dsp:cNvPr id="0" name=""/>
        <dsp:cNvSpPr/>
      </dsp:nvSpPr>
      <dsp:spPr>
        <a:xfrm>
          <a:off x="682060" y="2535299"/>
          <a:ext cx="443566" cy="633907"/>
        </a:xfrm>
        <a:custGeom>
          <a:avLst/>
          <a:gdLst/>
          <a:ahLst/>
          <a:cxnLst/>
          <a:rect l="0" t="0" r="0" b="0"/>
          <a:pathLst>
            <a:path>
              <a:moveTo>
                <a:pt x="0" y="633907"/>
              </a:moveTo>
              <a:lnTo>
                <a:pt x="221783" y="633907"/>
              </a:lnTo>
              <a:lnTo>
                <a:pt x="221783" y="0"/>
              </a:lnTo>
              <a:lnTo>
                <a:pt x="443566"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dirty="0">
            <a:latin typeface="Times New Roman" panose="02020603050405020304" pitchFamily="18" charset="0"/>
            <a:cs typeface="Times New Roman" panose="02020603050405020304" pitchFamily="18" charset="0"/>
          </a:endParaRPr>
        </a:p>
      </dsp:txBody>
      <dsp:txXfrm>
        <a:off x="884501" y="2832910"/>
        <a:ext cx="38684" cy="38684"/>
      </dsp:txXfrm>
    </dsp:sp>
    <dsp:sp modelId="{B6FB545A-DE47-4C2E-B837-DB06F32F41B7}">
      <dsp:nvSpPr>
        <dsp:cNvPr id="0" name=""/>
        <dsp:cNvSpPr/>
      </dsp:nvSpPr>
      <dsp:spPr>
        <a:xfrm>
          <a:off x="3343456" y="1221764"/>
          <a:ext cx="443566" cy="91440"/>
        </a:xfrm>
        <a:custGeom>
          <a:avLst/>
          <a:gdLst/>
          <a:ahLst/>
          <a:cxnLst/>
          <a:rect l="0" t="0" r="0" b="0"/>
          <a:pathLst>
            <a:path>
              <a:moveTo>
                <a:pt x="0" y="45720"/>
              </a:moveTo>
              <a:lnTo>
                <a:pt x="443566" y="4572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dirty="0">
            <a:latin typeface="Times New Roman" panose="02020603050405020304" pitchFamily="18" charset="0"/>
            <a:cs typeface="Times New Roman" panose="02020603050405020304" pitchFamily="18" charset="0"/>
          </a:endParaRPr>
        </a:p>
      </dsp:txBody>
      <dsp:txXfrm>
        <a:off x="3554150" y="1256395"/>
        <a:ext cx="22178" cy="22178"/>
      </dsp:txXfrm>
    </dsp:sp>
    <dsp:sp modelId="{F36D9688-421D-47D2-AB9B-3DB3D6CA48AF}">
      <dsp:nvSpPr>
        <dsp:cNvPr id="0" name=""/>
        <dsp:cNvSpPr/>
      </dsp:nvSpPr>
      <dsp:spPr>
        <a:xfrm>
          <a:off x="682060" y="1267484"/>
          <a:ext cx="443566" cy="1901722"/>
        </a:xfrm>
        <a:custGeom>
          <a:avLst/>
          <a:gdLst/>
          <a:ahLst/>
          <a:cxnLst/>
          <a:rect l="0" t="0" r="0" b="0"/>
          <a:pathLst>
            <a:path>
              <a:moveTo>
                <a:pt x="0" y="1901722"/>
              </a:moveTo>
              <a:lnTo>
                <a:pt x="221783" y="1901722"/>
              </a:lnTo>
              <a:lnTo>
                <a:pt x="221783" y="0"/>
              </a:lnTo>
              <a:lnTo>
                <a:pt x="443566"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C" sz="700" kern="1200" dirty="0">
            <a:latin typeface="Times New Roman" panose="02020603050405020304" pitchFamily="18" charset="0"/>
            <a:cs typeface="Times New Roman" panose="02020603050405020304" pitchFamily="18" charset="0"/>
          </a:endParaRPr>
        </a:p>
      </dsp:txBody>
      <dsp:txXfrm>
        <a:off x="855024" y="2169526"/>
        <a:ext cx="97638" cy="97638"/>
      </dsp:txXfrm>
    </dsp:sp>
    <dsp:sp modelId="{5590FC6D-975B-4FCB-B835-0FCBE8401A57}">
      <dsp:nvSpPr>
        <dsp:cNvPr id="0" name=""/>
        <dsp:cNvSpPr/>
      </dsp:nvSpPr>
      <dsp:spPr>
        <a:xfrm rot="16200000">
          <a:off x="-1435412" y="2831122"/>
          <a:ext cx="3558778" cy="676167"/>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s-EC" sz="3500" b="0" kern="120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ANTECEDENTES</a:t>
          </a:r>
        </a:p>
      </dsp:txBody>
      <dsp:txXfrm>
        <a:off x="-1435412" y="2831122"/>
        <a:ext cx="3558778" cy="676167"/>
      </dsp:txXfrm>
    </dsp:sp>
    <dsp:sp modelId="{D8864406-0C87-4F95-BB8B-47D11E92AA1D}">
      <dsp:nvSpPr>
        <dsp:cNvPr id="0" name=""/>
        <dsp:cNvSpPr/>
      </dsp:nvSpPr>
      <dsp:spPr>
        <a:xfrm>
          <a:off x="1125626" y="929400"/>
          <a:ext cx="2217830" cy="676167"/>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0" kern="120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Crisis Petrolera 2009 - 2015</a:t>
          </a:r>
        </a:p>
      </dsp:txBody>
      <dsp:txXfrm>
        <a:off x="1125626" y="929400"/>
        <a:ext cx="2217830" cy="676167"/>
      </dsp:txXfrm>
    </dsp:sp>
    <dsp:sp modelId="{D37C9851-25B2-436C-B633-CADE288CBE44}">
      <dsp:nvSpPr>
        <dsp:cNvPr id="0" name=""/>
        <dsp:cNvSpPr/>
      </dsp:nvSpPr>
      <dsp:spPr>
        <a:xfrm>
          <a:off x="3787023" y="929400"/>
          <a:ext cx="5510022" cy="676167"/>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0" kern="120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Empezó en 2009 cuando el precio del barril descendió de  USD 117.4 a  USD 50.04</a:t>
          </a:r>
        </a:p>
      </dsp:txBody>
      <dsp:txXfrm>
        <a:off x="3787023" y="929400"/>
        <a:ext cx="5510022" cy="676167"/>
      </dsp:txXfrm>
    </dsp:sp>
    <dsp:sp modelId="{B1C8A5A7-24F0-4EC7-95F6-A02A23943791}">
      <dsp:nvSpPr>
        <dsp:cNvPr id="0" name=""/>
        <dsp:cNvSpPr/>
      </dsp:nvSpPr>
      <dsp:spPr>
        <a:xfrm>
          <a:off x="1125626" y="2197215"/>
          <a:ext cx="2217830" cy="676167"/>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0" kern="120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Recorte al presupuesto del año 2015</a:t>
          </a:r>
        </a:p>
      </dsp:txBody>
      <dsp:txXfrm>
        <a:off x="1125626" y="2197215"/>
        <a:ext cx="2217830" cy="676167"/>
      </dsp:txXfrm>
    </dsp:sp>
    <dsp:sp modelId="{D3E21AA4-B508-4598-A344-D89E93577C7E}">
      <dsp:nvSpPr>
        <dsp:cNvPr id="0" name=""/>
        <dsp:cNvSpPr/>
      </dsp:nvSpPr>
      <dsp:spPr>
        <a:xfrm>
          <a:off x="3787023" y="1774610"/>
          <a:ext cx="5510022" cy="676167"/>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0" kern="120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USD 1 400 millones</a:t>
          </a:r>
        </a:p>
      </dsp:txBody>
      <dsp:txXfrm>
        <a:off x="3787023" y="1774610"/>
        <a:ext cx="5510022" cy="676167"/>
      </dsp:txXfrm>
    </dsp:sp>
    <dsp:sp modelId="{87CE290E-B43C-4428-8BB2-625B11BE3180}">
      <dsp:nvSpPr>
        <dsp:cNvPr id="0" name=""/>
        <dsp:cNvSpPr/>
      </dsp:nvSpPr>
      <dsp:spPr>
        <a:xfrm>
          <a:off x="3787023" y="2619820"/>
          <a:ext cx="5510022" cy="676167"/>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0" kern="120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USD 7 500 millones en convenios de financiamiento</a:t>
          </a:r>
        </a:p>
      </dsp:txBody>
      <dsp:txXfrm>
        <a:off x="3787023" y="2619820"/>
        <a:ext cx="5510022" cy="676167"/>
      </dsp:txXfrm>
    </dsp:sp>
    <dsp:sp modelId="{13352485-39D8-4A70-A8B9-372255FD9957}">
      <dsp:nvSpPr>
        <dsp:cNvPr id="0" name=""/>
        <dsp:cNvSpPr/>
      </dsp:nvSpPr>
      <dsp:spPr>
        <a:xfrm>
          <a:off x="1131902" y="3565467"/>
          <a:ext cx="2217830" cy="676167"/>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0" kern="120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Impago contratistas Petroleros</a:t>
          </a:r>
        </a:p>
      </dsp:txBody>
      <dsp:txXfrm>
        <a:off x="1131902" y="3565467"/>
        <a:ext cx="2217830" cy="676167"/>
      </dsp:txXfrm>
    </dsp:sp>
    <dsp:sp modelId="{C704AB22-74C4-4D1E-AEF7-D53BAF3AF2DA}">
      <dsp:nvSpPr>
        <dsp:cNvPr id="0" name=""/>
        <dsp:cNvSpPr/>
      </dsp:nvSpPr>
      <dsp:spPr>
        <a:xfrm>
          <a:off x="3787023" y="3678218"/>
          <a:ext cx="5510022" cy="676167"/>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0" kern="120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Deuda acumulada con proveedores a 2017 por USD 3 217 millones</a:t>
          </a:r>
        </a:p>
      </dsp:txBody>
      <dsp:txXfrm>
        <a:off x="3787023" y="3678218"/>
        <a:ext cx="5510022" cy="676167"/>
      </dsp:txXfrm>
    </dsp:sp>
    <dsp:sp modelId="{236F5963-8752-480F-8942-56D5BD2B26A2}">
      <dsp:nvSpPr>
        <dsp:cNvPr id="0" name=""/>
        <dsp:cNvSpPr/>
      </dsp:nvSpPr>
      <dsp:spPr>
        <a:xfrm>
          <a:off x="1118285" y="4953018"/>
          <a:ext cx="2217830" cy="676167"/>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0" kern="120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Aumento deuda y reducción de presupuesto de Petroamazonas EP</a:t>
          </a:r>
        </a:p>
      </dsp:txBody>
      <dsp:txXfrm>
        <a:off x="1118285" y="4953018"/>
        <a:ext cx="2217830" cy="676167"/>
      </dsp:txXfrm>
    </dsp:sp>
    <dsp:sp modelId="{8D963D05-2119-46EF-8C1F-B035247E72C3}">
      <dsp:nvSpPr>
        <dsp:cNvPr id="0" name=""/>
        <dsp:cNvSpPr/>
      </dsp:nvSpPr>
      <dsp:spPr>
        <a:xfrm>
          <a:off x="3787023" y="4448786"/>
          <a:ext cx="5510022" cy="676167"/>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0" kern="120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Ajuste en Inversiones, Gastos Operativos y Administrativos</a:t>
          </a:r>
        </a:p>
      </dsp:txBody>
      <dsp:txXfrm>
        <a:off x="3787023" y="4448786"/>
        <a:ext cx="5510022" cy="676167"/>
      </dsp:txXfrm>
    </dsp:sp>
    <dsp:sp modelId="{BF2B2D7C-51A2-4E5B-86F8-CC07C502C955}">
      <dsp:nvSpPr>
        <dsp:cNvPr id="0" name=""/>
        <dsp:cNvSpPr/>
      </dsp:nvSpPr>
      <dsp:spPr>
        <a:xfrm>
          <a:off x="3787023" y="5293996"/>
          <a:ext cx="5510022" cy="676167"/>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0" kern="120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Exigencias a sus contratistas para lograr operación eficiente (mayor producción, menores costos)</a:t>
          </a:r>
        </a:p>
      </dsp:txBody>
      <dsp:txXfrm>
        <a:off x="3787023" y="5293996"/>
        <a:ext cx="5510022" cy="6761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8BBD6-8CCD-4ABF-A7B6-28D54CCA694C}">
      <dsp:nvSpPr>
        <dsp:cNvPr id="0" name=""/>
        <dsp:cNvSpPr/>
      </dsp:nvSpPr>
      <dsp:spPr>
        <a:xfrm>
          <a:off x="3983" y="444952"/>
          <a:ext cx="1741831" cy="1045098"/>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Empresa Estatal</a:t>
          </a:r>
        </a:p>
      </dsp:txBody>
      <dsp:txXfrm>
        <a:off x="34593" y="475562"/>
        <a:ext cx="1680611" cy="983878"/>
      </dsp:txXfrm>
    </dsp:sp>
    <dsp:sp modelId="{9EA8ED89-8860-4275-BDD9-5A40B96DAE79}">
      <dsp:nvSpPr>
        <dsp:cNvPr id="0" name=""/>
        <dsp:cNvSpPr/>
      </dsp:nvSpPr>
      <dsp:spPr>
        <a:xfrm>
          <a:off x="1899096" y="751515"/>
          <a:ext cx="369268" cy="43197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dirty="0"/>
        </a:p>
      </dsp:txBody>
      <dsp:txXfrm>
        <a:off x="1899096" y="837910"/>
        <a:ext cx="258488" cy="259184"/>
      </dsp:txXfrm>
    </dsp:sp>
    <dsp:sp modelId="{4DC03396-4839-41B1-9E74-1C1F460E056C}">
      <dsp:nvSpPr>
        <dsp:cNvPr id="0" name=""/>
        <dsp:cNvSpPr/>
      </dsp:nvSpPr>
      <dsp:spPr>
        <a:xfrm>
          <a:off x="2442547" y="444952"/>
          <a:ext cx="1741831" cy="1045098"/>
        </a:xfrm>
        <a:prstGeom prst="roundRect">
          <a:avLst>
            <a:gd name="adj" fmla="val 10000"/>
          </a:avLst>
        </a:prstGeom>
        <a:solidFill>
          <a:schemeClr val="accent2">
            <a:hueOff val="-269481"/>
            <a:satOff val="1291"/>
            <a:lumOff val="119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Creada 18 de diciembre de 2007</a:t>
          </a:r>
        </a:p>
      </dsp:txBody>
      <dsp:txXfrm>
        <a:off x="2473157" y="475562"/>
        <a:ext cx="1680611" cy="983878"/>
      </dsp:txXfrm>
    </dsp:sp>
    <dsp:sp modelId="{474316CF-B13C-40C5-AD76-1F3FCC0D0338}">
      <dsp:nvSpPr>
        <dsp:cNvPr id="0" name=""/>
        <dsp:cNvSpPr/>
      </dsp:nvSpPr>
      <dsp:spPr>
        <a:xfrm>
          <a:off x="4337660" y="751515"/>
          <a:ext cx="369268" cy="431974"/>
        </a:xfrm>
        <a:prstGeom prst="rightArrow">
          <a:avLst>
            <a:gd name="adj1" fmla="val 60000"/>
            <a:gd name="adj2" fmla="val 50000"/>
          </a:avLst>
        </a:prstGeom>
        <a:solidFill>
          <a:schemeClr val="accent2">
            <a:hueOff val="-296429"/>
            <a:satOff val="1420"/>
            <a:lumOff val="1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dirty="0"/>
        </a:p>
      </dsp:txBody>
      <dsp:txXfrm>
        <a:off x="4337660" y="837910"/>
        <a:ext cx="258488" cy="259184"/>
      </dsp:txXfrm>
    </dsp:sp>
    <dsp:sp modelId="{324FDF05-A19F-4CAE-937E-3DAF0FB0C67E}">
      <dsp:nvSpPr>
        <dsp:cNvPr id="0" name=""/>
        <dsp:cNvSpPr/>
      </dsp:nvSpPr>
      <dsp:spPr>
        <a:xfrm>
          <a:off x="4881111" y="444952"/>
          <a:ext cx="1741831" cy="1045098"/>
        </a:xfrm>
        <a:prstGeom prst="roundRect">
          <a:avLst>
            <a:gd name="adj" fmla="val 10000"/>
          </a:avLst>
        </a:prstGeom>
        <a:solidFill>
          <a:schemeClr val="accent2">
            <a:hueOff val="-538961"/>
            <a:satOff val="2582"/>
            <a:lumOff val="238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Administra la producción petrolera estatal</a:t>
          </a:r>
        </a:p>
      </dsp:txBody>
      <dsp:txXfrm>
        <a:off x="4911721" y="475562"/>
        <a:ext cx="1680611" cy="983878"/>
      </dsp:txXfrm>
    </dsp:sp>
    <dsp:sp modelId="{AADF6D57-CC21-433E-9EA5-8B66E3D62F1C}">
      <dsp:nvSpPr>
        <dsp:cNvPr id="0" name=""/>
        <dsp:cNvSpPr/>
      </dsp:nvSpPr>
      <dsp:spPr>
        <a:xfrm>
          <a:off x="6776224" y="751515"/>
          <a:ext cx="369268" cy="431974"/>
        </a:xfrm>
        <a:prstGeom prst="rightArrow">
          <a:avLst>
            <a:gd name="adj1" fmla="val 60000"/>
            <a:gd name="adj2" fmla="val 50000"/>
          </a:avLst>
        </a:prstGeom>
        <a:solidFill>
          <a:schemeClr val="accent2">
            <a:hueOff val="-592857"/>
            <a:satOff val="2840"/>
            <a:lumOff val="262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dirty="0"/>
        </a:p>
      </dsp:txBody>
      <dsp:txXfrm>
        <a:off x="6776224" y="837910"/>
        <a:ext cx="258488" cy="259184"/>
      </dsp:txXfrm>
    </dsp:sp>
    <dsp:sp modelId="{E9422BC7-9221-4538-A858-81AAD5FDCD14}">
      <dsp:nvSpPr>
        <dsp:cNvPr id="0" name=""/>
        <dsp:cNvSpPr/>
      </dsp:nvSpPr>
      <dsp:spPr>
        <a:xfrm>
          <a:off x="7319675" y="444952"/>
          <a:ext cx="1741831" cy="1045098"/>
        </a:xfrm>
        <a:prstGeom prst="roundRect">
          <a:avLst>
            <a:gd name="adj" fmla="val 10000"/>
          </a:avLst>
        </a:prstGeom>
        <a:solidFill>
          <a:schemeClr val="accent2">
            <a:hueOff val="-808442"/>
            <a:satOff val="3873"/>
            <a:lumOff val="35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Exploración y Explotación de hidrocarburos</a:t>
          </a:r>
        </a:p>
      </dsp:txBody>
      <dsp:txXfrm>
        <a:off x="7350285" y="475562"/>
        <a:ext cx="1680611" cy="983878"/>
      </dsp:txXfrm>
    </dsp:sp>
    <dsp:sp modelId="{A7B26ADA-EA3B-457E-B917-76E54032CDF5}">
      <dsp:nvSpPr>
        <dsp:cNvPr id="0" name=""/>
        <dsp:cNvSpPr/>
      </dsp:nvSpPr>
      <dsp:spPr>
        <a:xfrm rot="5400000">
          <a:off x="8005957" y="1611979"/>
          <a:ext cx="369268" cy="431974"/>
        </a:xfrm>
        <a:prstGeom prst="rightArrow">
          <a:avLst>
            <a:gd name="adj1" fmla="val 60000"/>
            <a:gd name="adj2" fmla="val 50000"/>
          </a:avLst>
        </a:prstGeom>
        <a:solidFill>
          <a:schemeClr val="accent2">
            <a:hueOff val="-889286"/>
            <a:satOff val="4260"/>
            <a:lumOff val="39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dirty="0"/>
        </a:p>
      </dsp:txBody>
      <dsp:txXfrm rot="-5400000">
        <a:off x="8060999" y="1643332"/>
        <a:ext cx="259184" cy="258488"/>
      </dsp:txXfrm>
    </dsp:sp>
    <dsp:sp modelId="{4A088A6C-7FB5-436C-B03D-647A422F1E02}">
      <dsp:nvSpPr>
        <dsp:cNvPr id="0" name=""/>
        <dsp:cNvSpPr/>
      </dsp:nvSpPr>
      <dsp:spPr>
        <a:xfrm>
          <a:off x="7319675" y="2186784"/>
          <a:ext cx="1741831" cy="1045098"/>
        </a:xfrm>
        <a:prstGeom prst="roundRect">
          <a:avLst>
            <a:gd name="adj" fmla="val 10000"/>
          </a:avLst>
        </a:prstGeom>
        <a:solidFill>
          <a:schemeClr val="accent2">
            <a:hueOff val="-1077922"/>
            <a:satOff val="5164"/>
            <a:lumOff val="477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Desde 2 de enero de 2013 tiene a cargo 21 bloques</a:t>
          </a:r>
        </a:p>
      </dsp:txBody>
      <dsp:txXfrm>
        <a:off x="7350285" y="2217394"/>
        <a:ext cx="1680611" cy="983878"/>
      </dsp:txXfrm>
    </dsp:sp>
    <dsp:sp modelId="{928DF5F1-C0A1-4E6C-8DBB-A1C061986417}">
      <dsp:nvSpPr>
        <dsp:cNvPr id="0" name=""/>
        <dsp:cNvSpPr/>
      </dsp:nvSpPr>
      <dsp:spPr>
        <a:xfrm rot="10800000">
          <a:off x="6797126" y="2493346"/>
          <a:ext cx="369268" cy="431974"/>
        </a:xfrm>
        <a:prstGeom prst="rightArrow">
          <a:avLst>
            <a:gd name="adj1" fmla="val 60000"/>
            <a:gd name="adj2" fmla="val 50000"/>
          </a:avLst>
        </a:prstGeom>
        <a:solidFill>
          <a:schemeClr val="accent2">
            <a:hueOff val="-1185714"/>
            <a:satOff val="5680"/>
            <a:lumOff val="525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dirty="0"/>
        </a:p>
      </dsp:txBody>
      <dsp:txXfrm rot="10800000">
        <a:off x="6907906" y="2579741"/>
        <a:ext cx="258488" cy="259184"/>
      </dsp:txXfrm>
    </dsp:sp>
    <dsp:sp modelId="{01BACB8B-D4DF-44F3-A6A5-70DA56734202}">
      <dsp:nvSpPr>
        <dsp:cNvPr id="0" name=""/>
        <dsp:cNvSpPr/>
      </dsp:nvSpPr>
      <dsp:spPr>
        <a:xfrm>
          <a:off x="4881111" y="2186784"/>
          <a:ext cx="1741831" cy="1045098"/>
        </a:xfrm>
        <a:prstGeom prst="roundRect">
          <a:avLst>
            <a:gd name="adj" fmla="val 10000"/>
          </a:avLst>
        </a:prstGeom>
        <a:solidFill>
          <a:schemeClr val="accent2">
            <a:hueOff val="-1347403"/>
            <a:satOff val="6455"/>
            <a:lumOff val="59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A partir de 2010 cuenta con autonomía Presupuestaria</a:t>
          </a:r>
        </a:p>
      </dsp:txBody>
      <dsp:txXfrm>
        <a:off x="4911721" y="2217394"/>
        <a:ext cx="1680611" cy="983878"/>
      </dsp:txXfrm>
    </dsp:sp>
    <dsp:sp modelId="{A3E17532-F4DF-4C15-AEBF-4D710E879ED0}">
      <dsp:nvSpPr>
        <dsp:cNvPr id="0" name=""/>
        <dsp:cNvSpPr/>
      </dsp:nvSpPr>
      <dsp:spPr>
        <a:xfrm rot="10800000">
          <a:off x="4358562" y="2493346"/>
          <a:ext cx="369268" cy="431974"/>
        </a:xfrm>
        <a:prstGeom prst="rightArrow">
          <a:avLst>
            <a:gd name="adj1" fmla="val 60000"/>
            <a:gd name="adj2" fmla="val 50000"/>
          </a:avLst>
        </a:prstGeom>
        <a:solidFill>
          <a:schemeClr val="accent2">
            <a:hueOff val="-1482143"/>
            <a:satOff val="7100"/>
            <a:lumOff val="6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dirty="0"/>
        </a:p>
      </dsp:txBody>
      <dsp:txXfrm rot="10800000">
        <a:off x="4469342" y="2579741"/>
        <a:ext cx="258488" cy="259184"/>
      </dsp:txXfrm>
    </dsp:sp>
    <dsp:sp modelId="{E6C62C16-259C-46CC-A38E-00D43B465EEE}">
      <dsp:nvSpPr>
        <dsp:cNvPr id="0" name=""/>
        <dsp:cNvSpPr/>
      </dsp:nvSpPr>
      <dsp:spPr>
        <a:xfrm>
          <a:off x="2442547" y="2186784"/>
          <a:ext cx="1741831" cy="1045098"/>
        </a:xfrm>
        <a:prstGeom prst="roundRect">
          <a:avLst>
            <a:gd name="adj" fmla="val 10000"/>
          </a:avLst>
        </a:prstGeom>
        <a:solidFill>
          <a:schemeClr val="accent2">
            <a:hueOff val="-1616883"/>
            <a:satOff val="7745"/>
            <a:lumOff val="716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Financiera, Económica, Administrativa y de gestión</a:t>
          </a:r>
        </a:p>
      </dsp:txBody>
      <dsp:txXfrm>
        <a:off x="2473157" y="2217394"/>
        <a:ext cx="1680611" cy="983878"/>
      </dsp:txXfrm>
    </dsp:sp>
    <dsp:sp modelId="{E2A50570-0AC4-42C5-8163-9F159C26B379}">
      <dsp:nvSpPr>
        <dsp:cNvPr id="0" name=""/>
        <dsp:cNvSpPr/>
      </dsp:nvSpPr>
      <dsp:spPr>
        <a:xfrm rot="10800000">
          <a:off x="1919998" y="2493346"/>
          <a:ext cx="369268" cy="431974"/>
        </a:xfrm>
        <a:prstGeom prst="rightArrow">
          <a:avLst>
            <a:gd name="adj1" fmla="val 60000"/>
            <a:gd name="adj2" fmla="val 50000"/>
          </a:avLst>
        </a:prstGeom>
        <a:solidFill>
          <a:schemeClr val="accent2">
            <a:hueOff val="-1778572"/>
            <a:satOff val="8520"/>
            <a:lumOff val="788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dirty="0"/>
        </a:p>
      </dsp:txBody>
      <dsp:txXfrm rot="10800000">
        <a:off x="2030778" y="2579741"/>
        <a:ext cx="258488" cy="259184"/>
      </dsp:txXfrm>
    </dsp:sp>
    <dsp:sp modelId="{6917E40C-DEB2-4D4E-868D-7A4C6047DAA1}">
      <dsp:nvSpPr>
        <dsp:cNvPr id="0" name=""/>
        <dsp:cNvSpPr/>
      </dsp:nvSpPr>
      <dsp:spPr>
        <a:xfrm>
          <a:off x="3983" y="2186784"/>
          <a:ext cx="1741831" cy="1045098"/>
        </a:xfrm>
        <a:prstGeom prst="roundRect">
          <a:avLst>
            <a:gd name="adj" fmla="val 10000"/>
          </a:avLst>
        </a:prstGeom>
        <a:solidFill>
          <a:schemeClr val="accent2">
            <a:hueOff val="-1886364"/>
            <a:satOff val="9036"/>
            <a:lumOff val="836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Certificada en ISO 9001:2015, ISO 14001, OHSAS 18001</a:t>
          </a:r>
        </a:p>
      </dsp:txBody>
      <dsp:txXfrm>
        <a:off x="34593" y="2217394"/>
        <a:ext cx="1680611" cy="983878"/>
      </dsp:txXfrm>
    </dsp:sp>
    <dsp:sp modelId="{47D2E459-A6F1-492D-B4B0-2FEBA68CDAB8}">
      <dsp:nvSpPr>
        <dsp:cNvPr id="0" name=""/>
        <dsp:cNvSpPr/>
      </dsp:nvSpPr>
      <dsp:spPr>
        <a:xfrm rot="5400000">
          <a:off x="690265" y="3353811"/>
          <a:ext cx="369268" cy="431974"/>
        </a:xfrm>
        <a:prstGeom prst="rightArrow">
          <a:avLst>
            <a:gd name="adj1" fmla="val 60000"/>
            <a:gd name="adj2" fmla="val 50000"/>
          </a:avLst>
        </a:prstGeom>
        <a:solidFill>
          <a:schemeClr val="accent2">
            <a:hueOff val="-2075000"/>
            <a:satOff val="9940"/>
            <a:lumOff val="9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dirty="0"/>
        </a:p>
      </dsp:txBody>
      <dsp:txXfrm rot="-5400000">
        <a:off x="745307" y="3385164"/>
        <a:ext cx="259184" cy="258488"/>
      </dsp:txXfrm>
    </dsp:sp>
    <dsp:sp modelId="{69414ECB-C81F-47CB-B035-46D703941A6D}">
      <dsp:nvSpPr>
        <dsp:cNvPr id="0" name=""/>
        <dsp:cNvSpPr/>
      </dsp:nvSpPr>
      <dsp:spPr>
        <a:xfrm>
          <a:off x="3983" y="3928615"/>
          <a:ext cx="1741831" cy="1045098"/>
        </a:xfrm>
        <a:prstGeom prst="roundRect">
          <a:avLst>
            <a:gd name="adj" fmla="val 10000"/>
          </a:avLst>
        </a:prstGeom>
        <a:solidFill>
          <a:schemeClr val="accent2">
            <a:hueOff val="-2155844"/>
            <a:satOff val="10327"/>
            <a:lumOff val="955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Implementación de Políticas y Procedimientos a Contratistas</a:t>
          </a:r>
        </a:p>
      </dsp:txBody>
      <dsp:txXfrm>
        <a:off x="34593" y="3959225"/>
        <a:ext cx="1680611" cy="983878"/>
      </dsp:txXfrm>
    </dsp:sp>
    <dsp:sp modelId="{37C50BB4-5352-49B3-AF2A-7419E52993FF}">
      <dsp:nvSpPr>
        <dsp:cNvPr id="0" name=""/>
        <dsp:cNvSpPr/>
      </dsp:nvSpPr>
      <dsp:spPr>
        <a:xfrm>
          <a:off x="1899096" y="4235177"/>
          <a:ext cx="369268" cy="431974"/>
        </a:xfrm>
        <a:prstGeom prst="rightArrow">
          <a:avLst>
            <a:gd name="adj1" fmla="val 60000"/>
            <a:gd name="adj2" fmla="val 50000"/>
          </a:avLst>
        </a:prstGeom>
        <a:solidFill>
          <a:schemeClr val="accent2">
            <a:hueOff val="-2371429"/>
            <a:satOff val="11360"/>
            <a:lumOff val="1051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dirty="0"/>
        </a:p>
      </dsp:txBody>
      <dsp:txXfrm>
        <a:off x="1899096" y="4321572"/>
        <a:ext cx="258488" cy="259184"/>
      </dsp:txXfrm>
    </dsp:sp>
    <dsp:sp modelId="{EDE59490-2613-4C0F-8645-B2C929130B35}">
      <dsp:nvSpPr>
        <dsp:cNvPr id="0" name=""/>
        <dsp:cNvSpPr/>
      </dsp:nvSpPr>
      <dsp:spPr>
        <a:xfrm>
          <a:off x="2442547" y="3928615"/>
          <a:ext cx="1741831" cy="1045098"/>
        </a:xfrm>
        <a:prstGeom prst="roundRect">
          <a:avLst>
            <a:gd name="adj" fmla="val 10000"/>
          </a:avLst>
        </a:prstGeom>
        <a:solidFill>
          <a:schemeClr val="accent2">
            <a:hueOff val="-2425325"/>
            <a:satOff val="11618"/>
            <a:lumOff val="1074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Procedimiento para Calificación de Proveedores y Contratistas.</a:t>
          </a:r>
        </a:p>
      </dsp:txBody>
      <dsp:txXfrm>
        <a:off x="2473157" y="3959225"/>
        <a:ext cx="1680611" cy="983878"/>
      </dsp:txXfrm>
    </dsp:sp>
    <dsp:sp modelId="{11307CE6-0242-4ACB-A629-6AC58FD7C246}">
      <dsp:nvSpPr>
        <dsp:cNvPr id="0" name=""/>
        <dsp:cNvSpPr/>
      </dsp:nvSpPr>
      <dsp:spPr>
        <a:xfrm>
          <a:off x="4337660" y="4235177"/>
          <a:ext cx="369268" cy="431974"/>
        </a:xfrm>
        <a:prstGeom prst="rightArrow">
          <a:avLst>
            <a:gd name="adj1" fmla="val 60000"/>
            <a:gd name="adj2" fmla="val 50000"/>
          </a:avLst>
        </a:prstGeom>
        <a:solidFill>
          <a:schemeClr val="accent2">
            <a:hueOff val="-2667857"/>
            <a:satOff val="12780"/>
            <a:lumOff val="1182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dirty="0"/>
        </a:p>
      </dsp:txBody>
      <dsp:txXfrm>
        <a:off x="4337660" y="4321572"/>
        <a:ext cx="258488" cy="259184"/>
      </dsp:txXfrm>
    </dsp:sp>
    <dsp:sp modelId="{1E1556D3-10CC-4BF2-B40B-06A48619DA7E}">
      <dsp:nvSpPr>
        <dsp:cNvPr id="0" name=""/>
        <dsp:cNvSpPr/>
      </dsp:nvSpPr>
      <dsp:spPr>
        <a:xfrm>
          <a:off x="4881111" y="3928615"/>
          <a:ext cx="1741831" cy="1045098"/>
        </a:xfrm>
        <a:prstGeom prst="roundRect">
          <a:avLst>
            <a:gd name="adj" fmla="val 10000"/>
          </a:avLst>
        </a:prstGeom>
        <a:solidFill>
          <a:schemeClr val="accent2">
            <a:hueOff val="-2694806"/>
            <a:satOff val="12909"/>
            <a:lumOff val="1194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Emitido 29 de Noviembre de 2013</a:t>
          </a:r>
        </a:p>
      </dsp:txBody>
      <dsp:txXfrm>
        <a:off x="4911721" y="3959225"/>
        <a:ext cx="1680611" cy="983878"/>
      </dsp:txXfrm>
    </dsp:sp>
    <dsp:sp modelId="{04E5053D-3271-41DE-AD51-E64E591D9726}">
      <dsp:nvSpPr>
        <dsp:cNvPr id="0" name=""/>
        <dsp:cNvSpPr/>
      </dsp:nvSpPr>
      <dsp:spPr>
        <a:xfrm>
          <a:off x="6776224" y="4235177"/>
          <a:ext cx="369268" cy="431974"/>
        </a:xfrm>
        <a:prstGeom prst="rightArrow">
          <a:avLst>
            <a:gd name="adj1" fmla="val 60000"/>
            <a:gd name="adj2" fmla="val 50000"/>
          </a:avLst>
        </a:prstGeom>
        <a:solidFill>
          <a:schemeClr val="accent2">
            <a:hueOff val="-2964286"/>
            <a:satOff val="14200"/>
            <a:lumOff val="131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dirty="0"/>
        </a:p>
      </dsp:txBody>
      <dsp:txXfrm>
        <a:off x="6776224" y="4321572"/>
        <a:ext cx="258488" cy="259184"/>
      </dsp:txXfrm>
    </dsp:sp>
    <dsp:sp modelId="{DEA1BF5B-3A3C-460A-A2BE-A0667C5F4F25}">
      <dsp:nvSpPr>
        <dsp:cNvPr id="0" name=""/>
        <dsp:cNvSpPr/>
      </dsp:nvSpPr>
      <dsp:spPr>
        <a:xfrm>
          <a:off x="7319675" y="3928615"/>
          <a:ext cx="1741831" cy="1045098"/>
        </a:xfrm>
        <a:prstGeom prst="roundRect">
          <a:avLst>
            <a:gd name="adj" fmla="val 10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Inclusión Matriz Evaluación técnica SSA agosto de 2014</a:t>
          </a:r>
        </a:p>
      </dsp:txBody>
      <dsp:txXfrm>
        <a:off x="7350285" y="3959225"/>
        <a:ext cx="1680611" cy="9838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372EA-2CA5-458F-9BA0-C219151B4800}">
      <dsp:nvSpPr>
        <dsp:cNvPr id="0" name=""/>
        <dsp:cNvSpPr/>
      </dsp:nvSpPr>
      <dsp:spPr>
        <a:xfrm>
          <a:off x="1303295" y="2709333"/>
          <a:ext cx="675382" cy="1286933"/>
        </a:xfrm>
        <a:custGeom>
          <a:avLst/>
          <a:gdLst/>
          <a:ahLst/>
          <a:cxnLst/>
          <a:rect l="0" t="0" r="0" b="0"/>
          <a:pathLst>
            <a:path>
              <a:moveTo>
                <a:pt x="0" y="0"/>
              </a:moveTo>
              <a:lnTo>
                <a:pt x="337691" y="0"/>
              </a:lnTo>
              <a:lnTo>
                <a:pt x="337691" y="1286933"/>
              </a:lnTo>
              <a:lnTo>
                <a:pt x="675382" y="128693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dirty="0">
            <a:latin typeface="Times New Roman" panose="02020603050405020304" pitchFamily="18" charset="0"/>
            <a:cs typeface="Times New Roman" panose="02020603050405020304" pitchFamily="18" charset="0"/>
          </a:endParaRPr>
        </a:p>
      </dsp:txBody>
      <dsp:txXfrm>
        <a:off x="1604652" y="3316465"/>
        <a:ext cx="72669" cy="72669"/>
      </dsp:txXfrm>
    </dsp:sp>
    <dsp:sp modelId="{ABA8689B-F823-46D8-8AC4-D6CB5AE122EF}">
      <dsp:nvSpPr>
        <dsp:cNvPr id="0" name=""/>
        <dsp:cNvSpPr/>
      </dsp:nvSpPr>
      <dsp:spPr>
        <a:xfrm>
          <a:off x="1303295" y="2663613"/>
          <a:ext cx="675382" cy="91440"/>
        </a:xfrm>
        <a:custGeom>
          <a:avLst/>
          <a:gdLst/>
          <a:ahLst/>
          <a:cxnLst/>
          <a:rect l="0" t="0" r="0" b="0"/>
          <a:pathLst>
            <a:path>
              <a:moveTo>
                <a:pt x="0" y="45720"/>
              </a:moveTo>
              <a:lnTo>
                <a:pt x="675382"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dirty="0">
            <a:latin typeface="Times New Roman" panose="02020603050405020304" pitchFamily="18" charset="0"/>
            <a:cs typeface="Times New Roman" panose="02020603050405020304" pitchFamily="18" charset="0"/>
          </a:endParaRPr>
        </a:p>
      </dsp:txBody>
      <dsp:txXfrm>
        <a:off x="1624102" y="2692448"/>
        <a:ext cx="33769" cy="33769"/>
      </dsp:txXfrm>
    </dsp:sp>
    <dsp:sp modelId="{1237DCB7-3FB4-47D7-B388-F3E521D6EC9C}">
      <dsp:nvSpPr>
        <dsp:cNvPr id="0" name=""/>
        <dsp:cNvSpPr/>
      </dsp:nvSpPr>
      <dsp:spPr>
        <a:xfrm>
          <a:off x="1303295" y="1422400"/>
          <a:ext cx="675382" cy="1286933"/>
        </a:xfrm>
        <a:custGeom>
          <a:avLst/>
          <a:gdLst/>
          <a:ahLst/>
          <a:cxnLst/>
          <a:rect l="0" t="0" r="0" b="0"/>
          <a:pathLst>
            <a:path>
              <a:moveTo>
                <a:pt x="0" y="1286933"/>
              </a:moveTo>
              <a:lnTo>
                <a:pt x="337691" y="1286933"/>
              </a:lnTo>
              <a:lnTo>
                <a:pt x="337691" y="0"/>
              </a:lnTo>
              <a:lnTo>
                <a:pt x="675382"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dirty="0">
            <a:latin typeface="Times New Roman" panose="02020603050405020304" pitchFamily="18" charset="0"/>
            <a:cs typeface="Times New Roman" panose="02020603050405020304" pitchFamily="18" charset="0"/>
          </a:endParaRPr>
        </a:p>
      </dsp:txBody>
      <dsp:txXfrm>
        <a:off x="1604652" y="2029532"/>
        <a:ext cx="72669" cy="72669"/>
      </dsp:txXfrm>
    </dsp:sp>
    <dsp:sp modelId="{35C36827-C2B8-45CB-B987-005A8C67493D}">
      <dsp:nvSpPr>
        <dsp:cNvPr id="0" name=""/>
        <dsp:cNvSpPr/>
      </dsp:nvSpPr>
      <dsp:spPr>
        <a:xfrm rot="16200000">
          <a:off x="-1909728" y="2205643"/>
          <a:ext cx="5418667" cy="1007380"/>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s-ES" sz="6500" b="1" kern="1200" dirty="0">
              <a:latin typeface="Times New Roman" panose="02020603050405020304" pitchFamily="18" charset="0"/>
              <a:cs typeface="Times New Roman" panose="02020603050405020304" pitchFamily="18" charset="0"/>
            </a:rPr>
            <a:t>Delimitación</a:t>
          </a:r>
          <a:endParaRPr lang="es-EC" sz="6500" kern="1200" dirty="0">
            <a:latin typeface="Times New Roman" panose="02020603050405020304" pitchFamily="18" charset="0"/>
            <a:cs typeface="Times New Roman" panose="02020603050405020304" pitchFamily="18" charset="0"/>
          </a:endParaRPr>
        </a:p>
      </dsp:txBody>
      <dsp:txXfrm>
        <a:off x="-1909728" y="2205643"/>
        <a:ext cx="5418667" cy="1007380"/>
      </dsp:txXfrm>
    </dsp:sp>
    <dsp:sp modelId="{C0C19318-F054-4CD6-AEB5-5723AA938532}">
      <dsp:nvSpPr>
        <dsp:cNvPr id="0" name=""/>
        <dsp:cNvSpPr/>
      </dsp:nvSpPr>
      <dsp:spPr>
        <a:xfrm>
          <a:off x="1978678" y="907626"/>
          <a:ext cx="4325623" cy="1029546"/>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just" defTabSz="1155700">
            <a:lnSpc>
              <a:spcPct val="90000"/>
            </a:lnSpc>
            <a:spcBef>
              <a:spcPct val="0"/>
            </a:spcBef>
            <a:spcAft>
              <a:spcPct val="35000"/>
            </a:spcAft>
            <a:buNone/>
          </a:pPr>
          <a:r>
            <a:rPr lang="es-EC" sz="2600" kern="1200" dirty="0">
              <a:latin typeface="Times New Roman" panose="02020603050405020304" pitchFamily="18" charset="0"/>
              <a:cs typeface="Times New Roman" panose="02020603050405020304" pitchFamily="18" charset="0"/>
            </a:rPr>
            <a:t>Compañías Nacionales</a:t>
          </a:r>
        </a:p>
      </dsp:txBody>
      <dsp:txXfrm>
        <a:off x="1978678" y="907626"/>
        <a:ext cx="4325623" cy="1029546"/>
      </dsp:txXfrm>
    </dsp:sp>
    <dsp:sp modelId="{A68C934B-DFC0-4BC1-B191-2768ACA1CD75}">
      <dsp:nvSpPr>
        <dsp:cNvPr id="0" name=""/>
        <dsp:cNvSpPr/>
      </dsp:nvSpPr>
      <dsp:spPr>
        <a:xfrm>
          <a:off x="1978678" y="2194560"/>
          <a:ext cx="5853406" cy="1029546"/>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just" defTabSz="1155700">
            <a:lnSpc>
              <a:spcPct val="90000"/>
            </a:lnSpc>
            <a:spcBef>
              <a:spcPct val="0"/>
            </a:spcBef>
            <a:spcAft>
              <a:spcPct val="35000"/>
            </a:spcAft>
            <a:buNone/>
          </a:pPr>
          <a:r>
            <a:rPr lang="es-EC" sz="2600" kern="1200" dirty="0">
              <a:latin typeface="Times New Roman" panose="02020603050405020304" pitchFamily="18" charset="0"/>
              <a:cs typeface="Times New Roman" panose="02020603050405020304" pitchFamily="18" charset="0"/>
            </a:rPr>
            <a:t>Domiciliadas en la Ciudad de Quito</a:t>
          </a:r>
        </a:p>
      </dsp:txBody>
      <dsp:txXfrm>
        <a:off x="1978678" y="2194560"/>
        <a:ext cx="5853406" cy="1029546"/>
      </dsp:txXfrm>
    </dsp:sp>
    <dsp:sp modelId="{D1E8485A-1E6C-4541-9D88-50786E8B3C85}">
      <dsp:nvSpPr>
        <dsp:cNvPr id="0" name=""/>
        <dsp:cNvSpPr/>
      </dsp:nvSpPr>
      <dsp:spPr>
        <a:xfrm>
          <a:off x="1978678" y="3481493"/>
          <a:ext cx="5784855" cy="1029546"/>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just" defTabSz="1155700">
            <a:lnSpc>
              <a:spcPct val="90000"/>
            </a:lnSpc>
            <a:spcBef>
              <a:spcPct val="0"/>
            </a:spcBef>
            <a:spcAft>
              <a:spcPct val="35000"/>
            </a:spcAft>
            <a:buNone/>
          </a:pPr>
          <a:r>
            <a:rPr lang="es-EC" sz="2600" kern="1200" dirty="0">
              <a:latin typeface="Times New Roman" panose="02020603050405020304" pitchFamily="18" charset="0"/>
              <a:cs typeface="Times New Roman" panose="02020603050405020304" pitchFamily="18" charset="0"/>
            </a:rPr>
            <a:t>Certificación en Sistemas de Gestión ISO 9001:2008, 14001:2004, 18001:2007</a:t>
          </a:r>
        </a:p>
      </dsp:txBody>
      <dsp:txXfrm>
        <a:off x="1978678" y="3481493"/>
        <a:ext cx="5784855" cy="10295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372EA-2CA5-458F-9BA0-C219151B4800}">
      <dsp:nvSpPr>
        <dsp:cNvPr id="0" name=""/>
        <dsp:cNvSpPr/>
      </dsp:nvSpPr>
      <dsp:spPr>
        <a:xfrm>
          <a:off x="1303295" y="2709333"/>
          <a:ext cx="675382" cy="1286933"/>
        </a:xfrm>
        <a:custGeom>
          <a:avLst/>
          <a:gdLst/>
          <a:ahLst/>
          <a:cxnLst/>
          <a:rect l="0" t="0" r="0" b="0"/>
          <a:pathLst>
            <a:path>
              <a:moveTo>
                <a:pt x="0" y="0"/>
              </a:moveTo>
              <a:lnTo>
                <a:pt x="337691" y="0"/>
              </a:lnTo>
              <a:lnTo>
                <a:pt x="337691" y="1286933"/>
              </a:lnTo>
              <a:lnTo>
                <a:pt x="675382" y="128693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dirty="0">
            <a:latin typeface="Times New Roman" panose="02020603050405020304" pitchFamily="18" charset="0"/>
            <a:cs typeface="Times New Roman" panose="02020603050405020304" pitchFamily="18" charset="0"/>
          </a:endParaRPr>
        </a:p>
      </dsp:txBody>
      <dsp:txXfrm>
        <a:off x="1604652" y="3316465"/>
        <a:ext cx="72669" cy="72669"/>
      </dsp:txXfrm>
    </dsp:sp>
    <dsp:sp modelId="{ABA8689B-F823-46D8-8AC4-D6CB5AE122EF}">
      <dsp:nvSpPr>
        <dsp:cNvPr id="0" name=""/>
        <dsp:cNvSpPr/>
      </dsp:nvSpPr>
      <dsp:spPr>
        <a:xfrm>
          <a:off x="1303295" y="2663613"/>
          <a:ext cx="675382" cy="91440"/>
        </a:xfrm>
        <a:custGeom>
          <a:avLst/>
          <a:gdLst/>
          <a:ahLst/>
          <a:cxnLst/>
          <a:rect l="0" t="0" r="0" b="0"/>
          <a:pathLst>
            <a:path>
              <a:moveTo>
                <a:pt x="0" y="45720"/>
              </a:moveTo>
              <a:lnTo>
                <a:pt x="675382"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dirty="0">
            <a:latin typeface="Times New Roman" panose="02020603050405020304" pitchFamily="18" charset="0"/>
            <a:cs typeface="Times New Roman" panose="02020603050405020304" pitchFamily="18" charset="0"/>
          </a:endParaRPr>
        </a:p>
      </dsp:txBody>
      <dsp:txXfrm>
        <a:off x="1624102" y="2692448"/>
        <a:ext cx="33769" cy="33769"/>
      </dsp:txXfrm>
    </dsp:sp>
    <dsp:sp modelId="{1237DCB7-3FB4-47D7-B388-F3E521D6EC9C}">
      <dsp:nvSpPr>
        <dsp:cNvPr id="0" name=""/>
        <dsp:cNvSpPr/>
      </dsp:nvSpPr>
      <dsp:spPr>
        <a:xfrm>
          <a:off x="1303295" y="1422400"/>
          <a:ext cx="675382" cy="1286933"/>
        </a:xfrm>
        <a:custGeom>
          <a:avLst/>
          <a:gdLst/>
          <a:ahLst/>
          <a:cxnLst/>
          <a:rect l="0" t="0" r="0" b="0"/>
          <a:pathLst>
            <a:path>
              <a:moveTo>
                <a:pt x="0" y="1286933"/>
              </a:moveTo>
              <a:lnTo>
                <a:pt x="337691" y="1286933"/>
              </a:lnTo>
              <a:lnTo>
                <a:pt x="337691" y="0"/>
              </a:lnTo>
              <a:lnTo>
                <a:pt x="675382"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dirty="0">
            <a:latin typeface="Times New Roman" panose="02020603050405020304" pitchFamily="18" charset="0"/>
            <a:cs typeface="Times New Roman" panose="02020603050405020304" pitchFamily="18" charset="0"/>
          </a:endParaRPr>
        </a:p>
      </dsp:txBody>
      <dsp:txXfrm>
        <a:off x="1604652" y="2029532"/>
        <a:ext cx="72669" cy="72669"/>
      </dsp:txXfrm>
    </dsp:sp>
    <dsp:sp modelId="{35C36827-C2B8-45CB-B987-005A8C67493D}">
      <dsp:nvSpPr>
        <dsp:cNvPr id="0" name=""/>
        <dsp:cNvSpPr/>
      </dsp:nvSpPr>
      <dsp:spPr>
        <a:xfrm rot="16200000">
          <a:off x="-1909728" y="2205643"/>
          <a:ext cx="5418667" cy="1007380"/>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s-ES" sz="3600" b="1" kern="1200" dirty="0">
              <a:latin typeface="Times New Roman" panose="02020603050405020304" pitchFamily="18" charset="0"/>
              <a:cs typeface="Times New Roman" panose="02020603050405020304" pitchFamily="18" charset="0"/>
            </a:rPr>
            <a:t>Planteamiento Del Problema</a:t>
          </a:r>
          <a:endParaRPr lang="es-EC" sz="3600" kern="1200" dirty="0">
            <a:latin typeface="Times New Roman" panose="02020603050405020304" pitchFamily="18" charset="0"/>
            <a:cs typeface="Times New Roman" panose="02020603050405020304" pitchFamily="18" charset="0"/>
          </a:endParaRPr>
        </a:p>
      </dsp:txBody>
      <dsp:txXfrm>
        <a:off x="-1909728" y="2205643"/>
        <a:ext cx="5418667" cy="1007380"/>
      </dsp:txXfrm>
    </dsp:sp>
    <dsp:sp modelId="{C0C19318-F054-4CD6-AEB5-5723AA938532}">
      <dsp:nvSpPr>
        <dsp:cNvPr id="0" name=""/>
        <dsp:cNvSpPr/>
      </dsp:nvSpPr>
      <dsp:spPr>
        <a:xfrm>
          <a:off x="1978678" y="907626"/>
          <a:ext cx="4325623" cy="1029546"/>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just" defTabSz="977900">
            <a:lnSpc>
              <a:spcPct val="90000"/>
            </a:lnSpc>
            <a:spcBef>
              <a:spcPct val="0"/>
            </a:spcBef>
            <a:spcAft>
              <a:spcPct val="35000"/>
            </a:spcAft>
            <a:buNone/>
          </a:pPr>
          <a:r>
            <a:rPr lang="es-EC" sz="2200" kern="1200" dirty="0">
              <a:latin typeface="Times New Roman" panose="02020603050405020304" pitchFamily="18" charset="0"/>
              <a:cs typeface="Times New Roman" panose="02020603050405020304" pitchFamily="18" charset="0"/>
            </a:rPr>
            <a:t>La afectación económica del país.</a:t>
          </a:r>
        </a:p>
      </dsp:txBody>
      <dsp:txXfrm>
        <a:off x="1978678" y="907626"/>
        <a:ext cx="4325623" cy="1029546"/>
      </dsp:txXfrm>
    </dsp:sp>
    <dsp:sp modelId="{A68C934B-DFC0-4BC1-B191-2768ACA1CD75}">
      <dsp:nvSpPr>
        <dsp:cNvPr id="0" name=""/>
        <dsp:cNvSpPr/>
      </dsp:nvSpPr>
      <dsp:spPr>
        <a:xfrm>
          <a:off x="1978678" y="2194560"/>
          <a:ext cx="5853406" cy="1029546"/>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just" defTabSz="933450">
            <a:lnSpc>
              <a:spcPct val="90000"/>
            </a:lnSpc>
            <a:spcBef>
              <a:spcPct val="0"/>
            </a:spcBef>
            <a:spcAft>
              <a:spcPct val="35000"/>
            </a:spcAft>
            <a:buNone/>
          </a:pPr>
          <a:r>
            <a:rPr lang="es-EC" sz="2100" kern="1200" dirty="0">
              <a:latin typeface="Times New Roman" panose="02020603050405020304" pitchFamily="18" charset="0"/>
              <a:cs typeface="Times New Roman" panose="02020603050405020304" pitchFamily="18" charset="0"/>
            </a:rPr>
            <a:t>Generar mayores ingresos y cerrar la brecha de déficit económica que tiene el presupuesto general del Estado.</a:t>
          </a:r>
        </a:p>
      </dsp:txBody>
      <dsp:txXfrm>
        <a:off x="1978678" y="2194560"/>
        <a:ext cx="5853406" cy="1029546"/>
      </dsp:txXfrm>
    </dsp:sp>
    <dsp:sp modelId="{D1E8485A-1E6C-4541-9D88-50786E8B3C85}">
      <dsp:nvSpPr>
        <dsp:cNvPr id="0" name=""/>
        <dsp:cNvSpPr/>
      </dsp:nvSpPr>
      <dsp:spPr>
        <a:xfrm>
          <a:off x="1978678" y="3481493"/>
          <a:ext cx="5784855" cy="1029546"/>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Petroamazonas Empresa Pública explore y explote el crudo con estándares de calidad, ambiente y seguridad.</a:t>
          </a:r>
        </a:p>
      </dsp:txBody>
      <dsp:txXfrm>
        <a:off x="1978678" y="3481493"/>
        <a:ext cx="5784855" cy="10295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95344-2629-4E77-A5B6-2D02EC03EC18}">
      <dsp:nvSpPr>
        <dsp:cNvPr id="0" name=""/>
        <dsp:cNvSpPr/>
      </dsp:nvSpPr>
      <dsp:spPr>
        <a:xfrm>
          <a:off x="643695" y="0"/>
          <a:ext cx="9144000" cy="3657600"/>
        </a:xfrm>
        <a:prstGeom prst="leftRightRibbon">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EFFC64-F697-48D3-872E-DC3D5266BF77}">
      <dsp:nvSpPr>
        <dsp:cNvPr id="0" name=""/>
        <dsp:cNvSpPr/>
      </dsp:nvSpPr>
      <dsp:spPr>
        <a:xfrm>
          <a:off x="1754051" y="640079"/>
          <a:ext cx="3017519" cy="1792224"/>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marL="0" lvl="0" indent="0" algn="ctr" defTabSz="622300">
            <a:lnSpc>
              <a:spcPct val="90000"/>
            </a:lnSpc>
            <a:spcBef>
              <a:spcPct val="0"/>
            </a:spcBef>
            <a:spcAft>
              <a:spcPct val="35000"/>
            </a:spcAft>
            <a:buNone/>
          </a:pPr>
          <a:r>
            <a:rPr lang="es-EC" sz="1400" b="0" kern="1200" dirty="0">
              <a:latin typeface="Times New Roman" panose="02020603050405020304" pitchFamily="18" charset="0"/>
              <a:cs typeface="Times New Roman" panose="02020603050405020304" pitchFamily="18" charset="0"/>
            </a:rPr>
            <a:t>H1: “La implementación de un Sistema de Gestión Integrado (ISO 9001:2008, ISO 14001:2004, ISO 18001:2007) en compañías nacionales de prestación de servicios en el sector petrolero domiciliadas en el sector de Quito si impacta en la gestión y optimización de recursos de la calidad, ambiente y salud y seguridad ocupacional”.</a:t>
          </a:r>
          <a:endParaRPr lang="es-ES" sz="1400" b="0" kern="1200" dirty="0">
            <a:latin typeface="Times New Roman" panose="02020603050405020304" pitchFamily="18" charset="0"/>
            <a:cs typeface="Times New Roman" panose="02020603050405020304" pitchFamily="18" charset="0"/>
          </a:endParaRPr>
        </a:p>
      </dsp:txBody>
      <dsp:txXfrm>
        <a:off x="1754051" y="640079"/>
        <a:ext cx="3017519" cy="1792224"/>
      </dsp:txXfrm>
    </dsp:sp>
    <dsp:sp modelId="{DFEA9D93-F758-48A9-A91E-64E694D89C39}">
      <dsp:nvSpPr>
        <dsp:cNvPr id="0" name=""/>
        <dsp:cNvSpPr/>
      </dsp:nvSpPr>
      <dsp:spPr>
        <a:xfrm>
          <a:off x="5228771" y="1225296"/>
          <a:ext cx="3566160" cy="1792224"/>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marL="0" lvl="0" indent="0" algn="l"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H0: “La implementación de un Sistema de Gestión Integrado (ISO 9001:2008, ISO 14001:2004, ISO 18001:2007) en compañías nacionales de prestación de servicios en el sector petrolero domiciliadas en el sector de Quito no impacta en la gestión y optimización de recursos de la calidad, ambiente y salud y seguridad ocupacional”.</a:t>
          </a:r>
          <a:endParaRPr lang="es-ES" sz="1400" kern="1200" dirty="0">
            <a:latin typeface="Times New Roman" panose="02020603050405020304" pitchFamily="18" charset="0"/>
            <a:cs typeface="Times New Roman" panose="02020603050405020304" pitchFamily="18" charset="0"/>
          </a:endParaRPr>
        </a:p>
      </dsp:txBody>
      <dsp:txXfrm>
        <a:off x="5228771" y="1225296"/>
        <a:ext cx="3566160" cy="17922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74B56-24C5-4CAF-9615-74759A62EE19}">
      <dsp:nvSpPr>
        <dsp:cNvPr id="0" name=""/>
        <dsp:cNvSpPr/>
      </dsp:nvSpPr>
      <dsp:spPr>
        <a:xfrm>
          <a:off x="3868448" y="34229"/>
          <a:ext cx="2143713" cy="2143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ES" sz="2300" kern="1200" dirty="0"/>
            <a:t>Responsabilidad de la Dirección</a:t>
          </a:r>
          <a:endParaRPr lang="es-EC" sz="2300" kern="1200" dirty="0"/>
        </a:p>
      </dsp:txBody>
      <dsp:txXfrm>
        <a:off x="3868448" y="34229"/>
        <a:ext cx="2143713" cy="2143713"/>
      </dsp:txXfrm>
    </dsp:sp>
    <dsp:sp modelId="{85845905-7588-425B-B63C-1D324D948F0C}">
      <dsp:nvSpPr>
        <dsp:cNvPr id="0" name=""/>
        <dsp:cNvSpPr/>
      </dsp:nvSpPr>
      <dsp:spPr>
        <a:xfrm>
          <a:off x="2609755" y="1199092"/>
          <a:ext cx="6055236" cy="6055236"/>
        </a:xfrm>
        <a:prstGeom prst="circularArrow">
          <a:avLst>
            <a:gd name="adj1" fmla="val 6904"/>
            <a:gd name="adj2" fmla="val 465467"/>
            <a:gd name="adj3" fmla="val 17681063"/>
            <a:gd name="adj4" fmla="val 16702192"/>
            <a:gd name="adj5" fmla="val 8054"/>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F156FC-709C-4CB6-A6FC-44DBCC2989DE}">
      <dsp:nvSpPr>
        <dsp:cNvPr id="0" name=""/>
        <dsp:cNvSpPr/>
      </dsp:nvSpPr>
      <dsp:spPr>
        <a:xfrm>
          <a:off x="6133570" y="2053786"/>
          <a:ext cx="2143713" cy="2143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ES" sz="2300" kern="1200" dirty="0"/>
            <a:t>Medición Análisis y Mejora </a:t>
          </a:r>
          <a:endParaRPr lang="es-EC" sz="2300" kern="1200" dirty="0"/>
        </a:p>
      </dsp:txBody>
      <dsp:txXfrm>
        <a:off x="6133570" y="2053786"/>
        <a:ext cx="2143713" cy="2143713"/>
      </dsp:txXfrm>
    </dsp:sp>
    <dsp:sp modelId="{ED17B579-66F1-4400-B4D1-C085F1CEF7DD}">
      <dsp:nvSpPr>
        <dsp:cNvPr id="0" name=""/>
        <dsp:cNvSpPr/>
      </dsp:nvSpPr>
      <dsp:spPr>
        <a:xfrm>
          <a:off x="1639531" y="-1174794"/>
          <a:ext cx="8452443" cy="6055236"/>
        </a:xfrm>
        <a:prstGeom prst="circularArrow">
          <a:avLst>
            <a:gd name="adj1" fmla="val 6904"/>
            <a:gd name="adj2" fmla="val 465467"/>
            <a:gd name="adj3" fmla="val 4738945"/>
            <a:gd name="adj4" fmla="val 3935630"/>
            <a:gd name="adj5" fmla="val 8054"/>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F51C42-8A65-40FF-B9F1-CF69D85E2812}">
      <dsp:nvSpPr>
        <dsp:cNvPr id="0" name=""/>
        <dsp:cNvSpPr/>
      </dsp:nvSpPr>
      <dsp:spPr>
        <a:xfrm>
          <a:off x="3868449" y="3910723"/>
          <a:ext cx="2143713" cy="2143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ES" sz="2300" kern="1200" dirty="0"/>
            <a:t>Realización del producto o Servicio</a:t>
          </a:r>
          <a:endParaRPr lang="es-EC" sz="2300" kern="1200" dirty="0"/>
        </a:p>
      </dsp:txBody>
      <dsp:txXfrm>
        <a:off x="3868449" y="3910723"/>
        <a:ext cx="2143713" cy="2143713"/>
      </dsp:txXfrm>
    </dsp:sp>
    <dsp:sp modelId="{CF438810-B698-46E7-9CCC-A344D446B768}">
      <dsp:nvSpPr>
        <dsp:cNvPr id="0" name=""/>
        <dsp:cNvSpPr/>
      </dsp:nvSpPr>
      <dsp:spPr>
        <a:xfrm>
          <a:off x="1937263" y="-486196"/>
          <a:ext cx="6055236" cy="6055236"/>
        </a:xfrm>
        <a:prstGeom prst="circularArrow">
          <a:avLst>
            <a:gd name="adj1" fmla="val 6904"/>
            <a:gd name="adj2" fmla="val 465467"/>
            <a:gd name="adj3" fmla="val 7932700"/>
            <a:gd name="adj4" fmla="val 6912225"/>
            <a:gd name="adj5" fmla="val 8054"/>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8437DD-873E-463E-87E9-5EEC4F91C395}">
      <dsp:nvSpPr>
        <dsp:cNvPr id="0" name=""/>
        <dsp:cNvSpPr/>
      </dsp:nvSpPr>
      <dsp:spPr>
        <a:xfrm>
          <a:off x="1543313" y="2053782"/>
          <a:ext cx="2143713" cy="2143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ES" sz="2300" kern="1200" dirty="0"/>
            <a:t>Gestión de Recursos</a:t>
          </a:r>
          <a:endParaRPr lang="es-EC" sz="2300" kern="1200" dirty="0"/>
        </a:p>
      </dsp:txBody>
      <dsp:txXfrm>
        <a:off x="1543313" y="2053782"/>
        <a:ext cx="2143713" cy="2143713"/>
      </dsp:txXfrm>
    </dsp:sp>
    <dsp:sp modelId="{D4C15C5C-B2C4-4E77-BFD9-8244E96ED6D7}">
      <dsp:nvSpPr>
        <dsp:cNvPr id="0" name=""/>
        <dsp:cNvSpPr/>
      </dsp:nvSpPr>
      <dsp:spPr>
        <a:xfrm>
          <a:off x="1934491" y="523039"/>
          <a:ext cx="6055236" cy="6055236"/>
        </a:xfrm>
        <a:prstGeom prst="circularArrow">
          <a:avLst>
            <a:gd name="adj1" fmla="val 6904"/>
            <a:gd name="adj2" fmla="val 465467"/>
            <a:gd name="adj3" fmla="val 14226394"/>
            <a:gd name="adj4" fmla="val 12932798"/>
            <a:gd name="adj5" fmla="val 8054"/>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60112-FC3D-416C-B10B-ED5474FDDC06}">
      <dsp:nvSpPr>
        <dsp:cNvPr id="0" name=""/>
        <dsp:cNvSpPr/>
      </dsp:nvSpPr>
      <dsp:spPr>
        <a:xfrm>
          <a:off x="1241777" y="3"/>
          <a:ext cx="3576021" cy="951759"/>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Times New Roman" panose="02020603050405020304" pitchFamily="18" charset="0"/>
              <a:cs typeface="Times New Roman" panose="02020603050405020304" pitchFamily="18" charset="0"/>
            </a:rPr>
            <a:t>4.1 Requisitos Generales</a:t>
          </a:r>
          <a:endParaRPr lang="es-EC" sz="2400" kern="1200" dirty="0">
            <a:latin typeface="Times New Roman" panose="02020603050405020304" pitchFamily="18" charset="0"/>
            <a:cs typeface="Times New Roman" panose="02020603050405020304" pitchFamily="18" charset="0"/>
          </a:endParaRPr>
        </a:p>
      </dsp:txBody>
      <dsp:txXfrm>
        <a:off x="1717657" y="3"/>
        <a:ext cx="2624262" cy="951759"/>
      </dsp:txXfrm>
    </dsp:sp>
    <dsp:sp modelId="{FD50B2F4-89F1-4179-A9BF-1AD9C770751E}">
      <dsp:nvSpPr>
        <dsp:cNvPr id="0" name=""/>
        <dsp:cNvSpPr/>
      </dsp:nvSpPr>
      <dsp:spPr>
        <a:xfrm>
          <a:off x="4497186" y="85023"/>
          <a:ext cx="3484060" cy="789960"/>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Times New Roman" panose="02020603050405020304" pitchFamily="18" charset="0"/>
              <a:cs typeface="Times New Roman" panose="02020603050405020304" pitchFamily="18" charset="0"/>
            </a:rPr>
            <a:t>Establecer, documentar, implementar y mantener SGC</a:t>
          </a:r>
          <a:endParaRPr lang="es-EC" sz="1400" kern="1200" dirty="0">
            <a:latin typeface="Times New Roman" panose="02020603050405020304" pitchFamily="18" charset="0"/>
            <a:cs typeface="Times New Roman" panose="02020603050405020304" pitchFamily="18" charset="0"/>
          </a:endParaRPr>
        </a:p>
      </dsp:txBody>
      <dsp:txXfrm>
        <a:off x="4892166" y="85023"/>
        <a:ext cx="2694100" cy="789960"/>
      </dsp:txXfrm>
    </dsp:sp>
    <dsp:sp modelId="{C499DF54-10D9-4A2B-93AE-037B475F74A9}">
      <dsp:nvSpPr>
        <dsp:cNvPr id="0" name=""/>
        <dsp:cNvSpPr/>
      </dsp:nvSpPr>
      <dsp:spPr>
        <a:xfrm>
          <a:off x="1241777" y="1085008"/>
          <a:ext cx="3576021" cy="951759"/>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Times New Roman" panose="02020603050405020304" pitchFamily="18" charset="0"/>
              <a:cs typeface="Times New Roman" panose="02020603050405020304" pitchFamily="18" charset="0"/>
            </a:rPr>
            <a:t>5.2 Enfoque al Cliente</a:t>
          </a:r>
          <a:endParaRPr lang="es-EC" sz="2400" kern="1200" dirty="0">
            <a:latin typeface="Times New Roman" panose="02020603050405020304" pitchFamily="18" charset="0"/>
            <a:cs typeface="Times New Roman" panose="02020603050405020304" pitchFamily="18" charset="0"/>
          </a:endParaRPr>
        </a:p>
      </dsp:txBody>
      <dsp:txXfrm>
        <a:off x="1717657" y="1085008"/>
        <a:ext cx="2624262" cy="951759"/>
      </dsp:txXfrm>
    </dsp:sp>
    <dsp:sp modelId="{1680B650-C422-4D30-8F63-AB0DFD69DBCE}">
      <dsp:nvSpPr>
        <dsp:cNvPr id="0" name=""/>
        <dsp:cNvSpPr/>
      </dsp:nvSpPr>
      <dsp:spPr>
        <a:xfrm>
          <a:off x="4497186" y="1170029"/>
          <a:ext cx="3484060" cy="789960"/>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Times New Roman" panose="02020603050405020304" pitchFamily="18" charset="0"/>
              <a:cs typeface="Times New Roman" panose="02020603050405020304" pitchFamily="18" charset="0"/>
            </a:rPr>
            <a:t>Alta Dirección asegurarse el cumplimiento de los requisitos del cliente	</a:t>
          </a:r>
          <a:endParaRPr lang="es-EC" sz="1400" kern="1200" dirty="0">
            <a:latin typeface="Times New Roman" panose="02020603050405020304" pitchFamily="18" charset="0"/>
            <a:cs typeface="Times New Roman" panose="02020603050405020304" pitchFamily="18" charset="0"/>
          </a:endParaRPr>
        </a:p>
      </dsp:txBody>
      <dsp:txXfrm>
        <a:off x="4892166" y="1170029"/>
        <a:ext cx="2694100" cy="789960"/>
      </dsp:txXfrm>
    </dsp:sp>
    <dsp:sp modelId="{A6BB3670-BDFD-4F7A-978A-070299E98010}">
      <dsp:nvSpPr>
        <dsp:cNvPr id="0" name=""/>
        <dsp:cNvSpPr/>
      </dsp:nvSpPr>
      <dsp:spPr>
        <a:xfrm>
          <a:off x="1241777" y="2170014"/>
          <a:ext cx="3576021" cy="951759"/>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s-EC" sz="2400" kern="1200" dirty="0">
              <a:latin typeface="Times New Roman" panose="02020603050405020304" pitchFamily="18" charset="0"/>
              <a:cs typeface="Times New Roman" panose="02020603050405020304" pitchFamily="18" charset="0"/>
            </a:rPr>
            <a:t>5.3 Política de Calidad</a:t>
          </a:r>
        </a:p>
      </dsp:txBody>
      <dsp:txXfrm>
        <a:off x="1717657" y="2170014"/>
        <a:ext cx="2624262" cy="951759"/>
      </dsp:txXfrm>
    </dsp:sp>
    <dsp:sp modelId="{6D7A9031-686C-4C02-B6AA-9B0242C8301E}">
      <dsp:nvSpPr>
        <dsp:cNvPr id="0" name=""/>
        <dsp:cNvSpPr/>
      </dsp:nvSpPr>
      <dsp:spPr>
        <a:xfrm>
          <a:off x="4497186" y="2255034"/>
          <a:ext cx="3484060" cy="789960"/>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Marco de referencia para establecer y revisar los objetivos de la calidad</a:t>
          </a:r>
        </a:p>
      </dsp:txBody>
      <dsp:txXfrm>
        <a:off x="4892166" y="2255034"/>
        <a:ext cx="2694100" cy="789960"/>
      </dsp:txXfrm>
    </dsp:sp>
    <dsp:sp modelId="{3F6AEC20-CBBC-4D55-BA71-3EFF65BF657E}">
      <dsp:nvSpPr>
        <dsp:cNvPr id="0" name=""/>
        <dsp:cNvSpPr/>
      </dsp:nvSpPr>
      <dsp:spPr>
        <a:xfrm>
          <a:off x="1241777" y="3255019"/>
          <a:ext cx="3576021" cy="951759"/>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s-EC" sz="2400" kern="1200" dirty="0">
              <a:latin typeface="Times New Roman" panose="02020603050405020304" pitchFamily="18" charset="0"/>
              <a:cs typeface="Times New Roman" panose="02020603050405020304" pitchFamily="18" charset="0"/>
            </a:rPr>
            <a:t>6. Gestión de Recursos</a:t>
          </a:r>
        </a:p>
      </dsp:txBody>
      <dsp:txXfrm>
        <a:off x="1717657" y="3255019"/>
        <a:ext cx="2624262" cy="951759"/>
      </dsp:txXfrm>
    </dsp:sp>
    <dsp:sp modelId="{57D6F0D5-FFEE-47A4-AD0C-4B440497EB8E}">
      <dsp:nvSpPr>
        <dsp:cNvPr id="0" name=""/>
        <dsp:cNvSpPr/>
      </dsp:nvSpPr>
      <dsp:spPr>
        <a:xfrm>
          <a:off x="4497186" y="3340040"/>
          <a:ext cx="3484060" cy="789960"/>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Provisión, Recursos Humanos, Infraestructura, Ambiente de trabajo.</a:t>
          </a:r>
        </a:p>
      </dsp:txBody>
      <dsp:txXfrm>
        <a:off x="4892166" y="3340040"/>
        <a:ext cx="2694100" cy="789960"/>
      </dsp:txXfrm>
    </dsp:sp>
    <dsp:sp modelId="{2DE8FFE1-06A1-4727-8858-870E987FA56B}">
      <dsp:nvSpPr>
        <dsp:cNvPr id="0" name=""/>
        <dsp:cNvSpPr/>
      </dsp:nvSpPr>
      <dsp:spPr>
        <a:xfrm>
          <a:off x="1230487" y="4344146"/>
          <a:ext cx="3576021" cy="951759"/>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Times New Roman" panose="02020603050405020304" pitchFamily="18" charset="0"/>
              <a:cs typeface="Times New Roman" panose="02020603050405020304" pitchFamily="18" charset="0"/>
            </a:rPr>
            <a:t>7 Procesos relacionados con el Cliente</a:t>
          </a:r>
          <a:endParaRPr lang="es-EC" sz="2400" kern="1200" dirty="0">
            <a:latin typeface="Times New Roman" panose="02020603050405020304" pitchFamily="18" charset="0"/>
            <a:cs typeface="Times New Roman" panose="02020603050405020304" pitchFamily="18" charset="0"/>
          </a:endParaRPr>
        </a:p>
      </dsp:txBody>
      <dsp:txXfrm>
        <a:off x="1706367" y="4344146"/>
        <a:ext cx="2624262" cy="951759"/>
      </dsp:txXfrm>
    </dsp:sp>
    <dsp:sp modelId="{FE76599F-41E5-4D7C-B71E-EFEC0671F991}">
      <dsp:nvSpPr>
        <dsp:cNvPr id="0" name=""/>
        <dsp:cNvSpPr/>
      </dsp:nvSpPr>
      <dsp:spPr>
        <a:xfrm>
          <a:off x="4497186" y="4425045"/>
          <a:ext cx="3484060" cy="789960"/>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Times New Roman" panose="02020603050405020304" pitchFamily="18" charset="0"/>
              <a:cs typeface="Times New Roman" panose="02020603050405020304" pitchFamily="18" charset="0"/>
            </a:rPr>
            <a:t>Determinación, Revisión y Comunicación </a:t>
          </a:r>
          <a:endParaRPr lang="es-EC" sz="1400" kern="1200" dirty="0">
            <a:latin typeface="Times New Roman" panose="02020603050405020304" pitchFamily="18" charset="0"/>
            <a:cs typeface="Times New Roman" panose="02020603050405020304" pitchFamily="18" charset="0"/>
          </a:endParaRPr>
        </a:p>
      </dsp:txBody>
      <dsp:txXfrm>
        <a:off x="4892166" y="4425045"/>
        <a:ext cx="2694100" cy="78996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Picture 49" descr="LOGO ESPE ORIGINAL cop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115888"/>
            <a:ext cx="44164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79049" name="CorelDRAW" r:id="rId4" imgW="9151920" imgH="5621400" progId="">
                  <p:embed/>
                </p:oleObj>
              </mc:Choice>
              <mc:Fallback>
                <p:oleObj name="CorelDRAW" r:id="rId4" imgW="9151920" imgH="5621400" progId="">
                  <p:embed/>
                  <p:pic>
                    <p:nvPicPr>
                      <p:cNvPr id="19464"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48" descr="bannner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1638341" y="2130426"/>
            <a:ext cx="10363200" cy="1470025"/>
          </a:xfrm>
        </p:spPr>
        <p:txBody>
          <a:bodyPr/>
          <a:lstStyle/>
          <a:p>
            <a:r>
              <a:rPr lang="es-ES"/>
              <a:t>Haga clic para modificar el estilo de título del patrón</a:t>
            </a:r>
            <a:endParaRPr lang="es-ES" dirty="0"/>
          </a:p>
        </p:txBody>
      </p:sp>
      <p:sp>
        <p:nvSpPr>
          <p:cNvPr id="3" name="2 Subtítulo"/>
          <p:cNvSpPr>
            <a:spLocks noGrp="1"/>
          </p:cNvSpPr>
          <p:nvPr>
            <p:ph type="subTitle" idx="1"/>
          </p:nvPr>
        </p:nvSpPr>
        <p:spPr>
          <a:xfrm>
            <a:off x="2990888"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 dirty="0"/>
          </a:p>
        </p:txBody>
      </p:sp>
    </p:spTree>
    <p:extLst>
      <p:ext uri="{BB962C8B-B14F-4D97-AF65-F5344CB8AC3E}">
        <p14:creationId xmlns:p14="http://schemas.microsoft.com/office/powerpoint/2010/main" val="256399116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FF8A7ADD-7F2B-4D4A-89E9-F0230D8FDD59}" type="datetimeFigureOut">
              <a:rPr lang="es-EC"/>
              <a:pPr>
                <a:defRPr/>
              </a:pPr>
              <a:t>8/5/2019</a:t>
            </a:fld>
            <a:endParaRPr lang="es-EC" dirty="0"/>
          </a:p>
        </p:txBody>
      </p:sp>
      <p:sp>
        <p:nvSpPr>
          <p:cNvPr id="5" name="4 Marcador de pie de página"/>
          <p:cNvSpPr>
            <a:spLocks noGrp="1"/>
          </p:cNvSpPr>
          <p:nvPr>
            <p:ph type="ftr" sz="quarter" idx="11"/>
          </p:nvPr>
        </p:nvSpPr>
        <p:spPr/>
        <p:txBody>
          <a:bodyPr/>
          <a:lstStyle>
            <a:lvl1pPr>
              <a:defRPr/>
            </a:lvl1pPr>
          </a:lstStyle>
          <a:p>
            <a:pPr>
              <a:defRPr/>
            </a:pPr>
            <a:endParaRPr lang="es-EC" dirty="0"/>
          </a:p>
        </p:txBody>
      </p:sp>
      <p:sp>
        <p:nvSpPr>
          <p:cNvPr id="6" name="5 Marcador de número de diapositiva"/>
          <p:cNvSpPr>
            <a:spLocks noGrp="1"/>
          </p:cNvSpPr>
          <p:nvPr>
            <p:ph type="sldNum" sz="quarter" idx="12"/>
          </p:nvPr>
        </p:nvSpPr>
        <p:spPr/>
        <p:txBody>
          <a:bodyPr/>
          <a:lstStyle>
            <a:lvl1pPr>
              <a:defRPr/>
            </a:lvl1pPr>
          </a:lstStyle>
          <a:p>
            <a:pPr>
              <a:defRPr/>
            </a:pPr>
            <a:fld id="{9125AA26-8BB8-46AA-A0B5-B727B058357D}" type="slidenum">
              <a:rPr lang="es-EC"/>
              <a:pPr>
                <a:defRPr/>
              </a:pPr>
              <a:t>‹Nº›</a:t>
            </a:fld>
            <a:endParaRPr lang="es-EC" dirty="0"/>
          </a:p>
        </p:txBody>
      </p:sp>
    </p:spTree>
    <p:extLst>
      <p:ext uri="{BB962C8B-B14F-4D97-AF65-F5344CB8AC3E}">
        <p14:creationId xmlns:p14="http://schemas.microsoft.com/office/powerpoint/2010/main" val="365174005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19D99617-9FC7-453E-B5F2-EED846EC4917}" type="datetimeFigureOut">
              <a:rPr lang="es-EC"/>
              <a:pPr>
                <a:defRPr/>
              </a:pPr>
              <a:t>8/5/2019</a:t>
            </a:fld>
            <a:endParaRPr lang="es-EC" dirty="0"/>
          </a:p>
        </p:txBody>
      </p:sp>
      <p:sp>
        <p:nvSpPr>
          <p:cNvPr id="5" name="4 Marcador de pie de página"/>
          <p:cNvSpPr>
            <a:spLocks noGrp="1"/>
          </p:cNvSpPr>
          <p:nvPr>
            <p:ph type="ftr" sz="quarter" idx="11"/>
          </p:nvPr>
        </p:nvSpPr>
        <p:spPr/>
        <p:txBody>
          <a:bodyPr/>
          <a:lstStyle>
            <a:lvl1pPr>
              <a:defRPr/>
            </a:lvl1pPr>
          </a:lstStyle>
          <a:p>
            <a:pPr>
              <a:defRPr/>
            </a:pPr>
            <a:endParaRPr lang="es-EC" dirty="0"/>
          </a:p>
        </p:txBody>
      </p:sp>
      <p:sp>
        <p:nvSpPr>
          <p:cNvPr id="6" name="5 Marcador de número de diapositiva"/>
          <p:cNvSpPr>
            <a:spLocks noGrp="1"/>
          </p:cNvSpPr>
          <p:nvPr>
            <p:ph type="sldNum" sz="quarter" idx="12"/>
          </p:nvPr>
        </p:nvSpPr>
        <p:spPr/>
        <p:txBody>
          <a:bodyPr/>
          <a:lstStyle>
            <a:lvl1pPr>
              <a:defRPr/>
            </a:lvl1pPr>
          </a:lstStyle>
          <a:p>
            <a:pPr>
              <a:defRPr/>
            </a:pPr>
            <a:fld id="{EF5262E8-2469-43FF-8B3D-10B0A5A0539F}" type="slidenum">
              <a:rPr lang="es-EC"/>
              <a:pPr>
                <a:defRPr/>
              </a:pPr>
              <a:t>‹Nº›</a:t>
            </a:fld>
            <a:endParaRPr lang="es-EC" dirty="0"/>
          </a:p>
        </p:txBody>
      </p:sp>
    </p:spTree>
    <p:extLst>
      <p:ext uri="{BB962C8B-B14F-4D97-AF65-F5344CB8AC3E}">
        <p14:creationId xmlns:p14="http://schemas.microsoft.com/office/powerpoint/2010/main" val="2940738718"/>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A8519265-D44A-4966-A336-C5C2F33B8450}" type="datetimeFigureOut">
              <a:rPr lang="es-EC" smtClean="0"/>
              <a:pPr>
                <a:defRPr/>
              </a:pPr>
              <a:t>8/5/2019</a:t>
            </a:fld>
            <a:endParaRPr lang="es-EC" dirty="0"/>
          </a:p>
        </p:txBody>
      </p:sp>
      <p:sp>
        <p:nvSpPr>
          <p:cNvPr id="5" name="Footer Placeholder 4"/>
          <p:cNvSpPr>
            <a:spLocks noGrp="1"/>
          </p:cNvSpPr>
          <p:nvPr>
            <p:ph type="ftr" sz="quarter" idx="11"/>
          </p:nvPr>
        </p:nvSpPr>
        <p:spPr/>
        <p:txBody>
          <a:bodyPr/>
          <a:lstStyle/>
          <a:p>
            <a:pPr>
              <a:defRPr/>
            </a:pPr>
            <a:endParaRPr lang="es-EC" dirty="0"/>
          </a:p>
        </p:txBody>
      </p:sp>
      <p:sp>
        <p:nvSpPr>
          <p:cNvPr id="6" name="Slide Number Placeholder 5"/>
          <p:cNvSpPr>
            <a:spLocks noGrp="1"/>
          </p:cNvSpPr>
          <p:nvPr>
            <p:ph type="sldNum" sz="quarter" idx="12"/>
          </p:nvPr>
        </p:nvSpPr>
        <p:spPr/>
        <p:txBody>
          <a:bodyPr/>
          <a:lstStyle/>
          <a:p>
            <a:pPr>
              <a:defRPr/>
            </a:pPr>
            <a:fld id="{2FEEC896-A372-477F-B66D-A17334BD2F57}" type="slidenum">
              <a:rPr lang="es-EC" smtClean="0"/>
              <a:pPr>
                <a:defRPr/>
              </a:pPr>
              <a:t>‹Nº›</a:t>
            </a:fld>
            <a:endParaRPr lang="es-EC" dirty="0"/>
          </a:p>
        </p:txBody>
      </p:sp>
    </p:spTree>
    <p:extLst>
      <p:ext uri="{BB962C8B-B14F-4D97-AF65-F5344CB8AC3E}">
        <p14:creationId xmlns:p14="http://schemas.microsoft.com/office/powerpoint/2010/main" val="366802070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B6F68824-0925-417E-82ED-8ABDA8BCDA25}" type="datetimeFigureOut">
              <a:rPr lang="es-EC" smtClean="0"/>
              <a:pPr>
                <a:defRPr/>
              </a:pPr>
              <a:t>8/5/2019</a:t>
            </a:fld>
            <a:endParaRPr lang="es-EC" dirty="0"/>
          </a:p>
        </p:txBody>
      </p:sp>
      <p:sp>
        <p:nvSpPr>
          <p:cNvPr id="5" name="Footer Placeholder 4"/>
          <p:cNvSpPr>
            <a:spLocks noGrp="1"/>
          </p:cNvSpPr>
          <p:nvPr>
            <p:ph type="ftr" sz="quarter" idx="11"/>
          </p:nvPr>
        </p:nvSpPr>
        <p:spPr/>
        <p:txBody>
          <a:bodyPr/>
          <a:lstStyle/>
          <a:p>
            <a:pPr>
              <a:defRPr/>
            </a:pPr>
            <a:endParaRPr lang="es-EC" dirty="0"/>
          </a:p>
        </p:txBody>
      </p:sp>
      <p:sp>
        <p:nvSpPr>
          <p:cNvPr id="6" name="Slide Number Placeholder 5"/>
          <p:cNvSpPr>
            <a:spLocks noGrp="1"/>
          </p:cNvSpPr>
          <p:nvPr>
            <p:ph type="sldNum" sz="quarter" idx="12"/>
          </p:nvPr>
        </p:nvSpPr>
        <p:spPr/>
        <p:txBody>
          <a:bodyPr/>
          <a:lstStyle/>
          <a:p>
            <a:pPr>
              <a:defRPr/>
            </a:pPr>
            <a:fld id="{B8CB809E-E66A-4F31-AC55-BD569A0E44EA}" type="slidenum">
              <a:rPr lang="es-EC" smtClean="0"/>
              <a:pPr>
                <a:defRPr/>
              </a:pPr>
              <a:t>‹Nº›</a:t>
            </a:fld>
            <a:endParaRPr lang="es-EC" dirty="0"/>
          </a:p>
        </p:txBody>
      </p:sp>
    </p:spTree>
    <p:extLst>
      <p:ext uri="{BB962C8B-B14F-4D97-AF65-F5344CB8AC3E}">
        <p14:creationId xmlns:p14="http://schemas.microsoft.com/office/powerpoint/2010/main" val="270966537"/>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pPr>
              <a:defRPr/>
            </a:pPr>
            <a:fld id="{CBD53ABB-858E-4DDD-BE23-8DF5DF47B6A2}" type="datetimeFigureOut">
              <a:rPr lang="es-EC" smtClean="0"/>
              <a:pPr>
                <a:defRPr/>
              </a:pPr>
              <a:t>8/5/2019</a:t>
            </a:fld>
            <a:endParaRPr lang="es-EC" dirty="0"/>
          </a:p>
        </p:txBody>
      </p:sp>
      <p:sp>
        <p:nvSpPr>
          <p:cNvPr id="5" name="Footer Placeholder 4"/>
          <p:cNvSpPr>
            <a:spLocks noGrp="1"/>
          </p:cNvSpPr>
          <p:nvPr>
            <p:ph type="ftr" sz="quarter" idx="11"/>
          </p:nvPr>
        </p:nvSpPr>
        <p:spPr/>
        <p:txBody>
          <a:bodyPr/>
          <a:lstStyle/>
          <a:p>
            <a:pPr>
              <a:defRPr/>
            </a:pPr>
            <a:endParaRPr lang="es-EC" dirty="0"/>
          </a:p>
        </p:txBody>
      </p:sp>
      <p:sp>
        <p:nvSpPr>
          <p:cNvPr id="6" name="Slide Number Placeholder 5"/>
          <p:cNvSpPr>
            <a:spLocks noGrp="1"/>
          </p:cNvSpPr>
          <p:nvPr>
            <p:ph type="sldNum" sz="quarter" idx="12"/>
          </p:nvPr>
        </p:nvSpPr>
        <p:spPr/>
        <p:txBody>
          <a:bodyPr/>
          <a:lstStyle/>
          <a:p>
            <a:pPr>
              <a:defRPr/>
            </a:pPr>
            <a:fld id="{B91C4118-868C-433E-9CCC-AE1C32DD77C6}" type="slidenum">
              <a:rPr lang="es-EC" smtClean="0"/>
              <a:pPr>
                <a:defRPr/>
              </a:pPr>
              <a:t>‹Nº›</a:t>
            </a:fld>
            <a:endParaRPr lang="es-EC" dirty="0"/>
          </a:p>
        </p:txBody>
      </p:sp>
    </p:spTree>
    <p:extLst>
      <p:ext uri="{BB962C8B-B14F-4D97-AF65-F5344CB8AC3E}">
        <p14:creationId xmlns:p14="http://schemas.microsoft.com/office/powerpoint/2010/main" val="2915255033"/>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fld id="{41474E72-F9F6-42EB-A46C-1B76D132BBE6}" type="datetimeFigureOut">
              <a:rPr lang="es-EC" smtClean="0"/>
              <a:pPr>
                <a:defRPr/>
              </a:pPr>
              <a:t>8/5/2019</a:t>
            </a:fld>
            <a:endParaRPr lang="es-EC" dirty="0"/>
          </a:p>
        </p:txBody>
      </p:sp>
      <p:sp>
        <p:nvSpPr>
          <p:cNvPr id="6" name="Footer Placeholder 5"/>
          <p:cNvSpPr>
            <a:spLocks noGrp="1"/>
          </p:cNvSpPr>
          <p:nvPr>
            <p:ph type="ftr" sz="quarter" idx="11"/>
          </p:nvPr>
        </p:nvSpPr>
        <p:spPr/>
        <p:txBody>
          <a:bodyPr/>
          <a:lstStyle/>
          <a:p>
            <a:pPr>
              <a:defRPr/>
            </a:pPr>
            <a:endParaRPr lang="es-EC" dirty="0"/>
          </a:p>
        </p:txBody>
      </p:sp>
      <p:sp>
        <p:nvSpPr>
          <p:cNvPr id="7" name="Slide Number Placeholder 6"/>
          <p:cNvSpPr>
            <a:spLocks noGrp="1"/>
          </p:cNvSpPr>
          <p:nvPr>
            <p:ph type="sldNum" sz="quarter" idx="12"/>
          </p:nvPr>
        </p:nvSpPr>
        <p:spPr/>
        <p:txBody>
          <a:bodyPr/>
          <a:lstStyle/>
          <a:p>
            <a:pPr>
              <a:defRPr/>
            </a:pPr>
            <a:fld id="{5E5706AA-6969-45D0-B693-C2D19F181025}" type="slidenum">
              <a:rPr lang="es-EC" smtClean="0"/>
              <a:pPr>
                <a:defRPr/>
              </a:pPr>
              <a:t>‹Nº›</a:t>
            </a:fld>
            <a:endParaRPr lang="es-EC" dirty="0"/>
          </a:p>
        </p:txBody>
      </p:sp>
    </p:spTree>
    <p:extLst>
      <p:ext uri="{BB962C8B-B14F-4D97-AF65-F5344CB8AC3E}">
        <p14:creationId xmlns:p14="http://schemas.microsoft.com/office/powerpoint/2010/main" val="4202619394"/>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fld id="{282C0162-6C01-41D4-A345-F505ADD56FE7}" type="datetimeFigureOut">
              <a:rPr lang="es-EC" smtClean="0"/>
              <a:pPr>
                <a:defRPr/>
              </a:pPr>
              <a:t>8/5/2019</a:t>
            </a:fld>
            <a:endParaRPr lang="es-EC" dirty="0"/>
          </a:p>
        </p:txBody>
      </p:sp>
      <p:sp>
        <p:nvSpPr>
          <p:cNvPr id="8" name="Footer Placeholder 7"/>
          <p:cNvSpPr>
            <a:spLocks noGrp="1"/>
          </p:cNvSpPr>
          <p:nvPr>
            <p:ph type="ftr" sz="quarter" idx="11"/>
          </p:nvPr>
        </p:nvSpPr>
        <p:spPr/>
        <p:txBody>
          <a:bodyPr/>
          <a:lstStyle/>
          <a:p>
            <a:pPr>
              <a:defRPr/>
            </a:pPr>
            <a:endParaRPr lang="es-EC" dirty="0"/>
          </a:p>
        </p:txBody>
      </p:sp>
      <p:sp>
        <p:nvSpPr>
          <p:cNvPr id="9" name="Slide Number Placeholder 8"/>
          <p:cNvSpPr>
            <a:spLocks noGrp="1"/>
          </p:cNvSpPr>
          <p:nvPr>
            <p:ph type="sldNum" sz="quarter" idx="12"/>
          </p:nvPr>
        </p:nvSpPr>
        <p:spPr/>
        <p:txBody>
          <a:bodyPr/>
          <a:lstStyle/>
          <a:p>
            <a:pPr>
              <a:defRPr/>
            </a:pPr>
            <a:fld id="{40F113CA-AB59-4E56-A395-2815A5EBD33A}" type="slidenum">
              <a:rPr lang="es-EC" smtClean="0"/>
              <a:pPr>
                <a:defRPr/>
              </a:pPr>
              <a:t>‹Nº›</a:t>
            </a:fld>
            <a:endParaRPr lang="es-EC" dirty="0"/>
          </a:p>
        </p:txBody>
      </p:sp>
    </p:spTree>
    <p:extLst>
      <p:ext uri="{BB962C8B-B14F-4D97-AF65-F5344CB8AC3E}">
        <p14:creationId xmlns:p14="http://schemas.microsoft.com/office/powerpoint/2010/main" val="349739003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8539A36E-1EA9-4228-9A77-674406B5D140}" type="datetimeFigureOut">
              <a:rPr lang="es-EC" smtClean="0"/>
              <a:pPr>
                <a:defRPr/>
              </a:pPr>
              <a:t>8/5/2019</a:t>
            </a:fld>
            <a:endParaRPr lang="es-EC" dirty="0"/>
          </a:p>
        </p:txBody>
      </p:sp>
      <p:sp>
        <p:nvSpPr>
          <p:cNvPr id="4" name="Footer Placeholder 3"/>
          <p:cNvSpPr>
            <a:spLocks noGrp="1"/>
          </p:cNvSpPr>
          <p:nvPr>
            <p:ph type="ftr" sz="quarter" idx="11"/>
          </p:nvPr>
        </p:nvSpPr>
        <p:spPr/>
        <p:txBody>
          <a:bodyPr/>
          <a:lstStyle/>
          <a:p>
            <a:pPr>
              <a:defRPr/>
            </a:pPr>
            <a:endParaRPr lang="es-EC" dirty="0"/>
          </a:p>
        </p:txBody>
      </p:sp>
      <p:sp>
        <p:nvSpPr>
          <p:cNvPr id="5" name="Slide Number Placeholder 4"/>
          <p:cNvSpPr>
            <a:spLocks noGrp="1"/>
          </p:cNvSpPr>
          <p:nvPr>
            <p:ph type="sldNum" sz="quarter" idx="12"/>
          </p:nvPr>
        </p:nvSpPr>
        <p:spPr/>
        <p:txBody>
          <a:bodyPr/>
          <a:lstStyle/>
          <a:p>
            <a:pPr>
              <a:defRPr/>
            </a:pPr>
            <a:fld id="{2AE9675C-7413-41E1-BAF8-AF6219F78B85}" type="slidenum">
              <a:rPr lang="es-EC" smtClean="0"/>
              <a:pPr>
                <a:defRPr/>
              </a:pPr>
              <a:t>‹Nº›</a:t>
            </a:fld>
            <a:endParaRPr lang="es-EC" dirty="0"/>
          </a:p>
        </p:txBody>
      </p:sp>
    </p:spTree>
    <p:extLst>
      <p:ext uri="{BB962C8B-B14F-4D97-AF65-F5344CB8AC3E}">
        <p14:creationId xmlns:p14="http://schemas.microsoft.com/office/powerpoint/2010/main" val="3085390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2AE1235-AB70-4A3E-A163-A253AB2D56BE}" type="datetimeFigureOut">
              <a:rPr lang="es-EC" smtClean="0"/>
              <a:pPr>
                <a:defRPr/>
              </a:pPr>
              <a:t>8/5/2019</a:t>
            </a:fld>
            <a:endParaRPr lang="es-EC" dirty="0"/>
          </a:p>
        </p:txBody>
      </p:sp>
      <p:sp>
        <p:nvSpPr>
          <p:cNvPr id="3" name="Footer Placeholder 2"/>
          <p:cNvSpPr>
            <a:spLocks noGrp="1"/>
          </p:cNvSpPr>
          <p:nvPr>
            <p:ph type="ftr" sz="quarter" idx="11"/>
          </p:nvPr>
        </p:nvSpPr>
        <p:spPr/>
        <p:txBody>
          <a:bodyPr/>
          <a:lstStyle/>
          <a:p>
            <a:pPr>
              <a:defRPr/>
            </a:pPr>
            <a:endParaRPr lang="es-EC" dirty="0"/>
          </a:p>
        </p:txBody>
      </p:sp>
      <p:sp>
        <p:nvSpPr>
          <p:cNvPr id="4" name="Slide Number Placeholder 3"/>
          <p:cNvSpPr>
            <a:spLocks noGrp="1"/>
          </p:cNvSpPr>
          <p:nvPr>
            <p:ph type="sldNum" sz="quarter" idx="12"/>
          </p:nvPr>
        </p:nvSpPr>
        <p:spPr/>
        <p:txBody>
          <a:bodyPr/>
          <a:lstStyle/>
          <a:p>
            <a:pPr>
              <a:defRPr/>
            </a:pPr>
            <a:fld id="{792DFF99-7215-4AE5-AE1A-EBAFDF8EDC89}" type="slidenum">
              <a:rPr lang="es-EC" smtClean="0"/>
              <a:pPr>
                <a:defRPr/>
              </a:pPr>
              <a:t>‹Nº›</a:t>
            </a:fld>
            <a:endParaRPr lang="es-EC" dirty="0"/>
          </a:p>
        </p:txBody>
      </p:sp>
    </p:spTree>
    <p:extLst>
      <p:ext uri="{BB962C8B-B14F-4D97-AF65-F5344CB8AC3E}">
        <p14:creationId xmlns:p14="http://schemas.microsoft.com/office/powerpoint/2010/main" val="1220178569"/>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pPr>
              <a:defRPr/>
            </a:pPr>
            <a:fld id="{AA47CB48-224F-4A42-B83D-A6AD4DE83157}" type="datetimeFigureOut">
              <a:rPr lang="es-EC" smtClean="0"/>
              <a:pPr>
                <a:defRPr/>
              </a:pPr>
              <a:t>8/5/2019</a:t>
            </a:fld>
            <a:endParaRPr lang="es-EC" dirty="0"/>
          </a:p>
        </p:txBody>
      </p:sp>
      <p:sp>
        <p:nvSpPr>
          <p:cNvPr id="6" name="Footer Placeholder 5"/>
          <p:cNvSpPr>
            <a:spLocks noGrp="1"/>
          </p:cNvSpPr>
          <p:nvPr>
            <p:ph type="ftr" sz="quarter" idx="11"/>
          </p:nvPr>
        </p:nvSpPr>
        <p:spPr/>
        <p:txBody>
          <a:bodyPr/>
          <a:lstStyle/>
          <a:p>
            <a:pPr>
              <a:defRPr/>
            </a:pPr>
            <a:endParaRPr lang="es-EC" dirty="0"/>
          </a:p>
        </p:txBody>
      </p:sp>
      <p:sp>
        <p:nvSpPr>
          <p:cNvPr id="7" name="Slide Number Placeholder 6"/>
          <p:cNvSpPr>
            <a:spLocks noGrp="1"/>
          </p:cNvSpPr>
          <p:nvPr>
            <p:ph type="sldNum" sz="quarter" idx="12"/>
          </p:nvPr>
        </p:nvSpPr>
        <p:spPr/>
        <p:txBody>
          <a:bodyPr/>
          <a:lstStyle/>
          <a:p>
            <a:pPr>
              <a:defRPr/>
            </a:pPr>
            <a:fld id="{D969B860-A0B1-4F53-96E0-CF2412BE228B}" type="slidenum">
              <a:rPr lang="es-EC" smtClean="0"/>
              <a:pPr>
                <a:defRPr/>
              </a:pPr>
              <a:t>‹Nº›</a:t>
            </a:fld>
            <a:endParaRPr lang="es-EC" dirty="0"/>
          </a:p>
        </p:txBody>
      </p:sp>
    </p:spTree>
    <p:extLst>
      <p:ext uri="{BB962C8B-B14F-4D97-AF65-F5344CB8AC3E}">
        <p14:creationId xmlns:p14="http://schemas.microsoft.com/office/powerpoint/2010/main" val="247723976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8A1DA8D1-0B5F-47B1-BCB3-7289119BD45E}" type="datetimeFigureOut">
              <a:rPr lang="es-EC"/>
              <a:pPr>
                <a:defRPr/>
              </a:pPr>
              <a:t>8/5/2019</a:t>
            </a:fld>
            <a:endParaRPr lang="es-EC" dirty="0"/>
          </a:p>
        </p:txBody>
      </p:sp>
      <p:sp>
        <p:nvSpPr>
          <p:cNvPr id="5" name="4 Marcador de pie de página"/>
          <p:cNvSpPr>
            <a:spLocks noGrp="1"/>
          </p:cNvSpPr>
          <p:nvPr>
            <p:ph type="ftr" sz="quarter" idx="11"/>
          </p:nvPr>
        </p:nvSpPr>
        <p:spPr/>
        <p:txBody>
          <a:bodyPr/>
          <a:lstStyle>
            <a:lvl1pPr>
              <a:defRPr/>
            </a:lvl1pPr>
          </a:lstStyle>
          <a:p>
            <a:pPr>
              <a:defRPr/>
            </a:pPr>
            <a:endParaRPr lang="es-EC" dirty="0"/>
          </a:p>
        </p:txBody>
      </p:sp>
      <p:sp>
        <p:nvSpPr>
          <p:cNvPr id="6" name="5 Marcador de número de diapositiva"/>
          <p:cNvSpPr>
            <a:spLocks noGrp="1"/>
          </p:cNvSpPr>
          <p:nvPr>
            <p:ph type="sldNum" sz="quarter" idx="12"/>
          </p:nvPr>
        </p:nvSpPr>
        <p:spPr/>
        <p:txBody>
          <a:bodyPr/>
          <a:lstStyle>
            <a:lvl1pPr>
              <a:defRPr/>
            </a:lvl1pPr>
          </a:lstStyle>
          <a:p>
            <a:pPr>
              <a:defRPr/>
            </a:pPr>
            <a:fld id="{F01E0120-020F-49B1-8F9E-18553DB7FB2F}" type="slidenum">
              <a:rPr lang="es-EC"/>
              <a:pPr>
                <a:defRPr/>
              </a:pPr>
              <a:t>‹Nº›</a:t>
            </a:fld>
            <a:endParaRPr lang="es-EC" dirty="0"/>
          </a:p>
        </p:txBody>
      </p:sp>
    </p:spTree>
    <p:extLst>
      <p:ext uri="{BB962C8B-B14F-4D97-AF65-F5344CB8AC3E}">
        <p14:creationId xmlns:p14="http://schemas.microsoft.com/office/powerpoint/2010/main" val="1403061242"/>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pPr>
              <a:defRPr/>
            </a:pPr>
            <a:fld id="{A87F26B0-587F-4B07-A614-088119DCE727}" type="datetimeFigureOut">
              <a:rPr lang="es-EC" smtClean="0"/>
              <a:pPr>
                <a:defRPr/>
              </a:pPr>
              <a:t>8/5/2019</a:t>
            </a:fld>
            <a:endParaRPr lang="es-EC" dirty="0"/>
          </a:p>
        </p:txBody>
      </p:sp>
      <p:sp>
        <p:nvSpPr>
          <p:cNvPr id="6" name="Footer Placeholder 5"/>
          <p:cNvSpPr>
            <a:spLocks noGrp="1"/>
          </p:cNvSpPr>
          <p:nvPr>
            <p:ph type="ftr" sz="quarter" idx="11"/>
          </p:nvPr>
        </p:nvSpPr>
        <p:spPr/>
        <p:txBody>
          <a:bodyPr/>
          <a:lstStyle/>
          <a:p>
            <a:pPr>
              <a:defRPr/>
            </a:pPr>
            <a:endParaRPr lang="es-EC" dirty="0"/>
          </a:p>
        </p:txBody>
      </p:sp>
      <p:sp>
        <p:nvSpPr>
          <p:cNvPr id="7" name="Slide Number Placeholder 6"/>
          <p:cNvSpPr>
            <a:spLocks noGrp="1"/>
          </p:cNvSpPr>
          <p:nvPr>
            <p:ph type="sldNum" sz="quarter" idx="12"/>
          </p:nvPr>
        </p:nvSpPr>
        <p:spPr/>
        <p:txBody>
          <a:bodyPr/>
          <a:lstStyle/>
          <a:p>
            <a:pPr>
              <a:defRPr/>
            </a:pPr>
            <a:fld id="{06696A3B-4118-4181-AF25-19DEC50F4378}" type="slidenum">
              <a:rPr lang="es-EC" smtClean="0"/>
              <a:pPr>
                <a:defRPr/>
              </a:pPr>
              <a:t>‹Nº›</a:t>
            </a:fld>
            <a:endParaRPr lang="es-EC" dirty="0"/>
          </a:p>
        </p:txBody>
      </p:sp>
    </p:spTree>
    <p:extLst>
      <p:ext uri="{BB962C8B-B14F-4D97-AF65-F5344CB8AC3E}">
        <p14:creationId xmlns:p14="http://schemas.microsoft.com/office/powerpoint/2010/main" val="2875889343"/>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pPr>
              <a:defRPr/>
            </a:pPr>
            <a:fld id="{5B786342-19C2-4BAE-BA31-F38C3243A339}" type="datetimeFigureOut">
              <a:rPr lang="es-EC" smtClean="0"/>
              <a:pPr>
                <a:defRPr/>
              </a:pPr>
              <a:t>8/5/2019</a:t>
            </a:fld>
            <a:endParaRPr lang="es-EC" dirty="0"/>
          </a:p>
        </p:txBody>
      </p:sp>
      <p:sp>
        <p:nvSpPr>
          <p:cNvPr id="5" name="Footer Placeholder 4"/>
          <p:cNvSpPr>
            <a:spLocks noGrp="1"/>
          </p:cNvSpPr>
          <p:nvPr>
            <p:ph type="ftr" sz="quarter" idx="11"/>
          </p:nvPr>
        </p:nvSpPr>
        <p:spPr/>
        <p:txBody>
          <a:bodyPr/>
          <a:lstStyle/>
          <a:p>
            <a:pPr>
              <a:defRPr/>
            </a:pPr>
            <a:endParaRPr lang="es-EC" dirty="0"/>
          </a:p>
        </p:txBody>
      </p:sp>
      <p:sp>
        <p:nvSpPr>
          <p:cNvPr id="6" name="Slide Number Placeholder 5"/>
          <p:cNvSpPr>
            <a:spLocks noGrp="1"/>
          </p:cNvSpPr>
          <p:nvPr>
            <p:ph type="sldNum" sz="quarter" idx="12"/>
          </p:nvPr>
        </p:nvSpPr>
        <p:spPr/>
        <p:txBody>
          <a:bodyPr/>
          <a:lstStyle/>
          <a:p>
            <a:pPr>
              <a:defRPr/>
            </a:pPr>
            <a:fld id="{2893B336-35F4-45D5-BC4B-D7D122372A41}" type="slidenum">
              <a:rPr lang="es-EC" smtClean="0"/>
              <a:pPr>
                <a:defRPr/>
              </a:pPr>
              <a:t>‹Nº›</a:t>
            </a:fld>
            <a:endParaRPr lang="es-EC" dirty="0"/>
          </a:p>
        </p:txBody>
      </p:sp>
    </p:spTree>
    <p:extLst>
      <p:ext uri="{BB962C8B-B14F-4D97-AF65-F5344CB8AC3E}">
        <p14:creationId xmlns:p14="http://schemas.microsoft.com/office/powerpoint/2010/main" val="1236517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pPr>
              <a:defRPr/>
            </a:pPr>
            <a:fld id="{5F3E7BF8-792D-436C-89B3-41B47C342739}" type="datetimeFigureOut">
              <a:rPr lang="es-EC" smtClean="0"/>
              <a:pPr>
                <a:defRPr/>
              </a:pPr>
              <a:t>8/5/2019</a:t>
            </a:fld>
            <a:endParaRPr lang="es-EC" dirty="0"/>
          </a:p>
        </p:txBody>
      </p:sp>
      <p:sp>
        <p:nvSpPr>
          <p:cNvPr id="5" name="Footer Placeholder 4"/>
          <p:cNvSpPr>
            <a:spLocks noGrp="1"/>
          </p:cNvSpPr>
          <p:nvPr>
            <p:ph type="ftr" sz="quarter" idx="11"/>
          </p:nvPr>
        </p:nvSpPr>
        <p:spPr/>
        <p:txBody>
          <a:bodyPr/>
          <a:lstStyle/>
          <a:p>
            <a:pPr>
              <a:defRPr/>
            </a:pPr>
            <a:endParaRPr lang="es-EC" dirty="0"/>
          </a:p>
        </p:txBody>
      </p:sp>
      <p:sp>
        <p:nvSpPr>
          <p:cNvPr id="6" name="Slide Number Placeholder 5"/>
          <p:cNvSpPr>
            <a:spLocks noGrp="1"/>
          </p:cNvSpPr>
          <p:nvPr>
            <p:ph type="sldNum" sz="quarter" idx="12"/>
          </p:nvPr>
        </p:nvSpPr>
        <p:spPr/>
        <p:txBody>
          <a:bodyPr/>
          <a:lstStyle/>
          <a:p>
            <a:pPr>
              <a:defRPr/>
            </a:pPr>
            <a:fld id="{123A8ACD-034F-4D76-A314-439DA33E431C}" type="slidenum">
              <a:rPr lang="es-EC" smtClean="0"/>
              <a:pPr>
                <a:defRPr/>
              </a:pPr>
              <a:t>‹Nº›</a:t>
            </a:fld>
            <a:endParaRPr lang="es-EC"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5003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pPr>
              <a:defRPr/>
            </a:pPr>
            <a:fld id="{AD650A1F-2373-4A13-8A25-1FEC88149556}" type="datetimeFigureOut">
              <a:rPr lang="es-EC" smtClean="0"/>
              <a:pPr>
                <a:defRPr/>
              </a:pPr>
              <a:t>8/5/2019</a:t>
            </a:fld>
            <a:endParaRPr lang="es-EC" dirty="0"/>
          </a:p>
        </p:txBody>
      </p:sp>
      <p:sp>
        <p:nvSpPr>
          <p:cNvPr id="5" name="Footer Placeholder 4"/>
          <p:cNvSpPr>
            <a:spLocks noGrp="1"/>
          </p:cNvSpPr>
          <p:nvPr>
            <p:ph type="ftr" sz="quarter" idx="11"/>
          </p:nvPr>
        </p:nvSpPr>
        <p:spPr/>
        <p:txBody>
          <a:bodyPr/>
          <a:lstStyle/>
          <a:p>
            <a:pPr>
              <a:defRPr/>
            </a:pPr>
            <a:endParaRPr lang="es-EC" dirty="0"/>
          </a:p>
        </p:txBody>
      </p:sp>
      <p:sp>
        <p:nvSpPr>
          <p:cNvPr id="6" name="Slide Number Placeholder 5"/>
          <p:cNvSpPr>
            <a:spLocks noGrp="1"/>
          </p:cNvSpPr>
          <p:nvPr>
            <p:ph type="sldNum" sz="quarter" idx="12"/>
          </p:nvPr>
        </p:nvSpPr>
        <p:spPr/>
        <p:txBody>
          <a:bodyPr/>
          <a:lstStyle/>
          <a:p>
            <a:pPr>
              <a:defRPr/>
            </a:pPr>
            <a:fld id="{F7485A8C-980A-462A-8A04-1E95AD669891}" type="slidenum">
              <a:rPr lang="es-EC" smtClean="0"/>
              <a:pPr>
                <a:defRPr/>
              </a:pPr>
              <a:t>‹Nº›</a:t>
            </a:fld>
            <a:endParaRPr lang="es-EC" dirty="0"/>
          </a:p>
        </p:txBody>
      </p:sp>
    </p:spTree>
    <p:extLst>
      <p:ext uri="{BB962C8B-B14F-4D97-AF65-F5344CB8AC3E}">
        <p14:creationId xmlns:p14="http://schemas.microsoft.com/office/powerpoint/2010/main" val="3692179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pPr>
              <a:defRPr/>
            </a:pPr>
            <a:fld id="{AD650A1F-2373-4A13-8A25-1FEC88149556}" type="datetimeFigureOut">
              <a:rPr lang="es-EC" smtClean="0"/>
              <a:pPr>
                <a:defRPr/>
              </a:pPr>
              <a:t>8/5/2019</a:t>
            </a:fld>
            <a:endParaRPr lang="es-EC" dirty="0"/>
          </a:p>
        </p:txBody>
      </p:sp>
      <p:sp>
        <p:nvSpPr>
          <p:cNvPr id="5" name="Footer Placeholder 4"/>
          <p:cNvSpPr>
            <a:spLocks noGrp="1"/>
          </p:cNvSpPr>
          <p:nvPr>
            <p:ph type="ftr" sz="quarter" idx="11"/>
          </p:nvPr>
        </p:nvSpPr>
        <p:spPr/>
        <p:txBody>
          <a:bodyPr/>
          <a:lstStyle/>
          <a:p>
            <a:pPr>
              <a:defRPr/>
            </a:pPr>
            <a:endParaRPr lang="es-EC" dirty="0"/>
          </a:p>
        </p:txBody>
      </p:sp>
      <p:sp>
        <p:nvSpPr>
          <p:cNvPr id="6" name="Slide Number Placeholder 5"/>
          <p:cNvSpPr>
            <a:spLocks noGrp="1"/>
          </p:cNvSpPr>
          <p:nvPr>
            <p:ph type="sldNum" sz="quarter" idx="12"/>
          </p:nvPr>
        </p:nvSpPr>
        <p:spPr/>
        <p:txBody>
          <a:bodyPr/>
          <a:lstStyle/>
          <a:p>
            <a:pPr>
              <a:defRPr/>
            </a:pPr>
            <a:fld id="{F7485A8C-980A-462A-8A04-1E95AD669891}" type="slidenum">
              <a:rPr lang="es-EC" smtClean="0"/>
              <a:pPr>
                <a:defRPr/>
              </a:pPr>
              <a:t>‹Nº›</a:t>
            </a:fld>
            <a:endParaRPr lang="es-EC"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09952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pPr>
              <a:defRPr/>
            </a:pPr>
            <a:fld id="{AD650A1F-2373-4A13-8A25-1FEC88149556}" type="datetimeFigureOut">
              <a:rPr lang="es-EC" smtClean="0"/>
              <a:pPr>
                <a:defRPr/>
              </a:pPr>
              <a:t>8/5/2019</a:t>
            </a:fld>
            <a:endParaRPr lang="es-EC" dirty="0"/>
          </a:p>
        </p:txBody>
      </p:sp>
      <p:sp>
        <p:nvSpPr>
          <p:cNvPr id="5" name="Footer Placeholder 4"/>
          <p:cNvSpPr>
            <a:spLocks noGrp="1"/>
          </p:cNvSpPr>
          <p:nvPr>
            <p:ph type="ftr" sz="quarter" idx="11"/>
          </p:nvPr>
        </p:nvSpPr>
        <p:spPr/>
        <p:txBody>
          <a:bodyPr/>
          <a:lstStyle/>
          <a:p>
            <a:pPr>
              <a:defRPr/>
            </a:pPr>
            <a:endParaRPr lang="es-EC" dirty="0"/>
          </a:p>
        </p:txBody>
      </p:sp>
      <p:sp>
        <p:nvSpPr>
          <p:cNvPr id="6" name="Slide Number Placeholder 5"/>
          <p:cNvSpPr>
            <a:spLocks noGrp="1"/>
          </p:cNvSpPr>
          <p:nvPr>
            <p:ph type="sldNum" sz="quarter" idx="12"/>
          </p:nvPr>
        </p:nvSpPr>
        <p:spPr/>
        <p:txBody>
          <a:bodyPr/>
          <a:lstStyle/>
          <a:p>
            <a:pPr>
              <a:defRPr/>
            </a:pPr>
            <a:fld id="{F7485A8C-980A-462A-8A04-1E95AD669891}" type="slidenum">
              <a:rPr lang="es-EC" smtClean="0"/>
              <a:pPr>
                <a:defRPr/>
              </a:pPr>
              <a:t>‹Nº›</a:t>
            </a:fld>
            <a:endParaRPr lang="es-EC" dirty="0"/>
          </a:p>
        </p:txBody>
      </p:sp>
    </p:spTree>
    <p:extLst>
      <p:ext uri="{BB962C8B-B14F-4D97-AF65-F5344CB8AC3E}">
        <p14:creationId xmlns:p14="http://schemas.microsoft.com/office/powerpoint/2010/main" val="106918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FB77B0BF-C5ED-49F3-99AE-073467D1DD1A}" type="datetimeFigureOut">
              <a:rPr lang="es-EC" smtClean="0"/>
              <a:pPr>
                <a:defRPr/>
              </a:pPr>
              <a:t>8/5/2019</a:t>
            </a:fld>
            <a:endParaRPr lang="es-EC" dirty="0"/>
          </a:p>
        </p:txBody>
      </p:sp>
      <p:sp>
        <p:nvSpPr>
          <p:cNvPr id="5" name="Footer Placeholder 4"/>
          <p:cNvSpPr>
            <a:spLocks noGrp="1"/>
          </p:cNvSpPr>
          <p:nvPr>
            <p:ph type="ftr" sz="quarter" idx="11"/>
          </p:nvPr>
        </p:nvSpPr>
        <p:spPr/>
        <p:txBody>
          <a:bodyPr/>
          <a:lstStyle/>
          <a:p>
            <a:pPr>
              <a:defRPr/>
            </a:pPr>
            <a:endParaRPr lang="es-EC" dirty="0"/>
          </a:p>
        </p:txBody>
      </p:sp>
      <p:sp>
        <p:nvSpPr>
          <p:cNvPr id="6" name="Slide Number Placeholder 5"/>
          <p:cNvSpPr>
            <a:spLocks noGrp="1"/>
          </p:cNvSpPr>
          <p:nvPr>
            <p:ph type="sldNum" sz="quarter" idx="12"/>
          </p:nvPr>
        </p:nvSpPr>
        <p:spPr/>
        <p:txBody>
          <a:bodyPr/>
          <a:lstStyle/>
          <a:p>
            <a:pPr>
              <a:defRPr/>
            </a:pPr>
            <a:fld id="{53E9AF7B-AAEE-47D4-AE8B-4D9E2282115F}" type="slidenum">
              <a:rPr lang="es-EC" smtClean="0"/>
              <a:pPr>
                <a:defRPr/>
              </a:pPr>
              <a:t>‹Nº›</a:t>
            </a:fld>
            <a:endParaRPr lang="es-EC" dirty="0"/>
          </a:p>
        </p:txBody>
      </p:sp>
    </p:spTree>
    <p:extLst>
      <p:ext uri="{BB962C8B-B14F-4D97-AF65-F5344CB8AC3E}">
        <p14:creationId xmlns:p14="http://schemas.microsoft.com/office/powerpoint/2010/main" val="732715704"/>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40F58022-A3AD-43AA-ADB1-93F7ECA5C8D5}" type="datetimeFigureOut">
              <a:rPr lang="es-EC" smtClean="0"/>
              <a:pPr>
                <a:defRPr/>
              </a:pPr>
              <a:t>8/5/2019</a:t>
            </a:fld>
            <a:endParaRPr lang="es-EC" dirty="0"/>
          </a:p>
        </p:txBody>
      </p:sp>
      <p:sp>
        <p:nvSpPr>
          <p:cNvPr id="5" name="Footer Placeholder 4"/>
          <p:cNvSpPr>
            <a:spLocks noGrp="1"/>
          </p:cNvSpPr>
          <p:nvPr>
            <p:ph type="ftr" sz="quarter" idx="11"/>
          </p:nvPr>
        </p:nvSpPr>
        <p:spPr/>
        <p:txBody>
          <a:bodyPr/>
          <a:lstStyle/>
          <a:p>
            <a:pPr>
              <a:defRPr/>
            </a:pPr>
            <a:endParaRPr lang="es-EC" dirty="0"/>
          </a:p>
        </p:txBody>
      </p:sp>
      <p:sp>
        <p:nvSpPr>
          <p:cNvPr id="6" name="Slide Number Placeholder 5"/>
          <p:cNvSpPr>
            <a:spLocks noGrp="1"/>
          </p:cNvSpPr>
          <p:nvPr>
            <p:ph type="sldNum" sz="quarter" idx="12"/>
          </p:nvPr>
        </p:nvSpPr>
        <p:spPr/>
        <p:txBody>
          <a:bodyPr/>
          <a:lstStyle/>
          <a:p>
            <a:pPr>
              <a:defRPr/>
            </a:pPr>
            <a:fld id="{1EB93429-C835-4E2D-8F2C-D8F68D1FEF58}" type="slidenum">
              <a:rPr lang="es-EC" smtClean="0"/>
              <a:pPr>
                <a:defRPr/>
              </a:pPr>
              <a:t>‹Nº›</a:t>
            </a:fld>
            <a:endParaRPr lang="es-EC" dirty="0"/>
          </a:p>
        </p:txBody>
      </p:sp>
    </p:spTree>
    <p:extLst>
      <p:ext uri="{BB962C8B-B14F-4D97-AF65-F5344CB8AC3E}">
        <p14:creationId xmlns:p14="http://schemas.microsoft.com/office/powerpoint/2010/main" val="201761276"/>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s-ES"/>
              <a:t>Editar el estilo de texto del patrón</a:t>
            </a:r>
          </a:p>
        </p:txBody>
      </p:sp>
      <p:sp>
        <p:nvSpPr>
          <p:cNvPr id="6" name="Date Placeholder 4"/>
          <p:cNvSpPr>
            <a:spLocks noGrp="1"/>
          </p:cNvSpPr>
          <p:nvPr>
            <p:ph type="dt" sz="half" idx="10"/>
          </p:nvPr>
        </p:nvSpPr>
        <p:spPr/>
        <p:txBody>
          <a:bodyPr/>
          <a:lstStyle>
            <a:lvl1pPr>
              <a:defRPr/>
            </a:lvl1pPr>
          </a:lstStyle>
          <a:p>
            <a:pPr>
              <a:defRPr/>
            </a:pPr>
            <a:fld id="{B8AE26C1-8337-45F5-8772-FE441AD92C8F}" type="datetimeFigureOut">
              <a:rPr lang="es-EC"/>
              <a:pPr>
                <a:defRPr/>
              </a:pPr>
              <a:t>8/5/2019</a:t>
            </a:fld>
            <a:endParaRPr lang="es-EC" dirty="0"/>
          </a:p>
        </p:txBody>
      </p:sp>
      <p:sp>
        <p:nvSpPr>
          <p:cNvPr id="7" name="Footer Placeholder 5"/>
          <p:cNvSpPr>
            <a:spLocks noGrp="1"/>
          </p:cNvSpPr>
          <p:nvPr>
            <p:ph type="ftr" sz="quarter" idx="11"/>
          </p:nvPr>
        </p:nvSpPr>
        <p:spPr/>
        <p:txBody>
          <a:bodyPr/>
          <a:lstStyle>
            <a:lvl1pPr>
              <a:defRPr/>
            </a:lvl1pPr>
          </a:lstStyle>
          <a:p>
            <a:pPr>
              <a:defRPr/>
            </a:pPr>
            <a:endParaRPr lang="es-EC" dirty="0"/>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81121CE4-0410-49FA-86AF-C2EA01B9E8AD}" type="slidenum">
              <a:rPr lang="es-EC"/>
              <a:pPr>
                <a:defRPr/>
              </a:pPr>
              <a:t>‹Nº›</a:t>
            </a:fld>
            <a:endParaRPr lang="es-EC" dirty="0"/>
          </a:p>
        </p:txBody>
      </p:sp>
    </p:spTree>
    <p:extLst>
      <p:ext uri="{BB962C8B-B14F-4D97-AF65-F5344CB8AC3E}">
        <p14:creationId xmlns:p14="http://schemas.microsoft.com/office/powerpoint/2010/main" val="3320986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6E056C1-4B49-490D-8A45-9611BE2DAE39}" type="datetimeFigureOut">
              <a:rPr lang="es-EC"/>
              <a:pPr>
                <a:defRPr/>
              </a:pPr>
              <a:t>8/5/2019</a:t>
            </a:fld>
            <a:endParaRPr lang="es-EC" dirty="0"/>
          </a:p>
        </p:txBody>
      </p:sp>
      <p:sp>
        <p:nvSpPr>
          <p:cNvPr id="5" name="4 Marcador de pie de página"/>
          <p:cNvSpPr>
            <a:spLocks noGrp="1"/>
          </p:cNvSpPr>
          <p:nvPr>
            <p:ph type="ftr" sz="quarter" idx="11"/>
          </p:nvPr>
        </p:nvSpPr>
        <p:spPr/>
        <p:txBody>
          <a:bodyPr/>
          <a:lstStyle>
            <a:lvl1pPr>
              <a:defRPr/>
            </a:lvl1pPr>
          </a:lstStyle>
          <a:p>
            <a:pPr>
              <a:defRPr/>
            </a:pPr>
            <a:endParaRPr lang="es-EC" dirty="0"/>
          </a:p>
        </p:txBody>
      </p:sp>
      <p:sp>
        <p:nvSpPr>
          <p:cNvPr id="6" name="5 Marcador de número de diapositiva"/>
          <p:cNvSpPr>
            <a:spLocks noGrp="1"/>
          </p:cNvSpPr>
          <p:nvPr>
            <p:ph type="sldNum" sz="quarter" idx="12"/>
          </p:nvPr>
        </p:nvSpPr>
        <p:spPr/>
        <p:txBody>
          <a:bodyPr/>
          <a:lstStyle>
            <a:lvl1pPr>
              <a:defRPr/>
            </a:lvl1pPr>
          </a:lstStyle>
          <a:p>
            <a:pPr>
              <a:defRPr/>
            </a:pPr>
            <a:fld id="{FD978F52-6DE7-4C59-895F-C0EFD410AE27}" type="slidenum">
              <a:rPr lang="es-EC"/>
              <a:pPr>
                <a:defRPr/>
              </a:pPr>
              <a:t>‹Nº›</a:t>
            </a:fld>
            <a:endParaRPr lang="es-EC" dirty="0"/>
          </a:p>
        </p:txBody>
      </p:sp>
    </p:spTree>
    <p:extLst>
      <p:ext uri="{BB962C8B-B14F-4D97-AF65-F5344CB8AC3E}">
        <p14:creationId xmlns:p14="http://schemas.microsoft.com/office/powerpoint/2010/main" val="424832736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CC0635F0-726E-4BD7-8EFF-1685D5ABEC88}" type="datetimeFigureOut">
              <a:rPr lang="es-EC"/>
              <a:pPr>
                <a:defRPr/>
              </a:pPr>
              <a:t>8/5/2019</a:t>
            </a:fld>
            <a:endParaRPr lang="es-EC" dirty="0"/>
          </a:p>
        </p:txBody>
      </p:sp>
      <p:sp>
        <p:nvSpPr>
          <p:cNvPr id="6" name="4 Marcador de pie de página"/>
          <p:cNvSpPr>
            <a:spLocks noGrp="1"/>
          </p:cNvSpPr>
          <p:nvPr>
            <p:ph type="ftr" sz="quarter" idx="11"/>
          </p:nvPr>
        </p:nvSpPr>
        <p:spPr/>
        <p:txBody>
          <a:bodyPr/>
          <a:lstStyle>
            <a:lvl1pPr>
              <a:defRPr/>
            </a:lvl1pPr>
          </a:lstStyle>
          <a:p>
            <a:pPr>
              <a:defRPr/>
            </a:pPr>
            <a:endParaRPr lang="es-EC" dirty="0"/>
          </a:p>
        </p:txBody>
      </p:sp>
      <p:sp>
        <p:nvSpPr>
          <p:cNvPr id="7" name="5 Marcador de número de diapositiva"/>
          <p:cNvSpPr>
            <a:spLocks noGrp="1"/>
          </p:cNvSpPr>
          <p:nvPr>
            <p:ph type="sldNum" sz="quarter" idx="12"/>
          </p:nvPr>
        </p:nvSpPr>
        <p:spPr/>
        <p:txBody>
          <a:bodyPr/>
          <a:lstStyle>
            <a:lvl1pPr>
              <a:defRPr/>
            </a:lvl1pPr>
          </a:lstStyle>
          <a:p>
            <a:pPr>
              <a:defRPr/>
            </a:pPr>
            <a:fld id="{EC82222D-3648-450A-B7DC-72F6B571EC00}" type="slidenum">
              <a:rPr lang="es-EC"/>
              <a:pPr>
                <a:defRPr/>
              </a:pPr>
              <a:t>‹Nº›</a:t>
            </a:fld>
            <a:endParaRPr lang="es-EC" dirty="0"/>
          </a:p>
        </p:txBody>
      </p:sp>
    </p:spTree>
    <p:extLst>
      <p:ext uri="{BB962C8B-B14F-4D97-AF65-F5344CB8AC3E}">
        <p14:creationId xmlns:p14="http://schemas.microsoft.com/office/powerpoint/2010/main" val="327315145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CED8C161-6597-49C4-8057-F2C81AD6E4E2}" type="datetimeFigureOut">
              <a:rPr lang="es-EC"/>
              <a:pPr>
                <a:defRPr/>
              </a:pPr>
              <a:t>8/5/2019</a:t>
            </a:fld>
            <a:endParaRPr lang="es-EC" dirty="0"/>
          </a:p>
        </p:txBody>
      </p:sp>
      <p:sp>
        <p:nvSpPr>
          <p:cNvPr id="8" name="4 Marcador de pie de página"/>
          <p:cNvSpPr>
            <a:spLocks noGrp="1"/>
          </p:cNvSpPr>
          <p:nvPr>
            <p:ph type="ftr" sz="quarter" idx="11"/>
          </p:nvPr>
        </p:nvSpPr>
        <p:spPr/>
        <p:txBody>
          <a:bodyPr/>
          <a:lstStyle>
            <a:lvl1pPr>
              <a:defRPr/>
            </a:lvl1pPr>
          </a:lstStyle>
          <a:p>
            <a:pPr>
              <a:defRPr/>
            </a:pPr>
            <a:endParaRPr lang="es-EC" dirty="0"/>
          </a:p>
        </p:txBody>
      </p:sp>
      <p:sp>
        <p:nvSpPr>
          <p:cNvPr id="9" name="5 Marcador de número de diapositiva"/>
          <p:cNvSpPr>
            <a:spLocks noGrp="1"/>
          </p:cNvSpPr>
          <p:nvPr>
            <p:ph type="sldNum" sz="quarter" idx="12"/>
          </p:nvPr>
        </p:nvSpPr>
        <p:spPr/>
        <p:txBody>
          <a:bodyPr/>
          <a:lstStyle>
            <a:lvl1pPr>
              <a:defRPr/>
            </a:lvl1pPr>
          </a:lstStyle>
          <a:p>
            <a:pPr>
              <a:defRPr/>
            </a:pPr>
            <a:fld id="{AF784B17-54DA-418A-809C-2BCBDD2F20F4}" type="slidenum">
              <a:rPr lang="es-EC"/>
              <a:pPr>
                <a:defRPr/>
              </a:pPr>
              <a:t>‹Nº›</a:t>
            </a:fld>
            <a:endParaRPr lang="es-EC" dirty="0"/>
          </a:p>
        </p:txBody>
      </p:sp>
    </p:spTree>
    <p:extLst>
      <p:ext uri="{BB962C8B-B14F-4D97-AF65-F5344CB8AC3E}">
        <p14:creationId xmlns:p14="http://schemas.microsoft.com/office/powerpoint/2010/main" val="405427704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21D0CDD8-7F3F-45C7-A78B-4BD49109D67D}" type="datetimeFigureOut">
              <a:rPr lang="es-EC"/>
              <a:pPr>
                <a:defRPr/>
              </a:pPr>
              <a:t>8/5/2019</a:t>
            </a:fld>
            <a:endParaRPr lang="es-EC" dirty="0"/>
          </a:p>
        </p:txBody>
      </p:sp>
      <p:sp>
        <p:nvSpPr>
          <p:cNvPr id="4" name="4 Marcador de pie de página"/>
          <p:cNvSpPr>
            <a:spLocks noGrp="1"/>
          </p:cNvSpPr>
          <p:nvPr>
            <p:ph type="ftr" sz="quarter" idx="11"/>
          </p:nvPr>
        </p:nvSpPr>
        <p:spPr/>
        <p:txBody>
          <a:bodyPr/>
          <a:lstStyle>
            <a:lvl1pPr>
              <a:defRPr/>
            </a:lvl1pPr>
          </a:lstStyle>
          <a:p>
            <a:pPr>
              <a:defRPr/>
            </a:pPr>
            <a:endParaRPr lang="es-EC" dirty="0"/>
          </a:p>
        </p:txBody>
      </p:sp>
      <p:sp>
        <p:nvSpPr>
          <p:cNvPr id="5" name="5 Marcador de número de diapositiva"/>
          <p:cNvSpPr>
            <a:spLocks noGrp="1"/>
          </p:cNvSpPr>
          <p:nvPr>
            <p:ph type="sldNum" sz="quarter" idx="12"/>
          </p:nvPr>
        </p:nvSpPr>
        <p:spPr/>
        <p:txBody>
          <a:bodyPr/>
          <a:lstStyle>
            <a:lvl1pPr>
              <a:defRPr/>
            </a:lvl1pPr>
          </a:lstStyle>
          <a:p>
            <a:pPr>
              <a:defRPr/>
            </a:pPr>
            <a:fld id="{8164339C-1B7E-41A8-BDD5-4EB8D6BE0558}" type="slidenum">
              <a:rPr lang="es-EC"/>
              <a:pPr>
                <a:defRPr/>
              </a:pPr>
              <a:t>‹Nº›</a:t>
            </a:fld>
            <a:endParaRPr lang="es-EC" dirty="0"/>
          </a:p>
        </p:txBody>
      </p:sp>
    </p:spTree>
    <p:extLst>
      <p:ext uri="{BB962C8B-B14F-4D97-AF65-F5344CB8AC3E}">
        <p14:creationId xmlns:p14="http://schemas.microsoft.com/office/powerpoint/2010/main" val="245325497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20E12584-4630-46DA-B89E-091279A826D6}" type="datetimeFigureOut">
              <a:rPr lang="es-EC"/>
              <a:pPr>
                <a:defRPr/>
              </a:pPr>
              <a:t>8/5/2019</a:t>
            </a:fld>
            <a:endParaRPr lang="es-EC" dirty="0"/>
          </a:p>
        </p:txBody>
      </p:sp>
      <p:sp>
        <p:nvSpPr>
          <p:cNvPr id="3" name="4 Marcador de pie de página"/>
          <p:cNvSpPr>
            <a:spLocks noGrp="1"/>
          </p:cNvSpPr>
          <p:nvPr>
            <p:ph type="ftr" sz="quarter" idx="11"/>
          </p:nvPr>
        </p:nvSpPr>
        <p:spPr/>
        <p:txBody>
          <a:bodyPr/>
          <a:lstStyle>
            <a:lvl1pPr>
              <a:defRPr/>
            </a:lvl1pPr>
          </a:lstStyle>
          <a:p>
            <a:pPr>
              <a:defRPr/>
            </a:pPr>
            <a:endParaRPr lang="es-EC" dirty="0"/>
          </a:p>
        </p:txBody>
      </p:sp>
      <p:sp>
        <p:nvSpPr>
          <p:cNvPr id="4" name="5 Marcador de número de diapositiva"/>
          <p:cNvSpPr>
            <a:spLocks noGrp="1"/>
          </p:cNvSpPr>
          <p:nvPr>
            <p:ph type="sldNum" sz="quarter" idx="12"/>
          </p:nvPr>
        </p:nvSpPr>
        <p:spPr/>
        <p:txBody>
          <a:bodyPr/>
          <a:lstStyle>
            <a:lvl1pPr>
              <a:defRPr/>
            </a:lvl1pPr>
          </a:lstStyle>
          <a:p>
            <a:pPr>
              <a:defRPr/>
            </a:pPr>
            <a:fld id="{B0ECA08B-C013-44D2-B761-8E8AC9AAC6D7}" type="slidenum">
              <a:rPr lang="es-EC"/>
              <a:pPr>
                <a:defRPr/>
              </a:pPr>
              <a:t>‹Nº›</a:t>
            </a:fld>
            <a:endParaRPr lang="es-EC" dirty="0"/>
          </a:p>
        </p:txBody>
      </p:sp>
    </p:spTree>
    <p:extLst>
      <p:ext uri="{BB962C8B-B14F-4D97-AF65-F5344CB8AC3E}">
        <p14:creationId xmlns:p14="http://schemas.microsoft.com/office/powerpoint/2010/main" val="266431867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02B2863-06E8-4B64-8243-E3799955743C}" type="datetimeFigureOut">
              <a:rPr lang="es-EC"/>
              <a:pPr>
                <a:defRPr/>
              </a:pPr>
              <a:t>8/5/2019</a:t>
            </a:fld>
            <a:endParaRPr lang="es-EC" dirty="0"/>
          </a:p>
        </p:txBody>
      </p:sp>
      <p:sp>
        <p:nvSpPr>
          <p:cNvPr id="6" name="4 Marcador de pie de página"/>
          <p:cNvSpPr>
            <a:spLocks noGrp="1"/>
          </p:cNvSpPr>
          <p:nvPr>
            <p:ph type="ftr" sz="quarter" idx="11"/>
          </p:nvPr>
        </p:nvSpPr>
        <p:spPr/>
        <p:txBody>
          <a:bodyPr/>
          <a:lstStyle>
            <a:lvl1pPr>
              <a:defRPr/>
            </a:lvl1pPr>
          </a:lstStyle>
          <a:p>
            <a:pPr>
              <a:defRPr/>
            </a:pPr>
            <a:endParaRPr lang="es-EC" dirty="0"/>
          </a:p>
        </p:txBody>
      </p:sp>
      <p:sp>
        <p:nvSpPr>
          <p:cNvPr id="7" name="5 Marcador de número de diapositiva"/>
          <p:cNvSpPr>
            <a:spLocks noGrp="1"/>
          </p:cNvSpPr>
          <p:nvPr>
            <p:ph type="sldNum" sz="quarter" idx="12"/>
          </p:nvPr>
        </p:nvSpPr>
        <p:spPr/>
        <p:txBody>
          <a:bodyPr/>
          <a:lstStyle>
            <a:lvl1pPr>
              <a:defRPr/>
            </a:lvl1pPr>
          </a:lstStyle>
          <a:p>
            <a:pPr>
              <a:defRPr/>
            </a:pPr>
            <a:fld id="{69B5DE0D-48F8-4747-8C7B-FA0E58B989F9}" type="slidenum">
              <a:rPr lang="es-EC"/>
              <a:pPr>
                <a:defRPr/>
              </a:pPr>
              <a:t>‹Nº›</a:t>
            </a:fld>
            <a:endParaRPr lang="es-EC" dirty="0"/>
          </a:p>
        </p:txBody>
      </p:sp>
    </p:spTree>
    <p:extLst>
      <p:ext uri="{BB962C8B-B14F-4D97-AF65-F5344CB8AC3E}">
        <p14:creationId xmlns:p14="http://schemas.microsoft.com/office/powerpoint/2010/main" val="419188888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a:t>Haga clic en el icono para agregar una imagen</a:t>
            </a:r>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625732E-21C7-418B-A12B-89E8EEA4D46A}" type="datetimeFigureOut">
              <a:rPr lang="es-EC"/>
              <a:pPr>
                <a:defRPr/>
              </a:pPr>
              <a:t>8/5/2019</a:t>
            </a:fld>
            <a:endParaRPr lang="es-EC" dirty="0"/>
          </a:p>
        </p:txBody>
      </p:sp>
      <p:sp>
        <p:nvSpPr>
          <p:cNvPr id="6" name="4 Marcador de pie de página"/>
          <p:cNvSpPr>
            <a:spLocks noGrp="1"/>
          </p:cNvSpPr>
          <p:nvPr>
            <p:ph type="ftr" sz="quarter" idx="11"/>
          </p:nvPr>
        </p:nvSpPr>
        <p:spPr/>
        <p:txBody>
          <a:bodyPr/>
          <a:lstStyle>
            <a:lvl1pPr>
              <a:defRPr/>
            </a:lvl1pPr>
          </a:lstStyle>
          <a:p>
            <a:pPr>
              <a:defRPr/>
            </a:pPr>
            <a:endParaRPr lang="es-EC" dirty="0"/>
          </a:p>
        </p:txBody>
      </p:sp>
      <p:sp>
        <p:nvSpPr>
          <p:cNvPr id="7" name="5 Marcador de número de diapositiva"/>
          <p:cNvSpPr>
            <a:spLocks noGrp="1"/>
          </p:cNvSpPr>
          <p:nvPr>
            <p:ph type="sldNum" sz="quarter" idx="12"/>
          </p:nvPr>
        </p:nvSpPr>
        <p:spPr/>
        <p:txBody>
          <a:bodyPr/>
          <a:lstStyle>
            <a:lvl1pPr>
              <a:defRPr/>
            </a:lvl1pPr>
          </a:lstStyle>
          <a:p>
            <a:pPr>
              <a:defRPr/>
            </a:pPr>
            <a:fld id="{CA926E23-CEF4-438A-986F-57C10FDFFBC8}" type="slidenum">
              <a:rPr lang="es-EC"/>
              <a:pPr>
                <a:defRPr/>
              </a:pPr>
              <a:t>‹Nº›</a:t>
            </a:fld>
            <a:endParaRPr lang="es-EC" dirty="0"/>
          </a:p>
        </p:txBody>
      </p:sp>
    </p:spTree>
    <p:extLst>
      <p:ext uri="{BB962C8B-B14F-4D97-AF65-F5344CB8AC3E}">
        <p14:creationId xmlns:p14="http://schemas.microsoft.com/office/powerpoint/2010/main" val="102385278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C"/>
              <a:t>Haga clic para modificar el estilo de título del patrón</a:t>
            </a:r>
          </a:p>
        </p:txBody>
      </p:sp>
      <p:sp>
        <p:nvSpPr>
          <p:cNvPr id="2051" name="2 Marcador de texto"/>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C"/>
              <a:t>Haga clic para modificar el estilo de texto del patrón</a:t>
            </a:r>
          </a:p>
          <a:p>
            <a:pPr lvl="1"/>
            <a:r>
              <a:rPr lang="es-ES" altLang="es-EC"/>
              <a:t>Segundo nivel</a:t>
            </a:r>
          </a:p>
          <a:p>
            <a:pPr lvl="2"/>
            <a:r>
              <a:rPr lang="es-ES" altLang="es-EC"/>
              <a:t>Tercer nivel</a:t>
            </a:r>
          </a:p>
          <a:p>
            <a:pPr lvl="3"/>
            <a:r>
              <a:rPr lang="es-ES" altLang="es-EC"/>
              <a:t>Cuarto nivel</a:t>
            </a:r>
          </a:p>
          <a:p>
            <a:pPr lvl="4"/>
            <a:r>
              <a:rPr lang="es-ES" altLang="es-EC"/>
              <a:t>Quinto nivel</a:t>
            </a:r>
          </a:p>
        </p:txBody>
      </p:sp>
      <p:sp>
        <p:nvSpPr>
          <p:cNvPr id="4" name="3 Marcador de fecha"/>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mn-lt"/>
              </a:defRPr>
            </a:lvl1pPr>
          </a:lstStyle>
          <a:p>
            <a:pPr>
              <a:defRPr/>
            </a:pPr>
            <a:fld id="{DCB3F688-7B8B-45E3-90D0-B0A206170D78}" type="datetimeFigureOut">
              <a:rPr lang="es-EC"/>
              <a:pPr>
                <a:defRPr/>
              </a:pPr>
              <a:t>8/5/2019</a:t>
            </a:fld>
            <a:endParaRPr lang="es-EC" dirty="0"/>
          </a:p>
        </p:txBody>
      </p:sp>
      <p:sp>
        <p:nvSpPr>
          <p:cNvPr id="5" name="4 Marcador de pie de página"/>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pPr>
              <a:defRPr/>
            </a:pPr>
            <a:endParaRPr lang="es-EC" dirty="0"/>
          </a:p>
        </p:txBody>
      </p:sp>
      <p:sp>
        <p:nvSpPr>
          <p:cNvPr id="6" name="5 Marcador de número de diapositiva"/>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mn-lt"/>
              </a:defRPr>
            </a:lvl1pPr>
          </a:lstStyle>
          <a:p>
            <a:pPr>
              <a:defRPr/>
            </a:pPr>
            <a:fld id="{7C69BC74-E145-444A-9F40-0E42A31932A2}" type="slidenum">
              <a:rPr lang="es-EC"/>
              <a:pPr>
                <a:defRPr/>
              </a:pPr>
              <a:t>‹Nº›</a:t>
            </a:fld>
            <a:endParaRPr lang="es-EC" dirty="0"/>
          </a:p>
        </p:txBody>
      </p:sp>
      <p:sp>
        <p:nvSpPr>
          <p:cNvPr id="2055" name="Rectangle 20"/>
          <p:cNvSpPr>
            <a:spLocks noChangeArrowheads="1"/>
          </p:cNvSpPr>
          <p:nvPr/>
        </p:nvSpPr>
        <p:spPr bwMode="auto">
          <a:xfrm>
            <a:off x="0" y="0"/>
            <a:ext cx="12192000"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endParaRPr lang="es-ES" altLang="es-EC" dirty="0">
              <a:solidFill>
                <a:srgbClr val="000000"/>
              </a:solidFill>
              <a:latin typeface="Calibri" panose="020F0502020204030204" pitchFamily="34" charset="0"/>
            </a:endParaRPr>
          </a:p>
        </p:txBody>
      </p:sp>
      <p:sp>
        <p:nvSpPr>
          <p:cNvPr id="2056" name="Rectangle 21"/>
          <p:cNvSpPr>
            <a:spLocks noChangeArrowheads="1"/>
          </p:cNvSpPr>
          <p:nvPr/>
        </p:nvSpPr>
        <p:spPr bwMode="auto">
          <a:xfrm rot="10800000">
            <a:off x="0" y="6308725"/>
            <a:ext cx="10514013"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endParaRPr lang="es-ES" altLang="es-EC" dirty="0">
              <a:solidFill>
                <a:srgbClr val="000000"/>
              </a:solidFill>
              <a:latin typeface="Calibri" panose="020F0502020204030204" pitchFamily="34" charset="0"/>
            </a:endParaRPr>
          </a:p>
        </p:txBody>
      </p:sp>
      <p:sp>
        <p:nvSpPr>
          <p:cNvPr id="2057" name="Line 23"/>
          <p:cNvSpPr>
            <a:spLocks noChangeShapeType="1"/>
          </p:cNvSpPr>
          <p:nvPr/>
        </p:nvSpPr>
        <p:spPr bwMode="auto">
          <a:xfrm rot="10800000" flipH="1">
            <a:off x="33338" y="6296025"/>
            <a:ext cx="888047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s-EC" dirty="0"/>
          </a:p>
        </p:txBody>
      </p:sp>
      <p:sp>
        <p:nvSpPr>
          <p:cNvPr id="2058" name="Line 24"/>
          <p:cNvSpPr>
            <a:spLocks noChangeShapeType="1"/>
          </p:cNvSpPr>
          <p:nvPr/>
        </p:nvSpPr>
        <p:spPr bwMode="auto">
          <a:xfrm rot="10800000" flipH="1">
            <a:off x="33338" y="6245225"/>
            <a:ext cx="8880475"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s-EC" dirty="0"/>
          </a:p>
        </p:txBody>
      </p:sp>
      <p:pic>
        <p:nvPicPr>
          <p:cNvPr id="2059" name="Picture 26" descr="LOGO ESPE ORIGINAL copia"/>
          <p:cNvPicPr>
            <a:picLocks noChangeAspect="1" noChangeArrowheads="1"/>
          </p:cNvPicPr>
          <p:nvPr/>
        </p:nvPicPr>
        <p:blipFill>
          <a:blip r:embed="rId13">
            <a:extLst>
              <a:ext uri="{28A0092B-C50C-407E-A947-70E740481C1C}">
                <a14:useLocalDpi xmlns:a14="http://schemas.microsoft.com/office/drawing/2010/main" val="0"/>
              </a:ext>
            </a:extLst>
          </a:blip>
          <a:srcRect l="3070"/>
          <a:stretch>
            <a:fillRect/>
          </a:stretch>
        </p:blipFill>
        <p:spPr bwMode="auto">
          <a:xfrm>
            <a:off x="8977313" y="5949950"/>
            <a:ext cx="30734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6"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spd="slow">
    <p:push dir="u"/>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D650A1F-2373-4A13-8A25-1FEC88149556}" type="datetimeFigureOut">
              <a:rPr lang="es-EC" smtClean="0"/>
              <a:pPr>
                <a:defRPr/>
              </a:pPr>
              <a:t>8/5/2019</a:t>
            </a:fld>
            <a:endParaRPr lang="es-EC"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s-EC"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F7485A8C-980A-462A-8A04-1E95AD669891}" type="slidenum">
              <a:rPr lang="es-EC" smtClean="0"/>
              <a:pPr>
                <a:defRPr/>
              </a:pPr>
              <a:t>‹Nº›</a:t>
            </a:fld>
            <a:endParaRPr lang="es-EC" dirty="0"/>
          </a:p>
        </p:txBody>
      </p:sp>
    </p:spTree>
    <p:extLst>
      <p:ext uri="{BB962C8B-B14F-4D97-AF65-F5344CB8AC3E}">
        <p14:creationId xmlns:p14="http://schemas.microsoft.com/office/powerpoint/2010/main" val="2487870703"/>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Lst>
  <p:transition spd="slow">
    <p:push dir="u"/>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4.png"/><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5.png"/><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diagramLayout" Target="../diagrams/layout7.xml"/><Relationship Id="rId7" Type="http://schemas.openxmlformats.org/officeDocument/2006/relationships/image" Target="../media/image16.png"/><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eg"/><Relationship Id="rId7"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2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6.jpeg"/><Relationship Id="rId7" Type="http://schemas.openxmlformats.org/officeDocument/2006/relationships/diagramQuickStyle" Target="../diagrams/quickStyle8.xml"/><Relationship Id="rId2" Type="http://schemas.openxmlformats.org/officeDocument/2006/relationships/image" Target="../media/image25.jpg"/><Relationship Id="rId1" Type="http://schemas.openxmlformats.org/officeDocument/2006/relationships/slideLayout" Target="../slideLayouts/slideLayout28.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7.png"/><Relationship Id="rId9" Type="http://schemas.microsoft.com/office/2007/relationships/diagramDrawing" Target="../diagrams/drawing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1.png"/><Relationship Id="rId2" Type="http://schemas.openxmlformats.org/officeDocument/2006/relationships/diagramData" Target="../diagrams/data12.xml"/><Relationship Id="rId1" Type="http://schemas.openxmlformats.org/officeDocument/2006/relationships/slideLayout" Target="../slideLayouts/slideLayout2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8.xml"/><Relationship Id="rId1" Type="http://schemas.openxmlformats.org/officeDocument/2006/relationships/vmlDrawing" Target="../drawings/vmlDrawing2.vml"/><Relationship Id="rId5" Type="http://schemas.openxmlformats.org/officeDocument/2006/relationships/chart" Target="../charts/chart2.xml"/><Relationship Id="rId4" Type="http://schemas.openxmlformats.org/officeDocument/2006/relationships/image" Target="../media/image32.emf"/></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8.xml"/><Relationship Id="rId1" Type="http://schemas.openxmlformats.org/officeDocument/2006/relationships/vmlDrawing" Target="../drawings/vmlDrawing3.vml"/><Relationship Id="rId5" Type="http://schemas.openxmlformats.org/officeDocument/2006/relationships/chart" Target="../charts/chart7.xml"/><Relationship Id="rId4" Type="http://schemas.openxmlformats.org/officeDocument/2006/relationships/image" Target="../media/image33.emf"/></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bwMode="auto">
          <a:xfrm>
            <a:off x="1947863" y="565150"/>
            <a:ext cx="9250362" cy="1430338"/>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anchor="ct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defRPr/>
            </a:pPr>
            <a:endParaRPr lang="es-EC" sz="1600" b="1" dirty="0">
              <a:solidFill>
                <a:srgbClr val="A5A5A5">
                  <a:lumMod val="50000"/>
                </a:srgbClr>
              </a:solidFill>
              <a:latin typeface="Times New Roman" panose="02020603050405020304" pitchFamily="18" charset="0"/>
              <a:cs typeface="Times New Roman" panose="02020603050405020304" pitchFamily="18" charset="0"/>
            </a:endParaRPr>
          </a:p>
          <a:p>
            <a:pPr>
              <a:defRPr/>
            </a:pPr>
            <a:r>
              <a:rPr lang="es-EC" sz="1600" b="1" dirty="0">
                <a:solidFill>
                  <a:srgbClr val="A5A5A5">
                    <a:lumMod val="50000"/>
                  </a:srgbClr>
                </a:solidFill>
                <a:latin typeface="Times New Roman" panose="02020603050405020304" pitchFamily="18" charset="0"/>
                <a:cs typeface="Times New Roman" panose="02020603050405020304" pitchFamily="18" charset="0"/>
              </a:rPr>
              <a:t>DEPARTAMENTO DE CIENCIAS ECONÓMICAS, ADMINISTRATIVAS Y DE COMERCIO</a:t>
            </a:r>
          </a:p>
          <a:p>
            <a:pPr>
              <a:defRPr/>
            </a:pPr>
            <a:endParaRPr lang="es-EC" sz="1600" b="1" dirty="0">
              <a:solidFill>
                <a:srgbClr val="A5A5A5">
                  <a:lumMod val="50000"/>
                </a:srgbClr>
              </a:solidFill>
              <a:latin typeface="Times New Roman" panose="02020603050405020304" pitchFamily="18" charset="0"/>
              <a:cs typeface="Times New Roman" panose="02020603050405020304" pitchFamily="18" charset="0"/>
            </a:endParaRPr>
          </a:p>
          <a:p>
            <a:pPr>
              <a:defRPr/>
            </a:pPr>
            <a:r>
              <a:rPr lang="es-EC" sz="1400" b="1" dirty="0">
                <a:solidFill>
                  <a:srgbClr val="A5A5A5">
                    <a:lumMod val="50000"/>
                  </a:srgbClr>
                </a:solidFill>
                <a:latin typeface="Times New Roman" panose="02020603050405020304" pitchFamily="18" charset="0"/>
                <a:cs typeface="Times New Roman" panose="02020603050405020304" pitchFamily="18" charset="0"/>
              </a:rPr>
              <a:t>CARRERA DE INGENIERÍA EN FINANZAS Y AUDITORÍA</a:t>
            </a:r>
            <a:endParaRPr lang="es-EC" sz="1400" dirty="0">
              <a:solidFill>
                <a:srgbClr val="A5A5A5">
                  <a:lumMod val="50000"/>
                </a:srgbClr>
              </a:solidFill>
              <a:latin typeface="Times New Roman" panose="02020603050405020304" pitchFamily="18" charset="0"/>
              <a:cs typeface="Times New Roman" panose="02020603050405020304" pitchFamily="18" charset="0"/>
            </a:endParaRPr>
          </a:p>
        </p:txBody>
      </p:sp>
      <p:sp>
        <p:nvSpPr>
          <p:cNvPr id="20483" name="9 Rectángulo"/>
          <p:cNvSpPr>
            <a:spLocks noChangeArrowheads="1"/>
          </p:cNvSpPr>
          <p:nvPr/>
        </p:nvSpPr>
        <p:spPr bwMode="auto">
          <a:xfrm>
            <a:off x="1003300" y="3357563"/>
            <a:ext cx="784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r>
              <a:rPr lang="es-EC" altLang="es-EC" sz="1400" b="1" dirty="0">
                <a:solidFill>
                  <a:srgbClr val="525252"/>
                </a:solidFill>
                <a:latin typeface="Times New Roman" panose="02020603050405020304" pitchFamily="18" charset="0"/>
                <a:cs typeface="Times New Roman" panose="02020603050405020304" pitchFamily="18" charset="0"/>
              </a:rPr>
              <a:t>TEMA:</a:t>
            </a:r>
          </a:p>
        </p:txBody>
      </p:sp>
      <p:sp>
        <p:nvSpPr>
          <p:cNvPr id="20484" name="10 CuadroTexto"/>
          <p:cNvSpPr txBox="1">
            <a:spLocks noChangeArrowheads="1"/>
          </p:cNvSpPr>
          <p:nvPr/>
        </p:nvSpPr>
        <p:spPr bwMode="auto">
          <a:xfrm>
            <a:off x="1947863" y="2971800"/>
            <a:ext cx="8864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ctr" eaLnBrk="1" hangingPunct="1"/>
            <a:r>
              <a:rPr lang="es-EC" sz="1600" cap="all" dirty="0">
                <a:latin typeface="Times New Roman" panose="02020603050405020304" pitchFamily="18" charset="0"/>
                <a:cs typeface="Times New Roman" panose="02020603050405020304" pitchFamily="18" charset="0"/>
              </a:rPr>
              <a:t>IMPACTO ALCANZADO POR LAS COMPAÑÍAS NACIONALES CONTRATISTAS DE SERVICIOS PETROLEROS ESTATALES, DOMICILIADAS EN LA CIUDAD DE QUITO EN LA GESTIÓN DE CALIDAD, AMBIENTE Y SALUD Y SEGURIDAD OCUPACIONAL, DE LOS SISTEMAS DE GESTIÓN INTEGRADOS (ISO 9001:2008, 14001:2004, OHSAS 18001:2007).</a:t>
            </a:r>
            <a:endParaRPr lang="es-EC" altLang="es-EC" sz="1400" dirty="0">
              <a:solidFill>
                <a:srgbClr val="000000"/>
              </a:solidFill>
              <a:latin typeface="Times New Roman" panose="02020603050405020304" pitchFamily="18" charset="0"/>
              <a:cs typeface="Times New Roman" panose="02020603050405020304" pitchFamily="18" charset="0"/>
            </a:endParaRPr>
          </a:p>
        </p:txBody>
      </p:sp>
      <p:sp>
        <p:nvSpPr>
          <p:cNvPr id="14" name="2 Subtítulo"/>
          <p:cNvSpPr>
            <a:spLocks noGrp="1"/>
          </p:cNvSpPr>
          <p:nvPr>
            <p:ph type="subTitle" idx="1"/>
          </p:nvPr>
        </p:nvSpPr>
        <p:spPr>
          <a:xfrm>
            <a:off x="1787525" y="4165600"/>
            <a:ext cx="4161719" cy="912813"/>
          </a:xfrm>
        </p:spPr>
        <p:txBody>
          <a:bodyPr>
            <a:normAutofit/>
          </a:bodyPr>
          <a:lstStyle/>
          <a:p>
            <a:pPr algn="l">
              <a:buFont typeface="Arial" charset="0"/>
              <a:buNone/>
              <a:defRPr/>
            </a:pPr>
            <a:r>
              <a:rPr lang="es-EC" sz="1600" b="1" dirty="0">
                <a:solidFill>
                  <a:schemeClr val="tx1"/>
                </a:solidFill>
                <a:latin typeface="Times New Roman" panose="02020603050405020304" pitchFamily="18" charset="0"/>
                <a:cs typeface="Times New Roman" panose="02020603050405020304" pitchFamily="18" charset="0"/>
              </a:rPr>
              <a:t>AUTORES</a:t>
            </a:r>
            <a:r>
              <a:rPr lang="es-EC" sz="1500" b="1" dirty="0">
                <a:solidFill>
                  <a:schemeClr val="tx1"/>
                </a:solidFill>
                <a:latin typeface="Times New Roman" panose="02020603050405020304" pitchFamily="18" charset="0"/>
                <a:cs typeface="Times New Roman" panose="02020603050405020304" pitchFamily="18" charset="0"/>
              </a:rPr>
              <a:t>:</a:t>
            </a:r>
          </a:p>
          <a:p>
            <a:pPr algn="l">
              <a:buClr>
                <a:schemeClr val="accent3">
                  <a:lumMod val="50000"/>
                </a:schemeClr>
              </a:buClr>
              <a:defRPr/>
            </a:pPr>
            <a:r>
              <a:rPr lang="es-EC" sz="1400" dirty="0">
                <a:solidFill>
                  <a:schemeClr val="tx1"/>
                </a:solidFill>
                <a:latin typeface="Times New Roman" panose="02020603050405020304" pitchFamily="18" charset="0"/>
                <a:cs typeface="Times New Roman" panose="02020603050405020304" pitchFamily="18" charset="0"/>
              </a:rPr>
              <a:t>- CEVALLOS VISCAÍNO VICTORIA MERCEDES</a:t>
            </a:r>
          </a:p>
          <a:p>
            <a:pPr algn="l">
              <a:buClr>
                <a:schemeClr val="accent3">
                  <a:lumMod val="50000"/>
                </a:schemeClr>
              </a:buClr>
              <a:defRPr/>
            </a:pPr>
            <a:r>
              <a:rPr lang="es-EC" sz="1400" dirty="0">
                <a:solidFill>
                  <a:schemeClr val="tx1"/>
                </a:solidFill>
                <a:latin typeface="Times New Roman" panose="02020603050405020304" pitchFamily="18" charset="0"/>
                <a:cs typeface="Times New Roman" panose="02020603050405020304" pitchFamily="18" charset="0"/>
              </a:rPr>
              <a:t>- SANTOS RODRÍGUEZ MODESTO</a:t>
            </a:r>
          </a:p>
        </p:txBody>
      </p:sp>
      <p:sp>
        <p:nvSpPr>
          <p:cNvPr id="15" name="2 Subtítulo"/>
          <p:cNvSpPr txBox="1">
            <a:spLocks/>
          </p:cNvSpPr>
          <p:nvPr/>
        </p:nvSpPr>
        <p:spPr bwMode="auto">
          <a:xfrm>
            <a:off x="6604000" y="4202113"/>
            <a:ext cx="557618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s-EC" sz="1600" b="1" dirty="0">
                <a:solidFill>
                  <a:schemeClr val="tx1"/>
                </a:solidFill>
                <a:latin typeface="Times New Roman" panose="02020603050405020304" pitchFamily="18" charset="0"/>
                <a:cs typeface="Times New Roman" panose="02020603050405020304" pitchFamily="18" charset="0"/>
              </a:rPr>
              <a:t>DIRECTOR</a:t>
            </a:r>
            <a:r>
              <a:rPr lang="es-EC" sz="1400" b="1" dirty="0">
                <a:solidFill>
                  <a:srgbClr val="A5A5A5">
                    <a:lumMod val="50000"/>
                  </a:srgbClr>
                </a:solidFill>
                <a:latin typeface="Times New Roman" panose="02020603050405020304" pitchFamily="18" charset="0"/>
                <a:cs typeface="Times New Roman" panose="02020603050405020304" pitchFamily="18" charset="0"/>
              </a:rPr>
              <a:t>: </a:t>
            </a:r>
          </a:p>
          <a:p>
            <a:pPr algn="l">
              <a:defRPr/>
            </a:pPr>
            <a:r>
              <a:rPr lang="es-EC" sz="1400" dirty="0">
                <a:solidFill>
                  <a:schemeClr val="tx1"/>
                </a:solidFill>
                <a:latin typeface="Times New Roman" panose="02020603050405020304" pitchFamily="18" charset="0"/>
                <a:cs typeface="Times New Roman" panose="02020603050405020304" pitchFamily="18" charset="0"/>
              </a:rPr>
              <a:t>ING. CANTUÑA ALEJANDRO MAURO VINICIO</a:t>
            </a:r>
            <a:endParaRPr lang="es-EC" sz="2000" dirty="0">
              <a:solidFill>
                <a:schemeClr val="tx1"/>
              </a:solidFill>
              <a:latin typeface="Times New Roman" panose="02020603050405020304" pitchFamily="18" charset="0"/>
              <a:cs typeface="Times New Roman" panose="02020603050405020304" pitchFamily="18" charset="0"/>
            </a:endParaRPr>
          </a:p>
          <a:p>
            <a:pPr algn="l">
              <a:defRPr/>
            </a:pPr>
            <a:endParaRPr lang="es-EC" sz="1400" b="1" dirty="0">
              <a:solidFill>
                <a:srgbClr val="A5A5A5">
                  <a:lumMod val="50000"/>
                </a:srgbClr>
              </a:solidFill>
              <a:latin typeface="Times New Roman" panose="02020603050405020304" pitchFamily="18" charset="0"/>
              <a:cs typeface="Times New Roman" panose="02020603050405020304" pitchFamily="18" charset="0"/>
            </a:endParaRPr>
          </a:p>
        </p:txBody>
      </p:sp>
      <p:sp>
        <p:nvSpPr>
          <p:cNvPr id="20487" name="13 CuadroTexto"/>
          <p:cNvSpPr txBox="1">
            <a:spLocks noChangeArrowheads="1"/>
          </p:cNvSpPr>
          <p:nvPr/>
        </p:nvSpPr>
        <p:spPr bwMode="auto">
          <a:xfrm>
            <a:off x="2051050" y="2395538"/>
            <a:ext cx="8337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ctr" eaLnBrk="1" hangingPunct="1"/>
            <a:r>
              <a:rPr lang="es-EC" altLang="es-EC" sz="1400" dirty="0">
                <a:solidFill>
                  <a:srgbClr val="000000"/>
                </a:solidFill>
                <a:latin typeface="Times New Roman" panose="02020603050405020304" pitchFamily="18" charset="0"/>
                <a:cs typeface="Times New Roman" panose="02020603050405020304" pitchFamily="18" charset="0"/>
              </a:rPr>
              <a:t>TRABAJO DE TITULACIÓN PREVIO A LA OBTENCIÓN DEL TÍTULO DE INGENIERO EN FINANZAS Y AUDITORÍA, CONTADOR PÚBLICO – AUDITOR</a:t>
            </a:r>
          </a:p>
        </p:txBody>
      </p:sp>
      <p:sp>
        <p:nvSpPr>
          <p:cNvPr id="20488" name="2 Subtítulo"/>
          <p:cNvSpPr txBox="1">
            <a:spLocks/>
          </p:cNvSpPr>
          <p:nvPr/>
        </p:nvSpPr>
        <p:spPr bwMode="auto">
          <a:xfrm>
            <a:off x="3375025" y="5130800"/>
            <a:ext cx="50117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a:spcBef>
                <a:spcPct val="20000"/>
              </a:spcBef>
              <a:buFont typeface="Arial" panose="020B0604020202020204" pitchFamily="34" charset="0"/>
              <a:buChar char="–"/>
              <a:defRPr sz="2000">
                <a:solidFill>
                  <a:schemeClr val="tx1"/>
                </a:solidFill>
                <a:latin typeface="Calibri" panose="020F0502020204030204" pitchFamily="34" charset="0"/>
              </a:defRPr>
            </a:lvl4pPr>
            <a:lvl5pPr>
              <a:spcBef>
                <a:spcPct val="20000"/>
              </a:spcBef>
              <a:buFont typeface="Arial" panose="020B0604020202020204" pitchFamily="34" charset="0"/>
              <a:buChar char="»"/>
              <a:defRPr sz="2000">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EC" altLang="es-EC" sz="1400" dirty="0">
                <a:solidFill>
                  <a:srgbClr val="000000"/>
                </a:solidFill>
                <a:latin typeface="Times New Roman" panose="02020603050405020304" pitchFamily="18" charset="0"/>
                <a:cs typeface="Times New Roman" panose="02020603050405020304" pitchFamily="18" charset="0"/>
              </a:rPr>
              <a:t>SANGOLQUÍ – ECUADOR</a:t>
            </a:r>
          </a:p>
          <a:p>
            <a:pPr algn="ctr" eaLnBrk="1" hangingPunct="1">
              <a:buFont typeface="Arial" panose="020B0604020202020204" pitchFamily="34" charset="0"/>
              <a:buNone/>
            </a:pPr>
            <a:r>
              <a:rPr lang="es-EC" altLang="es-EC" sz="1400" dirty="0">
                <a:solidFill>
                  <a:srgbClr val="000000"/>
                </a:solidFill>
                <a:latin typeface="Times New Roman" panose="02020603050405020304" pitchFamily="18" charset="0"/>
                <a:cs typeface="Times New Roman" panose="02020603050405020304" pitchFamily="18" charset="0"/>
              </a:rPr>
              <a:t>2019</a:t>
            </a:r>
          </a:p>
        </p:txBody>
      </p:sp>
      <p:pic>
        <p:nvPicPr>
          <p:cNvPr id="20489" name="Imagen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531"/>
            <a:ext cx="5186363"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62673694-829B-4260-ADCF-CFCB833F247E}"/>
              </a:ext>
            </a:extLst>
          </p:cNvPr>
          <p:cNvGraphicFramePr/>
          <p:nvPr>
            <p:extLst>
              <p:ext uri="{D42A27DB-BD31-4B8C-83A1-F6EECF244321}">
                <p14:modId xmlns:p14="http://schemas.microsoft.com/office/powerpoint/2010/main" val="1619214421"/>
              </p:ext>
            </p:extLst>
          </p:nvPr>
        </p:nvGraphicFramePr>
        <p:xfrm>
          <a:off x="1457234" y="34084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4680176" y="4938999"/>
            <a:ext cx="2116345" cy="1919001"/>
          </a:xfrm>
          <a:prstGeom prst="rect">
            <a:avLst/>
          </a:prstGeom>
        </p:spPr>
      </p:pic>
    </p:spTree>
    <p:extLst>
      <p:ext uri="{BB962C8B-B14F-4D97-AF65-F5344CB8AC3E}">
        <p14:creationId xmlns:p14="http://schemas.microsoft.com/office/powerpoint/2010/main" val="276963639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43C9FEA4-FCE8-4897-8D1A-F7E341618B45}"/>
              </a:ext>
            </a:extLst>
          </p:cNvPr>
          <p:cNvGraphicFramePr/>
          <p:nvPr>
            <p:extLst>
              <p:ext uri="{D42A27DB-BD31-4B8C-83A1-F6EECF244321}">
                <p14:modId xmlns:p14="http://schemas.microsoft.com/office/powerpoint/2010/main" val="1466317689"/>
              </p:ext>
            </p:extLst>
          </p:nvPr>
        </p:nvGraphicFramePr>
        <p:xfrm>
          <a:off x="1182914" y="35390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4246526" y="5203114"/>
            <a:ext cx="2000776" cy="1379567"/>
          </a:xfrm>
          <a:prstGeom prst="rect">
            <a:avLst/>
          </a:prstGeom>
        </p:spPr>
      </p:pic>
    </p:spTree>
    <p:extLst>
      <p:ext uri="{BB962C8B-B14F-4D97-AF65-F5344CB8AC3E}">
        <p14:creationId xmlns:p14="http://schemas.microsoft.com/office/powerpoint/2010/main" val="292104288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21910" y="233998"/>
            <a:ext cx="1998980" cy="442912"/>
          </a:xfrm>
        </p:spPr>
        <p:txBody>
          <a:bodyPr rtlCol="0">
            <a:normAutofit fontScale="90000"/>
          </a:bodyPr>
          <a:lstStyle/>
          <a:p>
            <a:pPr algn="ctr" fontAlgn="auto">
              <a:spcAft>
                <a:spcPts val="0"/>
              </a:spcAft>
              <a:defRPr/>
            </a:pPr>
            <a:r>
              <a:rPr lang="es-EC" sz="2800" b="1" u="sng"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OBJETIVOS</a:t>
            </a:r>
          </a:p>
        </p:txBody>
      </p:sp>
      <p:sp>
        <p:nvSpPr>
          <p:cNvPr id="6" name="Rectángulo: esquinas redondeadas 5">
            <a:extLst>
              <a:ext uri="{FF2B5EF4-FFF2-40B4-BE49-F238E27FC236}">
                <a16:creationId xmlns:a16="http://schemas.microsoft.com/office/drawing/2014/main" id="{260F8B59-DCEB-4CCD-9ED7-61309B0B08D2}"/>
              </a:ext>
            </a:extLst>
          </p:cNvPr>
          <p:cNvSpPr/>
          <p:nvPr/>
        </p:nvSpPr>
        <p:spPr>
          <a:xfrm>
            <a:off x="457200" y="1235750"/>
            <a:ext cx="8881110" cy="192878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s-EC" sz="1600" dirty="0">
                <a:latin typeface="Times New Roman" panose="02020603050405020304" pitchFamily="18" charset="0"/>
                <a:cs typeface="Times New Roman" panose="02020603050405020304" pitchFamily="18" charset="0"/>
              </a:rPr>
              <a:t>Evaluar el impacto de la implementación de un Sistema de Gestión Integrado sobre la calidad, el ambiente y la salud y seguridad ocupacional en compañías nacionales contratistas del Sector Petrolero certificadas en ISO 9001:2008, 14001:2004, 18001:2007, domiciliadas en el sector de Quito, para conocer si influyen positivamente en su gestión, optimización de recursos y consecución de objetivos. </a:t>
            </a:r>
            <a:endParaRPr lang="es-EC" dirty="0"/>
          </a:p>
        </p:txBody>
      </p:sp>
      <p:sp>
        <p:nvSpPr>
          <p:cNvPr id="7" name="Rectángulo 6">
            <a:extLst>
              <a:ext uri="{FF2B5EF4-FFF2-40B4-BE49-F238E27FC236}">
                <a16:creationId xmlns:a16="http://schemas.microsoft.com/office/drawing/2014/main" id="{4B3E9E52-4868-45A4-B17A-C38F60AC6BF7}"/>
              </a:ext>
            </a:extLst>
          </p:cNvPr>
          <p:cNvSpPr/>
          <p:nvPr/>
        </p:nvSpPr>
        <p:spPr>
          <a:xfrm>
            <a:off x="728475" y="835640"/>
            <a:ext cx="1385316" cy="400110"/>
          </a:xfrm>
          <a:prstGeom prst="rect">
            <a:avLst/>
          </a:prstGeom>
          <a:noFill/>
        </p:spPr>
        <p:txBody>
          <a:bodyPr wrap="none" lIns="91440" tIns="45720" rIns="91440" bIns="45720">
            <a:spAutoFit/>
          </a:bodyPr>
          <a:lstStyle/>
          <a:p>
            <a:pPr algn="ctr"/>
            <a:r>
              <a:rPr lang="es-ES" sz="2000" b="0" cap="none" spc="0" dirty="0">
                <a:ln w="0"/>
                <a:solidFill>
                  <a:schemeClr val="tx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GENERAL</a:t>
            </a:r>
          </a:p>
        </p:txBody>
      </p:sp>
      <p:sp>
        <p:nvSpPr>
          <p:cNvPr id="8" name="Rectángulo 7">
            <a:extLst>
              <a:ext uri="{FF2B5EF4-FFF2-40B4-BE49-F238E27FC236}">
                <a16:creationId xmlns:a16="http://schemas.microsoft.com/office/drawing/2014/main" id="{9CD67428-B321-41DD-B918-45F4341090CD}"/>
              </a:ext>
            </a:extLst>
          </p:cNvPr>
          <p:cNvSpPr/>
          <p:nvPr/>
        </p:nvSpPr>
        <p:spPr>
          <a:xfrm>
            <a:off x="457200" y="3164533"/>
            <a:ext cx="1768433" cy="400110"/>
          </a:xfrm>
          <a:prstGeom prst="rect">
            <a:avLst/>
          </a:prstGeom>
          <a:noFill/>
        </p:spPr>
        <p:txBody>
          <a:bodyPr wrap="none" lIns="91440" tIns="45720" rIns="91440" bIns="45720">
            <a:spAutoFit/>
          </a:bodyPr>
          <a:lstStyle/>
          <a:p>
            <a:pPr algn="ctr"/>
            <a:r>
              <a:rPr lang="es-ES" sz="2000" b="0" cap="none" spc="0" dirty="0">
                <a:ln w="0"/>
                <a:solidFill>
                  <a:schemeClr val="tx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ESPECÍFICOS</a:t>
            </a:r>
          </a:p>
        </p:txBody>
      </p:sp>
      <p:sp>
        <p:nvSpPr>
          <p:cNvPr id="12" name="Rectángulo: esquinas redondeadas 11">
            <a:extLst>
              <a:ext uri="{FF2B5EF4-FFF2-40B4-BE49-F238E27FC236}">
                <a16:creationId xmlns:a16="http://schemas.microsoft.com/office/drawing/2014/main" id="{53F13945-930B-4296-8892-B14BB0C23075}"/>
              </a:ext>
            </a:extLst>
          </p:cNvPr>
          <p:cNvSpPr/>
          <p:nvPr/>
        </p:nvSpPr>
        <p:spPr>
          <a:xfrm>
            <a:off x="457200" y="3894655"/>
            <a:ext cx="8881110" cy="1425490"/>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r>
              <a:rPr lang="es-EC" sz="1600" dirty="0">
                <a:latin typeface="Times New Roman" panose="02020603050405020304" pitchFamily="18" charset="0"/>
                <a:cs typeface="Times New Roman" panose="02020603050405020304" pitchFamily="18" charset="0"/>
              </a:rPr>
              <a:t>Evaluar el Sistema de Gestión Integrado mediante el cumplimiento de requerimientos de las normas ISO 9001:2008, ISO 14001:2004 e OHSAS 18001:2007 para identificar oportunidades de mejora que permitan incrementar la gestión de la calidad el ambiente y la salud y seguridad ocupacional.</a:t>
            </a:r>
          </a:p>
          <a:p>
            <a:endParaRPr lang="es-EC" sz="1600" dirty="0">
              <a:latin typeface="Times New Roman" panose="02020603050405020304" pitchFamily="18" charset="0"/>
              <a:cs typeface="Times New Roman" panose="02020603050405020304" pitchFamily="18" charset="0"/>
            </a:endParaRPr>
          </a:p>
        </p:txBody>
      </p:sp>
      <p:sp>
        <p:nvSpPr>
          <p:cNvPr id="13" name="Rectángulo: esquinas redondeadas 12">
            <a:extLst>
              <a:ext uri="{FF2B5EF4-FFF2-40B4-BE49-F238E27FC236}">
                <a16:creationId xmlns:a16="http://schemas.microsoft.com/office/drawing/2014/main" id="{7F5C8EF5-05E2-4FA2-B3C7-DC55FC23EE8B}"/>
              </a:ext>
            </a:extLst>
          </p:cNvPr>
          <p:cNvSpPr/>
          <p:nvPr/>
        </p:nvSpPr>
        <p:spPr>
          <a:xfrm>
            <a:off x="457200" y="5784000"/>
            <a:ext cx="8881110" cy="474940"/>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s-EC" sz="1600" dirty="0">
                <a:latin typeface="Times New Roman" panose="02020603050405020304" pitchFamily="18" charset="0"/>
                <a:cs typeface="Times New Roman" panose="02020603050405020304" pitchFamily="18" charset="0"/>
              </a:rPr>
              <a:t>Ejecutar un diagnóstico del Sistema de Gestión Integral para determinar la optimización recursos.</a:t>
            </a: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DEEA1F7-DD58-4FB1-BAA7-3F935C3636BE}"/>
              </a:ext>
            </a:extLst>
          </p:cNvPr>
          <p:cNvSpPr>
            <a:spLocks noGrp="1"/>
          </p:cNvSpPr>
          <p:nvPr>
            <p:ph type="title"/>
          </p:nvPr>
        </p:nvSpPr>
        <p:spPr>
          <a:xfrm>
            <a:off x="1" y="621030"/>
            <a:ext cx="12192000" cy="636270"/>
          </a:xfrm>
        </p:spPr>
        <p:txBody>
          <a:bodyPr rtlCol="0">
            <a:normAutofit/>
          </a:bodyPr>
          <a:lstStyle/>
          <a:p>
            <a:pPr algn="ctr" fontAlgn="auto">
              <a:spcAft>
                <a:spcPts val="0"/>
              </a:spcAft>
              <a:defRPr/>
            </a:pPr>
            <a:r>
              <a:rPr lang="es-EC" sz="2800" b="1" u="sng"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DETERMINACIÓN DE VARIABLES</a:t>
            </a:r>
          </a:p>
        </p:txBody>
      </p:sp>
      <p:graphicFrame>
        <p:nvGraphicFramePr>
          <p:cNvPr id="5" name="Tabla 4">
            <a:extLst>
              <a:ext uri="{FF2B5EF4-FFF2-40B4-BE49-F238E27FC236}">
                <a16:creationId xmlns:a16="http://schemas.microsoft.com/office/drawing/2014/main" id="{1EDDCDB1-8100-49D9-A2C8-09F0C2A3C762}"/>
              </a:ext>
            </a:extLst>
          </p:cNvPr>
          <p:cNvGraphicFramePr>
            <a:graphicFrameLocks noGrp="1"/>
          </p:cNvGraphicFramePr>
          <p:nvPr>
            <p:extLst>
              <p:ext uri="{D42A27DB-BD31-4B8C-83A1-F6EECF244321}">
                <p14:modId xmlns:p14="http://schemas.microsoft.com/office/powerpoint/2010/main" val="869020582"/>
              </p:ext>
            </p:extLst>
          </p:nvPr>
        </p:nvGraphicFramePr>
        <p:xfrm>
          <a:off x="1165860" y="2119821"/>
          <a:ext cx="8423910" cy="3017775"/>
        </p:xfrm>
        <a:graphic>
          <a:graphicData uri="http://schemas.openxmlformats.org/drawingml/2006/table">
            <a:tbl>
              <a:tblPr firstRow="1" firstCol="1" bandRow="1">
                <a:tableStyleId>{3B4B98B0-60AC-42C2-AFA5-B58CD77FA1E5}</a:tableStyleId>
              </a:tblPr>
              <a:tblGrid>
                <a:gridCol w="4138311">
                  <a:extLst>
                    <a:ext uri="{9D8B030D-6E8A-4147-A177-3AD203B41FA5}">
                      <a16:colId xmlns:a16="http://schemas.microsoft.com/office/drawing/2014/main" val="2757525932"/>
                    </a:ext>
                  </a:extLst>
                </a:gridCol>
                <a:gridCol w="4285599">
                  <a:extLst>
                    <a:ext uri="{9D8B030D-6E8A-4147-A177-3AD203B41FA5}">
                      <a16:colId xmlns:a16="http://schemas.microsoft.com/office/drawing/2014/main" val="93682284"/>
                    </a:ext>
                  </a:extLst>
                </a:gridCol>
              </a:tblGrid>
              <a:tr h="188584">
                <a:tc>
                  <a:txBody>
                    <a:bodyPr/>
                    <a:lstStyle/>
                    <a:p>
                      <a:pPr indent="450215" algn="ctr">
                        <a:lnSpc>
                          <a:spcPct val="200000"/>
                        </a:lnSpc>
                        <a:spcBef>
                          <a:spcPts val="600"/>
                        </a:spcBef>
                        <a:spcAft>
                          <a:spcPts val="0"/>
                        </a:spcAft>
                      </a:pPr>
                      <a:r>
                        <a:rPr lang="es-EC" sz="1800" dirty="0">
                          <a:effectLst/>
                        </a:rPr>
                        <a:t>DEPENDIENTES</a:t>
                      </a:r>
                      <a:endPar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373" marR="62373" marT="0" marB="0" anchor="ctr"/>
                </a:tc>
                <a:tc>
                  <a:txBody>
                    <a:bodyPr/>
                    <a:lstStyle/>
                    <a:p>
                      <a:pPr indent="450215" algn="ctr">
                        <a:lnSpc>
                          <a:spcPct val="200000"/>
                        </a:lnSpc>
                        <a:spcBef>
                          <a:spcPts val="600"/>
                        </a:spcBef>
                        <a:spcAft>
                          <a:spcPts val="0"/>
                        </a:spcAft>
                      </a:pPr>
                      <a:r>
                        <a:rPr lang="es-EC" sz="1800" dirty="0">
                          <a:effectLst/>
                        </a:rPr>
                        <a:t>INDEPENDIENTES</a:t>
                      </a:r>
                      <a:endPar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373" marR="62373" marT="0" marB="0" anchor="ctr"/>
                </a:tc>
                <a:extLst>
                  <a:ext uri="{0D108BD9-81ED-4DB2-BD59-A6C34878D82A}">
                    <a16:rowId xmlns:a16="http://schemas.microsoft.com/office/drawing/2014/main" val="818331748"/>
                  </a:ext>
                </a:extLst>
              </a:tr>
              <a:tr h="2389325">
                <a:tc>
                  <a:txBody>
                    <a:bodyPr/>
                    <a:lstStyle/>
                    <a:p>
                      <a:pPr marL="342900" lvl="0" indent="-342900" algn="l">
                        <a:lnSpc>
                          <a:spcPct val="115000"/>
                        </a:lnSpc>
                        <a:spcBef>
                          <a:spcPts val="600"/>
                        </a:spcBef>
                        <a:spcAft>
                          <a:spcPts val="1000"/>
                        </a:spcAft>
                        <a:buFont typeface="Symbol" panose="05050102010706020507" pitchFamily="18" charset="2"/>
                        <a:buChar char=""/>
                      </a:pPr>
                      <a:r>
                        <a:rPr lang="es-EC" sz="1400" b="0" dirty="0">
                          <a:effectLst/>
                          <a:latin typeface="Times New Roman" panose="02020603050405020304" pitchFamily="18" charset="0"/>
                          <a:cs typeface="Times New Roman" panose="02020603050405020304" pitchFamily="18" charset="0"/>
                        </a:rPr>
                        <a:t>Nivel de cumplimiento de Calidad</a:t>
                      </a:r>
                    </a:p>
                    <a:p>
                      <a:pPr marL="342900" lvl="0" indent="-342900" algn="l">
                        <a:lnSpc>
                          <a:spcPct val="115000"/>
                        </a:lnSpc>
                        <a:spcBef>
                          <a:spcPts val="600"/>
                        </a:spcBef>
                        <a:spcAft>
                          <a:spcPts val="1000"/>
                        </a:spcAft>
                        <a:buFont typeface="Symbol" panose="05050102010706020507" pitchFamily="18" charset="2"/>
                        <a:buChar char=""/>
                      </a:pPr>
                      <a:r>
                        <a:rPr lang="es-EC" sz="1400" b="0" dirty="0">
                          <a:effectLst/>
                          <a:latin typeface="Times New Roman" panose="02020603050405020304" pitchFamily="18" charset="0"/>
                          <a:cs typeface="Times New Roman" panose="02020603050405020304" pitchFamily="18" charset="0"/>
                        </a:rPr>
                        <a:t>Nivel de cumplimiento de Ambiente</a:t>
                      </a:r>
                    </a:p>
                    <a:p>
                      <a:pPr marL="342900" lvl="0" indent="-342900" algn="l">
                        <a:lnSpc>
                          <a:spcPct val="115000"/>
                        </a:lnSpc>
                        <a:spcBef>
                          <a:spcPts val="600"/>
                        </a:spcBef>
                        <a:spcAft>
                          <a:spcPts val="1000"/>
                        </a:spcAft>
                        <a:buFont typeface="Symbol" panose="05050102010706020507" pitchFamily="18" charset="2"/>
                        <a:buChar char=""/>
                      </a:pPr>
                      <a:r>
                        <a:rPr lang="es-EC" sz="1400" b="0" dirty="0">
                          <a:effectLst/>
                          <a:latin typeface="Times New Roman" panose="02020603050405020304" pitchFamily="18" charset="0"/>
                          <a:cs typeface="Times New Roman" panose="02020603050405020304" pitchFamily="18" charset="0"/>
                        </a:rPr>
                        <a:t>Nivel de cumplimiento de Salud y Seguridad Ocupacional.</a:t>
                      </a:r>
                    </a:p>
                    <a:p>
                      <a:pPr marL="342900" lvl="0" indent="-342900" algn="l">
                        <a:lnSpc>
                          <a:spcPct val="115000"/>
                        </a:lnSpc>
                        <a:spcBef>
                          <a:spcPts val="600"/>
                        </a:spcBef>
                        <a:spcAft>
                          <a:spcPts val="1000"/>
                        </a:spcAft>
                        <a:buFont typeface="Symbol" panose="05050102010706020507" pitchFamily="18" charset="2"/>
                        <a:buChar char=""/>
                      </a:pPr>
                      <a:r>
                        <a:rPr lang="es-EC" sz="1400" b="0" dirty="0">
                          <a:effectLst/>
                          <a:latin typeface="Times New Roman" panose="02020603050405020304" pitchFamily="18" charset="0"/>
                          <a:cs typeface="Times New Roman" panose="02020603050405020304" pitchFamily="18" charset="0"/>
                        </a:rPr>
                        <a:t>Optimización de recursos por gestión de procesos (Calidad, Ambiente y SSO).</a:t>
                      </a:r>
                      <a:endParaRPr lang="es-EC"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373" marR="62373" marT="0" marB="0"/>
                </a:tc>
                <a:tc>
                  <a:txBody>
                    <a:bodyPr/>
                    <a:lstStyle/>
                    <a:p>
                      <a:pPr marL="342900" lvl="0" indent="-342900" algn="l">
                        <a:lnSpc>
                          <a:spcPct val="115000"/>
                        </a:lnSpc>
                        <a:spcBef>
                          <a:spcPts val="600"/>
                        </a:spcBef>
                        <a:spcAft>
                          <a:spcPts val="1000"/>
                        </a:spcAft>
                        <a:buFont typeface="Symbol" panose="05050102010706020507" pitchFamily="18" charset="2"/>
                        <a:buChar char=""/>
                      </a:pPr>
                      <a:r>
                        <a:rPr lang="es-EC" sz="1400" b="0" dirty="0">
                          <a:effectLst/>
                          <a:latin typeface="Times New Roman" panose="02020603050405020304" pitchFamily="18" charset="0"/>
                          <a:cs typeface="Times New Roman" panose="02020603050405020304" pitchFamily="18" charset="0"/>
                        </a:rPr>
                        <a:t>Requerimientos normas: ISO 9001:2008, ISO 14001:2004, OHSAS 18001:2007</a:t>
                      </a:r>
                    </a:p>
                    <a:p>
                      <a:pPr marL="342900" lvl="0" indent="-342900" algn="l">
                        <a:lnSpc>
                          <a:spcPct val="115000"/>
                        </a:lnSpc>
                        <a:spcBef>
                          <a:spcPts val="600"/>
                        </a:spcBef>
                        <a:spcAft>
                          <a:spcPts val="1000"/>
                        </a:spcAft>
                        <a:buFont typeface="Symbol" panose="05050102010706020507" pitchFamily="18" charset="2"/>
                        <a:buChar char=""/>
                      </a:pPr>
                      <a:r>
                        <a:rPr lang="es-EC" sz="1400" b="0" dirty="0">
                          <a:effectLst/>
                          <a:latin typeface="Times New Roman" panose="02020603050405020304" pitchFamily="18" charset="0"/>
                          <a:cs typeface="Times New Roman" panose="02020603050405020304" pitchFamily="18" charset="0"/>
                        </a:rPr>
                        <a:t>Requerimientos de Petroamazonas en Calidad, Ambiente y Seguridad</a:t>
                      </a:r>
                    </a:p>
                    <a:p>
                      <a:pPr marL="342900" lvl="0" indent="-342900" algn="l">
                        <a:lnSpc>
                          <a:spcPct val="115000"/>
                        </a:lnSpc>
                        <a:spcBef>
                          <a:spcPts val="600"/>
                        </a:spcBef>
                        <a:spcAft>
                          <a:spcPts val="1000"/>
                        </a:spcAft>
                        <a:buFont typeface="Symbol" panose="05050102010706020507" pitchFamily="18" charset="2"/>
                        <a:buChar char=""/>
                      </a:pPr>
                      <a:r>
                        <a:rPr lang="es-EC" sz="1400" b="0" dirty="0">
                          <a:effectLst/>
                          <a:latin typeface="Times New Roman" panose="02020603050405020304" pitchFamily="18" charset="0"/>
                          <a:cs typeface="Times New Roman" panose="02020603050405020304" pitchFamily="18" charset="0"/>
                        </a:rPr>
                        <a:t>Requerimientos de Ministerio de Ambiente en relación a la Gestión Ambiental.</a:t>
                      </a:r>
                    </a:p>
                    <a:p>
                      <a:pPr marL="342900" lvl="0" indent="-342900" algn="l">
                        <a:lnSpc>
                          <a:spcPct val="115000"/>
                        </a:lnSpc>
                        <a:spcBef>
                          <a:spcPts val="600"/>
                        </a:spcBef>
                        <a:spcAft>
                          <a:spcPts val="1000"/>
                        </a:spcAft>
                        <a:buFont typeface="Symbol" panose="05050102010706020507" pitchFamily="18" charset="2"/>
                        <a:buChar char=""/>
                      </a:pPr>
                      <a:r>
                        <a:rPr lang="es-EC" sz="1400" b="0" dirty="0">
                          <a:effectLst/>
                          <a:latin typeface="Times New Roman" panose="02020603050405020304" pitchFamily="18" charset="0"/>
                          <a:cs typeface="Times New Roman" panose="02020603050405020304" pitchFamily="18" charset="0"/>
                        </a:rPr>
                        <a:t>Requerimientos del Ministerio de Trabajo en relación a Seguridad y Salud en el Trabajo.</a:t>
                      </a:r>
                      <a:endParaRPr lang="es-EC"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373" marR="62373" marT="0" marB="0"/>
                </a:tc>
                <a:extLst>
                  <a:ext uri="{0D108BD9-81ED-4DB2-BD59-A6C34878D82A}">
                    <a16:rowId xmlns:a16="http://schemas.microsoft.com/office/drawing/2014/main" val="1650773977"/>
                  </a:ext>
                </a:extLst>
              </a:tr>
            </a:tbl>
          </a:graphicData>
        </a:graphic>
      </p:graphicFrame>
    </p:spTree>
    <p:extLst>
      <p:ext uri="{BB962C8B-B14F-4D97-AF65-F5344CB8AC3E}">
        <p14:creationId xmlns:p14="http://schemas.microsoft.com/office/powerpoint/2010/main" val="115046562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0518" y="431074"/>
            <a:ext cx="3017837" cy="630237"/>
          </a:xfrm>
        </p:spPr>
        <p:txBody>
          <a:bodyPr rtlCol="0">
            <a:normAutofit/>
          </a:bodyPr>
          <a:lstStyle/>
          <a:p>
            <a:pPr fontAlgn="auto">
              <a:spcAft>
                <a:spcPts val="0"/>
              </a:spcAft>
              <a:defRPr/>
            </a:pPr>
            <a:r>
              <a:rPr lang="es-EC" sz="2500" b="1" u="sng"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HIPÓTESIS</a:t>
            </a:r>
          </a:p>
        </p:txBody>
      </p:sp>
      <p:sp>
        <p:nvSpPr>
          <p:cNvPr id="3" name="Marcador de contenido 2"/>
          <p:cNvSpPr>
            <a:spLocks noGrp="1"/>
          </p:cNvSpPr>
          <p:nvPr>
            <p:ph idx="1"/>
          </p:nvPr>
        </p:nvSpPr>
        <p:spPr>
          <a:xfrm>
            <a:off x="2140527" y="941388"/>
            <a:ext cx="7342909" cy="1677121"/>
          </a:xfrm>
        </p:spPr>
        <p:style>
          <a:lnRef idx="2">
            <a:schemeClr val="accent2"/>
          </a:lnRef>
          <a:fillRef idx="1">
            <a:schemeClr val="lt1"/>
          </a:fillRef>
          <a:effectRef idx="0">
            <a:schemeClr val="accent2"/>
          </a:effectRef>
          <a:fontRef idx="minor">
            <a:schemeClr val="dk1"/>
          </a:fontRef>
        </p:style>
        <p:txBody>
          <a:bodyPr rtlCol="0">
            <a:normAutofit fontScale="92500" lnSpcReduction="10000"/>
          </a:bodyPr>
          <a:lstStyle/>
          <a:p>
            <a:pPr marL="0" indent="0" algn="just">
              <a:lnSpc>
                <a:spcPct val="120000"/>
              </a:lnSpc>
              <a:buNone/>
              <a:defRPr/>
            </a:pPr>
            <a:r>
              <a:rPr lang="es-EC" dirty="0">
                <a:latin typeface="Times New Roman" panose="02020603050405020304" pitchFamily="18" charset="0"/>
                <a:cs typeface="Times New Roman" panose="02020603050405020304" pitchFamily="18" charset="0"/>
              </a:rPr>
              <a:t>La implementación de un Sistema de Gestión Integrado (ISO 9001:2008, ISO 14001:2004, ISO 18001:2007) en compañías nacionales de prestación de servicios en el sector petrolero domiciliadas en el sector de Quito, impactará en la gestión y optimización de recursos de la calidad, ambiente y salud y seguridad ocupacional?</a:t>
            </a:r>
          </a:p>
          <a:p>
            <a:pPr marL="0" indent="0" algn="just" fontAlgn="auto">
              <a:lnSpc>
                <a:spcPct val="120000"/>
              </a:lnSpc>
              <a:spcAft>
                <a:spcPts val="0"/>
              </a:spcAft>
              <a:buFont typeface="Wingdings 3" charset="2"/>
              <a:buNone/>
              <a:defRPr/>
            </a:pPr>
            <a:r>
              <a:rPr lang="es-EC" dirty="0">
                <a:latin typeface="Times New Roman" panose="02020603050405020304" pitchFamily="18" charset="0"/>
                <a:cs typeface="Times New Roman" panose="02020603050405020304" pitchFamily="18" charset="0"/>
              </a:rPr>
              <a:t> Para el proyecto de investigación, la hipótesis seria: </a:t>
            </a:r>
          </a:p>
        </p:txBody>
      </p:sp>
      <p:graphicFrame>
        <p:nvGraphicFramePr>
          <p:cNvPr id="4" name="Diagrama 3"/>
          <p:cNvGraphicFramePr/>
          <p:nvPr>
            <p:extLst>
              <p:ext uri="{D42A27DB-BD31-4B8C-83A1-F6EECF244321}">
                <p14:modId xmlns:p14="http://schemas.microsoft.com/office/powerpoint/2010/main" val="1039676285"/>
              </p:ext>
            </p:extLst>
          </p:nvPr>
        </p:nvGraphicFramePr>
        <p:xfrm>
          <a:off x="920205" y="2769326"/>
          <a:ext cx="10457543"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áfico 5" descr="Cuaderno de estrategias">
            <a:extLst>
              <a:ext uri="{FF2B5EF4-FFF2-40B4-BE49-F238E27FC236}">
                <a16:creationId xmlns:a16="http://schemas.microsoft.com/office/drawing/2014/main" id="{78FFBB5F-251A-4D20-8F5D-AD9437669A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2469" y="1704975"/>
            <a:ext cx="1527175" cy="1527175"/>
          </a:xfrm>
          <a:prstGeom prst="rect">
            <a:avLst/>
          </a:prstGeom>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6EB5731-809D-4F35-969E-E2FC3CF8FBCA}"/>
              </a:ext>
            </a:extLst>
          </p:cNvPr>
          <p:cNvSpPr/>
          <p:nvPr/>
        </p:nvSpPr>
        <p:spPr>
          <a:xfrm>
            <a:off x="2448206" y="505489"/>
            <a:ext cx="6301900"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C" sz="7200" b="1" dirty="0">
                <a:ln/>
                <a:solidFill>
                  <a:schemeClr val="accent2">
                    <a:lumMod val="50000"/>
                  </a:schemeClr>
                </a:solidFill>
                <a:latin typeface="Times New Roman" panose="02020603050405020304" pitchFamily="18" charset="0"/>
                <a:cs typeface="Times New Roman" panose="02020603050405020304" pitchFamily="18" charset="0"/>
              </a:rPr>
              <a:t>CAPÍTULO II</a:t>
            </a:r>
            <a:endParaRPr lang="es-ES" sz="7200" b="1" dirty="0">
              <a:ln/>
              <a:solidFill>
                <a:schemeClr val="accent2">
                  <a:lumMod val="50000"/>
                </a:schemeClr>
              </a:solidFill>
            </a:endParaRPr>
          </a:p>
        </p:txBody>
      </p:sp>
      <p:sp>
        <p:nvSpPr>
          <p:cNvPr id="7" name="Rectángulo 6">
            <a:extLst>
              <a:ext uri="{FF2B5EF4-FFF2-40B4-BE49-F238E27FC236}">
                <a16:creationId xmlns:a16="http://schemas.microsoft.com/office/drawing/2014/main" id="{F5E34F20-8C25-43D1-BED3-EF33F41C812B}"/>
              </a:ext>
            </a:extLst>
          </p:cNvPr>
          <p:cNvSpPr/>
          <p:nvPr/>
        </p:nvSpPr>
        <p:spPr>
          <a:xfrm>
            <a:off x="1266092" y="2782669"/>
            <a:ext cx="8595360" cy="2123658"/>
          </a:xfrm>
          <a:prstGeom prst="rect">
            <a:avLst/>
          </a:prstGeom>
          <a:noFill/>
        </p:spPr>
        <p:txBody>
          <a:bodyPr wrap="square" lIns="91440" tIns="45720" rIns="91440" bIns="45720" anchor="ctr" anchorCtr="0">
            <a:spAutoFit/>
            <a:scene3d>
              <a:camera prst="orthographicFront"/>
              <a:lightRig rig="soft" dir="t">
                <a:rot lat="0" lon="0" rev="15600000"/>
              </a:lightRig>
            </a:scene3d>
            <a:sp3d extrusionH="57150" prstMaterial="softEdge">
              <a:bevelT w="25400" h="38100"/>
            </a:sp3d>
          </a:bodyPr>
          <a:lstStyle/>
          <a:p>
            <a:pPr algn="ctr"/>
            <a:r>
              <a:rPr lang="es-EC" sz="6600" b="1" dirty="0">
                <a:solidFill>
                  <a:schemeClr val="accent2">
                    <a:lumMod val="50000"/>
                  </a:schemeClr>
                </a:solidFill>
                <a:latin typeface="Times New Roman" panose="02020603050405020304" pitchFamily="18" charset="0"/>
                <a:cs typeface="Times New Roman" panose="02020603050405020304" pitchFamily="18" charset="0"/>
              </a:rPr>
              <a:t>FUNDAMENTACIÓN</a:t>
            </a:r>
            <a:endParaRPr lang="es-EC" sz="6600" dirty="0">
              <a:solidFill>
                <a:schemeClr val="accent2">
                  <a:lumMod val="50000"/>
                </a:schemeClr>
              </a:solidFill>
            </a:endParaRPr>
          </a:p>
          <a:p>
            <a:pPr lvl="0" algn="ctr"/>
            <a:r>
              <a:rPr lang="es-EC" sz="6600" b="1" dirty="0">
                <a:solidFill>
                  <a:schemeClr val="accent2">
                    <a:lumMod val="50000"/>
                  </a:schemeClr>
                </a:solidFill>
                <a:latin typeface="Times New Roman" panose="02020603050405020304" pitchFamily="18" charset="0"/>
                <a:cs typeface="Times New Roman" panose="02020603050405020304" pitchFamily="18" charset="0"/>
              </a:rPr>
              <a:t>TEÓRICA</a:t>
            </a:r>
            <a:endParaRPr lang="es-EC" sz="6600" dirty="0">
              <a:solidFill>
                <a:schemeClr val="accent2">
                  <a:lumMod val="50000"/>
                </a:schemeClr>
              </a:solidFill>
            </a:endParaRPr>
          </a:p>
        </p:txBody>
      </p:sp>
    </p:spTree>
    <p:extLst>
      <p:ext uri="{BB962C8B-B14F-4D97-AF65-F5344CB8AC3E}">
        <p14:creationId xmlns:p14="http://schemas.microsoft.com/office/powerpoint/2010/main" val="22581072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144D445-F407-40A5-B52D-63BDEC88AD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5145"/>
            <a:ext cx="2327105" cy="2327105"/>
          </a:xfrm>
          <a:prstGeom prst="rect">
            <a:avLst/>
          </a:prstGeom>
        </p:spPr>
      </p:pic>
      <p:sp>
        <p:nvSpPr>
          <p:cNvPr id="4" name="Rectángulo 3">
            <a:extLst>
              <a:ext uri="{FF2B5EF4-FFF2-40B4-BE49-F238E27FC236}">
                <a16:creationId xmlns:a16="http://schemas.microsoft.com/office/drawing/2014/main" id="{689AF94F-78BD-434A-9B67-B195173851D7}"/>
              </a:ext>
            </a:extLst>
          </p:cNvPr>
          <p:cNvSpPr/>
          <p:nvPr/>
        </p:nvSpPr>
        <p:spPr>
          <a:xfrm>
            <a:off x="2009144" y="196150"/>
            <a:ext cx="7245252" cy="830997"/>
          </a:xfrm>
          <a:prstGeom prst="rect">
            <a:avLst/>
          </a:prstGeom>
          <a:noFill/>
        </p:spPr>
        <p:txBody>
          <a:bodyPr wrap="none" lIns="91440" tIns="45720" rIns="91440" bIns="45720">
            <a:spAutoFit/>
          </a:bodyPr>
          <a:lstStyle/>
          <a:p>
            <a:pPr algn="ctr"/>
            <a:r>
              <a:rPr lang="es-ES" sz="480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TEORÍA DE LA CALIDAD</a:t>
            </a:r>
          </a:p>
        </p:txBody>
      </p:sp>
      <p:pic>
        <p:nvPicPr>
          <p:cNvPr id="6" name="Imagen 5" descr="Imagen que contiene hombre, persona, traje, corbata&#10;&#10;Descripción generada automáticamente">
            <a:extLst>
              <a:ext uri="{FF2B5EF4-FFF2-40B4-BE49-F238E27FC236}">
                <a16:creationId xmlns:a16="http://schemas.microsoft.com/office/drawing/2014/main" id="{BD82BCAE-505F-4E21-A539-00D89E51A5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6925" y="1145860"/>
            <a:ext cx="2491007" cy="1581171"/>
          </a:xfrm>
          <a:prstGeom prst="rect">
            <a:avLst/>
          </a:prstGeom>
        </p:spPr>
      </p:pic>
      <p:sp>
        <p:nvSpPr>
          <p:cNvPr id="7" name="Flecha: a la derecha 6">
            <a:extLst>
              <a:ext uri="{FF2B5EF4-FFF2-40B4-BE49-F238E27FC236}">
                <a16:creationId xmlns:a16="http://schemas.microsoft.com/office/drawing/2014/main" id="{8CF334CD-4B26-43A4-BA06-A7A68985C107}"/>
              </a:ext>
            </a:extLst>
          </p:cNvPr>
          <p:cNvSpPr/>
          <p:nvPr/>
        </p:nvSpPr>
        <p:spPr>
          <a:xfrm>
            <a:off x="4768948" y="1744396"/>
            <a:ext cx="717452" cy="358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Imagen 10" descr="Imagen que contiene hombre, persona, ropa, corbata&#10;&#10;Descripción generada automáticamente">
            <a:extLst>
              <a:ext uri="{FF2B5EF4-FFF2-40B4-BE49-F238E27FC236}">
                <a16:creationId xmlns:a16="http://schemas.microsoft.com/office/drawing/2014/main" id="{58047BCA-5885-42BA-8DEC-40C66917EB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6925" y="3021040"/>
            <a:ext cx="2491007" cy="1207761"/>
          </a:xfrm>
          <a:prstGeom prst="rect">
            <a:avLst/>
          </a:prstGeom>
        </p:spPr>
      </p:pic>
      <p:sp>
        <p:nvSpPr>
          <p:cNvPr id="12" name="Flecha: a la derecha 11">
            <a:extLst>
              <a:ext uri="{FF2B5EF4-FFF2-40B4-BE49-F238E27FC236}">
                <a16:creationId xmlns:a16="http://schemas.microsoft.com/office/drawing/2014/main" id="{2DA3B1F8-7399-4ED9-8830-AA208DEAD233}"/>
              </a:ext>
            </a:extLst>
          </p:cNvPr>
          <p:cNvSpPr/>
          <p:nvPr/>
        </p:nvSpPr>
        <p:spPr>
          <a:xfrm>
            <a:off x="4768948" y="3344596"/>
            <a:ext cx="717452" cy="358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7" name="Imagen 16" descr="Imagen que contiene persona, traje, hombre, señal&#10;&#10;Descripción generada automáticamente">
            <a:extLst>
              <a:ext uri="{FF2B5EF4-FFF2-40B4-BE49-F238E27FC236}">
                <a16:creationId xmlns:a16="http://schemas.microsoft.com/office/drawing/2014/main" id="{D45E3DFB-E84E-486A-93B7-308AF17E6E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6924" y="4542906"/>
            <a:ext cx="2491007" cy="1730766"/>
          </a:xfrm>
          <a:prstGeom prst="rect">
            <a:avLst/>
          </a:prstGeom>
        </p:spPr>
      </p:pic>
      <p:sp>
        <p:nvSpPr>
          <p:cNvPr id="18" name="Flecha: a la derecha 17">
            <a:extLst>
              <a:ext uri="{FF2B5EF4-FFF2-40B4-BE49-F238E27FC236}">
                <a16:creationId xmlns:a16="http://schemas.microsoft.com/office/drawing/2014/main" id="{B09048D5-90FD-4CED-AF82-7F5668AF17D4}"/>
              </a:ext>
            </a:extLst>
          </p:cNvPr>
          <p:cNvSpPr/>
          <p:nvPr/>
        </p:nvSpPr>
        <p:spPr>
          <a:xfrm>
            <a:off x="4768948" y="5271871"/>
            <a:ext cx="717452" cy="358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Imagen 4">
            <a:extLst>
              <a:ext uri="{FF2B5EF4-FFF2-40B4-BE49-F238E27FC236}">
                <a16:creationId xmlns:a16="http://schemas.microsoft.com/office/drawing/2014/main" id="{BFD5FD4E-ACEF-446F-80B4-DEC9FA7619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6157" y="1322595"/>
            <a:ext cx="1729310" cy="1456944"/>
          </a:xfrm>
          <a:prstGeom prst="rect">
            <a:avLst/>
          </a:prstGeom>
        </p:spPr>
      </p:pic>
      <p:pic>
        <p:nvPicPr>
          <p:cNvPr id="10" name="Imagen 9">
            <a:extLst>
              <a:ext uri="{FF2B5EF4-FFF2-40B4-BE49-F238E27FC236}">
                <a16:creationId xmlns:a16="http://schemas.microsoft.com/office/drawing/2014/main" id="{46B3A229-8F39-45EA-8A25-E3A233DBF2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26159" y="2912404"/>
            <a:ext cx="1607911" cy="1581837"/>
          </a:xfrm>
          <a:prstGeom prst="rect">
            <a:avLst/>
          </a:prstGeom>
        </p:spPr>
      </p:pic>
      <p:pic>
        <p:nvPicPr>
          <p:cNvPr id="15" name="Imagen 14">
            <a:extLst>
              <a:ext uri="{FF2B5EF4-FFF2-40B4-BE49-F238E27FC236}">
                <a16:creationId xmlns:a16="http://schemas.microsoft.com/office/drawing/2014/main" id="{210F7CD0-4476-4528-976F-2F32337D80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5944" y="4933777"/>
            <a:ext cx="2046035" cy="1456945"/>
          </a:xfrm>
          <a:prstGeom prst="rect">
            <a:avLst/>
          </a:prstGeom>
        </p:spPr>
      </p:pic>
    </p:spTree>
    <p:extLst>
      <p:ext uri="{BB962C8B-B14F-4D97-AF65-F5344CB8AC3E}">
        <p14:creationId xmlns:p14="http://schemas.microsoft.com/office/powerpoint/2010/main" val="83413797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descr="Imagen que contiene juguete, LEGO&#10;&#10;Descripción generada automáticamente">
            <a:extLst>
              <a:ext uri="{FF2B5EF4-FFF2-40B4-BE49-F238E27FC236}">
                <a16:creationId xmlns:a16="http://schemas.microsoft.com/office/drawing/2014/main" id="{1770D7E2-0A3E-4698-84B8-198BC0B710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4718" y="1823823"/>
            <a:ext cx="2367282" cy="2670026"/>
          </a:xfrm>
          <a:prstGeom prst="rect">
            <a:avLst/>
          </a:prstGeom>
        </p:spPr>
      </p:pic>
      <p:pic>
        <p:nvPicPr>
          <p:cNvPr id="19" name="Imagen 18" descr="Imagen que contiene interior&#10;&#10;Descripción generada automáticamente">
            <a:extLst>
              <a:ext uri="{FF2B5EF4-FFF2-40B4-BE49-F238E27FC236}">
                <a16:creationId xmlns:a16="http://schemas.microsoft.com/office/drawing/2014/main" id="{B71A8201-3CEA-4AF9-B513-ECD53DAFE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2" y="1996285"/>
            <a:ext cx="2202873" cy="2583873"/>
          </a:xfrm>
          <a:prstGeom prst="rect">
            <a:avLst/>
          </a:prstGeom>
        </p:spPr>
      </p:pic>
      <p:pic>
        <p:nvPicPr>
          <p:cNvPr id="6" name="Imagen 5" descr="Imagen que contiene botella&#10;&#10;Descripción generada automáticamente">
            <a:extLst>
              <a:ext uri="{FF2B5EF4-FFF2-40B4-BE49-F238E27FC236}">
                <a16:creationId xmlns:a16="http://schemas.microsoft.com/office/drawing/2014/main" id="{9D170AF3-006D-4775-AF11-D9F1F1C741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4412" y="2528887"/>
            <a:ext cx="2543175" cy="1800225"/>
          </a:xfrm>
          <a:prstGeom prst="rect">
            <a:avLst/>
          </a:prstGeom>
        </p:spPr>
      </p:pic>
      <p:graphicFrame>
        <p:nvGraphicFramePr>
          <p:cNvPr id="7" name="Diagrama 6">
            <a:extLst>
              <a:ext uri="{FF2B5EF4-FFF2-40B4-BE49-F238E27FC236}">
                <a16:creationId xmlns:a16="http://schemas.microsoft.com/office/drawing/2014/main" id="{54B36536-A42F-48E0-AE64-649DC12E2896}"/>
              </a:ext>
            </a:extLst>
          </p:cNvPr>
          <p:cNvGraphicFramePr/>
          <p:nvPr>
            <p:extLst>
              <p:ext uri="{D42A27DB-BD31-4B8C-83A1-F6EECF244321}">
                <p14:modId xmlns:p14="http://schemas.microsoft.com/office/powerpoint/2010/main" val="3254775753"/>
              </p:ext>
            </p:extLst>
          </p:nvPr>
        </p:nvGraphicFramePr>
        <p:xfrm>
          <a:off x="955964" y="131618"/>
          <a:ext cx="9204036" cy="60544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Rectángulo 10">
            <a:extLst>
              <a:ext uri="{FF2B5EF4-FFF2-40B4-BE49-F238E27FC236}">
                <a16:creationId xmlns:a16="http://schemas.microsoft.com/office/drawing/2014/main" id="{E3F578D0-DD2B-44ED-B58E-59DCFCDB152D}"/>
              </a:ext>
            </a:extLst>
          </p:cNvPr>
          <p:cNvSpPr/>
          <p:nvPr/>
        </p:nvSpPr>
        <p:spPr>
          <a:xfrm>
            <a:off x="802707" y="5490516"/>
            <a:ext cx="3007294" cy="646331"/>
          </a:xfrm>
          <a:prstGeom prst="rect">
            <a:avLst/>
          </a:prstGeom>
          <a:noFill/>
        </p:spPr>
        <p:txBody>
          <a:bodyPr wrap="square" lIns="91440" tIns="45720" rIns="91440" bIns="45720">
            <a:spAutoFit/>
          </a:bodyPr>
          <a:lstStyle/>
          <a:p>
            <a:pPr algn="ctr"/>
            <a:r>
              <a:rPr lang="es-E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Requisitos</a:t>
            </a:r>
          </a:p>
        </p:txBody>
      </p:sp>
      <p:sp>
        <p:nvSpPr>
          <p:cNvPr id="12" name="Rectángulo 11">
            <a:extLst>
              <a:ext uri="{FF2B5EF4-FFF2-40B4-BE49-F238E27FC236}">
                <a16:creationId xmlns:a16="http://schemas.microsoft.com/office/drawing/2014/main" id="{49DF939B-2274-4224-8DA6-A385C0B04032}"/>
              </a:ext>
            </a:extLst>
          </p:cNvPr>
          <p:cNvSpPr/>
          <p:nvPr/>
        </p:nvSpPr>
        <p:spPr>
          <a:xfrm>
            <a:off x="2032000" y="1323109"/>
            <a:ext cx="714811" cy="3930226"/>
          </a:xfrm>
          <a:prstGeom prst="rect">
            <a:avLst/>
          </a:prstGeom>
        </p:spPr>
        <p:style>
          <a:lnRef idx="1">
            <a:schemeClr val="accent2"/>
          </a:lnRef>
          <a:fillRef idx="2">
            <a:schemeClr val="accent2"/>
          </a:fillRef>
          <a:effectRef idx="1">
            <a:schemeClr val="accent2"/>
          </a:effectRef>
          <a:fontRef idx="minor">
            <a:schemeClr val="dk1"/>
          </a:fontRef>
        </p:style>
        <p:txBody>
          <a:bodyPr vert="wordArtVert" wrap="square" lIns="91440" tIns="45720" rIns="91440" bIns="45720">
            <a:spAutoFit/>
          </a:bodyPr>
          <a:lstStyle/>
          <a:p>
            <a:pPr algn="ctr"/>
            <a:r>
              <a:rPr lang="es-ES" sz="3200" b="0" cap="none" spc="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CLIENTE</a:t>
            </a:r>
          </a:p>
        </p:txBody>
      </p:sp>
      <p:sp>
        <p:nvSpPr>
          <p:cNvPr id="13" name="Rectángulo 12">
            <a:extLst>
              <a:ext uri="{FF2B5EF4-FFF2-40B4-BE49-F238E27FC236}">
                <a16:creationId xmlns:a16="http://schemas.microsoft.com/office/drawing/2014/main" id="{EF17F4EB-7835-44A5-9CBA-AA6FFF7BF3B0}"/>
              </a:ext>
            </a:extLst>
          </p:cNvPr>
          <p:cNvSpPr/>
          <p:nvPr/>
        </p:nvSpPr>
        <p:spPr>
          <a:xfrm>
            <a:off x="9109907" y="1253836"/>
            <a:ext cx="714811" cy="3930226"/>
          </a:xfrm>
          <a:prstGeom prst="rect">
            <a:avLst/>
          </a:prstGeom>
        </p:spPr>
        <p:style>
          <a:lnRef idx="1">
            <a:schemeClr val="accent2"/>
          </a:lnRef>
          <a:fillRef idx="2">
            <a:schemeClr val="accent2"/>
          </a:fillRef>
          <a:effectRef idx="1">
            <a:schemeClr val="accent2"/>
          </a:effectRef>
          <a:fontRef idx="minor">
            <a:schemeClr val="dk1"/>
          </a:fontRef>
        </p:style>
        <p:txBody>
          <a:bodyPr vert="wordArtVert" wrap="square" lIns="91440" tIns="45720" rIns="91440" bIns="45720">
            <a:spAutoFit/>
          </a:bodyPr>
          <a:lstStyle/>
          <a:p>
            <a:pPr algn="ctr"/>
            <a:r>
              <a:rPr lang="es-ES" sz="3200" b="0" cap="none" spc="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CLIENTE</a:t>
            </a:r>
          </a:p>
        </p:txBody>
      </p:sp>
      <p:sp>
        <p:nvSpPr>
          <p:cNvPr id="14" name="Rectángulo 13">
            <a:extLst>
              <a:ext uri="{FF2B5EF4-FFF2-40B4-BE49-F238E27FC236}">
                <a16:creationId xmlns:a16="http://schemas.microsoft.com/office/drawing/2014/main" id="{A0068A01-10E4-4356-B7F6-F5322F4594EF}"/>
              </a:ext>
            </a:extLst>
          </p:cNvPr>
          <p:cNvSpPr/>
          <p:nvPr/>
        </p:nvSpPr>
        <p:spPr>
          <a:xfrm>
            <a:off x="7777018" y="5488458"/>
            <a:ext cx="3007294" cy="646331"/>
          </a:xfrm>
          <a:prstGeom prst="rect">
            <a:avLst/>
          </a:prstGeom>
          <a:noFill/>
        </p:spPr>
        <p:txBody>
          <a:bodyPr wrap="square" lIns="91440" tIns="45720" rIns="91440" bIns="45720">
            <a:spAutoFit/>
          </a:bodyPr>
          <a:lstStyle/>
          <a:p>
            <a:pPr algn="ctr"/>
            <a:r>
              <a:rPr lang="es-E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Satisfacción </a:t>
            </a:r>
          </a:p>
        </p:txBody>
      </p:sp>
      <p:sp>
        <p:nvSpPr>
          <p:cNvPr id="15" name="Rectángulo 14">
            <a:extLst>
              <a:ext uri="{FF2B5EF4-FFF2-40B4-BE49-F238E27FC236}">
                <a16:creationId xmlns:a16="http://schemas.microsoft.com/office/drawing/2014/main" id="{D34D3E69-2EA8-4EA4-85E2-D4B204A556CB}"/>
              </a:ext>
            </a:extLst>
          </p:cNvPr>
          <p:cNvSpPr/>
          <p:nvPr/>
        </p:nvSpPr>
        <p:spPr>
          <a:xfrm>
            <a:off x="3151909" y="131618"/>
            <a:ext cx="5548746" cy="646331"/>
          </a:xfrm>
          <a:prstGeom prst="rect">
            <a:avLst/>
          </a:prstGeom>
          <a:noFill/>
        </p:spPr>
        <p:txBody>
          <a:bodyPr wrap="square" lIns="91440" tIns="45720" rIns="91440" bIns="45720">
            <a:spAutoFit/>
          </a:bodyPr>
          <a:lstStyle/>
          <a:p>
            <a:pPr algn="ctr"/>
            <a:r>
              <a:rPr lang="es-E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Mejora Continua</a:t>
            </a:r>
          </a:p>
        </p:txBody>
      </p:sp>
      <p:sp>
        <p:nvSpPr>
          <p:cNvPr id="17" name="Flecha: doblada 16">
            <a:extLst>
              <a:ext uri="{FF2B5EF4-FFF2-40B4-BE49-F238E27FC236}">
                <a16:creationId xmlns:a16="http://schemas.microsoft.com/office/drawing/2014/main" id="{23E054CC-B1E2-4CC8-BAD7-2EA6AF4E9830}"/>
              </a:ext>
            </a:extLst>
          </p:cNvPr>
          <p:cNvSpPr/>
          <p:nvPr/>
        </p:nvSpPr>
        <p:spPr>
          <a:xfrm flipH="1">
            <a:off x="7777017" y="325508"/>
            <a:ext cx="1232872" cy="2203379"/>
          </a:xfrm>
          <a:prstGeom prst="ben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dirty="0">
              <a:solidFill>
                <a:schemeClr val="tx1"/>
              </a:solidFill>
            </a:endParaRPr>
          </a:p>
        </p:txBody>
      </p:sp>
    </p:spTree>
    <p:extLst>
      <p:ext uri="{BB962C8B-B14F-4D97-AF65-F5344CB8AC3E}">
        <p14:creationId xmlns:p14="http://schemas.microsoft.com/office/powerpoint/2010/main" val="1028857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8DAB151-30B0-4200-A713-698858C3D4C9}"/>
              </a:ext>
            </a:extLst>
          </p:cNvPr>
          <p:cNvSpPr/>
          <p:nvPr/>
        </p:nvSpPr>
        <p:spPr>
          <a:xfrm>
            <a:off x="778932" y="0"/>
            <a:ext cx="8948283" cy="923330"/>
          </a:xfrm>
          <a:prstGeom prst="rect">
            <a:avLst/>
          </a:prstGeom>
          <a:noFill/>
        </p:spPr>
        <p:txBody>
          <a:bodyPr wrap="none" lIns="91440" tIns="45720" rIns="91440" bIns="45720">
            <a:spAutoFit/>
          </a:bodyPr>
          <a:lstStyle/>
          <a:p>
            <a:pPr algn="ctr"/>
            <a:r>
              <a:rPr lang="es-ES" sz="5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CLAUSULAS ISO 9001:2008 </a:t>
            </a:r>
            <a:endParaRPr lang="es-E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5" name="Diagrama 4">
            <a:extLst>
              <a:ext uri="{FF2B5EF4-FFF2-40B4-BE49-F238E27FC236}">
                <a16:creationId xmlns:a16="http://schemas.microsoft.com/office/drawing/2014/main" id="{D47AED57-FCB0-4F79-A833-43C88E00F1AB}"/>
              </a:ext>
            </a:extLst>
          </p:cNvPr>
          <p:cNvGraphicFramePr/>
          <p:nvPr>
            <p:extLst>
              <p:ext uri="{D42A27DB-BD31-4B8C-83A1-F6EECF244321}">
                <p14:modId xmlns:p14="http://schemas.microsoft.com/office/powerpoint/2010/main" val="1805099427"/>
              </p:ext>
            </p:extLst>
          </p:nvPr>
        </p:nvGraphicFramePr>
        <p:xfrm>
          <a:off x="515481" y="1182695"/>
          <a:ext cx="9211734" cy="5300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4491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animal&#10;&#10;Descripción generada automáticamente">
            <a:extLst>
              <a:ext uri="{FF2B5EF4-FFF2-40B4-BE49-F238E27FC236}">
                <a16:creationId xmlns:a16="http://schemas.microsoft.com/office/drawing/2014/main" id="{BF67EA25-72A6-46AE-B991-CC2732002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977574"/>
          </a:xfrm>
          <a:prstGeom prst="rect">
            <a:avLst/>
          </a:prstGeom>
          <a:effectLst>
            <a:outerShdw blurRad="50800" dist="50800" dir="5400000" algn="ctr" rotWithShape="0">
              <a:srgbClr val="000000">
                <a:alpha val="55000"/>
              </a:srgbClr>
            </a:outerShdw>
          </a:effectLst>
        </p:spPr>
      </p:pic>
      <p:sp>
        <p:nvSpPr>
          <p:cNvPr id="4" name="Rectángulo 3">
            <a:extLst>
              <a:ext uri="{FF2B5EF4-FFF2-40B4-BE49-F238E27FC236}">
                <a16:creationId xmlns:a16="http://schemas.microsoft.com/office/drawing/2014/main" id="{B8FEE76D-1DB5-4737-A4F1-2CB6F66FF534}"/>
              </a:ext>
            </a:extLst>
          </p:cNvPr>
          <p:cNvSpPr/>
          <p:nvPr/>
        </p:nvSpPr>
        <p:spPr>
          <a:xfrm>
            <a:off x="2270286" y="80544"/>
            <a:ext cx="7036478" cy="830997"/>
          </a:xfrm>
          <a:prstGeom prst="rect">
            <a:avLst/>
          </a:prstGeom>
          <a:noFill/>
        </p:spPr>
        <p:txBody>
          <a:bodyPr wrap="none" lIns="91440" tIns="45720" rIns="91440" bIns="45720">
            <a:spAutoFit/>
          </a:bodyPr>
          <a:lstStyle/>
          <a:p>
            <a:pPr algn="ctr"/>
            <a:r>
              <a:rPr lang="es-ES" sz="480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TEORÍA DEL AMBIENTE</a:t>
            </a:r>
          </a:p>
        </p:txBody>
      </p:sp>
      <p:sp>
        <p:nvSpPr>
          <p:cNvPr id="7" name="Rectángulo 6">
            <a:extLst>
              <a:ext uri="{FF2B5EF4-FFF2-40B4-BE49-F238E27FC236}">
                <a16:creationId xmlns:a16="http://schemas.microsoft.com/office/drawing/2014/main" id="{1738C93B-4385-4106-B617-2EE5FBE83631}"/>
              </a:ext>
            </a:extLst>
          </p:cNvPr>
          <p:cNvSpPr/>
          <p:nvPr/>
        </p:nvSpPr>
        <p:spPr>
          <a:xfrm>
            <a:off x="402265" y="1526848"/>
            <a:ext cx="4642617"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Conferencia de Estocolmo </a:t>
            </a:r>
          </a:p>
        </p:txBody>
      </p:sp>
      <p:sp>
        <p:nvSpPr>
          <p:cNvPr id="8" name="Rectángulo 7">
            <a:extLst>
              <a:ext uri="{FF2B5EF4-FFF2-40B4-BE49-F238E27FC236}">
                <a16:creationId xmlns:a16="http://schemas.microsoft.com/office/drawing/2014/main" id="{851D6DAB-3A08-4A4E-99F8-678C2B963341}"/>
              </a:ext>
            </a:extLst>
          </p:cNvPr>
          <p:cNvSpPr/>
          <p:nvPr/>
        </p:nvSpPr>
        <p:spPr>
          <a:xfrm>
            <a:off x="754925" y="2897520"/>
            <a:ext cx="4289957"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Conferencia de Montreal</a:t>
            </a:r>
          </a:p>
        </p:txBody>
      </p:sp>
      <p:sp>
        <p:nvSpPr>
          <p:cNvPr id="11" name="Rectángulo: esquinas diagonales redondeadas 10">
            <a:extLst>
              <a:ext uri="{FF2B5EF4-FFF2-40B4-BE49-F238E27FC236}">
                <a16:creationId xmlns:a16="http://schemas.microsoft.com/office/drawing/2014/main" id="{D5633C84-626C-444F-9110-E4430DB7179C}"/>
              </a:ext>
            </a:extLst>
          </p:cNvPr>
          <p:cNvSpPr/>
          <p:nvPr/>
        </p:nvSpPr>
        <p:spPr>
          <a:xfrm>
            <a:off x="5421083" y="1190036"/>
            <a:ext cx="6377353" cy="1230614"/>
          </a:xfrm>
          <a:prstGeom prst="round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600" dirty="0"/>
              <a:t>En 1972 Convocada por la Organización de Naciones Unidas Creación del Programa de la ONU para el Medio Ambiente PNUMA</a:t>
            </a:r>
            <a:endParaRPr lang="es-EC" sz="1600" dirty="0"/>
          </a:p>
        </p:txBody>
      </p:sp>
      <p:cxnSp>
        <p:nvCxnSpPr>
          <p:cNvPr id="13" name="Conector recto 12">
            <a:extLst>
              <a:ext uri="{FF2B5EF4-FFF2-40B4-BE49-F238E27FC236}">
                <a16:creationId xmlns:a16="http://schemas.microsoft.com/office/drawing/2014/main" id="{2C1C4390-6B94-4C26-9E04-01905E20B050}"/>
              </a:ext>
            </a:extLst>
          </p:cNvPr>
          <p:cNvCxnSpPr>
            <a:cxnSpLocks/>
            <a:stCxn id="7" idx="3"/>
            <a:endCxn id="11" idx="2"/>
          </p:cNvCxnSpPr>
          <p:nvPr/>
        </p:nvCxnSpPr>
        <p:spPr>
          <a:xfrm flipV="1">
            <a:off x="5044882" y="1805343"/>
            <a:ext cx="376201" cy="13893"/>
          </a:xfrm>
          <a:prstGeom prst="line">
            <a:avLst/>
          </a:prstGeom>
        </p:spPr>
        <p:style>
          <a:lnRef idx="3">
            <a:schemeClr val="accent2"/>
          </a:lnRef>
          <a:fillRef idx="0">
            <a:schemeClr val="accent2"/>
          </a:fillRef>
          <a:effectRef idx="2">
            <a:schemeClr val="accent2"/>
          </a:effectRef>
          <a:fontRef idx="minor">
            <a:schemeClr val="tx1"/>
          </a:fontRef>
        </p:style>
      </p:cxnSp>
      <p:sp>
        <p:nvSpPr>
          <p:cNvPr id="15" name="Rectángulo: esquinas diagonales redondeadas 14">
            <a:extLst>
              <a:ext uri="{FF2B5EF4-FFF2-40B4-BE49-F238E27FC236}">
                <a16:creationId xmlns:a16="http://schemas.microsoft.com/office/drawing/2014/main" id="{B11EE9CF-FA77-4981-A345-3CEE8ED39CAA}"/>
              </a:ext>
            </a:extLst>
          </p:cNvPr>
          <p:cNvSpPr/>
          <p:nvPr/>
        </p:nvSpPr>
        <p:spPr>
          <a:xfrm>
            <a:off x="5383574" y="2574601"/>
            <a:ext cx="6377353" cy="1230614"/>
          </a:xfrm>
          <a:prstGeom prst="round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600" b="1" dirty="0"/>
              <a:t>En 1985 Convenio de Viena</a:t>
            </a:r>
            <a:r>
              <a:rPr lang="es-ES" sz="1600" dirty="0"/>
              <a:t> sobre la protección de la </a:t>
            </a:r>
            <a:r>
              <a:rPr lang="es-ES" sz="1600" b="1" dirty="0"/>
              <a:t>capa de ozono</a:t>
            </a:r>
            <a:r>
              <a:rPr lang="es-ES" sz="1600" dirty="0"/>
              <a:t>, que fue aprobado y firmado por 28 países</a:t>
            </a:r>
            <a:endParaRPr lang="es-EC" sz="1600" dirty="0"/>
          </a:p>
        </p:txBody>
      </p:sp>
      <p:cxnSp>
        <p:nvCxnSpPr>
          <p:cNvPr id="16" name="Conector recto 15">
            <a:extLst>
              <a:ext uri="{FF2B5EF4-FFF2-40B4-BE49-F238E27FC236}">
                <a16:creationId xmlns:a16="http://schemas.microsoft.com/office/drawing/2014/main" id="{CD141D58-967D-483F-9990-A2517AE81174}"/>
              </a:ext>
            </a:extLst>
          </p:cNvPr>
          <p:cNvCxnSpPr>
            <a:cxnSpLocks/>
            <a:endCxn id="15" idx="2"/>
          </p:cNvCxnSpPr>
          <p:nvPr/>
        </p:nvCxnSpPr>
        <p:spPr>
          <a:xfrm>
            <a:off x="5044881" y="3176015"/>
            <a:ext cx="338693" cy="13893"/>
          </a:xfrm>
          <a:prstGeom prst="line">
            <a:avLst/>
          </a:prstGeom>
        </p:spPr>
        <p:style>
          <a:lnRef idx="3">
            <a:schemeClr val="accent2"/>
          </a:lnRef>
          <a:fillRef idx="0">
            <a:schemeClr val="accent2"/>
          </a:fillRef>
          <a:effectRef idx="2">
            <a:schemeClr val="accent2"/>
          </a:effectRef>
          <a:fontRef idx="minor">
            <a:schemeClr val="tx1"/>
          </a:fontRef>
        </p:style>
      </p:cxnSp>
      <p:sp>
        <p:nvSpPr>
          <p:cNvPr id="18" name="Rectángulo 17">
            <a:extLst>
              <a:ext uri="{FF2B5EF4-FFF2-40B4-BE49-F238E27FC236}">
                <a16:creationId xmlns:a16="http://schemas.microsoft.com/office/drawing/2014/main" id="{7C1DBDD6-EF51-4C84-8CA3-366E789096A6}"/>
              </a:ext>
            </a:extLst>
          </p:cNvPr>
          <p:cNvSpPr/>
          <p:nvPr/>
        </p:nvSpPr>
        <p:spPr>
          <a:xfrm>
            <a:off x="2351515" y="4437681"/>
            <a:ext cx="2693366"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Cumbre de Río</a:t>
            </a:r>
          </a:p>
        </p:txBody>
      </p:sp>
      <p:sp>
        <p:nvSpPr>
          <p:cNvPr id="19" name="Rectángulo 18">
            <a:extLst>
              <a:ext uri="{FF2B5EF4-FFF2-40B4-BE49-F238E27FC236}">
                <a16:creationId xmlns:a16="http://schemas.microsoft.com/office/drawing/2014/main" id="{B62B6922-F153-44E7-808A-7B0F2CCC97D2}"/>
              </a:ext>
            </a:extLst>
          </p:cNvPr>
          <p:cNvSpPr/>
          <p:nvPr/>
        </p:nvSpPr>
        <p:spPr>
          <a:xfrm>
            <a:off x="1565466" y="5657226"/>
            <a:ext cx="3479415"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Cumbre de la Tierra</a:t>
            </a:r>
          </a:p>
        </p:txBody>
      </p:sp>
      <p:sp>
        <p:nvSpPr>
          <p:cNvPr id="20" name="Rectángulo: esquinas diagonales redondeadas 19">
            <a:extLst>
              <a:ext uri="{FF2B5EF4-FFF2-40B4-BE49-F238E27FC236}">
                <a16:creationId xmlns:a16="http://schemas.microsoft.com/office/drawing/2014/main" id="{BA9E386B-8DD6-412E-AC23-4F24C23B344B}"/>
              </a:ext>
            </a:extLst>
          </p:cNvPr>
          <p:cNvSpPr/>
          <p:nvPr/>
        </p:nvSpPr>
        <p:spPr>
          <a:xfrm>
            <a:off x="5383574" y="4202883"/>
            <a:ext cx="6377353" cy="818957"/>
          </a:xfrm>
          <a:prstGeom prst="round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a:t>En 1992, </a:t>
            </a:r>
            <a:r>
              <a:rPr lang="es-EC" dirty="0"/>
              <a:t>lograr un equilibrio justo entre las necesidades económicas, sociales y ambientales de las generaciones presentes y de las generaciones futuras</a:t>
            </a:r>
            <a:r>
              <a:rPr lang="es-EC" sz="1600" dirty="0"/>
              <a:t>  </a:t>
            </a:r>
          </a:p>
        </p:txBody>
      </p:sp>
      <p:cxnSp>
        <p:nvCxnSpPr>
          <p:cNvPr id="14" name="Conector recto 13">
            <a:extLst>
              <a:ext uri="{FF2B5EF4-FFF2-40B4-BE49-F238E27FC236}">
                <a16:creationId xmlns:a16="http://schemas.microsoft.com/office/drawing/2014/main" id="{BA7203D2-394F-4EDA-9F58-771ABA0EE30C}"/>
              </a:ext>
            </a:extLst>
          </p:cNvPr>
          <p:cNvCxnSpPr>
            <a:cxnSpLocks/>
            <a:stCxn id="18" idx="3"/>
          </p:cNvCxnSpPr>
          <p:nvPr/>
        </p:nvCxnSpPr>
        <p:spPr>
          <a:xfrm>
            <a:off x="5044881" y="4730069"/>
            <a:ext cx="338693" cy="0"/>
          </a:xfrm>
          <a:prstGeom prst="line">
            <a:avLst/>
          </a:prstGeom>
        </p:spPr>
        <p:style>
          <a:lnRef idx="3">
            <a:schemeClr val="accent2"/>
          </a:lnRef>
          <a:fillRef idx="0">
            <a:schemeClr val="accent2"/>
          </a:fillRef>
          <a:effectRef idx="2">
            <a:schemeClr val="accent2"/>
          </a:effectRef>
          <a:fontRef idx="minor">
            <a:schemeClr val="tx1"/>
          </a:fontRef>
        </p:style>
      </p:cxnSp>
      <p:sp>
        <p:nvSpPr>
          <p:cNvPr id="17" name="Rectángulo: esquinas diagonales redondeadas 16">
            <a:extLst>
              <a:ext uri="{FF2B5EF4-FFF2-40B4-BE49-F238E27FC236}">
                <a16:creationId xmlns:a16="http://schemas.microsoft.com/office/drawing/2014/main" id="{FAE837DA-33CE-47EC-9F4A-08998AE4E0A7}"/>
              </a:ext>
            </a:extLst>
          </p:cNvPr>
          <p:cNvSpPr/>
          <p:nvPr/>
        </p:nvSpPr>
        <p:spPr>
          <a:xfrm>
            <a:off x="5421083" y="5533188"/>
            <a:ext cx="6278007" cy="832849"/>
          </a:xfrm>
          <a:prstGeom prst="round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a:t>En 1997, </a:t>
            </a:r>
            <a:r>
              <a:rPr lang="es-EC" dirty="0"/>
              <a:t>reconocer los adelantos alcanzados en la aplicación de los acuerdos concertados en 1992</a:t>
            </a:r>
            <a:r>
              <a:rPr lang="es-EC" sz="1600" dirty="0"/>
              <a:t>  </a:t>
            </a:r>
          </a:p>
        </p:txBody>
      </p:sp>
      <p:cxnSp>
        <p:nvCxnSpPr>
          <p:cNvPr id="21" name="Conector recto 20">
            <a:extLst>
              <a:ext uri="{FF2B5EF4-FFF2-40B4-BE49-F238E27FC236}">
                <a16:creationId xmlns:a16="http://schemas.microsoft.com/office/drawing/2014/main" id="{BA7203D2-394F-4EDA-9F58-771ABA0EE30C}"/>
              </a:ext>
            </a:extLst>
          </p:cNvPr>
          <p:cNvCxnSpPr>
            <a:cxnSpLocks/>
          </p:cNvCxnSpPr>
          <p:nvPr/>
        </p:nvCxnSpPr>
        <p:spPr>
          <a:xfrm>
            <a:off x="5044881" y="5904411"/>
            <a:ext cx="491093"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96843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586286635"/>
              </p:ext>
            </p:extLst>
          </p:nvPr>
        </p:nvGraphicFramePr>
        <p:xfrm>
          <a:off x="2207568" y="1268759"/>
          <a:ext cx="7848872" cy="5262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redondeado"/>
          <p:cNvSpPr/>
          <p:nvPr/>
        </p:nvSpPr>
        <p:spPr>
          <a:xfrm>
            <a:off x="2310130" y="536498"/>
            <a:ext cx="6192838" cy="576263"/>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s-EC" sz="2800" b="1" dirty="0">
                <a:solidFill>
                  <a:schemeClr val="tx1"/>
                </a:solidFill>
              </a:rPr>
              <a:t>TABLA DE CONTENIDOS</a:t>
            </a:r>
          </a:p>
        </p:txBody>
      </p:sp>
      <p:graphicFrame>
        <p:nvGraphicFramePr>
          <p:cNvPr id="2" name="Diagrama 1">
            <a:extLst>
              <a:ext uri="{FF2B5EF4-FFF2-40B4-BE49-F238E27FC236}">
                <a16:creationId xmlns:a16="http://schemas.microsoft.com/office/drawing/2014/main" id="{A863D6EA-1648-49C9-A4FE-74C19DEC06E2}"/>
              </a:ext>
            </a:extLst>
          </p:cNvPr>
          <p:cNvGraphicFramePr/>
          <p:nvPr>
            <p:extLst>
              <p:ext uri="{D42A27DB-BD31-4B8C-83A1-F6EECF244321}">
                <p14:modId xmlns:p14="http://schemas.microsoft.com/office/powerpoint/2010/main" val="1548921086"/>
              </p:ext>
            </p:extLst>
          </p:nvPr>
        </p:nvGraphicFramePr>
        <p:xfrm>
          <a:off x="1220788" y="1112761"/>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captura de pantalla&#10;&#10;Descripción generada automáticamente">
            <a:extLst>
              <a:ext uri="{FF2B5EF4-FFF2-40B4-BE49-F238E27FC236}">
                <a16:creationId xmlns:a16="http://schemas.microsoft.com/office/drawing/2014/main" id="{8A85979B-CFFF-4232-B250-24C7E7081AA4}"/>
              </a:ext>
            </a:extLst>
          </p:cNvPr>
          <p:cNvPicPr>
            <a:picLocks noChangeAspect="1"/>
          </p:cNvPicPr>
          <p:nvPr/>
        </p:nvPicPr>
        <p:blipFill rotWithShape="1">
          <a:blip r:embed="rId2"/>
          <a:srcRect l="3556" r="1" b="1"/>
          <a:stretch/>
        </p:blipFill>
        <p:spPr>
          <a:xfrm>
            <a:off x="20" y="10"/>
            <a:ext cx="12191980" cy="6857990"/>
          </a:xfrm>
          <a:prstGeom prst="rect">
            <a:avLst/>
          </a:prstGeom>
        </p:spPr>
      </p:pic>
      <p:sp>
        <p:nvSpPr>
          <p:cNvPr id="5" name="Rectángulo 4">
            <a:extLst>
              <a:ext uri="{FF2B5EF4-FFF2-40B4-BE49-F238E27FC236}">
                <a16:creationId xmlns:a16="http://schemas.microsoft.com/office/drawing/2014/main" id="{1CBEE88D-E6A2-4C53-A958-7884FAB16777}"/>
              </a:ext>
            </a:extLst>
          </p:cNvPr>
          <p:cNvSpPr/>
          <p:nvPr/>
        </p:nvSpPr>
        <p:spPr>
          <a:xfrm>
            <a:off x="3078862" y="-29247"/>
            <a:ext cx="4782078" cy="923330"/>
          </a:xfrm>
          <a:prstGeom prst="rect">
            <a:avLst/>
          </a:prstGeom>
          <a:noFill/>
        </p:spPr>
        <p:txBody>
          <a:bodyPr wrap="non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ISO 14001:2004</a:t>
            </a:r>
          </a:p>
        </p:txBody>
      </p:sp>
    </p:spTree>
    <p:extLst>
      <p:ext uri="{BB962C8B-B14F-4D97-AF65-F5344CB8AC3E}">
        <p14:creationId xmlns:p14="http://schemas.microsoft.com/office/powerpoint/2010/main" val="2633766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8DAB151-30B0-4200-A713-698858C3D4C9}"/>
              </a:ext>
            </a:extLst>
          </p:cNvPr>
          <p:cNvSpPr/>
          <p:nvPr/>
        </p:nvSpPr>
        <p:spPr>
          <a:xfrm>
            <a:off x="285510" y="115674"/>
            <a:ext cx="9139041" cy="923330"/>
          </a:xfrm>
          <a:prstGeom prst="rect">
            <a:avLst/>
          </a:prstGeom>
          <a:noFill/>
        </p:spPr>
        <p:txBody>
          <a:bodyPr wrap="none" lIns="91440" tIns="45720" rIns="91440" bIns="45720">
            <a:spAutoFit/>
          </a:bodyPr>
          <a:lstStyle/>
          <a:p>
            <a:pPr algn="ctr"/>
            <a:r>
              <a:rPr lang="es-ES" sz="5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CLAUSULAS ISO 14001:2004</a:t>
            </a:r>
            <a:endParaRPr lang="es-E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5" name="Diagrama 4">
            <a:extLst>
              <a:ext uri="{FF2B5EF4-FFF2-40B4-BE49-F238E27FC236}">
                <a16:creationId xmlns:a16="http://schemas.microsoft.com/office/drawing/2014/main" id="{D47AED57-FCB0-4F79-A833-43C88E00F1AB}"/>
              </a:ext>
            </a:extLst>
          </p:cNvPr>
          <p:cNvGraphicFramePr/>
          <p:nvPr>
            <p:extLst>
              <p:ext uri="{D42A27DB-BD31-4B8C-83A1-F6EECF244321}">
                <p14:modId xmlns:p14="http://schemas.microsoft.com/office/powerpoint/2010/main" val="1163597336"/>
              </p:ext>
            </p:extLst>
          </p:nvPr>
        </p:nvGraphicFramePr>
        <p:xfrm>
          <a:off x="909561" y="1248009"/>
          <a:ext cx="9211734" cy="5300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6284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738C93B-4385-4106-B617-2EE5FBE83631}"/>
              </a:ext>
            </a:extLst>
          </p:cNvPr>
          <p:cNvSpPr/>
          <p:nvPr/>
        </p:nvSpPr>
        <p:spPr>
          <a:xfrm>
            <a:off x="1354995" y="1246875"/>
            <a:ext cx="2538260" cy="707886"/>
          </a:xfrm>
          <a:prstGeom prst="rect">
            <a:avLst/>
          </a:prstGeom>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es-EC" sz="4000" dirty="0" err="1">
                <a:latin typeface="Times New Roman" panose="02020603050405020304" pitchFamily="18" charset="0"/>
                <a:cs typeface="Times New Roman" panose="02020603050405020304" pitchFamily="18" charset="0"/>
              </a:rPr>
              <a:t>ABERFAN</a:t>
            </a:r>
            <a:endParaRPr lang="es-ES" sz="3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Rectángulo 7">
            <a:extLst>
              <a:ext uri="{FF2B5EF4-FFF2-40B4-BE49-F238E27FC236}">
                <a16:creationId xmlns:a16="http://schemas.microsoft.com/office/drawing/2014/main" id="{851D6DAB-3A08-4A4E-99F8-678C2B963341}"/>
              </a:ext>
            </a:extLst>
          </p:cNvPr>
          <p:cNvSpPr/>
          <p:nvPr/>
        </p:nvSpPr>
        <p:spPr>
          <a:xfrm>
            <a:off x="164654" y="2739141"/>
            <a:ext cx="3813866" cy="646331"/>
          </a:xfrm>
          <a:prstGeom prst="rect">
            <a:avLst/>
          </a:prstGeom>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es-EC" sz="3600" b="1" dirty="0" err="1">
                <a:latin typeface="Times New Roman" panose="02020603050405020304" pitchFamily="18" charset="0"/>
                <a:cs typeface="Times New Roman" panose="02020603050405020304" pitchFamily="18" charset="0"/>
              </a:rPr>
              <a:t>FLIXBOROUGH</a:t>
            </a:r>
            <a:r>
              <a:rPr lang="es-EC" sz="3600" b="1" dirty="0">
                <a:latin typeface="Times New Roman" panose="02020603050405020304" pitchFamily="18" charset="0"/>
                <a:cs typeface="Times New Roman" panose="02020603050405020304" pitchFamily="18" charset="0"/>
              </a:rPr>
              <a:t> </a:t>
            </a:r>
            <a:endParaRPr lang="es-ES" sz="54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1" name="Rectángulo: esquinas diagonales redondeadas 10">
            <a:extLst>
              <a:ext uri="{FF2B5EF4-FFF2-40B4-BE49-F238E27FC236}">
                <a16:creationId xmlns:a16="http://schemas.microsoft.com/office/drawing/2014/main" id="{D5633C84-626C-444F-9110-E4430DB7179C}"/>
              </a:ext>
            </a:extLst>
          </p:cNvPr>
          <p:cNvSpPr/>
          <p:nvPr/>
        </p:nvSpPr>
        <p:spPr>
          <a:xfrm>
            <a:off x="4134495" y="1106365"/>
            <a:ext cx="7024989" cy="992330"/>
          </a:xfrm>
          <a:prstGeom prst="round2Diag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En 1966 – Desastre en la Villa Minera de Carbón, aprobaría una nueva legislación sobre la seguridad pública en relación con las minas y canteras</a:t>
            </a:r>
          </a:p>
        </p:txBody>
      </p:sp>
      <p:cxnSp>
        <p:nvCxnSpPr>
          <p:cNvPr id="13" name="Conector recto 12">
            <a:extLst>
              <a:ext uri="{FF2B5EF4-FFF2-40B4-BE49-F238E27FC236}">
                <a16:creationId xmlns:a16="http://schemas.microsoft.com/office/drawing/2014/main" id="{2C1C4390-6B94-4C26-9E04-01905E20B050}"/>
              </a:ext>
            </a:extLst>
          </p:cNvPr>
          <p:cNvCxnSpPr>
            <a:cxnSpLocks/>
            <a:stCxn id="7" idx="3"/>
            <a:endCxn id="11" idx="2"/>
          </p:cNvCxnSpPr>
          <p:nvPr/>
        </p:nvCxnSpPr>
        <p:spPr>
          <a:xfrm>
            <a:off x="3893255" y="1600818"/>
            <a:ext cx="241240" cy="1712"/>
          </a:xfrm>
          <a:prstGeom prst="line">
            <a:avLst/>
          </a:prstGeom>
        </p:spPr>
        <p:style>
          <a:lnRef idx="3">
            <a:schemeClr val="accent2"/>
          </a:lnRef>
          <a:fillRef idx="0">
            <a:schemeClr val="accent2"/>
          </a:fillRef>
          <a:effectRef idx="2">
            <a:schemeClr val="accent2"/>
          </a:effectRef>
          <a:fontRef idx="minor">
            <a:schemeClr val="tx1"/>
          </a:fontRef>
        </p:style>
      </p:cxnSp>
      <p:sp>
        <p:nvSpPr>
          <p:cNvPr id="15" name="Rectángulo: esquinas diagonales redondeadas 14">
            <a:extLst>
              <a:ext uri="{FF2B5EF4-FFF2-40B4-BE49-F238E27FC236}">
                <a16:creationId xmlns:a16="http://schemas.microsoft.com/office/drawing/2014/main" id="{B11EE9CF-FA77-4981-A345-3CEE8ED39CAA}"/>
              </a:ext>
            </a:extLst>
          </p:cNvPr>
          <p:cNvSpPr/>
          <p:nvPr/>
        </p:nvSpPr>
        <p:spPr>
          <a:xfrm>
            <a:off x="4154435" y="2649232"/>
            <a:ext cx="7057012" cy="818957"/>
          </a:xfrm>
          <a:prstGeom prst="round2Diag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a:latin typeface="Times New Roman" panose="02020603050405020304" pitchFamily="18" charset="0"/>
                <a:cs typeface="Times New Roman" panose="02020603050405020304" pitchFamily="18" charset="0"/>
              </a:rPr>
              <a:t>En</a:t>
            </a:r>
            <a:r>
              <a:rPr lang="es-ES" b="1" dirty="0">
                <a:latin typeface="Times New Roman" panose="02020603050405020304" pitchFamily="18" charset="0"/>
                <a:cs typeface="Times New Roman" panose="02020603050405020304" pitchFamily="18" charset="0"/>
              </a:rPr>
              <a:t> </a:t>
            </a:r>
            <a:r>
              <a:rPr lang="es-EC" dirty="0">
                <a:latin typeface="Times New Roman" panose="02020603050405020304" pitchFamily="18" charset="0"/>
                <a:cs typeface="Times New Roman" panose="02020603050405020304" pitchFamily="18" charset="0"/>
              </a:rPr>
              <a:t>1974, Fuga de ciclohexano, Creación del Comité Asesor de Peligros Importantes.</a:t>
            </a:r>
          </a:p>
        </p:txBody>
      </p:sp>
      <p:cxnSp>
        <p:nvCxnSpPr>
          <p:cNvPr id="16" name="Conector recto 15">
            <a:extLst>
              <a:ext uri="{FF2B5EF4-FFF2-40B4-BE49-F238E27FC236}">
                <a16:creationId xmlns:a16="http://schemas.microsoft.com/office/drawing/2014/main" id="{CD141D58-967D-483F-9990-A2517AE81174}"/>
              </a:ext>
            </a:extLst>
          </p:cNvPr>
          <p:cNvCxnSpPr>
            <a:cxnSpLocks/>
            <a:stCxn id="15" idx="2"/>
            <a:endCxn id="8" idx="3"/>
          </p:cNvCxnSpPr>
          <p:nvPr/>
        </p:nvCxnSpPr>
        <p:spPr>
          <a:xfrm flipH="1">
            <a:off x="3978520" y="3058711"/>
            <a:ext cx="175915" cy="3596"/>
          </a:xfrm>
          <a:prstGeom prst="line">
            <a:avLst/>
          </a:prstGeom>
        </p:spPr>
        <p:style>
          <a:lnRef idx="3">
            <a:schemeClr val="accent2"/>
          </a:lnRef>
          <a:fillRef idx="0">
            <a:schemeClr val="accent2"/>
          </a:fillRef>
          <a:effectRef idx="2">
            <a:schemeClr val="accent2"/>
          </a:effectRef>
          <a:fontRef idx="minor">
            <a:schemeClr val="tx1"/>
          </a:fontRef>
        </p:style>
      </p:cxnSp>
      <p:sp>
        <p:nvSpPr>
          <p:cNvPr id="18" name="Rectángulo 17">
            <a:extLst>
              <a:ext uri="{FF2B5EF4-FFF2-40B4-BE49-F238E27FC236}">
                <a16:creationId xmlns:a16="http://schemas.microsoft.com/office/drawing/2014/main" id="{7C1DBDD6-EF51-4C84-8CA3-366E789096A6}"/>
              </a:ext>
            </a:extLst>
          </p:cNvPr>
          <p:cNvSpPr/>
          <p:nvPr/>
        </p:nvSpPr>
        <p:spPr>
          <a:xfrm>
            <a:off x="250192" y="4161105"/>
            <a:ext cx="3728328" cy="646331"/>
          </a:xfrm>
          <a:prstGeom prst="rect">
            <a:avLst/>
          </a:prstGeom>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es-EC" sz="36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SEVESO</a:t>
            </a:r>
            <a:r>
              <a:rPr lang="es-EC" sz="36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ITALIA</a:t>
            </a:r>
            <a:endParaRPr lang="es-ES" sz="5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9" name="Rectángulo 18">
            <a:extLst>
              <a:ext uri="{FF2B5EF4-FFF2-40B4-BE49-F238E27FC236}">
                <a16:creationId xmlns:a16="http://schemas.microsoft.com/office/drawing/2014/main" id="{B62B6922-F153-44E7-808A-7B0F2CCC97D2}"/>
              </a:ext>
            </a:extLst>
          </p:cNvPr>
          <p:cNvSpPr/>
          <p:nvPr/>
        </p:nvSpPr>
        <p:spPr>
          <a:xfrm>
            <a:off x="416711" y="5192010"/>
            <a:ext cx="3561809" cy="954107"/>
          </a:xfrm>
          <a:prstGeom prst="rect">
            <a:avLst/>
          </a:prstGeom>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es-EC" sz="2800" b="1" dirty="0">
                <a:latin typeface="Times New Roman" panose="02020603050405020304" pitchFamily="18" charset="0"/>
                <a:cs typeface="Times New Roman" panose="02020603050405020304" pitchFamily="18" charset="0"/>
              </a:rPr>
              <a:t>MAR DEL NORTE – </a:t>
            </a:r>
            <a:endParaRPr lang="es-EC" sz="3200" b="1" dirty="0">
              <a:latin typeface="Times New Roman" panose="02020603050405020304" pitchFamily="18" charset="0"/>
              <a:cs typeface="Times New Roman" panose="02020603050405020304" pitchFamily="18" charset="0"/>
            </a:endParaRPr>
          </a:p>
          <a:p>
            <a:pPr algn="ctr"/>
            <a:r>
              <a:rPr lang="es-EC" sz="2800" b="1" dirty="0">
                <a:latin typeface="Times New Roman" panose="02020603050405020304" pitchFamily="18" charset="0"/>
                <a:cs typeface="Times New Roman" panose="02020603050405020304" pitchFamily="18" charset="0"/>
              </a:rPr>
              <a:t>PIPER ALPHA</a:t>
            </a:r>
            <a:endParaRPr lang="es-ES" sz="44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0" name="Rectángulo: esquinas diagonales redondeadas 19">
            <a:extLst>
              <a:ext uri="{FF2B5EF4-FFF2-40B4-BE49-F238E27FC236}">
                <a16:creationId xmlns:a16="http://schemas.microsoft.com/office/drawing/2014/main" id="{BA9E386B-8DD6-412E-AC23-4F24C23B344B}"/>
              </a:ext>
            </a:extLst>
          </p:cNvPr>
          <p:cNvSpPr/>
          <p:nvPr/>
        </p:nvSpPr>
        <p:spPr>
          <a:xfrm>
            <a:off x="4231948" y="4081635"/>
            <a:ext cx="6927535" cy="818957"/>
          </a:xfrm>
          <a:prstGeom prst="round2Diag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En 1976, Fuga de dioxina reacción exotérmica, logró que se desarrolle el Análisis de Riesgos de Calidad</a:t>
            </a:r>
          </a:p>
        </p:txBody>
      </p:sp>
      <p:cxnSp>
        <p:nvCxnSpPr>
          <p:cNvPr id="14" name="Conector recto 13">
            <a:extLst>
              <a:ext uri="{FF2B5EF4-FFF2-40B4-BE49-F238E27FC236}">
                <a16:creationId xmlns:a16="http://schemas.microsoft.com/office/drawing/2014/main" id="{BA7203D2-394F-4EDA-9F58-771ABA0EE30C}"/>
              </a:ext>
            </a:extLst>
          </p:cNvPr>
          <p:cNvCxnSpPr>
            <a:cxnSpLocks/>
            <a:stCxn id="18" idx="3"/>
            <a:endCxn id="20" idx="2"/>
          </p:cNvCxnSpPr>
          <p:nvPr/>
        </p:nvCxnSpPr>
        <p:spPr>
          <a:xfrm>
            <a:off x="3978520" y="4484271"/>
            <a:ext cx="253428" cy="6843"/>
          </a:xfrm>
          <a:prstGeom prst="line">
            <a:avLst/>
          </a:prstGeom>
        </p:spPr>
        <p:style>
          <a:lnRef idx="3">
            <a:schemeClr val="accent2"/>
          </a:lnRef>
          <a:fillRef idx="0">
            <a:schemeClr val="accent2"/>
          </a:fillRef>
          <a:effectRef idx="2">
            <a:schemeClr val="accent2"/>
          </a:effectRef>
          <a:fontRef idx="minor">
            <a:schemeClr val="tx1"/>
          </a:fontRef>
        </p:style>
      </p:cxnSp>
      <p:sp>
        <p:nvSpPr>
          <p:cNvPr id="17" name="Rectángulo: esquinas diagonales redondeadas 16">
            <a:extLst>
              <a:ext uri="{FF2B5EF4-FFF2-40B4-BE49-F238E27FC236}">
                <a16:creationId xmlns:a16="http://schemas.microsoft.com/office/drawing/2014/main" id="{FAE837DA-33CE-47EC-9F4A-08998AE4E0A7}"/>
              </a:ext>
            </a:extLst>
          </p:cNvPr>
          <p:cNvSpPr/>
          <p:nvPr/>
        </p:nvSpPr>
        <p:spPr>
          <a:xfrm>
            <a:off x="4243237" y="5252638"/>
            <a:ext cx="6916246" cy="832849"/>
          </a:xfrm>
          <a:prstGeom prst="round2Diag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En 1988, explosiones destruyeron completamente la plataforma petrolera, dio el nacimiento a OHSAS</a:t>
            </a:r>
          </a:p>
        </p:txBody>
      </p:sp>
      <p:sp>
        <p:nvSpPr>
          <p:cNvPr id="21" name="Rectángulo 20">
            <a:extLst>
              <a:ext uri="{FF2B5EF4-FFF2-40B4-BE49-F238E27FC236}">
                <a16:creationId xmlns:a16="http://schemas.microsoft.com/office/drawing/2014/main" id="{E185FD37-86D9-4D63-A1AF-F7987E7F030E}"/>
              </a:ext>
            </a:extLst>
          </p:cNvPr>
          <p:cNvSpPr/>
          <p:nvPr/>
        </p:nvSpPr>
        <p:spPr>
          <a:xfrm>
            <a:off x="0" y="61717"/>
            <a:ext cx="9883539" cy="584775"/>
          </a:xfrm>
          <a:prstGeom prst="rect">
            <a:avLst/>
          </a:prstGeom>
          <a:noFill/>
        </p:spPr>
        <p:txBody>
          <a:bodyPr wrap="none" lIns="91440" tIns="45720" rIns="91440" bIns="45720">
            <a:spAutoFit/>
          </a:bodyPr>
          <a:lstStyle/>
          <a:p>
            <a:pPr algn="ctr"/>
            <a:r>
              <a:rPr lang="es-EC" sz="3200" dirty="0">
                <a:ln w="0"/>
                <a:latin typeface="Times New Roman" panose="02020603050405020304" pitchFamily="18" charset="0"/>
                <a:cs typeface="Times New Roman" panose="02020603050405020304" pitchFamily="18" charset="0"/>
              </a:rPr>
              <a:t>TEORÍAS DE SALUD Y SEGURIDAD OCUPACIONAL</a:t>
            </a:r>
            <a:endParaRPr lang="es-ES" sz="8000" dirty="0">
              <a:ln w="0"/>
              <a:latin typeface="Times New Roman" panose="02020603050405020304" pitchFamily="18" charset="0"/>
              <a:cs typeface="Times New Roman" panose="02020603050405020304" pitchFamily="18" charset="0"/>
            </a:endParaRPr>
          </a:p>
        </p:txBody>
      </p:sp>
      <p:cxnSp>
        <p:nvCxnSpPr>
          <p:cNvPr id="22" name="Conector recto 21">
            <a:extLst>
              <a:ext uri="{FF2B5EF4-FFF2-40B4-BE49-F238E27FC236}">
                <a16:creationId xmlns:a16="http://schemas.microsoft.com/office/drawing/2014/main" id="{F73E5525-CD60-4021-88C7-02E7BFEFDBCE}"/>
              </a:ext>
            </a:extLst>
          </p:cNvPr>
          <p:cNvCxnSpPr>
            <a:cxnSpLocks/>
            <a:stCxn id="19" idx="3"/>
            <a:endCxn id="17" idx="2"/>
          </p:cNvCxnSpPr>
          <p:nvPr/>
        </p:nvCxnSpPr>
        <p:spPr>
          <a:xfrm flipV="1">
            <a:off x="3978520" y="5669063"/>
            <a:ext cx="264717" cy="1"/>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75854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4A7104B-95B1-4B96-B504-C8E717175F94}"/>
              </a:ext>
            </a:extLst>
          </p:cNvPr>
          <p:cNvSpPr/>
          <p:nvPr/>
        </p:nvSpPr>
        <p:spPr>
          <a:xfrm>
            <a:off x="2435398" y="164075"/>
            <a:ext cx="5936241" cy="923330"/>
          </a:xfrm>
          <a:prstGeom prst="rect">
            <a:avLst/>
          </a:prstGeom>
          <a:noFill/>
        </p:spPr>
        <p:txBody>
          <a:bodyPr wrap="non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OHSAS 18001:2007</a:t>
            </a:r>
          </a:p>
        </p:txBody>
      </p:sp>
      <p:sp>
        <p:nvSpPr>
          <p:cNvPr id="6" name="Rectángulo: esquinas redondeadas 5">
            <a:extLst>
              <a:ext uri="{FF2B5EF4-FFF2-40B4-BE49-F238E27FC236}">
                <a16:creationId xmlns:a16="http://schemas.microsoft.com/office/drawing/2014/main" id="{F7A12FE5-6A9E-4498-AB78-7F145AE96497}"/>
              </a:ext>
            </a:extLst>
          </p:cNvPr>
          <p:cNvSpPr/>
          <p:nvPr/>
        </p:nvSpPr>
        <p:spPr>
          <a:xfrm>
            <a:off x="214489" y="1108731"/>
            <a:ext cx="9452025" cy="159173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400" dirty="0">
                <a:latin typeface="Times New Roman" panose="02020603050405020304" pitchFamily="18" charset="0"/>
                <a:cs typeface="Times New Roman" panose="02020603050405020304" pitchFamily="18" charset="0"/>
              </a:rPr>
              <a:t>Las condiciones y los factores que afectan o podrían afectar la Salud y Seguridad de los empleados , contratistas y cualquier otra persona que se encuentre en el lugar de trabajo.</a:t>
            </a:r>
          </a:p>
        </p:txBody>
      </p:sp>
      <p:sp>
        <p:nvSpPr>
          <p:cNvPr id="7" name="Rectángulo 6">
            <a:extLst>
              <a:ext uri="{FF2B5EF4-FFF2-40B4-BE49-F238E27FC236}">
                <a16:creationId xmlns:a16="http://schemas.microsoft.com/office/drawing/2014/main" id="{10637AE9-E4A1-4535-B487-DDFCD1437BD1}"/>
              </a:ext>
            </a:extLst>
          </p:cNvPr>
          <p:cNvSpPr/>
          <p:nvPr/>
        </p:nvSpPr>
        <p:spPr>
          <a:xfrm>
            <a:off x="889832" y="2734784"/>
            <a:ext cx="3661580" cy="707886"/>
          </a:xfrm>
          <a:prstGeom prst="rect">
            <a:avLst/>
          </a:prstGeom>
          <a:noFill/>
        </p:spPr>
        <p:txBody>
          <a:bodyPr wrap="none" lIns="91440" tIns="45720" rIns="91440" bIns="45720">
            <a:spAutoFit/>
          </a:bodyPr>
          <a:lstStyle/>
          <a:p>
            <a:pPr algn="ctr"/>
            <a:r>
              <a:rPr lang="es-ES" sz="4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Factor de Riesgo</a:t>
            </a:r>
          </a:p>
        </p:txBody>
      </p:sp>
      <p:sp>
        <p:nvSpPr>
          <p:cNvPr id="9" name="Rectángulo: esquinas redondeadas 8">
            <a:extLst>
              <a:ext uri="{FF2B5EF4-FFF2-40B4-BE49-F238E27FC236}">
                <a16:creationId xmlns:a16="http://schemas.microsoft.com/office/drawing/2014/main" id="{B2CF964E-F664-434D-933E-1EE7199A51F9}"/>
              </a:ext>
            </a:extLst>
          </p:cNvPr>
          <p:cNvSpPr/>
          <p:nvPr/>
        </p:nvSpPr>
        <p:spPr>
          <a:xfrm>
            <a:off x="532362" y="3429000"/>
            <a:ext cx="9800357" cy="159173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400" dirty="0">
                <a:latin typeface="Times New Roman" panose="02020603050405020304" pitchFamily="18" charset="0"/>
                <a:cs typeface="Times New Roman" panose="02020603050405020304" pitchFamily="18" charset="0"/>
              </a:rPr>
              <a:t>Elemento, fenómeno o acción humana que involucra la capacidad potencial de provocar daño en la salud de los trabajadores, instalaciones, máquinas, equipos y ambiente. (Físico, químico, biológico..)   </a:t>
            </a:r>
          </a:p>
        </p:txBody>
      </p:sp>
      <p:sp>
        <p:nvSpPr>
          <p:cNvPr id="10" name="Rectángulo 9">
            <a:extLst>
              <a:ext uri="{FF2B5EF4-FFF2-40B4-BE49-F238E27FC236}">
                <a16:creationId xmlns:a16="http://schemas.microsoft.com/office/drawing/2014/main" id="{69FF1794-F3FB-45C0-B495-442B28981AF9}"/>
              </a:ext>
            </a:extLst>
          </p:cNvPr>
          <p:cNvSpPr/>
          <p:nvPr/>
        </p:nvSpPr>
        <p:spPr>
          <a:xfrm>
            <a:off x="1764203" y="5020732"/>
            <a:ext cx="1912838" cy="646331"/>
          </a:xfrm>
          <a:prstGeom prst="rect">
            <a:avLst/>
          </a:prstGeom>
          <a:noFill/>
        </p:spPr>
        <p:txBody>
          <a:bodyPr wrap="square" lIns="91440" tIns="45720" rIns="91440" bIns="45720">
            <a:spAutoFit/>
          </a:bodyPr>
          <a:lstStyle/>
          <a:p>
            <a:pPr algn="ctr"/>
            <a:r>
              <a:rPr lang="es-E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Peligro</a:t>
            </a:r>
          </a:p>
        </p:txBody>
      </p:sp>
      <p:sp>
        <p:nvSpPr>
          <p:cNvPr id="11" name="Rectángulo: esquinas redondeadas 10">
            <a:extLst>
              <a:ext uri="{FF2B5EF4-FFF2-40B4-BE49-F238E27FC236}">
                <a16:creationId xmlns:a16="http://schemas.microsoft.com/office/drawing/2014/main" id="{24262886-1307-4D3E-9441-2568C51A0FA9}"/>
              </a:ext>
            </a:extLst>
          </p:cNvPr>
          <p:cNvSpPr/>
          <p:nvPr/>
        </p:nvSpPr>
        <p:spPr>
          <a:xfrm>
            <a:off x="1236941" y="5701278"/>
            <a:ext cx="9095778" cy="75534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400" dirty="0">
                <a:latin typeface="Times New Roman" panose="02020603050405020304" pitchFamily="18" charset="0"/>
                <a:cs typeface="Times New Roman" panose="02020603050405020304" pitchFamily="18" charset="0"/>
              </a:rPr>
              <a:t>Situación o acto potencial de daño en términos de lesiones o efectos negativos para la salud de las personas. </a:t>
            </a:r>
          </a:p>
        </p:txBody>
      </p:sp>
      <p:pic>
        <p:nvPicPr>
          <p:cNvPr id="8" name="Imagen 7"/>
          <p:cNvPicPr>
            <a:picLocks noChangeAspect="1"/>
          </p:cNvPicPr>
          <p:nvPr/>
        </p:nvPicPr>
        <p:blipFill>
          <a:blip r:embed="rId2"/>
          <a:stretch>
            <a:fillRect/>
          </a:stretch>
        </p:blipFill>
        <p:spPr>
          <a:xfrm>
            <a:off x="10881361" y="4806297"/>
            <a:ext cx="1310640" cy="2051703"/>
          </a:xfrm>
          <a:prstGeom prst="rect">
            <a:avLst/>
          </a:prstGeom>
        </p:spPr>
      </p:pic>
    </p:spTree>
    <p:extLst>
      <p:ext uri="{BB962C8B-B14F-4D97-AF65-F5344CB8AC3E}">
        <p14:creationId xmlns:p14="http://schemas.microsoft.com/office/powerpoint/2010/main" val="518691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8DAB151-30B0-4200-A713-698858C3D4C9}"/>
              </a:ext>
            </a:extLst>
          </p:cNvPr>
          <p:cNvSpPr/>
          <p:nvPr/>
        </p:nvSpPr>
        <p:spPr>
          <a:xfrm>
            <a:off x="315968" y="115674"/>
            <a:ext cx="9078126" cy="830997"/>
          </a:xfrm>
          <a:prstGeom prst="rect">
            <a:avLst/>
          </a:prstGeom>
          <a:noFill/>
        </p:spPr>
        <p:txBody>
          <a:bodyPr wrap="none" lIns="91440" tIns="45720" rIns="91440" bIns="45720">
            <a:spAutoFit/>
          </a:bodyPr>
          <a:lstStyle/>
          <a:p>
            <a:pPr algn="ctr"/>
            <a:r>
              <a:rPr lang="es-E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CLAUSULAS OSHAS 18001:2007</a:t>
            </a:r>
            <a:endParaRPr lang="es-ES" sz="4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5" name="Diagrama 4">
            <a:extLst>
              <a:ext uri="{FF2B5EF4-FFF2-40B4-BE49-F238E27FC236}">
                <a16:creationId xmlns:a16="http://schemas.microsoft.com/office/drawing/2014/main" id="{D47AED57-FCB0-4F79-A833-43C88E00F1AB}"/>
              </a:ext>
            </a:extLst>
          </p:cNvPr>
          <p:cNvGraphicFramePr/>
          <p:nvPr>
            <p:extLst>
              <p:ext uri="{D42A27DB-BD31-4B8C-83A1-F6EECF244321}">
                <p14:modId xmlns:p14="http://schemas.microsoft.com/office/powerpoint/2010/main" val="4131975300"/>
              </p:ext>
            </p:extLst>
          </p:nvPr>
        </p:nvGraphicFramePr>
        <p:xfrm>
          <a:off x="909561" y="1248009"/>
          <a:ext cx="9211734" cy="5300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4558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001C1EB-99ED-4255-9136-E1F82C2D8DF4}"/>
              </a:ext>
            </a:extLst>
          </p:cNvPr>
          <p:cNvSpPr/>
          <p:nvPr/>
        </p:nvSpPr>
        <p:spPr>
          <a:xfrm>
            <a:off x="2448205" y="505489"/>
            <a:ext cx="6765067"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C" sz="7200" b="1" dirty="0">
                <a:ln/>
                <a:solidFill>
                  <a:schemeClr val="accent2">
                    <a:lumMod val="50000"/>
                  </a:schemeClr>
                </a:solidFill>
                <a:latin typeface="Times New Roman" panose="02020603050405020304" pitchFamily="18" charset="0"/>
                <a:cs typeface="Times New Roman" panose="02020603050405020304" pitchFamily="18" charset="0"/>
              </a:rPr>
              <a:t>CAPÍTULO III</a:t>
            </a:r>
            <a:endParaRPr lang="es-ES" sz="7200" b="1" dirty="0">
              <a:ln/>
              <a:solidFill>
                <a:schemeClr val="accent2">
                  <a:lumMod val="50000"/>
                </a:schemeClr>
              </a:solidFill>
            </a:endParaRPr>
          </a:p>
        </p:txBody>
      </p:sp>
      <p:sp>
        <p:nvSpPr>
          <p:cNvPr id="5" name="Rectángulo 4">
            <a:extLst>
              <a:ext uri="{FF2B5EF4-FFF2-40B4-BE49-F238E27FC236}">
                <a16:creationId xmlns:a16="http://schemas.microsoft.com/office/drawing/2014/main" id="{3DF704A8-50C0-465B-BF48-548BA0DE93A9}"/>
              </a:ext>
            </a:extLst>
          </p:cNvPr>
          <p:cNvSpPr/>
          <p:nvPr/>
        </p:nvSpPr>
        <p:spPr>
          <a:xfrm>
            <a:off x="727363" y="2662443"/>
            <a:ext cx="8720636" cy="230832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C" sz="7200" b="1" dirty="0">
                <a:ln/>
                <a:solidFill>
                  <a:schemeClr val="accent2">
                    <a:lumMod val="50000"/>
                  </a:schemeClr>
                </a:solidFill>
                <a:latin typeface="Times New Roman" panose="02020603050405020304" pitchFamily="18" charset="0"/>
                <a:cs typeface="Times New Roman" panose="02020603050405020304" pitchFamily="18" charset="0"/>
              </a:rPr>
              <a:t>DESARROLLO </a:t>
            </a:r>
          </a:p>
          <a:p>
            <a:pPr algn="ctr"/>
            <a:r>
              <a:rPr lang="es-EC" sz="7200" b="1" dirty="0">
                <a:ln/>
                <a:solidFill>
                  <a:schemeClr val="accent2">
                    <a:lumMod val="50000"/>
                  </a:schemeClr>
                </a:solidFill>
                <a:latin typeface="Times New Roman" panose="02020603050405020304" pitchFamily="18" charset="0"/>
                <a:cs typeface="Times New Roman" panose="02020603050405020304" pitchFamily="18" charset="0"/>
              </a:rPr>
              <a:t>METODOLÓGICO</a:t>
            </a:r>
          </a:p>
        </p:txBody>
      </p:sp>
    </p:spTree>
    <p:extLst>
      <p:ext uri="{BB962C8B-B14F-4D97-AF65-F5344CB8AC3E}">
        <p14:creationId xmlns:p14="http://schemas.microsoft.com/office/powerpoint/2010/main" val="3968396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B89C0C82-6244-47E9-B4E0-CCBD52287621}"/>
              </a:ext>
            </a:extLst>
          </p:cNvPr>
          <p:cNvGraphicFramePr/>
          <p:nvPr>
            <p:extLst>
              <p:ext uri="{D42A27DB-BD31-4B8C-83A1-F6EECF244321}">
                <p14:modId xmlns:p14="http://schemas.microsoft.com/office/powerpoint/2010/main" val="1521165868"/>
              </p:ext>
            </p:extLst>
          </p:nvPr>
        </p:nvGraphicFramePr>
        <p:xfrm>
          <a:off x="352289" y="377242"/>
          <a:ext cx="9302938" cy="6206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stretch>
            <a:fillRect/>
          </a:stretch>
        </p:blipFill>
        <p:spPr>
          <a:xfrm>
            <a:off x="7027818" y="3995689"/>
            <a:ext cx="2486296" cy="1187186"/>
          </a:xfrm>
          <a:prstGeom prst="rect">
            <a:avLst/>
          </a:prstGeom>
        </p:spPr>
      </p:pic>
    </p:spTree>
    <p:extLst>
      <p:ext uri="{BB962C8B-B14F-4D97-AF65-F5344CB8AC3E}">
        <p14:creationId xmlns:p14="http://schemas.microsoft.com/office/powerpoint/2010/main" val="813213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886590321"/>
              </p:ext>
            </p:extLst>
          </p:nvPr>
        </p:nvGraphicFramePr>
        <p:xfrm>
          <a:off x="1326607" y="2096028"/>
          <a:ext cx="8127999" cy="3383280"/>
        </p:xfrm>
        <a:graphic>
          <a:graphicData uri="http://schemas.openxmlformats.org/drawingml/2006/table">
            <a:tbl>
              <a:tblPr firstRow="1" bandRow="1">
                <a:tableStyleId>{F5AB1C69-6EDB-4FF4-983F-18BD219EF322}</a:tableStyleId>
              </a:tblPr>
              <a:tblGrid>
                <a:gridCol w="2709333">
                  <a:extLst>
                    <a:ext uri="{9D8B030D-6E8A-4147-A177-3AD203B41FA5}">
                      <a16:colId xmlns:a16="http://schemas.microsoft.com/office/drawing/2014/main" val="4027995129"/>
                    </a:ext>
                  </a:extLst>
                </a:gridCol>
                <a:gridCol w="2709333">
                  <a:extLst>
                    <a:ext uri="{9D8B030D-6E8A-4147-A177-3AD203B41FA5}">
                      <a16:colId xmlns:a16="http://schemas.microsoft.com/office/drawing/2014/main" val="981943193"/>
                    </a:ext>
                  </a:extLst>
                </a:gridCol>
                <a:gridCol w="2709333">
                  <a:extLst>
                    <a:ext uri="{9D8B030D-6E8A-4147-A177-3AD203B41FA5}">
                      <a16:colId xmlns:a16="http://schemas.microsoft.com/office/drawing/2014/main" val="2312281741"/>
                    </a:ext>
                  </a:extLst>
                </a:gridCol>
              </a:tblGrid>
              <a:tr h="370840">
                <a:tc>
                  <a:txBody>
                    <a:bodyPr/>
                    <a:lstStyle/>
                    <a:p>
                      <a:r>
                        <a:rPr lang="es-EC" dirty="0"/>
                        <a:t>Técnicas de Información</a:t>
                      </a:r>
                    </a:p>
                  </a:txBody>
                  <a:tcPr/>
                </a:tc>
                <a:tc>
                  <a:txBody>
                    <a:bodyPr/>
                    <a:lstStyle/>
                    <a:p>
                      <a:r>
                        <a:rPr lang="es-EC" dirty="0"/>
                        <a:t>Instrumentos de la recolección de la información</a:t>
                      </a:r>
                    </a:p>
                  </a:txBody>
                  <a:tcPr/>
                </a:tc>
                <a:tc>
                  <a:txBody>
                    <a:bodyPr/>
                    <a:lstStyle/>
                    <a:p>
                      <a:r>
                        <a:rPr lang="es-EC" dirty="0"/>
                        <a:t>Técnicas</a:t>
                      </a:r>
                      <a:r>
                        <a:rPr lang="es-EC" baseline="0" dirty="0"/>
                        <a:t> de la recolección de la información</a:t>
                      </a:r>
                      <a:endParaRPr lang="es-EC" dirty="0"/>
                    </a:p>
                  </a:txBody>
                  <a:tcPr/>
                </a:tc>
                <a:extLst>
                  <a:ext uri="{0D108BD9-81ED-4DB2-BD59-A6C34878D82A}">
                    <a16:rowId xmlns:a16="http://schemas.microsoft.com/office/drawing/2014/main" val="1939481017"/>
                  </a:ext>
                </a:extLst>
              </a:tr>
              <a:tr h="370840">
                <a:tc>
                  <a:txBody>
                    <a:bodyPr/>
                    <a:lstStyle/>
                    <a:p>
                      <a:r>
                        <a:rPr lang="es-EC" dirty="0"/>
                        <a:t>Información Primaria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C" dirty="0"/>
                        <a:t>Encuesta a los responsables</a:t>
                      </a:r>
                    </a:p>
                    <a:p>
                      <a:endParaRPr lang="es-EC" dirty="0"/>
                    </a:p>
                  </a:txBody>
                  <a:tcPr/>
                </a:tc>
                <a:tc>
                  <a:txBody>
                    <a:bodyPr/>
                    <a:lstStyle/>
                    <a:p>
                      <a:r>
                        <a:rPr lang="es-EC" baseline="0" dirty="0"/>
                        <a:t>Lista de Verificación</a:t>
                      </a:r>
                    </a:p>
                    <a:p>
                      <a:r>
                        <a:rPr lang="es-EC" baseline="0" dirty="0"/>
                        <a:t>Normas ISO 9001:2008, ISO 14001:2004, OHSAS 18001:2007.</a:t>
                      </a:r>
                      <a:endParaRPr lang="es-EC" dirty="0"/>
                    </a:p>
                  </a:txBody>
                  <a:tcPr/>
                </a:tc>
                <a:extLst>
                  <a:ext uri="{0D108BD9-81ED-4DB2-BD59-A6C34878D82A}">
                    <a16:rowId xmlns:a16="http://schemas.microsoft.com/office/drawing/2014/main" val="1320410188"/>
                  </a:ext>
                </a:extLst>
              </a:tr>
              <a:tr h="370840">
                <a:tc>
                  <a:txBody>
                    <a:bodyPr/>
                    <a:lstStyle/>
                    <a:p>
                      <a:endParaRPr lang="es-EC" dirty="0"/>
                    </a:p>
                  </a:txBody>
                  <a:tcPr/>
                </a:tc>
                <a:tc>
                  <a:txBody>
                    <a:bodyPr/>
                    <a:lstStyle/>
                    <a:p>
                      <a:endParaRPr lang="es-EC" dirty="0"/>
                    </a:p>
                  </a:txBody>
                  <a:tcPr/>
                </a:tc>
                <a:tc>
                  <a:txBody>
                    <a:bodyPr/>
                    <a:lstStyle/>
                    <a:p>
                      <a:r>
                        <a:rPr lang="es-EC" dirty="0"/>
                        <a:t>Guías</a:t>
                      </a:r>
                      <a:r>
                        <a:rPr lang="es-EC" baseline="0" dirty="0"/>
                        <a:t> para contratistas PETROAMAZONAS</a:t>
                      </a:r>
                      <a:endParaRPr lang="es-EC" dirty="0"/>
                    </a:p>
                  </a:txBody>
                  <a:tcPr/>
                </a:tc>
                <a:extLst>
                  <a:ext uri="{0D108BD9-81ED-4DB2-BD59-A6C34878D82A}">
                    <a16:rowId xmlns:a16="http://schemas.microsoft.com/office/drawing/2014/main" val="864818900"/>
                  </a:ext>
                </a:extLst>
              </a:tr>
              <a:tr h="370840">
                <a:tc>
                  <a:txBody>
                    <a:bodyPr/>
                    <a:lstStyle/>
                    <a:p>
                      <a:r>
                        <a:rPr lang="es-EC" dirty="0"/>
                        <a:t>Información</a:t>
                      </a:r>
                      <a:r>
                        <a:rPr lang="es-EC" baseline="0" dirty="0"/>
                        <a:t> Secundaria</a:t>
                      </a:r>
                      <a:endParaRPr lang="es-EC" dirty="0"/>
                    </a:p>
                  </a:txBody>
                  <a:tcPr/>
                </a:tc>
                <a:tc>
                  <a:txBody>
                    <a:bodyPr/>
                    <a:lstStyle/>
                    <a:p>
                      <a:r>
                        <a:rPr lang="es-EC" dirty="0"/>
                        <a:t>Libros,</a:t>
                      </a:r>
                      <a:r>
                        <a:rPr lang="es-EC" baseline="0" dirty="0"/>
                        <a:t> Publicaciones, Revistas</a:t>
                      </a:r>
                      <a:endParaRPr lang="es-EC" dirty="0"/>
                    </a:p>
                  </a:txBody>
                  <a:tcPr/>
                </a:tc>
                <a:tc>
                  <a:txBody>
                    <a:bodyPr/>
                    <a:lstStyle/>
                    <a:p>
                      <a:r>
                        <a:rPr lang="es-EC" dirty="0"/>
                        <a:t>Lectura</a:t>
                      </a:r>
                      <a:r>
                        <a:rPr lang="es-EC" baseline="0" dirty="0"/>
                        <a:t> Científica</a:t>
                      </a:r>
                      <a:endParaRPr lang="es-EC" dirty="0"/>
                    </a:p>
                  </a:txBody>
                  <a:tcPr/>
                </a:tc>
                <a:extLst>
                  <a:ext uri="{0D108BD9-81ED-4DB2-BD59-A6C34878D82A}">
                    <a16:rowId xmlns:a16="http://schemas.microsoft.com/office/drawing/2014/main" val="2207517016"/>
                  </a:ext>
                </a:extLst>
              </a:tr>
            </a:tbl>
          </a:graphicData>
        </a:graphic>
      </p:graphicFrame>
      <p:sp>
        <p:nvSpPr>
          <p:cNvPr id="3" name="Título 1"/>
          <p:cNvSpPr>
            <a:spLocks noGrp="1"/>
          </p:cNvSpPr>
          <p:nvPr>
            <p:ph type="title"/>
          </p:nvPr>
        </p:nvSpPr>
        <p:spPr>
          <a:xfrm>
            <a:off x="679269" y="667204"/>
            <a:ext cx="8503920" cy="665163"/>
          </a:xfrm>
        </p:spPr>
        <p:txBody>
          <a:bodyPr>
            <a:noAutofit/>
          </a:bodyPr>
          <a:lstStyle/>
          <a:p>
            <a:pPr algn="ctr"/>
            <a:r>
              <a:rPr lang="es-EC" altLang="es-EC" sz="2800" b="1" dirty="0">
                <a:solidFill>
                  <a:schemeClr val="tx1"/>
                </a:solidFill>
                <a:latin typeface="Times New Roman" panose="02020603050405020304" pitchFamily="18" charset="0"/>
                <a:cs typeface="Times New Roman" panose="02020603050405020304" pitchFamily="18" charset="0"/>
              </a:rPr>
              <a:t>INSTRUMENTOS DE RECOLECCIÓN DE LA  INFORMACIÓN</a:t>
            </a:r>
            <a:endParaRPr lang="es-EC" altLang="es-EC"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0838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E498167-D610-43E4-8FDA-618F9C929372}"/>
              </a:ext>
            </a:extLst>
          </p:cNvPr>
          <p:cNvSpPr/>
          <p:nvPr/>
        </p:nvSpPr>
        <p:spPr>
          <a:xfrm>
            <a:off x="2448206" y="505489"/>
            <a:ext cx="6301900"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C" sz="7200" b="1" dirty="0">
                <a:ln/>
                <a:solidFill>
                  <a:schemeClr val="accent2">
                    <a:lumMod val="50000"/>
                  </a:schemeClr>
                </a:solidFill>
                <a:latin typeface="Times New Roman" panose="02020603050405020304" pitchFamily="18" charset="0"/>
                <a:cs typeface="Times New Roman" panose="02020603050405020304" pitchFamily="18" charset="0"/>
              </a:rPr>
              <a:t>CAPÍTULO IV</a:t>
            </a:r>
            <a:endParaRPr lang="es-ES" sz="7200" b="1" dirty="0">
              <a:ln/>
              <a:solidFill>
                <a:schemeClr val="accent2">
                  <a:lumMod val="50000"/>
                </a:schemeClr>
              </a:solidFill>
            </a:endParaRPr>
          </a:p>
        </p:txBody>
      </p:sp>
      <p:sp>
        <p:nvSpPr>
          <p:cNvPr id="4" name="Rectángulo 3">
            <a:extLst>
              <a:ext uri="{FF2B5EF4-FFF2-40B4-BE49-F238E27FC236}">
                <a16:creationId xmlns:a16="http://schemas.microsoft.com/office/drawing/2014/main" id="{1CC20843-A39B-4F4A-AE94-7A600B7DE9DF}"/>
              </a:ext>
            </a:extLst>
          </p:cNvPr>
          <p:cNvSpPr/>
          <p:nvPr/>
        </p:nvSpPr>
        <p:spPr>
          <a:xfrm>
            <a:off x="1266092" y="2274838"/>
            <a:ext cx="8595360" cy="3139321"/>
          </a:xfrm>
          <a:prstGeom prst="rect">
            <a:avLst/>
          </a:prstGeom>
          <a:noFill/>
        </p:spPr>
        <p:txBody>
          <a:bodyPr wrap="square" lIns="91440" tIns="45720" rIns="91440" bIns="45720" anchor="ctr" anchorCtr="0">
            <a:spAutoFit/>
            <a:scene3d>
              <a:camera prst="orthographicFront"/>
              <a:lightRig rig="soft" dir="t">
                <a:rot lat="0" lon="0" rev="15600000"/>
              </a:lightRig>
            </a:scene3d>
            <a:sp3d extrusionH="57150" prstMaterial="softEdge">
              <a:bevelT w="25400" h="38100"/>
            </a:sp3d>
          </a:bodyPr>
          <a:lstStyle/>
          <a:p>
            <a:pPr algn="ctr"/>
            <a:r>
              <a:rPr lang="es-EC" sz="6600" b="1" dirty="0">
                <a:solidFill>
                  <a:schemeClr val="accent2">
                    <a:lumMod val="50000"/>
                  </a:schemeClr>
                </a:solidFill>
                <a:latin typeface="Times New Roman" panose="02020603050405020304" pitchFamily="18" charset="0"/>
                <a:cs typeface="Times New Roman" panose="02020603050405020304" pitchFamily="18" charset="0"/>
              </a:rPr>
              <a:t>RESULTADOS</a:t>
            </a:r>
          </a:p>
          <a:p>
            <a:pPr algn="ctr"/>
            <a:r>
              <a:rPr lang="es-EC" sz="6600" b="1" dirty="0">
                <a:solidFill>
                  <a:schemeClr val="accent2">
                    <a:lumMod val="50000"/>
                  </a:schemeClr>
                </a:solidFill>
                <a:latin typeface="Times New Roman" panose="02020603050405020304" pitchFamily="18" charset="0"/>
                <a:cs typeface="Times New Roman" panose="02020603050405020304" pitchFamily="18" charset="0"/>
              </a:rPr>
              <a:t>DE LA </a:t>
            </a:r>
          </a:p>
          <a:p>
            <a:pPr algn="ctr"/>
            <a:r>
              <a:rPr lang="es-EC" sz="6600" b="1" dirty="0">
                <a:solidFill>
                  <a:schemeClr val="accent2">
                    <a:lumMod val="50000"/>
                  </a:schemeClr>
                </a:solidFill>
                <a:latin typeface="Times New Roman" panose="02020603050405020304" pitchFamily="18" charset="0"/>
                <a:cs typeface="Times New Roman" panose="02020603050405020304" pitchFamily="18" charset="0"/>
              </a:rPr>
              <a:t>INVESTIGACIÓN  </a:t>
            </a:r>
            <a:endParaRPr lang="es-EC" sz="6600" dirty="0">
              <a:solidFill>
                <a:schemeClr val="accent2">
                  <a:lumMod val="50000"/>
                </a:schemeClr>
              </a:solidFill>
            </a:endParaRPr>
          </a:p>
        </p:txBody>
      </p:sp>
    </p:spTree>
    <p:extLst>
      <p:ext uri="{BB962C8B-B14F-4D97-AF65-F5344CB8AC3E}">
        <p14:creationId xmlns:p14="http://schemas.microsoft.com/office/powerpoint/2010/main" val="259956528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327995723"/>
              </p:ext>
            </p:extLst>
          </p:nvPr>
        </p:nvGraphicFramePr>
        <p:xfrm>
          <a:off x="452582" y="1288473"/>
          <a:ext cx="920403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124692" y="352778"/>
            <a:ext cx="9351814" cy="769441"/>
          </a:xfrm>
          <a:prstGeom prst="rect">
            <a:avLst/>
          </a:prstGeom>
          <a:noFill/>
        </p:spPr>
        <p:txBody>
          <a:bodyPr wrap="square" rtlCol="0">
            <a:spAutoFit/>
          </a:bodyPr>
          <a:lstStyle/>
          <a:p>
            <a:pPr algn="ctr"/>
            <a:r>
              <a:rPr lang="es-EC" sz="2200" b="1" dirty="0">
                <a:latin typeface="Times New Roman" panose="02020603050405020304" pitchFamily="18" charset="0"/>
                <a:cs typeface="Times New Roman" panose="02020603050405020304" pitchFamily="18" charset="0"/>
              </a:rPr>
              <a:t>EMPRESAS NACIONALES DEL SECTOR PETROLERO CON SISTEMA DE GESTIÓN INTEGRADO (9001:2008, 14001:2004, 18001:2007)</a:t>
            </a:r>
          </a:p>
        </p:txBody>
      </p:sp>
    </p:spTree>
    <p:extLst>
      <p:ext uri="{BB962C8B-B14F-4D97-AF65-F5344CB8AC3E}">
        <p14:creationId xmlns:p14="http://schemas.microsoft.com/office/powerpoint/2010/main" val="1231505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6EB5731-809D-4F35-969E-E2FC3CF8FBCA}"/>
              </a:ext>
            </a:extLst>
          </p:cNvPr>
          <p:cNvSpPr/>
          <p:nvPr/>
        </p:nvSpPr>
        <p:spPr>
          <a:xfrm>
            <a:off x="2448206" y="505489"/>
            <a:ext cx="6301900"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C" sz="7200" b="1" dirty="0">
                <a:ln/>
                <a:solidFill>
                  <a:schemeClr val="accent2">
                    <a:lumMod val="50000"/>
                  </a:schemeClr>
                </a:solidFill>
                <a:latin typeface="Times New Roman" panose="02020603050405020304" pitchFamily="18" charset="0"/>
                <a:cs typeface="Times New Roman" panose="02020603050405020304" pitchFamily="18" charset="0"/>
              </a:rPr>
              <a:t>CAPÍTULO I</a:t>
            </a:r>
            <a:endParaRPr lang="es-ES" sz="7200" b="1" dirty="0">
              <a:ln/>
              <a:solidFill>
                <a:schemeClr val="accent2">
                  <a:lumMod val="50000"/>
                </a:schemeClr>
              </a:solidFill>
            </a:endParaRPr>
          </a:p>
        </p:txBody>
      </p:sp>
      <p:sp>
        <p:nvSpPr>
          <p:cNvPr id="7" name="Rectángulo 6">
            <a:extLst>
              <a:ext uri="{FF2B5EF4-FFF2-40B4-BE49-F238E27FC236}">
                <a16:creationId xmlns:a16="http://schemas.microsoft.com/office/drawing/2014/main" id="{F5E34F20-8C25-43D1-BED3-EF33F41C812B}"/>
              </a:ext>
            </a:extLst>
          </p:cNvPr>
          <p:cNvSpPr/>
          <p:nvPr/>
        </p:nvSpPr>
        <p:spPr>
          <a:xfrm>
            <a:off x="1266092" y="2274838"/>
            <a:ext cx="8595360" cy="3139321"/>
          </a:xfrm>
          <a:prstGeom prst="rect">
            <a:avLst/>
          </a:prstGeom>
          <a:noFill/>
        </p:spPr>
        <p:txBody>
          <a:bodyPr wrap="square" lIns="91440" tIns="45720" rIns="91440" bIns="45720" anchor="ctr" anchorCtr="0">
            <a:spAutoFit/>
            <a:scene3d>
              <a:camera prst="orthographicFront"/>
              <a:lightRig rig="soft" dir="t">
                <a:rot lat="0" lon="0" rev="15600000"/>
              </a:lightRig>
            </a:scene3d>
            <a:sp3d extrusionH="57150" prstMaterial="softEdge">
              <a:bevelT w="25400" h="38100"/>
            </a:sp3d>
          </a:bodyPr>
          <a:lstStyle/>
          <a:p>
            <a:pPr algn="ctr"/>
            <a:r>
              <a:rPr lang="es-EC" sz="6600" b="1" dirty="0">
                <a:solidFill>
                  <a:schemeClr val="accent2">
                    <a:lumMod val="50000"/>
                  </a:schemeClr>
                </a:solidFill>
                <a:latin typeface="Times New Roman" panose="02020603050405020304" pitchFamily="18" charset="0"/>
                <a:cs typeface="Times New Roman" panose="02020603050405020304" pitchFamily="18" charset="0"/>
              </a:rPr>
              <a:t>GENERALIDADES DE LA INVESTIGACIÓN </a:t>
            </a:r>
            <a:endParaRPr lang="es-EC" sz="6600" dirty="0">
              <a:solidFill>
                <a:schemeClr val="accent2">
                  <a:lumMod val="50000"/>
                </a:schemeClr>
              </a:solidFill>
            </a:endParaRPr>
          </a:p>
        </p:txBody>
      </p:sp>
    </p:spTree>
    <p:extLst>
      <p:ext uri="{BB962C8B-B14F-4D97-AF65-F5344CB8AC3E}">
        <p14:creationId xmlns:p14="http://schemas.microsoft.com/office/powerpoint/2010/main" val="1520871867"/>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a:extLst>
              <a:ext uri="{FF2B5EF4-FFF2-40B4-BE49-F238E27FC236}">
                <a16:creationId xmlns:a16="http://schemas.microsoft.com/office/drawing/2014/main" id="{030250EC-2B3A-45A9-B478-9F9ACD2EBA23}"/>
              </a:ext>
            </a:extLst>
          </p:cNvPr>
          <p:cNvGraphicFramePr>
            <a:graphicFrameLocks noChangeAspect="1"/>
          </p:cNvGraphicFramePr>
          <p:nvPr>
            <p:extLst>
              <p:ext uri="{D42A27DB-BD31-4B8C-83A1-F6EECF244321}">
                <p14:modId xmlns:p14="http://schemas.microsoft.com/office/powerpoint/2010/main" val="3902832882"/>
              </p:ext>
            </p:extLst>
          </p:nvPr>
        </p:nvGraphicFramePr>
        <p:xfrm>
          <a:off x="1368136" y="4974969"/>
          <a:ext cx="7065818" cy="1662545"/>
        </p:xfrm>
        <a:graphic>
          <a:graphicData uri="http://schemas.openxmlformats.org/presentationml/2006/ole">
            <mc:AlternateContent xmlns:mc="http://schemas.openxmlformats.org/markup-compatibility/2006">
              <mc:Choice xmlns:v="urn:schemas-microsoft-com:vml" Requires="v">
                <p:oleObj spid="_x0000_s80948" name="Hoja de cálculo" r:id="rId3" imgW="6276932" imgH="1581013" progId="Excel.Sheet.12">
                  <p:embed/>
                </p:oleObj>
              </mc:Choice>
              <mc:Fallback>
                <p:oleObj name="Hoja de cálculo" r:id="rId3" imgW="6276932" imgH="1581013" progId="Excel.Sheet.12">
                  <p:embed/>
                  <p:pic>
                    <p:nvPicPr>
                      <p:cNvPr id="4" name="Objeto 3">
                        <a:extLst>
                          <a:ext uri="{FF2B5EF4-FFF2-40B4-BE49-F238E27FC236}">
                            <a16:creationId xmlns:a16="http://schemas.microsoft.com/office/drawing/2014/main" id="{030250EC-2B3A-45A9-B478-9F9ACD2EBA23}"/>
                          </a:ext>
                        </a:extLst>
                      </p:cNvPr>
                      <p:cNvPicPr/>
                      <p:nvPr/>
                    </p:nvPicPr>
                    <p:blipFill>
                      <a:blip r:embed="rId4"/>
                      <a:stretch>
                        <a:fillRect/>
                      </a:stretch>
                    </p:blipFill>
                    <p:spPr>
                      <a:xfrm>
                        <a:off x="1368136" y="4974969"/>
                        <a:ext cx="7065818" cy="1662545"/>
                      </a:xfrm>
                      <a:prstGeom prst="rect">
                        <a:avLst/>
                      </a:prstGeom>
                    </p:spPr>
                  </p:pic>
                </p:oleObj>
              </mc:Fallback>
            </mc:AlternateContent>
          </a:graphicData>
        </a:graphic>
      </p:graphicFrame>
      <p:graphicFrame>
        <p:nvGraphicFramePr>
          <p:cNvPr id="5" name="Gráfico 4">
            <a:extLst>
              <a:ext uri="{FF2B5EF4-FFF2-40B4-BE49-F238E27FC236}">
                <a16:creationId xmlns:a16="http://schemas.microsoft.com/office/drawing/2014/main" id="{FADFCAE4-8C19-49E1-991F-96A86B9B9894}"/>
              </a:ext>
            </a:extLst>
          </p:cNvPr>
          <p:cNvGraphicFramePr>
            <a:graphicFrameLocks/>
          </p:cNvGraphicFramePr>
          <p:nvPr>
            <p:extLst>
              <p:ext uri="{D42A27DB-BD31-4B8C-83A1-F6EECF244321}">
                <p14:modId xmlns:p14="http://schemas.microsoft.com/office/powerpoint/2010/main" val="2536707183"/>
              </p:ext>
            </p:extLst>
          </p:nvPr>
        </p:nvGraphicFramePr>
        <p:xfrm>
          <a:off x="1772926" y="1247503"/>
          <a:ext cx="6283948" cy="3322713"/>
        </p:xfrm>
        <a:graphic>
          <a:graphicData uri="http://schemas.openxmlformats.org/drawingml/2006/chart">
            <c:chart xmlns:c="http://schemas.openxmlformats.org/drawingml/2006/chart" xmlns:r="http://schemas.openxmlformats.org/officeDocument/2006/relationships" r:id="rId5"/>
          </a:graphicData>
        </a:graphic>
      </p:graphicFrame>
      <p:sp>
        <p:nvSpPr>
          <p:cNvPr id="6" name="Rectángulo 5">
            <a:extLst>
              <a:ext uri="{FF2B5EF4-FFF2-40B4-BE49-F238E27FC236}">
                <a16:creationId xmlns:a16="http://schemas.microsoft.com/office/drawing/2014/main" id="{AD0ECA0B-D37F-4742-BD52-753AD17C8AB9}"/>
              </a:ext>
            </a:extLst>
          </p:cNvPr>
          <p:cNvSpPr/>
          <p:nvPr/>
        </p:nvSpPr>
        <p:spPr>
          <a:xfrm>
            <a:off x="402771" y="196419"/>
            <a:ext cx="9024258" cy="646331"/>
          </a:xfrm>
          <a:prstGeom prst="rect">
            <a:avLst/>
          </a:prstGeom>
        </p:spPr>
        <p:txBody>
          <a:bodyPr wrap="square">
            <a:spAutoFit/>
          </a:bodyPr>
          <a:lstStyle/>
          <a:p>
            <a:pPr algn="just"/>
            <a:r>
              <a:rPr lang="es-EC" b="1" dirty="0">
                <a:latin typeface="Times New Roman" panose="02020603050405020304" pitchFamily="18" charset="0"/>
                <a:cs typeface="Times New Roman" panose="02020603050405020304" pitchFamily="18" charset="0"/>
              </a:rPr>
              <a:t>Impacto alcanzado por las compañías contratistas sobre el cumplimiento de requisitos de Petroamazonas EP en función del Sistema de Gestión Calidad ISO 9001:2008.</a:t>
            </a:r>
          </a:p>
        </p:txBody>
      </p:sp>
    </p:spTree>
    <p:extLst>
      <p:ext uri="{BB962C8B-B14F-4D97-AF65-F5344CB8AC3E}">
        <p14:creationId xmlns:p14="http://schemas.microsoft.com/office/powerpoint/2010/main" val="2422454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00483" y="237944"/>
            <a:ext cx="8355590" cy="646331"/>
          </a:xfrm>
          <a:prstGeom prst="rect">
            <a:avLst/>
          </a:prstGeom>
        </p:spPr>
        <p:txBody>
          <a:bodyPr wrap="square">
            <a:spAutoFit/>
          </a:bodyPr>
          <a:lstStyle/>
          <a:p>
            <a:pPr indent="450215" algn="ctr">
              <a:spcAft>
                <a:spcPts val="1000"/>
              </a:spcAft>
            </a:pPr>
            <a:r>
              <a:rPr lang="es-EC" b="1" dirty="0">
                <a:latin typeface="Times New Roman" panose="02020603050405020304" pitchFamily="18" charset="0"/>
                <a:cs typeface="Times New Roman" panose="02020603050405020304" pitchFamily="18" charset="0"/>
              </a:rPr>
              <a:t>Nivel de impacto alcanzado al implementar ISO 9001-2008 sobre requisitos de PETROAMAZONAS EP.- Obligaciones Generales </a:t>
            </a:r>
            <a:endParaRPr lang="es-EC" b="1" i="1" dirty="0">
              <a:latin typeface="Times New Roman" panose="02020603050405020304" pitchFamily="18" charset="0"/>
              <a:cs typeface="Times New Roman" panose="02020603050405020304" pitchFamily="18"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448732307"/>
              </p:ext>
            </p:extLst>
          </p:nvPr>
        </p:nvGraphicFramePr>
        <p:xfrm>
          <a:off x="524596" y="1239116"/>
          <a:ext cx="4185949" cy="5334000"/>
        </p:xfrm>
        <a:graphic>
          <a:graphicData uri="http://schemas.openxmlformats.org/drawingml/2006/table">
            <a:tbl>
              <a:tblPr>
                <a:tableStyleId>{10A1B5D5-9B99-4C35-A422-299274C87663}</a:tableStyleId>
              </a:tblPr>
              <a:tblGrid>
                <a:gridCol w="985549">
                  <a:extLst>
                    <a:ext uri="{9D8B030D-6E8A-4147-A177-3AD203B41FA5}">
                      <a16:colId xmlns:a16="http://schemas.microsoft.com/office/drawing/2014/main" val="2416649192"/>
                    </a:ext>
                  </a:extLst>
                </a:gridCol>
                <a:gridCol w="3200400">
                  <a:extLst>
                    <a:ext uri="{9D8B030D-6E8A-4147-A177-3AD203B41FA5}">
                      <a16:colId xmlns:a16="http://schemas.microsoft.com/office/drawing/2014/main" val="2031753825"/>
                    </a:ext>
                  </a:extLst>
                </a:gridCol>
              </a:tblGrid>
              <a:tr h="297499">
                <a:tc>
                  <a:txBody>
                    <a:bodyPr/>
                    <a:lstStyle/>
                    <a:p>
                      <a:pPr algn="ctr" fontAlgn="ctr"/>
                      <a:r>
                        <a:rPr lang="es-EC" sz="1400" b="1" u="none" strike="noStrike">
                          <a:effectLst/>
                          <a:latin typeface="Times New Roman" panose="02020603050405020304" pitchFamily="18" charset="0"/>
                          <a:cs typeface="Times New Roman" panose="02020603050405020304" pitchFamily="18" charset="0"/>
                        </a:rPr>
                        <a:t>CLAUSULA ISO 9001</a:t>
                      </a:r>
                      <a:endParaRPr lang="es-EC" sz="14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s-EC" sz="1400" b="1" u="none" strike="noStrike" dirty="0">
                          <a:effectLst/>
                          <a:latin typeface="Times New Roman" panose="02020603050405020304" pitchFamily="18" charset="0"/>
                          <a:cs typeface="Times New Roman" panose="02020603050405020304" pitchFamily="18" charset="0"/>
                        </a:rPr>
                        <a:t>REQUISITO PARA CONTRATISTA</a:t>
                      </a:r>
                      <a:endParaRPr lang="es-EC"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842884052"/>
                  </a:ext>
                </a:extLst>
              </a:tr>
              <a:tr h="325390">
                <a:tc>
                  <a:txBody>
                    <a:bodyPr/>
                    <a:lstStyle/>
                    <a:p>
                      <a:pPr algn="ctr" fontAlgn="t"/>
                      <a:r>
                        <a:rPr lang="es-EC" sz="1400" u="none" strike="noStrike">
                          <a:effectLst/>
                          <a:latin typeface="Times New Roman" panose="02020603050405020304" pitchFamily="18" charset="0"/>
                          <a:cs typeface="Times New Roman" panose="02020603050405020304" pitchFamily="18" charset="0"/>
                        </a:rPr>
                        <a:t>7.2.1 </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ctr"/>
                      <a:r>
                        <a:rPr lang="es-ES" sz="1400" u="none" strike="noStrike" dirty="0">
                          <a:effectLst/>
                          <a:latin typeface="Times New Roman" panose="02020603050405020304" pitchFamily="18" charset="0"/>
                          <a:cs typeface="Times New Roman" panose="02020603050405020304" pitchFamily="18" charset="0"/>
                        </a:rPr>
                        <a:t>Cumplir con el Pago oportuno y completo a sus trabajadores.</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198615632"/>
                  </a:ext>
                </a:extLst>
              </a:tr>
              <a:tr h="488085">
                <a:tc>
                  <a:txBody>
                    <a:bodyPr/>
                    <a:lstStyle/>
                    <a:p>
                      <a:pPr algn="ctr" fontAlgn="t"/>
                      <a:r>
                        <a:rPr lang="es-EC" sz="1400" u="none" strike="noStrike">
                          <a:effectLst/>
                          <a:latin typeface="Times New Roman" panose="02020603050405020304" pitchFamily="18" charset="0"/>
                          <a:cs typeface="Times New Roman" panose="02020603050405020304" pitchFamily="18" charset="0"/>
                        </a:rPr>
                        <a:t>7.2.1 </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ctr"/>
                      <a:r>
                        <a:rPr lang="es-ES" sz="1400" u="none" strike="noStrike">
                          <a:effectLst/>
                          <a:latin typeface="Times New Roman" panose="02020603050405020304" pitchFamily="18" charset="0"/>
                          <a:cs typeface="Times New Roman" panose="02020603050405020304" pitchFamily="18" charset="0"/>
                        </a:rPr>
                        <a:t>Cumplir con el Pago mensual al Instituto Ecuatoriano de Seguridad Social (IESS) de todas las obligaciones legales.</a:t>
                      </a:r>
                      <a:endParaRPr lang="es-E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134315790"/>
                  </a:ext>
                </a:extLst>
              </a:tr>
              <a:tr h="325390">
                <a:tc>
                  <a:txBody>
                    <a:bodyPr/>
                    <a:lstStyle/>
                    <a:p>
                      <a:pPr algn="ctr" fontAlgn="t"/>
                      <a:r>
                        <a:rPr lang="es-EC" sz="1400" u="none" strike="noStrike">
                          <a:effectLst/>
                          <a:latin typeface="Times New Roman" panose="02020603050405020304" pitchFamily="18" charset="0"/>
                          <a:cs typeface="Times New Roman" panose="02020603050405020304" pitchFamily="18" charset="0"/>
                        </a:rPr>
                        <a:t>5.3</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ctr"/>
                      <a:r>
                        <a:rPr lang="es-ES" sz="1400" u="none" strike="noStrike">
                          <a:effectLst/>
                          <a:latin typeface="Times New Roman" panose="02020603050405020304" pitchFamily="18" charset="0"/>
                          <a:cs typeface="Times New Roman" panose="02020603050405020304" pitchFamily="18" charset="0"/>
                        </a:rPr>
                        <a:t>Cumplir con todos los procedimientos, lineamientos, programas y políticas.</a:t>
                      </a:r>
                      <a:endParaRPr lang="es-E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31393757"/>
                  </a:ext>
                </a:extLst>
              </a:tr>
              <a:tr h="255663">
                <a:tc>
                  <a:txBody>
                    <a:bodyPr/>
                    <a:lstStyle/>
                    <a:p>
                      <a:pPr algn="ctr" fontAlgn="t"/>
                      <a:r>
                        <a:rPr lang="es-EC" sz="1400" u="none" strike="noStrike">
                          <a:effectLst/>
                          <a:latin typeface="Times New Roman" panose="02020603050405020304" pitchFamily="18" charset="0"/>
                          <a:cs typeface="Times New Roman" panose="02020603050405020304" pitchFamily="18" charset="0"/>
                        </a:rPr>
                        <a:t>5.2</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rowSpan="4">
                  <a:txBody>
                    <a:bodyPr/>
                    <a:lstStyle/>
                    <a:p>
                      <a:pPr algn="just" fontAlgn="ctr"/>
                      <a:r>
                        <a:rPr lang="es-ES" sz="1400" u="none" strike="noStrike" dirty="0">
                          <a:effectLst/>
                          <a:latin typeface="Times New Roman" panose="02020603050405020304" pitchFamily="18" charset="0"/>
                          <a:cs typeface="Times New Roman" panose="02020603050405020304" pitchFamily="18" charset="0"/>
                        </a:rPr>
                        <a:t>Ser responsable por la inspección y supervisión, de su personal y del personal de sus Subcontratistas. Asegurar de que los requerimientos de la orden de servicio sean cumplidos. Cumplir con el proceso y calidad de los requerimientos.</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347428948"/>
                  </a:ext>
                </a:extLst>
              </a:tr>
              <a:tr h="255663">
                <a:tc>
                  <a:txBody>
                    <a:bodyPr/>
                    <a:lstStyle/>
                    <a:p>
                      <a:pPr algn="ctr" fontAlgn="t"/>
                      <a:r>
                        <a:rPr lang="es-EC" sz="1400" u="none" strike="noStrike">
                          <a:effectLst/>
                          <a:latin typeface="Times New Roman" panose="02020603050405020304" pitchFamily="18" charset="0"/>
                          <a:cs typeface="Times New Roman" panose="02020603050405020304" pitchFamily="18" charset="0"/>
                        </a:rPr>
                        <a:t>8.2.1</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vMerge="1">
                  <a:txBody>
                    <a:bodyPr/>
                    <a:lstStyle/>
                    <a:p>
                      <a:endParaRPr lang="es-EC"/>
                    </a:p>
                  </a:txBody>
                  <a:tcPr/>
                </a:tc>
                <a:extLst>
                  <a:ext uri="{0D108BD9-81ED-4DB2-BD59-A6C34878D82A}">
                    <a16:rowId xmlns:a16="http://schemas.microsoft.com/office/drawing/2014/main" val="1163655615"/>
                  </a:ext>
                </a:extLst>
              </a:tr>
              <a:tr h="255663">
                <a:tc>
                  <a:txBody>
                    <a:bodyPr/>
                    <a:lstStyle/>
                    <a:p>
                      <a:pPr algn="ctr" fontAlgn="t"/>
                      <a:r>
                        <a:rPr lang="es-EC" sz="1400" u="none" strike="noStrike">
                          <a:effectLst/>
                          <a:latin typeface="Times New Roman" panose="02020603050405020304" pitchFamily="18" charset="0"/>
                          <a:cs typeface="Times New Roman" panose="02020603050405020304" pitchFamily="18" charset="0"/>
                        </a:rPr>
                        <a:t>5.5.1</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vMerge="1">
                  <a:txBody>
                    <a:bodyPr/>
                    <a:lstStyle/>
                    <a:p>
                      <a:endParaRPr lang="es-EC"/>
                    </a:p>
                  </a:txBody>
                  <a:tcPr/>
                </a:tc>
                <a:extLst>
                  <a:ext uri="{0D108BD9-81ED-4DB2-BD59-A6C34878D82A}">
                    <a16:rowId xmlns:a16="http://schemas.microsoft.com/office/drawing/2014/main" val="2587586251"/>
                  </a:ext>
                </a:extLst>
              </a:tr>
              <a:tr h="255663">
                <a:tc>
                  <a:txBody>
                    <a:bodyPr/>
                    <a:lstStyle/>
                    <a:p>
                      <a:pPr algn="ctr" fontAlgn="t"/>
                      <a:r>
                        <a:rPr lang="es-EC" sz="1400" u="none" strike="noStrike">
                          <a:effectLst/>
                          <a:latin typeface="Times New Roman" panose="02020603050405020304" pitchFamily="18" charset="0"/>
                          <a:cs typeface="Times New Roman" panose="02020603050405020304" pitchFamily="18" charset="0"/>
                        </a:rPr>
                        <a:t>7.2.1 </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vMerge="1">
                  <a:txBody>
                    <a:bodyPr/>
                    <a:lstStyle/>
                    <a:p>
                      <a:endParaRPr lang="es-EC"/>
                    </a:p>
                  </a:txBody>
                  <a:tcPr/>
                </a:tc>
                <a:extLst>
                  <a:ext uri="{0D108BD9-81ED-4DB2-BD59-A6C34878D82A}">
                    <a16:rowId xmlns:a16="http://schemas.microsoft.com/office/drawing/2014/main" val="3596263249"/>
                  </a:ext>
                </a:extLst>
              </a:tr>
              <a:tr h="488085">
                <a:tc>
                  <a:txBody>
                    <a:bodyPr/>
                    <a:lstStyle/>
                    <a:p>
                      <a:pPr algn="ctr" fontAlgn="t"/>
                      <a:r>
                        <a:rPr lang="es-EC" sz="1400" u="none" strike="noStrike">
                          <a:effectLst/>
                          <a:latin typeface="Times New Roman" panose="02020603050405020304" pitchFamily="18" charset="0"/>
                          <a:cs typeface="Times New Roman" panose="02020603050405020304" pitchFamily="18" charset="0"/>
                        </a:rPr>
                        <a:t>7.2.2 </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ctr"/>
                      <a:r>
                        <a:rPr lang="es-ES" sz="1400" u="none" strike="noStrike">
                          <a:effectLst/>
                          <a:latin typeface="Times New Roman" panose="02020603050405020304" pitchFamily="18" charset="0"/>
                          <a:cs typeface="Times New Roman" panose="02020603050405020304" pitchFamily="18" charset="0"/>
                        </a:rPr>
                        <a:t>Garantizar que cuenta con todas las destrezas, experiencia y capacidad requerida para ejecución oportuna y profesional de la Orden de Servicio.</a:t>
                      </a:r>
                      <a:endParaRPr lang="es-E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863870782"/>
                  </a:ext>
                </a:extLst>
              </a:tr>
              <a:tr h="446249">
                <a:tc>
                  <a:txBody>
                    <a:bodyPr/>
                    <a:lstStyle/>
                    <a:p>
                      <a:pPr algn="ctr" fontAlgn="t"/>
                      <a:r>
                        <a:rPr lang="es-EC" sz="1400" u="none" strike="noStrike">
                          <a:effectLst/>
                          <a:latin typeface="Times New Roman" panose="02020603050405020304" pitchFamily="18" charset="0"/>
                          <a:cs typeface="Times New Roman" panose="02020603050405020304" pitchFamily="18" charset="0"/>
                        </a:rPr>
                        <a:t>6.1</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ctr"/>
                      <a:r>
                        <a:rPr lang="es-ES" sz="1400" u="none" strike="noStrike">
                          <a:effectLst/>
                          <a:latin typeface="Times New Roman" panose="02020603050405020304" pitchFamily="18" charset="0"/>
                          <a:cs typeface="Times New Roman" panose="02020603050405020304" pitchFamily="18" charset="0"/>
                        </a:rPr>
                        <a:t>Que es financieramente solvente y capaz de cumplir con todas sus obligaciones en los plazos respectivos.</a:t>
                      </a:r>
                      <a:endParaRPr lang="es-E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734060395"/>
                  </a:ext>
                </a:extLst>
              </a:tr>
              <a:tr h="488085">
                <a:tc>
                  <a:txBody>
                    <a:bodyPr/>
                    <a:lstStyle/>
                    <a:p>
                      <a:pPr algn="ctr" fontAlgn="t"/>
                      <a:r>
                        <a:rPr lang="es-EC" sz="1400" u="none" strike="noStrike">
                          <a:effectLst/>
                          <a:latin typeface="Times New Roman" panose="02020603050405020304" pitchFamily="18" charset="0"/>
                          <a:cs typeface="Times New Roman" panose="02020603050405020304" pitchFamily="18" charset="0"/>
                        </a:rPr>
                        <a:t>7.2.1 </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ctr"/>
                      <a:r>
                        <a:rPr lang="es-ES" sz="1400" u="none" strike="noStrike" dirty="0">
                          <a:effectLst/>
                          <a:latin typeface="Times New Roman" panose="02020603050405020304" pitchFamily="18" charset="0"/>
                          <a:cs typeface="Times New Roman" panose="02020603050405020304" pitchFamily="18" charset="0"/>
                        </a:rPr>
                        <a:t>Contar con todos los equipos, materiales y herramientas necesarias para el desarrollo de las actividades planteadas.</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233382355"/>
                  </a:ext>
                </a:extLst>
              </a:tr>
            </a:tbl>
          </a:graphicData>
        </a:graphic>
      </p:graphicFrame>
      <p:graphicFrame>
        <p:nvGraphicFramePr>
          <p:cNvPr id="11" name="Gráfico 10">
            <a:extLst>
              <a:ext uri="{FF2B5EF4-FFF2-40B4-BE49-F238E27FC236}">
                <a16:creationId xmlns:a16="http://schemas.microsoft.com/office/drawing/2014/main" id="{D7994928-1C3C-4E5A-AF54-F19C6425CE2A}"/>
              </a:ext>
            </a:extLst>
          </p:cNvPr>
          <p:cNvGraphicFramePr/>
          <p:nvPr>
            <p:extLst>
              <p:ext uri="{D42A27DB-BD31-4B8C-83A1-F6EECF244321}">
                <p14:modId xmlns:p14="http://schemas.microsoft.com/office/powerpoint/2010/main" val="2979280538"/>
              </p:ext>
            </p:extLst>
          </p:nvPr>
        </p:nvGraphicFramePr>
        <p:xfrm>
          <a:off x="4710545" y="2050473"/>
          <a:ext cx="5223164" cy="39208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1715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00483" y="237944"/>
            <a:ext cx="8355590" cy="646331"/>
          </a:xfrm>
          <a:prstGeom prst="rect">
            <a:avLst/>
          </a:prstGeom>
        </p:spPr>
        <p:txBody>
          <a:bodyPr wrap="square">
            <a:spAutoFit/>
          </a:bodyPr>
          <a:lstStyle/>
          <a:p>
            <a:pPr indent="450215" algn="ctr">
              <a:spcAft>
                <a:spcPts val="1000"/>
              </a:spcAft>
            </a:pPr>
            <a:r>
              <a:rPr lang="es-EC" b="1" dirty="0">
                <a:latin typeface="Times New Roman" panose="02020603050405020304" pitchFamily="18" charset="0"/>
                <a:cs typeface="Times New Roman" panose="02020603050405020304" pitchFamily="18" charset="0"/>
              </a:rPr>
              <a:t>Nivel de impacto alcanzado al implementar ISO 9001-2008 sobre requisitos de PETROAMAZONAS EP.- Obligaciones Generales </a:t>
            </a:r>
            <a:endParaRPr lang="es-EC" b="1" i="1" dirty="0">
              <a:latin typeface="Times New Roman" panose="02020603050405020304" pitchFamily="18" charset="0"/>
              <a:cs typeface="Times New Roman" panose="02020603050405020304" pitchFamily="18"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168312385"/>
              </p:ext>
            </p:extLst>
          </p:nvPr>
        </p:nvGraphicFramePr>
        <p:xfrm>
          <a:off x="524596" y="1239116"/>
          <a:ext cx="4185949" cy="5334000"/>
        </p:xfrm>
        <a:graphic>
          <a:graphicData uri="http://schemas.openxmlformats.org/drawingml/2006/table">
            <a:tbl>
              <a:tblPr>
                <a:tableStyleId>{10A1B5D5-9B99-4C35-A422-299274C87663}</a:tableStyleId>
              </a:tblPr>
              <a:tblGrid>
                <a:gridCol w="985549">
                  <a:extLst>
                    <a:ext uri="{9D8B030D-6E8A-4147-A177-3AD203B41FA5}">
                      <a16:colId xmlns:a16="http://schemas.microsoft.com/office/drawing/2014/main" val="2416649192"/>
                    </a:ext>
                  </a:extLst>
                </a:gridCol>
                <a:gridCol w="3200400">
                  <a:extLst>
                    <a:ext uri="{9D8B030D-6E8A-4147-A177-3AD203B41FA5}">
                      <a16:colId xmlns:a16="http://schemas.microsoft.com/office/drawing/2014/main" val="2031753825"/>
                    </a:ext>
                  </a:extLst>
                </a:gridCol>
              </a:tblGrid>
              <a:tr h="297499">
                <a:tc>
                  <a:txBody>
                    <a:bodyPr/>
                    <a:lstStyle/>
                    <a:p>
                      <a:pPr algn="ctr" fontAlgn="ctr"/>
                      <a:r>
                        <a:rPr lang="es-EC" sz="1400" b="1" u="none" strike="noStrike" dirty="0">
                          <a:effectLst/>
                          <a:latin typeface="Times New Roman" panose="02020603050405020304" pitchFamily="18" charset="0"/>
                          <a:cs typeface="Times New Roman" panose="02020603050405020304" pitchFamily="18" charset="0"/>
                        </a:rPr>
                        <a:t>CLAUSULA ISO 9001</a:t>
                      </a:r>
                      <a:endParaRPr lang="es-EC"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s-EC" sz="1400" b="1" u="none" strike="noStrike" dirty="0">
                          <a:effectLst/>
                          <a:latin typeface="Times New Roman" panose="02020603050405020304" pitchFamily="18" charset="0"/>
                          <a:cs typeface="Times New Roman" panose="02020603050405020304" pitchFamily="18" charset="0"/>
                        </a:rPr>
                        <a:t>REQUISITO PARA CONTRATISTA</a:t>
                      </a:r>
                      <a:endParaRPr lang="es-EC"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842884052"/>
                  </a:ext>
                </a:extLst>
              </a:tr>
              <a:tr h="325390">
                <a:tc>
                  <a:txBody>
                    <a:bodyPr/>
                    <a:lstStyle/>
                    <a:p>
                      <a:pPr algn="ctr" fontAlgn="t"/>
                      <a:r>
                        <a:rPr lang="es-EC" sz="1400" u="none" strike="noStrike">
                          <a:effectLst/>
                          <a:latin typeface="Times New Roman" panose="02020603050405020304" pitchFamily="18" charset="0"/>
                          <a:cs typeface="Times New Roman" panose="02020603050405020304" pitchFamily="18" charset="0"/>
                        </a:rPr>
                        <a:t>7.2.1 </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ctr"/>
                      <a:r>
                        <a:rPr lang="es-ES" sz="1400" u="none" strike="noStrike" dirty="0">
                          <a:effectLst/>
                          <a:latin typeface="Times New Roman" panose="02020603050405020304" pitchFamily="18" charset="0"/>
                          <a:cs typeface="Times New Roman" panose="02020603050405020304" pitchFamily="18" charset="0"/>
                        </a:rPr>
                        <a:t>Cumplir con el Pago oportuno y completo a sus trabajadores.</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198615632"/>
                  </a:ext>
                </a:extLst>
              </a:tr>
              <a:tr h="488085">
                <a:tc>
                  <a:txBody>
                    <a:bodyPr/>
                    <a:lstStyle/>
                    <a:p>
                      <a:pPr algn="ctr" fontAlgn="t"/>
                      <a:r>
                        <a:rPr lang="es-EC" sz="1400" u="none" strike="noStrike">
                          <a:effectLst/>
                          <a:latin typeface="Times New Roman" panose="02020603050405020304" pitchFamily="18" charset="0"/>
                          <a:cs typeface="Times New Roman" panose="02020603050405020304" pitchFamily="18" charset="0"/>
                        </a:rPr>
                        <a:t>7.2.1 </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ctr"/>
                      <a:r>
                        <a:rPr lang="es-ES" sz="1400" u="none" strike="noStrike">
                          <a:effectLst/>
                          <a:latin typeface="Times New Roman" panose="02020603050405020304" pitchFamily="18" charset="0"/>
                          <a:cs typeface="Times New Roman" panose="02020603050405020304" pitchFamily="18" charset="0"/>
                        </a:rPr>
                        <a:t>Cumplir con el Pago mensual al Instituto Ecuatoriano de Seguridad Social (IESS) de todas las obligaciones legales.</a:t>
                      </a:r>
                      <a:endParaRPr lang="es-E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134315790"/>
                  </a:ext>
                </a:extLst>
              </a:tr>
              <a:tr h="325390">
                <a:tc>
                  <a:txBody>
                    <a:bodyPr/>
                    <a:lstStyle/>
                    <a:p>
                      <a:pPr algn="ctr" fontAlgn="t"/>
                      <a:r>
                        <a:rPr lang="es-EC" sz="1400" u="none" strike="noStrike">
                          <a:effectLst/>
                          <a:latin typeface="Times New Roman" panose="02020603050405020304" pitchFamily="18" charset="0"/>
                          <a:cs typeface="Times New Roman" panose="02020603050405020304" pitchFamily="18" charset="0"/>
                        </a:rPr>
                        <a:t>5.3</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ctr"/>
                      <a:r>
                        <a:rPr lang="es-ES" sz="1400" u="none" strike="noStrike">
                          <a:effectLst/>
                          <a:latin typeface="Times New Roman" panose="02020603050405020304" pitchFamily="18" charset="0"/>
                          <a:cs typeface="Times New Roman" panose="02020603050405020304" pitchFamily="18" charset="0"/>
                        </a:rPr>
                        <a:t>Cumplir con todos los procedimientos, lineamientos, programas y políticas.</a:t>
                      </a:r>
                      <a:endParaRPr lang="es-E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31393757"/>
                  </a:ext>
                </a:extLst>
              </a:tr>
              <a:tr h="255663">
                <a:tc>
                  <a:txBody>
                    <a:bodyPr/>
                    <a:lstStyle/>
                    <a:p>
                      <a:pPr algn="ctr" fontAlgn="t"/>
                      <a:r>
                        <a:rPr lang="es-EC" sz="1400" u="none" strike="noStrike">
                          <a:effectLst/>
                          <a:latin typeface="Times New Roman" panose="02020603050405020304" pitchFamily="18" charset="0"/>
                          <a:cs typeface="Times New Roman" panose="02020603050405020304" pitchFamily="18" charset="0"/>
                        </a:rPr>
                        <a:t>5.2</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rowSpan="4">
                  <a:txBody>
                    <a:bodyPr/>
                    <a:lstStyle/>
                    <a:p>
                      <a:pPr algn="just" fontAlgn="ctr"/>
                      <a:r>
                        <a:rPr lang="es-ES" sz="1400" u="none" strike="noStrike" dirty="0">
                          <a:effectLst/>
                          <a:latin typeface="Times New Roman" panose="02020603050405020304" pitchFamily="18" charset="0"/>
                          <a:cs typeface="Times New Roman" panose="02020603050405020304" pitchFamily="18" charset="0"/>
                        </a:rPr>
                        <a:t>Ser responsable por la inspección y supervisión, de su personal y del personal de sus Subcontratistas. Asegurar de que los requerimientos de la orden de servicio sean cumplidos. Cumplir con el proceso y calidad de los requerimientos.</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347428948"/>
                  </a:ext>
                </a:extLst>
              </a:tr>
              <a:tr h="255663">
                <a:tc>
                  <a:txBody>
                    <a:bodyPr/>
                    <a:lstStyle/>
                    <a:p>
                      <a:pPr algn="ctr" fontAlgn="t"/>
                      <a:r>
                        <a:rPr lang="es-EC" sz="1400" u="none" strike="noStrike">
                          <a:effectLst/>
                          <a:latin typeface="Times New Roman" panose="02020603050405020304" pitchFamily="18" charset="0"/>
                          <a:cs typeface="Times New Roman" panose="02020603050405020304" pitchFamily="18" charset="0"/>
                        </a:rPr>
                        <a:t>8.2.1</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vMerge="1">
                  <a:txBody>
                    <a:bodyPr/>
                    <a:lstStyle/>
                    <a:p>
                      <a:endParaRPr lang="es-EC"/>
                    </a:p>
                  </a:txBody>
                  <a:tcPr/>
                </a:tc>
                <a:extLst>
                  <a:ext uri="{0D108BD9-81ED-4DB2-BD59-A6C34878D82A}">
                    <a16:rowId xmlns:a16="http://schemas.microsoft.com/office/drawing/2014/main" val="1163655615"/>
                  </a:ext>
                </a:extLst>
              </a:tr>
              <a:tr h="255663">
                <a:tc>
                  <a:txBody>
                    <a:bodyPr/>
                    <a:lstStyle/>
                    <a:p>
                      <a:pPr algn="ctr" fontAlgn="t"/>
                      <a:r>
                        <a:rPr lang="es-EC" sz="1400" u="none" strike="noStrike">
                          <a:effectLst/>
                          <a:latin typeface="Times New Roman" panose="02020603050405020304" pitchFamily="18" charset="0"/>
                          <a:cs typeface="Times New Roman" panose="02020603050405020304" pitchFamily="18" charset="0"/>
                        </a:rPr>
                        <a:t>5.5.1</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vMerge="1">
                  <a:txBody>
                    <a:bodyPr/>
                    <a:lstStyle/>
                    <a:p>
                      <a:endParaRPr lang="es-EC"/>
                    </a:p>
                  </a:txBody>
                  <a:tcPr/>
                </a:tc>
                <a:extLst>
                  <a:ext uri="{0D108BD9-81ED-4DB2-BD59-A6C34878D82A}">
                    <a16:rowId xmlns:a16="http://schemas.microsoft.com/office/drawing/2014/main" val="2587586251"/>
                  </a:ext>
                </a:extLst>
              </a:tr>
              <a:tr h="255663">
                <a:tc>
                  <a:txBody>
                    <a:bodyPr/>
                    <a:lstStyle/>
                    <a:p>
                      <a:pPr algn="ctr" fontAlgn="t"/>
                      <a:r>
                        <a:rPr lang="es-EC" sz="1400" u="none" strike="noStrike">
                          <a:effectLst/>
                          <a:latin typeface="Times New Roman" panose="02020603050405020304" pitchFamily="18" charset="0"/>
                          <a:cs typeface="Times New Roman" panose="02020603050405020304" pitchFamily="18" charset="0"/>
                        </a:rPr>
                        <a:t>7.2.1 </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vMerge="1">
                  <a:txBody>
                    <a:bodyPr/>
                    <a:lstStyle/>
                    <a:p>
                      <a:endParaRPr lang="es-EC"/>
                    </a:p>
                  </a:txBody>
                  <a:tcPr/>
                </a:tc>
                <a:extLst>
                  <a:ext uri="{0D108BD9-81ED-4DB2-BD59-A6C34878D82A}">
                    <a16:rowId xmlns:a16="http://schemas.microsoft.com/office/drawing/2014/main" val="3596263249"/>
                  </a:ext>
                </a:extLst>
              </a:tr>
              <a:tr h="488085">
                <a:tc>
                  <a:txBody>
                    <a:bodyPr/>
                    <a:lstStyle/>
                    <a:p>
                      <a:pPr algn="ctr" fontAlgn="t"/>
                      <a:r>
                        <a:rPr lang="es-EC" sz="1400" u="none" strike="noStrike">
                          <a:effectLst/>
                          <a:latin typeface="Times New Roman" panose="02020603050405020304" pitchFamily="18" charset="0"/>
                          <a:cs typeface="Times New Roman" panose="02020603050405020304" pitchFamily="18" charset="0"/>
                        </a:rPr>
                        <a:t>7.2.2 </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ctr"/>
                      <a:r>
                        <a:rPr lang="es-ES" sz="1400" u="none" strike="noStrike">
                          <a:effectLst/>
                          <a:latin typeface="Times New Roman" panose="02020603050405020304" pitchFamily="18" charset="0"/>
                          <a:cs typeface="Times New Roman" panose="02020603050405020304" pitchFamily="18" charset="0"/>
                        </a:rPr>
                        <a:t>Garantizar que cuenta con todas las destrezas, experiencia y capacidad requerida para ejecución oportuna y profesional de la Orden de Servicio.</a:t>
                      </a:r>
                      <a:endParaRPr lang="es-E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863870782"/>
                  </a:ext>
                </a:extLst>
              </a:tr>
              <a:tr h="446249">
                <a:tc>
                  <a:txBody>
                    <a:bodyPr/>
                    <a:lstStyle/>
                    <a:p>
                      <a:pPr algn="ctr" fontAlgn="t"/>
                      <a:r>
                        <a:rPr lang="es-EC" sz="1400" u="none" strike="noStrike">
                          <a:effectLst/>
                          <a:latin typeface="Times New Roman" panose="02020603050405020304" pitchFamily="18" charset="0"/>
                          <a:cs typeface="Times New Roman" panose="02020603050405020304" pitchFamily="18" charset="0"/>
                        </a:rPr>
                        <a:t>6.1</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ctr"/>
                      <a:r>
                        <a:rPr lang="es-ES" sz="1400" u="none" strike="noStrike">
                          <a:effectLst/>
                          <a:latin typeface="Times New Roman" panose="02020603050405020304" pitchFamily="18" charset="0"/>
                          <a:cs typeface="Times New Roman" panose="02020603050405020304" pitchFamily="18" charset="0"/>
                        </a:rPr>
                        <a:t>Que es financieramente solvente y capaz de cumplir con todas sus obligaciones en los plazos respectivos.</a:t>
                      </a:r>
                      <a:endParaRPr lang="es-E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734060395"/>
                  </a:ext>
                </a:extLst>
              </a:tr>
              <a:tr h="488085">
                <a:tc>
                  <a:txBody>
                    <a:bodyPr/>
                    <a:lstStyle/>
                    <a:p>
                      <a:pPr algn="ctr" fontAlgn="t"/>
                      <a:r>
                        <a:rPr lang="es-EC" sz="1400" u="none" strike="noStrike">
                          <a:effectLst/>
                          <a:latin typeface="Times New Roman" panose="02020603050405020304" pitchFamily="18" charset="0"/>
                          <a:cs typeface="Times New Roman" panose="02020603050405020304" pitchFamily="18" charset="0"/>
                        </a:rPr>
                        <a:t>7.2.1 </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ctr"/>
                      <a:r>
                        <a:rPr lang="es-ES" sz="1400" u="none" strike="noStrike" dirty="0">
                          <a:effectLst/>
                          <a:latin typeface="Times New Roman" panose="02020603050405020304" pitchFamily="18" charset="0"/>
                          <a:cs typeface="Times New Roman" panose="02020603050405020304" pitchFamily="18" charset="0"/>
                        </a:rPr>
                        <a:t>Contar con todos los equipos, materiales y herramientas necesarias para el desarrollo de las actividades planteadas.</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233382355"/>
                  </a:ext>
                </a:extLst>
              </a:tr>
            </a:tbl>
          </a:graphicData>
        </a:graphic>
      </p:graphicFrame>
      <p:graphicFrame>
        <p:nvGraphicFramePr>
          <p:cNvPr id="12" name="Gráfico 11">
            <a:extLst>
              <a:ext uri="{FF2B5EF4-FFF2-40B4-BE49-F238E27FC236}">
                <a16:creationId xmlns:a16="http://schemas.microsoft.com/office/drawing/2014/main" id="{D7994928-1C3C-4E5A-AF54-F19C6425CE2A}"/>
              </a:ext>
            </a:extLst>
          </p:cNvPr>
          <p:cNvGraphicFramePr/>
          <p:nvPr>
            <p:extLst>
              <p:ext uri="{D42A27DB-BD31-4B8C-83A1-F6EECF244321}">
                <p14:modId xmlns:p14="http://schemas.microsoft.com/office/powerpoint/2010/main" val="16106284"/>
              </p:ext>
            </p:extLst>
          </p:nvPr>
        </p:nvGraphicFramePr>
        <p:xfrm>
          <a:off x="4710545" y="1857374"/>
          <a:ext cx="5403273" cy="39753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0729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458707578"/>
              </p:ext>
            </p:extLst>
          </p:nvPr>
        </p:nvGraphicFramePr>
        <p:xfrm>
          <a:off x="152832" y="1165224"/>
          <a:ext cx="3961968" cy="5360266"/>
        </p:xfrm>
        <a:graphic>
          <a:graphicData uri="http://schemas.openxmlformats.org/drawingml/2006/table">
            <a:tbl>
              <a:tblPr>
                <a:tableStyleId>{10A1B5D5-9B99-4C35-A422-299274C87663}</a:tableStyleId>
              </a:tblPr>
              <a:tblGrid>
                <a:gridCol w="824239">
                  <a:extLst>
                    <a:ext uri="{9D8B030D-6E8A-4147-A177-3AD203B41FA5}">
                      <a16:colId xmlns:a16="http://schemas.microsoft.com/office/drawing/2014/main" val="4127713887"/>
                    </a:ext>
                  </a:extLst>
                </a:gridCol>
                <a:gridCol w="3137729">
                  <a:extLst>
                    <a:ext uri="{9D8B030D-6E8A-4147-A177-3AD203B41FA5}">
                      <a16:colId xmlns:a16="http://schemas.microsoft.com/office/drawing/2014/main" val="1785044615"/>
                    </a:ext>
                  </a:extLst>
                </a:gridCol>
              </a:tblGrid>
              <a:tr h="345824">
                <a:tc>
                  <a:txBody>
                    <a:bodyPr/>
                    <a:lstStyle/>
                    <a:p>
                      <a:pPr algn="ctr" fontAlgn="ctr"/>
                      <a:r>
                        <a:rPr lang="es-EC" sz="1100" b="1" u="none" strike="noStrike" dirty="0">
                          <a:effectLst/>
                          <a:latin typeface="Times New Roman" panose="02020603050405020304" pitchFamily="18" charset="0"/>
                          <a:cs typeface="Times New Roman" panose="02020603050405020304" pitchFamily="18" charset="0"/>
                        </a:rPr>
                        <a:t>CLAUSULA ISO 9001</a:t>
                      </a:r>
                      <a:endParaRPr lang="es-EC"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s-EC" sz="1100" b="1" u="none" strike="noStrike" kern="1200" dirty="0">
                          <a:effectLst/>
                          <a:latin typeface="Times New Roman" panose="02020603050405020304" pitchFamily="18" charset="0"/>
                          <a:cs typeface="Times New Roman" panose="02020603050405020304" pitchFamily="18" charset="0"/>
                        </a:rPr>
                        <a:t>REQUISITO</a:t>
                      </a:r>
                      <a:r>
                        <a:rPr lang="es-EC" sz="1100" b="1" u="none" strike="noStrike" dirty="0">
                          <a:effectLst/>
                          <a:latin typeface="Times New Roman" panose="02020603050405020304" pitchFamily="18" charset="0"/>
                          <a:cs typeface="Times New Roman" panose="02020603050405020304" pitchFamily="18" charset="0"/>
                        </a:rPr>
                        <a:t> PARA CONTRATISTA</a:t>
                      </a:r>
                      <a:endParaRPr lang="es-EC"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053674211"/>
                  </a:ext>
                </a:extLst>
              </a:tr>
              <a:tr h="540040">
                <a:tc>
                  <a:txBody>
                    <a:bodyPr/>
                    <a:lstStyle/>
                    <a:p>
                      <a:pPr algn="ctr" fontAlgn="t"/>
                      <a:r>
                        <a:rPr lang="es-EC" sz="1100" u="none" strike="noStrike">
                          <a:effectLst/>
                          <a:latin typeface="Times New Roman" panose="02020603050405020304" pitchFamily="18" charset="0"/>
                          <a:cs typeface="Times New Roman" panose="02020603050405020304" pitchFamily="18" charset="0"/>
                        </a:rPr>
                        <a:t>4.2.4</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rowSpan="2">
                  <a:txBody>
                    <a:bodyPr/>
                    <a:lstStyle/>
                    <a:p>
                      <a:pPr algn="l" fontAlgn="auto"/>
                      <a:r>
                        <a:rPr lang="es-ES" sz="1100" u="none" strike="noStrike">
                          <a:effectLst/>
                          <a:latin typeface="Times New Roman" panose="02020603050405020304" pitchFamily="18" charset="0"/>
                          <a:cs typeface="Times New Roman" panose="02020603050405020304" pitchFamily="18" charset="0"/>
                        </a:rPr>
                        <a:t>Debe planificar, implementar y documentar los procedimientos de operación y mantenimiento de sus equipos. Todos estos planes deben ser consensuados y aprobados por el responsable de la fiscalización de la prestación del servicio.</a:t>
                      </a:r>
                      <a:endParaRPr lang="es-E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151841982"/>
                  </a:ext>
                </a:extLst>
              </a:tr>
              <a:tr h="324519">
                <a:tc>
                  <a:txBody>
                    <a:bodyPr/>
                    <a:lstStyle/>
                    <a:p>
                      <a:pPr algn="ctr" fontAlgn="t"/>
                      <a:r>
                        <a:rPr lang="es-EC" sz="1100" u="none" strike="noStrike">
                          <a:effectLst/>
                          <a:latin typeface="Times New Roman" panose="02020603050405020304" pitchFamily="18" charset="0"/>
                          <a:cs typeface="Times New Roman" panose="02020603050405020304" pitchFamily="18" charset="0"/>
                        </a:rPr>
                        <a:t>7.5.1</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vMerge="1">
                  <a:txBody>
                    <a:bodyPr/>
                    <a:lstStyle/>
                    <a:p>
                      <a:endParaRPr lang="es-EC"/>
                    </a:p>
                  </a:txBody>
                  <a:tcPr/>
                </a:tc>
                <a:extLst>
                  <a:ext uri="{0D108BD9-81ED-4DB2-BD59-A6C34878D82A}">
                    <a16:rowId xmlns:a16="http://schemas.microsoft.com/office/drawing/2014/main" val="268755157"/>
                  </a:ext>
                </a:extLst>
              </a:tr>
              <a:tr h="691647">
                <a:tc>
                  <a:txBody>
                    <a:bodyPr/>
                    <a:lstStyle/>
                    <a:p>
                      <a:pPr algn="ctr" fontAlgn="t"/>
                      <a:r>
                        <a:rPr lang="es-EC" sz="1100" u="none" strike="noStrike">
                          <a:effectLst/>
                          <a:latin typeface="Times New Roman" panose="02020603050405020304" pitchFamily="18" charset="0"/>
                          <a:cs typeface="Times New Roman" panose="02020603050405020304" pitchFamily="18" charset="0"/>
                        </a:rPr>
                        <a:t>8.3</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auto"/>
                      <a:r>
                        <a:rPr lang="es-ES" sz="1100" u="none" strike="noStrike">
                          <a:effectLst/>
                          <a:latin typeface="Times New Roman" panose="02020603050405020304" pitchFamily="18" charset="0"/>
                          <a:cs typeface="Times New Roman" panose="02020603050405020304" pitchFamily="18" charset="0"/>
                        </a:rPr>
                        <a:t>Garantizar que todo el equipo y los suministros se proporcionar y mantendrán en buenas condiciones y será apropiado de conformidad con las prácticas prudentes de la Industria.</a:t>
                      </a:r>
                      <a:endParaRPr lang="es-E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709145975"/>
                  </a:ext>
                </a:extLst>
              </a:tr>
              <a:tr h="691647">
                <a:tc>
                  <a:txBody>
                    <a:bodyPr/>
                    <a:lstStyle/>
                    <a:p>
                      <a:pPr algn="ctr" fontAlgn="t"/>
                      <a:r>
                        <a:rPr lang="es-EC" sz="1100" u="none" strike="noStrike">
                          <a:effectLst/>
                          <a:latin typeface="Times New Roman" panose="02020603050405020304" pitchFamily="18" charset="0"/>
                          <a:cs typeface="Times New Roman" panose="02020603050405020304" pitchFamily="18" charset="0"/>
                        </a:rPr>
                        <a:t>7.2.2</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ctr"/>
                      <a:r>
                        <a:rPr lang="es-ES" sz="1100" u="none" strike="noStrike">
                          <a:effectLst/>
                          <a:latin typeface="Times New Roman" panose="02020603050405020304" pitchFamily="18" charset="0"/>
                          <a:cs typeface="Times New Roman" panose="02020603050405020304" pitchFamily="18" charset="0"/>
                        </a:rPr>
                        <a:t>Asegurar que sus equipos tienen la capacidad de prestar los servicios durante el plazo establecido. Reemplazará cualquier unidad que sea inseguro o incapaz de prestar los servicios para los que ha sido contratado.</a:t>
                      </a:r>
                      <a:endParaRPr lang="es-E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530298733"/>
                  </a:ext>
                </a:extLst>
              </a:tr>
              <a:tr h="691647">
                <a:tc>
                  <a:txBody>
                    <a:bodyPr/>
                    <a:lstStyle/>
                    <a:p>
                      <a:pPr algn="ctr" fontAlgn="t"/>
                      <a:r>
                        <a:rPr lang="es-EC" sz="1100" u="none" strike="noStrike">
                          <a:effectLst/>
                          <a:latin typeface="Times New Roman" panose="02020603050405020304" pitchFamily="18" charset="0"/>
                          <a:cs typeface="Times New Roman" panose="02020603050405020304" pitchFamily="18" charset="0"/>
                        </a:rPr>
                        <a:t>8.3</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auto"/>
                      <a:r>
                        <a:rPr lang="es-ES" sz="1100" u="none" strike="noStrike">
                          <a:effectLst/>
                          <a:latin typeface="Times New Roman" panose="02020603050405020304" pitchFamily="18" charset="0"/>
                          <a:cs typeface="Times New Roman" panose="02020603050405020304" pitchFamily="18" charset="0"/>
                        </a:rPr>
                        <a:t>Proporcionar todos los equipos, suministros y repuestos requeridos para la ejecución del contrato. Garantizar que los mismos están libres de defectos de fabricación, proporcionar cuando sea requerido.</a:t>
                      </a:r>
                      <a:endParaRPr lang="es-E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040165034"/>
                  </a:ext>
                </a:extLst>
              </a:tr>
              <a:tr h="756056">
                <a:tc>
                  <a:txBody>
                    <a:bodyPr/>
                    <a:lstStyle/>
                    <a:p>
                      <a:pPr algn="ctr" fontAlgn="t"/>
                      <a:r>
                        <a:rPr lang="es-EC" sz="1100" u="none" strike="noStrike">
                          <a:effectLst/>
                          <a:latin typeface="Times New Roman" panose="02020603050405020304" pitchFamily="18" charset="0"/>
                          <a:cs typeface="Times New Roman" panose="02020603050405020304" pitchFamily="18" charset="0"/>
                        </a:rPr>
                        <a:t>7.4.1</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rowSpan="2">
                  <a:txBody>
                    <a:bodyPr/>
                    <a:lstStyle/>
                    <a:p>
                      <a:pPr algn="just" fontAlgn="auto"/>
                      <a:r>
                        <a:rPr lang="es-ES" sz="1100" u="none" strike="noStrike">
                          <a:effectLst/>
                          <a:latin typeface="Times New Roman" panose="02020603050405020304" pitchFamily="18" charset="0"/>
                          <a:cs typeface="Times New Roman" panose="02020603050405020304" pitchFamily="18" charset="0"/>
                        </a:rPr>
                        <a:t>PETROAMAZONAS EP podrá inspeccionar y aprobar todos los equipos y repuestos entregados, antes o después de su entrega y rechazar o devolver todos o parte de los mismos, si es que al momento de ser inspeccionados se ha encontrado que adolecen de fallas o que no cumplen con las especificaciones.</a:t>
                      </a:r>
                      <a:endParaRPr lang="es-E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215965350"/>
                  </a:ext>
                </a:extLst>
              </a:tr>
              <a:tr h="281415">
                <a:tc>
                  <a:txBody>
                    <a:bodyPr/>
                    <a:lstStyle/>
                    <a:p>
                      <a:pPr algn="ctr" fontAlgn="t"/>
                      <a:r>
                        <a:rPr lang="es-EC" sz="1100" u="none" strike="noStrike">
                          <a:effectLst/>
                          <a:latin typeface="Times New Roman" panose="02020603050405020304" pitchFamily="18" charset="0"/>
                          <a:cs typeface="Times New Roman" panose="02020603050405020304" pitchFamily="18" charset="0"/>
                        </a:rPr>
                        <a:t>8.3</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vMerge="1">
                  <a:txBody>
                    <a:bodyPr/>
                    <a:lstStyle/>
                    <a:p>
                      <a:endParaRPr lang="es-EC"/>
                    </a:p>
                  </a:txBody>
                  <a:tcPr/>
                </a:tc>
                <a:extLst>
                  <a:ext uri="{0D108BD9-81ED-4DB2-BD59-A6C34878D82A}">
                    <a16:rowId xmlns:a16="http://schemas.microsoft.com/office/drawing/2014/main" val="2420813322"/>
                  </a:ext>
                </a:extLst>
              </a:tr>
              <a:tr h="648048">
                <a:tc>
                  <a:txBody>
                    <a:bodyPr/>
                    <a:lstStyle/>
                    <a:p>
                      <a:pPr algn="ctr" fontAlgn="t"/>
                      <a:r>
                        <a:rPr lang="es-EC" sz="1100" u="none" strike="noStrike">
                          <a:effectLst/>
                          <a:latin typeface="Times New Roman" panose="02020603050405020304" pitchFamily="18" charset="0"/>
                          <a:cs typeface="Times New Roman" panose="02020603050405020304" pitchFamily="18" charset="0"/>
                        </a:rPr>
                        <a:t>4.2.4</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rowSpan="3">
                  <a:txBody>
                    <a:bodyPr/>
                    <a:lstStyle/>
                    <a:p>
                      <a:pPr algn="just" fontAlgn="auto"/>
                      <a:r>
                        <a:rPr lang="es-ES" sz="1100" u="none" strike="noStrike" dirty="0">
                          <a:effectLst/>
                          <a:latin typeface="Times New Roman" panose="02020603050405020304" pitchFamily="18" charset="0"/>
                          <a:cs typeface="Times New Roman" panose="02020603050405020304" pitchFamily="18" charset="0"/>
                        </a:rPr>
                        <a:t>Llevar el control diario de las hojas de tiempo de los equipos, las cuales deberán ser firmadas diariamente con los operadores de PETROAMAZONAS, la validación de estos registros estará a cargo de los Supervisores responsables de área (fiscalizadores) quienes verificarán y aprobarán.</a:t>
                      </a:r>
                      <a:endParaRPr lang="es-E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193978710"/>
                  </a:ext>
                </a:extLst>
              </a:tr>
              <a:tr h="172912">
                <a:tc>
                  <a:txBody>
                    <a:bodyPr/>
                    <a:lstStyle/>
                    <a:p>
                      <a:pPr algn="ctr" fontAlgn="t"/>
                      <a:r>
                        <a:rPr lang="es-EC" sz="1100" u="none" strike="noStrike">
                          <a:effectLst/>
                          <a:latin typeface="Times New Roman" panose="02020603050405020304" pitchFamily="18" charset="0"/>
                          <a:cs typeface="Times New Roman" panose="02020603050405020304" pitchFamily="18" charset="0"/>
                        </a:rPr>
                        <a:t>7.1</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vMerge="1">
                  <a:txBody>
                    <a:bodyPr/>
                    <a:lstStyle/>
                    <a:p>
                      <a:endParaRPr lang="es-EC"/>
                    </a:p>
                  </a:txBody>
                  <a:tcPr/>
                </a:tc>
                <a:extLst>
                  <a:ext uri="{0D108BD9-81ED-4DB2-BD59-A6C34878D82A}">
                    <a16:rowId xmlns:a16="http://schemas.microsoft.com/office/drawing/2014/main" val="3404210092"/>
                  </a:ext>
                </a:extLst>
              </a:tr>
              <a:tr h="216511">
                <a:tc>
                  <a:txBody>
                    <a:bodyPr/>
                    <a:lstStyle/>
                    <a:p>
                      <a:pPr algn="ctr" fontAlgn="t"/>
                      <a:r>
                        <a:rPr lang="es-EC" sz="1100" u="none" strike="noStrike" dirty="0">
                          <a:effectLst/>
                          <a:latin typeface="Times New Roman" panose="02020603050405020304" pitchFamily="18" charset="0"/>
                          <a:cs typeface="Times New Roman" panose="02020603050405020304" pitchFamily="18" charset="0"/>
                        </a:rPr>
                        <a:t>8.2.4</a:t>
                      </a:r>
                      <a:endParaRPr lang="es-EC"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vMerge="1">
                  <a:txBody>
                    <a:bodyPr/>
                    <a:lstStyle/>
                    <a:p>
                      <a:endParaRPr lang="es-EC"/>
                    </a:p>
                  </a:txBody>
                  <a:tcPr/>
                </a:tc>
                <a:extLst>
                  <a:ext uri="{0D108BD9-81ED-4DB2-BD59-A6C34878D82A}">
                    <a16:rowId xmlns:a16="http://schemas.microsoft.com/office/drawing/2014/main" val="2214065936"/>
                  </a:ext>
                </a:extLst>
              </a:tr>
            </a:tbl>
          </a:graphicData>
        </a:graphic>
      </p:graphicFrame>
      <p:sp>
        <p:nvSpPr>
          <p:cNvPr id="5" name="Rectángulo 4"/>
          <p:cNvSpPr/>
          <p:nvPr/>
        </p:nvSpPr>
        <p:spPr>
          <a:xfrm>
            <a:off x="400483" y="237944"/>
            <a:ext cx="8355590" cy="646331"/>
          </a:xfrm>
          <a:prstGeom prst="rect">
            <a:avLst/>
          </a:prstGeom>
        </p:spPr>
        <p:txBody>
          <a:bodyPr wrap="square">
            <a:spAutoFit/>
          </a:bodyPr>
          <a:lstStyle/>
          <a:p>
            <a:pPr indent="450215" algn="ctr">
              <a:spcAft>
                <a:spcPts val="1000"/>
              </a:spcAft>
            </a:pPr>
            <a:r>
              <a:rPr lang="es-EC" b="1" dirty="0">
                <a:latin typeface="Times New Roman" panose="02020603050405020304" pitchFamily="18" charset="0"/>
                <a:cs typeface="Times New Roman" panose="02020603050405020304" pitchFamily="18" charset="0"/>
              </a:rPr>
              <a:t>Nivel de impacto alcanzado al implementar ISO 9001-2008 sobre requisitos de PETROAMAZONAS EP.- Obligaciones Especificas</a:t>
            </a:r>
            <a:endParaRPr lang="es-EC" b="1" i="1" dirty="0">
              <a:latin typeface="Times New Roman" panose="02020603050405020304" pitchFamily="18" charset="0"/>
              <a:cs typeface="Times New Roman" panose="02020603050405020304" pitchFamily="18" charset="0"/>
            </a:endParaRPr>
          </a:p>
        </p:txBody>
      </p:sp>
      <p:graphicFrame>
        <p:nvGraphicFramePr>
          <p:cNvPr id="6" name="Gráfico 5">
            <a:extLst>
              <a:ext uri="{FF2B5EF4-FFF2-40B4-BE49-F238E27FC236}">
                <a16:creationId xmlns:a16="http://schemas.microsoft.com/office/drawing/2014/main" id="{D7994928-1C3C-4E5A-AF54-F19C6425CE2A}"/>
              </a:ext>
            </a:extLst>
          </p:cNvPr>
          <p:cNvGraphicFramePr/>
          <p:nvPr>
            <p:extLst>
              <p:ext uri="{D42A27DB-BD31-4B8C-83A1-F6EECF244321}">
                <p14:modId xmlns:p14="http://schemas.microsoft.com/office/powerpoint/2010/main" val="2222998751"/>
              </p:ext>
            </p:extLst>
          </p:nvPr>
        </p:nvGraphicFramePr>
        <p:xfrm>
          <a:off x="4114800" y="1686328"/>
          <a:ext cx="5708073" cy="38277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9341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096608947"/>
              </p:ext>
            </p:extLst>
          </p:nvPr>
        </p:nvGraphicFramePr>
        <p:xfrm>
          <a:off x="152832" y="1112633"/>
          <a:ext cx="3961968" cy="5315875"/>
        </p:xfrm>
        <a:graphic>
          <a:graphicData uri="http://schemas.openxmlformats.org/drawingml/2006/table">
            <a:tbl>
              <a:tblPr>
                <a:tableStyleId>{10A1B5D5-9B99-4C35-A422-299274C87663}</a:tableStyleId>
              </a:tblPr>
              <a:tblGrid>
                <a:gridCol w="824239">
                  <a:extLst>
                    <a:ext uri="{9D8B030D-6E8A-4147-A177-3AD203B41FA5}">
                      <a16:colId xmlns:a16="http://schemas.microsoft.com/office/drawing/2014/main" val="4127713887"/>
                    </a:ext>
                  </a:extLst>
                </a:gridCol>
                <a:gridCol w="3137729">
                  <a:extLst>
                    <a:ext uri="{9D8B030D-6E8A-4147-A177-3AD203B41FA5}">
                      <a16:colId xmlns:a16="http://schemas.microsoft.com/office/drawing/2014/main" val="1785044615"/>
                    </a:ext>
                  </a:extLst>
                </a:gridCol>
              </a:tblGrid>
              <a:tr h="342960">
                <a:tc>
                  <a:txBody>
                    <a:bodyPr/>
                    <a:lstStyle/>
                    <a:p>
                      <a:pPr algn="ctr" fontAlgn="ctr"/>
                      <a:r>
                        <a:rPr lang="es-EC" sz="1100" b="1" u="none" strike="noStrike" dirty="0">
                          <a:effectLst/>
                          <a:latin typeface="Times New Roman" panose="02020603050405020304" pitchFamily="18" charset="0"/>
                          <a:cs typeface="Times New Roman" panose="02020603050405020304" pitchFamily="18" charset="0"/>
                        </a:rPr>
                        <a:t>CLAUSULA ISO 9001</a:t>
                      </a:r>
                      <a:endParaRPr lang="es-EC"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s-EC" sz="1100" b="1" u="none" strike="noStrike" kern="1200" dirty="0">
                          <a:effectLst/>
                          <a:latin typeface="Times New Roman" panose="02020603050405020304" pitchFamily="18" charset="0"/>
                          <a:cs typeface="Times New Roman" panose="02020603050405020304" pitchFamily="18" charset="0"/>
                        </a:rPr>
                        <a:t>REQUISITO</a:t>
                      </a:r>
                      <a:r>
                        <a:rPr lang="es-EC" sz="1100" b="1" u="none" strike="noStrike" dirty="0">
                          <a:effectLst/>
                          <a:latin typeface="Times New Roman" panose="02020603050405020304" pitchFamily="18" charset="0"/>
                          <a:cs typeface="Times New Roman" panose="02020603050405020304" pitchFamily="18" charset="0"/>
                        </a:rPr>
                        <a:t> PARA CONTRATISTA</a:t>
                      </a:r>
                      <a:endParaRPr lang="es-EC"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053674211"/>
                  </a:ext>
                </a:extLst>
              </a:tr>
              <a:tr h="535568">
                <a:tc>
                  <a:txBody>
                    <a:bodyPr/>
                    <a:lstStyle/>
                    <a:p>
                      <a:pPr algn="ctr" fontAlgn="t"/>
                      <a:r>
                        <a:rPr lang="es-EC" sz="1100" u="none" strike="noStrike">
                          <a:effectLst/>
                          <a:latin typeface="Times New Roman" panose="02020603050405020304" pitchFamily="18" charset="0"/>
                          <a:cs typeface="Times New Roman" panose="02020603050405020304" pitchFamily="18" charset="0"/>
                        </a:rPr>
                        <a:t>4.2.4</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rowSpan="2">
                  <a:txBody>
                    <a:bodyPr/>
                    <a:lstStyle/>
                    <a:p>
                      <a:pPr algn="l" fontAlgn="auto"/>
                      <a:r>
                        <a:rPr lang="es-ES" sz="1100" u="none" strike="noStrike">
                          <a:effectLst/>
                          <a:latin typeface="Times New Roman" panose="02020603050405020304" pitchFamily="18" charset="0"/>
                          <a:cs typeface="Times New Roman" panose="02020603050405020304" pitchFamily="18" charset="0"/>
                        </a:rPr>
                        <a:t>Debe planificar, implementar y documentar los procedimientos de operación y mantenimiento de sus equipos. Todos estos planes deben ser consensuados y aprobados por el responsable de la fiscalización de la prestación del servicio.</a:t>
                      </a:r>
                      <a:endParaRPr lang="es-E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151841982"/>
                  </a:ext>
                </a:extLst>
              </a:tr>
              <a:tr h="321832">
                <a:tc>
                  <a:txBody>
                    <a:bodyPr/>
                    <a:lstStyle/>
                    <a:p>
                      <a:pPr algn="ctr" fontAlgn="t"/>
                      <a:r>
                        <a:rPr lang="es-EC" sz="1100" u="none" strike="noStrike">
                          <a:effectLst/>
                          <a:latin typeface="Times New Roman" panose="02020603050405020304" pitchFamily="18" charset="0"/>
                          <a:cs typeface="Times New Roman" panose="02020603050405020304" pitchFamily="18" charset="0"/>
                        </a:rPr>
                        <a:t>7.5.1</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vMerge="1">
                  <a:txBody>
                    <a:bodyPr/>
                    <a:lstStyle/>
                    <a:p>
                      <a:endParaRPr lang="es-EC"/>
                    </a:p>
                  </a:txBody>
                  <a:tcPr/>
                </a:tc>
                <a:extLst>
                  <a:ext uri="{0D108BD9-81ED-4DB2-BD59-A6C34878D82A}">
                    <a16:rowId xmlns:a16="http://schemas.microsoft.com/office/drawing/2014/main" val="268755157"/>
                  </a:ext>
                </a:extLst>
              </a:tr>
              <a:tr h="685919">
                <a:tc>
                  <a:txBody>
                    <a:bodyPr/>
                    <a:lstStyle/>
                    <a:p>
                      <a:pPr algn="ctr" fontAlgn="t"/>
                      <a:r>
                        <a:rPr lang="es-EC" sz="1100" u="none" strike="noStrike">
                          <a:effectLst/>
                          <a:latin typeface="Times New Roman" panose="02020603050405020304" pitchFamily="18" charset="0"/>
                          <a:cs typeface="Times New Roman" panose="02020603050405020304" pitchFamily="18" charset="0"/>
                        </a:rPr>
                        <a:t>8.3</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auto"/>
                      <a:r>
                        <a:rPr lang="es-ES" sz="1100" u="none" strike="noStrike">
                          <a:effectLst/>
                          <a:latin typeface="Times New Roman" panose="02020603050405020304" pitchFamily="18" charset="0"/>
                          <a:cs typeface="Times New Roman" panose="02020603050405020304" pitchFamily="18" charset="0"/>
                        </a:rPr>
                        <a:t>Garantizar que todo el equipo y los suministros se proporcionar y mantendrán en buenas condiciones y será apropiado de conformidad con las prácticas prudentes de la Industria.</a:t>
                      </a:r>
                      <a:endParaRPr lang="es-E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709145975"/>
                  </a:ext>
                </a:extLst>
              </a:tr>
              <a:tr h="685919">
                <a:tc>
                  <a:txBody>
                    <a:bodyPr/>
                    <a:lstStyle/>
                    <a:p>
                      <a:pPr algn="ctr" fontAlgn="t"/>
                      <a:r>
                        <a:rPr lang="es-EC" sz="1100" u="none" strike="noStrike">
                          <a:effectLst/>
                          <a:latin typeface="Times New Roman" panose="02020603050405020304" pitchFamily="18" charset="0"/>
                          <a:cs typeface="Times New Roman" panose="02020603050405020304" pitchFamily="18" charset="0"/>
                        </a:rPr>
                        <a:t>7.2.2</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ctr"/>
                      <a:r>
                        <a:rPr lang="es-ES" sz="1100" u="none" strike="noStrike">
                          <a:effectLst/>
                          <a:latin typeface="Times New Roman" panose="02020603050405020304" pitchFamily="18" charset="0"/>
                          <a:cs typeface="Times New Roman" panose="02020603050405020304" pitchFamily="18" charset="0"/>
                        </a:rPr>
                        <a:t>Asegurar que sus equipos tienen la capacidad de prestar los servicios durante el plazo establecido. Reemplazará cualquier unidad que sea inseguro o incapaz de prestar los servicios para los que ha sido contratado.</a:t>
                      </a:r>
                      <a:endParaRPr lang="es-E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530298733"/>
                  </a:ext>
                </a:extLst>
              </a:tr>
              <a:tr h="685919">
                <a:tc>
                  <a:txBody>
                    <a:bodyPr/>
                    <a:lstStyle/>
                    <a:p>
                      <a:pPr algn="ctr" fontAlgn="t"/>
                      <a:r>
                        <a:rPr lang="es-EC" sz="1100" u="none" strike="noStrike">
                          <a:effectLst/>
                          <a:latin typeface="Times New Roman" panose="02020603050405020304" pitchFamily="18" charset="0"/>
                          <a:cs typeface="Times New Roman" panose="02020603050405020304" pitchFamily="18" charset="0"/>
                        </a:rPr>
                        <a:t>8.3</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auto"/>
                      <a:r>
                        <a:rPr lang="es-ES" sz="1100" u="none" strike="noStrike">
                          <a:effectLst/>
                          <a:latin typeface="Times New Roman" panose="02020603050405020304" pitchFamily="18" charset="0"/>
                          <a:cs typeface="Times New Roman" panose="02020603050405020304" pitchFamily="18" charset="0"/>
                        </a:rPr>
                        <a:t>Proporcionar todos los equipos, suministros y repuestos requeridos para la ejecución del contrato. Garantizar que los mismos están libres de defectos de fabricación, proporcionar cuando sea requerido.</a:t>
                      </a:r>
                      <a:endParaRPr lang="es-E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040165034"/>
                  </a:ext>
                </a:extLst>
              </a:tr>
              <a:tr h="749795">
                <a:tc>
                  <a:txBody>
                    <a:bodyPr/>
                    <a:lstStyle/>
                    <a:p>
                      <a:pPr algn="ctr" fontAlgn="t"/>
                      <a:r>
                        <a:rPr lang="es-EC" sz="1100" u="none" strike="noStrike">
                          <a:effectLst/>
                          <a:latin typeface="Times New Roman" panose="02020603050405020304" pitchFamily="18" charset="0"/>
                          <a:cs typeface="Times New Roman" panose="02020603050405020304" pitchFamily="18" charset="0"/>
                        </a:rPr>
                        <a:t>7.4.1</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rowSpan="2">
                  <a:txBody>
                    <a:bodyPr/>
                    <a:lstStyle/>
                    <a:p>
                      <a:pPr algn="just" fontAlgn="auto"/>
                      <a:r>
                        <a:rPr lang="es-ES" sz="1100" u="none" strike="noStrike">
                          <a:effectLst/>
                          <a:latin typeface="Times New Roman" panose="02020603050405020304" pitchFamily="18" charset="0"/>
                          <a:cs typeface="Times New Roman" panose="02020603050405020304" pitchFamily="18" charset="0"/>
                        </a:rPr>
                        <a:t>PETROAMAZONAS EP podrá inspeccionar y aprobar todos los equipos y repuestos entregados, antes o después de su entrega y rechazar o devolver todos o parte de los mismos, si es que al momento de ser inspeccionados se ha encontrado que adolecen de fallas o que no cumplen con las especificaciones.</a:t>
                      </a:r>
                      <a:endParaRPr lang="es-E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215965350"/>
                  </a:ext>
                </a:extLst>
              </a:tr>
              <a:tr h="279084">
                <a:tc>
                  <a:txBody>
                    <a:bodyPr/>
                    <a:lstStyle/>
                    <a:p>
                      <a:pPr algn="ctr" fontAlgn="t"/>
                      <a:r>
                        <a:rPr lang="es-EC" sz="1100" u="none" strike="noStrike">
                          <a:effectLst/>
                          <a:latin typeface="Times New Roman" panose="02020603050405020304" pitchFamily="18" charset="0"/>
                          <a:cs typeface="Times New Roman" panose="02020603050405020304" pitchFamily="18" charset="0"/>
                        </a:rPr>
                        <a:t>8.3</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vMerge="1">
                  <a:txBody>
                    <a:bodyPr/>
                    <a:lstStyle/>
                    <a:p>
                      <a:endParaRPr lang="es-EC"/>
                    </a:p>
                  </a:txBody>
                  <a:tcPr/>
                </a:tc>
                <a:extLst>
                  <a:ext uri="{0D108BD9-81ED-4DB2-BD59-A6C34878D82A}">
                    <a16:rowId xmlns:a16="http://schemas.microsoft.com/office/drawing/2014/main" val="2420813322"/>
                  </a:ext>
                </a:extLst>
              </a:tr>
              <a:tr h="642681">
                <a:tc>
                  <a:txBody>
                    <a:bodyPr/>
                    <a:lstStyle/>
                    <a:p>
                      <a:pPr algn="ctr" fontAlgn="t"/>
                      <a:r>
                        <a:rPr lang="es-EC" sz="1100" u="none" strike="noStrike">
                          <a:effectLst/>
                          <a:latin typeface="Times New Roman" panose="02020603050405020304" pitchFamily="18" charset="0"/>
                          <a:cs typeface="Times New Roman" panose="02020603050405020304" pitchFamily="18" charset="0"/>
                        </a:rPr>
                        <a:t>4.2.4</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rowSpan="3">
                  <a:txBody>
                    <a:bodyPr/>
                    <a:lstStyle/>
                    <a:p>
                      <a:pPr algn="just" fontAlgn="auto"/>
                      <a:r>
                        <a:rPr lang="es-ES" sz="1100" u="none" strike="noStrike" dirty="0">
                          <a:effectLst/>
                          <a:latin typeface="Times New Roman" panose="02020603050405020304" pitchFamily="18" charset="0"/>
                          <a:cs typeface="Times New Roman" panose="02020603050405020304" pitchFamily="18" charset="0"/>
                        </a:rPr>
                        <a:t>Llevar el control diario de las hojas de tiempo de los equipos, las cuales deberán ser firmadas diariamente con los operadores de PETROAMAZONAS, la validación de estos registros estará a cargo de los Supervisores responsables de área (fiscalizadores) quienes verificarán y aprobarán.</a:t>
                      </a:r>
                      <a:endParaRPr lang="es-E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193978710"/>
                  </a:ext>
                </a:extLst>
              </a:tr>
              <a:tr h="171480">
                <a:tc>
                  <a:txBody>
                    <a:bodyPr/>
                    <a:lstStyle/>
                    <a:p>
                      <a:pPr algn="ctr" fontAlgn="t"/>
                      <a:r>
                        <a:rPr lang="es-EC" sz="1100" u="none" strike="noStrike">
                          <a:effectLst/>
                          <a:latin typeface="Times New Roman" panose="02020603050405020304" pitchFamily="18" charset="0"/>
                          <a:cs typeface="Times New Roman" panose="02020603050405020304" pitchFamily="18" charset="0"/>
                        </a:rPr>
                        <a:t>7.1</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vMerge="1">
                  <a:txBody>
                    <a:bodyPr/>
                    <a:lstStyle/>
                    <a:p>
                      <a:endParaRPr lang="es-EC"/>
                    </a:p>
                  </a:txBody>
                  <a:tcPr/>
                </a:tc>
                <a:extLst>
                  <a:ext uri="{0D108BD9-81ED-4DB2-BD59-A6C34878D82A}">
                    <a16:rowId xmlns:a16="http://schemas.microsoft.com/office/drawing/2014/main" val="3404210092"/>
                  </a:ext>
                </a:extLst>
              </a:tr>
              <a:tr h="214718">
                <a:tc>
                  <a:txBody>
                    <a:bodyPr/>
                    <a:lstStyle/>
                    <a:p>
                      <a:pPr algn="ctr" fontAlgn="t"/>
                      <a:r>
                        <a:rPr lang="es-EC" sz="1100" u="none" strike="noStrike" dirty="0">
                          <a:effectLst/>
                          <a:latin typeface="Times New Roman" panose="02020603050405020304" pitchFamily="18" charset="0"/>
                          <a:cs typeface="Times New Roman" panose="02020603050405020304" pitchFamily="18" charset="0"/>
                        </a:rPr>
                        <a:t>8.2.4</a:t>
                      </a:r>
                      <a:endParaRPr lang="es-EC"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vMerge="1">
                  <a:txBody>
                    <a:bodyPr/>
                    <a:lstStyle/>
                    <a:p>
                      <a:endParaRPr lang="es-EC"/>
                    </a:p>
                  </a:txBody>
                  <a:tcPr/>
                </a:tc>
                <a:extLst>
                  <a:ext uri="{0D108BD9-81ED-4DB2-BD59-A6C34878D82A}">
                    <a16:rowId xmlns:a16="http://schemas.microsoft.com/office/drawing/2014/main" val="2214065936"/>
                  </a:ext>
                </a:extLst>
              </a:tr>
            </a:tbl>
          </a:graphicData>
        </a:graphic>
      </p:graphicFrame>
      <p:sp>
        <p:nvSpPr>
          <p:cNvPr id="5" name="Rectángulo 4"/>
          <p:cNvSpPr/>
          <p:nvPr/>
        </p:nvSpPr>
        <p:spPr>
          <a:xfrm>
            <a:off x="400483" y="237944"/>
            <a:ext cx="8355590" cy="646331"/>
          </a:xfrm>
          <a:prstGeom prst="rect">
            <a:avLst/>
          </a:prstGeom>
        </p:spPr>
        <p:txBody>
          <a:bodyPr wrap="square">
            <a:spAutoFit/>
          </a:bodyPr>
          <a:lstStyle/>
          <a:p>
            <a:pPr indent="450215" algn="ctr">
              <a:spcAft>
                <a:spcPts val="1000"/>
              </a:spcAft>
            </a:pPr>
            <a:r>
              <a:rPr lang="es-EC" b="1" dirty="0">
                <a:latin typeface="Times New Roman" panose="02020603050405020304" pitchFamily="18" charset="0"/>
                <a:cs typeface="Times New Roman" panose="02020603050405020304" pitchFamily="18" charset="0"/>
              </a:rPr>
              <a:t>Nivel de impacto alcanzado al implementar ISO 9001-2008 sobre requisitos de PETROAMAZONAS EP.- Obligaciones Especificas</a:t>
            </a:r>
            <a:endParaRPr lang="es-EC" b="1" i="1" dirty="0">
              <a:latin typeface="Times New Roman" panose="02020603050405020304" pitchFamily="18" charset="0"/>
              <a:cs typeface="Times New Roman" panose="02020603050405020304" pitchFamily="18" charset="0"/>
            </a:endParaRPr>
          </a:p>
        </p:txBody>
      </p:sp>
      <p:graphicFrame>
        <p:nvGraphicFramePr>
          <p:cNvPr id="7" name="Gráfico 6">
            <a:extLst>
              <a:ext uri="{FF2B5EF4-FFF2-40B4-BE49-F238E27FC236}">
                <a16:creationId xmlns:a16="http://schemas.microsoft.com/office/drawing/2014/main" id="{D7994928-1C3C-4E5A-AF54-F19C6425CE2A}"/>
              </a:ext>
            </a:extLst>
          </p:cNvPr>
          <p:cNvGraphicFramePr/>
          <p:nvPr>
            <p:extLst>
              <p:ext uri="{D42A27DB-BD31-4B8C-83A1-F6EECF244321}">
                <p14:modId xmlns:p14="http://schemas.microsoft.com/office/powerpoint/2010/main" val="3950631621"/>
              </p:ext>
            </p:extLst>
          </p:nvPr>
        </p:nvGraphicFramePr>
        <p:xfrm>
          <a:off x="4114800" y="1727892"/>
          <a:ext cx="5694218" cy="3966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0306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a:extLst>
              <a:ext uri="{FF2B5EF4-FFF2-40B4-BE49-F238E27FC236}">
                <a16:creationId xmlns:a16="http://schemas.microsoft.com/office/drawing/2014/main" id="{EB98B0D4-559E-43DB-A026-C38E8A99B610}"/>
              </a:ext>
            </a:extLst>
          </p:cNvPr>
          <p:cNvGraphicFramePr>
            <a:graphicFrameLocks noChangeAspect="1"/>
          </p:cNvGraphicFramePr>
          <p:nvPr>
            <p:extLst>
              <p:ext uri="{D42A27DB-BD31-4B8C-83A1-F6EECF244321}">
                <p14:modId xmlns:p14="http://schemas.microsoft.com/office/powerpoint/2010/main" val="3178516792"/>
              </p:ext>
            </p:extLst>
          </p:nvPr>
        </p:nvGraphicFramePr>
        <p:xfrm>
          <a:off x="1403350" y="4629150"/>
          <a:ext cx="7326313" cy="1463675"/>
        </p:xfrm>
        <a:graphic>
          <a:graphicData uri="http://schemas.openxmlformats.org/presentationml/2006/ole">
            <mc:AlternateContent xmlns:mc="http://schemas.openxmlformats.org/markup-compatibility/2006">
              <mc:Choice xmlns:v="urn:schemas-microsoft-com:vml" Requires="v">
                <p:oleObj spid="_x0000_s81972" name="Hoja de cálculo" r:id="rId3" imgW="5724485" imgH="1323924" progId="Excel.Sheet.12">
                  <p:embed/>
                </p:oleObj>
              </mc:Choice>
              <mc:Fallback>
                <p:oleObj name="Hoja de cálculo" r:id="rId3" imgW="5724485" imgH="1323924" progId="Excel.Sheet.12">
                  <p:embed/>
                  <p:pic>
                    <p:nvPicPr>
                      <p:cNvPr id="5" name="Objeto 4">
                        <a:extLst>
                          <a:ext uri="{FF2B5EF4-FFF2-40B4-BE49-F238E27FC236}">
                            <a16:creationId xmlns:a16="http://schemas.microsoft.com/office/drawing/2014/main" id="{EB98B0D4-559E-43DB-A026-C38E8A99B610}"/>
                          </a:ext>
                        </a:extLst>
                      </p:cNvPr>
                      <p:cNvPicPr/>
                      <p:nvPr/>
                    </p:nvPicPr>
                    <p:blipFill>
                      <a:blip r:embed="rId4"/>
                      <a:stretch>
                        <a:fillRect/>
                      </a:stretch>
                    </p:blipFill>
                    <p:spPr>
                      <a:xfrm>
                        <a:off x="1403350" y="4629150"/>
                        <a:ext cx="7326313" cy="1463675"/>
                      </a:xfrm>
                      <a:prstGeom prst="rect">
                        <a:avLst/>
                      </a:prstGeom>
                    </p:spPr>
                  </p:pic>
                </p:oleObj>
              </mc:Fallback>
            </mc:AlternateContent>
          </a:graphicData>
        </a:graphic>
      </p:graphicFrame>
      <p:graphicFrame>
        <p:nvGraphicFramePr>
          <p:cNvPr id="6" name="Gráfico 5">
            <a:extLst>
              <a:ext uri="{FF2B5EF4-FFF2-40B4-BE49-F238E27FC236}">
                <a16:creationId xmlns:a16="http://schemas.microsoft.com/office/drawing/2014/main" id="{78B5BBAC-BA69-44F1-A7A7-AC35CC5E0C71}"/>
              </a:ext>
            </a:extLst>
          </p:cNvPr>
          <p:cNvGraphicFramePr>
            <a:graphicFrameLocks/>
          </p:cNvGraphicFramePr>
          <p:nvPr>
            <p:extLst>
              <p:ext uri="{D42A27DB-BD31-4B8C-83A1-F6EECF244321}">
                <p14:modId xmlns:p14="http://schemas.microsoft.com/office/powerpoint/2010/main" val="3354644842"/>
              </p:ext>
            </p:extLst>
          </p:nvPr>
        </p:nvGraphicFramePr>
        <p:xfrm>
          <a:off x="1402665" y="1091045"/>
          <a:ext cx="7182309" cy="3259282"/>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ángulo 6">
            <a:extLst>
              <a:ext uri="{FF2B5EF4-FFF2-40B4-BE49-F238E27FC236}">
                <a16:creationId xmlns:a16="http://schemas.microsoft.com/office/drawing/2014/main" id="{F4AD0B96-B369-4F73-8DB4-8B1633220201}"/>
              </a:ext>
            </a:extLst>
          </p:cNvPr>
          <p:cNvSpPr/>
          <p:nvPr/>
        </p:nvSpPr>
        <p:spPr>
          <a:xfrm>
            <a:off x="576942" y="51908"/>
            <a:ext cx="8833757" cy="923330"/>
          </a:xfrm>
          <a:prstGeom prst="rect">
            <a:avLst/>
          </a:prstGeom>
        </p:spPr>
        <p:txBody>
          <a:bodyPr wrap="square">
            <a:spAutoFit/>
          </a:bodyPr>
          <a:lstStyle/>
          <a:p>
            <a:pPr algn="just"/>
            <a:r>
              <a:rPr lang="es-EC" b="1" dirty="0">
                <a:latin typeface="Times New Roman" panose="02020603050405020304" pitchFamily="18" charset="0"/>
                <a:cs typeface="Times New Roman" panose="02020603050405020304" pitchFamily="18" charset="0"/>
              </a:rPr>
              <a:t>Impacto alcanzado por las compañías contratistas sobre el cumplimiento de requisitos de Petroamazonas EP en función del Sistema de Gestión Ambiental ISO 14001:2004, </a:t>
            </a:r>
            <a:r>
              <a:rPr lang="es-ES" b="1" dirty="0">
                <a:latin typeface="Times New Roman" panose="02020603050405020304" pitchFamily="18" charset="0"/>
                <a:cs typeface="Times New Roman" panose="02020603050405020304" pitchFamily="18" charset="0"/>
              </a:rPr>
              <a:t>Salud y Seguridad Ocupacional OSHAS 18001:2007</a:t>
            </a:r>
            <a:r>
              <a:rPr lang="es-EC"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19800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4AD0B96-B369-4F73-8DB4-8B1633220201}"/>
              </a:ext>
            </a:extLst>
          </p:cNvPr>
          <p:cNvSpPr/>
          <p:nvPr/>
        </p:nvSpPr>
        <p:spPr>
          <a:xfrm>
            <a:off x="369124" y="176599"/>
            <a:ext cx="8833757" cy="646331"/>
          </a:xfrm>
          <a:prstGeom prst="rect">
            <a:avLst/>
          </a:prstGeom>
        </p:spPr>
        <p:txBody>
          <a:bodyPr wrap="square">
            <a:spAutoFit/>
          </a:bodyPr>
          <a:lstStyle/>
          <a:p>
            <a:pPr algn="just"/>
            <a:r>
              <a:rPr lang="es-EC" b="1" dirty="0">
                <a:latin typeface="Times New Roman" panose="02020603050405020304" pitchFamily="18" charset="0"/>
                <a:cs typeface="Times New Roman" panose="02020603050405020304" pitchFamily="18" charset="0"/>
              </a:rPr>
              <a:t>Nivel de impacto alcanzado al implementar OSHAS 18001-2007 sobre requisitos de PETROAMAZONAS EP.- Obligaciones Generales</a:t>
            </a:r>
            <a:endParaRPr lang="es-EC" b="1" i="1" dirty="0">
              <a:latin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312223444"/>
              </p:ext>
            </p:extLst>
          </p:nvPr>
        </p:nvGraphicFramePr>
        <p:xfrm>
          <a:off x="369124" y="1692131"/>
          <a:ext cx="4701640" cy="4876800"/>
        </p:xfrm>
        <a:graphic>
          <a:graphicData uri="http://schemas.openxmlformats.org/drawingml/2006/table">
            <a:tbl>
              <a:tblPr>
                <a:tableStyleId>{10A1B5D5-9B99-4C35-A422-299274C87663}</a:tableStyleId>
              </a:tblPr>
              <a:tblGrid>
                <a:gridCol w="1141021">
                  <a:extLst>
                    <a:ext uri="{9D8B030D-6E8A-4147-A177-3AD203B41FA5}">
                      <a16:colId xmlns:a16="http://schemas.microsoft.com/office/drawing/2014/main" val="787102321"/>
                    </a:ext>
                  </a:extLst>
                </a:gridCol>
                <a:gridCol w="3560619">
                  <a:extLst>
                    <a:ext uri="{9D8B030D-6E8A-4147-A177-3AD203B41FA5}">
                      <a16:colId xmlns:a16="http://schemas.microsoft.com/office/drawing/2014/main" val="1658953256"/>
                    </a:ext>
                  </a:extLst>
                </a:gridCol>
              </a:tblGrid>
              <a:tr h="0">
                <a:tc>
                  <a:txBody>
                    <a:bodyPr/>
                    <a:lstStyle/>
                    <a:p>
                      <a:pPr algn="ctr" fontAlgn="ctr"/>
                      <a:r>
                        <a:rPr lang="es-EC" sz="1600" b="1" u="none" strike="noStrike" dirty="0">
                          <a:effectLst/>
                          <a:latin typeface="Times New Roman" panose="02020603050405020304" pitchFamily="18" charset="0"/>
                          <a:cs typeface="Times New Roman" panose="02020603050405020304" pitchFamily="18" charset="0"/>
                        </a:rPr>
                        <a:t>CLAUSULA </a:t>
                      </a:r>
                    </a:p>
                    <a:p>
                      <a:pPr algn="ctr" fontAlgn="ctr"/>
                      <a:r>
                        <a:rPr lang="es-EC" sz="1600" b="1" i="0" u="none" strike="noStrike" dirty="0">
                          <a:solidFill>
                            <a:srgbClr val="000000"/>
                          </a:solidFill>
                          <a:effectLst/>
                          <a:latin typeface="Times New Roman" panose="02020603050405020304" pitchFamily="18" charset="0"/>
                          <a:cs typeface="Times New Roman" panose="02020603050405020304" pitchFamily="18" charset="0"/>
                        </a:rPr>
                        <a:t>OSHAS</a:t>
                      </a:r>
                    </a:p>
                  </a:txBody>
                  <a:tcPr marL="0" marR="0" marT="0" marB="0" anchor="ctr"/>
                </a:tc>
                <a:tc>
                  <a:txBody>
                    <a:bodyPr/>
                    <a:lstStyle/>
                    <a:p>
                      <a:pPr algn="ctr" fontAlgn="ctr"/>
                      <a:r>
                        <a:rPr lang="es-EC" sz="1600" b="1" u="none" strike="noStrike" dirty="0">
                          <a:effectLst/>
                          <a:latin typeface="Times New Roman" panose="02020603050405020304" pitchFamily="18" charset="0"/>
                          <a:cs typeface="Times New Roman" panose="02020603050405020304" pitchFamily="18" charset="0"/>
                        </a:rPr>
                        <a:t>REQUISITO PARA CONTRATISTA</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747556185"/>
                  </a:ext>
                </a:extLst>
              </a:tr>
              <a:tr h="200025">
                <a:tc>
                  <a:txBody>
                    <a:bodyPr/>
                    <a:lstStyle/>
                    <a:p>
                      <a:pPr algn="ctr" fontAlgn="t"/>
                      <a:r>
                        <a:rPr lang="es-EC" sz="1800" u="none" strike="noStrike">
                          <a:effectLst/>
                          <a:latin typeface="Times New Roman" panose="02020603050405020304" pitchFamily="18" charset="0"/>
                          <a:cs typeface="Times New Roman" panose="02020603050405020304" pitchFamily="18" charset="0"/>
                        </a:rPr>
                        <a:t>4.4.3</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ctr"/>
                      <a:r>
                        <a:rPr lang="es-ES" sz="1800" u="none" strike="noStrike">
                          <a:effectLst/>
                          <a:latin typeface="Times New Roman" panose="02020603050405020304" pitchFamily="18" charset="0"/>
                          <a:cs typeface="Times New Roman" panose="02020603050405020304" pitchFamily="18" charset="0"/>
                        </a:rPr>
                        <a:t>Difundir el contenido de estas guías en la organización </a:t>
                      </a:r>
                      <a:endParaRPr lang="es-E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258225887"/>
                  </a:ext>
                </a:extLst>
              </a:tr>
              <a:tr h="200025">
                <a:tc>
                  <a:txBody>
                    <a:bodyPr/>
                    <a:lstStyle/>
                    <a:p>
                      <a:pPr algn="ctr" fontAlgn="t"/>
                      <a:r>
                        <a:rPr lang="es-EC" sz="1800" u="none" strike="noStrike">
                          <a:effectLst/>
                          <a:latin typeface="Times New Roman" panose="02020603050405020304" pitchFamily="18" charset="0"/>
                          <a:cs typeface="Times New Roman" panose="02020603050405020304" pitchFamily="18" charset="0"/>
                        </a:rPr>
                        <a:t>4.4.3</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ctr"/>
                      <a:r>
                        <a:rPr lang="es-ES" sz="1800" u="none" strike="noStrike">
                          <a:effectLst/>
                          <a:latin typeface="Times New Roman" panose="02020603050405020304" pitchFamily="18" charset="0"/>
                          <a:cs typeface="Times New Roman" panose="02020603050405020304" pitchFamily="18" charset="0"/>
                        </a:rPr>
                        <a:t>Impartir su propio programa de inducción </a:t>
                      </a:r>
                      <a:endParaRPr lang="es-E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729111015"/>
                  </a:ext>
                </a:extLst>
              </a:tr>
              <a:tr h="200025">
                <a:tc>
                  <a:txBody>
                    <a:bodyPr/>
                    <a:lstStyle/>
                    <a:p>
                      <a:pPr algn="ctr" fontAlgn="t"/>
                      <a:r>
                        <a:rPr lang="es-EC" sz="1800" u="none" strike="noStrike">
                          <a:effectLst/>
                          <a:latin typeface="Times New Roman" panose="02020603050405020304" pitchFamily="18" charset="0"/>
                          <a:cs typeface="Times New Roman" panose="02020603050405020304" pitchFamily="18" charset="0"/>
                        </a:rPr>
                        <a:t>4.3.2</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ctr"/>
                      <a:r>
                        <a:rPr lang="es-ES" sz="1800" u="none" strike="noStrike">
                          <a:effectLst/>
                          <a:latin typeface="Times New Roman" panose="02020603050405020304" pitchFamily="18" charset="0"/>
                          <a:cs typeface="Times New Roman" panose="02020603050405020304" pitchFamily="18" charset="0"/>
                        </a:rPr>
                        <a:t>Establecer un horario de trabajo razonable</a:t>
                      </a:r>
                      <a:endParaRPr lang="es-E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283339617"/>
                  </a:ext>
                </a:extLst>
              </a:tr>
              <a:tr h="600075">
                <a:tc>
                  <a:txBody>
                    <a:bodyPr/>
                    <a:lstStyle/>
                    <a:p>
                      <a:pPr algn="ctr" fontAlgn="t"/>
                      <a:r>
                        <a:rPr lang="es-EC" sz="1800" u="none" strike="noStrike">
                          <a:effectLst/>
                          <a:latin typeface="Times New Roman" panose="02020603050405020304" pitchFamily="18" charset="0"/>
                          <a:cs typeface="Times New Roman" panose="02020603050405020304" pitchFamily="18" charset="0"/>
                        </a:rPr>
                        <a:t>4.4.3</a:t>
                      </a:r>
                      <a:br>
                        <a:rPr lang="es-EC" sz="1800" u="none" strike="noStrike">
                          <a:effectLst/>
                          <a:latin typeface="Times New Roman" panose="02020603050405020304" pitchFamily="18" charset="0"/>
                          <a:cs typeface="Times New Roman" panose="02020603050405020304" pitchFamily="18" charset="0"/>
                        </a:rPr>
                      </a:br>
                      <a:r>
                        <a:rPr lang="es-EC" sz="1800" u="none" strike="noStrike">
                          <a:effectLst/>
                          <a:latin typeface="Times New Roman" panose="02020603050405020304" pitchFamily="18" charset="0"/>
                          <a:cs typeface="Times New Roman" panose="02020603050405020304" pitchFamily="18" charset="0"/>
                        </a:rPr>
                        <a:t> 4.5.4</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ctr"/>
                      <a:r>
                        <a:rPr lang="es-ES" sz="1800" u="none" strike="noStrike">
                          <a:effectLst/>
                          <a:latin typeface="Times New Roman" panose="02020603050405020304" pitchFamily="18" charset="0"/>
                          <a:cs typeface="Times New Roman" panose="02020603050405020304" pitchFamily="18" charset="0"/>
                        </a:rPr>
                        <a:t>Comunicar la prohíbicion del consumo de bebidas alcohólicas, y/o uso de sustancias psicotrópicas, estupefacientes o preparados que las contengan.</a:t>
                      </a:r>
                      <a:endParaRPr lang="es-E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270710090"/>
                  </a:ext>
                </a:extLst>
              </a:tr>
              <a:tr h="400050">
                <a:tc>
                  <a:txBody>
                    <a:bodyPr/>
                    <a:lstStyle/>
                    <a:p>
                      <a:pPr algn="ctr" fontAlgn="t"/>
                      <a:r>
                        <a:rPr lang="es-EC" sz="1800" u="none" strike="noStrike">
                          <a:effectLst/>
                          <a:latin typeface="Times New Roman" panose="02020603050405020304" pitchFamily="18" charset="0"/>
                          <a:cs typeface="Times New Roman" panose="02020603050405020304" pitchFamily="18" charset="0"/>
                        </a:rPr>
                        <a:t>4.4.3</a:t>
                      </a:r>
                      <a:br>
                        <a:rPr lang="es-EC" sz="1800" u="none" strike="noStrike">
                          <a:effectLst/>
                          <a:latin typeface="Times New Roman" panose="02020603050405020304" pitchFamily="18" charset="0"/>
                          <a:cs typeface="Times New Roman" panose="02020603050405020304" pitchFamily="18" charset="0"/>
                        </a:rPr>
                      </a:br>
                      <a:r>
                        <a:rPr lang="es-EC" sz="1800" u="none" strike="noStrike">
                          <a:effectLst/>
                          <a:latin typeface="Times New Roman" panose="02020603050405020304" pitchFamily="18" charset="0"/>
                          <a:cs typeface="Times New Roman" panose="02020603050405020304" pitchFamily="18" charset="0"/>
                        </a:rPr>
                        <a:t> 4.5.4</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ctr"/>
                      <a:r>
                        <a:rPr lang="es-ES" sz="1800" u="none" strike="noStrike">
                          <a:effectLst/>
                          <a:latin typeface="Times New Roman" panose="02020603050405020304" pitchFamily="18" charset="0"/>
                          <a:cs typeface="Times New Roman" panose="02020603050405020304" pitchFamily="18" charset="0"/>
                        </a:rPr>
                        <a:t>Comunicar la prohíbicion de la tenencia de armas de fuego </a:t>
                      </a:r>
                      <a:endParaRPr lang="es-E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056185063"/>
                  </a:ext>
                </a:extLst>
              </a:tr>
              <a:tr h="400050">
                <a:tc>
                  <a:txBody>
                    <a:bodyPr/>
                    <a:lstStyle/>
                    <a:p>
                      <a:pPr algn="ctr" fontAlgn="t"/>
                      <a:r>
                        <a:rPr lang="es-EC" sz="1800" u="none" strike="noStrike">
                          <a:effectLst/>
                          <a:latin typeface="Times New Roman" panose="02020603050405020304" pitchFamily="18" charset="0"/>
                          <a:cs typeface="Times New Roman" panose="02020603050405020304" pitchFamily="18" charset="0"/>
                        </a:rPr>
                        <a:t>4.3.2</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ctr"/>
                      <a:r>
                        <a:rPr lang="es-ES" sz="1800" u="none" strike="noStrike" dirty="0">
                          <a:effectLst/>
                          <a:latin typeface="Times New Roman" panose="02020603050405020304" pitchFamily="18" charset="0"/>
                          <a:cs typeface="Times New Roman" panose="02020603050405020304" pitchFamily="18" charset="0"/>
                        </a:rPr>
                        <a:t>Cumplir con la prohibición de contratación de menores de 18 años de edad</a:t>
                      </a:r>
                      <a:endParaRPr lang="es-E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112045135"/>
                  </a:ext>
                </a:extLst>
              </a:tr>
            </a:tbl>
          </a:graphicData>
        </a:graphic>
      </p:graphicFrame>
      <p:graphicFrame>
        <p:nvGraphicFramePr>
          <p:cNvPr id="6" name="Gráfico 5">
            <a:extLst>
              <a:ext uri="{FF2B5EF4-FFF2-40B4-BE49-F238E27FC236}">
                <a16:creationId xmlns:a16="http://schemas.microsoft.com/office/drawing/2014/main" id="{EB27C894-88DC-47FF-ACCA-9370FAB794DB}"/>
              </a:ext>
            </a:extLst>
          </p:cNvPr>
          <p:cNvGraphicFramePr/>
          <p:nvPr>
            <p:extLst>
              <p:ext uri="{D42A27DB-BD31-4B8C-83A1-F6EECF244321}">
                <p14:modId xmlns:p14="http://schemas.microsoft.com/office/powerpoint/2010/main" val="1184092708"/>
              </p:ext>
            </p:extLst>
          </p:nvPr>
        </p:nvGraphicFramePr>
        <p:xfrm>
          <a:off x="5070764" y="1692131"/>
          <a:ext cx="5056909" cy="4003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7526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4AD0B96-B369-4F73-8DB4-8B1633220201}"/>
              </a:ext>
            </a:extLst>
          </p:cNvPr>
          <p:cNvSpPr/>
          <p:nvPr/>
        </p:nvSpPr>
        <p:spPr>
          <a:xfrm>
            <a:off x="369124" y="176599"/>
            <a:ext cx="8833757" cy="646331"/>
          </a:xfrm>
          <a:prstGeom prst="rect">
            <a:avLst/>
          </a:prstGeom>
        </p:spPr>
        <p:txBody>
          <a:bodyPr wrap="square">
            <a:spAutoFit/>
          </a:bodyPr>
          <a:lstStyle/>
          <a:p>
            <a:pPr algn="just"/>
            <a:r>
              <a:rPr lang="es-EC" b="1" dirty="0">
                <a:latin typeface="Times New Roman" panose="02020603050405020304" pitchFamily="18" charset="0"/>
                <a:cs typeface="Times New Roman" panose="02020603050405020304" pitchFamily="18" charset="0"/>
              </a:rPr>
              <a:t>Nivel de impacto alcanzado al implementar OSHAS 18001-2007 sobre requisitos de PETROAMAZONAS EP.- Obligaciones Generales</a:t>
            </a:r>
            <a:endParaRPr lang="es-EC" b="1" i="1" dirty="0">
              <a:latin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nvGraphicFramePr>
        <p:xfrm>
          <a:off x="369124" y="1692131"/>
          <a:ext cx="4701640" cy="4876800"/>
        </p:xfrm>
        <a:graphic>
          <a:graphicData uri="http://schemas.openxmlformats.org/drawingml/2006/table">
            <a:tbl>
              <a:tblPr>
                <a:tableStyleId>{10A1B5D5-9B99-4C35-A422-299274C87663}</a:tableStyleId>
              </a:tblPr>
              <a:tblGrid>
                <a:gridCol w="1141021">
                  <a:extLst>
                    <a:ext uri="{9D8B030D-6E8A-4147-A177-3AD203B41FA5}">
                      <a16:colId xmlns:a16="http://schemas.microsoft.com/office/drawing/2014/main" val="787102321"/>
                    </a:ext>
                  </a:extLst>
                </a:gridCol>
                <a:gridCol w="3560619">
                  <a:extLst>
                    <a:ext uri="{9D8B030D-6E8A-4147-A177-3AD203B41FA5}">
                      <a16:colId xmlns:a16="http://schemas.microsoft.com/office/drawing/2014/main" val="1658953256"/>
                    </a:ext>
                  </a:extLst>
                </a:gridCol>
              </a:tblGrid>
              <a:tr h="0">
                <a:tc>
                  <a:txBody>
                    <a:bodyPr/>
                    <a:lstStyle/>
                    <a:p>
                      <a:pPr algn="ctr" fontAlgn="ctr"/>
                      <a:r>
                        <a:rPr lang="es-EC" sz="1600" b="1" u="none" strike="noStrike" dirty="0">
                          <a:effectLst/>
                          <a:latin typeface="Times New Roman" panose="02020603050405020304" pitchFamily="18" charset="0"/>
                          <a:cs typeface="Times New Roman" panose="02020603050405020304" pitchFamily="18" charset="0"/>
                        </a:rPr>
                        <a:t>CLAUSULA </a:t>
                      </a:r>
                    </a:p>
                    <a:p>
                      <a:pPr algn="ctr" fontAlgn="ctr"/>
                      <a:r>
                        <a:rPr lang="es-EC" sz="1600" b="1" i="0" u="none" strike="noStrike" dirty="0">
                          <a:solidFill>
                            <a:srgbClr val="000000"/>
                          </a:solidFill>
                          <a:effectLst/>
                          <a:latin typeface="Times New Roman" panose="02020603050405020304" pitchFamily="18" charset="0"/>
                          <a:cs typeface="Times New Roman" panose="02020603050405020304" pitchFamily="18" charset="0"/>
                        </a:rPr>
                        <a:t>OSHAS</a:t>
                      </a:r>
                    </a:p>
                  </a:txBody>
                  <a:tcPr marL="0" marR="0" marT="0" marB="0" anchor="ctr"/>
                </a:tc>
                <a:tc>
                  <a:txBody>
                    <a:bodyPr/>
                    <a:lstStyle/>
                    <a:p>
                      <a:pPr algn="ctr" fontAlgn="ctr"/>
                      <a:r>
                        <a:rPr lang="es-EC" sz="1600" b="1" u="none" strike="noStrike" dirty="0">
                          <a:effectLst/>
                          <a:latin typeface="Times New Roman" panose="02020603050405020304" pitchFamily="18" charset="0"/>
                          <a:cs typeface="Times New Roman" panose="02020603050405020304" pitchFamily="18" charset="0"/>
                        </a:rPr>
                        <a:t>REQUISITO PARA CONTRATISTA</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747556185"/>
                  </a:ext>
                </a:extLst>
              </a:tr>
              <a:tr h="200025">
                <a:tc>
                  <a:txBody>
                    <a:bodyPr/>
                    <a:lstStyle/>
                    <a:p>
                      <a:pPr algn="ctr" fontAlgn="t"/>
                      <a:r>
                        <a:rPr lang="es-EC" sz="1800" u="none" strike="noStrike">
                          <a:effectLst/>
                          <a:latin typeface="Times New Roman" panose="02020603050405020304" pitchFamily="18" charset="0"/>
                          <a:cs typeface="Times New Roman" panose="02020603050405020304" pitchFamily="18" charset="0"/>
                        </a:rPr>
                        <a:t>4.4.3</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ctr"/>
                      <a:r>
                        <a:rPr lang="es-ES" sz="1800" u="none" strike="noStrike">
                          <a:effectLst/>
                          <a:latin typeface="Times New Roman" panose="02020603050405020304" pitchFamily="18" charset="0"/>
                          <a:cs typeface="Times New Roman" panose="02020603050405020304" pitchFamily="18" charset="0"/>
                        </a:rPr>
                        <a:t>Difundir el contenido de estas guías en la organización </a:t>
                      </a:r>
                      <a:endParaRPr lang="es-E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258225887"/>
                  </a:ext>
                </a:extLst>
              </a:tr>
              <a:tr h="200025">
                <a:tc>
                  <a:txBody>
                    <a:bodyPr/>
                    <a:lstStyle/>
                    <a:p>
                      <a:pPr algn="ctr" fontAlgn="t"/>
                      <a:r>
                        <a:rPr lang="es-EC" sz="1800" u="none" strike="noStrike">
                          <a:effectLst/>
                          <a:latin typeface="Times New Roman" panose="02020603050405020304" pitchFamily="18" charset="0"/>
                          <a:cs typeface="Times New Roman" panose="02020603050405020304" pitchFamily="18" charset="0"/>
                        </a:rPr>
                        <a:t>4.4.3</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ctr"/>
                      <a:r>
                        <a:rPr lang="es-ES" sz="1800" u="none" strike="noStrike">
                          <a:effectLst/>
                          <a:latin typeface="Times New Roman" panose="02020603050405020304" pitchFamily="18" charset="0"/>
                          <a:cs typeface="Times New Roman" panose="02020603050405020304" pitchFamily="18" charset="0"/>
                        </a:rPr>
                        <a:t>Impartir su propio programa de inducción </a:t>
                      </a:r>
                      <a:endParaRPr lang="es-E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729111015"/>
                  </a:ext>
                </a:extLst>
              </a:tr>
              <a:tr h="200025">
                <a:tc>
                  <a:txBody>
                    <a:bodyPr/>
                    <a:lstStyle/>
                    <a:p>
                      <a:pPr algn="ctr" fontAlgn="t"/>
                      <a:r>
                        <a:rPr lang="es-EC" sz="1800" u="none" strike="noStrike">
                          <a:effectLst/>
                          <a:latin typeface="Times New Roman" panose="02020603050405020304" pitchFamily="18" charset="0"/>
                          <a:cs typeface="Times New Roman" panose="02020603050405020304" pitchFamily="18" charset="0"/>
                        </a:rPr>
                        <a:t>4.3.2</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ctr"/>
                      <a:r>
                        <a:rPr lang="es-ES" sz="1800" u="none" strike="noStrike">
                          <a:effectLst/>
                          <a:latin typeface="Times New Roman" panose="02020603050405020304" pitchFamily="18" charset="0"/>
                          <a:cs typeface="Times New Roman" panose="02020603050405020304" pitchFamily="18" charset="0"/>
                        </a:rPr>
                        <a:t>Establecer un horario de trabajo razonable</a:t>
                      </a:r>
                      <a:endParaRPr lang="es-E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283339617"/>
                  </a:ext>
                </a:extLst>
              </a:tr>
              <a:tr h="600075">
                <a:tc>
                  <a:txBody>
                    <a:bodyPr/>
                    <a:lstStyle/>
                    <a:p>
                      <a:pPr algn="ctr" fontAlgn="t"/>
                      <a:r>
                        <a:rPr lang="es-EC" sz="1800" u="none" strike="noStrike">
                          <a:effectLst/>
                          <a:latin typeface="Times New Roman" panose="02020603050405020304" pitchFamily="18" charset="0"/>
                          <a:cs typeface="Times New Roman" panose="02020603050405020304" pitchFamily="18" charset="0"/>
                        </a:rPr>
                        <a:t>4.4.3</a:t>
                      </a:r>
                      <a:br>
                        <a:rPr lang="es-EC" sz="1800" u="none" strike="noStrike">
                          <a:effectLst/>
                          <a:latin typeface="Times New Roman" panose="02020603050405020304" pitchFamily="18" charset="0"/>
                          <a:cs typeface="Times New Roman" panose="02020603050405020304" pitchFamily="18" charset="0"/>
                        </a:rPr>
                      </a:br>
                      <a:r>
                        <a:rPr lang="es-EC" sz="1800" u="none" strike="noStrike">
                          <a:effectLst/>
                          <a:latin typeface="Times New Roman" panose="02020603050405020304" pitchFamily="18" charset="0"/>
                          <a:cs typeface="Times New Roman" panose="02020603050405020304" pitchFamily="18" charset="0"/>
                        </a:rPr>
                        <a:t> 4.5.4</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ctr"/>
                      <a:r>
                        <a:rPr lang="es-ES" sz="1800" u="none" strike="noStrike">
                          <a:effectLst/>
                          <a:latin typeface="Times New Roman" panose="02020603050405020304" pitchFamily="18" charset="0"/>
                          <a:cs typeface="Times New Roman" panose="02020603050405020304" pitchFamily="18" charset="0"/>
                        </a:rPr>
                        <a:t>Comunicar la prohíbicion del consumo de bebidas alcohólicas, y/o uso de sustancias psicotrópicas, estupefacientes o preparados que las contengan.</a:t>
                      </a:r>
                      <a:endParaRPr lang="es-E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270710090"/>
                  </a:ext>
                </a:extLst>
              </a:tr>
              <a:tr h="400050">
                <a:tc>
                  <a:txBody>
                    <a:bodyPr/>
                    <a:lstStyle/>
                    <a:p>
                      <a:pPr algn="ctr" fontAlgn="t"/>
                      <a:r>
                        <a:rPr lang="es-EC" sz="1800" u="none" strike="noStrike">
                          <a:effectLst/>
                          <a:latin typeface="Times New Roman" panose="02020603050405020304" pitchFamily="18" charset="0"/>
                          <a:cs typeface="Times New Roman" panose="02020603050405020304" pitchFamily="18" charset="0"/>
                        </a:rPr>
                        <a:t>4.4.3</a:t>
                      </a:r>
                      <a:br>
                        <a:rPr lang="es-EC" sz="1800" u="none" strike="noStrike">
                          <a:effectLst/>
                          <a:latin typeface="Times New Roman" panose="02020603050405020304" pitchFamily="18" charset="0"/>
                          <a:cs typeface="Times New Roman" panose="02020603050405020304" pitchFamily="18" charset="0"/>
                        </a:rPr>
                      </a:br>
                      <a:r>
                        <a:rPr lang="es-EC" sz="1800" u="none" strike="noStrike">
                          <a:effectLst/>
                          <a:latin typeface="Times New Roman" panose="02020603050405020304" pitchFamily="18" charset="0"/>
                          <a:cs typeface="Times New Roman" panose="02020603050405020304" pitchFamily="18" charset="0"/>
                        </a:rPr>
                        <a:t> 4.5.4</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ctr"/>
                      <a:r>
                        <a:rPr lang="es-ES" sz="1800" u="none" strike="noStrike">
                          <a:effectLst/>
                          <a:latin typeface="Times New Roman" panose="02020603050405020304" pitchFamily="18" charset="0"/>
                          <a:cs typeface="Times New Roman" panose="02020603050405020304" pitchFamily="18" charset="0"/>
                        </a:rPr>
                        <a:t>Comunicar la prohíbicion de la tenencia de armas de fuego </a:t>
                      </a:r>
                      <a:endParaRPr lang="es-E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056185063"/>
                  </a:ext>
                </a:extLst>
              </a:tr>
              <a:tr h="400050">
                <a:tc>
                  <a:txBody>
                    <a:bodyPr/>
                    <a:lstStyle/>
                    <a:p>
                      <a:pPr algn="ctr" fontAlgn="t"/>
                      <a:r>
                        <a:rPr lang="es-EC" sz="1800" u="none" strike="noStrike">
                          <a:effectLst/>
                          <a:latin typeface="Times New Roman" panose="02020603050405020304" pitchFamily="18" charset="0"/>
                          <a:cs typeface="Times New Roman" panose="02020603050405020304" pitchFamily="18" charset="0"/>
                        </a:rPr>
                        <a:t>4.3.2</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fontAlgn="ctr"/>
                      <a:r>
                        <a:rPr lang="es-ES" sz="1800" u="none" strike="noStrike" dirty="0">
                          <a:effectLst/>
                          <a:latin typeface="Times New Roman" panose="02020603050405020304" pitchFamily="18" charset="0"/>
                          <a:cs typeface="Times New Roman" panose="02020603050405020304" pitchFamily="18" charset="0"/>
                        </a:rPr>
                        <a:t>Cumplir con la prohibición de contratación de menores de 18 años de edad</a:t>
                      </a:r>
                      <a:endParaRPr lang="es-E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112045135"/>
                  </a:ext>
                </a:extLst>
              </a:tr>
            </a:tbl>
          </a:graphicData>
        </a:graphic>
      </p:graphicFrame>
      <p:graphicFrame>
        <p:nvGraphicFramePr>
          <p:cNvPr id="8" name="Gráfico 7">
            <a:extLst>
              <a:ext uri="{FF2B5EF4-FFF2-40B4-BE49-F238E27FC236}">
                <a16:creationId xmlns:a16="http://schemas.microsoft.com/office/drawing/2014/main" id="{EB27C894-88DC-47FF-ACCA-9370FAB794DB}"/>
              </a:ext>
            </a:extLst>
          </p:cNvPr>
          <p:cNvGraphicFramePr>
            <a:graphicFrameLocks/>
          </p:cNvGraphicFramePr>
          <p:nvPr>
            <p:extLst>
              <p:ext uri="{D42A27DB-BD31-4B8C-83A1-F6EECF244321}">
                <p14:modId xmlns:p14="http://schemas.microsoft.com/office/powerpoint/2010/main" val="2689633420"/>
              </p:ext>
            </p:extLst>
          </p:nvPr>
        </p:nvGraphicFramePr>
        <p:xfrm>
          <a:off x="5070764" y="1925783"/>
          <a:ext cx="5167745" cy="38377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5782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388935504"/>
              </p:ext>
            </p:extLst>
          </p:nvPr>
        </p:nvGraphicFramePr>
        <p:xfrm>
          <a:off x="285995" y="1160605"/>
          <a:ext cx="4841442" cy="5532120"/>
        </p:xfrm>
        <a:graphic>
          <a:graphicData uri="http://schemas.openxmlformats.org/drawingml/2006/table">
            <a:tbl>
              <a:tblPr>
                <a:tableStyleId>{10A1B5D5-9B99-4C35-A422-299274C87663}</a:tableStyleId>
              </a:tblPr>
              <a:tblGrid>
                <a:gridCol w="914119">
                  <a:extLst>
                    <a:ext uri="{9D8B030D-6E8A-4147-A177-3AD203B41FA5}">
                      <a16:colId xmlns:a16="http://schemas.microsoft.com/office/drawing/2014/main" val="156921054"/>
                    </a:ext>
                  </a:extLst>
                </a:gridCol>
                <a:gridCol w="3927323">
                  <a:extLst>
                    <a:ext uri="{9D8B030D-6E8A-4147-A177-3AD203B41FA5}">
                      <a16:colId xmlns:a16="http://schemas.microsoft.com/office/drawing/2014/main" val="4228735328"/>
                    </a:ext>
                  </a:extLst>
                </a:gridCol>
              </a:tblGrid>
              <a:tr h="216198">
                <a:tc>
                  <a:txBody>
                    <a:bodyPr/>
                    <a:lstStyle/>
                    <a:p>
                      <a:pPr algn="ctr" fontAlgn="ctr"/>
                      <a:r>
                        <a:rPr lang="es-EC" sz="1100" b="1" u="none" strike="noStrike" dirty="0">
                          <a:effectLst/>
                          <a:latin typeface="Times New Roman" panose="02020603050405020304" pitchFamily="18" charset="0"/>
                          <a:cs typeface="Times New Roman" panose="02020603050405020304" pitchFamily="18" charset="0"/>
                        </a:rPr>
                        <a:t>CLAUSULA OSHAS</a:t>
                      </a:r>
                      <a:endParaRPr lang="es-EC"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s-EC" sz="1100" b="1" u="none" strike="noStrike" dirty="0">
                          <a:effectLst/>
                          <a:latin typeface="Times New Roman" panose="02020603050405020304" pitchFamily="18" charset="0"/>
                          <a:cs typeface="Times New Roman" panose="02020603050405020304" pitchFamily="18" charset="0"/>
                        </a:rPr>
                        <a:t>REQUISITO PARA CONTRATISTA</a:t>
                      </a:r>
                      <a:endParaRPr lang="es-EC"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144614327"/>
                  </a:ext>
                </a:extLst>
              </a:tr>
              <a:tr h="236467">
                <a:tc>
                  <a:txBody>
                    <a:bodyPr/>
                    <a:lstStyle/>
                    <a:p>
                      <a:pPr algn="r" fontAlgn="b"/>
                      <a:r>
                        <a:rPr lang="es-EC" sz="1100" u="none" strike="noStrike">
                          <a:effectLst/>
                          <a:latin typeface="Times New Roman" panose="02020603050405020304" pitchFamily="18" charset="0"/>
                          <a:cs typeface="Times New Roman" panose="02020603050405020304" pitchFamily="18" charset="0"/>
                        </a:rPr>
                        <a:t>1</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100" u="none" strike="noStrike">
                          <a:effectLst/>
                          <a:latin typeface="Times New Roman" panose="02020603050405020304" pitchFamily="18" charset="0"/>
                          <a:cs typeface="Times New Roman" panose="02020603050405020304" pitchFamily="18" charset="0"/>
                        </a:rPr>
                        <a:t>Proporcionar a sus empleados la ropa de trabajo y el equipo de protección individual (EPI) requerido para cada actividad o tarea .</a:t>
                      </a:r>
                      <a:endParaRPr lang="es-E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539613701"/>
                  </a:ext>
                </a:extLst>
              </a:tr>
              <a:tr h="354700">
                <a:tc>
                  <a:txBody>
                    <a:bodyPr/>
                    <a:lstStyle/>
                    <a:p>
                      <a:pPr algn="r" fontAlgn="b"/>
                      <a:r>
                        <a:rPr lang="es-EC" sz="1100" u="none" strike="noStrike">
                          <a:effectLst/>
                          <a:latin typeface="Times New Roman" panose="02020603050405020304" pitchFamily="18" charset="0"/>
                          <a:cs typeface="Times New Roman" panose="02020603050405020304" pitchFamily="18" charset="0"/>
                        </a:rPr>
                        <a:t>2</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100" u="none" strike="noStrike">
                          <a:effectLst/>
                          <a:latin typeface="Times New Roman" panose="02020603050405020304" pitchFamily="18" charset="0"/>
                          <a:cs typeface="Times New Roman" panose="02020603050405020304" pitchFamily="18" charset="0"/>
                        </a:rPr>
                        <a:t>Disponer el uso de EPI recomendado en la Hoja de Datos de Seguridad de Materiales (MSDS) para el manejo de sustancias químicas.</a:t>
                      </a:r>
                      <a:endParaRPr lang="es-E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194605868"/>
                  </a:ext>
                </a:extLst>
              </a:tr>
              <a:tr h="354700">
                <a:tc>
                  <a:txBody>
                    <a:bodyPr/>
                    <a:lstStyle/>
                    <a:p>
                      <a:pPr algn="r" fontAlgn="b"/>
                      <a:r>
                        <a:rPr lang="es-EC" sz="1100" u="none" strike="noStrike">
                          <a:effectLst/>
                          <a:latin typeface="Times New Roman" panose="02020603050405020304" pitchFamily="18" charset="0"/>
                          <a:cs typeface="Times New Roman" panose="02020603050405020304" pitchFamily="18" charset="0"/>
                        </a:rPr>
                        <a:t>3</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100" u="none" strike="noStrike">
                          <a:effectLst/>
                          <a:latin typeface="Times New Roman" panose="02020603050405020304" pitchFamily="18" charset="0"/>
                          <a:cs typeface="Times New Roman" panose="02020603050405020304" pitchFamily="18" charset="0"/>
                        </a:rPr>
                        <a:t>Solicitar ropa de trabajo con certificacion sobre el  material con fibras 100 % naturales, que favorezcan la aireación del cuerpo y retarden al combustión.</a:t>
                      </a:r>
                      <a:endParaRPr lang="es-E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402937111"/>
                  </a:ext>
                </a:extLst>
              </a:tr>
              <a:tr h="236467">
                <a:tc>
                  <a:txBody>
                    <a:bodyPr/>
                    <a:lstStyle/>
                    <a:p>
                      <a:pPr algn="r" fontAlgn="b"/>
                      <a:r>
                        <a:rPr lang="es-EC" sz="1100" u="none" strike="noStrike">
                          <a:effectLst/>
                          <a:latin typeface="Times New Roman" panose="02020603050405020304" pitchFamily="18" charset="0"/>
                          <a:cs typeface="Times New Roman" panose="02020603050405020304" pitchFamily="18" charset="0"/>
                        </a:rPr>
                        <a:t>4</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100" u="none" strike="noStrike">
                          <a:effectLst/>
                          <a:latin typeface="Times New Roman" panose="02020603050405020304" pitchFamily="18" charset="0"/>
                          <a:cs typeface="Times New Roman" panose="02020603050405020304" pitchFamily="18" charset="0"/>
                        </a:rPr>
                        <a:t>Registrar el retiro, lavado o  desecho de la ropa de trabajo impregnada con líquidos inflamables o combustibles.</a:t>
                      </a:r>
                      <a:endParaRPr lang="es-E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562251834"/>
                  </a:ext>
                </a:extLst>
              </a:tr>
              <a:tr h="354700">
                <a:tc>
                  <a:txBody>
                    <a:bodyPr/>
                    <a:lstStyle/>
                    <a:p>
                      <a:pPr algn="r" fontAlgn="b"/>
                      <a:r>
                        <a:rPr lang="es-EC" sz="1100" u="none" strike="noStrike">
                          <a:effectLst/>
                          <a:latin typeface="Times New Roman" panose="02020603050405020304" pitchFamily="18" charset="0"/>
                          <a:cs typeface="Times New Roman" panose="02020603050405020304" pitchFamily="18" charset="0"/>
                        </a:rPr>
                        <a:t>5</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100" u="none" strike="noStrike">
                          <a:effectLst/>
                          <a:latin typeface="Times New Roman" panose="02020603050405020304" pitchFamily="18" charset="0"/>
                          <a:cs typeface="Times New Roman" panose="02020603050405020304" pitchFamily="18" charset="0"/>
                        </a:rPr>
                        <a:t>Garantizar  que el personal utilice la ropa de trabajo y el equipo de protección individual en buenas condiciones y su reemplazo si se deterioran.</a:t>
                      </a:r>
                      <a:endParaRPr lang="es-E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514269205"/>
                  </a:ext>
                </a:extLst>
              </a:tr>
              <a:tr h="118233">
                <a:tc>
                  <a:txBody>
                    <a:bodyPr/>
                    <a:lstStyle/>
                    <a:p>
                      <a:pPr algn="r" fontAlgn="b"/>
                      <a:r>
                        <a:rPr lang="es-EC" sz="1100" u="none" strike="noStrike">
                          <a:effectLst/>
                          <a:latin typeface="Times New Roman" panose="02020603050405020304" pitchFamily="18" charset="0"/>
                          <a:cs typeface="Times New Roman" panose="02020603050405020304" pitchFamily="18" charset="0"/>
                        </a:rPr>
                        <a:t>6</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C" sz="1100" u="none" strike="noStrike">
                          <a:effectLst/>
                          <a:latin typeface="Times New Roman" panose="02020603050405020304" pitchFamily="18" charset="0"/>
                          <a:cs typeface="Times New Roman" panose="02020603050405020304" pitchFamily="18" charset="0"/>
                        </a:rPr>
                        <a:t>Controlar diariamente su EPI</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21166114"/>
                  </a:ext>
                </a:extLst>
              </a:tr>
              <a:tr h="236467">
                <a:tc>
                  <a:txBody>
                    <a:bodyPr/>
                    <a:lstStyle/>
                    <a:p>
                      <a:pPr algn="r" fontAlgn="b"/>
                      <a:r>
                        <a:rPr lang="es-EC" sz="1100" u="none" strike="noStrike">
                          <a:effectLst/>
                          <a:latin typeface="Times New Roman" panose="02020603050405020304" pitchFamily="18" charset="0"/>
                          <a:cs typeface="Times New Roman" panose="02020603050405020304" pitchFamily="18" charset="0"/>
                        </a:rPr>
                        <a:t>7</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100" u="none" strike="noStrike">
                          <a:effectLst/>
                          <a:latin typeface="Times New Roman" panose="02020603050405020304" pitchFamily="18" charset="0"/>
                          <a:cs typeface="Times New Roman" panose="02020603050405020304" pitchFamily="18" charset="0"/>
                        </a:rPr>
                        <a:t>Verificar el uso de casco, protección ocular y calzado de seguridad certificado  es obligatorio.</a:t>
                      </a:r>
                      <a:endParaRPr lang="es-E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890943393"/>
                  </a:ext>
                </a:extLst>
              </a:tr>
              <a:tr h="236467">
                <a:tc>
                  <a:txBody>
                    <a:bodyPr/>
                    <a:lstStyle/>
                    <a:p>
                      <a:pPr algn="r" fontAlgn="b"/>
                      <a:r>
                        <a:rPr lang="es-EC" sz="1100" u="none" strike="noStrike">
                          <a:effectLst/>
                          <a:latin typeface="Times New Roman" panose="02020603050405020304" pitchFamily="18" charset="0"/>
                          <a:cs typeface="Times New Roman" panose="02020603050405020304" pitchFamily="18" charset="0"/>
                        </a:rPr>
                        <a:t>8</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100" u="none" strike="noStrike">
                          <a:effectLst/>
                          <a:latin typeface="Times New Roman" panose="02020603050405020304" pitchFamily="18" charset="0"/>
                          <a:cs typeface="Times New Roman" panose="02020603050405020304" pitchFamily="18" charset="0"/>
                        </a:rPr>
                        <a:t>Cumplir con requerimientos especificos cuándo se trate de áreas cuyo nivel de ruido sobrepasen los 85 dB</a:t>
                      </a:r>
                      <a:endParaRPr lang="es-E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437882640"/>
                  </a:ext>
                </a:extLst>
              </a:tr>
              <a:tr h="236467">
                <a:tc>
                  <a:txBody>
                    <a:bodyPr/>
                    <a:lstStyle/>
                    <a:p>
                      <a:pPr algn="r" fontAlgn="b"/>
                      <a:r>
                        <a:rPr lang="es-EC" sz="1100" u="none" strike="noStrike">
                          <a:effectLst/>
                          <a:latin typeface="Times New Roman" panose="02020603050405020304" pitchFamily="18" charset="0"/>
                          <a:cs typeface="Times New Roman" panose="02020603050405020304" pitchFamily="18" charset="0"/>
                        </a:rPr>
                        <a:t>9</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100" u="none" strike="noStrike">
                          <a:effectLst/>
                          <a:latin typeface="Times New Roman" panose="02020603050405020304" pitchFamily="18" charset="0"/>
                          <a:cs typeface="Times New Roman" panose="02020603050405020304" pitchFamily="18" charset="0"/>
                        </a:rPr>
                        <a:t>Disponer de tapones desechables deben cumplir con los requerimientos de la ANSI S3.19-1974.</a:t>
                      </a:r>
                      <a:endParaRPr lang="es-E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296745599"/>
                  </a:ext>
                </a:extLst>
              </a:tr>
              <a:tr h="236467">
                <a:tc>
                  <a:txBody>
                    <a:bodyPr/>
                    <a:lstStyle/>
                    <a:p>
                      <a:pPr algn="r" fontAlgn="b"/>
                      <a:r>
                        <a:rPr lang="es-EC" sz="1100" u="none" strike="noStrike">
                          <a:effectLst/>
                          <a:latin typeface="Times New Roman" panose="02020603050405020304" pitchFamily="18" charset="0"/>
                          <a:cs typeface="Times New Roman" panose="02020603050405020304" pitchFamily="18" charset="0"/>
                        </a:rPr>
                        <a:t>10</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100" u="none" strike="noStrike">
                          <a:effectLst/>
                          <a:latin typeface="Times New Roman" panose="02020603050405020304" pitchFamily="18" charset="0"/>
                          <a:cs typeface="Times New Roman" panose="02020603050405020304" pitchFamily="18" charset="0"/>
                        </a:rPr>
                        <a:t>Cumplir con el uso de doble protección auditiva cuando el nivel de ruido exceda los 100 dB es obligatorio .</a:t>
                      </a:r>
                      <a:endParaRPr lang="es-E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648365586"/>
                  </a:ext>
                </a:extLst>
              </a:tr>
              <a:tr h="472934">
                <a:tc>
                  <a:txBody>
                    <a:bodyPr/>
                    <a:lstStyle/>
                    <a:p>
                      <a:pPr algn="r" fontAlgn="b"/>
                      <a:r>
                        <a:rPr lang="es-EC" sz="1100" u="none" strike="noStrike">
                          <a:effectLst/>
                          <a:latin typeface="Times New Roman" panose="02020603050405020304" pitchFamily="18" charset="0"/>
                          <a:cs typeface="Times New Roman" panose="02020603050405020304" pitchFamily="18" charset="0"/>
                        </a:rPr>
                        <a:t>11</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100" u="none" strike="noStrike">
                          <a:effectLst/>
                          <a:latin typeface="Times New Roman" panose="02020603050405020304" pitchFamily="18" charset="0"/>
                          <a:cs typeface="Times New Roman" panose="02020603050405020304" pitchFamily="18" charset="0"/>
                        </a:rPr>
                        <a:t>Disponer de protección respiratoria capacitar acerca de su selección uso y limitaciones cuando el personal este expuesto a polvos, gases, vapores, neblinas y humos, que puedan ser tóxicos, corrosivos o asfixiantes.</a:t>
                      </a:r>
                      <a:endParaRPr lang="es-E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375666167"/>
                  </a:ext>
                </a:extLst>
              </a:tr>
              <a:tr h="236467">
                <a:tc>
                  <a:txBody>
                    <a:bodyPr/>
                    <a:lstStyle/>
                    <a:p>
                      <a:pPr algn="r" fontAlgn="b"/>
                      <a:r>
                        <a:rPr lang="es-EC" sz="1100" u="none" strike="noStrike">
                          <a:effectLst/>
                          <a:latin typeface="Times New Roman" panose="02020603050405020304" pitchFamily="18" charset="0"/>
                          <a:cs typeface="Times New Roman" panose="02020603050405020304" pitchFamily="18" charset="0"/>
                        </a:rPr>
                        <a:t>12</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100" u="none" strike="noStrike">
                          <a:effectLst/>
                          <a:latin typeface="Times New Roman" panose="02020603050405020304" pitchFamily="18" charset="0"/>
                          <a:cs typeface="Times New Roman" panose="02020603050405020304" pitchFamily="18" charset="0"/>
                        </a:rPr>
                        <a:t>Disponer de adecuadda protección para las manos.Para tratabajos con electricidad los guantes deben cumplir con OSHA 29 CFR</a:t>
                      </a:r>
                      <a:endParaRPr lang="es-E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219296833"/>
                  </a:ext>
                </a:extLst>
              </a:tr>
              <a:tr h="354700">
                <a:tc>
                  <a:txBody>
                    <a:bodyPr/>
                    <a:lstStyle/>
                    <a:p>
                      <a:pPr algn="r" fontAlgn="b"/>
                      <a:r>
                        <a:rPr lang="es-EC" sz="1100" u="none" strike="noStrike">
                          <a:effectLst/>
                          <a:latin typeface="Times New Roman" panose="02020603050405020304" pitchFamily="18" charset="0"/>
                          <a:cs typeface="Times New Roman" panose="02020603050405020304" pitchFamily="18" charset="0"/>
                        </a:rPr>
                        <a:t>13</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100" u="none" strike="noStrike" dirty="0">
                          <a:effectLst/>
                          <a:latin typeface="Times New Roman" panose="02020603050405020304" pitchFamily="18" charset="0"/>
                          <a:cs typeface="Times New Roman" panose="02020603050405020304" pitchFamily="18" charset="0"/>
                        </a:rPr>
                        <a:t>Disponer de equipo de protección contra caídas que cumpla con los requerimiento del equipo: ANSI Z 359.1 para la realización de trabajos a alturas superiores a 1.80 metros (6 pies).</a:t>
                      </a:r>
                      <a:endParaRPr lang="es-E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53332838"/>
                  </a:ext>
                </a:extLst>
              </a:tr>
            </a:tbl>
          </a:graphicData>
        </a:graphic>
      </p:graphicFrame>
      <p:sp>
        <p:nvSpPr>
          <p:cNvPr id="5" name="Rectángulo 4">
            <a:extLst>
              <a:ext uri="{FF2B5EF4-FFF2-40B4-BE49-F238E27FC236}">
                <a16:creationId xmlns:a16="http://schemas.microsoft.com/office/drawing/2014/main" id="{F4AD0B96-B369-4F73-8DB4-8B1633220201}"/>
              </a:ext>
            </a:extLst>
          </p:cNvPr>
          <p:cNvSpPr/>
          <p:nvPr/>
        </p:nvSpPr>
        <p:spPr>
          <a:xfrm>
            <a:off x="369124" y="176599"/>
            <a:ext cx="9356767" cy="646331"/>
          </a:xfrm>
          <a:prstGeom prst="rect">
            <a:avLst/>
          </a:prstGeom>
        </p:spPr>
        <p:txBody>
          <a:bodyPr wrap="square">
            <a:spAutoFit/>
          </a:bodyPr>
          <a:lstStyle/>
          <a:p>
            <a:pPr algn="just"/>
            <a:r>
              <a:rPr lang="es-EC" b="1" dirty="0">
                <a:latin typeface="Times New Roman" panose="02020603050405020304" pitchFamily="18" charset="0"/>
                <a:cs typeface="Times New Roman" panose="02020603050405020304" pitchFamily="18" charset="0"/>
              </a:rPr>
              <a:t>Nivel de impacto alcanzado al implementar OSHAS 18001-2007 sobre requisitos de PETROAMAZONAS EP.- Equipos de Protección Personal</a:t>
            </a:r>
            <a:endParaRPr lang="es-EC" b="1" i="1" dirty="0">
              <a:latin typeface="Times New Roman" panose="02020603050405020304" pitchFamily="18" charset="0"/>
              <a:cs typeface="Times New Roman" panose="02020603050405020304" pitchFamily="18" charset="0"/>
            </a:endParaRPr>
          </a:p>
        </p:txBody>
      </p:sp>
      <p:graphicFrame>
        <p:nvGraphicFramePr>
          <p:cNvPr id="6" name="Gráfico 5">
            <a:extLst>
              <a:ext uri="{FF2B5EF4-FFF2-40B4-BE49-F238E27FC236}">
                <a16:creationId xmlns:a16="http://schemas.microsoft.com/office/drawing/2014/main" id="{08097A03-DDCC-4C1A-971A-D56B944AC1A6}"/>
              </a:ext>
            </a:extLst>
          </p:cNvPr>
          <p:cNvGraphicFramePr/>
          <p:nvPr>
            <p:extLst>
              <p:ext uri="{D42A27DB-BD31-4B8C-83A1-F6EECF244321}">
                <p14:modId xmlns:p14="http://schemas.microsoft.com/office/powerpoint/2010/main" val="42465788"/>
              </p:ext>
            </p:extLst>
          </p:nvPr>
        </p:nvGraphicFramePr>
        <p:xfrm>
          <a:off x="5047507" y="1480501"/>
          <a:ext cx="5537365" cy="43245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5620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nvGraphicFramePr>
        <p:xfrm>
          <a:off x="285995" y="1160605"/>
          <a:ext cx="4841442" cy="5532120"/>
        </p:xfrm>
        <a:graphic>
          <a:graphicData uri="http://schemas.openxmlformats.org/drawingml/2006/table">
            <a:tbl>
              <a:tblPr>
                <a:tableStyleId>{10A1B5D5-9B99-4C35-A422-299274C87663}</a:tableStyleId>
              </a:tblPr>
              <a:tblGrid>
                <a:gridCol w="914119">
                  <a:extLst>
                    <a:ext uri="{9D8B030D-6E8A-4147-A177-3AD203B41FA5}">
                      <a16:colId xmlns:a16="http://schemas.microsoft.com/office/drawing/2014/main" val="156921054"/>
                    </a:ext>
                  </a:extLst>
                </a:gridCol>
                <a:gridCol w="3927323">
                  <a:extLst>
                    <a:ext uri="{9D8B030D-6E8A-4147-A177-3AD203B41FA5}">
                      <a16:colId xmlns:a16="http://schemas.microsoft.com/office/drawing/2014/main" val="4228735328"/>
                    </a:ext>
                  </a:extLst>
                </a:gridCol>
              </a:tblGrid>
              <a:tr h="216198">
                <a:tc>
                  <a:txBody>
                    <a:bodyPr/>
                    <a:lstStyle/>
                    <a:p>
                      <a:pPr algn="ctr" fontAlgn="ctr"/>
                      <a:r>
                        <a:rPr lang="es-EC" sz="1100" b="1" u="none" strike="noStrike" dirty="0">
                          <a:effectLst/>
                          <a:latin typeface="Times New Roman" panose="02020603050405020304" pitchFamily="18" charset="0"/>
                          <a:cs typeface="Times New Roman" panose="02020603050405020304" pitchFamily="18" charset="0"/>
                        </a:rPr>
                        <a:t>CLAUSULA OSHAS</a:t>
                      </a:r>
                      <a:endParaRPr lang="es-EC"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s-EC" sz="1100" b="1" u="none" strike="noStrike" dirty="0">
                          <a:effectLst/>
                          <a:latin typeface="Times New Roman" panose="02020603050405020304" pitchFamily="18" charset="0"/>
                          <a:cs typeface="Times New Roman" panose="02020603050405020304" pitchFamily="18" charset="0"/>
                        </a:rPr>
                        <a:t>REQUISITO PARA CONTRATISTA</a:t>
                      </a:r>
                      <a:endParaRPr lang="es-EC"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144614327"/>
                  </a:ext>
                </a:extLst>
              </a:tr>
              <a:tr h="236467">
                <a:tc>
                  <a:txBody>
                    <a:bodyPr/>
                    <a:lstStyle/>
                    <a:p>
                      <a:pPr algn="r" fontAlgn="b"/>
                      <a:r>
                        <a:rPr lang="es-EC" sz="1100" u="none" strike="noStrike">
                          <a:effectLst/>
                          <a:latin typeface="Times New Roman" panose="02020603050405020304" pitchFamily="18" charset="0"/>
                          <a:cs typeface="Times New Roman" panose="02020603050405020304" pitchFamily="18" charset="0"/>
                        </a:rPr>
                        <a:t>1</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100" u="none" strike="noStrike">
                          <a:effectLst/>
                          <a:latin typeface="Times New Roman" panose="02020603050405020304" pitchFamily="18" charset="0"/>
                          <a:cs typeface="Times New Roman" panose="02020603050405020304" pitchFamily="18" charset="0"/>
                        </a:rPr>
                        <a:t>Proporcionar a sus empleados la ropa de trabajo y el equipo de protección individual (EPI) requerido para cada actividad o tarea .</a:t>
                      </a:r>
                      <a:endParaRPr lang="es-E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539613701"/>
                  </a:ext>
                </a:extLst>
              </a:tr>
              <a:tr h="354700">
                <a:tc>
                  <a:txBody>
                    <a:bodyPr/>
                    <a:lstStyle/>
                    <a:p>
                      <a:pPr algn="r" fontAlgn="b"/>
                      <a:r>
                        <a:rPr lang="es-EC" sz="1100" u="none" strike="noStrike">
                          <a:effectLst/>
                          <a:latin typeface="Times New Roman" panose="02020603050405020304" pitchFamily="18" charset="0"/>
                          <a:cs typeface="Times New Roman" panose="02020603050405020304" pitchFamily="18" charset="0"/>
                        </a:rPr>
                        <a:t>2</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100" u="none" strike="noStrike">
                          <a:effectLst/>
                          <a:latin typeface="Times New Roman" panose="02020603050405020304" pitchFamily="18" charset="0"/>
                          <a:cs typeface="Times New Roman" panose="02020603050405020304" pitchFamily="18" charset="0"/>
                        </a:rPr>
                        <a:t>Disponer el uso de EPI recomendado en la Hoja de Datos de Seguridad de Materiales (MSDS) para el manejo de sustancias químicas.</a:t>
                      </a:r>
                      <a:endParaRPr lang="es-E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194605868"/>
                  </a:ext>
                </a:extLst>
              </a:tr>
              <a:tr h="354700">
                <a:tc>
                  <a:txBody>
                    <a:bodyPr/>
                    <a:lstStyle/>
                    <a:p>
                      <a:pPr algn="r" fontAlgn="b"/>
                      <a:r>
                        <a:rPr lang="es-EC" sz="1100" u="none" strike="noStrike">
                          <a:effectLst/>
                          <a:latin typeface="Times New Roman" panose="02020603050405020304" pitchFamily="18" charset="0"/>
                          <a:cs typeface="Times New Roman" panose="02020603050405020304" pitchFamily="18" charset="0"/>
                        </a:rPr>
                        <a:t>3</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100" u="none" strike="noStrike">
                          <a:effectLst/>
                          <a:latin typeface="Times New Roman" panose="02020603050405020304" pitchFamily="18" charset="0"/>
                          <a:cs typeface="Times New Roman" panose="02020603050405020304" pitchFamily="18" charset="0"/>
                        </a:rPr>
                        <a:t>Solicitar ropa de trabajo con certificacion sobre el  material con fibras 100 % naturales, que favorezcan la aireación del cuerpo y retarden al combustión.</a:t>
                      </a:r>
                      <a:endParaRPr lang="es-E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402937111"/>
                  </a:ext>
                </a:extLst>
              </a:tr>
              <a:tr h="236467">
                <a:tc>
                  <a:txBody>
                    <a:bodyPr/>
                    <a:lstStyle/>
                    <a:p>
                      <a:pPr algn="r" fontAlgn="b"/>
                      <a:r>
                        <a:rPr lang="es-EC" sz="1100" u="none" strike="noStrike">
                          <a:effectLst/>
                          <a:latin typeface="Times New Roman" panose="02020603050405020304" pitchFamily="18" charset="0"/>
                          <a:cs typeface="Times New Roman" panose="02020603050405020304" pitchFamily="18" charset="0"/>
                        </a:rPr>
                        <a:t>4</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100" u="none" strike="noStrike">
                          <a:effectLst/>
                          <a:latin typeface="Times New Roman" panose="02020603050405020304" pitchFamily="18" charset="0"/>
                          <a:cs typeface="Times New Roman" panose="02020603050405020304" pitchFamily="18" charset="0"/>
                        </a:rPr>
                        <a:t>Registrar el retiro, lavado o  desecho de la ropa de trabajo impregnada con líquidos inflamables o combustibles.</a:t>
                      </a:r>
                      <a:endParaRPr lang="es-E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562251834"/>
                  </a:ext>
                </a:extLst>
              </a:tr>
              <a:tr h="354700">
                <a:tc>
                  <a:txBody>
                    <a:bodyPr/>
                    <a:lstStyle/>
                    <a:p>
                      <a:pPr algn="r" fontAlgn="b"/>
                      <a:r>
                        <a:rPr lang="es-EC" sz="1100" u="none" strike="noStrike">
                          <a:effectLst/>
                          <a:latin typeface="Times New Roman" panose="02020603050405020304" pitchFamily="18" charset="0"/>
                          <a:cs typeface="Times New Roman" panose="02020603050405020304" pitchFamily="18" charset="0"/>
                        </a:rPr>
                        <a:t>5</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100" u="none" strike="noStrike">
                          <a:effectLst/>
                          <a:latin typeface="Times New Roman" panose="02020603050405020304" pitchFamily="18" charset="0"/>
                          <a:cs typeface="Times New Roman" panose="02020603050405020304" pitchFamily="18" charset="0"/>
                        </a:rPr>
                        <a:t>Garantizar  que el personal utilice la ropa de trabajo y el equipo de protección individual en buenas condiciones y su reemplazo si se deterioran.</a:t>
                      </a:r>
                      <a:endParaRPr lang="es-E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514269205"/>
                  </a:ext>
                </a:extLst>
              </a:tr>
              <a:tr h="118233">
                <a:tc>
                  <a:txBody>
                    <a:bodyPr/>
                    <a:lstStyle/>
                    <a:p>
                      <a:pPr algn="r" fontAlgn="b"/>
                      <a:r>
                        <a:rPr lang="es-EC" sz="1100" u="none" strike="noStrike">
                          <a:effectLst/>
                          <a:latin typeface="Times New Roman" panose="02020603050405020304" pitchFamily="18" charset="0"/>
                          <a:cs typeface="Times New Roman" panose="02020603050405020304" pitchFamily="18" charset="0"/>
                        </a:rPr>
                        <a:t>6</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C" sz="1100" u="none" strike="noStrike">
                          <a:effectLst/>
                          <a:latin typeface="Times New Roman" panose="02020603050405020304" pitchFamily="18" charset="0"/>
                          <a:cs typeface="Times New Roman" panose="02020603050405020304" pitchFamily="18" charset="0"/>
                        </a:rPr>
                        <a:t>Controlar diariamente su EPI</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21166114"/>
                  </a:ext>
                </a:extLst>
              </a:tr>
              <a:tr h="236467">
                <a:tc>
                  <a:txBody>
                    <a:bodyPr/>
                    <a:lstStyle/>
                    <a:p>
                      <a:pPr algn="r" fontAlgn="b"/>
                      <a:r>
                        <a:rPr lang="es-EC" sz="1100" u="none" strike="noStrike">
                          <a:effectLst/>
                          <a:latin typeface="Times New Roman" panose="02020603050405020304" pitchFamily="18" charset="0"/>
                          <a:cs typeface="Times New Roman" panose="02020603050405020304" pitchFamily="18" charset="0"/>
                        </a:rPr>
                        <a:t>7</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100" u="none" strike="noStrike">
                          <a:effectLst/>
                          <a:latin typeface="Times New Roman" panose="02020603050405020304" pitchFamily="18" charset="0"/>
                          <a:cs typeface="Times New Roman" panose="02020603050405020304" pitchFamily="18" charset="0"/>
                        </a:rPr>
                        <a:t>Verificar el uso de casco, protección ocular y calzado de seguridad certificado  es obligatorio.</a:t>
                      </a:r>
                      <a:endParaRPr lang="es-E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890943393"/>
                  </a:ext>
                </a:extLst>
              </a:tr>
              <a:tr h="236467">
                <a:tc>
                  <a:txBody>
                    <a:bodyPr/>
                    <a:lstStyle/>
                    <a:p>
                      <a:pPr algn="r" fontAlgn="b"/>
                      <a:r>
                        <a:rPr lang="es-EC" sz="1100" u="none" strike="noStrike">
                          <a:effectLst/>
                          <a:latin typeface="Times New Roman" panose="02020603050405020304" pitchFamily="18" charset="0"/>
                          <a:cs typeface="Times New Roman" panose="02020603050405020304" pitchFamily="18" charset="0"/>
                        </a:rPr>
                        <a:t>8</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100" u="none" strike="noStrike">
                          <a:effectLst/>
                          <a:latin typeface="Times New Roman" panose="02020603050405020304" pitchFamily="18" charset="0"/>
                          <a:cs typeface="Times New Roman" panose="02020603050405020304" pitchFamily="18" charset="0"/>
                        </a:rPr>
                        <a:t>Cumplir con requerimientos especificos cuándo se trate de áreas cuyo nivel de ruido sobrepasen los 85 dB</a:t>
                      </a:r>
                      <a:endParaRPr lang="es-E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437882640"/>
                  </a:ext>
                </a:extLst>
              </a:tr>
              <a:tr h="236467">
                <a:tc>
                  <a:txBody>
                    <a:bodyPr/>
                    <a:lstStyle/>
                    <a:p>
                      <a:pPr algn="r" fontAlgn="b"/>
                      <a:r>
                        <a:rPr lang="es-EC" sz="1100" u="none" strike="noStrike">
                          <a:effectLst/>
                          <a:latin typeface="Times New Roman" panose="02020603050405020304" pitchFamily="18" charset="0"/>
                          <a:cs typeface="Times New Roman" panose="02020603050405020304" pitchFamily="18" charset="0"/>
                        </a:rPr>
                        <a:t>9</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100" u="none" strike="noStrike">
                          <a:effectLst/>
                          <a:latin typeface="Times New Roman" panose="02020603050405020304" pitchFamily="18" charset="0"/>
                          <a:cs typeface="Times New Roman" panose="02020603050405020304" pitchFamily="18" charset="0"/>
                        </a:rPr>
                        <a:t>Disponer de tapones desechables deben cumplir con los requerimientos de la ANSI S3.19-1974.</a:t>
                      </a:r>
                      <a:endParaRPr lang="es-E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296745599"/>
                  </a:ext>
                </a:extLst>
              </a:tr>
              <a:tr h="236467">
                <a:tc>
                  <a:txBody>
                    <a:bodyPr/>
                    <a:lstStyle/>
                    <a:p>
                      <a:pPr algn="r" fontAlgn="b"/>
                      <a:r>
                        <a:rPr lang="es-EC" sz="1100" u="none" strike="noStrike">
                          <a:effectLst/>
                          <a:latin typeface="Times New Roman" panose="02020603050405020304" pitchFamily="18" charset="0"/>
                          <a:cs typeface="Times New Roman" panose="02020603050405020304" pitchFamily="18" charset="0"/>
                        </a:rPr>
                        <a:t>10</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100" u="none" strike="noStrike">
                          <a:effectLst/>
                          <a:latin typeface="Times New Roman" panose="02020603050405020304" pitchFamily="18" charset="0"/>
                          <a:cs typeface="Times New Roman" panose="02020603050405020304" pitchFamily="18" charset="0"/>
                        </a:rPr>
                        <a:t>Cumplir con el uso de doble protección auditiva cuando el nivel de ruido exceda los 100 dB es obligatorio .</a:t>
                      </a:r>
                      <a:endParaRPr lang="es-E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648365586"/>
                  </a:ext>
                </a:extLst>
              </a:tr>
              <a:tr h="472934">
                <a:tc>
                  <a:txBody>
                    <a:bodyPr/>
                    <a:lstStyle/>
                    <a:p>
                      <a:pPr algn="r" fontAlgn="b"/>
                      <a:r>
                        <a:rPr lang="es-EC" sz="1100" u="none" strike="noStrike">
                          <a:effectLst/>
                          <a:latin typeface="Times New Roman" panose="02020603050405020304" pitchFamily="18" charset="0"/>
                          <a:cs typeface="Times New Roman" panose="02020603050405020304" pitchFamily="18" charset="0"/>
                        </a:rPr>
                        <a:t>11</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100" u="none" strike="noStrike">
                          <a:effectLst/>
                          <a:latin typeface="Times New Roman" panose="02020603050405020304" pitchFamily="18" charset="0"/>
                          <a:cs typeface="Times New Roman" panose="02020603050405020304" pitchFamily="18" charset="0"/>
                        </a:rPr>
                        <a:t>Disponer de protección respiratoria capacitar acerca de su selección uso y limitaciones cuando el personal este expuesto a polvos, gases, vapores, neblinas y humos, que puedan ser tóxicos, corrosivos o asfixiantes.</a:t>
                      </a:r>
                      <a:endParaRPr lang="es-E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375666167"/>
                  </a:ext>
                </a:extLst>
              </a:tr>
              <a:tr h="236467">
                <a:tc>
                  <a:txBody>
                    <a:bodyPr/>
                    <a:lstStyle/>
                    <a:p>
                      <a:pPr algn="r" fontAlgn="b"/>
                      <a:r>
                        <a:rPr lang="es-EC" sz="1100" u="none" strike="noStrike">
                          <a:effectLst/>
                          <a:latin typeface="Times New Roman" panose="02020603050405020304" pitchFamily="18" charset="0"/>
                          <a:cs typeface="Times New Roman" panose="02020603050405020304" pitchFamily="18" charset="0"/>
                        </a:rPr>
                        <a:t>12</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100" u="none" strike="noStrike">
                          <a:effectLst/>
                          <a:latin typeface="Times New Roman" panose="02020603050405020304" pitchFamily="18" charset="0"/>
                          <a:cs typeface="Times New Roman" panose="02020603050405020304" pitchFamily="18" charset="0"/>
                        </a:rPr>
                        <a:t>Disponer de adecuadda protección para las manos.Para tratabajos con electricidad los guantes deben cumplir con OSHA 29 CFR</a:t>
                      </a:r>
                      <a:endParaRPr lang="es-E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219296833"/>
                  </a:ext>
                </a:extLst>
              </a:tr>
              <a:tr h="354700">
                <a:tc>
                  <a:txBody>
                    <a:bodyPr/>
                    <a:lstStyle/>
                    <a:p>
                      <a:pPr algn="r" fontAlgn="b"/>
                      <a:r>
                        <a:rPr lang="es-EC" sz="1100" u="none" strike="noStrike">
                          <a:effectLst/>
                          <a:latin typeface="Times New Roman" panose="02020603050405020304" pitchFamily="18" charset="0"/>
                          <a:cs typeface="Times New Roman" panose="02020603050405020304" pitchFamily="18" charset="0"/>
                        </a:rPr>
                        <a:t>13</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100" u="none" strike="noStrike" dirty="0">
                          <a:effectLst/>
                          <a:latin typeface="Times New Roman" panose="02020603050405020304" pitchFamily="18" charset="0"/>
                          <a:cs typeface="Times New Roman" panose="02020603050405020304" pitchFamily="18" charset="0"/>
                        </a:rPr>
                        <a:t>Disponer de equipo de protección contra caídas que cumpla con los requerimiento del equipo: ANSI Z 359.1 para la realización de trabajos a alturas superiores a 1.80 metros (6 pies).</a:t>
                      </a:r>
                      <a:endParaRPr lang="es-E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53332838"/>
                  </a:ext>
                </a:extLst>
              </a:tr>
            </a:tbl>
          </a:graphicData>
        </a:graphic>
      </p:graphicFrame>
      <p:sp>
        <p:nvSpPr>
          <p:cNvPr id="5" name="Rectángulo 4">
            <a:extLst>
              <a:ext uri="{FF2B5EF4-FFF2-40B4-BE49-F238E27FC236}">
                <a16:creationId xmlns:a16="http://schemas.microsoft.com/office/drawing/2014/main" id="{F4AD0B96-B369-4F73-8DB4-8B1633220201}"/>
              </a:ext>
            </a:extLst>
          </p:cNvPr>
          <p:cNvSpPr/>
          <p:nvPr/>
        </p:nvSpPr>
        <p:spPr>
          <a:xfrm>
            <a:off x="369124" y="176599"/>
            <a:ext cx="9356767" cy="646331"/>
          </a:xfrm>
          <a:prstGeom prst="rect">
            <a:avLst/>
          </a:prstGeom>
        </p:spPr>
        <p:txBody>
          <a:bodyPr wrap="square">
            <a:spAutoFit/>
          </a:bodyPr>
          <a:lstStyle/>
          <a:p>
            <a:pPr algn="just"/>
            <a:r>
              <a:rPr lang="es-EC" b="1" dirty="0">
                <a:latin typeface="Times New Roman" panose="02020603050405020304" pitchFamily="18" charset="0"/>
                <a:cs typeface="Times New Roman" panose="02020603050405020304" pitchFamily="18" charset="0"/>
              </a:rPr>
              <a:t>Nivel de impacto alcanzado al implementar OSHAS 18001-2007 sobre requisitos de PETROAMAZONAS EP.- Equipos de Protección Personal</a:t>
            </a:r>
            <a:endParaRPr lang="es-EC" b="1" i="1" dirty="0">
              <a:latin typeface="Times New Roman" panose="02020603050405020304" pitchFamily="18" charset="0"/>
              <a:cs typeface="Times New Roman" panose="02020603050405020304" pitchFamily="18" charset="0"/>
            </a:endParaRPr>
          </a:p>
        </p:txBody>
      </p:sp>
      <p:graphicFrame>
        <p:nvGraphicFramePr>
          <p:cNvPr id="7" name="Gráfico 6">
            <a:extLst>
              <a:ext uri="{FF2B5EF4-FFF2-40B4-BE49-F238E27FC236}">
                <a16:creationId xmlns:a16="http://schemas.microsoft.com/office/drawing/2014/main" id="{08097A03-DDCC-4C1A-971A-D56B944AC1A6}"/>
              </a:ext>
            </a:extLst>
          </p:cNvPr>
          <p:cNvGraphicFramePr>
            <a:graphicFrameLocks/>
          </p:cNvGraphicFramePr>
          <p:nvPr>
            <p:extLst>
              <p:ext uri="{D42A27DB-BD31-4B8C-83A1-F6EECF244321}">
                <p14:modId xmlns:p14="http://schemas.microsoft.com/office/powerpoint/2010/main" val="3993711407"/>
              </p:ext>
            </p:extLst>
          </p:nvPr>
        </p:nvGraphicFramePr>
        <p:xfrm>
          <a:off x="5047507" y="1844772"/>
          <a:ext cx="5343402" cy="41637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0150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446900" y="4646469"/>
            <a:ext cx="1695102" cy="2211531"/>
          </a:xfrm>
          <a:prstGeom prst="rect">
            <a:avLst/>
          </a:prstGeom>
        </p:spPr>
      </p:pic>
      <p:graphicFrame>
        <p:nvGraphicFramePr>
          <p:cNvPr id="2" name="Diagrama 1">
            <a:extLst>
              <a:ext uri="{FF2B5EF4-FFF2-40B4-BE49-F238E27FC236}">
                <a16:creationId xmlns:a16="http://schemas.microsoft.com/office/drawing/2014/main" id="{FD06C6C1-4F35-4E3F-97E3-5D1A2334FAA1}"/>
              </a:ext>
            </a:extLst>
          </p:cNvPr>
          <p:cNvGraphicFramePr/>
          <p:nvPr>
            <p:extLst>
              <p:ext uri="{D42A27DB-BD31-4B8C-83A1-F6EECF244321}">
                <p14:modId xmlns:p14="http://schemas.microsoft.com/office/powerpoint/2010/main" val="768898094"/>
              </p:ext>
            </p:extLst>
          </p:nvPr>
        </p:nvGraphicFramePr>
        <p:xfrm>
          <a:off x="336060" y="-277090"/>
          <a:ext cx="9302938" cy="6761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5819627"/>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4AD0B96-B369-4F73-8DB4-8B1633220201}"/>
              </a:ext>
            </a:extLst>
          </p:cNvPr>
          <p:cNvSpPr/>
          <p:nvPr/>
        </p:nvSpPr>
        <p:spPr>
          <a:xfrm>
            <a:off x="369124" y="176599"/>
            <a:ext cx="9010403" cy="646331"/>
          </a:xfrm>
          <a:prstGeom prst="rect">
            <a:avLst/>
          </a:prstGeom>
        </p:spPr>
        <p:txBody>
          <a:bodyPr wrap="square">
            <a:spAutoFit/>
          </a:bodyPr>
          <a:lstStyle/>
          <a:p>
            <a:pPr algn="just"/>
            <a:r>
              <a:rPr lang="es-EC" b="1" dirty="0">
                <a:latin typeface="Times New Roman" panose="02020603050405020304" pitchFamily="18" charset="0"/>
                <a:cs typeface="Times New Roman" panose="02020603050405020304" pitchFamily="18" charset="0"/>
              </a:rPr>
              <a:t>Nivel de impacto alcanzado al implementar ISO 14001-2004 sobre requisitos de PETROAMAZONAS EP.- Guías Generales Ambientales</a:t>
            </a:r>
            <a:endParaRPr lang="es-EC" b="1" i="1" dirty="0">
              <a:latin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927317095"/>
              </p:ext>
            </p:extLst>
          </p:nvPr>
        </p:nvGraphicFramePr>
        <p:xfrm>
          <a:off x="369124" y="1710748"/>
          <a:ext cx="4493821" cy="4632960"/>
        </p:xfrm>
        <a:graphic>
          <a:graphicData uri="http://schemas.openxmlformats.org/drawingml/2006/table">
            <a:tbl>
              <a:tblPr>
                <a:tableStyleId>{10A1B5D5-9B99-4C35-A422-299274C87663}</a:tableStyleId>
              </a:tblPr>
              <a:tblGrid>
                <a:gridCol w="1113312">
                  <a:extLst>
                    <a:ext uri="{9D8B030D-6E8A-4147-A177-3AD203B41FA5}">
                      <a16:colId xmlns:a16="http://schemas.microsoft.com/office/drawing/2014/main" val="3275155915"/>
                    </a:ext>
                  </a:extLst>
                </a:gridCol>
                <a:gridCol w="3380509">
                  <a:extLst>
                    <a:ext uri="{9D8B030D-6E8A-4147-A177-3AD203B41FA5}">
                      <a16:colId xmlns:a16="http://schemas.microsoft.com/office/drawing/2014/main" val="1345787395"/>
                    </a:ext>
                  </a:extLst>
                </a:gridCol>
              </a:tblGrid>
              <a:tr h="0">
                <a:tc>
                  <a:txBody>
                    <a:bodyPr/>
                    <a:lstStyle/>
                    <a:p>
                      <a:pPr algn="ctr" fontAlgn="ctr"/>
                      <a:r>
                        <a:rPr lang="es-EC" sz="1600" b="1" u="none" strike="noStrike" dirty="0">
                          <a:effectLst/>
                          <a:latin typeface="Times New Roman" panose="02020603050405020304" pitchFamily="18" charset="0"/>
                          <a:cs typeface="Times New Roman" panose="02020603050405020304" pitchFamily="18" charset="0"/>
                        </a:rPr>
                        <a:t>CLAUSULA ISO 14001</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s-EC" sz="1600" b="1" u="none" strike="noStrike" dirty="0">
                          <a:effectLst/>
                          <a:latin typeface="Times New Roman" panose="02020603050405020304" pitchFamily="18" charset="0"/>
                          <a:cs typeface="Times New Roman" panose="02020603050405020304" pitchFamily="18" charset="0"/>
                        </a:rPr>
                        <a:t>REQUISITO PARA CONTRATISTA</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247479800"/>
                  </a:ext>
                </a:extLst>
              </a:tr>
              <a:tr h="600075">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1</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600" u="none" strike="noStrike">
                          <a:effectLst/>
                          <a:latin typeface="Times New Roman" panose="02020603050405020304" pitchFamily="18" charset="0"/>
                          <a:cs typeface="Times New Roman" panose="02020603050405020304" pitchFamily="18" charset="0"/>
                        </a:rPr>
                        <a:t>Mantener en correcto estado el lugar de trabajo, en caso de ser causante de contaminación  al ambiente reparar integralmente el área.</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180420184"/>
                  </a:ext>
                </a:extLst>
              </a:tr>
              <a:tr h="600075">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2</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600" u="none" strike="noStrike">
                          <a:effectLst/>
                          <a:latin typeface="Times New Roman" panose="02020603050405020304" pitchFamily="18" charset="0"/>
                          <a:cs typeface="Times New Roman" panose="02020603050405020304" pitchFamily="18" charset="0"/>
                        </a:rPr>
                        <a:t>Disponer el almacenamiento adecuado para los productos químicos o peligrosos y manejar adecuadamente su evacuación y disposición.</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860780805"/>
                  </a:ext>
                </a:extLst>
              </a:tr>
              <a:tr h="600075">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3</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600" u="none" strike="noStrike">
                          <a:effectLst/>
                          <a:latin typeface="Times New Roman" panose="02020603050405020304" pitchFamily="18" charset="0"/>
                          <a:cs typeface="Times New Roman" panose="02020603050405020304" pitchFamily="18" charset="0"/>
                        </a:rPr>
                        <a:t>Disponer de tanques o recipientes para almancenar  cualquier sustancia contaminante deben estar sellados y dentro de un dique impermeabilizado.</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12265151"/>
                  </a:ext>
                </a:extLst>
              </a:tr>
              <a:tr h="400050">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4</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600" u="none" strike="noStrike">
                          <a:effectLst/>
                          <a:latin typeface="Times New Roman" panose="02020603050405020304" pitchFamily="18" charset="0"/>
                          <a:cs typeface="Times New Roman" panose="02020603050405020304" pitchFamily="18" charset="0"/>
                        </a:rPr>
                        <a:t>Verificar el permiso para uso de agua de acuerdo al alcance del Servicio.</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422969170"/>
                  </a:ext>
                </a:extLst>
              </a:tr>
              <a:tr h="400050">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5</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600" u="none" strike="noStrike" dirty="0">
                          <a:effectLst/>
                          <a:latin typeface="Times New Roman" panose="02020603050405020304" pitchFamily="18" charset="0"/>
                          <a:cs typeface="Times New Roman" panose="02020603050405020304" pitchFamily="18" charset="0"/>
                        </a:rPr>
                        <a:t>Verificar el permiso del uso del suelo para instalación de campamentos dentro y/o fuera del bloque.</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947278004"/>
                  </a:ext>
                </a:extLst>
              </a:tr>
            </a:tbl>
          </a:graphicData>
        </a:graphic>
      </p:graphicFrame>
      <p:graphicFrame>
        <p:nvGraphicFramePr>
          <p:cNvPr id="6" name="Gráfico 5">
            <a:extLst>
              <a:ext uri="{FF2B5EF4-FFF2-40B4-BE49-F238E27FC236}">
                <a16:creationId xmlns:a16="http://schemas.microsoft.com/office/drawing/2014/main" id="{41D7A8A7-A670-43CE-8A51-4BBE8E1E5C0A}"/>
              </a:ext>
            </a:extLst>
          </p:cNvPr>
          <p:cNvGraphicFramePr>
            <a:graphicFrameLocks/>
          </p:cNvGraphicFramePr>
          <p:nvPr>
            <p:extLst>
              <p:ext uri="{D42A27DB-BD31-4B8C-83A1-F6EECF244321}">
                <p14:modId xmlns:p14="http://schemas.microsoft.com/office/powerpoint/2010/main" val="1937895661"/>
              </p:ext>
            </p:extLst>
          </p:nvPr>
        </p:nvGraphicFramePr>
        <p:xfrm>
          <a:off x="4862945" y="1979118"/>
          <a:ext cx="5084535" cy="34539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6266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4AD0B96-B369-4F73-8DB4-8B1633220201}"/>
              </a:ext>
            </a:extLst>
          </p:cNvPr>
          <p:cNvSpPr/>
          <p:nvPr/>
        </p:nvSpPr>
        <p:spPr>
          <a:xfrm>
            <a:off x="369124" y="176599"/>
            <a:ext cx="9010403" cy="646331"/>
          </a:xfrm>
          <a:prstGeom prst="rect">
            <a:avLst/>
          </a:prstGeom>
        </p:spPr>
        <p:txBody>
          <a:bodyPr wrap="square">
            <a:spAutoFit/>
          </a:bodyPr>
          <a:lstStyle/>
          <a:p>
            <a:pPr algn="just"/>
            <a:r>
              <a:rPr lang="es-EC" b="1" dirty="0">
                <a:latin typeface="Times New Roman" panose="02020603050405020304" pitchFamily="18" charset="0"/>
                <a:cs typeface="Times New Roman" panose="02020603050405020304" pitchFamily="18" charset="0"/>
              </a:rPr>
              <a:t>Nivel de impacto alcanzado al implementar ISO 14001-2004 sobre requisitos de PETROAMAZONAS EP.- Guías Generales Ambientales</a:t>
            </a:r>
            <a:endParaRPr lang="es-EC" b="1" i="1" dirty="0">
              <a:latin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nvGraphicFramePr>
        <p:xfrm>
          <a:off x="369124" y="1710748"/>
          <a:ext cx="4493821" cy="4632960"/>
        </p:xfrm>
        <a:graphic>
          <a:graphicData uri="http://schemas.openxmlformats.org/drawingml/2006/table">
            <a:tbl>
              <a:tblPr>
                <a:tableStyleId>{10A1B5D5-9B99-4C35-A422-299274C87663}</a:tableStyleId>
              </a:tblPr>
              <a:tblGrid>
                <a:gridCol w="1113312">
                  <a:extLst>
                    <a:ext uri="{9D8B030D-6E8A-4147-A177-3AD203B41FA5}">
                      <a16:colId xmlns:a16="http://schemas.microsoft.com/office/drawing/2014/main" val="3275155915"/>
                    </a:ext>
                  </a:extLst>
                </a:gridCol>
                <a:gridCol w="3380509">
                  <a:extLst>
                    <a:ext uri="{9D8B030D-6E8A-4147-A177-3AD203B41FA5}">
                      <a16:colId xmlns:a16="http://schemas.microsoft.com/office/drawing/2014/main" val="1345787395"/>
                    </a:ext>
                  </a:extLst>
                </a:gridCol>
              </a:tblGrid>
              <a:tr h="0">
                <a:tc>
                  <a:txBody>
                    <a:bodyPr/>
                    <a:lstStyle/>
                    <a:p>
                      <a:pPr algn="ctr" fontAlgn="ctr"/>
                      <a:r>
                        <a:rPr lang="es-EC" sz="1600" b="1" u="none" strike="noStrike" dirty="0">
                          <a:effectLst/>
                          <a:latin typeface="Times New Roman" panose="02020603050405020304" pitchFamily="18" charset="0"/>
                          <a:cs typeface="Times New Roman" panose="02020603050405020304" pitchFamily="18" charset="0"/>
                        </a:rPr>
                        <a:t>CLAUSULA ISO 14001</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s-EC" sz="1600" b="1" u="none" strike="noStrike" dirty="0">
                          <a:effectLst/>
                          <a:latin typeface="Times New Roman" panose="02020603050405020304" pitchFamily="18" charset="0"/>
                          <a:cs typeface="Times New Roman" panose="02020603050405020304" pitchFamily="18" charset="0"/>
                        </a:rPr>
                        <a:t>REQUISITO PARA CONTRATISTA</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247479800"/>
                  </a:ext>
                </a:extLst>
              </a:tr>
              <a:tr h="600075">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1</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600" u="none" strike="noStrike">
                          <a:effectLst/>
                          <a:latin typeface="Times New Roman" panose="02020603050405020304" pitchFamily="18" charset="0"/>
                          <a:cs typeface="Times New Roman" panose="02020603050405020304" pitchFamily="18" charset="0"/>
                        </a:rPr>
                        <a:t>Mantener en correcto estado el lugar de trabajo, en caso de ser causante de contaminación  al ambiente reparar integralmente el área.</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180420184"/>
                  </a:ext>
                </a:extLst>
              </a:tr>
              <a:tr h="600075">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2</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600" u="none" strike="noStrike">
                          <a:effectLst/>
                          <a:latin typeface="Times New Roman" panose="02020603050405020304" pitchFamily="18" charset="0"/>
                          <a:cs typeface="Times New Roman" panose="02020603050405020304" pitchFamily="18" charset="0"/>
                        </a:rPr>
                        <a:t>Disponer el almacenamiento adecuado para los productos químicos o peligrosos y manejar adecuadamente su evacuación y disposición.</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860780805"/>
                  </a:ext>
                </a:extLst>
              </a:tr>
              <a:tr h="600075">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3</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600" u="none" strike="noStrike">
                          <a:effectLst/>
                          <a:latin typeface="Times New Roman" panose="02020603050405020304" pitchFamily="18" charset="0"/>
                          <a:cs typeface="Times New Roman" panose="02020603050405020304" pitchFamily="18" charset="0"/>
                        </a:rPr>
                        <a:t>Disponer de tanques o recipientes para almancenar  cualquier sustancia contaminante deben estar sellados y dentro de un dique impermeabilizado.</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12265151"/>
                  </a:ext>
                </a:extLst>
              </a:tr>
              <a:tr h="400050">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4</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600" u="none" strike="noStrike">
                          <a:effectLst/>
                          <a:latin typeface="Times New Roman" panose="02020603050405020304" pitchFamily="18" charset="0"/>
                          <a:cs typeface="Times New Roman" panose="02020603050405020304" pitchFamily="18" charset="0"/>
                        </a:rPr>
                        <a:t>Verificar el permiso para uso de agua de acuerdo al alcance del Servicio.</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422969170"/>
                  </a:ext>
                </a:extLst>
              </a:tr>
              <a:tr h="400050">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5</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600" u="none" strike="noStrike" dirty="0">
                          <a:effectLst/>
                          <a:latin typeface="Times New Roman" panose="02020603050405020304" pitchFamily="18" charset="0"/>
                          <a:cs typeface="Times New Roman" panose="02020603050405020304" pitchFamily="18" charset="0"/>
                        </a:rPr>
                        <a:t>Verificar el permiso del uso del suelo para instalación de campamentos dentro y/o fuera del bloque.</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947278004"/>
                  </a:ext>
                </a:extLst>
              </a:tr>
            </a:tbl>
          </a:graphicData>
        </a:graphic>
      </p:graphicFrame>
      <p:graphicFrame>
        <p:nvGraphicFramePr>
          <p:cNvPr id="7" name="Gráfico 6">
            <a:extLst>
              <a:ext uri="{FF2B5EF4-FFF2-40B4-BE49-F238E27FC236}">
                <a16:creationId xmlns:a16="http://schemas.microsoft.com/office/drawing/2014/main" id="{41D7A8A7-A670-43CE-8A51-4BBE8E1E5C0A}"/>
              </a:ext>
            </a:extLst>
          </p:cNvPr>
          <p:cNvGraphicFramePr>
            <a:graphicFrameLocks/>
          </p:cNvGraphicFramePr>
          <p:nvPr>
            <p:extLst>
              <p:ext uri="{D42A27DB-BD31-4B8C-83A1-F6EECF244321}">
                <p14:modId xmlns:p14="http://schemas.microsoft.com/office/powerpoint/2010/main" val="2456469091"/>
              </p:ext>
            </p:extLst>
          </p:nvPr>
        </p:nvGraphicFramePr>
        <p:xfrm>
          <a:off x="4874325" y="1925781"/>
          <a:ext cx="5073239" cy="37407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7362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4AD0B96-B369-4F73-8DB4-8B1633220201}"/>
              </a:ext>
            </a:extLst>
          </p:cNvPr>
          <p:cNvSpPr/>
          <p:nvPr/>
        </p:nvSpPr>
        <p:spPr>
          <a:xfrm>
            <a:off x="369124" y="176599"/>
            <a:ext cx="9010403" cy="646331"/>
          </a:xfrm>
          <a:prstGeom prst="rect">
            <a:avLst/>
          </a:prstGeom>
        </p:spPr>
        <p:txBody>
          <a:bodyPr wrap="square">
            <a:spAutoFit/>
          </a:bodyPr>
          <a:lstStyle/>
          <a:p>
            <a:pPr algn="just"/>
            <a:r>
              <a:rPr lang="es-EC" b="1" dirty="0">
                <a:latin typeface="Times New Roman" panose="02020603050405020304" pitchFamily="18" charset="0"/>
                <a:cs typeface="Times New Roman" panose="02020603050405020304" pitchFamily="18" charset="0"/>
              </a:rPr>
              <a:t>Nivel de impacto alcanzado al implementar ISO 14001-2004 sobre requisitos de PETROAMAZONAS EP.- Gestión de Desechos</a:t>
            </a:r>
            <a:endParaRPr lang="es-EC" b="1" i="1" dirty="0">
              <a:latin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528962"/>
              </p:ext>
            </p:extLst>
          </p:nvPr>
        </p:nvGraphicFramePr>
        <p:xfrm>
          <a:off x="369124" y="1730664"/>
          <a:ext cx="4729348" cy="5120640"/>
        </p:xfrm>
        <a:graphic>
          <a:graphicData uri="http://schemas.openxmlformats.org/drawingml/2006/table">
            <a:tbl>
              <a:tblPr>
                <a:tableStyleId>{10A1B5D5-9B99-4C35-A422-299274C87663}</a:tableStyleId>
              </a:tblPr>
              <a:tblGrid>
                <a:gridCol w="1172293">
                  <a:extLst>
                    <a:ext uri="{9D8B030D-6E8A-4147-A177-3AD203B41FA5}">
                      <a16:colId xmlns:a16="http://schemas.microsoft.com/office/drawing/2014/main" val="1083539091"/>
                    </a:ext>
                  </a:extLst>
                </a:gridCol>
                <a:gridCol w="3557055">
                  <a:extLst>
                    <a:ext uri="{9D8B030D-6E8A-4147-A177-3AD203B41FA5}">
                      <a16:colId xmlns:a16="http://schemas.microsoft.com/office/drawing/2014/main" val="3247150255"/>
                    </a:ext>
                  </a:extLst>
                </a:gridCol>
              </a:tblGrid>
              <a:tr h="0">
                <a:tc>
                  <a:txBody>
                    <a:bodyPr/>
                    <a:lstStyle/>
                    <a:p>
                      <a:pPr algn="ctr" fontAlgn="ctr"/>
                      <a:r>
                        <a:rPr lang="es-EC" sz="1600" b="1" u="none" strike="noStrike" dirty="0">
                          <a:effectLst/>
                          <a:latin typeface="Times New Roman" panose="02020603050405020304" pitchFamily="18" charset="0"/>
                          <a:cs typeface="Times New Roman" panose="02020603050405020304" pitchFamily="18" charset="0"/>
                        </a:rPr>
                        <a:t>CLAUSULA ISO 14001</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s-EC" sz="1600" b="1" u="none" strike="noStrike" dirty="0">
                          <a:effectLst/>
                          <a:latin typeface="Times New Roman" panose="02020603050405020304" pitchFamily="18" charset="0"/>
                          <a:cs typeface="Times New Roman" panose="02020603050405020304" pitchFamily="18" charset="0"/>
                        </a:rPr>
                        <a:t>REQUISITO PARA CONTRATISTA</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708297450"/>
                  </a:ext>
                </a:extLst>
              </a:tr>
              <a:tr h="400050">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1</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600" u="none" strike="noStrike">
                          <a:effectLst/>
                          <a:latin typeface="Times New Roman" panose="02020603050405020304" pitchFamily="18" charset="0"/>
                          <a:cs typeface="Times New Roman" panose="02020603050405020304" pitchFamily="18" charset="0"/>
                        </a:rPr>
                        <a:t>Verificar el sistema de gestión de todos los desechos sólidos que generen como resultado de la ejecución del Contrato.</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784930411"/>
                  </a:ext>
                </a:extLst>
              </a:tr>
              <a:tr h="400050">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2</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600" u="none" strike="noStrike">
                          <a:effectLst/>
                          <a:latin typeface="Times New Roman" panose="02020603050405020304" pitchFamily="18" charset="0"/>
                          <a:cs typeface="Times New Roman" panose="02020603050405020304" pitchFamily="18" charset="0"/>
                        </a:rPr>
                        <a:t>Verificar la implantación y el cumplimiento del plan para clasificar en la fuente los desechos peligrosos y no peligrosos.</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922595891"/>
                  </a:ext>
                </a:extLst>
              </a:tr>
              <a:tr h="400050">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4</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600" u="none" strike="noStrike">
                          <a:effectLst/>
                          <a:latin typeface="Times New Roman" panose="02020603050405020304" pitchFamily="18" charset="0"/>
                          <a:cs typeface="Times New Roman" panose="02020603050405020304" pitchFamily="18" charset="0"/>
                        </a:rPr>
                        <a:t>Verificar la existencia de registros de despacho y disposición de desechos solidos.</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03936736"/>
                  </a:ext>
                </a:extLst>
              </a:tr>
              <a:tr h="400050">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5</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600" u="none" strike="noStrike">
                          <a:effectLst/>
                          <a:latin typeface="Times New Roman" panose="02020603050405020304" pitchFamily="18" charset="0"/>
                          <a:cs typeface="Times New Roman" panose="02020603050405020304" pitchFamily="18" charset="0"/>
                        </a:rPr>
                        <a:t>Verificar el registro de generación y entrega, o de su reutilización a gestor autorizados de los desechos (recipientes vacíos) generados.</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278304861"/>
                  </a:ext>
                </a:extLst>
              </a:tr>
              <a:tr h="200025">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6</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600" u="none" strike="noStrike">
                          <a:effectLst/>
                          <a:latin typeface="Times New Roman" panose="02020603050405020304" pitchFamily="18" charset="0"/>
                          <a:cs typeface="Times New Roman" panose="02020603050405020304" pitchFamily="18" charset="0"/>
                        </a:rPr>
                        <a:t>Cumplir con la normativa para Lodos y ripios de perforación</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424285139"/>
                  </a:ext>
                </a:extLst>
              </a:tr>
              <a:tr h="400050">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7</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600" u="none" strike="noStrike" dirty="0">
                          <a:effectLst/>
                          <a:latin typeface="Times New Roman" panose="02020603050405020304" pitchFamily="18" charset="0"/>
                          <a:cs typeface="Times New Roman" panose="02020603050405020304" pitchFamily="18" charset="0"/>
                        </a:rPr>
                        <a:t>Verificar los análisis emitidos por laboratorio certificado por la Servicio de Acreditación Ecuatoriana</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66326991"/>
                  </a:ext>
                </a:extLst>
              </a:tr>
            </a:tbl>
          </a:graphicData>
        </a:graphic>
      </p:graphicFrame>
      <p:graphicFrame>
        <p:nvGraphicFramePr>
          <p:cNvPr id="6" name="Gráfico 5">
            <a:extLst>
              <a:ext uri="{FF2B5EF4-FFF2-40B4-BE49-F238E27FC236}">
                <a16:creationId xmlns:a16="http://schemas.microsoft.com/office/drawing/2014/main" id="{09B3522F-746C-4E3C-8E7B-A1E3824A9E67}"/>
              </a:ext>
            </a:extLst>
          </p:cNvPr>
          <p:cNvGraphicFramePr>
            <a:graphicFrameLocks/>
          </p:cNvGraphicFramePr>
          <p:nvPr>
            <p:extLst>
              <p:ext uri="{D42A27DB-BD31-4B8C-83A1-F6EECF244321}">
                <p14:modId xmlns:p14="http://schemas.microsoft.com/office/powerpoint/2010/main" val="3165786502"/>
              </p:ext>
            </p:extLst>
          </p:nvPr>
        </p:nvGraphicFramePr>
        <p:xfrm>
          <a:off x="5098473" y="2396836"/>
          <a:ext cx="5209310" cy="34497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24629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4AD0B96-B369-4F73-8DB4-8B1633220201}"/>
              </a:ext>
            </a:extLst>
          </p:cNvPr>
          <p:cNvSpPr/>
          <p:nvPr/>
        </p:nvSpPr>
        <p:spPr>
          <a:xfrm>
            <a:off x="369124" y="176599"/>
            <a:ext cx="9010403" cy="646331"/>
          </a:xfrm>
          <a:prstGeom prst="rect">
            <a:avLst/>
          </a:prstGeom>
        </p:spPr>
        <p:txBody>
          <a:bodyPr wrap="square">
            <a:spAutoFit/>
          </a:bodyPr>
          <a:lstStyle/>
          <a:p>
            <a:pPr algn="just"/>
            <a:r>
              <a:rPr lang="es-EC" b="1" dirty="0">
                <a:latin typeface="Times New Roman" panose="02020603050405020304" pitchFamily="18" charset="0"/>
                <a:cs typeface="Times New Roman" panose="02020603050405020304" pitchFamily="18" charset="0"/>
              </a:rPr>
              <a:t>Nivel de impacto alcanzado al implementar ISO 14001-2004 sobre requisitos de PETROAMAZONAS EP.- Gestión de Desechos</a:t>
            </a:r>
            <a:endParaRPr lang="es-EC" b="1" i="1" dirty="0">
              <a:latin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43021734"/>
              </p:ext>
            </p:extLst>
          </p:nvPr>
        </p:nvGraphicFramePr>
        <p:xfrm>
          <a:off x="369124" y="1730664"/>
          <a:ext cx="4729348" cy="4632960"/>
        </p:xfrm>
        <a:graphic>
          <a:graphicData uri="http://schemas.openxmlformats.org/drawingml/2006/table">
            <a:tbl>
              <a:tblPr>
                <a:tableStyleId>{10A1B5D5-9B99-4C35-A422-299274C87663}</a:tableStyleId>
              </a:tblPr>
              <a:tblGrid>
                <a:gridCol w="1120042">
                  <a:extLst>
                    <a:ext uri="{9D8B030D-6E8A-4147-A177-3AD203B41FA5}">
                      <a16:colId xmlns:a16="http://schemas.microsoft.com/office/drawing/2014/main" val="1083539091"/>
                    </a:ext>
                  </a:extLst>
                </a:gridCol>
                <a:gridCol w="3609306">
                  <a:extLst>
                    <a:ext uri="{9D8B030D-6E8A-4147-A177-3AD203B41FA5}">
                      <a16:colId xmlns:a16="http://schemas.microsoft.com/office/drawing/2014/main" val="3247150255"/>
                    </a:ext>
                  </a:extLst>
                </a:gridCol>
              </a:tblGrid>
              <a:tr h="0">
                <a:tc>
                  <a:txBody>
                    <a:bodyPr/>
                    <a:lstStyle/>
                    <a:p>
                      <a:pPr algn="ctr" fontAlgn="ctr"/>
                      <a:r>
                        <a:rPr lang="es-EC" sz="1600" b="1" u="none" strike="noStrike" dirty="0">
                          <a:effectLst/>
                          <a:latin typeface="Times New Roman" panose="02020603050405020304" pitchFamily="18" charset="0"/>
                          <a:cs typeface="Times New Roman" panose="02020603050405020304" pitchFamily="18" charset="0"/>
                        </a:rPr>
                        <a:t>CLAUSULA ISO 14001</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s-EC" sz="1600" b="1" u="none" strike="noStrike" dirty="0">
                          <a:effectLst/>
                          <a:latin typeface="Times New Roman" panose="02020603050405020304" pitchFamily="18" charset="0"/>
                          <a:cs typeface="Times New Roman" panose="02020603050405020304" pitchFamily="18" charset="0"/>
                        </a:rPr>
                        <a:t>REQUISITO PARA CONTRATISTA</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708297450"/>
                  </a:ext>
                </a:extLst>
              </a:tr>
              <a:tr h="400050">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1</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600" u="none" strike="noStrike">
                          <a:effectLst/>
                          <a:latin typeface="Times New Roman" panose="02020603050405020304" pitchFamily="18" charset="0"/>
                          <a:cs typeface="Times New Roman" panose="02020603050405020304" pitchFamily="18" charset="0"/>
                        </a:rPr>
                        <a:t>Verificar el sistema de gestión de todos los desechos sólidos que generen como resultado de la ejecución del Contrato.</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784930411"/>
                  </a:ext>
                </a:extLst>
              </a:tr>
              <a:tr h="400050">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2</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600" u="none" strike="noStrike">
                          <a:effectLst/>
                          <a:latin typeface="Times New Roman" panose="02020603050405020304" pitchFamily="18" charset="0"/>
                          <a:cs typeface="Times New Roman" panose="02020603050405020304" pitchFamily="18" charset="0"/>
                        </a:rPr>
                        <a:t>Verificar la implantación y el cumplimiento del plan para clasificar en la fuente los desechos peligrosos y no peligrosos.</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922595891"/>
                  </a:ext>
                </a:extLst>
              </a:tr>
              <a:tr h="400050">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4</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600" u="none" strike="noStrike">
                          <a:effectLst/>
                          <a:latin typeface="Times New Roman" panose="02020603050405020304" pitchFamily="18" charset="0"/>
                          <a:cs typeface="Times New Roman" panose="02020603050405020304" pitchFamily="18" charset="0"/>
                        </a:rPr>
                        <a:t>Verificar la existencia de registros de despacho y disposición de desechos solidos.</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03936736"/>
                  </a:ext>
                </a:extLst>
              </a:tr>
              <a:tr h="400050">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5</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600" u="none" strike="noStrike">
                          <a:effectLst/>
                          <a:latin typeface="Times New Roman" panose="02020603050405020304" pitchFamily="18" charset="0"/>
                          <a:cs typeface="Times New Roman" panose="02020603050405020304" pitchFamily="18" charset="0"/>
                        </a:rPr>
                        <a:t>Verificar el registro de generación y entrega, o de su reutilización a gestor autorizados de los desechos (recipientes vacíos) generados.</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278304861"/>
                  </a:ext>
                </a:extLst>
              </a:tr>
              <a:tr h="200025">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6</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600" u="none" strike="noStrike">
                          <a:effectLst/>
                          <a:latin typeface="Times New Roman" panose="02020603050405020304" pitchFamily="18" charset="0"/>
                          <a:cs typeface="Times New Roman" panose="02020603050405020304" pitchFamily="18" charset="0"/>
                        </a:rPr>
                        <a:t>Cumplir con la normativa para Lodos y ripios de perforación</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424285139"/>
                  </a:ext>
                </a:extLst>
              </a:tr>
              <a:tr h="400050">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7</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es-ES" sz="1600" u="none" strike="noStrike" dirty="0">
                          <a:effectLst/>
                          <a:latin typeface="Times New Roman" panose="02020603050405020304" pitchFamily="18" charset="0"/>
                          <a:cs typeface="Times New Roman" panose="02020603050405020304" pitchFamily="18" charset="0"/>
                        </a:rPr>
                        <a:t>Verificar los análisis emitidos por laboratorio certificado por la Servicio de Acreditación Ecuatoriana</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66326991"/>
                  </a:ext>
                </a:extLst>
              </a:tr>
            </a:tbl>
          </a:graphicData>
        </a:graphic>
      </p:graphicFrame>
      <p:graphicFrame>
        <p:nvGraphicFramePr>
          <p:cNvPr id="7" name="Gráfico 6">
            <a:extLst>
              <a:ext uri="{FF2B5EF4-FFF2-40B4-BE49-F238E27FC236}">
                <a16:creationId xmlns:a16="http://schemas.microsoft.com/office/drawing/2014/main" id="{09B3522F-746C-4E3C-8E7B-A1E3824A9E67}"/>
              </a:ext>
            </a:extLst>
          </p:cNvPr>
          <p:cNvGraphicFramePr>
            <a:graphicFrameLocks/>
          </p:cNvGraphicFramePr>
          <p:nvPr>
            <p:extLst>
              <p:ext uri="{D42A27DB-BD31-4B8C-83A1-F6EECF244321}">
                <p14:modId xmlns:p14="http://schemas.microsoft.com/office/powerpoint/2010/main" val="1786654502"/>
              </p:ext>
            </p:extLst>
          </p:nvPr>
        </p:nvGraphicFramePr>
        <p:xfrm>
          <a:off x="5098472" y="1959429"/>
          <a:ext cx="5064432" cy="36967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16293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2"/>
          <p:cNvSpPr/>
          <p:nvPr/>
        </p:nvSpPr>
        <p:spPr>
          <a:xfrm>
            <a:off x="1105218" y="201613"/>
            <a:ext cx="6438582" cy="609918"/>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a:r>
              <a:rPr lang="es-EC" b="1" dirty="0">
                <a:latin typeface="Times New Roman" panose="02020603050405020304" pitchFamily="18" charset="0"/>
                <a:cs typeface="Times New Roman" panose="02020603050405020304" pitchFamily="18" charset="0"/>
              </a:rPr>
              <a:t>CAPÍTULO V: CONCLUSIONES Y RECOMENDACIONES</a:t>
            </a:r>
            <a:endParaRPr lang="es-EC" dirty="0"/>
          </a:p>
        </p:txBody>
      </p:sp>
      <p:graphicFrame>
        <p:nvGraphicFramePr>
          <p:cNvPr id="4" name="Diagrama 3">
            <a:extLst>
              <a:ext uri="{FF2B5EF4-FFF2-40B4-BE49-F238E27FC236}">
                <a16:creationId xmlns:a16="http://schemas.microsoft.com/office/drawing/2014/main" id="{CCA8941E-4B77-465A-8C26-AF1CB51A7EEB}"/>
              </a:ext>
            </a:extLst>
          </p:cNvPr>
          <p:cNvGraphicFramePr/>
          <p:nvPr>
            <p:extLst>
              <p:ext uri="{D42A27DB-BD31-4B8C-83A1-F6EECF244321}">
                <p14:modId xmlns:p14="http://schemas.microsoft.com/office/powerpoint/2010/main" val="2066283106"/>
              </p:ext>
            </p:extLst>
          </p:nvPr>
        </p:nvGraphicFramePr>
        <p:xfrm>
          <a:off x="466090" y="1656927"/>
          <a:ext cx="9157970" cy="4663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a:extLst>
              <a:ext uri="{FF2B5EF4-FFF2-40B4-BE49-F238E27FC236}">
                <a16:creationId xmlns:a16="http://schemas.microsoft.com/office/drawing/2014/main" id="{4D128564-DF4E-40E4-AAAC-3F75AB09C345}"/>
              </a:ext>
            </a:extLst>
          </p:cNvPr>
          <p:cNvSpPr>
            <a:spLocks noGrp="1"/>
          </p:cNvSpPr>
          <p:nvPr>
            <p:ph type="title"/>
          </p:nvPr>
        </p:nvSpPr>
        <p:spPr>
          <a:xfrm>
            <a:off x="1306672" y="919110"/>
            <a:ext cx="3017837" cy="630237"/>
          </a:xfrm>
        </p:spPr>
        <p:txBody>
          <a:bodyPr rtlCol="0">
            <a:normAutofit/>
          </a:bodyPr>
          <a:lstStyle/>
          <a:p>
            <a:pPr fontAlgn="auto">
              <a:spcAft>
                <a:spcPts val="0"/>
              </a:spcAft>
              <a:defRPr/>
            </a:pPr>
            <a:r>
              <a:rPr lang="es-EC" sz="2500" b="1" u="sng"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CONCLUSIONES</a:t>
            </a:r>
          </a:p>
        </p:txBody>
      </p:sp>
    </p:spTree>
    <p:extLst>
      <p:ext uri="{BB962C8B-B14F-4D97-AF65-F5344CB8AC3E}">
        <p14:creationId xmlns:p14="http://schemas.microsoft.com/office/powerpoint/2010/main" val="2362210838"/>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CA8941E-4B77-465A-8C26-AF1CB51A7EEB}"/>
              </a:ext>
            </a:extLst>
          </p:cNvPr>
          <p:cNvGraphicFramePr/>
          <p:nvPr>
            <p:extLst>
              <p:ext uri="{D42A27DB-BD31-4B8C-83A1-F6EECF244321}">
                <p14:modId xmlns:p14="http://schemas.microsoft.com/office/powerpoint/2010/main" val="2562199849"/>
              </p:ext>
            </p:extLst>
          </p:nvPr>
        </p:nvGraphicFramePr>
        <p:xfrm>
          <a:off x="466090" y="1656927"/>
          <a:ext cx="9157970" cy="4663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a:extLst>
              <a:ext uri="{FF2B5EF4-FFF2-40B4-BE49-F238E27FC236}">
                <a16:creationId xmlns:a16="http://schemas.microsoft.com/office/drawing/2014/main" id="{4D128564-DF4E-40E4-AAAC-3F75AB09C345}"/>
              </a:ext>
            </a:extLst>
          </p:cNvPr>
          <p:cNvSpPr>
            <a:spLocks noGrp="1"/>
          </p:cNvSpPr>
          <p:nvPr>
            <p:ph type="title"/>
          </p:nvPr>
        </p:nvSpPr>
        <p:spPr>
          <a:xfrm>
            <a:off x="1095657" y="362767"/>
            <a:ext cx="3017837" cy="630237"/>
          </a:xfrm>
        </p:spPr>
        <p:txBody>
          <a:bodyPr rtlCol="0" anchor="ctr" anchorCtr="0">
            <a:normAutofit/>
          </a:bodyPr>
          <a:lstStyle/>
          <a:p>
            <a:pPr fontAlgn="auto">
              <a:spcAft>
                <a:spcPts val="0"/>
              </a:spcAft>
              <a:defRPr/>
            </a:pPr>
            <a:r>
              <a:rPr lang="es-EC" sz="2500" b="1" u="sng"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CONCLUSIONES</a:t>
            </a:r>
          </a:p>
        </p:txBody>
      </p:sp>
    </p:spTree>
    <p:extLst>
      <p:ext uri="{BB962C8B-B14F-4D97-AF65-F5344CB8AC3E}">
        <p14:creationId xmlns:p14="http://schemas.microsoft.com/office/powerpoint/2010/main" val="2026876168"/>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4D128564-DF4E-40E4-AAAC-3F75AB09C345}"/>
              </a:ext>
            </a:extLst>
          </p:cNvPr>
          <p:cNvSpPr>
            <a:spLocks noGrp="1"/>
          </p:cNvSpPr>
          <p:nvPr>
            <p:ph type="title"/>
          </p:nvPr>
        </p:nvSpPr>
        <p:spPr>
          <a:xfrm>
            <a:off x="1306672" y="919110"/>
            <a:ext cx="3379628" cy="521070"/>
          </a:xfrm>
        </p:spPr>
        <p:txBody>
          <a:bodyPr rtlCol="0" anchor="ctr">
            <a:normAutofit fontScale="90000"/>
          </a:bodyPr>
          <a:lstStyle/>
          <a:p>
            <a:pPr fontAlgn="auto">
              <a:spcAft>
                <a:spcPts val="0"/>
              </a:spcAft>
              <a:defRPr/>
            </a:pPr>
            <a:r>
              <a:rPr lang="es-EC" sz="2500" b="1" u="sng" dirty="0">
                <a:solidFill>
                  <a:schemeClr val="tx1">
                    <a:lumMod val="85000"/>
                    <a:lumOff val="15000"/>
                  </a:schemeClr>
                </a:solidFill>
                <a:latin typeface="Times New Roman" panose="02020603050405020304" pitchFamily="18" charset="0"/>
                <a:cs typeface="Times New Roman" panose="02020603050405020304" pitchFamily="18" charset="0"/>
              </a:rPr>
              <a:t> RECOMENDACIONES</a:t>
            </a:r>
          </a:p>
        </p:txBody>
      </p:sp>
      <p:graphicFrame>
        <p:nvGraphicFramePr>
          <p:cNvPr id="3" name="Diagrama 2">
            <a:extLst>
              <a:ext uri="{FF2B5EF4-FFF2-40B4-BE49-F238E27FC236}">
                <a16:creationId xmlns:a16="http://schemas.microsoft.com/office/drawing/2014/main" id="{633750B8-8BCF-4155-AA97-008F83C3588E}"/>
              </a:ext>
            </a:extLst>
          </p:cNvPr>
          <p:cNvGraphicFramePr/>
          <p:nvPr>
            <p:extLst>
              <p:ext uri="{D42A27DB-BD31-4B8C-83A1-F6EECF244321}">
                <p14:modId xmlns:p14="http://schemas.microsoft.com/office/powerpoint/2010/main" val="1116948327"/>
              </p:ext>
            </p:extLst>
          </p:nvPr>
        </p:nvGraphicFramePr>
        <p:xfrm>
          <a:off x="437954" y="1440180"/>
          <a:ext cx="915797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9350507"/>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F8DF325-A664-4C79-A77C-47321236C391}"/>
              </a:ext>
            </a:extLst>
          </p:cNvPr>
          <p:cNvSpPr/>
          <p:nvPr/>
        </p:nvSpPr>
        <p:spPr>
          <a:xfrm>
            <a:off x="2000039" y="845024"/>
            <a:ext cx="7460050" cy="1862048"/>
          </a:xfrm>
          <a:prstGeom prst="rect">
            <a:avLst/>
          </a:prstGeom>
          <a:noFill/>
        </p:spPr>
        <p:txBody>
          <a:bodyPr wrap="square" lIns="91440" tIns="45720" rIns="91440" bIns="45720">
            <a:spAutoFit/>
          </a:bodyPr>
          <a:lstStyle/>
          <a:p>
            <a:pPr algn="ctr"/>
            <a:r>
              <a:rPr lang="es-ES" sz="11500" dirty="0">
                <a:ln w="0"/>
                <a:effectLst>
                  <a:outerShdw blurRad="50800" dist="38100" dir="5400000" algn="t" rotWithShape="0">
                    <a:prstClr val="black">
                      <a:alpha val="40000"/>
                    </a:prstClr>
                  </a:outerShdw>
                  <a:reflection blurRad="6350" stA="60000" endA="900" endPos="58000" dir="5400000" sy="-100000" algn="bl" rotWithShape="0"/>
                </a:effectLst>
              </a:rPr>
              <a:t>GRACIAS</a:t>
            </a:r>
          </a:p>
        </p:txBody>
      </p:sp>
      <p:sp>
        <p:nvSpPr>
          <p:cNvPr id="5" name="Rectángulo 4">
            <a:extLst>
              <a:ext uri="{FF2B5EF4-FFF2-40B4-BE49-F238E27FC236}">
                <a16:creationId xmlns:a16="http://schemas.microsoft.com/office/drawing/2014/main" id="{6EC32C87-489F-4534-B40D-DF2D2665CE5F}"/>
              </a:ext>
            </a:extLst>
          </p:cNvPr>
          <p:cNvSpPr/>
          <p:nvPr/>
        </p:nvSpPr>
        <p:spPr>
          <a:xfrm>
            <a:off x="3026932" y="2967335"/>
            <a:ext cx="5799473" cy="1015663"/>
          </a:xfrm>
          <a:prstGeom prst="rect">
            <a:avLst/>
          </a:prstGeom>
          <a:noFill/>
        </p:spPr>
        <p:txBody>
          <a:bodyPr wrap="none" lIns="91440" tIns="45720" rIns="91440" bIns="45720">
            <a:spAutoFit/>
          </a:bodyPr>
          <a:lstStyle/>
          <a:p>
            <a:pPr algn="ctr"/>
            <a:r>
              <a:rPr lang="es-ES" sz="6000" dirty="0">
                <a:ln w="0"/>
                <a:effectLst>
                  <a:outerShdw blurRad="50800" dist="38100" dir="5400000" algn="t" rotWithShape="0">
                    <a:prstClr val="black">
                      <a:alpha val="40000"/>
                    </a:prstClr>
                  </a:outerShdw>
                  <a:reflection blurRad="6350" stA="60000" endA="900" endPos="58000" dir="5400000" sy="-100000" algn="bl" rotWithShape="0"/>
                </a:effectLst>
              </a:rPr>
              <a:t>POR SU VALIOSA</a:t>
            </a:r>
          </a:p>
        </p:txBody>
      </p:sp>
      <p:sp>
        <p:nvSpPr>
          <p:cNvPr id="6" name="Rectángulo 5">
            <a:extLst>
              <a:ext uri="{FF2B5EF4-FFF2-40B4-BE49-F238E27FC236}">
                <a16:creationId xmlns:a16="http://schemas.microsoft.com/office/drawing/2014/main" id="{2BED7FEB-DE32-4376-983B-988223EC815F}"/>
              </a:ext>
            </a:extLst>
          </p:cNvPr>
          <p:cNvSpPr/>
          <p:nvPr/>
        </p:nvSpPr>
        <p:spPr>
          <a:xfrm>
            <a:off x="4046827" y="4282491"/>
            <a:ext cx="3759683" cy="1015663"/>
          </a:xfrm>
          <a:prstGeom prst="rect">
            <a:avLst/>
          </a:prstGeom>
          <a:noFill/>
        </p:spPr>
        <p:txBody>
          <a:bodyPr wrap="none" lIns="91440" tIns="45720" rIns="91440" bIns="45720">
            <a:spAutoFit/>
          </a:bodyPr>
          <a:lstStyle/>
          <a:p>
            <a:pPr algn="ctr"/>
            <a:r>
              <a:rPr lang="es-ES" sz="6000" dirty="0">
                <a:ln w="0"/>
                <a:effectLst>
                  <a:outerShdw blurRad="50800" dist="38100" dir="5400000" algn="t" rotWithShape="0">
                    <a:prstClr val="black">
                      <a:alpha val="40000"/>
                    </a:prstClr>
                  </a:outerShdw>
                  <a:reflection blurRad="6350" stA="60000" endA="900" endPos="58000" dir="5400000" sy="-100000" algn="bl" rotWithShape="0"/>
                </a:effectLst>
              </a:rPr>
              <a:t>ATENCIÓN</a:t>
            </a:r>
          </a:p>
        </p:txBody>
      </p:sp>
    </p:spTree>
    <p:extLst>
      <p:ext uri="{BB962C8B-B14F-4D97-AF65-F5344CB8AC3E}">
        <p14:creationId xmlns:p14="http://schemas.microsoft.com/office/powerpoint/2010/main" val="159621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DB38F4-17DA-479D-80ED-2CC4FF74CF5A}"/>
              </a:ext>
            </a:extLst>
          </p:cNvPr>
          <p:cNvSpPr txBox="1"/>
          <p:nvPr/>
        </p:nvSpPr>
        <p:spPr>
          <a:xfrm>
            <a:off x="332519" y="275880"/>
            <a:ext cx="9545782"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C"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PRODUCCIÓN DE CRUDO</a:t>
            </a:r>
            <a:r>
              <a:rPr kumimoji="0" lang="es-EC" sz="2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s-EC"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EMPRESAS NACIONALES Y PRIVADAS</a:t>
            </a:r>
          </a:p>
        </p:txBody>
      </p:sp>
      <p:pic>
        <p:nvPicPr>
          <p:cNvPr id="4" name="Imagen 3">
            <a:extLst>
              <a:ext uri="{FF2B5EF4-FFF2-40B4-BE49-F238E27FC236}">
                <a16:creationId xmlns:a16="http://schemas.microsoft.com/office/drawing/2014/main" id="{AFFA2FE0-F882-43B8-AF40-4969B146EC28}"/>
              </a:ext>
            </a:extLst>
          </p:cNvPr>
          <p:cNvPicPr>
            <a:picLocks noChangeAspect="1"/>
          </p:cNvPicPr>
          <p:nvPr/>
        </p:nvPicPr>
        <p:blipFill>
          <a:blip r:embed="rId2"/>
          <a:stretch>
            <a:fillRect/>
          </a:stretch>
        </p:blipFill>
        <p:spPr>
          <a:xfrm>
            <a:off x="10252950" y="5897886"/>
            <a:ext cx="1939050" cy="980985"/>
          </a:xfrm>
          <a:prstGeom prst="rect">
            <a:avLst/>
          </a:prstGeom>
        </p:spPr>
      </p:pic>
      <p:graphicFrame>
        <p:nvGraphicFramePr>
          <p:cNvPr id="7" name="Gráfico 6"/>
          <p:cNvGraphicFramePr/>
          <p:nvPr>
            <p:extLst>
              <p:ext uri="{D42A27DB-BD31-4B8C-83A1-F6EECF244321}">
                <p14:modId xmlns:p14="http://schemas.microsoft.com/office/powerpoint/2010/main" val="1494904881"/>
              </p:ext>
            </p:extLst>
          </p:nvPr>
        </p:nvGraphicFramePr>
        <p:xfrm>
          <a:off x="7276049" y="2465338"/>
          <a:ext cx="2796999" cy="2106661"/>
        </p:xfrm>
        <a:graphic>
          <a:graphicData uri="http://schemas.openxmlformats.org/drawingml/2006/chart">
            <c:chart xmlns:c="http://schemas.openxmlformats.org/drawingml/2006/chart" xmlns:r="http://schemas.openxmlformats.org/officeDocument/2006/relationships" r:id="rId3"/>
          </a:graphicData>
        </a:graphic>
      </p:graphicFrame>
      <p:pic>
        <p:nvPicPr>
          <p:cNvPr id="8" name="Imagen 7"/>
          <p:cNvPicPr>
            <a:picLocks noChangeAspect="1"/>
          </p:cNvPicPr>
          <p:nvPr/>
        </p:nvPicPr>
        <p:blipFill>
          <a:blip r:embed="rId4"/>
          <a:stretch>
            <a:fillRect/>
          </a:stretch>
        </p:blipFill>
        <p:spPr>
          <a:xfrm>
            <a:off x="1367013" y="940711"/>
            <a:ext cx="5696648" cy="2799865"/>
          </a:xfrm>
          <a:prstGeom prst="rect">
            <a:avLst/>
          </a:prstGeom>
        </p:spPr>
      </p:pic>
      <p:pic>
        <p:nvPicPr>
          <p:cNvPr id="10" name="Imagen 9"/>
          <p:cNvPicPr>
            <a:picLocks noChangeAspect="1"/>
          </p:cNvPicPr>
          <p:nvPr/>
        </p:nvPicPr>
        <p:blipFill>
          <a:blip r:embed="rId5"/>
          <a:stretch>
            <a:fillRect/>
          </a:stretch>
        </p:blipFill>
        <p:spPr>
          <a:xfrm>
            <a:off x="1574834" y="4105362"/>
            <a:ext cx="5456341" cy="2556194"/>
          </a:xfrm>
          <a:prstGeom prst="rect">
            <a:avLst/>
          </a:prstGeom>
        </p:spPr>
      </p:pic>
    </p:spTree>
    <p:extLst>
      <p:ext uri="{BB962C8B-B14F-4D97-AF65-F5344CB8AC3E}">
        <p14:creationId xmlns:p14="http://schemas.microsoft.com/office/powerpoint/2010/main" val="399581879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B1C6977-4EE0-4DDB-9C72-AA5387E91BBB}"/>
              </a:ext>
            </a:extLst>
          </p:cNvPr>
          <p:cNvSpPr txBox="1"/>
          <p:nvPr/>
        </p:nvSpPr>
        <p:spPr>
          <a:xfrm>
            <a:off x="896645" y="372862"/>
            <a:ext cx="8309499" cy="1015663"/>
          </a:xfrm>
          <a:prstGeom prst="rect">
            <a:avLst/>
          </a:prstGeom>
          <a:noFill/>
        </p:spPr>
        <p:txBody>
          <a:bodyPr wrap="square" rtlCol="0">
            <a:spAutoFit/>
          </a:bodyPr>
          <a:lstStyle/>
          <a:p>
            <a:pPr algn="just"/>
            <a:r>
              <a:rPr lang="es-EC" sz="2000" b="1" dirty="0">
                <a:latin typeface="Times New Roman" panose="02020603050405020304" pitchFamily="18" charset="0"/>
                <a:cs typeface="Times New Roman" panose="02020603050405020304" pitchFamily="18" charset="0"/>
              </a:rPr>
              <a:t>PRODUCCIÓN NACIONAL DE CRUDO Y PARTICIPACIÓN DE LA EMPRESA PÚBLICA PETROAMAZONAS EP Y COMPAÑÍAS PRIVADAS</a:t>
            </a:r>
          </a:p>
        </p:txBody>
      </p:sp>
      <p:pic>
        <p:nvPicPr>
          <p:cNvPr id="3" name="Imagen 2">
            <a:extLst>
              <a:ext uri="{FF2B5EF4-FFF2-40B4-BE49-F238E27FC236}">
                <a16:creationId xmlns:a16="http://schemas.microsoft.com/office/drawing/2014/main" id="{2D0C684D-8DCD-439F-8623-E08CF8B56610}"/>
              </a:ext>
            </a:extLst>
          </p:cNvPr>
          <p:cNvPicPr>
            <a:picLocks noChangeAspect="1"/>
          </p:cNvPicPr>
          <p:nvPr/>
        </p:nvPicPr>
        <p:blipFill>
          <a:blip r:embed="rId2"/>
          <a:stretch>
            <a:fillRect/>
          </a:stretch>
        </p:blipFill>
        <p:spPr>
          <a:xfrm>
            <a:off x="768335" y="1455473"/>
            <a:ext cx="8605272" cy="4421542"/>
          </a:xfrm>
          <a:prstGeom prst="rect">
            <a:avLst/>
          </a:prstGeom>
        </p:spPr>
      </p:pic>
      <p:pic>
        <p:nvPicPr>
          <p:cNvPr id="4" name="Imagen 3">
            <a:extLst>
              <a:ext uri="{FF2B5EF4-FFF2-40B4-BE49-F238E27FC236}">
                <a16:creationId xmlns:a16="http://schemas.microsoft.com/office/drawing/2014/main" id="{77D1D48C-20E8-4D65-8717-DA2CF881ED90}"/>
              </a:ext>
            </a:extLst>
          </p:cNvPr>
          <p:cNvPicPr>
            <a:picLocks noChangeAspect="1"/>
          </p:cNvPicPr>
          <p:nvPr/>
        </p:nvPicPr>
        <p:blipFill>
          <a:blip r:embed="rId3"/>
          <a:stretch>
            <a:fillRect/>
          </a:stretch>
        </p:blipFill>
        <p:spPr>
          <a:xfrm>
            <a:off x="6950338" y="5877015"/>
            <a:ext cx="1939050" cy="980985"/>
          </a:xfrm>
          <a:prstGeom prst="rect">
            <a:avLst/>
          </a:prstGeom>
        </p:spPr>
      </p:pic>
    </p:spTree>
    <p:extLst>
      <p:ext uri="{BB962C8B-B14F-4D97-AF65-F5344CB8AC3E}">
        <p14:creationId xmlns:p14="http://schemas.microsoft.com/office/powerpoint/2010/main" val="160058486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9559636" y="5526861"/>
            <a:ext cx="2632364" cy="1331139"/>
          </a:xfrm>
          <a:prstGeom prst="rect">
            <a:avLst/>
          </a:prstGeom>
        </p:spPr>
      </p:pic>
      <p:sp>
        <p:nvSpPr>
          <p:cNvPr id="4" name="CuadroTexto 3"/>
          <p:cNvSpPr txBox="1"/>
          <p:nvPr/>
        </p:nvSpPr>
        <p:spPr>
          <a:xfrm>
            <a:off x="3304309" y="193964"/>
            <a:ext cx="3754582" cy="461665"/>
          </a:xfrm>
          <a:prstGeom prst="rect">
            <a:avLst/>
          </a:prstGeom>
          <a:noFill/>
        </p:spPr>
        <p:txBody>
          <a:bodyPr wrap="square" rtlCol="0">
            <a:spAutoFit/>
          </a:bodyPr>
          <a:lstStyle/>
          <a:p>
            <a:pPr algn="ctr"/>
            <a:r>
              <a:rPr lang="es-EC" sz="2400" b="1" dirty="0">
                <a:latin typeface="Times New Roman" panose="02020603050405020304" pitchFamily="18" charset="0"/>
                <a:cs typeface="Times New Roman" panose="02020603050405020304" pitchFamily="18" charset="0"/>
              </a:rPr>
              <a:t>PETROAMAZONAS EP</a:t>
            </a:r>
          </a:p>
        </p:txBody>
      </p:sp>
      <p:graphicFrame>
        <p:nvGraphicFramePr>
          <p:cNvPr id="5" name="Diagrama 4"/>
          <p:cNvGraphicFramePr/>
          <p:nvPr>
            <p:extLst>
              <p:ext uri="{D42A27DB-BD31-4B8C-83A1-F6EECF244321}">
                <p14:modId xmlns:p14="http://schemas.microsoft.com/office/powerpoint/2010/main" val="1885043863"/>
              </p:ext>
            </p:extLst>
          </p:nvPr>
        </p:nvGraphicFramePr>
        <p:xfrm>
          <a:off x="494145" y="773763"/>
          <a:ext cx="906549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676353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04309" y="193964"/>
            <a:ext cx="3754582" cy="830997"/>
          </a:xfrm>
          <a:prstGeom prst="rect">
            <a:avLst/>
          </a:prstGeom>
          <a:noFill/>
        </p:spPr>
        <p:txBody>
          <a:bodyPr wrap="square" rtlCol="0">
            <a:spAutoFit/>
          </a:bodyPr>
          <a:lstStyle/>
          <a:p>
            <a:pPr algn="ctr"/>
            <a:r>
              <a:rPr lang="es-EC" sz="2400" b="1" dirty="0">
                <a:latin typeface="Times New Roman" panose="02020603050405020304" pitchFamily="18" charset="0"/>
                <a:cs typeface="Times New Roman" panose="02020603050405020304" pitchFamily="18" charset="0"/>
              </a:rPr>
              <a:t>POLITICA DE CALIDAD</a:t>
            </a:r>
          </a:p>
          <a:p>
            <a:pPr algn="ctr"/>
            <a:r>
              <a:rPr lang="es-EC" sz="2400" b="1" dirty="0">
                <a:latin typeface="Times New Roman" panose="02020603050405020304" pitchFamily="18" charset="0"/>
                <a:cs typeface="Times New Roman" panose="02020603050405020304" pitchFamily="18" charset="0"/>
              </a:rPr>
              <a:t>PETROAMAZONAS EP</a:t>
            </a:r>
          </a:p>
        </p:txBody>
      </p:sp>
      <p:sp>
        <p:nvSpPr>
          <p:cNvPr id="3" name="CuadroTexto 2"/>
          <p:cNvSpPr txBox="1"/>
          <p:nvPr/>
        </p:nvSpPr>
        <p:spPr>
          <a:xfrm>
            <a:off x="1274618" y="1676400"/>
            <a:ext cx="8243455" cy="3693319"/>
          </a:xfrm>
          <a:prstGeom prst="rect">
            <a:avLst/>
          </a:prstGeom>
          <a:noFill/>
        </p:spPr>
        <p:txBody>
          <a:bodyPr wrap="square" rtlCol="0">
            <a:spAutoFit/>
          </a:bodyPr>
          <a:lstStyle/>
          <a:p>
            <a:pPr algn="just"/>
            <a:r>
              <a:rPr lang="es-EC" i="1" dirty="0">
                <a:latin typeface="Times New Roman" panose="02020603050405020304" pitchFamily="18" charset="0"/>
                <a:cs typeface="Times New Roman" panose="02020603050405020304" pitchFamily="18" charset="0"/>
              </a:rPr>
              <a:t>“PETROAMAZONAS EP dedicada a la Exploración y Explotación de Hidrocarburos, ha definido los siguientes lineamientos que rigen el Sistema de Gestión de Calidad de los procesos de ingeniería, construcción y mantenimiento de plantas de procesos para generación, facilidades de procesos, facilidades de pozos, líneas de transporte y sistemas de bombeo, mantenimiento aeronáutico; y, sus procesos relacionados:</a:t>
            </a:r>
            <a:br>
              <a:rPr lang="es-EC" dirty="0">
                <a:latin typeface="Times New Roman" panose="02020603050405020304" pitchFamily="18" charset="0"/>
                <a:cs typeface="Times New Roman" panose="02020603050405020304" pitchFamily="18" charset="0"/>
              </a:rPr>
            </a:br>
            <a:r>
              <a:rPr lang="es-EC" i="1" dirty="0">
                <a:latin typeface="Times New Roman" panose="02020603050405020304" pitchFamily="18" charset="0"/>
                <a:cs typeface="Times New Roman" panose="02020603050405020304" pitchFamily="18" charset="0"/>
              </a:rPr>
              <a:t> </a:t>
            </a:r>
            <a:br>
              <a:rPr lang="es-EC" dirty="0">
                <a:latin typeface="Times New Roman" panose="02020603050405020304" pitchFamily="18" charset="0"/>
                <a:cs typeface="Times New Roman" panose="02020603050405020304" pitchFamily="18" charset="0"/>
              </a:rPr>
            </a:br>
            <a:r>
              <a:rPr lang="es-EC" i="1" dirty="0">
                <a:latin typeface="Times New Roman" panose="02020603050405020304" pitchFamily="18" charset="0"/>
                <a:cs typeface="Times New Roman" panose="02020603050405020304" pitchFamily="18" charset="0"/>
              </a:rPr>
              <a:t>–        Brindar un servicio eficiente y oportuno, buscando satisfacer los requisitos del cliente, y las necesidades y expectativas de las partes interesadas.</a:t>
            </a:r>
          </a:p>
          <a:p>
            <a:pPr algn="just"/>
            <a:endParaRPr lang="es-EC" dirty="0">
              <a:latin typeface="Times New Roman" panose="02020603050405020304" pitchFamily="18" charset="0"/>
              <a:cs typeface="Times New Roman" panose="02020603050405020304" pitchFamily="18" charset="0"/>
            </a:endParaRPr>
          </a:p>
          <a:p>
            <a:r>
              <a:rPr lang="es-EC" i="1" dirty="0">
                <a:latin typeface="Times New Roman" panose="02020603050405020304" pitchFamily="18" charset="0"/>
                <a:cs typeface="Times New Roman" panose="02020603050405020304" pitchFamily="18" charset="0"/>
              </a:rPr>
              <a:t>–        Cumplir los estándares de la organización en lo referente a: calidad, ambiente, seguridad industrial, salud ocupacional; y, los requisitos legales y reglamentarios que apliquen.</a:t>
            </a:r>
            <a:endParaRPr lang="es-EC" dirty="0">
              <a:latin typeface="Times New Roman" panose="02020603050405020304" pitchFamily="18" charset="0"/>
              <a:cs typeface="Times New Roman" panose="02020603050405020304" pitchFamily="18" charset="0"/>
            </a:endParaRPr>
          </a:p>
          <a:p>
            <a:endParaRPr lang="es-EC"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3865418" y="5092720"/>
            <a:ext cx="2632364" cy="1331139"/>
          </a:xfrm>
          <a:prstGeom prst="rect">
            <a:avLst/>
          </a:prstGeom>
        </p:spPr>
      </p:pic>
    </p:spTree>
    <p:extLst>
      <p:ext uri="{BB962C8B-B14F-4D97-AF65-F5344CB8AC3E}">
        <p14:creationId xmlns:p14="http://schemas.microsoft.com/office/powerpoint/2010/main" val="76866315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0339" y="472352"/>
            <a:ext cx="5240771" cy="6385648"/>
          </a:xfrm>
          <a:prstGeom prst="rect">
            <a:avLst/>
          </a:prstGeom>
        </p:spPr>
      </p:pic>
      <p:pic>
        <p:nvPicPr>
          <p:cNvPr id="4" name="Imagen 3"/>
          <p:cNvPicPr>
            <a:picLocks noChangeAspect="1"/>
          </p:cNvPicPr>
          <p:nvPr/>
        </p:nvPicPr>
        <p:blipFill>
          <a:blip r:embed="rId3"/>
          <a:stretch>
            <a:fillRect/>
          </a:stretch>
        </p:blipFill>
        <p:spPr>
          <a:xfrm>
            <a:off x="5274965" y="1505728"/>
            <a:ext cx="6127326" cy="4628333"/>
          </a:xfrm>
          <a:prstGeom prst="rect">
            <a:avLst/>
          </a:prstGeom>
        </p:spPr>
      </p:pic>
      <p:sp>
        <p:nvSpPr>
          <p:cNvPr id="5" name="CuadroTexto 4"/>
          <p:cNvSpPr txBox="1"/>
          <p:nvPr/>
        </p:nvSpPr>
        <p:spPr>
          <a:xfrm>
            <a:off x="277086" y="138545"/>
            <a:ext cx="9213273" cy="461665"/>
          </a:xfrm>
          <a:prstGeom prst="rect">
            <a:avLst/>
          </a:prstGeom>
          <a:noFill/>
        </p:spPr>
        <p:txBody>
          <a:bodyPr wrap="square" rtlCol="0">
            <a:spAutoFit/>
          </a:bodyPr>
          <a:lstStyle/>
          <a:p>
            <a:pPr algn="ctr"/>
            <a:r>
              <a:rPr lang="es-EC" sz="2400" b="1" dirty="0">
                <a:latin typeface="Times New Roman" panose="02020603050405020304" pitchFamily="18" charset="0"/>
                <a:cs typeface="Times New Roman" panose="02020603050405020304" pitchFamily="18" charset="0"/>
              </a:rPr>
              <a:t>PROCEDIMIENTO PARA CALIFICACIÓN DE PROVEEDORES</a:t>
            </a:r>
          </a:p>
        </p:txBody>
      </p:sp>
    </p:spTree>
    <p:extLst>
      <p:ext uri="{BB962C8B-B14F-4D97-AF65-F5344CB8AC3E}">
        <p14:creationId xmlns:p14="http://schemas.microsoft.com/office/powerpoint/2010/main" val="3478230163"/>
      </p:ext>
    </p:extLst>
  </p:cSld>
  <p:clrMapOvr>
    <a:masterClrMapping/>
  </p:clrMapOvr>
  <p:transition spd="slow">
    <p:push dir="u"/>
  </p:transition>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FENSA ! [Modo de compatibilidad]" id="{6F0646F8-6AEA-4789-AEDA-933473312B02}" vid="{1E5A6598-1C5F-4069-BBC1-1230C1DFA120}"/>
    </a:ext>
  </a:extLst>
</a:theme>
</file>

<file path=ppt/theme/theme2.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Defensa Vicky y Jose</Template>
  <TotalTime>3973</TotalTime>
  <Words>4518</Words>
  <Application>Microsoft Office PowerPoint</Application>
  <PresentationFormat>Panorámica</PresentationFormat>
  <Paragraphs>483</Paragraphs>
  <Slides>47</Slides>
  <Notes>0</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2</vt:i4>
      </vt:variant>
      <vt:variant>
        <vt:lpstr>Títulos de diapositiva</vt:lpstr>
      </vt:variant>
      <vt:variant>
        <vt:i4>47</vt:i4>
      </vt:variant>
    </vt:vector>
  </HeadingPairs>
  <TitlesOfParts>
    <vt:vector size="58" baseType="lpstr">
      <vt:lpstr>Arial</vt:lpstr>
      <vt:lpstr>Calibri</vt:lpstr>
      <vt:lpstr>Century Gothic</vt:lpstr>
      <vt:lpstr>Symbol</vt:lpstr>
      <vt:lpstr>Times New Roman</vt:lpstr>
      <vt:lpstr>Trebuchet MS</vt:lpstr>
      <vt:lpstr>Wingdings 3</vt:lpstr>
      <vt:lpstr>Tema1</vt:lpstr>
      <vt:lpstr>Faceta</vt:lpstr>
      <vt:lpstr>CorelDRAW</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OBJETIVOS</vt:lpstr>
      <vt:lpstr>DETERMINACIÓN DE VARIABLES</vt:lpstr>
      <vt:lpstr>HIPÓTESIS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INSTRUMENTOS DE RECOLECCIÓN DE LA  INFORMACIÓN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CONCLUSIONES</vt:lpstr>
      <vt:lpstr> 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 Ignacio Montero Gaona</dc:creator>
  <cp:lastModifiedBy>Victoria Cevallos</cp:lastModifiedBy>
  <cp:revision>175</cp:revision>
  <dcterms:created xsi:type="dcterms:W3CDTF">2018-09-09T14:51:14Z</dcterms:created>
  <dcterms:modified xsi:type="dcterms:W3CDTF">2019-05-08T22:18:42Z</dcterms:modified>
</cp:coreProperties>
</file>