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261" r:id="rId24"/>
    <p:sldId id="262" r:id="rId25"/>
    <p:sldId id="263" r:id="rId26"/>
    <p:sldId id="264" r:id="rId27"/>
    <p:sldId id="266" r:id="rId28"/>
    <p:sldId id="265" r:id="rId29"/>
    <p:sldId id="268" r:id="rId30"/>
    <p:sldId id="267" r:id="rId31"/>
    <p:sldId id="269" r:id="rId32"/>
    <p:sldId id="271" r:id="rId33"/>
    <p:sldId id="270" r:id="rId34"/>
    <p:sldId id="272" r:id="rId35"/>
    <p:sldId id="273" r:id="rId36"/>
    <p:sldId id="274" r:id="rId37"/>
    <p:sldId id="276" r:id="rId38"/>
    <p:sldId id="277" r:id="rId39"/>
    <p:sldId id="278" r:id="rId40"/>
    <p:sldId id="279" r:id="rId41"/>
    <p:sldId id="280" r:id="rId42"/>
  </p:sldIdLst>
  <p:sldSz cx="9753600" cy="7315200"/>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
      <p:font typeface="Montserrat" panose="02000505000000020004" pitchFamily="2"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957"/>
    <a:srgbClr val="00713D"/>
    <a:srgbClr val="00753F"/>
    <a:srgbClr val="FBEB25"/>
    <a:srgbClr val="B1A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22" autoAdjust="0"/>
  </p:normalViewPr>
  <p:slideViewPr>
    <p:cSldViewPr>
      <p:cViewPr varScale="1">
        <p:scale>
          <a:sx n="66" d="100"/>
          <a:sy n="66" d="100"/>
        </p:scale>
        <p:origin x="14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37FE7-C367-4A41-ABDF-A54E1714BCBF}" type="doc">
      <dgm:prSet loTypeId="urn:microsoft.com/office/officeart/2005/8/layout/gear1" loCatId="cycle" qsTypeId="urn:microsoft.com/office/officeart/2005/8/quickstyle/simple1" qsCatId="simple" csTypeId="urn:microsoft.com/office/officeart/2005/8/colors/colorful3" csCatId="colorful" phldr="1"/>
      <dgm:spPr/>
    </dgm:pt>
    <dgm:pt modelId="{573CB1BA-CD40-4307-B909-7F9BA20D6026}">
      <dgm:prSet phldrT="[Texto]"/>
      <dgm:spPr/>
      <dgm:t>
        <a:bodyPr/>
        <a:lstStyle/>
        <a:p>
          <a:r>
            <a:rPr lang="es-EC" dirty="0" smtClean="0"/>
            <a:t>Aparición en los años 50 y 60 con la revolución industrial</a:t>
          </a:r>
          <a:endParaRPr lang="es-EC" dirty="0"/>
        </a:p>
      </dgm:t>
    </dgm:pt>
    <dgm:pt modelId="{39DBFE61-1C0A-4969-86DA-1A952A7800D1}" type="parTrans" cxnId="{22B19A6A-EBFD-499C-8FAB-18E852F2E6E2}">
      <dgm:prSet/>
      <dgm:spPr/>
      <dgm:t>
        <a:bodyPr/>
        <a:lstStyle/>
        <a:p>
          <a:endParaRPr lang="es-EC"/>
        </a:p>
      </dgm:t>
    </dgm:pt>
    <dgm:pt modelId="{4D148041-077F-4844-9B4A-A6BA900C97CD}" type="sibTrans" cxnId="{22B19A6A-EBFD-499C-8FAB-18E852F2E6E2}">
      <dgm:prSet/>
      <dgm:spPr/>
      <dgm:t>
        <a:bodyPr/>
        <a:lstStyle/>
        <a:p>
          <a:endParaRPr lang="es-EC"/>
        </a:p>
      </dgm:t>
    </dgm:pt>
    <dgm:pt modelId="{0692C484-0C4E-47F5-B7B4-6EE2E4FA671E}">
      <dgm:prSet phldrT="[Texto]"/>
      <dgm:spPr/>
      <dgm:t>
        <a:bodyPr/>
        <a:lstStyle/>
        <a:p>
          <a:r>
            <a:rPr lang="es-EC" dirty="0" smtClean="0"/>
            <a:t>Base de la economía del Ecuador</a:t>
          </a:r>
          <a:endParaRPr lang="es-EC" dirty="0"/>
        </a:p>
      </dgm:t>
    </dgm:pt>
    <dgm:pt modelId="{5093721F-C390-4145-A1A6-3D80E7CD76EC}" type="parTrans" cxnId="{D26CD041-B741-4CE6-9FB0-FDC842398896}">
      <dgm:prSet/>
      <dgm:spPr/>
      <dgm:t>
        <a:bodyPr/>
        <a:lstStyle/>
        <a:p>
          <a:endParaRPr lang="es-EC"/>
        </a:p>
      </dgm:t>
    </dgm:pt>
    <dgm:pt modelId="{1C9FCB83-FFA9-4585-85D1-E28092CDD3E8}" type="sibTrans" cxnId="{D26CD041-B741-4CE6-9FB0-FDC842398896}">
      <dgm:prSet/>
      <dgm:spPr/>
      <dgm:t>
        <a:bodyPr/>
        <a:lstStyle/>
        <a:p>
          <a:endParaRPr lang="es-EC"/>
        </a:p>
      </dgm:t>
    </dgm:pt>
    <dgm:pt modelId="{7DA1D37B-76CA-401A-B5F0-618CA8C7A6CB}">
      <dgm:prSet phldrT="[Texto]"/>
      <dgm:spPr/>
      <dgm:t>
        <a:bodyPr/>
        <a:lstStyle/>
        <a:p>
          <a:r>
            <a:rPr lang="es-EC" dirty="0" smtClean="0"/>
            <a:t>PYMES “pequeñas y medianas empresas” representan el 95% de unidades productivas, y 60% de empleo.</a:t>
          </a:r>
          <a:endParaRPr lang="es-EC" dirty="0"/>
        </a:p>
      </dgm:t>
    </dgm:pt>
    <dgm:pt modelId="{82AE92F3-EEBF-43BD-99DB-E1F68D9DEA3F}" type="sibTrans" cxnId="{6F827541-0774-492F-AAF6-46628169FFFD}">
      <dgm:prSet/>
      <dgm:spPr/>
      <dgm:t>
        <a:bodyPr/>
        <a:lstStyle/>
        <a:p>
          <a:endParaRPr lang="es-EC"/>
        </a:p>
      </dgm:t>
    </dgm:pt>
    <dgm:pt modelId="{7165F5DA-C80D-41BD-B3A1-974A07D2C397}" type="parTrans" cxnId="{6F827541-0774-492F-AAF6-46628169FFFD}">
      <dgm:prSet/>
      <dgm:spPr/>
      <dgm:t>
        <a:bodyPr/>
        <a:lstStyle/>
        <a:p>
          <a:endParaRPr lang="es-EC"/>
        </a:p>
      </dgm:t>
    </dgm:pt>
    <dgm:pt modelId="{837A3A0B-097D-497C-B079-2AE6531BB4D8}" type="pres">
      <dgm:prSet presAssocID="{9F237FE7-C367-4A41-ABDF-A54E1714BCBF}" presName="composite" presStyleCnt="0">
        <dgm:presLayoutVars>
          <dgm:chMax val="3"/>
          <dgm:animLvl val="lvl"/>
          <dgm:resizeHandles val="exact"/>
        </dgm:presLayoutVars>
      </dgm:prSet>
      <dgm:spPr/>
    </dgm:pt>
    <dgm:pt modelId="{939BC62F-8344-444E-9C66-7A3DC0760FFE}" type="pres">
      <dgm:prSet presAssocID="{7DA1D37B-76CA-401A-B5F0-618CA8C7A6CB}" presName="gear1" presStyleLbl="node1" presStyleIdx="0" presStyleCnt="3">
        <dgm:presLayoutVars>
          <dgm:chMax val="1"/>
          <dgm:bulletEnabled val="1"/>
        </dgm:presLayoutVars>
      </dgm:prSet>
      <dgm:spPr/>
      <dgm:t>
        <a:bodyPr/>
        <a:lstStyle/>
        <a:p>
          <a:endParaRPr lang="es-EC"/>
        </a:p>
      </dgm:t>
    </dgm:pt>
    <dgm:pt modelId="{341A2274-1EFB-473D-B5A1-74B16551D3F9}" type="pres">
      <dgm:prSet presAssocID="{7DA1D37B-76CA-401A-B5F0-618CA8C7A6CB}" presName="gear1srcNode" presStyleLbl="node1" presStyleIdx="0" presStyleCnt="3"/>
      <dgm:spPr/>
      <dgm:t>
        <a:bodyPr/>
        <a:lstStyle/>
        <a:p>
          <a:endParaRPr lang="es-EC"/>
        </a:p>
      </dgm:t>
    </dgm:pt>
    <dgm:pt modelId="{554BC139-C5AD-4100-990D-E405B9C6434B}" type="pres">
      <dgm:prSet presAssocID="{7DA1D37B-76CA-401A-B5F0-618CA8C7A6CB}" presName="gear1dstNode" presStyleLbl="node1" presStyleIdx="0" presStyleCnt="3"/>
      <dgm:spPr/>
      <dgm:t>
        <a:bodyPr/>
        <a:lstStyle/>
        <a:p>
          <a:endParaRPr lang="es-EC"/>
        </a:p>
      </dgm:t>
    </dgm:pt>
    <dgm:pt modelId="{36C2DF6C-3FA0-46EE-B55F-CA235EE90437}" type="pres">
      <dgm:prSet presAssocID="{573CB1BA-CD40-4307-B909-7F9BA20D6026}" presName="gear2" presStyleLbl="node1" presStyleIdx="1" presStyleCnt="3">
        <dgm:presLayoutVars>
          <dgm:chMax val="1"/>
          <dgm:bulletEnabled val="1"/>
        </dgm:presLayoutVars>
      </dgm:prSet>
      <dgm:spPr/>
      <dgm:t>
        <a:bodyPr/>
        <a:lstStyle/>
        <a:p>
          <a:endParaRPr lang="es-EC"/>
        </a:p>
      </dgm:t>
    </dgm:pt>
    <dgm:pt modelId="{BF758D15-0795-41B2-8B4B-0CA78BEB5D3F}" type="pres">
      <dgm:prSet presAssocID="{573CB1BA-CD40-4307-B909-7F9BA20D6026}" presName="gear2srcNode" presStyleLbl="node1" presStyleIdx="1" presStyleCnt="3"/>
      <dgm:spPr/>
      <dgm:t>
        <a:bodyPr/>
        <a:lstStyle/>
        <a:p>
          <a:endParaRPr lang="es-EC"/>
        </a:p>
      </dgm:t>
    </dgm:pt>
    <dgm:pt modelId="{BAB71FA2-66BE-42E6-A45F-28798CDDC198}" type="pres">
      <dgm:prSet presAssocID="{573CB1BA-CD40-4307-B909-7F9BA20D6026}" presName="gear2dstNode" presStyleLbl="node1" presStyleIdx="1" presStyleCnt="3"/>
      <dgm:spPr/>
      <dgm:t>
        <a:bodyPr/>
        <a:lstStyle/>
        <a:p>
          <a:endParaRPr lang="es-EC"/>
        </a:p>
      </dgm:t>
    </dgm:pt>
    <dgm:pt modelId="{A7AF8D46-8CD2-47E3-AC5D-00354056D49F}" type="pres">
      <dgm:prSet presAssocID="{0692C484-0C4E-47F5-B7B4-6EE2E4FA671E}" presName="gear3" presStyleLbl="node1" presStyleIdx="2" presStyleCnt="3"/>
      <dgm:spPr/>
      <dgm:t>
        <a:bodyPr/>
        <a:lstStyle/>
        <a:p>
          <a:endParaRPr lang="es-EC"/>
        </a:p>
      </dgm:t>
    </dgm:pt>
    <dgm:pt modelId="{A5FAE476-2E72-4084-AD6A-75E3A6CAF13E}" type="pres">
      <dgm:prSet presAssocID="{0692C484-0C4E-47F5-B7B4-6EE2E4FA671E}" presName="gear3tx" presStyleLbl="node1" presStyleIdx="2" presStyleCnt="3">
        <dgm:presLayoutVars>
          <dgm:chMax val="1"/>
          <dgm:bulletEnabled val="1"/>
        </dgm:presLayoutVars>
      </dgm:prSet>
      <dgm:spPr/>
      <dgm:t>
        <a:bodyPr/>
        <a:lstStyle/>
        <a:p>
          <a:endParaRPr lang="es-EC"/>
        </a:p>
      </dgm:t>
    </dgm:pt>
    <dgm:pt modelId="{722EA9C2-8EE3-48CA-946C-2BCCD1971E08}" type="pres">
      <dgm:prSet presAssocID="{0692C484-0C4E-47F5-B7B4-6EE2E4FA671E}" presName="gear3srcNode" presStyleLbl="node1" presStyleIdx="2" presStyleCnt="3"/>
      <dgm:spPr/>
      <dgm:t>
        <a:bodyPr/>
        <a:lstStyle/>
        <a:p>
          <a:endParaRPr lang="es-EC"/>
        </a:p>
      </dgm:t>
    </dgm:pt>
    <dgm:pt modelId="{FB5D39CD-81A0-4764-B51B-2F17CE6CC59C}" type="pres">
      <dgm:prSet presAssocID="{0692C484-0C4E-47F5-B7B4-6EE2E4FA671E}" presName="gear3dstNode" presStyleLbl="node1" presStyleIdx="2" presStyleCnt="3"/>
      <dgm:spPr/>
      <dgm:t>
        <a:bodyPr/>
        <a:lstStyle/>
        <a:p>
          <a:endParaRPr lang="es-EC"/>
        </a:p>
      </dgm:t>
    </dgm:pt>
    <dgm:pt modelId="{76774F43-BCE4-4E30-8217-BBA16C955A1D}" type="pres">
      <dgm:prSet presAssocID="{82AE92F3-EEBF-43BD-99DB-E1F68D9DEA3F}" presName="connector1" presStyleLbl="sibTrans2D1" presStyleIdx="0" presStyleCnt="3"/>
      <dgm:spPr/>
      <dgm:t>
        <a:bodyPr/>
        <a:lstStyle/>
        <a:p>
          <a:endParaRPr lang="es-EC"/>
        </a:p>
      </dgm:t>
    </dgm:pt>
    <dgm:pt modelId="{D31C08EA-0643-4FDE-A66C-452D47C71234}" type="pres">
      <dgm:prSet presAssocID="{4D148041-077F-4844-9B4A-A6BA900C97CD}" presName="connector2" presStyleLbl="sibTrans2D1" presStyleIdx="1" presStyleCnt="3"/>
      <dgm:spPr/>
      <dgm:t>
        <a:bodyPr/>
        <a:lstStyle/>
        <a:p>
          <a:endParaRPr lang="es-EC"/>
        </a:p>
      </dgm:t>
    </dgm:pt>
    <dgm:pt modelId="{01FF2A44-AEDB-4A03-A984-CE8B00C15B64}" type="pres">
      <dgm:prSet presAssocID="{1C9FCB83-FFA9-4585-85D1-E28092CDD3E8}" presName="connector3" presStyleLbl="sibTrans2D1" presStyleIdx="2" presStyleCnt="3"/>
      <dgm:spPr/>
      <dgm:t>
        <a:bodyPr/>
        <a:lstStyle/>
        <a:p>
          <a:endParaRPr lang="es-EC"/>
        </a:p>
      </dgm:t>
    </dgm:pt>
  </dgm:ptLst>
  <dgm:cxnLst>
    <dgm:cxn modelId="{D0D270E7-999C-4611-BDBE-9F33FCF50F11}" type="presOf" srcId="{82AE92F3-EEBF-43BD-99DB-E1F68D9DEA3F}" destId="{76774F43-BCE4-4E30-8217-BBA16C955A1D}" srcOrd="0" destOrd="0" presId="urn:microsoft.com/office/officeart/2005/8/layout/gear1"/>
    <dgm:cxn modelId="{01E53F50-63AA-4F72-9D56-510C044D9BCC}" type="presOf" srcId="{573CB1BA-CD40-4307-B909-7F9BA20D6026}" destId="{36C2DF6C-3FA0-46EE-B55F-CA235EE90437}" srcOrd="0" destOrd="0" presId="urn:microsoft.com/office/officeart/2005/8/layout/gear1"/>
    <dgm:cxn modelId="{21B098FF-78BE-4D2E-AA41-C175B8CD5BAC}" type="presOf" srcId="{0692C484-0C4E-47F5-B7B4-6EE2E4FA671E}" destId="{A5FAE476-2E72-4084-AD6A-75E3A6CAF13E}" srcOrd="1" destOrd="0" presId="urn:microsoft.com/office/officeart/2005/8/layout/gear1"/>
    <dgm:cxn modelId="{02398EA7-799E-4B10-8338-2658E143F112}" type="presOf" srcId="{0692C484-0C4E-47F5-B7B4-6EE2E4FA671E}" destId="{FB5D39CD-81A0-4764-B51B-2F17CE6CC59C}" srcOrd="3" destOrd="0" presId="urn:microsoft.com/office/officeart/2005/8/layout/gear1"/>
    <dgm:cxn modelId="{DD3F599C-4A65-47AA-83AA-FBD310FE73F9}" type="presOf" srcId="{573CB1BA-CD40-4307-B909-7F9BA20D6026}" destId="{BF758D15-0795-41B2-8B4B-0CA78BEB5D3F}" srcOrd="1" destOrd="0" presId="urn:microsoft.com/office/officeart/2005/8/layout/gear1"/>
    <dgm:cxn modelId="{A3264EF6-7123-4C50-B199-D892E9181BDC}" type="presOf" srcId="{7DA1D37B-76CA-401A-B5F0-618CA8C7A6CB}" destId="{554BC139-C5AD-4100-990D-E405B9C6434B}" srcOrd="2" destOrd="0" presId="urn:microsoft.com/office/officeart/2005/8/layout/gear1"/>
    <dgm:cxn modelId="{900FF2AC-A1AE-4C57-A65C-EBF1CD56E36A}" type="presOf" srcId="{573CB1BA-CD40-4307-B909-7F9BA20D6026}" destId="{BAB71FA2-66BE-42E6-A45F-28798CDDC198}" srcOrd="2" destOrd="0" presId="urn:microsoft.com/office/officeart/2005/8/layout/gear1"/>
    <dgm:cxn modelId="{CF9AD7EF-1491-4764-8BF0-251FA0D2FFAC}" type="presOf" srcId="{0692C484-0C4E-47F5-B7B4-6EE2E4FA671E}" destId="{A7AF8D46-8CD2-47E3-AC5D-00354056D49F}" srcOrd="0" destOrd="0" presId="urn:microsoft.com/office/officeart/2005/8/layout/gear1"/>
    <dgm:cxn modelId="{6FDABEC7-E23D-432E-B1F4-E585F1F75234}" type="presOf" srcId="{1C9FCB83-FFA9-4585-85D1-E28092CDD3E8}" destId="{01FF2A44-AEDB-4A03-A984-CE8B00C15B64}" srcOrd="0" destOrd="0" presId="urn:microsoft.com/office/officeart/2005/8/layout/gear1"/>
    <dgm:cxn modelId="{22B19A6A-EBFD-499C-8FAB-18E852F2E6E2}" srcId="{9F237FE7-C367-4A41-ABDF-A54E1714BCBF}" destId="{573CB1BA-CD40-4307-B909-7F9BA20D6026}" srcOrd="1" destOrd="0" parTransId="{39DBFE61-1C0A-4969-86DA-1A952A7800D1}" sibTransId="{4D148041-077F-4844-9B4A-A6BA900C97CD}"/>
    <dgm:cxn modelId="{5A812756-4DC6-4880-A1EE-19C58224747E}" type="presOf" srcId="{9F237FE7-C367-4A41-ABDF-A54E1714BCBF}" destId="{837A3A0B-097D-497C-B079-2AE6531BB4D8}" srcOrd="0" destOrd="0" presId="urn:microsoft.com/office/officeart/2005/8/layout/gear1"/>
    <dgm:cxn modelId="{6F827541-0774-492F-AAF6-46628169FFFD}" srcId="{9F237FE7-C367-4A41-ABDF-A54E1714BCBF}" destId="{7DA1D37B-76CA-401A-B5F0-618CA8C7A6CB}" srcOrd="0" destOrd="0" parTransId="{7165F5DA-C80D-41BD-B3A1-974A07D2C397}" sibTransId="{82AE92F3-EEBF-43BD-99DB-E1F68D9DEA3F}"/>
    <dgm:cxn modelId="{66D6643F-34F2-4096-BC75-0DC95C190C19}" type="presOf" srcId="{0692C484-0C4E-47F5-B7B4-6EE2E4FA671E}" destId="{722EA9C2-8EE3-48CA-946C-2BCCD1971E08}" srcOrd="2" destOrd="0" presId="urn:microsoft.com/office/officeart/2005/8/layout/gear1"/>
    <dgm:cxn modelId="{3F2C9769-AE76-4DFC-92DB-2051E01ED786}" type="presOf" srcId="{4D148041-077F-4844-9B4A-A6BA900C97CD}" destId="{D31C08EA-0643-4FDE-A66C-452D47C71234}" srcOrd="0" destOrd="0" presId="urn:microsoft.com/office/officeart/2005/8/layout/gear1"/>
    <dgm:cxn modelId="{D26CD041-B741-4CE6-9FB0-FDC842398896}" srcId="{9F237FE7-C367-4A41-ABDF-A54E1714BCBF}" destId="{0692C484-0C4E-47F5-B7B4-6EE2E4FA671E}" srcOrd="2" destOrd="0" parTransId="{5093721F-C390-4145-A1A6-3D80E7CD76EC}" sibTransId="{1C9FCB83-FFA9-4585-85D1-E28092CDD3E8}"/>
    <dgm:cxn modelId="{9D8BB3EA-39EE-4628-88A7-B66FBB3106D4}" type="presOf" srcId="{7DA1D37B-76CA-401A-B5F0-618CA8C7A6CB}" destId="{341A2274-1EFB-473D-B5A1-74B16551D3F9}" srcOrd="1" destOrd="0" presId="urn:microsoft.com/office/officeart/2005/8/layout/gear1"/>
    <dgm:cxn modelId="{0D40BF34-8090-47D1-8EE6-E643DD95C6A4}" type="presOf" srcId="{7DA1D37B-76CA-401A-B5F0-618CA8C7A6CB}" destId="{939BC62F-8344-444E-9C66-7A3DC0760FFE}" srcOrd="0" destOrd="0" presId="urn:microsoft.com/office/officeart/2005/8/layout/gear1"/>
    <dgm:cxn modelId="{0509D13B-43C5-4C28-90C4-F7E403B9C37A}" type="presParOf" srcId="{837A3A0B-097D-497C-B079-2AE6531BB4D8}" destId="{939BC62F-8344-444E-9C66-7A3DC0760FFE}" srcOrd="0" destOrd="0" presId="urn:microsoft.com/office/officeart/2005/8/layout/gear1"/>
    <dgm:cxn modelId="{157DF975-BA82-4936-A57D-A5439ACC8B41}" type="presParOf" srcId="{837A3A0B-097D-497C-B079-2AE6531BB4D8}" destId="{341A2274-1EFB-473D-B5A1-74B16551D3F9}" srcOrd="1" destOrd="0" presId="urn:microsoft.com/office/officeart/2005/8/layout/gear1"/>
    <dgm:cxn modelId="{195D49B0-F121-45E9-9AC1-B7D9FEDB142C}" type="presParOf" srcId="{837A3A0B-097D-497C-B079-2AE6531BB4D8}" destId="{554BC139-C5AD-4100-990D-E405B9C6434B}" srcOrd="2" destOrd="0" presId="urn:microsoft.com/office/officeart/2005/8/layout/gear1"/>
    <dgm:cxn modelId="{D4B8C842-55DD-4125-97B2-8356660C219A}" type="presParOf" srcId="{837A3A0B-097D-497C-B079-2AE6531BB4D8}" destId="{36C2DF6C-3FA0-46EE-B55F-CA235EE90437}" srcOrd="3" destOrd="0" presId="urn:microsoft.com/office/officeart/2005/8/layout/gear1"/>
    <dgm:cxn modelId="{3346AC27-93D4-4173-BDD9-905E5DD432F6}" type="presParOf" srcId="{837A3A0B-097D-497C-B079-2AE6531BB4D8}" destId="{BF758D15-0795-41B2-8B4B-0CA78BEB5D3F}" srcOrd="4" destOrd="0" presId="urn:microsoft.com/office/officeart/2005/8/layout/gear1"/>
    <dgm:cxn modelId="{438F1C98-418B-42A3-9CFE-DFB3B99F777D}" type="presParOf" srcId="{837A3A0B-097D-497C-B079-2AE6531BB4D8}" destId="{BAB71FA2-66BE-42E6-A45F-28798CDDC198}" srcOrd="5" destOrd="0" presId="urn:microsoft.com/office/officeart/2005/8/layout/gear1"/>
    <dgm:cxn modelId="{BDB5FC06-7267-4ED4-A848-0232C3FCDF70}" type="presParOf" srcId="{837A3A0B-097D-497C-B079-2AE6531BB4D8}" destId="{A7AF8D46-8CD2-47E3-AC5D-00354056D49F}" srcOrd="6" destOrd="0" presId="urn:microsoft.com/office/officeart/2005/8/layout/gear1"/>
    <dgm:cxn modelId="{02FE6421-4CB2-4EE3-9132-16B030412585}" type="presParOf" srcId="{837A3A0B-097D-497C-B079-2AE6531BB4D8}" destId="{A5FAE476-2E72-4084-AD6A-75E3A6CAF13E}" srcOrd="7" destOrd="0" presId="urn:microsoft.com/office/officeart/2005/8/layout/gear1"/>
    <dgm:cxn modelId="{28728D58-41C3-481E-B97B-7DB4493DECEF}" type="presParOf" srcId="{837A3A0B-097D-497C-B079-2AE6531BB4D8}" destId="{722EA9C2-8EE3-48CA-946C-2BCCD1971E08}" srcOrd="8" destOrd="0" presId="urn:microsoft.com/office/officeart/2005/8/layout/gear1"/>
    <dgm:cxn modelId="{6C8C59CD-0B54-4D1D-A920-4A385A4B9C17}" type="presParOf" srcId="{837A3A0B-097D-497C-B079-2AE6531BB4D8}" destId="{FB5D39CD-81A0-4764-B51B-2F17CE6CC59C}" srcOrd="9" destOrd="0" presId="urn:microsoft.com/office/officeart/2005/8/layout/gear1"/>
    <dgm:cxn modelId="{1C5EDCA6-CD20-443C-A219-A5F2D51EDE81}" type="presParOf" srcId="{837A3A0B-097D-497C-B079-2AE6531BB4D8}" destId="{76774F43-BCE4-4E30-8217-BBA16C955A1D}" srcOrd="10" destOrd="0" presId="urn:microsoft.com/office/officeart/2005/8/layout/gear1"/>
    <dgm:cxn modelId="{7DA76241-237D-41F7-9F93-2A83FB58D88D}" type="presParOf" srcId="{837A3A0B-097D-497C-B079-2AE6531BB4D8}" destId="{D31C08EA-0643-4FDE-A66C-452D47C71234}" srcOrd="11" destOrd="0" presId="urn:microsoft.com/office/officeart/2005/8/layout/gear1"/>
    <dgm:cxn modelId="{7784D14E-B3B6-48F8-8956-79E9D1F58AE6}" type="presParOf" srcId="{837A3A0B-097D-497C-B079-2AE6531BB4D8}" destId="{01FF2A44-AEDB-4A03-A984-CE8B00C15B6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14D33E-B4AD-4256-9F21-2BAECD8E38EA}" type="doc">
      <dgm:prSet loTypeId="urn:microsoft.com/office/officeart/2009/3/layout/RandomtoResultProcess" loCatId="process" qsTypeId="urn:microsoft.com/office/officeart/2005/8/quickstyle/simple1" qsCatId="simple" csTypeId="urn:microsoft.com/office/officeart/2005/8/colors/colorful3" csCatId="colorful" phldr="1"/>
      <dgm:spPr/>
    </dgm:pt>
    <dgm:pt modelId="{7999F40F-41BD-49FB-B8BB-A698166A0BEB}">
      <dgm:prSet phldrT="[Texto]"/>
      <dgm:spPr/>
      <dgm:t>
        <a:bodyPr/>
        <a:lstStyle/>
        <a:p>
          <a:r>
            <a:rPr lang="es-EC" dirty="0" smtClean="0"/>
            <a:t>La implementación de una tecnología como CRM</a:t>
          </a:r>
          <a:endParaRPr lang="es-EC" dirty="0"/>
        </a:p>
      </dgm:t>
    </dgm:pt>
    <dgm:pt modelId="{279C57C3-7897-4DD5-872E-74B43D9D645F}" type="parTrans" cxnId="{EE5FF252-C293-4035-A807-38A176B2DF7B}">
      <dgm:prSet/>
      <dgm:spPr/>
      <dgm:t>
        <a:bodyPr/>
        <a:lstStyle/>
        <a:p>
          <a:endParaRPr lang="es-EC"/>
        </a:p>
      </dgm:t>
    </dgm:pt>
    <dgm:pt modelId="{92DD145A-4C5E-4BD1-A13B-D5B5E529840E}" type="sibTrans" cxnId="{EE5FF252-C293-4035-A807-38A176B2DF7B}">
      <dgm:prSet/>
      <dgm:spPr/>
      <dgm:t>
        <a:bodyPr/>
        <a:lstStyle/>
        <a:p>
          <a:endParaRPr lang="es-EC"/>
        </a:p>
      </dgm:t>
    </dgm:pt>
    <dgm:pt modelId="{D20F7559-FE33-4E01-A858-F07ADF01D1F3}">
      <dgm:prSet phldrT="[Texto]"/>
      <dgm:spPr/>
      <dgm:t>
        <a:bodyPr/>
        <a:lstStyle/>
        <a:p>
          <a:r>
            <a:rPr lang="es-EC" dirty="0" smtClean="0"/>
            <a:t>Requiere de una capacitación de la cultura organizacional</a:t>
          </a:r>
          <a:endParaRPr lang="es-EC" dirty="0"/>
        </a:p>
      </dgm:t>
    </dgm:pt>
    <dgm:pt modelId="{372C792E-433B-4D35-8873-08A860F6A5F4}" type="parTrans" cxnId="{BB06C866-0393-43E4-A78C-6D0A36CBE6C0}">
      <dgm:prSet/>
      <dgm:spPr/>
      <dgm:t>
        <a:bodyPr/>
        <a:lstStyle/>
        <a:p>
          <a:endParaRPr lang="es-EC"/>
        </a:p>
      </dgm:t>
    </dgm:pt>
    <dgm:pt modelId="{D370F802-3301-4E63-B10F-4DC72EB6FB59}" type="sibTrans" cxnId="{BB06C866-0393-43E4-A78C-6D0A36CBE6C0}">
      <dgm:prSet/>
      <dgm:spPr/>
      <dgm:t>
        <a:bodyPr/>
        <a:lstStyle/>
        <a:p>
          <a:endParaRPr lang="es-EC"/>
        </a:p>
      </dgm:t>
    </dgm:pt>
    <dgm:pt modelId="{BBE05F54-FC61-4224-8CDB-743DF82475A9}">
      <dgm:prSet phldrT="[Texto]"/>
      <dgm:spPr/>
      <dgm:t>
        <a:bodyPr/>
        <a:lstStyle/>
        <a:p>
          <a:r>
            <a:rPr lang="es-EC" dirty="0" smtClean="0"/>
            <a:t>Que resulte en un cambio interno y se refleje en la mejora de relaciones con clientes</a:t>
          </a:r>
          <a:endParaRPr lang="es-EC" dirty="0"/>
        </a:p>
      </dgm:t>
    </dgm:pt>
    <dgm:pt modelId="{998F91E9-C5B7-4E42-BE9B-F059065786D8}" type="parTrans" cxnId="{02FF238B-2FFD-4C51-95FF-0ED201DA1ACB}">
      <dgm:prSet/>
      <dgm:spPr/>
      <dgm:t>
        <a:bodyPr/>
        <a:lstStyle/>
        <a:p>
          <a:endParaRPr lang="es-EC"/>
        </a:p>
      </dgm:t>
    </dgm:pt>
    <dgm:pt modelId="{8C196ABF-63CC-401E-AEAA-1BFC48140730}" type="sibTrans" cxnId="{02FF238B-2FFD-4C51-95FF-0ED201DA1ACB}">
      <dgm:prSet/>
      <dgm:spPr/>
      <dgm:t>
        <a:bodyPr/>
        <a:lstStyle/>
        <a:p>
          <a:endParaRPr lang="es-EC"/>
        </a:p>
      </dgm:t>
    </dgm:pt>
    <dgm:pt modelId="{B1317820-FDE9-4935-BBA1-E3C08F581A6B}" type="pres">
      <dgm:prSet presAssocID="{5014D33E-B4AD-4256-9F21-2BAECD8E38EA}" presName="Name0" presStyleCnt="0">
        <dgm:presLayoutVars>
          <dgm:dir/>
          <dgm:animOne val="branch"/>
          <dgm:animLvl val="lvl"/>
        </dgm:presLayoutVars>
      </dgm:prSet>
      <dgm:spPr/>
    </dgm:pt>
    <dgm:pt modelId="{9EAE3761-1384-4841-B26E-6CA8CA50D2A9}" type="pres">
      <dgm:prSet presAssocID="{7999F40F-41BD-49FB-B8BB-A698166A0BEB}" presName="chaos" presStyleCnt="0"/>
      <dgm:spPr/>
    </dgm:pt>
    <dgm:pt modelId="{593D75C0-C9F6-48FA-A5E5-F0C527EB2646}" type="pres">
      <dgm:prSet presAssocID="{7999F40F-41BD-49FB-B8BB-A698166A0BEB}" presName="parTx1" presStyleLbl="revTx" presStyleIdx="0" presStyleCnt="2"/>
      <dgm:spPr/>
      <dgm:t>
        <a:bodyPr/>
        <a:lstStyle/>
        <a:p>
          <a:endParaRPr lang="es-EC"/>
        </a:p>
      </dgm:t>
    </dgm:pt>
    <dgm:pt modelId="{7B31057D-AE72-4051-9054-FFECED4AA86B}" type="pres">
      <dgm:prSet presAssocID="{7999F40F-41BD-49FB-B8BB-A698166A0BEB}" presName="c1" presStyleLbl="node1" presStyleIdx="0" presStyleCnt="19"/>
      <dgm:spPr/>
    </dgm:pt>
    <dgm:pt modelId="{B44AB124-028D-4C5C-8ACB-C2E0FE2726CF}" type="pres">
      <dgm:prSet presAssocID="{7999F40F-41BD-49FB-B8BB-A698166A0BEB}" presName="c2" presStyleLbl="node1" presStyleIdx="1" presStyleCnt="19"/>
      <dgm:spPr/>
    </dgm:pt>
    <dgm:pt modelId="{7BE6A114-BCFB-4A7C-9871-DED1C189DA2C}" type="pres">
      <dgm:prSet presAssocID="{7999F40F-41BD-49FB-B8BB-A698166A0BEB}" presName="c3" presStyleLbl="node1" presStyleIdx="2" presStyleCnt="19"/>
      <dgm:spPr/>
    </dgm:pt>
    <dgm:pt modelId="{8361B2CE-0084-4655-8491-DE789EAA7EFF}" type="pres">
      <dgm:prSet presAssocID="{7999F40F-41BD-49FB-B8BB-A698166A0BEB}" presName="c4" presStyleLbl="node1" presStyleIdx="3" presStyleCnt="19"/>
      <dgm:spPr/>
    </dgm:pt>
    <dgm:pt modelId="{7CDDCB7D-408E-4696-A663-52F094081D38}" type="pres">
      <dgm:prSet presAssocID="{7999F40F-41BD-49FB-B8BB-A698166A0BEB}" presName="c5" presStyleLbl="node1" presStyleIdx="4" presStyleCnt="19"/>
      <dgm:spPr/>
    </dgm:pt>
    <dgm:pt modelId="{8234190E-95D7-4D13-9B7C-3A844C823B44}" type="pres">
      <dgm:prSet presAssocID="{7999F40F-41BD-49FB-B8BB-A698166A0BEB}" presName="c6" presStyleLbl="node1" presStyleIdx="5" presStyleCnt="19"/>
      <dgm:spPr/>
    </dgm:pt>
    <dgm:pt modelId="{59C773E5-D564-4C8B-9C09-9611FA6F7576}" type="pres">
      <dgm:prSet presAssocID="{7999F40F-41BD-49FB-B8BB-A698166A0BEB}" presName="c7" presStyleLbl="node1" presStyleIdx="6" presStyleCnt="19"/>
      <dgm:spPr/>
    </dgm:pt>
    <dgm:pt modelId="{FC50B852-0461-4968-B01E-7309F32A1B73}" type="pres">
      <dgm:prSet presAssocID="{7999F40F-41BD-49FB-B8BB-A698166A0BEB}" presName="c8" presStyleLbl="node1" presStyleIdx="7" presStyleCnt="19"/>
      <dgm:spPr/>
    </dgm:pt>
    <dgm:pt modelId="{34DEBEBA-8E3F-4BAD-AD9A-B1B1653BA98B}" type="pres">
      <dgm:prSet presAssocID="{7999F40F-41BD-49FB-B8BB-A698166A0BEB}" presName="c9" presStyleLbl="node1" presStyleIdx="8" presStyleCnt="19"/>
      <dgm:spPr/>
    </dgm:pt>
    <dgm:pt modelId="{C8F77F98-EFAD-4348-9958-FF6DCAB67E9C}" type="pres">
      <dgm:prSet presAssocID="{7999F40F-41BD-49FB-B8BB-A698166A0BEB}" presName="c10" presStyleLbl="node1" presStyleIdx="9" presStyleCnt="19"/>
      <dgm:spPr/>
    </dgm:pt>
    <dgm:pt modelId="{F68BDBC1-9F12-4E52-861C-C3B2DCEF35A6}" type="pres">
      <dgm:prSet presAssocID="{7999F40F-41BD-49FB-B8BB-A698166A0BEB}" presName="c11" presStyleLbl="node1" presStyleIdx="10" presStyleCnt="19"/>
      <dgm:spPr/>
    </dgm:pt>
    <dgm:pt modelId="{E332444D-7B90-494D-8ADA-15E0001C5EA9}" type="pres">
      <dgm:prSet presAssocID="{7999F40F-41BD-49FB-B8BB-A698166A0BEB}" presName="c12" presStyleLbl="node1" presStyleIdx="11" presStyleCnt="19"/>
      <dgm:spPr/>
    </dgm:pt>
    <dgm:pt modelId="{584EE24E-9B76-417D-86AD-0AB96E830B70}" type="pres">
      <dgm:prSet presAssocID="{7999F40F-41BD-49FB-B8BB-A698166A0BEB}" presName="c13" presStyleLbl="node1" presStyleIdx="12" presStyleCnt="19"/>
      <dgm:spPr/>
    </dgm:pt>
    <dgm:pt modelId="{6076997D-9679-45E2-A723-50B5C1C5D0A5}" type="pres">
      <dgm:prSet presAssocID="{7999F40F-41BD-49FB-B8BB-A698166A0BEB}" presName="c14" presStyleLbl="node1" presStyleIdx="13" presStyleCnt="19"/>
      <dgm:spPr/>
    </dgm:pt>
    <dgm:pt modelId="{B5759749-690E-43EA-8AAB-016A0F9D279D}" type="pres">
      <dgm:prSet presAssocID="{7999F40F-41BD-49FB-B8BB-A698166A0BEB}" presName="c15" presStyleLbl="node1" presStyleIdx="14" presStyleCnt="19"/>
      <dgm:spPr/>
    </dgm:pt>
    <dgm:pt modelId="{49952787-939C-48F4-9DBF-AE3B0837F795}" type="pres">
      <dgm:prSet presAssocID="{7999F40F-41BD-49FB-B8BB-A698166A0BEB}" presName="c16" presStyleLbl="node1" presStyleIdx="15" presStyleCnt="19"/>
      <dgm:spPr/>
    </dgm:pt>
    <dgm:pt modelId="{8CB42CAE-6AC0-4C9E-8DEC-29E6ACFD5F8F}" type="pres">
      <dgm:prSet presAssocID="{7999F40F-41BD-49FB-B8BB-A698166A0BEB}" presName="c17" presStyleLbl="node1" presStyleIdx="16" presStyleCnt="19"/>
      <dgm:spPr/>
    </dgm:pt>
    <dgm:pt modelId="{DEEC8ABC-447C-416A-AA4D-BB1ABA1C13FB}" type="pres">
      <dgm:prSet presAssocID="{7999F40F-41BD-49FB-B8BB-A698166A0BEB}" presName="c18" presStyleLbl="node1" presStyleIdx="17" presStyleCnt="19"/>
      <dgm:spPr/>
    </dgm:pt>
    <dgm:pt modelId="{D8DEF264-9D85-4DBB-97E2-783E3DB769A1}" type="pres">
      <dgm:prSet presAssocID="{92DD145A-4C5E-4BD1-A13B-D5B5E529840E}" presName="chevronComposite1" presStyleCnt="0"/>
      <dgm:spPr/>
    </dgm:pt>
    <dgm:pt modelId="{D178BBED-DBC3-48EC-BE37-4580F42F3392}" type="pres">
      <dgm:prSet presAssocID="{92DD145A-4C5E-4BD1-A13B-D5B5E529840E}" presName="chevron1" presStyleLbl="sibTrans2D1" presStyleIdx="0" presStyleCnt="2"/>
      <dgm:spPr/>
    </dgm:pt>
    <dgm:pt modelId="{83CFF08E-C12B-4883-9C73-5D9DC572075A}" type="pres">
      <dgm:prSet presAssocID="{92DD145A-4C5E-4BD1-A13B-D5B5E529840E}" presName="spChevron1" presStyleCnt="0"/>
      <dgm:spPr/>
    </dgm:pt>
    <dgm:pt modelId="{D4444F18-9E63-4698-A339-672873BF88D8}" type="pres">
      <dgm:prSet presAssocID="{D20F7559-FE33-4E01-A858-F07ADF01D1F3}" presName="middle" presStyleCnt="0"/>
      <dgm:spPr/>
    </dgm:pt>
    <dgm:pt modelId="{9B2B44B3-5233-42BE-802E-07F57143C290}" type="pres">
      <dgm:prSet presAssocID="{D20F7559-FE33-4E01-A858-F07ADF01D1F3}" presName="parTxMid" presStyleLbl="revTx" presStyleIdx="1" presStyleCnt="2"/>
      <dgm:spPr/>
      <dgm:t>
        <a:bodyPr/>
        <a:lstStyle/>
        <a:p>
          <a:endParaRPr lang="es-EC"/>
        </a:p>
      </dgm:t>
    </dgm:pt>
    <dgm:pt modelId="{EB7DD30B-EC27-434D-AAC3-986D117FD8D0}" type="pres">
      <dgm:prSet presAssocID="{D20F7559-FE33-4E01-A858-F07ADF01D1F3}" presName="spMid" presStyleCnt="0"/>
      <dgm:spPr/>
    </dgm:pt>
    <dgm:pt modelId="{FE7808E3-145C-4BB9-BD2E-DA0783195B55}" type="pres">
      <dgm:prSet presAssocID="{D370F802-3301-4E63-B10F-4DC72EB6FB59}" presName="chevronComposite1" presStyleCnt="0"/>
      <dgm:spPr/>
    </dgm:pt>
    <dgm:pt modelId="{CECEA6AA-CFB9-4E97-9168-3AC7979C5673}" type="pres">
      <dgm:prSet presAssocID="{D370F802-3301-4E63-B10F-4DC72EB6FB59}" presName="chevron1" presStyleLbl="sibTrans2D1" presStyleIdx="1" presStyleCnt="2"/>
      <dgm:spPr/>
    </dgm:pt>
    <dgm:pt modelId="{C3AA19E2-EF40-4E39-9C1F-3B249486A210}" type="pres">
      <dgm:prSet presAssocID="{D370F802-3301-4E63-B10F-4DC72EB6FB59}" presName="spChevron1" presStyleCnt="0"/>
      <dgm:spPr/>
    </dgm:pt>
    <dgm:pt modelId="{BED8D9F9-8E04-424A-A53F-71F09A981D19}" type="pres">
      <dgm:prSet presAssocID="{BBE05F54-FC61-4224-8CDB-743DF82475A9}" presName="last" presStyleCnt="0"/>
      <dgm:spPr/>
    </dgm:pt>
    <dgm:pt modelId="{382DB17A-62C2-4F23-B541-4A115DC6889C}" type="pres">
      <dgm:prSet presAssocID="{BBE05F54-FC61-4224-8CDB-743DF82475A9}" presName="circleTx" presStyleLbl="node1" presStyleIdx="18" presStyleCnt="19"/>
      <dgm:spPr/>
      <dgm:t>
        <a:bodyPr/>
        <a:lstStyle/>
        <a:p>
          <a:endParaRPr lang="es-EC"/>
        </a:p>
      </dgm:t>
    </dgm:pt>
    <dgm:pt modelId="{3F442509-58D9-4E63-BD82-E9CBA2D66483}" type="pres">
      <dgm:prSet presAssocID="{BBE05F54-FC61-4224-8CDB-743DF82475A9}" presName="spN" presStyleCnt="0"/>
      <dgm:spPr/>
    </dgm:pt>
  </dgm:ptLst>
  <dgm:cxnLst>
    <dgm:cxn modelId="{EE5FF252-C293-4035-A807-38A176B2DF7B}" srcId="{5014D33E-B4AD-4256-9F21-2BAECD8E38EA}" destId="{7999F40F-41BD-49FB-B8BB-A698166A0BEB}" srcOrd="0" destOrd="0" parTransId="{279C57C3-7897-4DD5-872E-74B43D9D645F}" sibTransId="{92DD145A-4C5E-4BD1-A13B-D5B5E529840E}"/>
    <dgm:cxn modelId="{18132EEC-C20D-4528-82A8-C9CA95B0DFE3}" type="presOf" srcId="{7999F40F-41BD-49FB-B8BB-A698166A0BEB}" destId="{593D75C0-C9F6-48FA-A5E5-F0C527EB2646}" srcOrd="0" destOrd="0" presId="urn:microsoft.com/office/officeart/2009/3/layout/RandomtoResultProcess"/>
    <dgm:cxn modelId="{2156F059-53BF-4095-AB0D-4ABFDF5EE2C4}" type="presOf" srcId="{D20F7559-FE33-4E01-A858-F07ADF01D1F3}" destId="{9B2B44B3-5233-42BE-802E-07F57143C290}" srcOrd="0" destOrd="0" presId="urn:microsoft.com/office/officeart/2009/3/layout/RandomtoResultProcess"/>
    <dgm:cxn modelId="{BB06C866-0393-43E4-A78C-6D0A36CBE6C0}" srcId="{5014D33E-B4AD-4256-9F21-2BAECD8E38EA}" destId="{D20F7559-FE33-4E01-A858-F07ADF01D1F3}" srcOrd="1" destOrd="0" parTransId="{372C792E-433B-4D35-8873-08A860F6A5F4}" sibTransId="{D370F802-3301-4E63-B10F-4DC72EB6FB59}"/>
    <dgm:cxn modelId="{5C6696EC-F3F3-41F9-8808-0CA547C30D59}" type="presOf" srcId="{BBE05F54-FC61-4224-8CDB-743DF82475A9}" destId="{382DB17A-62C2-4F23-B541-4A115DC6889C}" srcOrd="0" destOrd="0" presId="urn:microsoft.com/office/officeart/2009/3/layout/RandomtoResultProcess"/>
    <dgm:cxn modelId="{02FF238B-2FFD-4C51-95FF-0ED201DA1ACB}" srcId="{5014D33E-B4AD-4256-9F21-2BAECD8E38EA}" destId="{BBE05F54-FC61-4224-8CDB-743DF82475A9}" srcOrd="2" destOrd="0" parTransId="{998F91E9-C5B7-4E42-BE9B-F059065786D8}" sibTransId="{8C196ABF-63CC-401E-AEAA-1BFC48140730}"/>
    <dgm:cxn modelId="{67DD0A57-2272-4696-8F9C-796EF021BAE1}" type="presOf" srcId="{5014D33E-B4AD-4256-9F21-2BAECD8E38EA}" destId="{B1317820-FDE9-4935-BBA1-E3C08F581A6B}" srcOrd="0" destOrd="0" presId="urn:microsoft.com/office/officeart/2009/3/layout/RandomtoResultProcess"/>
    <dgm:cxn modelId="{F6C241A5-8808-4932-8595-9A2338BCEB26}" type="presParOf" srcId="{B1317820-FDE9-4935-BBA1-E3C08F581A6B}" destId="{9EAE3761-1384-4841-B26E-6CA8CA50D2A9}" srcOrd="0" destOrd="0" presId="urn:microsoft.com/office/officeart/2009/3/layout/RandomtoResultProcess"/>
    <dgm:cxn modelId="{D0367882-E4BB-4C8B-96C3-8188F3D0E922}" type="presParOf" srcId="{9EAE3761-1384-4841-B26E-6CA8CA50D2A9}" destId="{593D75C0-C9F6-48FA-A5E5-F0C527EB2646}" srcOrd="0" destOrd="0" presId="urn:microsoft.com/office/officeart/2009/3/layout/RandomtoResultProcess"/>
    <dgm:cxn modelId="{D715A09D-7A2A-438F-9E22-6AF490614C41}" type="presParOf" srcId="{9EAE3761-1384-4841-B26E-6CA8CA50D2A9}" destId="{7B31057D-AE72-4051-9054-FFECED4AA86B}" srcOrd="1" destOrd="0" presId="urn:microsoft.com/office/officeart/2009/3/layout/RandomtoResultProcess"/>
    <dgm:cxn modelId="{E11097DD-284F-48DC-8FC3-4926945FC959}" type="presParOf" srcId="{9EAE3761-1384-4841-B26E-6CA8CA50D2A9}" destId="{B44AB124-028D-4C5C-8ACB-C2E0FE2726CF}" srcOrd="2" destOrd="0" presId="urn:microsoft.com/office/officeart/2009/3/layout/RandomtoResultProcess"/>
    <dgm:cxn modelId="{9C1C2712-83C8-4E74-8A6A-4D605BFFD0A6}" type="presParOf" srcId="{9EAE3761-1384-4841-B26E-6CA8CA50D2A9}" destId="{7BE6A114-BCFB-4A7C-9871-DED1C189DA2C}" srcOrd="3" destOrd="0" presId="urn:microsoft.com/office/officeart/2009/3/layout/RandomtoResultProcess"/>
    <dgm:cxn modelId="{9287015A-D92B-4A72-9FA8-D2ACC5D0D6DE}" type="presParOf" srcId="{9EAE3761-1384-4841-B26E-6CA8CA50D2A9}" destId="{8361B2CE-0084-4655-8491-DE789EAA7EFF}" srcOrd="4" destOrd="0" presId="urn:microsoft.com/office/officeart/2009/3/layout/RandomtoResultProcess"/>
    <dgm:cxn modelId="{EB046FF0-3BF0-49C1-8F82-F412C2520714}" type="presParOf" srcId="{9EAE3761-1384-4841-B26E-6CA8CA50D2A9}" destId="{7CDDCB7D-408E-4696-A663-52F094081D38}" srcOrd="5" destOrd="0" presId="urn:microsoft.com/office/officeart/2009/3/layout/RandomtoResultProcess"/>
    <dgm:cxn modelId="{4967B328-6F22-4B48-BAA5-99476A76F71B}" type="presParOf" srcId="{9EAE3761-1384-4841-B26E-6CA8CA50D2A9}" destId="{8234190E-95D7-4D13-9B7C-3A844C823B44}" srcOrd="6" destOrd="0" presId="urn:microsoft.com/office/officeart/2009/3/layout/RandomtoResultProcess"/>
    <dgm:cxn modelId="{B77710D2-094C-42DD-BE73-51A261817758}" type="presParOf" srcId="{9EAE3761-1384-4841-B26E-6CA8CA50D2A9}" destId="{59C773E5-D564-4C8B-9C09-9611FA6F7576}" srcOrd="7" destOrd="0" presId="urn:microsoft.com/office/officeart/2009/3/layout/RandomtoResultProcess"/>
    <dgm:cxn modelId="{AA5ECA39-ED1A-4DC5-9E59-EEE144589223}" type="presParOf" srcId="{9EAE3761-1384-4841-B26E-6CA8CA50D2A9}" destId="{FC50B852-0461-4968-B01E-7309F32A1B73}" srcOrd="8" destOrd="0" presId="urn:microsoft.com/office/officeart/2009/3/layout/RandomtoResultProcess"/>
    <dgm:cxn modelId="{088126F2-085B-4F59-95A0-8A7852E17C30}" type="presParOf" srcId="{9EAE3761-1384-4841-B26E-6CA8CA50D2A9}" destId="{34DEBEBA-8E3F-4BAD-AD9A-B1B1653BA98B}" srcOrd="9" destOrd="0" presId="urn:microsoft.com/office/officeart/2009/3/layout/RandomtoResultProcess"/>
    <dgm:cxn modelId="{C3EDDF1C-7A0F-4674-BA43-680345B59361}" type="presParOf" srcId="{9EAE3761-1384-4841-B26E-6CA8CA50D2A9}" destId="{C8F77F98-EFAD-4348-9958-FF6DCAB67E9C}" srcOrd="10" destOrd="0" presId="urn:microsoft.com/office/officeart/2009/3/layout/RandomtoResultProcess"/>
    <dgm:cxn modelId="{6F05FC44-2AF9-42FB-9661-FF0984915366}" type="presParOf" srcId="{9EAE3761-1384-4841-B26E-6CA8CA50D2A9}" destId="{F68BDBC1-9F12-4E52-861C-C3B2DCEF35A6}" srcOrd="11" destOrd="0" presId="urn:microsoft.com/office/officeart/2009/3/layout/RandomtoResultProcess"/>
    <dgm:cxn modelId="{CB5C5ABB-1674-4311-BC51-E3088898AEEF}" type="presParOf" srcId="{9EAE3761-1384-4841-B26E-6CA8CA50D2A9}" destId="{E332444D-7B90-494D-8ADA-15E0001C5EA9}" srcOrd="12" destOrd="0" presId="urn:microsoft.com/office/officeart/2009/3/layout/RandomtoResultProcess"/>
    <dgm:cxn modelId="{9D6C4AF1-201C-474D-95A7-BCFCD8652D69}" type="presParOf" srcId="{9EAE3761-1384-4841-B26E-6CA8CA50D2A9}" destId="{584EE24E-9B76-417D-86AD-0AB96E830B70}" srcOrd="13" destOrd="0" presId="urn:microsoft.com/office/officeart/2009/3/layout/RandomtoResultProcess"/>
    <dgm:cxn modelId="{C4B469E3-A825-4E27-AA23-8085FB0DA4C8}" type="presParOf" srcId="{9EAE3761-1384-4841-B26E-6CA8CA50D2A9}" destId="{6076997D-9679-45E2-A723-50B5C1C5D0A5}" srcOrd="14" destOrd="0" presId="urn:microsoft.com/office/officeart/2009/3/layout/RandomtoResultProcess"/>
    <dgm:cxn modelId="{1C746B43-0DB8-4D48-8428-AFEEF2E1CFFA}" type="presParOf" srcId="{9EAE3761-1384-4841-B26E-6CA8CA50D2A9}" destId="{B5759749-690E-43EA-8AAB-016A0F9D279D}" srcOrd="15" destOrd="0" presId="urn:microsoft.com/office/officeart/2009/3/layout/RandomtoResultProcess"/>
    <dgm:cxn modelId="{E008F1C3-374F-464B-B0C7-52A819E85B87}" type="presParOf" srcId="{9EAE3761-1384-4841-B26E-6CA8CA50D2A9}" destId="{49952787-939C-48F4-9DBF-AE3B0837F795}" srcOrd="16" destOrd="0" presId="urn:microsoft.com/office/officeart/2009/3/layout/RandomtoResultProcess"/>
    <dgm:cxn modelId="{0E251387-DE8B-45FC-9FFF-A22BA7E79731}" type="presParOf" srcId="{9EAE3761-1384-4841-B26E-6CA8CA50D2A9}" destId="{8CB42CAE-6AC0-4C9E-8DEC-29E6ACFD5F8F}" srcOrd="17" destOrd="0" presId="urn:microsoft.com/office/officeart/2009/3/layout/RandomtoResultProcess"/>
    <dgm:cxn modelId="{75700706-9840-495A-B5BB-D1440D3223B3}" type="presParOf" srcId="{9EAE3761-1384-4841-B26E-6CA8CA50D2A9}" destId="{DEEC8ABC-447C-416A-AA4D-BB1ABA1C13FB}" srcOrd="18" destOrd="0" presId="urn:microsoft.com/office/officeart/2009/3/layout/RandomtoResultProcess"/>
    <dgm:cxn modelId="{A0A62016-3D2A-45D2-BC8C-C3DE84BB9E7A}" type="presParOf" srcId="{B1317820-FDE9-4935-BBA1-E3C08F581A6B}" destId="{D8DEF264-9D85-4DBB-97E2-783E3DB769A1}" srcOrd="1" destOrd="0" presId="urn:microsoft.com/office/officeart/2009/3/layout/RandomtoResultProcess"/>
    <dgm:cxn modelId="{16BAE984-9B70-4240-892D-AA2A51BC4316}" type="presParOf" srcId="{D8DEF264-9D85-4DBB-97E2-783E3DB769A1}" destId="{D178BBED-DBC3-48EC-BE37-4580F42F3392}" srcOrd="0" destOrd="0" presId="urn:microsoft.com/office/officeart/2009/3/layout/RandomtoResultProcess"/>
    <dgm:cxn modelId="{94F6B398-1C25-49B8-B4BC-723D431926D9}" type="presParOf" srcId="{D8DEF264-9D85-4DBB-97E2-783E3DB769A1}" destId="{83CFF08E-C12B-4883-9C73-5D9DC572075A}" srcOrd="1" destOrd="0" presId="urn:microsoft.com/office/officeart/2009/3/layout/RandomtoResultProcess"/>
    <dgm:cxn modelId="{CEB997C8-6479-403C-9180-B65D95985765}" type="presParOf" srcId="{B1317820-FDE9-4935-BBA1-E3C08F581A6B}" destId="{D4444F18-9E63-4698-A339-672873BF88D8}" srcOrd="2" destOrd="0" presId="urn:microsoft.com/office/officeart/2009/3/layout/RandomtoResultProcess"/>
    <dgm:cxn modelId="{D4533308-39DE-46A0-AC0C-905112DFFC02}" type="presParOf" srcId="{D4444F18-9E63-4698-A339-672873BF88D8}" destId="{9B2B44B3-5233-42BE-802E-07F57143C290}" srcOrd="0" destOrd="0" presId="urn:microsoft.com/office/officeart/2009/3/layout/RandomtoResultProcess"/>
    <dgm:cxn modelId="{797CE8E8-FE7E-4346-ACCF-D42B35CECEA8}" type="presParOf" srcId="{D4444F18-9E63-4698-A339-672873BF88D8}" destId="{EB7DD30B-EC27-434D-AAC3-986D117FD8D0}" srcOrd="1" destOrd="0" presId="urn:microsoft.com/office/officeart/2009/3/layout/RandomtoResultProcess"/>
    <dgm:cxn modelId="{85344966-CD4C-4338-8D53-4380C6519EFD}" type="presParOf" srcId="{B1317820-FDE9-4935-BBA1-E3C08F581A6B}" destId="{FE7808E3-145C-4BB9-BD2E-DA0783195B55}" srcOrd="3" destOrd="0" presId="urn:microsoft.com/office/officeart/2009/3/layout/RandomtoResultProcess"/>
    <dgm:cxn modelId="{75959778-E1B2-447A-94F4-1516CA337B3F}" type="presParOf" srcId="{FE7808E3-145C-4BB9-BD2E-DA0783195B55}" destId="{CECEA6AA-CFB9-4E97-9168-3AC7979C5673}" srcOrd="0" destOrd="0" presId="urn:microsoft.com/office/officeart/2009/3/layout/RandomtoResultProcess"/>
    <dgm:cxn modelId="{389266D3-FEDE-4C82-AF4D-1FE1BEDC815F}" type="presParOf" srcId="{FE7808E3-145C-4BB9-BD2E-DA0783195B55}" destId="{C3AA19E2-EF40-4E39-9C1F-3B249486A210}" srcOrd="1" destOrd="0" presId="urn:microsoft.com/office/officeart/2009/3/layout/RandomtoResultProcess"/>
    <dgm:cxn modelId="{F31E4FF0-37F5-4801-9769-11AC720E0C1F}" type="presParOf" srcId="{B1317820-FDE9-4935-BBA1-E3C08F581A6B}" destId="{BED8D9F9-8E04-424A-A53F-71F09A981D19}" srcOrd="4" destOrd="0" presId="urn:microsoft.com/office/officeart/2009/3/layout/RandomtoResultProcess"/>
    <dgm:cxn modelId="{45ED3FEE-617F-4EA4-B2AB-6E3F2FF26D49}" type="presParOf" srcId="{BED8D9F9-8E04-424A-A53F-71F09A981D19}" destId="{382DB17A-62C2-4F23-B541-4A115DC6889C}" srcOrd="0" destOrd="0" presId="urn:microsoft.com/office/officeart/2009/3/layout/RandomtoResultProcess"/>
    <dgm:cxn modelId="{A6D7B834-0EFA-4116-B368-823C71A9A99D}" type="presParOf" srcId="{BED8D9F9-8E04-424A-A53F-71F09A981D19}" destId="{3F442509-58D9-4E63-BD82-E9CBA2D66483}"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69E2BC-943F-4003-9B3B-17E16BCF6B21}"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30A66375-057B-4B3E-B435-32EC2DF080CE}">
      <dgm:prSet phldrT="[Texto]" custT="1"/>
      <dgm:spPr/>
      <dgm:t>
        <a:bodyPr/>
        <a:lstStyle/>
        <a:p>
          <a:r>
            <a:rPr lang="es-EC" sz="1400"/>
            <a:t>Población</a:t>
          </a:r>
        </a:p>
      </dgm:t>
    </dgm:pt>
    <dgm:pt modelId="{6E419A43-380C-4EAC-A2E0-313C851A8DEC}" type="parTrans" cxnId="{DD9685B8-6AAF-43D5-89E8-5C037660A43D}">
      <dgm:prSet/>
      <dgm:spPr/>
      <dgm:t>
        <a:bodyPr/>
        <a:lstStyle/>
        <a:p>
          <a:endParaRPr lang="es-EC" sz="2000"/>
        </a:p>
      </dgm:t>
    </dgm:pt>
    <dgm:pt modelId="{96A34F5A-A176-4413-988A-F29F70BE9ABB}" type="sibTrans" cxnId="{DD9685B8-6AAF-43D5-89E8-5C037660A43D}">
      <dgm:prSet/>
      <dgm:spPr/>
      <dgm:t>
        <a:bodyPr/>
        <a:lstStyle/>
        <a:p>
          <a:endParaRPr lang="es-EC" sz="2000"/>
        </a:p>
      </dgm:t>
    </dgm:pt>
    <dgm:pt modelId="{9CC97452-A501-470D-9372-A9E146EE1139}">
      <dgm:prSet phldrT="[Texto]" custT="1"/>
      <dgm:spPr/>
      <dgm:t>
        <a:bodyPr/>
        <a:lstStyle/>
        <a:p>
          <a:r>
            <a:rPr lang="es-EC" sz="1400"/>
            <a:t>Pequeñas y medianas empresas “PYMES” de Ecuador</a:t>
          </a:r>
        </a:p>
      </dgm:t>
    </dgm:pt>
    <dgm:pt modelId="{082988F5-B634-40D3-BCE7-4E1EEDCF9F12}" type="parTrans" cxnId="{24FC650E-979B-4A6B-BC8D-471BF22DF1BC}">
      <dgm:prSet/>
      <dgm:spPr/>
      <dgm:t>
        <a:bodyPr/>
        <a:lstStyle/>
        <a:p>
          <a:endParaRPr lang="es-EC" sz="2000"/>
        </a:p>
      </dgm:t>
    </dgm:pt>
    <dgm:pt modelId="{29E13A64-6C4E-4B74-B02B-1FF9A15C930C}" type="sibTrans" cxnId="{24FC650E-979B-4A6B-BC8D-471BF22DF1BC}">
      <dgm:prSet/>
      <dgm:spPr/>
      <dgm:t>
        <a:bodyPr/>
        <a:lstStyle/>
        <a:p>
          <a:endParaRPr lang="es-EC" sz="2000"/>
        </a:p>
      </dgm:t>
    </dgm:pt>
    <dgm:pt modelId="{091211B6-0083-497F-82FC-CBD88E71D8F3}">
      <dgm:prSet phldrT="[Texto]" custT="1"/>
      <dgm:spPr/>
      <dgm:t>
        <a:bodyPr/>
        <a:lstStyle/>
        <a:p>
          <a:r>
            <a:rPr lang="es-EC" sz="1400"/>
            <a:t>Muestra</a:t>
          </a:r>
        </a:p>
      </dgm:t>
    </dgm:pt>
    <dgm:pt modelId="{28106DDA-ACB6-4CAD-9B16-0B08DDCA20BD}" type="parTrans" cxnId="{1FC1253E-5FBD-4279-8E3C-D2B53B56119E}">
      <dgm:prSet/>
      <dgm:spPr/>
      <dgm:t>
        <a:bodyPr/>
        <a:lstStyle/>
        <a:p>
          <a:endParaRPr lang="es-EC" sz="2000"/>
        </a:p>
      </dgm:t>
    </dgm:pt>
    <dgm:pt modelId="{516ECD4B-3654-4FFE-BC36-23C751941FFA}" type="sibTrans" cxnId="{1FC1253E-5FBD-4279-8E3C-D2B53B56119E}">
      <dgm:prSet/>
      <dgm:spPr/>
      <dgm:t>
        <a:bodyPr/>
        <a:lstStyle/>
        <a:p>
          <a:endParaRPr lang="es-EC" sz="2000"/>
        </a:p>
      </dgm:t>
    </dgm:pt>
    <dgm:pt modelId="{C8CB4942-A240-4282-8642-9EEF6F0AA4B4}">
      <dgm:prSet phldrT="[Texto]" custT="1"/>
      <dgm:spPr/>
      <dgm:t>
        <a:bodyPr/>
        <a:lstStyle/>
        <a:p>
          <a:r>
            <a:rPr lang="es-EC" sz="1400"/>
            <a:t>Pequeñas y medianas empresas “PYMES” ubicadas en Pichincha</a:t>
          </a:r>
        </a:p>
      </dgm:t>
    </dgm:pt>
    <dgm:pt modelId="{693B9FF0-0DF2-4B18-B643-DAFCFB9995AF}" type="parTrans" cxnId="{A3C3FFA7-BF6D-4085-842D-FD4D3DBE5312}">
      <dgm:prSet/>
      <dgm:spPr/>
      <dgm:t>
        <a:bodyPr/>
        <a:lstStyle/>
        <a:p>
          <a:endParaRPr lang="es-EC" sz="2000"/>
        </a:p>
      </dgm:t>
    </dgm:pt>
    <dgm:pt modelId="{4D570D23-3B29-4F7F-A650-F1F1CAE03581}" type="sibTrans" cxnId="{A3C3FFA7-BF6D-4085-842D-FD4D3DBE5312}">
      <dgm:prSet/>
      <dgm:spPr/>
      <dgm:t>
        <a:bodyPr/>
        <a:lstStyle/>
        <a:p>
          <a:endParaRPr lang="es-EC" sz="2000"/>
        </a:p>
      </dgm:t>
    </dgm:pt>
    <dgm:pt modelId="{B6A3FF7C-607A-4859-A712-D79D4CD1E01F}">
      <dgm:prSet phldrT="[Texto]" custT="1"/>
      <dgm:spPr/>
      <dgm:t>
        <a:bodyPr/>
        <a:lstStyle/>
        <a:p>
          <a:r>
            <a:rPr lang="es-EC" sz="1400"/>
            <a:t>Marco Muestral</a:t>
          </a:r>
        </a:p>
      </dgm:t>
    </dgm:pt>
    <dgm:pt modelId="{F048F8D3-B4D3-4D3B-9DA4-AD3851850E13}" type="parTrans" cxnId="{631B0741-3302-46CE-8F32-1CD5B68DBCC6}">
      <dgm:prSet/>
      <dgm:spPr/>
      <dgm:t>
        <a:bodyPr/>
        <a:lstStyle/>
        <a:p>
          <a:endParaRPr lang="es-EC" sz="2000"/>
        </a:p>
      </dgm:t>
    </dgm:pt>
    <dgm:pt modelId="{806E4DF3-4B1E-4ED0-AD0A-EA7315F16C61}" type="sibTrans" cxnId="{631B0741-3302-46CE-8F32-1CD5B68DBCC6}">
      <dgm:prSet/>
      <dgm:spPr/>
      <dgm:t>
        <a:bodyPr/>
        <a:lstStyle/>
        <a:p>
          <a:endParaRPr lang="es-EC" sz="2000"/>
        </a:p>
      </dgm:t>
    </dgm:pt>
    <dgm:pt modelId="{BF7AF37B-3B58-40B3-810E-3D9FC982D871}">
      <dgm:prSet phldrT="[Texto]" custT="1"/>
      <dgm:spPr/>
      <dgm:t>
        <a:bodyPr/>
        <a:lstStyle/>
        <a:p>
          <a:r>
            <a:rPr lang="es-EC" sz="1400"/>
            <a:t>Listado de pequeñas y medianas empresas “PYMES” de Pichincha</a:t>
          </a:r>
        </a:p>
      </dgm:t>
    </dgm:pt>
    <dgm:pt modelId="{2FF4FE36-9F04-4E55-A8E2-78332FF38FC0}" type="parTrans" cxnId="{37906391-CB38-4FAE-A7BA-6E111AF64AFE}">
      <dgm:prSet/>
      <dgm:spPr/>
      <dgm:t>
        <a:bodyPr/>
        <a:lstStyle/>
        <a:p>
          <a:endParaRPr lang="es-EC" sz="2000"/>
        </a:p>
      </dgm:t>
    </dgm:pt>
    <dgm:pt modelId="{4318DF1C-3396-48E2-8B0D-3DCFF5211316}" type="sibTrans" cxnId="{37906391-CB38-4FAE-A7BA-6E111AF64AFE}">
      <dgm:prSet/>
      <dgm:spPr/>
      <dgm:t>
        <a:bodyPr/>
        <a:lstStyle/>
        <a:p>
          <a:endParaRPr lang="es-EC" sz="2000"/>
        </a:p>
      </dgm:t>
    </dgm:pt>
    <dgm:pt modelId="{376A9C4B-3879-42DF-ADEB-EDB826511F89}">
      <dgm:prSet custT="1"/>
      <dgm:spPr/>
      <dgm:t>
        <a:bodyPr/>
        <a:lstStyle/>
        <a:p>
          <a:r>
            <a:rPr lang="es-EC" sz="1400"/>
            <a:t>Unidad Muestral</a:t>
          </a:r>
        </a:p>
      </dgm:t>
    </dgm:pt>
    <dgm:pt modelId="{78BACE60-FEC9-4AC6-BB02-D6561A63F29A}" type="parTrans" cxnId="{0847AAF9-C210-4B59-A150-626BE57BE139}">
      <dgm:prSet/>
      <dgm:spPr/>
      <dgm:t>
        <a:bodyPr/>
        <a:lstStyle/>
        <a:p>
          <a:endParaRPr lang="es-EC" sz="2000"/>
        </a:p>
      </dgm:t>
    </dgm:pt>
    <dgm:pt modelId="{DA62DD6A-D89F-4023-ACAB-826617036DAE}" type="sibTrans" cxnId="{0847AAF9-C210-4B59-A150-626BE57BE139}">
      <dgm:prSet/>
      <dgm:spPr/>
      <dgm:t>
        <a:bodyPr/>
        <a:lstStyle/>
        <a:p>
          <a:endParaRPr lang="es-EC" sz="2000"/>
        </a:p>
      </dgm:t>
    </dgm:pt>
    <dgm:pt modelId="{B55430F6-8AA1-4DE6-A910-2B458BDFF48A}">
      <dgm:prSet custT="1"/>
      <dgm:spPr/>
      <dgm:t>
        <a:bodyPr/>
        <a:lstStyle/>
        <a:p>
          <a:r>
            <a:rPr lang="es-EC" sz="1400"/>
            <a:t>Unidad de Análisis</a:t>
          </a:r>
        </a:p>
      </dgm:t>
    </dgm:pt>
    <dgm:pt modelId="{F58FDB05-7A11-4C9D-BAEA-9DEADCC6D771}" type="parTrans" cxnId="{B371573C-3176-42FA-BE17-4A5E4AA0323B}">
      <dgm:prSet/>
      <dgm:spPr/>
      <dgm:t>
        <a:bodyPr/>
        <a:lstStyle/>
        <a:p>
          <a:endParaRPr lang="es-EC" sz="2000"/>
        </a:p>
      </dgm:t>
    </dgm:pt>
    <dgm:pt modelId="{DB36BB28-555B-41AC-A2BB-953765B189A0}" type="sibTrans" cxnId="{B371573C-3176-42FA-BE17-4A5E4AA0323B}">
      <dgm:prSet/>
      <dgm:spPr/>
      <dgm:t>
        <a:bodyPr/>
        <a:lstStyle/>
        <a:p>
          <a:endParaRPr lang="es-EC" sz="2000"/>
        </a:p>
      </dgm:t>
    </dgm:pt>
    <dgm:pt modelId="{13CACFD0-4FD9-4E04-8CAB-B6BEF4FFCF11}">
      <dgm:prSet custT="1"/>
      <dgm:spPr/>
      <dgm:t>
        <a:bodyPr/>
        <a:lstStyle/>
        <a:p>
          <a:r>
            <a:rPr lang="es-EC" sz="1400"/>
            <a:t>“PYMES” ubicadas en Quito</a:t>
          </a:r>
        </a:p>
      </dgm:t>
    </dgm:pt>
    <dgm:pt modelId="{C485F6BA-3E5A-434A-8543-B85B505927D6}" type="parTrans" cxnId="{D627975B-C3B5-4AF6-8160-CB6D4BB87722}">
      <dgm:prSet/>
      <dgm:spPr/>
      <dgm:t>
        <a:bodyPr/>
        <a:lstStyle/>
        <a:p>
          <a:endParaRPr lang="es-EC" sz="2000"/>
        </a:p>
      </dgm:t>
    </dgm:pt>
    <dgm:pt modelId="{02F18C93-70B8-4D50-894B-927510946BE8}" type="sibTrans" cxnId="{D627975B-C3B5-4AF6-8160-CB6D4BB87722}">
      <dgm:prSet/>
      <dgm:spPr/>
      <dgm:t>
        <a:bodyPr/>
        <a:lstStyle/>
        <a:p>
          <a:endParaRPr lang="es-EC" sz="2000"/>
        </a:p>
      </dgm:t>
    </dgm:pt>
    <dgm:pt modelId="{5BC977B4-3A2B-4BE1-9B37-29D9EFE51DE6}">
      <dgm:prSet custT="1"/>
      <dgm:spPr/>
      <dgm:t>
        <a:bodyPr/>
        <a:lstStyle/>
        <a:p>
          <a:r>
            <a:rPr lang="es-EC" sz="1400"/>
            <a:t>Pequeñas y medianas empresas “PYMES” ubicadas en la zona Norte de Quito.</a:t>
          </a:r>
        </a:p>
      </dgm:t>
    </dgm:pt>
    <dgm:pt modelId="{C4A85CD9-5B44-4F35-AF42-F565BFC4F0DA}" type="sibTrans" cxnId="{D05862B9-082B-4778-87B5-EC340D418203}">
      <dgm:prSet/>
      <dgm:spPr/>
      <dgm:t>
        <a:bodyPr/>
        <a:lstStyle/>
        <a:p>
          <a:endParaRPr lang="es-EC" sz="2000"/>
        </a:p>
      </dgm:t>
    </dgm:pt>
    <dgm:pt modelId="{1E4F7615-72F1-4B99-98EF-6C406DEA05FA}" type="parTrans" cxnId="{D05862B9-082B-4778-87B5-EC340D418203}">
      <dgm:prSet/>
      <dgm:spPr/>
      <dgm:t>
        <a:bodyPr/>
        <a:lstStyle/>
        <a:p>
          <a:endParaRPr lang="es-EC" sz="2000"/>
        </a:p>
      </dgm:t>
    </dgm:pt>
    <dgm:pt modelId="{A9E38786-ECC7-4588-BD98-F97D63E8CF65}">
      <dgm:prSet custT="1"/>
      <dgm:spPr/>
      <dgm:t>
        <a:bodyPr/>
        <a:lstStyle/>
        <a:p>
          <a:r>
            <a:rPr lang="es-EC" sz="1400"/>
            <a:t>Unidad de Observación</a:t>
          </a:r>
        </a:p>
      </dgm:t>
    </dgm:pt>
    <dgm:pt modelId="{07F0ED34-2C46-4915-871A-BBC10F802415}" type="parTrans" cxnId="{B58C6CF6-61C9-472E-B791-70EE2391699E}">
      <dgm:prSet/>
      <dgm:spPr/>
      <dgm:t>
        <a:bodyPr/>
        <a:lstStyle/>
        <a:p>
          <a:endParaRPr lang="es-EC" sz="2000"/>
        </a:p>
      </dgm:t>
    </dgm:pt>
    <dgm:pt modelId="{7BD6AA09-F349-4D9C-B44C-49724A045E17}" type="sibTrans" cxnId="{B58C6CF6-61C9-472E-B791-70EE2391699E}">
      <dgm:prSet/>
      <dgm:spPr/>
      <dgm:t>
        <a:bodyPr/>
        <a:lstStyle/>
        <a:p>
          <a:endParaRPr lang="es-EC" sz="2000"/>
        </a:p>
      </dgm:t>
    </dgm:pt>
    <dgm:pt modelId="{0AE1B130-24C0-40E3-A5BA-C81AEAB00A87}">
      <dgm:prSet custT="1"/>
      <dgm:spPr/>
      <dgm:t>
        <a:bodyPr/>
        <a:lstStyle/>
        <a:p>
          <a:r>
            <a:rPr lang="es-EC" sz="1400"/>
            <a:t>Encuesta</a:t>
          </a:r>
        </a:p>
      </dgm:t>
    </dgm:pt>
    <dgm:pt modelId="{4EF0DC8C-9A83-4AE3-8738-90F97AFE9769}" type="parTrans" cxnId="{E53055B5-4586-457E-A75C-A3A06EF019CE}">
      <dgm:prSet/>
      <dgm:spPr/>
      <dgm:t>
        <a:bodyPr/>
        <a:lstStyle/>
        <a:p>
          <a:endParaRPr lang="es-EC" sz="2000"/>
        </a:p>
      </dgm:t>
    </dgm:pt>
    <dgm:pt modelId="{2E3B3A67-210E-4EE0-BCEF-B85A15DC883A}" type="sibTrans" cxnId="{E53055B5-4586-457E-A75C-A3A06EF019CE}">
      <dgm:prSet/>
      <dgm:spPr/>
      <dgm:t>
        <a:bodyPr/>
        <a:lstStyle/>
        <a:p>
          <a:endParaRPr lang="es-EC" sz="2000"/>
        </a:p>
      </dgm:t>
    </dgm:pt>
    <dgm:pt modelId="{237FA9A1-1237-4393-8106-8FAEC5E8ACC0}" type="pres">
      <dgm:prSet presAssocID="{4369E2BC-943F-4003-9B3B-17E16BCF6B21}" presName="Name0" presStyleCnt="0">
        <dgm:presLayoutVars>
          <dgm:chMax/>
          <dgm:chPref/>
          <dgm:dir/>
        </dgm:presLayoutVars>
      </dgm:prSet>
      <dgm:spPr/>
      <dgm:t>
        <a:bodyPr/>
        <a:lstStyle/>
        <a:p>
          <a:endParaRPr lang="es-EC"/>
        </a:p>
      </dgm:t>
    </dgm:pt>
    <dgm:pt modelId="{5693DCEB-FF09-46F5-AF4A-4A9372946924}" type="pres">
      <dgm:prSet presAssocID="{30A66375-057B-4B3E-B435-32EC2DF080CE}" presName="parenttextcomposite" presStyleCnt="0"/>
      <dgm:spPr/>
      <dgm:t>
        <a:bodyPr/>
        <a:lstStyle/>
        <a:p>
          <a:endParaRPr lang="es-EC"/>
        </a:p>
      </dgm:t>
    </dgm:pt>
    <dgm:pt modelId="{9029335D-E560-4E81-AEF7-CF5E37DEE7FB}" type="pres">
      <dgm:prSet presAssocID="{30A66375-057B-4B3E-B435-32EC2DF080CE}" presName="parenttext" presStyleLbl="revTx" presStyleIdx="0" presStyleCnt="6">
        <dgm:presLayoutVars>
          <dgm:chMax/>
          <dgm:chPref val="2"/>
          <dgm:bulletEnabled val="1"/>
        </dgm:presLayoutVars>
      </dgm:prSet>
      <dgm:spPr/>
      <dgm:t>
        <a:bodyPr/>
        <a:lstStyle/>
        <a:p>
          <a:endParaRPr lang="es-EC"/>
        </a:p>
      </dgm:t>
    </dgm:pt>
    <dgm:pt modelId="{3FC4B65F-22C3-4152-97A1-EC8595CB0A8D}" type="pres">
      <dgm:prSet presAssocID="{30A66375-057B-4B3E-B435-32EC2DF080CE}" presName="composite" presStyleCnt="0"/>
      <dgm:spPr/>
      <dgm:t>
        <a:bodyPr/>
        <a:lstStyle/>
        <a:p>
          <a:endParaRPr lang="es-EC"/>
        </a:p>
      </dgm:t>
    </dgm:pt>
    <dgm:pt modelId="{F2788CB2-16BB-477A-A4DB-E6A2F9F1131F}" type="pres">
      <dgm:prSet presAssocID="{30A66375-057B-4B3E-B435-32EC2DF080CE}" presName="chevron1" presStyleLbl="alignNode1" presStyleIdx="0" presStyleCnt="42"/>
      <dgm:spPr/>
      <dgm:t>
        <a:bodyPr/>
        <a:lstStyle/>
        <a:p>
          <a:endParaRPr lang="es-EC"/>
        </a:p>
      </dgm:t>
    </dgm:pt>
    <dgm:pt modelId="{5C42EC4C-D696-489C-9F0C-9F8689BD623F}" type="pres">
      <dgm:prSet presAssocID="{30A66375-057B-4B3E-B435-32EC2DF080CE}" presName="chevron2" presStyleLbl="alignNode1" presStyleIdx="1" presStyleCnt="42"/>
      <dgm:spPr/>
      <dgm:t>
        <a:bodyPr/>
        <a:lstStyle/>
        <a:p>
          <a:endParaRPr lang="es-EC"/>
        </a:p>
      </dgm:t>
    </dgm:pt>
    <dgm:pt modelId="{4400D15F-A4B5-4F6E-BA85-ED83C0A02107}" type="pres">
      <dgm:prSet presAssocID="{30A66375-057B-4B3E-B435-32EC2DF080CE}" presName="chevron3" presStyleLbl="alignNode1" presStyleIdx="2" presStyleCnt="42"/>
      <dgm:spPr/>
      <dgm:t>
        <a:bodyPr/>
        <a:lstStyle/>
        <a:p>
          <a:endParaRPr lang="es-EC"/>
        </a:p>
      </dgm:t>
    </dgm:pt>
    <dgm:pt modelId="{97797EC8-8AC4-42DA-8B6F-8D3B98C2D221}" type="pres">
      <dgm:prSet presAssocID="{30A66375-057B-4B3E-B435-32EC2DF080CE}" presName="chevron4" presStyleLbl="alignNode1" presStyleIdx="3" presStyleCnt="42"/>
      <dgm:spPr/>
      <dgm:t>
        <a:bodyPr/>
        <a:lstStyle/>
        <a:p>
          <a:endParaRPr lang="es-EC"/>
        </a:p>
      </dgm:t>
    </dgm:pt>
    <dgm:pt modelId="{6DE327C9-8EF1-463E-A01C-AC79075ED76B}" type="pres">
      <dgm:prSet presAssocID="{30A66375-057B-4B3E-B435-32EC2DF080CE}" presName="chevron5" presStyleLbl="alignNode1" presStyleIdx="4" presStyleCnt="42"/>
      <dgm:spPr/>
      <dgm:t>
        <a:bodyPr/>
        <a:lstStyle/>
        <a:p>
          <a:endParaRPr lang="es-EC"/>
        </a:p>
      </dgm:t>
    </dgm:pt>
    <dgm:pt modelId="{1E2EBFAA-DE86-4ACB-8F55-23C305B1D70B}" type="pres">
      <dgm:prSet presAssocID="{30A66375-057B-4B3E-B435-32EC2DF080CE}" presName="chevron6" presStyleLbl="alignNode1" presStyleIdx="5" presStyleCnt="42"/>
      <dgm:spPr/>
      <dgm:t>
        <a:bodyPr/>
        <a:lstStyle/>
        <a:p>
          <a:endParaRPr lang="es-EC"/>
        </a:p>
      </dgm:t>
    </dgm:pt>
    <dgm:pt modelId="{34E7263E-3239-4E98-ABFD-AF7BB65CB0F9}" type="pres">
      <dgm:prSet presAssocID="{30A66375-057B-4B3E-B435-32EC2DF080CE}" presName="chevron7" presStyleLbl="alignNode1" presStyleIdx="6" presStyleCnt="42"/>
      <dgm:spPr/>
      <dgm:t>
        <a:bodyPr/>
        <a:lstStyle/>
        <a:p>
          <a:endParaRPr lang="es-EC"/>
        </a:p>
      </dgm:t>
    </dgm:pt>
    <dgm:pt modelId="{450E38C6-2629-4009-BCC9-A2209965FBEF}" type="pres">
      <dgm:prSet presAssocID="{30A66375-057B-4B3E-B435-32EC2DF080CE}" presName="childtext" presStyleLbl="solidFgAcc1" presStyleIdx="0" presStyleCnt="6">
        <dgm:presLayoutVars>
          <dgm:chMax/>
          <dgm:chPref val="0"/>
          <dgm:bulletEnabled val="1"/>
        </dgm:presLayoutVars>
      </dgm:prSet>
      <dgm:spPr/>
      <dgm:t>
        <a:bodyPr/>
        <a:lstStyle/>
        <a:p>
          <a:endParaRPr lang="es-EC"/>
        </a:p>
      </dgm:t>
    </dgm:pt>
    <dgm:pt modelId="{8F925A3E-9025-4303-A5D5-B9931CF98FE4}" type="pres">
      <dgm:prSet presAssocID="{96A34F5A-A176-4413-988A-F29F70BE9ABB}" presName="sibTrans" presStyleCnt="0"/>
      <dgm:spPr/>
      <dgm:t>
        <a:bodyPr/>
        <a:lstStyle/>
        <a:p>
          <a:endParaRPr lang="es-EC"/>
        </a:p>
      </dgm:t>
    </dgm:pt>
    <dgm:pt modelId="{D141137C-4764-4CD6-956E-C8EAB2A866F7}" type="pres">
      <dgm:prSet presAssocID="{091211B6-0083-497F-82FC-CBD88E71D8F3}" presName="parenttextcomposite" presStyleCnt="0"/>
      <dgm:spPr/>
      <dgm:t>
        <a:bodyPr/>
        <a:lstStyle/>
        <a:p>
          <a:endParaRPr lang="es-EC"/>
        </a:p>
      </dgm:t>
    </dgm:pt>
    <dgm:pt modelId="{11727E30-2F5F-4E33-BABF-576D69222467}" type="pres">
      <dgm:prSet presAssocID="{091211B6-0083-497F-82FC-CBD88E71D8F3}" presName="parenttext" presStyleLbl="revTx" presStyleIdx="1" presStyleCnt="6">
        <dgm:presLayoutVars>
          <dgm:chMax/>
          <dgm:chPref val="2"/>
          <dgm:bulletEnabled val="1"/>
        </dgm:presLayoutVars>
      </dgm:prSet>
      <dgm:spPr/>
      <dgm:t>
        <a:bodyPr/>
        <a:lstStyle/>
        <a:p>
          <a:endParaRPr lang="es-EC"/>
        </a:p>
      </dgm:t>
    </dgm:pt>
    <dgm:pt modelId="{78139C55-1EAE-478C-9F84-FD836115AAB0}" type="pres">
      <dgm:prSet presAssocID="{091211B6-0083-497F-82FC-CBD88E71D8F3}" presName="composite" presStyleCnt="0"/>
      <dgm:spPr/>
      <dgm:t>
        <a:bodyPr/>
        <a:lstStyle/>
        <a:p>
          <a:endParaRPr lang="es-EC"/>
        </a:p>
      </dgm:t>
    </dgm:pt>
    <dgm:pt modelId="{241252B4-D894-45FC-8BB6-FC66A09289A4}" type="pres">
      <dgm:prSet presAssocID="{091211B6-0083-497F-82FC-CBD88E71D8F3}" presName="chevron1" presStyleLbl="alignNode1" presStyleIdx="7" presStyleCnt="42"/>
      <dgm:spPr/>
      <dgm:t>
        <a:bodyPr/>
        <a:lstStyle/>
        <a:p>
          <a:endParaRPr lang="es-EC"/>
        </a:p>
      </dgm:t>
    </dgm:pt>
    <dgm:pt modelId="{A803DC7E-5642-4488-96DC-8C82E8FFAFA0}" type="pres">
      <dgm:prSet presAssocID="{091211B6-0083-497F-82FC-CBD88E71D8F3}" presName="chevron2" presStyleLbl="alignNode1" presStyleIdx="8" presStyleCnt="42"/>
      <dgm:spPr/>
      <dgm:t>
        <a:bodyPr/>
        <a:lstStyle/>
        <a:p>
          <a:endParaRPr lang="es-EC"/>
        </a:p>
      </dgm:t>
    </dgm:pt>
    <dgm:pt modelId="{CE0278A8-80C8-4EE8-BBE0-E0E6ED36352C}" type="pres">
      <dgm:prSet presAssocID="{091211B6-0083-497F-82FC-CBD88E71D8F3}" presName="chevron3" presStyleLbl="alignNode1" presStyleIdx="9" presStyleCnt="42"/>
      <dgm:spPr/>
      <dgm:t>
        <a:bodyPr/>
        <a:lstStyle/>
        <a:p>
          <a:endParaRPr lang="es-EC"/>
        </a:p>
      </dgm:t>
    </dgm:pt>
    <dgm:pt modelId="{4146AFFC-F8A5-4537-80C2-471E0F99B971}" type="pres">
      <dgm:prSet presAssocID="{091211B6-0083-497F-82FC-CBD88E71D8F3}" presName="chevron4" presStyleLbl="alignNode1" presStyleIdx="10" presStyleCnt="42"/>
      <dgm:spPr/>
      <dgm:t>
        <a:bodyPr/>
        <a:lstStyle/>
        <a:p>
          <a:endParaRPr lang="es-EC"/>
        </a:p>
      </dgm:t>
    </dgm:pt>
    <dgm:pt modelId="{FF128B28-8A20-44C0-A4CF-3AE08D26B109}" type="pres">
      <dgm:prSet presAssocID="{091211B6-0083-497F-82FC-CBD88E71D8F3}" presName="chevron5" presStyleLbl="alignNode1" presStyleIdx="11" presStyleCnt="42"/>
      <dgm:spPr/>
      <dgm:t>
        <a:bodyPr/>
        <a:lstStyle/>
        <a:p>
          <a:endParaRPr lang="es-EC"/>
        </a:p>
      </dgm:t>
    </dgm:pt>
    <dgm:pt modelId="{CB028864-51CE-4B75-846C-0270219CA4B9}" type="pres">
      <dgm:prSet presAssocID="{091211B6-0083-497F-82FC-CBD88E71D8F3}" presName="chevron6" presStyleLbl="alignNode1" presStyleIdx="12" presStyleCnt="42"/>
      <dgm:spPr/>
      <dgm:t>
        <a:bodyPr/>
        <a:lstStyle/>
        <a:p>
          <a:endParaRPr lang="es-EC"/>
        </a:p>
      </dgm:t>
    </dgm:pt>
    <dgm:pt modelId="{C2EE02EE-6853-4190-B195-D8054912A139}" type="pres">
      <dgm:prSet presAssocID="{091211B6-0083-497F-82FC-CBD88E71D8F3}" presName="chevron7" presStyleLbl="alignNode1" presStyleIdx="13" presStyleCnt="42"/>
      <dgm:spPr/>
      <dgm:t>
        <a:bodyPr/>
        <a:lstStyle/>
        <a:p>
          <a:endParaRPr lang="es-EC"/>
        </a:p>
      </dgm:t>
    </dgm:pt>
    <dgm:pt modelId="{1A5F224A-61E3-4427-AC9F-69D15B742117}" type="pres">
      <dgm:prSet presAssocID="{091211B6-0083-497F-82FC-CBD88E71D8F3}" presName="childtext" presStyleLbl="solidFgAcc1" presStyleIdx="1" presStyleCnt="6">
        <dgm:presLayoutVars>
          <dgm:chMax/>
          <dgm:chPref val="0"/>
          <dgm:bulletEnabled val="1"/>
        </dgm:presLayoutVars>
      </dgm:prSet>
      <dgm:spPr/>
      <dgm:t>
        <a:bodyPr/>
        <a:lstStyle/>
        <a:p>
          <a:endParaRPr lang="es-EC"/>
        </a:p>
      </dgm:t>
    </dgm:pt>
    <dgm:pt modelId="{0CC8A0C1-D0BB-4A70-A26E-2EC2EC4A2A51}" type="pres">
      <dgm:prSet presAssocID="{516ECD4B-3654-4FFE-BC36-23C751941FFA}" presName="sibTrans" presStyleCnt="0"/>
      <dgm:spPr/>
      <dgm:t>
        <a:bodyPr/>
        <a:lstStyle/>
        <a:p>
          <a:endParaRPr lang="es-EC"/>
        </a:p>
      </dgm:t>
    </dgm:pt>
    <dgm:pt modelId="{46EE28C0-B241-4797-9993-5BE3EA48771C}" type="pres">
      <dgm:prSet presAssocID="{B6A3FF7C-607A-4859-A712-D79D4CD1E01F}" presName="parenttextcomposite" presStyleCnt="0"/>
      <dgm:spPr/>
      <dgm:t>
        <a:bodyPr/>
        <a:lstStyle/>
        <a:p>
          <a:endParaRPr lang="es-EC"/>
        </a:p>
      </dgm:t>
    </dgm:pt>
    <dgm:pt modelId="{A4BF57C8-A2EE-49B9-B0AF-062A6385F235}" type="pres">
      <dgm:prSet presAssocID="{B6A3FF7C-607A-4859-A712-D79D4CD1E01F}" presName="parenttext" presStyleLbl="revTx" presStyleIdx="2" presStyleCnt="6">
        <dgm:presLayoutVars>
          <dgm:chMax/>
          <dgm:chPref val="2"/>
          <dgm:bulletEnabled val="1"/>
        </dgm:presLayoutVars>
      </dgm:prSet>
      <dgm:spPr/>
      <dgm:t>
        <a:bodyPr/>
        <a:lstStyle/>
        <a:p>
          <a:endParaRPr lang="es-EC"/>
        </a:p>
      </dgm:t>
    </dgm:pt>
    <dgm:pt modelId="{4B23845C-9FA4-4EEF-A58F-640FE2157881}" type="pres">
      <dgm:prSet presAssocID="{B6A3FF7C-607A-4859-A712-D79D4CD1E01F}" presName="composite" presStyleCnt="0"/>
      <dgm:spPr/>
      <dgm:t>
        <a:bodyPr/>
        <a:lstStyle/>
        <a:p>
          <a:endParaRPr lang="es-EC"/>
        </a:p>
      </dgm:t>
    </dgm:pt>
    <dgm:pt modelId="{EC4E9D16-4863-4105-9A59-B1CA20AEF95D}" type="pres">
      <dgm:prSet presAssocID="{B6A3FF7C-607A-4859-A712-D79D4CD1E01F}" presName="chevron1" presStyleLbl="alignNode1" presStyleIdx="14" presStyleCnt="42"/>
      <dgm:spPr/>
      <dgm:t>
        <a:bodyPr/>
        <a:lstStyle/>
        <a:p>
          <a:endParaRPr lang="es-EC"/>
        </a:p>
      </dgm:t>
    </dgm:pt>
    <dgm:pt modelId="{678D3F52-DAAF-4752-BE75-C618C8C37345}" type="pres">
      <dgm:prSet presAssocID="{B6A3FF7C-607A-4859-A712-D79D4CD1E01F}" presName="chevron2" presStyleLbl="alignNode1" presStyleIdx="15" presStyleCnt="42"/>
      <dgm:spPr/>
      <dgm:t>
        <a:bodyPr/>
        <a:lstStyle/>
        <a:p>
          <a:endParaRPr lang="es-EC"/>
        </a:p>
      </dgm:t>
    </dgm:pt>
    <dgm:pt modelId="{E946B4FD-BDEF-4572-8A4A-50408DFD69D5}" type="pres">
      <dgm:prSet presAssocID="{B6A3FF7C-607A-4859-A712-D79D4CD1E01F}" presName="chevron3" presStyleLbl="alignNode1" presStyleIdx="16" presStyleCnt="42"/>
      <dgm:spPr/>
      <dgm:t>
        <a:bodyPr/>
        <a:lstStyle/>
        <a:p>
          <a:endParaRPr lang="es-EC"/>
        </a:p>
      </dgm:t>
    </dgm:pt>
    <dgm:pt modelId="{D5003C70-A5E1-4399-8F4F-162A2E35B331}" type="pres">
      <dgm:prSet presAssocID="{B6A3FF7C-607A-4859-A712-D79D4CD1E01F}" presName="chevron4" presStyleLbl="alignNode1" presStyleIdx="17" presStyleCnt="42"/>
      <dgm:spPr/>
      <dgm:t>
        <a:bodyPr/>
        <a:lstStyle/>
        <a:p>
          <a:endParaRPr lang="es-EC"/>
        </a:p>
      </dgm:t>
    </dgm:pt>
    <dgm:pt modelId="{5EA571A2-7A72-4FB1-B3D2-B529720A2632}" type="pres">
      <dgm:prSet presAssocID="{B6A3FF7C-607A-4859-A712-D79D4CD1E01F}" presName="chevron5" presStyleLbl="alignNode1" presStyleIdx="18" presStyleCnt="42"/>
      <dgm:spPr/>
      <dgm:t>
        <a:bodyPr/>
        <a:lstStyle/>
        <a:p>
          <a:endParaRPr lang="es-EC"/>
        </a:p>
      </dgm:t>
    </dgm:pt>
    <dgm:pt modelId="{B8176639-898D-444A-BA9E-57CDF927CEB2}" type="pres">
      <dgm:prSet presAssocID="{B6A3FF7C-607A-4859-A712-D79D4CD1E01F}" presName="chevron6" presStyleLbl="alignNode1" presStyleIdx="19" presStyleCnt="42"/>
      <dgm:spPr/>
      <dgm:t>
        <a:bodyPr/>
        <a:lstStyle/>
        <a:p>
          <a:endParaRPr lang="es-EC"/>
        </a:p>
      </dgm:t>
    </dgm:pt>
    <dgm:pt modelId="{2E201120-BF82-4CC0-AD86-954EF550914B}" type="pres">
      <dgm:prSet presAssocID="{B6A3FF7C-607A-4859-A712-D79D4CD1E01F}" presName="chevron7" presStyleLbl="alignNode1" presStyleIdx="20" presStyleCnt="42"/>
      <dgm:spPr/>
      <dgm:t>
        <a:bodyPr/>
        <a:lstStyle/>
        <a:p>
          <a:endParaRPr lang="es-EC"/>
        </a:p>
      </dgm:t>
    </dgm:pt>
    <dgm:pt modelId="{4BAB8203-4ABF-4EA9-86B2-AADA9A0358F5}" type="pres">
      <dgm:prSet presAssocID="{B6A3FF7C-607A-4859-A712-D79D4CD1E01F}" presName="childtext" presStyleLbl="solidFgAcc1" presStyleIdx="2" presStyleCnt="6">
        <dgm:presLayoutVars>
          <dgm:chMax/>
          <dgm:chPref val="0"/>
          <dgm:bulletEnabled val="1"/>
        </dgm:presLayoutVars>
      </dgm:prSet>
      <dgm:spPr/>
      <dgm:t>
        <a:bodyPr/>
        <a:lstStyle/>
        <a:p>
          <a:endParaRPr lang="es-EC"/>
        </a:p>
      </dgm:t>
    </dgm:pt>
    <dgm:pt modelId="{6E66FAE4-AE28-4C13-968F-6BBF9E03FBCA}" type="pres">
      <dgm:prSet presAssocID="{806E4DF3-4B1E-4ED0-AD0A-EA7315F16C61}" presName="sibTrans" presStyleCnt="0"/>
      <dgm:spPr/>
      <dgm:t>
        <a:bodyPr/>
        <a:lstStyle/>
        <a:p>
          <a:endParaRPr lang="es-EC"/>
        </a:p>
      </dgm:t>
    </dgm:pt>
    <dgm:pt modelId="{882F3EA5-CC98-4DE8-870E-C84B32DA1ED5}" type="pres">
      <dgm:prSet presAssocID="{376A9C4B-3879-42DF-ADEB-EDB826511F89}" presName="parenttextcomposite" presStyleCnt="0"/>
      <dgm:spPr/>
      <dgm:t>
        <a:bodyPr/>
        <a:lstStyle/>
        <a:p>
          <a:endParaRPr lang="es-EC"/>
        </a:p>
      </dgm:t>
    </dgm:pt>
    <dgm:pt modelId="{D64904A7-9667-4141-A5F4-D7DD3DE5ADAE}" type="pres">
      <dgm:prSet presAssocID="{376A9C4B-3879-42DF-ADEB-EDB826511F89}" presName="parenttext" presStyleLbl="revTx" presStyleIdx="3" presStyleCnt="6">
        <dgm:presLayoutVars>
          <dgm:chMax/>
          <dgm:chPref val="2"/>
          <dgm:bulletEnabled val="1"/>
        </dgm:presLayoutVars>
      </dgm:prSet>
      <dgm:spPr/>
      <dgm:t>
        <a:bodyPr/>
        <a:lstStyle/>
        <a:p>
          <a:endParaRPr lang="es-EC"/>
        </a:p>
      </dgm:t>
    </dgm:pt>
    <dgm:pt modelId="{2ED2FDD9-B39C-4784-BC60-0B1663F2F468}" type="pres">
      <dgm:prSet presAssocID="{376A9C4B-3879-42DF-ADEB-EDB826511F89}" presName="composite" presStyleCnt="0"/>
      <dgm:spPr/>
      <dgm:t>
        <a:bodyPr/>
        <a:lstStyle/>
        <a:p>
          <a:endParaRPr lang="es-EC"/>
        </a:p>
      </dgm:t>
    </dgm:pt>
    <dgm:pt modelId="{7EF0EEA0-EE81-4786-9ED3-D59C995D7DCE}" type="pres">
      <dgm:prSet presAssocID="{376A9C4B-3879-42DF-ADEB-EDB826511F89}" presName="chevron1" presStyleLbl="alignNode1" presStyleIdx="21" presStyleCnt="42"/>
      <dgm:spPr/>
      <dgm:t>
        <a:bodyPr/>
        <a:lstStyle/>
        <a:p>
          <a:endParaRPr lang="es-EC"/>
        </a:p>
      </dgm:t>
    </dgm:pt>
    <dgm:pt modelId="{65ECF8E5-7166-4D15-9AF7-8FD5D25EE54D}" type="pres">
      <dgm:prSet presAssocID="{376A9C4B-3879-42DF-ADEB-EDB826511F89}" presName="chevron2" presStyleLbl="alignNode1" presStyleIdx="22" presStyleCnt="42"/>
      <dgm:spPr/>
      <dgm:t>
        <a:bodyPr/>
        <a:lstStyle/>
        <a:p>
          <a:endParaRPr lang="es-EC"/>
        </a:p>
      </dgm:t>
    </dgm:pt>
    <dgm:pt modelId="{CE3BF6A5-17D1-43EE-9CC0-241D14AAAF5C}" type="pres">
      <dgm:prSet presAssocID="{376A9C4B-3879-42DF-ADEB-EDB826511F89}" presName="chevron3" presStyleLbl="alignNode1" presStyleIdx="23" presStyleCnt="42"/>
      <dgm:spPr/>
      <dgm:t>
        <a:bodyPr/>
        <a:lstStyle/>
        <a:p>
          <a:endParaRPr lang="es-EC"/>
        </a:p>
      </dgm:t>
    </dgm:pt>
    <dgm:pt modelId="{7CF19C47-D5AD-4597-861A-C78EB39027F3}" type="pres">
      <dgm:prSet presAssocID="{376A9C4B-3879-42DF-ADEB-EDB826511F89}" presName="chevron4" presStyleLbl="alignNode1" presStyleIdx="24" presStyleCnt="42"/>
      <dgm:spPr/>
      <dgm:t>
        <a:bodyPr/>
        <a:lstStyle/>
        <a:p>
          <a:endParaRPr lang="es-EC"/>
        </a:p>
      </dgm:t>
    </dgm:pt>
    <dgm:pt modelId="{7E392929-3101-4D60-A1A2-648B30DA6323}" type="pres">
      <dgm:prSet presAssocID="{376A9C4B-3879-42DF-ADEB-EDB826511F89}" presName="chevron5" presStyleLbl="alignNode1" presStyleIdx="25" presStyleCnt="42"/>
      <dgm:spPr/>
      <dgm:t>
        <a:bodyPr/>
        <a:lstStyle/>
        <a:p>
          <a:endParaRPr lang="es-EC"/>
        </a:p>
      </dgm:t>
    </dgm:pt>
    <dgm:pt modelId="{9747874D-DA7E-44CC-A4AD-BBBC57724C92}" type="pres">
      <dgm:prSet presAssocID="{376A9C4B-3879-42DF-ADEB-EDB826511F89}" presName="chevron6" presStyleLbl="alignNode1" presStyleIdx="26" presStyleCnt="42"/>
      <dgm:spPr/>
      <dgm:t>
        <a:bodyPr/>
        <a:lstStyle/>
        <a:p>
          <a:endParaRPr lang="es-EC"/>
        </a:p>
      </dgm:t>
    </dgm:pt>
    <dgm:pt modelId="{A3509B15-9DD3-47E4-92BE-86E144010CFF}" type="pres">
      <dgm:prSet presAssocID="{376A9C4B-3879-42DF-ADEB-EDB826511F89}" presName="chevron7" presStyleLbl="alignNode1" presStyleIdx="27" presStyleCnt="42"/>
      <dgm:spPr/>
      <dgm:t>
        <a:bodyPr/>
        <a:lstStyle/>
        <a:p>
          <a:endParaRPr lang="es-EC"/>
        </a:p>
      </dgm:t>
    </dgm:pt>
    <dgm:pt modelId="{B4FF3DD6-3E97-47E2-811F-3BAF25E216E2}" type="pres">
      <dgm:prSet presAssocID="{376A9C4B-3879-42DF-ADEB-EDB826511F89}" presName="childtext" presStyleLbl="solidFgAcc1" presStyleIdx="3" presStyleCnt="6">
        <dgm:presLayoutVars>
          <dgm:chMax/>
          <dgm:chPref val="0"/>
          <dgm:bulletEnabled val="1"/>
        </dgm:presLayoutVars>
      </dgm:prSet>
      <dgm:spPr/>
      <dgm:t>
        <a:bodyPr/>
        <a:lstStyle/>
        <a:p>
          <a:endParaRPr lang="es-EC"/>
        </a:p>
      </dgm:t>
    </dgm:pt>
    <dgm:pt modelId="{E44F3AC7-726A-467D-9A21-A2B92D41E694}" type="pres">
      <dgm:prSet presAssocID="{DA62DD6A-D89F-4023-ACAB-826617036DAE}" presName="sibTrans" presStyleCnt="0"/>
      <dgm:spPr/>
      <dgm:t>
        <a:bodyPr/>
        <a:lstStyle/>
        <a:p>
          <a:endParaRPr lang="es-EC"/>
        </a:p>
      </dgm:t>
    </dgm:pt>
    <dgm:pt modelId="{7A58C3F3-C1CA-4491-B4AD-30D657DBCF60}" type="pres">
      <dgm:prSet presAssocID="{B55430F6-8AA1-4DE6-A910-2B458BDFF48A}" presName="parenttextcomposite" presStyleCnt="0"/>
      <dgm:spPr/>
      <dgm:t>
        <a:bodyPr/>
        <a:lstStyle/>
        <a:p>
          <a:endParaRPr lang="es-EC"/>
        </a:p>
      </dgm:t>
    </dgm:pt>
    <dgm:pt modelId="{36CA36BD-2D44-4D98-A5A9-3C41AEF22E12}" type="pres">
      <dgm:prSet presAssocID="{B55430F6-8AA1-4DE6-A910-2B458BDFF48A}" presName="parenttext" presStyleLbl="revTx" presStyleIdx="4" presStyleCnt="6">
        <dgm:presLayoutVars>
          <dgm:chMax/>
          <dgm:chPref val="2"/>
          <dgm:bulletEnabled val="1"/>
        </dgm:presLayoutVars>
      </dgm:prSet>
      <dgm:spPr/>
      <dgm:t>
        <a:bodyPr/>
        <a:lstStyle/>
        <a:p>
          <a:endParaRPr lang="es-EC"/>
        </a:p>
      </dgm:t>
    </dgm:pt>
    <dgm:pt modelId="{909F46C7-8734-4DBC-9416-2C5D70CC6CC8}" type="pres">
      <dgm:prSet presAssocID="{B55430F6-8AA1-4DE6-A910-2B458BDFF48A}" presName="composite" presStyleCnt="0"/>
      <dgm:spPr/>
      <dgm:t>
        <a:bodyPr/>
        <a:lstStyle/>
        <a:p>
          <a:endParaRPr lang="es-EC"/>
        </a:p>
      </dgm:t>
    </dgm:pt>
    <dgm:pt modelId="{5CD0FB8A-63E3-4FD2-ACE4-59BA06E47B86}" type="pres">
      <dgm:prSet presAssocID="{B55430F6-8AA1-4DE6-A910-2B458BDFF48A}" presName="chevron1" presStyleLbl="alignNode1" presStyleIdx="28" presStyleCnt="42"/>
      <dgm:spPr/>
      <dgm:t>
        <a:bodyPr/>
        <a:lstStyle/>
        <a:p>
          <a:endParaRPr lang="es-EC"/>
        </a:p>
      </dgm:t>
    </dgm:pt>
    <dgm:pt modelId="{C78626EB-4B58-49E7-A7F7-2686B04EA547}" type="pres">
      <dgm:prSet presAssocID="{B55430F6-8AA1-4DE6-A910-2B458BDFF48A}" presName="chevron2" presStyleLbl="alignNode1" presStyleIdx="29" presStyleCnt="42"/>
      <dgm:spPr/>
      <dgm:t>
        <a:bodyPr/>
        <a:lstStyle/>
        <a:p>
          <a:endParaRPr lang="es-EC"/>
        </a:p>
      </dgm:t>
    </dgm:pt>
    <dgm:pt modelId="{A9A7BB24-4B64-47A6-9966-5A7C17939DC3}" type="pres">
      <dgm:prSet presAssocID="{B55430F6-8AA1-4DE6-A910-2B458BDFF48A}" presName="chevron3" presStyleLbl="alignNode1" presStyleIdx="30" presStyleCnt="42"/>
      <dgm:spPr/>
      <dgm:t>
        <a:bodyPr/>
        <a:lstStyle/>
        <a:p>
          <a:endParaRPr lang="es-EC"/>
        </a:p>
      </dgm:t>
    </dgm:pt>
    <dgm:pt modelId="{58F7794F-C66D-43CF-A610-A5675725ABBF}" type="pres">
      <dgm:prSet presAssocID="{B55430F6-8AA1-4DE6-A910-2B458BDFF48A}" presName="chevron4" presStyleLbl="alignNode1" presStyleIdx="31" presStyleCnt="42"/>
      <dgm:spPr/>
      <dgm:t>
        <a:bodyPr/>
        <a:lstStyle/>
        <a:p>
          <a:endParaRPr lang="es-EC"/>
        </a:p>
      </dgm:t>
    </dgm:pt>
    <dgm:pt modelId="{59D2600E-1353-4BB1-AB66-6740A1593F43}" type="pres">
      <dgm:prSet presAssocID="{B55430F6-8AA1-4DE6-A910-2B458BDFF48A}" presName="chevron5" presStyleLbl="alignNode1" presStyleIdx="32" presStyleCnt="42"/>
      <dgm:spPr/>
      <dgm:t>
        <a:bodyPr/>
        <a:lstStyle/>
        <a:p>
          <a:endParaRPr lang="es-EC"/>
        </a:p>
      </dgm:t>
    </dgm:pt>
    <dgm:pt modelId="{190CBB8C-8E9F-48D6-9F27-A3F1B4B42FD8}" type="pres">
      <dgm:prSet presAssocID="{B55430F6-8AA1-4DE6-A910-2B458BDFF48A}" presName="chevron6" presStyleLbl="alignNode1" presStyleIdx="33" presStyleCnt="42"/>
      <dgm:spPr/>
      <dgm:t>
        <a:bodyPr/>
        <a:lstStyle/>
        <a:p>
          <a:endParaRPr lang="es-EC"/>
        </a:p>
      </dgm:t>
    </dgm:pt>
    <dgm:pt modelId="{96F7D549-2A2F-4EB4-B00F-5FC4B1E93609}" type="pres">
      <dgm:prSet presAssocID="{B55430F6-8AA1-4DE6-A910-2B458BDFF48A}" presName="chevron7" presStyleLbl="alignNode1" presStyleIdx="34" presStyleCnt="42"/>
      <dgm:spPr/>
      <dgm:t>
        <a:bodyPr/>
        <a:lstStyle/>
        <a:p>
          <a:endParaRPr lang="es-EC"/>
        </a:p>
      </dgm:t>
    </dgm:pt>
    <dgm:pt modelId="{06EDD00C-BE09-4447-ACDC-1746D04B32DA}" type="pres">
      <dgm:prSet presAssocID="{B55430F6-8AA1-4DE6-A910-2B458BDFF48A}" presName="childtext" presStyleLbl="solidFgAcc1" presStyleIdx="4" presStyleCnt="6">
        <dgm:presLayoutVars>
          <dgm:chMax/>
          <dgm:chPref val="0"/>
          <dgm:bulletEnabled val="1"/>
        </dgm:presLayoutVars>
      </dgm:prSet>
      <dgm:spPr/>
      <dgm:t>
        <a:bodyPr/>
        <a:lstStyle/>
        <a:p>
          <a:endParaRPr lang="es-EC"/>
        </a:p>
      </dgm:t>
    </dgm:pt>
    <dgm:pt modelId="{B95FABE4-E63D-4469-987C-CEF54BE166E8}" type="pres">
      <dgm:prSet presAssocID="{DB36BB28-555B-41AC-A2BB-953765B189A0}" presName="sibTrans" presStyleCnt="0"/>
      <dgm:spPr/>
      <dgm:t>
        <a:bodyPr/>
        <a:lstStyle/>
        <a:p>
          <a:endParaRPr lang="es-EC"/>
        </a:p>
      </dgm:t>
    </dgm:pt>
    <dgm:pt modelId="{45E00EB5-D8D7-4E24-8850-F794D8874415}" type="pres">
      <dgm:prSet presAssocID="{A9E38786-ECC7-4588-BD98-F97D63E8CF65}" presName="parenttextcomposite" presStyleCnt="0"/>
      <dgm:spPr/>
      <dgm:t>
        <a:bodyPr/>
        <a:lstStyle/>
        <a:p>
          <a:endParaRPr lang="es-EC"/>
        </a:p>
      </dgm:t>
    </dgm:pt>
    <dgm:pt modelId="{275A7661-8FE8-457A-8E7C-9E18B0CBF436}" type="pres">
      <dgm:prSet presAssocID="{A9E38786-ECC7-4588-BD98-F97D63E8CF65}" presName="parenttext" presStyleLbl="revTx" presStyleIdx="5" presStyleCnt="6">
        <dgm:presLayoutVars>
          <dgm:chMax/>
          <dgm:chPref val="2"/>
          <dgm:bulletEnabled val="1"/>
        </dgm:presLayoutVars>
      </dgm:prSet>
      <dgm:spPr/>
      <dgm:t>
        <a:bodyPr/>
        <a:lstStyle/>
        <a:p>
          <a:endParaRPr lang="es-EC"/>
        </a:p>
      </dgm:t>
    </dgm:pt>
    <dgm:pt modelId="{D37420A8-DF59-47B7-8520-04567E718455}" type="pres">
      <dgm:prSet presAssocID="{A9E38786-ECC7-4588-BD98-F97D63E8CF65}" presName="composite" presStyleCnt="0"/>
      <dgm:spPr/>
      <dgm:t>
        <a:bodyPr/>
        <a:lstStyle/>
        <a:p>
          <a:endParaRPr lang="es-EC"/>
        </a:p>
      </dgm:t>
    </dgm:pt>
    <dgm:pt modelId="{65E34207-E243-4BC2-BD1B-8F24C644ABCB}" type="pres">
      <dgm:prSet presAssocID="{A9E38786-ECC7-4588-BD98-F97D63E8CF65}" presName="chevron1" presStyleLbl="alignNode1" presStyleIdx="35" presStyleCnt="42"/>
      <dgm:spPr/>
      <dgm:t>
        <a:bodyPr/>
        <a:lstStyle/>
        <a:p>
          <a:endParaRPr lang="es-EC"/>
        </a:p>
      </dgm:t>
    </dgm:pt>
    <dgm:pt modelId="{AD2ECE87-E5B2-4E5D-B2D6-16DB8FE808CE}" type="pres">
      <dgm:prSet presAssocID="{A9E38786-ECC7-4588-BD98-F97D63E8CF65}" presName="chevron2" presStyleLbl="alignNode1" presStyleIdx="36" presStyleCnt="42"/>
      <dgm:spPr/>
      <dgm:t>
        <a:bodyPr/>
        <a:lstStyle/>
        <a:p>
          <a:endParaRPr lang="es-EC"/>
        </a:p>
      </dgm:t>
    </dgm:pt>
    <dgm:pt modelId="{39E4E095-6FE7-48A8-9E2A-6ABB52BAD8B5}" type="pres">
      <dgm:prSet presAssocID="{A9E38786-ECC7-4588-BD98-F97D63E8CF65}" presName="chevron3" presStyleLbl="alignNode1" presStyleIdx="37" presStyleCnt="42"/>
      <dgm:spPr/>
      <dgm:t>
        <a:bodyPr/>
        <a:lstStyle/>
        <a:p>
          <a:endParaRPr lang="es-EC"/>
        </a:p>
      </dgm:t>
    </dgm:pt>
    <dgm:pt modelId="{58462E75-A51A-48AC-81A8-D0546A0E4C81}" type="pres">
      <dgm:prSet presAssocID="{A9E38786-ECC7-4588-BD98-F97D63E8CF65}" presName="chevron4" presStyleLbl="alignNode1" presStyleIdx="38" presStyleCnt="42"/>
      <dgm:spPr/>
      <dgm:t>
        <a:bodyPr/>
        <a:lstStyle/>
        <a:p>
          <a:endParaRPr lang="es-EC"/>
        </a:p>
      </dgm:t>
    </dgm:pt>
    <dgm:pt modelId="{F8B97E90-B8A8-4E32-AEA3-F84A083D6719}" type="pres">
      <dgm:prSet presAssocID="{A9E38786-ECC7-4588-BD98-F97D63E8CF65}" presName="chevron5" presStyleLbl="alignNode1" presStyleIdx="39" presStyleCnt="42"/>
      <dgm:spPr/>
      <dgm:t>
        <a:bodyPr/>
        <a:lstStyle/>
        <a:p>
          <a:endParaRPr lang="es-EC"/>
        </a:p>
      </dgm:t>
    </dgm:pt>
    <dgm:pt modelId="{8AB933DE-4DE8-4E69-81FB-8350A49B84E3}" type="pres">
      <dgm:prSet presAssocID="{A9E38786-ECC7-4588-BD98-F97D63E8CF65}" presName="chevron6" presStyleLbl="alignNode1" presStyleIdx="40" presStyleCnt="42"/>
      <dgm:spPr/>
      <dgm:t>
        <a:bodyPr/>
        <a:lstStyle/>
        <a:p>
          <a:endParaRPr lang="es-EC"/>
        </a:p>
      </dgm:t>
    </dgm:pt>
    <dgm:pt modelId="{DF6FABF7-986A-432F-B8A1-507B5CCF0E11}" type="pres">
      <dgm:prSet presAssocID="{A9E38786-ECC7-4588-BD98-F97D63E8CF65}" presName="chevron7" presStyleLbl="alignNode1" presStyleIdx="41" presStyleCnt="42"/>
      <dgm:spPr/>
      <dgm:t>
        <a:bodyPr/>
        <a:lstStyle/>
        <a:p>
          <a:endParaRPr lang="es-EC"/>
        </a:p>
      </dgm:t>
    </dgm:pt>
    <dgm:pt modelId="{B3B9AE16-1DA1-4A5A-8C50-40622C74E959}" type="pres">
      <dgm:prSet presAssocID="{A9E38786-ECC7-4588-BD98-F97D63E8CF65}" presName="childtext" presStyleLbl="solidFgAcc1" presStyleIdx="5" presStyleCnt="6">
        <dgm:presLayoutVars>
          <dgm:chMax/>
          <dgm:chPref val="0"/>
          <dgm:bulletEnabled val="1"/>
        </dgm:presLayoutVars>
      </dgm:prSet>
      <dgm:spPr/>
      <dgm:t>
        <a:bodyPr/>
        <a:lstStyle/>
        <a:p>
          <a:endParaRPr lang="es-EC"/>
        </a:p>
      </dgm:t>
    </dgm:pt>
  </dgm:ptLst>
  <dgm:cxnLst>
    <dgm:cxn modelId="{24FC650E-979B-4A6B-BC8D-471BF22DF1BC}" srcId="{30A66375-057B-4B3E-B435-32EC2DF080CE}" destId="{9CC97452-A501-470D-9372-A9E146EE1139}" srcOrd="0" destOrd="0" parTransId="{082988F5-B634-40D3-BCE7-4E1EEDCF9F12}" sibTransId="{29E13A64-6C4E-4B74-B02B-1FF9A15C930C}"/>
    <dgm:cxn modelId="{D627975B-C3B5-4AF6-8160-CB6D4BB87722}" srcId="{376A9C4B-3879-42DF-ADEB-EDB826511F89}" destId="{13CACFD0-4FD9-4E04-8CAB-B6BEF4FFCF11}" srcOrd="0" destOrd="0" parTransId="{C485F6BA-3E5A-434A-8543-B85B505927D6}" sibTransId="{02F18C93-70B8-4D50-894B-927510946BE8}"/>
    <dgm:cxn modelId="{BCB7EF74-4F66-4C75-8259-146BBBB4459A}" type="presOf" srcId="{B6A3FF7C-607A-4859-A712-D79D4CD1E01F}" destId="{A4BF57C8-A2EE-49B9-B0AF-062A6385F235}" srcOrd="0" destOrd="0" presId="urn:microsoft.com/office/officeart/2008/layout/VerticalAccentList"/>
    <dgm:cxn modelId="{B58C6CF6-61C9-472E-B791-70EE2391699E}" srcId="{4369E2BC-943F-4003-9B3B-17E16BCF6B21}" destId="{A9E38786-ECC7-4588-BD98-F97D63E8CF65}" srcOrd="5" destOrd="0" parTransId="{07F0ED34-2C46-4915-871A-BBC10F802415}" sibTransId="{7BD6AA09-F349-4D9C-B44C-49724A045E17}"/>
    <dgm:cxn modelId="{631B0741-3302-46CE-8F32-1CD5B68DBCC6}" srcId="{4369E2BC-943F-4003-9B3B-17E16BCF6B21}" destId="{B6A3FF7C-607A-4859-A712-D79D4CD1E01F}" srcOrd="2" destOrd="0" parTransId="{F048F8D3-B4D3-4D3B-9DA4-AD3851850E13}" sibTransId="{806E4DF3-4B1E-4ED0-AD0A-EA7315F16C61}"/>
    <dgm:cxn modelId="{B371573C-3176-42FA-BE17-4A5E4AA0323B}" srcId="{4369E2BC-943F-4003-9B3B-17E16BCF6B21}" destId="{B55430F6-8AA1-4DE6-A910-2B458BDFF48A}" srcOrd="4" destOrd="0" parTransId="{F58FDB05-7A11-4C9D-BAEA-9DEADCC6D771}" sibTransId="{DB36BB28-555B-41AC-A2BB-953765B189A0}"/>
    <dgm:cxn modelId="{6ED77E76-B4DB-4BF1-B1BA-3A513EC20E1E}" type="presOf" srcId="{376A9C4B-3879-42DF-ADEB-EDB826511F89}" destId="{D64904A7-9667-4141-A5F4-D7DD3DE5ADAE}" srcOrd="0" destOrd="0" presId="urn:microsoft.com/office/officeart/2008/layout/VerticalAccentList"/>
    <dgm:cxn modelId="{0125FB96-DF39-422B-AFD2-B8C4DAD2B71F}" type="presOf" srcId="{091211B6-0083-497F-82FC-CBD88E71D8F3}" destId="{11727E30-2F5F-4E33-BABF-576D69222467}" srcOrd="0" destOrd="0" presId="urn:microsoft.com/office/officeart/2008/layout/VerticalAccentList"/>
    <dgm:cxn modelId="{FB0BB4E6-1147-4BFA-8386-410B858DC781}" type="presOf" srcId="{4369E2BC-943F-4003-9B3B-17E16BCF6B21}" destId="{237FA9A1-1237-4393-8106-8FAEC5E8ACC0}" srcOrd="0" destOrd="0" presId="urn:microsoft.com/office/officeart/2008/layout/VerticalAccentList"/>
    <dgm:cxn modelId="{A3C3FFA7-BF6D-4085-842D-FD4D3DBE5312}" srcId="{091211B6-0083-497F-82FC-CBD88E71D8F3}" destId="{C8CB4942-A240-4282-8642-9EEF6F0AA4B4}" srcOrd="0" destOrd="0" parTransId="{693B9FF0-0DF2-4B18-B643-DAFCFB9995AF}" sibTransId="{4D570D23-3B29-4F7F-A650-F1F1CAE03581}"/>
    <dgm:cxn modelId="{D05862B9-082B-4778-87B5-EC340D418203}" srcId="{A9E38786-ECC7-4588-BD98-F97D63E8CF65}" destId="{5BC977B4-3A2B-4BE1-9B37-29D9EFE51DE6}" srcOrd="0" destOrd="0" parTransId="{1E4F7615-72F1-4B99-98EF-6C406DEA05FA}" sibTransId="{C4A85CD9-5B44-4F35-AF42-F565BFC4F0DA}"/>
    <dgm:cxn modelId="{C64272F2-C165-4E32-81EA-658B40CEAE13}" type="presOf" srcId="{9CC97452-A501-470D-9372-A9E146EE1139}" destId="{450E38C6-2629-4009-BCC9-A2209965FBEF}" srcOrd="0" destOrd="0" presId="urn:microsoft.com/office/officeart/2008/layout/VerticalAccentList"/>
    <dgm:cxn modelId="{7121C40A-A571-4F9B-9473-9F4BA181B014}" type="presOf" srcId="{30A66375-057B-4B3E-B435-32EC2DF080CE}" destId="{9029335D-E560-4E81-AEF7-CF5E37DEE7FB}" srcOrd="0" destOrd="0" presId="urn:microsoft.com/office/officeart/2008/layout/VerticalAccentList"/>
    <dgm:cxn modelId="{E53055B5-4586-457E-A75C-A3A06EF019CE}" srcId="{B55430F6-8AA1-4DE6-A910-2B458BDFF48A}" destId="{0AE1B130-24C0-40E3-A5BA-C81AEAB00A87}" srcOrd="0" destOrd="0" parTransId="{4EF0DC8C-9A83-4AE3-8738-90F97AFE9769}" sibTransId="{2E3B3A67-210E-4EE0-BCEF-B85A15DC883A}"/>
    <dgm:cxn modelId="{7392ED8E-DBAC-49BC-8C9D-E047C84ADD78}" type="presOf" srcId="{0AE1B130-24C0-40E3-A5BA-C81AEAB00A87}" destId="{06EDD00C-BE09-4447-ACDC-1746D04B32DA}" srcOrd="0" destOrd="0" presId="urn:microsoft.com/office/officeart/2008/layout/VerticalAccentList"/>
    <dgm:cxn modelId="{D2B32550-1BA7-4099-AF38-34D97F4E54AB}" type="presOf" srcId="{C8CB4942-A240-4282-8642-9EEF6F0AA4B4}" destId="{1A5F224A-61E3-4427-AC9F-69D15B742117}" srcOrd="0" destOrd="0" presId="urn:microsoft.com/office/officeart/2008/layout/VerticalAccentList"/>
    <dgm:cxn modelId="{1FC1253E-5FBD-4279-8E3C-D2B53B56119E}" srcId="{4369E2BC-943F-4003-9B3B-17E16BCF6B21}" destId="{091211B6-0083-497F-82FC-CBD88E71D8F3}" srcOrd="1" destOrd="0" parTransId="{28106DDA-ACB6-4CAD-9B16-0B08DDCA20BD}" sibTransId="{516ECD4B-3654-4FFE-BC36-23C751941FFA}"/>
    <dgm:cxn modelId="{EB299E74-9367-4637-9910-B08FC1C87862}" type="presOf" srcId="{B55430F6-8AA1-4DE6-A910-2B458BDFF48A}" destId="{36CA36BD-2D44-4D98-A5A9-3C41AEF22E12}" srcOrd="0" destOrd="0" presId="urn:microsoft.com/office/officeart/2008/layout/VerticalAccentList"/>
    <dgm:cxn modelId="{DD9685B8-6AAF-43D5-89E8-5C037660A43D}" srcId="{4369E2BC-943F-4003-9B3B-17E16BCF6B21}" destId="{30A66375-057B-4B3E-B435-32EC2DF080CE}" srcOrd="0" destOrd="0" parTransId="{6E419A43-380C-4EAC-A2E0-313C851A8DEC}" sibTransId="{96A34F5A-A176-4413-988A-F29F70BE9ABB}"/>
    <dgm:cxn modelId="{AF95AC5A-4B84-4B43-8F56-02337FE2C6A7}" type="presOf" srcId="{BF7AF37B-3B58-40B3-810E-3D9FC982D871}" destId="{4BAB8203-4ABF-4EA9-86B2-AADA9A0358F5}" srcOrd="0" destOrd="0" presId="urn:microsoft.com/office/officeart/2008/layout/VerticalAccentList"/>
    <dgm:cxn modelId="{321D9908-BEDA-4072-8FB7-3DB98207BAFD}" type="presOf" srcId="{13CACFD0-4FD9-4E04-8CAB-B6BEF4FFCF11}" destId="{B4FF3DD6-3E97-47E2-811F-3BAF25E216E2}" srcOrd="0" destOrd="0" presId="urn:microsoft.com/office/officeart/2008/layout/VerticalAccentList"/>
    <dgm:cxn modelId="{37906391-CB38-4FAE-A7BA-6E111AF64AFE}" srcId="{B6A3FF7C-607A-4859-A712-D79D4CD1E01F}" destId="{BF7AF37B-3B58-40B3-810E-3D9FC982D871}" srcOrd="0" destOrd="0" parTransId="{2FF4FE36-9F04-4E55-A8E2-78332FF38FC0}" sibTransId="{4318DF1C-3396-48E2-8B0D-3DCFF5211316}"/>
    <dgm:cxn modelId="{E8FB4D81-9495-44DF-902A-89C141529DAA}" type="presOf" srcId="{5BC977B4-3A2B-4BE1-9B37-29D9EFE51DE6}" destId="{B3B9AE16-1DA1-4A5A-8C50-40622C74E959}" srcOrd="0" destOrd="0" presId="urn:microsoft.com/office/officeart/2008/layout/VerticalAccentList"/>
    <dgm:cxn modelId="{0847AAF9-C210-4B59-A150-626BE57BE139}" srcId="{4369E2BC-943F-4003-9B3B-17E16BCF6B21}" destId="{376A9C4B-3879-42DF-ADEB-EDB826511F89}" srcOrd="3" destOrd="0" parTransId="{78BACE60-FEC9-4AC6-BB02-D6561A63F29A}" sibTransId="{DA62DD6A-D89F-4023-ACAB-826617036DAE}"/>
    <dgm:cxn modelId="{2274BFB2-01C1-4D8F-937F-E7D143E714F1}" type="presOf" srcId="{A9E38786-ECC7-4588-BD98-F97D63E8CF65}" destId="{275A7661-8FE8-457A-8E7C-9E18B0CBF436}" srcOrd="0" destOrd="0" presId="urn:microsoft.com/office/officeart/2008/layout/VerticalAccentList"/>
    <dgm:cxn modelId="{B753010D-77A5-4236-9505-D75AF7F68C37}" type="presParOf" srcId="{237FA9A1-1237-4393-8106-8FAEC5E8ACC0}" destId="{5693DCEB-FF09-46F5-AF4A-4A9372946924}" srcOrd="0" destOrd="0" presId="urn:microsoft.com/office/officeart/2008/layout/VerticalAccentList"/>
    <dgm:cxn modelId="{C11D49FE-5B2B-4860-ABE0-09031DCCF6D0}" type="presParOf" srcId="{5693DCEB-FF09-46F5-AF4A-4A9372946924}" destId="{9029335D-E560-4E81-AEF7-CF5E37DEE7FB}" srcOrd="0" destOrd="0" presId="urn:microsoft.com/office/officeart/2008/layout/VerticalAccentList"/>
    <dgm:cxn modelId="{C56A4A2B-DA14-4157-A529-8BA44808F23F}" type="presParOf" srcId="{237FA9A1-1237-4393-8106-8FAEC5E8ACC0}" destId="{3FC4B65F-22C3-4152-97A1-EC8595CB0A8D}" srcOrd="1" destOrd="0" presId="urn:microsoft.com/office/officeart/2008/layout/VerticalAccentList"/>
    <dgm:cxn modelId="{9153AF35-9567-469F-9F37-7C1287EC2C5E}" type="presParOf" srcId="{3FC4B65F-22C3-4152-97A1-EC8595CB0A8D}" destId="{F2788CB2-16BB-477A-A4DB-E6A2F9F1131F}" srcOrd="0" destOrd="0" presId="urn:microsoft.com/office/officeart/2008/layout/VerticalAccentList"/>
    <dgm:cxn modelId="{236D25C0-E6E5-4C52-B06B-C4E57CFAF83A}" type="presParOf" srcId="{3FC4B65F-22C3-4152-97A1-EC8595CB0A8D}" destId="{5C42EC4C-D696-489C-9F0C-9F8689BD623F}" srcOrd="1" destOrd="0" presId="urn:microsoft.com/office/officeart/2008/layout/VerticalAccentList"/>
    <dgm:cxn modelId="{764D81FC-E44C-46F5-9E54-C565FF5C833E}" type="presParOf" srcId="{3FC4B65F-22C3-4152-97A1-EC8595CB0A8D}" destId="{4400D15F-A4B5-4F6E-BA85-ED83C0A02107}" srcOrd="2" destOrd="0" presId="urn:microsoft.com/office/officeart/2008/layout/VerticalAccentList"/>
    <dgm:cxn modelId="{5BBE2FA4-0A3E-4FAF-8358-BABEF3B1D049}" type="presParOf" srcId="{3FC4B65F-22C3-4152-97A1-EC8595CB0A8D}" destId="{97797EC8-8AC4-42DA-8B6F-8D3B98C2D221}" srcOrd="3" destOrd="0" presId="urn:microsoft.com/office/officeart/2008/layout/VerticalAccentList"/>
    <dgm:cxn modelId="{5D3B03C4-3809-4EBD-A7B2-414D52134A6C}" type="presParOf" srcId="{3FC4B65F-22C3-4152-97A1-EC8595CB0A8D}" destId="{6DE327C9-8EF1-463E-A01C-AC79075ED76B}" srcOrd="4" destOrd="0" presId="urn:microsoft.com/office/officeart/2008/layout/VerticalAccentList"/>
    <dgm:cxn modelId="{B9F65B64-3033-4F07-B736-E529F2D12607}" type="presParOf" srcId="{3FC4B65F-22C3-4152-97A1-EC8595CB0A8D}" destId="{1E2EBFAA-DE86-4ACB-8F55-23C305B1D70B}" srcOrd="5" destOrd="0" presId="urn:microsoft.com/office/officeart/2008/layout/VerticalAccentList"/>
    <dgm:cxn modelId="{37D57F18-3E8A-4D41-9139-CC787757B9DD}" type="presParOf" srcId="{3FC4B65F-22C3-4152-97A1-EC8595CB0A8D}" destId="{34E7263E-3239-4E98-ABFD-AF7BB65CB0F9}" srcOrd="6" destOrd="0" presId="urn:microsoft.com/office/officeart/2008/layout/VerticalAccentList"/>
    <dgm:cxn modelId="{2A52AAC8-9A44-4ED4-84E3-D7832363B380}" type="presParOf" srcId="{3FC4B65F-22C3-4152-97A1-EC8595CB0A8D}" destId="{450E38C6-2629-4009-BCC9-A2209965FBEF}" srcOrd="7" destOrd="0" presId="urn:microsoft.com/office/officeart/2008/layout/VerticalAccentList"/>
    <dgm:cxn modelId="{B2D84DAC-BE4F-4817-BDDC-D99326E0E995}" type="presParOf" srcId="{237FA9A1-1237-4393-8106-8FAEC5E8ACC0}" destId="{8F925A3E-9025-4303-A5D5-B9931CF98FE4}" srcOrd="2" destOrd="0" presId="urn:microsoft.com/office/officeart/2008/layout/VerticalAccentList"/>
    <dgm:cxn modelId="{6AAA3C43-41C0-490B-8A8A-DBDE94698BA8}" type="presParOf" srcId="{237FA9A1-1237-4393-8106-8FAEC5E8ACC0}" destId="{D141137C-4764-4CD6-956E-C8EAB2A866F7}" srcOrd="3" destOrd="0" presId="urn:microsoft.com/office/officeart/2008/layout/VerticalAccentList"/>
    <dgm:cxn modelId="{7C9B6795-5927-42CD-8836-4406BF683989}" type="presParOf" srcId="{D141137C-4764-4CD6-956E-C8EAB2A866F7}" destId="{11727E30-2F5F-4E33-BABF-576D69222467}" srcOrd="0" destOrd="0" presId="urn:microsoft.com/office/officeart/2008/layout/VerticalAccentList"/>
    <dgm:cxn modelId="{0603E588-B2B8-4957-8D04-C88889FB6EE5}" type="presParOf" srcId="{237FA9A1-1237-4393-8106-8FAEC5E8ACC0}" destId="{78139C55-1EAE-478C-9F84-FD836115AAB0}" srcOrd="4" destOrd="0" presId="urn:microsoft.com/office/officeart/2008/layout/VerticalAccentList"/>
    <dgm:cxn modelId="{DC5395DC-4A06-4F6D-9F84-549EE8682FA8}" type="presParOf" srcId="{78139C55-1EAE-478C-9F84-FD836115AAB0}" destId="{241252B4-D894-45FC-8BB6-FC66A09289A4}" srcOrd="0" destOrd="0" presId="urn:microsoft.com/office/officeart/2008/layout/VerticalAccentList"/>
    <dgm:cxn modelId="{27AC3CD8-554B-4AAE-940D-7A3EB4782312}" type="presParOf" srcId="{78139C55-1EAE-478C-9F84-FD836115AAB0}" destId="{A803DC7E-5642-4488-96DC-8C82E8FFAFA0}" srcOrd="1" destOrd="0" presId="urn:microsoft.com/office/officeart/2008/layout/VerticalAccentList"/>
    <dgm:cxn modelId="{8B32BCA1-CE8E-48BB-AA6A-69FDFEE9B4F2}" type="presParOf" srcId="{78139C55-1EAE-478C-9F84-FD836115AAB0}" destId="{CE0278A8-80C8-4EE8-BBE0-E0E6ED36352C}" srcOrd="2" destOrd="0" presId="urn:microsoft.com/office/officeart/2008/layout/VerticalAccentList"/>
    <dgm:cxn modelId="{8C5B534C-6B79-48D2-B711-46F5AB571983}" type="presParOf" srcId="{78139C55-1EAE-478C-9F84-FD836115AAB0}" destId="{4146AFFC-F8A5-4537-80C2-471E0F99B971}" srcOrd="3" destOrd="0" presId="urn:microsoft.com/office/officeart/2008/layout/VerticalAccentList"/>
    <dgm:cxn modelId="{EE1313C4-2D62-4A4D-A7AC-5A3C495EB865}" type="presParOf" srcId="{78139C55-1EAE-478C-9F84-FD836115AAB0}" destId="{FF128B28-8A20-44C0-A4CF-3AE08D26B109}" srcOrd="4" destOrd="0" presId="urn:microsoft.com/office/officeart/2008/layout/VerticalAccentList"/>
    <dgm:cxn modelId="{95B05B60-1166-4C27-82D0-4D4A18B78C37}" type="presParOf" srcId="{78139C55-1EAE-478C-9F84-FD836115AAB0}" destId="{CB028864-51CE-4B75-846C-0270219CA4B9}" srcOrd="5" destOrd="0" presId="urn:microsoft.com/office/officeart/2008/layout/VerticalAccentList"/>
    <dgm:cxn modelId="{6B6D17A5-23F3-4E82-B0F5-D1D480B078EB}" type="presParOf" srcId="{78139C55-1EAE-478C-9F84-FD836115AAB0}" destId="{C2EE02EE-6853-4190-B195-D8054912A139}" srcOrd="6" destOrd="0" presId="urn:microsoft.com/office/officeart/2008/layout/VerticalAccentList"/>
    <dgm:cxn modelId="{275BA471-882D-4601-8B0A-286FC02F3E89}" type="presParOf" srcId="{78139C55-1EAE-478C-9F84-FD836115AAB0}" destId="{1A5F224A-61E3-4427-AC9F-69D15B742117}" srcOrd="7" destOrd="0" presId="urn:microsoft.com/office/officeart/2008/layout/VerticalAccentList"/>
    <dgm:cxn modelId="{89A565EF-F8B3-4D94-A4DF-51DC39919BE1}" type="presParOf" srcId="{237FA9A1-1237-4393-8106-8FAEC5E8ACC0}" destId="{0CC8A0C1-D0BB-4A70-A26E-2EC2EC4A2A51}" srcOrd="5" destOrd="0" presId="urn:microsoft.com/office/officeart/2008/layout/VerticalAccentList"/>
    <dgm:cxn modelId="{95A8A156-169D-4226-9429-0F432E70BF62}" type="presParOf" srcId="{237FA9A1-1237-4393-8106-8FAEC5E8ACC0}" destId="{46EE28C0-B241-4797-9993-5BE3EA48771C}" srcOrd="6" destOrd="0" presId="urn:microsoft.com/office/officeart/2008/layout/VerticalAccentList"/>
    <dgm:cxn modelId="{C0C270AD-7748-45D8-B6D3-680541F77CC1}" type="presParOf" srcId="{46EE28C0-B241-4797-9993-5BE3EA48771C}" destId="{A4BF57C8-A2EE-49B9-B0AF-062A6385F235}" srcOrd="0" destOrd="0" presId="urn:microsoft.com/office/officeart/2008/layout/VerticalAccentList"/>
    <dgm:cxn modelId="{FDB48D1F-A6A3-4803-91AA-D58F89FD843D}" type="presParOf" srcId="{237FA9A1-1237-4393-8106-8FAEC5E8ACC0}" destId="{4B23845C-9FA4-4EEF-A58F-640FE2157881}" srcOrd="7" destOrd="0" presId="urn:microsoft.com/office/officeart/2008/layout/VerticalAccentList"/>
    <dgm:cxn modelId="{66B4EE77-0AFD-4319-8B61-B58D9DADC08B}" type="presParOf" srcId="{4B23845C-9FA4-4EEF-A58F-640FE2157881}" destId="{EC4E9D16-4863-4105-9A59-B1CA20AEF95D}" srcOrd="0" destOrd="0" presId="urn:microsoft.com/office/officeart/2008/layout/VerticalAccentList"/>
    <dgm:cxn modelId="{7CC23ECF-E108-4806-A35E-145F4D1450D7}" type="presParOf" srcId="{4B23845C-9FA4-4EEF-A58F-640FE2157881}" destId="{678D3F52-DAAF-4752-BE75-C618C8C37345}" srcOrd="1" destOrd="0" presId="urn:microsoft.com/office/officeart/2008/layout/VerticalAccentList"/>
    <dgm:cxn modelId="{8FFFDCB1-A496-4A8C-9620-D4518A9C3401}" type="presParOf" srcId="{4B23845C-9FA4-4EEF-A58F-640FE2157881}" destId="{E946B4FD-BDEF-4572-8A4A-50408DFD69D5}" srcOrd="2" destOrd="0" presId="urn:microsoft.com/office/officeart/2008/layout/VerticalAccentList"/>
    <dgm:cxn modelId="{C0E4B69A-D3F1-47B4-B3E9-B25F58EC61D4}" type="presParOf" srcId="{4B23845C-9FA4-4EEF-A58F-640FE2157881}" destId="{D5003C70-A5E1-4399-8F4F-162A2E35B331}" srcOrd="3" destOrd="0" presId="urn:microsoft.com/office/officeart/2008/layout/VerticalAccentList"/>
    <dgm:cxn modelId="{9EBE29C4-904C-4789-B36D-2FE98FFC433D}" type="presParOf" srcId="{4B23845C-9FA4-4EEF-A58F-640FE2157881}" destId="{5EA571A2-7A72-4FB1-B3D2-B529720A2632}" srcOrd="4" destOrd="0" presId="urn:microsoft.com/office/officeart/2008/layout/VerticalAccentList"/>
    <dgm:cxn modelId="{3BADE2A8-B284-4277-B006-9E02E93ED831}" type="presParOf" srcId="{4B23845C-9FA4-4EEF-A58F-640FE2157881}" destId="{B8176639-898D-444A-BA9E-57CDF927CEB2}" srcOrd="5" destOrd="0" presId="urn:microsoft.com/office/officeart/2008/layout/VerticalAccentList"/>
    <dgm:cxn modelId="{33E293B9-EA19-4BA8-AC88-D3A8B9197F25}" type="presParOf" srcId="{4B23845C-9FA4-4EEF-A58F-640FE2157881}" destId="{2E201120-BF82-4CC0-AD86-954EF550914B}" srcOrd="6" destOrd="0" presId="urn:microsoft.com/office/officeart/2008/layout/VerticalAccentList"/>
    <dgm:cxn modelId="{9D301625-4D14-4B63-A758-90B0322807F6}" type="presParOf" srcId="{4B23845C-9FA4-4EEF-A58F-640FE2157881}" destId="{4BAB8203-4ABF-4EA9-86B2-AADA9A0358F5}" srcOrd="7" destOrd="0" presId="urn:microsoft.com/office/officeart/2008/layout/VerticalAccentList"/>
    <dgm:cxn modelId="{AF8AC598-CD07-432E-9F3A-3C8F36F88250}" type="presParOf" srcId="{237FA9A1-1237-4393-8106-8FAEC5E8ACC0}" destId="{6E66FAE4-AE28-4C13-968F-6BBF9E03FBCA}" srcOrd="8" destOrd="0" presId="urn:microsoft.com/office/officeart/2008/layout/VerticalAccentList"/>
    <dgm:cxn modelId="{15F79077-EDCE-4773-96C2-7B8025D49F9B}" type="presParOf" srcId="{237FA9A1-1237-4393-8106-8FAEC5E8ACC0}" destId="{882F3EA5-CC98-4DE8-870E-C84B32DA1ED5}" srcOrd="9" destOrd="0" presId="urn:microsoft.com/office/officeart/2008/layout/VerticalAccentList"/>
    <dgm:cxn modelId="{FDAC94A0-E442-41E5-A185-A476CFD8F6D3}" type="presParOf" srcId="{882F3EA5-CC98-4DE8-870E-C84B32DA1ED5}" destId="{D64904A7-9667-4141-A5F4-D7DD3DE5ADAE}" srcOrd="0" destOrd="0" presId="urn:microsoft.com/office/officeart/2008/layout/VerticalAccentList"/>
    <dgm:cxn modelId="{079995A5-8F6A-4A11-8D7B-B5F2535C4345}" type="presParOf" srcId="{237FA9A1-1237-4393-8106-8FAEC5E8ACC0}" destId="{2ED2FDD9-B39C-4784-BC60-0B1663F2F468}" srcOrd="10" destOrd="0" presId="urn:microsoft.com/office/officeart/2008/layout/VerticalAccentList"/>
    <dgm:cxn modelId="{EC22A931-C7FB-4BF0-BA53-F248FB91DC65}" type="presParOf" srcId="{2ED2FDD9-B39C-4784-BC60-0B1663F2F468}" destId="{7EF0EEA0-EE81-4786-9ED3-D59C995D7DCE}" srcOrd="0" destOrd="0" presId="urn:microsoft.com/office/officeart/2008/layout/VerticalAccentList"/>
    <dgm:cxn modelId="{E728AD95-42F7-4219-902F-68CA977458DF}" type="presParOf" srcId="{2ED2FDD9-B39C-4784-BC60-0B1663F2F468}" destId="{65ECF8E5-7166-4D15-9AF7-8FD5D25EE54D}" srcOrd="1" destOrd="0" presId="urn:microsoft.com/office/officeart/2008/layout/VerticalAccentList"/>
    <dgm:cxn modelId="{D0BCA72A-1110-41DC-827C-161532C7962B}" type="presParOf" srcId="{2ED2FDD9-B39C-4784-BC60-0B1663F2F468}" destId="{CE3BF6A5-17D1-43EE-9CC0-241D14AAAF5C}" srcOrd="2" destOrd="0" presId="urn:microsoft.com/office/officeart/2008/layout/VerticalAccentList"/>
    <dgm:cxn modelId="{3C1B8D06-8E71-4951-8256-DF48C6AD46FF}" type="presParOf" srcId="{2ED2FDD9-B39C-4784-BC60-0B1663F2F468}" destId="{7CF19C47-D5AD-4597-861A-C78EB39027F3}" srcOrd="3" destOrd="0" presId="urn:microsoft.com/office/officeart/2008/layout/VerticalAccentList"/>
    <dgm:cxn modelId="{A6EBB1D0-2858-489D-BD63-B8E500994874}" type="presParOf" srcId="{2ED2FDD9-B39C-4784-BC60-0B1663F2F468}" destId="{7E392929-3101-4D60-A1A2-648B30DA6323}" srcOrd="4" destOrd="0" presId="urn:microsoft.com/office/officeart/2008/layout/VerticalAccentList"/>
    <dgm:cxn modelId="{F4D1E7A5-D6CB-4302-B8C5-CDFBB5D519C9}" type="presParOf" srcId="{2ED2FDD9-B39C-4784-BC60-0B1663F2F468}" destId="{9747874D-DA7E-44CC-A4AD-BBBC57724C92}" srcOrd="5" destOrd="0" presId="urn:microsoft.com/office/officeart/2008/layout/VerticalAccentList"/>
    <dgm:cxn modelId="{49EB19CC-03AD-4D24-9915-EB2783602D69}" type="presParOf" srcId="{2ED2FDD9-B39C-4784-BC60-0B1663F2F468}" destId="{A3509B15-9DD3-47E4-92BE-86E144010CFF}" srcOrd="6" destOrd="0" presId="urn:microsoft.com/office/officeart/2008/layout/VerticalAccentList"/>
    <dgm:cxn modelId="{70271934-1DC2-43A4-962E-63EC40462B6F}" type="presParOf" srcId="{2ED2FDD9-B39C-4784-BC60-0B1663F2F468}" destId="{B4FF3DD6-3E97-47E2-811F-3BAF25E216E2}" srcOrd="7" destOrd="0" presId="urn:microsoft.com/office/officeart/2008/layout/VerticalAccentList"/>
    <dgm:cxn modelId="{EA82E2A9-2794-4107-9A23-14A2CF59C550}" type="presParOf" srcId="{237FA9A1-1237-4393-8106-8FAEC5E8ACC0}" destId="{E44F3AC7-726A-467D-9A21-A2B92D41E694}" srcOrd="11" destOrd="0" presId="urn:microsoft.com/office/officeart/2008/layout/VerticalAccentList"/>
    <dgm:cxn modelId="{FB807216-69B3-4515-9CAF-A1A444907714}" type="presParOf" srcId="{237FA9A1-1237-4393-8106-8FAEC5E8ACC0}" destId="{7A58C3F3-C1CA-4491-B4AD-30D657DBCF60}" srcOrd="12" destOrd="0" presId="urn:microsoft.com/office/officeart/2008/layout/VerticalAccentList"/>
    <dgm:cxn modelId="{F3FA8374-043A-4854-9077-55C7B8A09527}" type="presParOf" srcId="{7A58C3F3-C1CA-4491-B4AD-30D657DBCF60}" destId="{36CA36BD-2D44-4D98-A5A9-3C41AEF22E12}" srcOrd="0" destOrd="0" presId="urn:microsoft.com/office/officeart/2008/layout/VerticalAccentList"/>
    <dgm:cxn modelId="{DADC5743-9EF2-45E8-85CB-88116075FB03}" type="presParOf" srcId="{237FA9A1-1237-4393-8106-8FAEC5E8ACC0}" destId="{909F46C7-8734-4DBC-9416-2C5D70CC6CC8}" srcOrd="13" destOrd="0" presId="urn:microsoft.com/office/officeart/2008/layout/VerticalAccentList"/>
    <dgm:cxn modelId="{8E0CEAFD-3B06-4653-B3CA-ED1DC5046B84}" type="presParOf" srcId="{909F46C7-8734-4DBC-9416-2C5D70CC6CC8}" destId="{5CD0FB8A-63E3-4FD2-ACE4-59BA06E47B86}" srcOrd="0" destOrd="0" presId="urn:microsoft.com/office/officeart/2008/layout/VerticalAccentList"/>
    <dgm:cxn modelId="{0AFC55C8-8783-49BE-9520-207EFDCDBCD0}" type="presParOf" srcId="{909F46C7-8734-4DBC-9416-2C5D70CC6CC8}" destId="{C78626EB-4B58-49E7-A7F7-2686B04EA547}" srcOrd="1" destOrd="0" presId="urn:microsoft.com/office/officeart/2008/layout/VerticalAccentList"/>
    <dgm:cxn modelId="{698DC517-E933-452D-AF69-FD73791EA145}" type="presParOf" srcId="{909F46C7-8734-4DBC-9416-2C5D70CC6CC8}" destId="{A9A7BB24-4B64-47A6-9966-5A7C17939DC3}" srcOrd="2" destOrd="0" presId="urn:microsoft.com/office/officeart/2008/layout/VerticalAccentList"/>
    <dgm:cxn modelId="{9F9BE2CA-F688-4915-B1EA-AB30BFDCB80D}" type="presParOf" srcId="{909F46C7-8734-4DBC-9416-2C5D70CC6CC8}" destId="{58F7794F-C66D-43CF-A610-A5675725ABBF}" srcOrd="3" destOrd="0" presId="urn:microsoft.com/office/officeart/2008/layout/VerticalAccentList"/>
    <dgm:cxn modelId="{964DC700-9B3F-4801-BEC0-57F7B0FDA216}" type="presParOf" srcId="{909F46C7-8734-4DBC-9416-2C5D70CC6CC8}" destId="{59D2600E-1353-4BB1-AB66-6740A1593F43}" srcOrd="4" destOrd="0" presId="urn:microsoft.com/office/officeart/2008/layout/VerticalAccentList"/>
    <dgm:cxn modelId="{70D84D79-ABB6-4440-B945-09722B715A97}" type="presParOf" srcId="{909F46C7-8734-4DBC-9416-2C5D70CC6CC8}" destId="{190CBB8C-8E9F-48D6-9F27-A3F1B4B42FD8}" srcOrd="5" destOrd="0" presId="urn:microsoft.com/office/officeart/2008/layout/VerticalAccentList"/>
    <dgm:cxn modelId="{2036C56E-6294-4142-B189-887068911662}" type="presParOf" srcId="{909F46C7-8734-4DBC-9416-2C5D70CC6CC8}" destId="{96F7D549-2A2F-4EB4-B00F-5FC4B1E93609}" srcOrd="6" destOrd="0" presId="urn:microsoft.com/office/officeart/2008/layout/VerticalAccentList"/>
    <dgm:cxn modelId="{BF9D9AAD-1833-45A2-A2CD-278D4E1B7E7C}" type="presParOf" srcId="{909F46C7-8734-4DBC-9416-2C5D70CC6CC8}" destId="{06EDD00C-BE09-4447-ACDC-1746D04B32DA}" srcOrd="7" destOrd="0" presId="urn:microsoft.com/office/officeart/2008/layout/VerticalAccentList"/>
    <dgm:cxn modelId="{84BD8F78-157C-4F6E-89DB-B8693FF3ADA9}" type="presParOf" srcId="{237FA9A1-1237-4393-8106-8FAEC5E8ACC0}" destId="{B95FABE4-E63D-4469-987C-CEF54BE166E8}" srcOrd="14" destOrd="0" presId="urn:microsoft.com/office/officeart/2008/layout/VerticalAccentList"/>
    <dgm:cxn modelId="{4338F98B-302B-4457-995E-D3E59C3B0223}" type="presParOf" srcId="{237FA9A1-1237-4393-8106-8FAEC5E8ACC0}" destId="{45E00EB5-D8D7-4E24-8850-F794D8874415}" srcOrd="15" destOrd="0" presId="urn:microsoft.com/office/officeart/2008/layout/VerticalAccentList"/>
    <dgm:cxn modelId="{16BAF54D-19A6-4533-A54F-E4EF26D30CB7}" type="presParOf" srcId="{45E00EB5-D8D7-4E24-8850-F794D8874415}" destId="{275A7661-8FE8-457A-8E7C-9E18B0CBF436}" srcOrd="0" destOrd="0" presId="urn:microsoft.com/office/officeart/2008/layout/VerticalAccentList"/>
    <dgm:cxn modelId="{95FF401D-5A3E-4E04-B30D-EE01560AA5B3}" type="presParOf" srcId="{237FA9A1-1237-4393-8106-8FAEC5E8ACC0}" destId="{D37420A8-DF59-47B7-8520-04567E718455}" srcOrd="16" destOrd="0" presId="urn:microsoft.com/office/officeart/2008/layout/VerticalAccentList"/>
    <dgm:cxn modelId="{279FF757-D37F-4813-8433-CC0B4D548981}" type="presParOf" srcId="{D37420A8-DF59-47B7-8520-04567E718455}" destId="{65E34207-E243-4BC2-BD1B-8F24C644ABCB}" srcOrd="0" destOrd="0" presId="urn:microsoft.com/office/officeart/2008/layout/VerticalAccentList"/>
    <dgm:cxn modelId="{CB304161-EF46-4272-A708-B5F9A6548598}" type="presParOf" srcId="{D37420A8-DF59-47B7-8520-04567E718455}" destId="{AD2ECE87-E5B2-4E5D-B2D6-16DB8FE808CE}" srcOrd="1" destOrd="0" presId="urn:microsoft.com/office/officeart/2008/layout/VerticalAccentList"/>
    <dgm:cxn modelId="{A5269548-DCED-40BA-86E2-6D37CAC86652}" type="presParOf" srcId="{D37420A8-DF59-47B7-8520-04567E718455}" destId="{39E4E095-6FE7-48A8-9E2A-6ABB52BAD8B5}" srcOrd="2" destOrd="0" presId="urn:microsoft.com/office/officeart/2008/layout/VerticalAccentList"/>
    <dgm:cxn modelId="{8F57A5CD-B27B-4466-9BE4-7A2158AEE532}" type="presParOf" srcId="{D37420A8-DF59-47B7-8520-04567E718455}" destId="{58462E75-A51A-48AC-81A8-D0546A0E4C81}" srcOrd="3" destOrd="0" presId="urn:microsoft.com/office/officeart/2008/layout/VerticalAccentList"/>
    <dgm:cxn modelId="{50EF0F6C-3A6D-4865-A45E-CB15DB2A4C1E}" type="presParOf" srcId="{D37420A8-DF59-47B7-8520-04567E718455}" destId="{F8B97E90-B8A8-4E32-AEA3-F84A083D6719}" srcOrd="4" destOrd="0" presId="urn:microsoft.com/office/officeart/2008/layout/VerticalAccentList"/>
    <dgm:cxn modelId="{C488DC11-F541-49F1-84B3-33A31CCB3BC6}" type="presParOf" srcId="{D37420A8-DF59-47B7-8520-04567E718455}" destId="{8AB933DE-4DE8-4E69-81FB-8350A49B84E3}" srcOrd="5" destOrd="0" presId="urn:microsoft.com/office/officeart/2008/layout/VerticalAccentList"/>
    <dgm:cxn modelId="{CB40F878-62C3-4670-B1C2-F20CF698E45E}" type="presParOf" srcId="{D37420A8-DF59-47B7-8520-04567E718455}" destId="{DF6FABF7-986A-432F-B8A1-507B5CCF0E11}" srcOrd="6" destOrd="0" presId="urn:microsoft.com/office/officeart/2008/layout/VerticalAccentList"/>
    <dgm:cxn modelId="{1D4F9209-D089-4A90-974A-DB476B2381E3}" type="presParOf" srcId="{D37420A8-DF59-47B7-8520-04567E718455}" destId="{B3B9AE16-1DA1-4A5A-8C50-40622C74E95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9A0217-2813-4EAA-A6D5-1858DF8C9C98}"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s-EC"/>
        </a:p>
      </dgm:t>
    </dgm:pt>
    <dgm:pt modelId="{D1449344-8D3D-4980-8383-7EE1CD1B9164}">
      <dgm:prSet phldrT="[Texto]"/>
      <dgm:spPr/>
      <dgm:t>
        <a:bodyPr/>
        <a:lstStyle/>
        <a:p>
          <a:r>
            <a:rPr lang="es-EC" dirty="0" smtClean="0"/>
            <a:t>Encuesta piloto a 30 PYMES</a:t>
          </a:r>
          <a:endParaRPr lang="es-EC" dirty="0"/>
        </a:p>
      </dgm:t>
    </dgm:pt>
    <dgm:pt modelId="{D27626F6-4AF9-4FC3-9D09-8815CD2B67A1}" type="parTrans" cxnId="{E07AB5AB-5044-49E5-8C8C-ED7D874DBCC8}">
      <dgm:prSet/>
      <dgm:spPr/>
      <dgm:t>
        <a:bodyPr/>
        <a:lstStyle/>
        <a:p>
          <a:endParaRPr lang="es-EC"/>
        </a:p>
      </dgm:t>
    </dgm:pt>
    <dgm:pt modelId="{C8E1D804-C8D8-43F9-B14F-C92B180B4F69}" type="sibTrans" cxnId="{E07AB5AB-5044-49E5-8C8C-ED7D874DBCC8}">
      <dgm:prSet/>
      <dgm:spPr/>
      <dgm:t>
        <a:bodyPr/>
        <a:lstStyle/>
        <a:p>
          <a:endParaRPr lang="es-EC"/>
        </a:p>
      </dgm:t>
    </dgm:pt>
    <dgm:pt modelId="{B2AD4599-7A4C-4B0F-A746-8A82D54D0F57}">
      <dgm:prSet phldrT="[Texto]"/>
      <dgm:spPr/>
      <dgm:t>
        <a:bodyPr/>
        <a:lstStyle/>
        <a:p>
          <a:r>
            <a:rPr lang="es-EC" dirty="0" smtClean="0"/>
            <a:t>Ubicadas en Quito</a:t>
          </a:r>
          <a:endParaRPr lang="es-EC" dirty="0"/>
        </a:p>
      </dgm:t>
    </dgm:pt>
    <dgm:pt modelId="{8E07B2B7-F0DA-4A9D-B5C5-26F683B6E02B}" type="parTrans" cxnId="{CF260137-B14E-4648-9370-AECC7E3C105C}">
      <dgm:prSet/>
      <dgm:spPr/>
      <dgm:t>
        <a:bodyPr/>
        <a:lstStyle/>
        <a:p>
          <a:endParaRPr lang="es-EC"/>
        </a:p>
      </dgm:t>
    </dgm:pt>
    <dgm:pt modelId="{BAC6F018-DF3E-4365-9780-4AC819C15E32}" type="sibTrans" cxnId="{CF260137-B14E-4648-9370-AECC7E3C105C}">
      <dgm:prSet/>
      <dgm:spPr/>
      <dgm:t>
        <a:bodyPr/>
        <a:lstStyle/>
        <a:p>
          <a:endParaRPr lang="es-EC"/>
        </a:p>
      </dgm:t>
    </dgm:pt>
    <dgm:pt modelId="{169EAEA9-A86D-4E9A-B395-EF68D68AC9CA}">
      <dgm:prSet phldrT="[Texto]"/>
      <dgm:spPr/>
      <dgm:t>
        <a:bodyPr/>
        <a:lstStyle/>
        <a:p>
          <a:r>
            <a:rPr lang="es-EC" dirty="0" smtClean="0"/>
            <a:t>Días 13,14,15,</a:t>
          </a:r>
          <a:endParaRPr lang="es-EC" dirty="0"/>
        </a:p>
      </dgm:t>
    </dgm:pt>
    <dgm:pt modelId="{305003BE-F23E-4B39-B92B-107E5CA3C258}" type="parTrans" cxnId="{18AC4785-20CB-4613-BBBA-ADCF125A4DF9}">
      <dgm:prSet/>
      <dgm:spPr/>
      <dgm:t>
        <a:bodyPr/>
        <a:lstStyle/>
        <a:p>
          <a:endParaRPr lang="es-EC"/>
        </a:p>
      </dgm:t>
    </dgm:pt>
    <dgm:pt modelId="{2EB83A65-8826-46F8-A1CE-4A6E00E048BF}" type="sibTrans" cxnId="{18AC4785-20CB-4613-BBBA-ADCF125A4DF9}">
      <dgm:prSet/>
      <dgm:spPr/>
      <dgm:t>
        <a:bodyPr/>
        <a:lstStyle/>
        <a:p>
          <a:endParaRPr lang="es-EC"/>
        </a:p>
      </dgm:t>
    </dgm:pt>
    <dgm:pt modelId="{447BFA6C-5B0F-402B-8259-CB48A5C87EF7}">
      <dgm:prSet phldrT="[Texto]"/>
      <dgm:spPr/>
      <dgm:t>
        <a:bodyPr/>
        <a:lstStyle/>
        <a:p>
          <a:r>
            <a:rPr lang="es-EC" dirty="0" smtClean="0"/>
            <a:t>Pregunta 8, fue la pregunta filtro</a:t>
          </a:r>
          <a:endParaRPr lang="es-EC" dirty="0"/>
        </a:p>
      </dgm:t>
    </dgm:pt>
    <dgm:pt modelId="{06B70E8B-80FC-46D6-A1D1-947A69FC18FF}" type="parTrans" cxnId="{A745DF93-41B8-4B2A-AD4D-1977FE8F8CD2}">
      <dgm:prSet/>
      <dgm:spPr/>
      <dgm:t>
        <a:bodyPr/>
        <a:lstStyle/>
        <a:p>
          <a:endParaRPr lang="es-EC"/>
        </a:p>
      </dgm:t>
    </dgm:pt>
    <dgm:pt modelId="{32933816-C807-49A6-BC4D-88123AED38F3}" type="sibTrans" cxnId="{A745DF93-41B8-4B2A-AD4D-1977FE8F8CD2}">
      <dgm:prSet/>
      <dgm:spPr/>
      <dgm:t>
        <a:bodyPr/>
        <a:lstStyle/>
        <a:p>
          <a:endParaRPr lang="es-EC"/>
        </a:p>
      </dgm:t>
    </dgm:pt>
    <dgm:pt modelId="{D0E59A44-445C-4F21-B979-046B076E9955}">
      <dgm:prSet phldrT="[Texto]"/>
      <dgm:spPr/>
      <dgm:t>
        <a:bodyPr/>
        <a:lstStyle/>
        <a:p>
          <a:r>
            <a:rPr lang="es-EC" dirty="0" smtClean="0"/>
            <a:t>25 empresa respondieron que sí</a:t>
          </a:r>
          <a:endParaRPr lang="es-EC" dirty="0"/>
        </a:p>
      </dgm:t>
    </dgm:pt>
    <dgm:pt modelId="{A5A96263-07A9-4B8D-8670-A5E03DFA43DE}" type="parTrans" cxnId="{0745E5DA-CCD4-4AAC-93AF-86F001C72C58}">
      <dgm:prSet/>
      <dgm:spPr/>
      <dgm:t>
        <a:bodyPr/>
        <a:lstStyle/>
        <a:p>
          <a:endParaRPr lang="es-EC"/>
        </a:p>
      </dgm:t>
    </dgm:pt>
    <dgm:pt modelId="{6A517414-0822-41DF-A128-A4980EAC6F89}" type="sibTrans" cxnId="{0745E5DA-CCD4-4AAC-93AF-86F001C72C58}">
      <dgm:prSet/>
      <dgm:spPr/>
      <dgm:t>
        <a:bodyPr/>
        <a:lstStyle/>
        <a:p>
          <a:endParaRPr lang="es-EC"/>
        </a:p>
      </dgm:t>
    </dgm:pt>
    <dgm:pt modelId="{BC26600D-2B06-471B-A0E0-271C7B6FCD9D}" type="pres">
      <dgm:prSet presAssocID="{389A0217-2813-4EAA-A6D5-1858DF8C9C98}" presName="cycle" presStyleCnt="0">
        <dgm:presLayoutVars>
          <dgm:dir/>
          <dgm:resizeHandles val="exact"/>
        </dgm:presLayoutVars>
      </dgm:prSet>
      <dgm:spPr/>
      <dgm:t>
        <a:bodyPr/>
        <a:lstStyle/>
        <a:p>
          <a:endParaRPr lang="es-EC"/>
        </a:p>
      </dgm:t>
    </dgm:pt>
    <dgm:pt modelId="{CE25EA75-8FAC-43E1-BEE5-F86CAEAB502C}" type="pres">
      <dgm:prSet presAssocID="{D1449344-8D3D-4980-8383-7EE1CD1B9164}" presName="dummy" presStyleCnt="0"/>
      <dgm:spPr/>
      <dgm:t>
        <a:bodyPr/>
        <a:lstStyle/>
        <a:p>
          <a:endParaRPr lang="es-EC"/>
        </a:p>
      </dgm:t>
    </dgm:pt>
    <dgm:pt modelId="{BD1DD3F3-DC1A-480A-8396-5012FEB7F951}" type="pres">
      <dgm:prSet presAssocID="{D1449344-8D3D-4980-8383-7EE1CD1B9164}" presName="node" presStyleLbl="revTx" presStyleIdx="0" presStyleCnt="5">
        <dgm:presLayoutVars>
          <dgm:bulletEnabled val="1"/>
        </dgm:presLayoutVars>
      </dgm:prSet>
      <dgm:spPr/>
      <dgm:t>
        <a:bodyPr/>
        <a:lstStyle/>
        <a:p>
          <a:endParaRPr lang="es-EC"/>
        </a:p>
      </dgm:t>
    </dgm:pt>
    <dgm:pt modelId="{28BF683A-66E3-4035-9F04-EF541AEEBF64}" type="pres">
      <dgm:prSet presAssocID="{C8E1D804-C8D8-43F9-B14F-C92B180B4F69}" presName="sibTrans" presStyleLbl="node1" presStyleIdx="0" presStyleCnt="5"/>
      <dgm:spPr/>
      <dgm:t>
        <a:bodyPr/>
        <a:lstStyle/>
        <a:p>
          <a:endParaRPr lang="es-EC"/>
        </a:p>
      </dgm:t>
    </dgm:pt>
    <dgm:pt modelId="{A5EE24D1-8571-42F5-ADCD-2B3D20A2BCCA}" type="pres">
      <dgm:prSet presAssocID="{B2AD4599-7A4C-4B0F-A746-8A82D54D0F57}" presName="dummy" presStyleCnt="0"/>
      <dgm:spPr/>
      <dgm:t>
        <a:bodyPr/>
        <a:lstStyle/>
        <a:p>
          <a:endParaRPr lang="es-EC"/>
        </a:p>
      </dgm:t>
    </dgm:pt>
    <dgm:pt modelId="{E045A3DC-816B-487B-8280-C06C47D4485B}" type="pres">
      <dgm:prSet presAssocID="{B2AD4599-7A4C-4B0F-A746-8A82D54D0F57}" presName="node" presStyleLbl="revTx" presStyleIdx="1" presStyleCnt="5">
        <dgm:presLayoutVars>
          <dgm:bulletEnabled val="1"/>
        </dgm:presLayoutVars>
      </dgm:prSet>
      <dgm:spPr/>
      <dgm:t>
        <a:bodyPr/>
        <a:lstStyle/>
        <a:p>
          <a:endParaRPr lang="es-EC"/>
        </a:p>
      </dgm:t>
    </dgm:pt>
    <dgm:pt modelId="{90D27E17-0908-4A38-AB01-7E556EB8B982}" type="pres">
      <dgm:prSet presAssocID="{BAC6F018-DF3E-4365-9780-4AC819C15E32}" presName="sibTrans" presStyleLbl="node1" presStyleIdx="1" presStyleCnt="5"/>
      <dgm:spPr/>
      <dgm:t>
        <a:bodyPr/>
        <a:lstStyle/>
        <a:p>
          <a:endParaRPr lang="es-EC"/>
        </a:p>
      </dgm:t>
    </dgm:pt>
    <dgm:pt modelId="{4FC91D47-7369-456B-8B62-08E69D75B859}" type="pres">
      <dgm:prSet presAssocID="{169EAEA9-A86D-4E9A-B395-EF68D68AC9CA}" presName="dummy" presStyleCnt="0"/>
      <dgm:spPr/>
      <dgm:t>
        <a:bodyPr/>
        <a:lstStyle/>
        <a:p>
          <a:endParaRPr lang="es-EC"/>
        </a:p>
      </dgm:t>
    </dgm:pt>
    <dgm:pt modelId="{40FF9734-4E2E-499A-BB89-0EE77E22A8A6}" type="pres">
      <dgm:prSet presAssocID="{169EAEA9-A86D-4E9A-B395-EF68D68AC9CA}" presName="node" presStyleLbl="revTx" presStyleIdx="2" presStyleCnt="5">
        <dgm:presLayoutVars>
          <dgm:bulletEnabled val="1"/>
        </dgm:presLayoutVars>
      </dgm:prSet>
      <dgm:spPr/>
      <dgm:t>
        <a:bodyPr/>
        <a:lstStyle/>
        <a:p>
          <a:endParaRPr lang="es-EC"/>
        </a:p>
      </dgm:t>
    </dgm:pt>
    <dgm:pt modelId="{E9959B1F-CB6E-4760-B418-051DAE3F4F1A}" type="pres">
      <dgm:prSet presAssocID="{2EB83A65-8826-46F8-A1CE-4A6E00E048BF}" presName="sibTrans" presStyleLbl="node1" presStyleIdx="2" presStyleCnt="5"/>
      <dgm:spPr/>
      <dgm:t>
        <a:bodyPr/>
        <a:lstStyle/>
        <a:p>
          <a:endParaRPr lang="es-EC"/>
        </a:p>
      </dgm:t>
    </dgm:pt>
    <dgm:pt modelId="{CA07271E-3866-4E35-93FB-766711F17EC5}" type="pres">
      <dgm:prSet presAssocID="{447BFA6C-5B0F-402B-8259-CB48A5C87EF7}" presName="dummy" presStyleCnt="0"/>
      <dgm:spPr/>
      <dgm:t>
        <a:bodyPr/>
        <a:lstStyle/>
        <a:p>
          <a:endParaRPr lang="es-EC"/>
        </a:p>
      </dgm:t>
    </dgm:pt>
    <dgm:pt modelId="{0F1003A6-DB2B-42BB-A7FE-B2E536447883}" type="pres">
      <dgm:prSet presAssocID="{447BFA6C-5B0F-402B-8259-CB48A5C87EF7}" presName="node" presStyleLbl="revTx" presStyleIdx="3" presStyleCnt="5">
        <dgm:presLayoutVars>
          <dgm:bulletEnabled val="1"/>
        </dgm:presLayoutVars>
      </dgm:prSet>
      <dgm:spPr/>
      <dgm:t>
        <a:bodyPr/>
        <a:lstStyle/>
        <a:p>
          <a:endParaRPr lang="es-EC"/>
        </a:p>
      </dgm:t>
    </dgm:pt>
    <dgm:pt modelId="{C7193465-D5B6-47DE-8AC1-BFDD2B40AF81}" type="pres">
      <dgm:prSet presAssocID="{32933816-C807-49A6-BC4D-88123AED38F3}" presName="sibTrans" presStyleLbl="node1" presStyleIdx="3" presStyleCnt="5"/>
      <dgm:spPr/>
      <dgm:t>
        <a:bodyPr/>
        <a:lstStyle/>
        <a:p>
          <a:endParaRPr lang="es-EC"/>
        </a:p>
      </dgm:t>
    </dgm:pt>
    <dgm:pt modelId="{F35D0E43-1418-487D-A152-B52E805DF9D0}" type="pres">
      <dgm:prSet presAssocID="{D0E59A44-445C-4F21-B979-046B076E9955}" presName="dummy" presStyleCnt="0"/>
      <dgm:spPr/>
      <dgm:t>
        <a:bodyPr/>
        <a:lstStyle/>
        <a:p>
          <a:endParaRPr lang="es-EC"/>
        </a:p>
      </dgm:t>
    </dgm:pt>
    <dgm:pt modelId="{7CB4B58E-64A6-4550-838F-207881000ACB}" type="pres">
      <dgm:prSet presAssocID="{D0E59A44-445C-4F21-B979-046B076E9955}" presName="node" presStyleLbl="revTx" presStyleIdx="4" presStyleCnt="5">
        <dgm:presLayoutVars>
          <dgm:bulletEnabled val="1"/>
        </dgm:presLayoutVars>
      </dgm:prSet>
      <dgm:spPr/>
      <dgm:t>
        <a:bodyPr/>
        <a:lstStyle/>
        <a:p>
          <a:endParaRPr lang="es-EC"/>
        </a:p>
      </dgm:t>
    </dgm:pt>
    <dgm:pt modelId="{1B70C9DC-548F-424E-BA8D-9BE6BB42E86B}" type="pres">
      <dgm:prSet presAssocID="{6A517414-0822-41DF-A128-A4980EAC6F89}" presName="sibTrans" presStyleLbl="node1" presStyleIdx="4" presStyleCnt="5"/>
      <dgm:spPr/>
      <dgm:t>
        <a:bodyPr/>
        <a:lstStyle/>
        <a:p>
          <a:endParaRPr lang="es-EC"/>
        </a:p>
      </dgm:t>
    </dgm:pt>
  </dgm:ptLst>
  <dgm:cxnLst>
    <dgm:cxn modelId="{43A32A8C-9A7F-4127-AB44-3EFAF0BC190C}" type="presOf" srcId="{447BFA6C-5B0F-402B-8259-CB48A5C87EF7}" destId="{0F1003A6-DB2B-42BB-A7FE-B2E536447883}" srcOrd="0" destOrd="0" presId="urn:microsoft.com/office/officeart/2005/8/layout/cycle1"/>
    <dgm:cxn modelId="{014FAF81-5A97-4336-A4B8-D21EE9620D5A}" type="presOf" srcId="{6A517414-0822-41DF-A128-A4980EAC6F89}" destId="{1B70C9DC-548F-424E-BA8D-9BE6BB42E86B}" srcOrd="0" destOrd="0" presId="urn:microsoft.com/office/officeart/2005/8/layout/cycle1"/>
    <dgm:cxn modelId="{79AFB54F-9279-45B7-9470-6EB7A450671C}" type="presOf" srcId="{D1449344-8D3D-4980-8383-7EE1CD1B9164}" destId="{BD1DD3F3-DC1A-480A-8396-5012FEB7F951}" srcOrd="0" destOrd="0" presId="urn:microsoft.com/office/officeart/2005/8/layout/cycle1"/>
    <dgm:cxn modelId="{2D22FA59-5A15-4536-B81D-C6A6DFCDB468}" type="presOf" srcId="{2EB83A65-8826-46F8-A1CE-4A6E00E048BF}" destId="{E9959B1F-CB6E-4760-B418-051DAE3F4F1A}" srcOrd="0" destOrd="0" presId="urn:microsoft.com/office/officeart/2005/8/layout/cycle1"/>
    <dgm:cxn modelId="{E07AB5AB-5044-49E5-8C8C-ED7D874DBCC8}" srcId="{389A0217-2813-4EAA-A6D5-1858DF8C9C98}" destId="{D1449344-8D3D-4980-8383-7EE1CD1B9164}" srcOrd="0" destOrd="0" parTransId="{D27626F6-4AF9-4FC3-9D09-8815CD2B67A1}" sibTransId="{C8E1D804-C8D8-43F9-B14F-C92B180B4F69}"/>
    <dgm:cxn modelId="{CF260137-B14E-4648-9370-AECC7E3C105C}" srcId="{389A0217-2813-4EAA-A6D5-1858DF8C9C98}" destId="{B2AD4599-7A4C-4B0F-A746-8A82D54D0F57}" srcOrd="1" destOrd="0" parTransId="{8E07B2B7-F0DA-4A9D-B5C5-26F683B6E02B}" sibTransId="{BAC6F018-DF3E-4365-9780-4AC819C15E32}"/>
    <dgm:cxn modelId="{DFD941C5-AC71-4C06-AF98-B1859CEAF0CE}" type="presOf" srcId="{B2AD4599-7A4C-4B0F-A746-8A82D54D0F57}" destId="{E045A3DC-816B-487B-8280-C06C47D4485B}" srcOrd="0" destOrd="0" presId="urn:microsoft.com/office/officeart/2005/8/layout/cycle1"/>
    <dgm:cxn modelId="{152D13D2-5986-4692-8E84-CC2A1A77AE36}" type="presOf" srcId="{389A0217-2813-4EAA-A6D5-1858DF8C9C98}" destId="{BC26600D-2B06-471B-A0E0-271C7B6FCD9D}" srcOrd="0" destOrd="0" presId="urn:microsoft.com/office/officeart/2005/8/layout/cycle1"/>
    <dgm:cxn modelId="{18AC4785-20CB-4613-BBBA-ADCF125A4DF9}" srcId="{389A0217-2813-4EAA-A6D5-1858DF8C9C98}" destId="{169EAEA9-A86D-4E9A-B395-EF68D68AC9CA}" srcOrd="2" destOrd="0" parTransId="{305003BE-F23E-4B39-B92B-107E5CA3C258}" sibTransId="{2EB83A65-8826-46F8-A1CE-4A6E00E048BF}"/>
    <dgm:cxn modelId="{C91480A6-4A40-4445-AB1D-B544D1271875}" type="presOf" srcId="{32933816-C807-49A6-BC4D-88123AED38F3}" destId="{C7193465-D5B6-47DE-8AC1-BFDD2B40AF81}" srcOrd="0" destOrd="0" presId="urn:microsoft.com/office/officeart/2005/8/layout/cycle1"/>
    <dgm:cxn modelId="{A745DF93-41B8-4B2A-AD4D-1977FE8F8CD2}" srcId="{389A0217-2813-4EAA-A6D5-1858DF8C9C98}" destId="{447BFA6C-5B0F-402B-8259-CB48A5C87EF7}" srcOrd="3" destOrd="0" parTransId="{06B70E8B-80FC-46D6-A1D1-947A69FC18FF}" sibTransId="{32933816-C807-49A6-BC4D-88123AED38F3}"/>
    <dgm:cxn modelId="{0745E5DA-CCD4-4AAC-93AF-86F001C72C58}" srcId="{389A0217-2813-4EAA-A6D5-1858DF8C9C98}" destId="{D0E59A44-445C-4F21-B979-046B076E9955}" srcOrd="4" destOrd="0" parTransId="{A5A96263-07A9-4B8D-8670-A5E03DFA43DE}" sibTransId="{6A517414-0822-41DF-A128-A4980EAC6F89}"/>
    <dgm:cxn modelId="{1EA87B5F-D87F-4DBD-97D1-67D242EC2D42}" type="presOf" srcId="{D0E59A44-445C-4F21-B979-046B076E9955}" destId="{7CB4B58E-64A6-4550-838F-207881000ACB}" srcOrd="0" destOrd="0" presId="urn:microsoft.com/office/officeart/2005/8/layout/cycle1"/>
    <dgm:cxn modelId="{2FC71523-0E11-4AE3-9F3F-71C53694B85F}" type="presOf" srcId="{C8E1D804-C8D8-43F9-B14F-C92B180B4F69}" destId="{28BF683A-66E3-4035-9F04-EF541AEEBF64}" srcOrd="0" destOrd="0" presId="urn:microsoft.com/office/officeart/2005/8/layout/cycle1"/>
    <dgm:cxn modelId="{2DBC0F3D-A170-4694-9C6E-EA32F17CCBEC}" type="presOf" srcId="{BAC6F018-DF3E-4365-9780-4AC819C15E32}" destId="{90D27E17-0908-4A38-AB01-7E556EB8B982}" srcOrd="0" destOrd="0" presId="urn:microsoft.com/office/officeart/2005/8/layout/cycle1"/>
    <dgm:cxn modelId="{EED82857-EBF0-4548-9AA0-53A4A6337992}" type="presOf" srcId="{169EAEA9-A86D-4E9A-B395-EF68D68AC9CA}" destId="{40FF9734-4E2E-499A-BB89-0EE77E22A8A6}" srcOrd="0" destOrd="0" presId="urn:microsoft.com/office/officeart/2005/8/layout/cycle1"/>
    <dgm:cxn modelId="{23526862-DCF3-44AB-8CD5-68D362730563}" type="presParOf" srcId="{BC26600D-2B06-471B-A0E0-271C7B6FCD9D}" destId="{CE25EA75-8FAC-43E1-BEE5-F86CAEAB502C}" srcOrd="0" destOrd="0" presId="urn:microsoft.com/office/officeart/2005/8/layout/cycle1"/>
    <dgm:cxn modelId="{B8AEDA4E-1DC9-4946-82DD-1FD9045A45B1}" type="presParOf" srcId="{BC26600D-2B06-471B-A0E0-271C7B6FCD9D}" destId="{BD1DD3F3-DC1A-480A-8396-5012FEB7F951}" srcOrd="1" destOrd="0" presId="urn:microsoft.com/office/officeart/2005/8/layout/cycle1"/>
    <dgm:cxn modelId="{496E2D6B-B444-4A83-98C9-B407AF52FB48}" type="presParOf" srcId="{BC26600D-2B06-471B-A0E0-271C7B6FCD9D}" destId="{28BF683A-66E3-4035-9F04-EF541AEEBF64}" srcOrd="2" destOrd="0" presId="urn:microsoft.com/office/officeart/2005/8/layout/cycle1"/>
    <dgm:cxn modelId="{28F42ECD-354D-4AF6-AF3C-225F84B8C2D6}" type="presParOf" srcId="{BC26600D-2B06-471B-A0E0-271C7B6FCD9D}" destId="{A5EE24D1-8571-42F5-ADCD-2B3D20A2BCCA}" srcOrd="3" destOrd="0" presId="urn:microsoft.com/office/officeart/2005/8/layout/cycle1"/>
    <dgm:cxn modelId="{BA7A2210-8C4B-4FCC-A833-384D309774BF}" type="presParOf" srcId="{BC26600D-2B06-471B-A0E0-271C7B6FCD9D}" destId="{E045A3DC-816B-487B-8280-C06C47D4485B}" srcOrd="4" destOrd="0" presId="urn:microsoft.com/office/officeart/2005/8/layout/cycle1"/>
    <dgm:cxn modelId="{34899E42-A658-4BA9-9853-B000D5422EA3}" type="presParOf" srcId="{BC26600D-2B06-471B-A0E0-271C7B6FCD9D}" destId="{90D27E17-0908-4A38-AB01-7E556EB8B982}" srcOrd="5" destOrd="0" presId="urn:microsoft.com/office/officeart/2005/8/layout/cycle1"/>
    <dgm:cxn modelId="{6E541EE4-0C69-4501-93CB-D6AD03201F3F}" type="presParOf" srcId="{BC26600D-2B06-471B-A0E0-271C7B6FCD9D}" destId="{4FC91D47-7369-456B-8B62-08E69D75B859}" srcOrd="6" destOrd="0" presId="urn:microsoft.com/office/officeart/2005/8/layout/cycle1"/>
    <dgm:cxn modelId="{66D1AFC9-D489-4D0E-94FC-DA15FA4699B7}" type="presParOf" srcId="{BC26600D-2B06-471B-A0E0-271C7B6FCD9D}" destId="{40FF9734-4E2E-499A-BB89-0EE77E22A8A6}" srcOrd="7" destOrd="0" presId="urn:microsoft.com/office/officeart/2005/8/layout/cycle1"/>
    <dgm:cxn modelId="{F8D89A8B-CB59-4F66-80C1-92155D4F7303}" type="presParOf" srcId="{BC26600D-2B06-471B-A0E0-271C7B6FCD9D}" destId="{E9959B1F-CB6E-4760-B418-051DAE3F4F1A}" srcOrd="8" destOrd="0" presId="urn:microsoft.com/office/officeart/2005/8/layout/cycle1"/>
    <dgm:cxn modelId="{240FF267-A41C-4931-B303-20A484F4DCAF}" type="presParOf" srcId="{BC26600D-2B06-471B-A0E0-271C7B6FCD9D}" destId="{CA07271E-3866-4E35-93FB-766711F17EC5}" srcOrd="9" destOrd="0" presId="urn:microsoft.com/office/officeart/2005/8/layout/cycle1"/>
    <dgm:cxn modelId="{0106833F-44BF-46FE-8417-D540011F730D}" type="presParOf" srcId="{BC26600D-2B06-471B-A0E0-271C7B6FCD9D}" destId="{0F1003A6-DB2B-42BB-A7FE-B2E536447883}" srcOrd="10" destOrd="0" presId="urn:microsoft.com/office/officeart/2005/8/layout/cycle1"/>
    <dgm:cxn modelId="{5151750A-D141-4B69-8985-CD52A845CA28}" type="presParOf" srcId="{BC26600D-2B06-471B-A0E0-271C7B6FCD9D}" destId="{C7193465-D5B6-47DE-8AC1-BFDD2B40AF81}" srcOrd="11" destOrd="0" presId="urn:microsoft.com/office/officeart/2005/8/layout/cycle1"/>
    <dgm:cxn modelId="{367FF31E-2673-43FD-94E3-473B104C70DA}" type="presParOf" srcId="{BC26600D-2B06-471B-A0E0-271C7B6FCD9D}" destId="{F35D0E43-1418-487D-A152-B52E805DF9D0}" srcOrd="12" destOrd="0" presId="urn:microsoft.com/office/officeart/2005/8/layout/cycle1"/>
    <dgm:cxn modelId="{531D24F6-438C-4ECA-9452-B45EF057EA1E}" type="presParOf" srcId="{BC26600D-2B06-471B-A0E0-271C7B6FCD9D}" destId="{7CB4B58E-64A6-4550-838F-207881000ACB}" srcOrd="13" destOrd="0" presId="urn:microsoft.com/office/officeart/2005/8/layout/cycle1"/>
    <dgm:cxn modelId="{DAE86705-2E30-42CA-B970-5705CBB7D933}" type="presParOf" srcId="{BC26600D-2B06-471B-A0E0-271C7B6FCD9D}" destId="{1B70C9DC-548F-424E-BA8D-9BE6BB42E86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62823-5E7E-4F10-8A21-4DEEA00B82A6}" type="doc">
      <dgm:prSet loTypeId="urn:microsoft.com/office/officeart/2005/8/layout/cycle7" loCatId="cycle" qsTypeId="urn:microsoft.com/office/officeart/2005/8/quickstyle/simple1" qsCatId="simple" csTypeId="urn:microsoft.com/office/officeart/2005/8/colors/colorful3" csCatId="colorful" phldr="1"/>
      <dgm:spPr/>
    </dgm:pt>
    <dgm:pt modelId="{F5EC3806-A468-44DA-B9CE-43187AA9A3A3}">
      <dgm:prSet phldrT="[Texto]"/>
      <dgm:spPr/>
      <dgm:t>
        <a:bodyPr/>
        <a:lstStyle/>
        <a:p>
          <a:r>
            <a:rPr lang="es-EC" dirty="0" smtClean="0"/>
            <a:t>Las PYMES poseen pocos recursos para inversión</a:t>
          </a:r>
          <a:endParaRPr lang="es-EC" dirty="0"/>
        </a:p>
      </dgm:t>
    </dgm:pt>
    <dgm:pt modelId="{57597154-1D78-4238-8FE0-07D6EC404022}" type="parTrans" cxnId="{2DBD7C44-D816-4591-A5D0-4DD7F81A3614}">
      <dgm:prSet/>
      <dgm:spPr/>
      <dgm:t>
        <a:bodyPr/>
        <a:lstStyle/>
        <a:p>
          <a:endParaRPr lang="es-EC"/>
        </a:p>
      </dgm:t>
    </dgm:pt>
    <dgm:pt modelId="{C914F9E6-03E3-4C75-B09C-CAC1D10955F2}" type="sibTrans" cxnId="{2DBD7C44-D816-4591-A5D0-4DD7F81A3614}">
      <dgm:prSet/>
      <dgm:spPr/>
      <dgm:t>
        <a:bodyPr/>
        <a:lstStyle/>
        <a:p>
          <a:endParaRPr lang="es-EC"/>
        </a:p>
      </dgm:t>
    </dgm:pt>
    <dgm:pt modelId="{8CDDB99D-997C-4F4B-90B9-ADA5875161BA}">
      <dgm:prSet phldrT="[Texto]"/>
      <dgm:spPr/>
      <dgm:t>
        <a:bodyPr/>
        <a:lstStyle/>
        <a:p>
          <a:r>
            <a:rPr lang="es-EC" dirty="0" smtClean="0"/>
            <a:t>Surge la necesidad de fidelizar clientes</a:t>
          </a:r>
          <a:endParaRPr lang="es-EC" dirty="0"/>
        </a:p>
      </dgm:t>
    </dgm:pt>
    <dgm:pt modelId="{E7656A29-BA74-45A6-9736-82D8706991DD}" type="parTrans" cxnId="{8A40A55E-257F-40EC-9257-895A1507A5F2}">
      <dgm:prSet/>
      <dgm:spPr/>
      <dgm:t>
        <a:bodyPr/>
        <a:lstStyle/>
        <a:p>
          <a:endParaRPr lang="es-EC"/>
        </a:p>
      </dgm:t>
    </dgm:pt>
    <dgm:pt modelId="{A9E45510-E386-4E01-9BA1-FD72C03D2EC6}" type="sibTrans" cxnId="{8A40A55E-257F-40EC-9257-895A1507A5F2}">
      <dgm:prSet/>
      <dgm:spPr/>
      <dgm:t>
        <a:bodyPr/>
        <a:lstStyle/>
        <a:p>
          <a:endParaRPr lang="es-EC"/>
        </a:p>
      </dgm:t>
    </dgm:pt>
    <dgm:pt modelId="{81CC3047-0C60-4D65-A2FA-59D140AE46CD}">
      <dgm:prSet phldrT="[Texto]"/>
      <dgm:spPr/>
      <dgm:t>
        <a:bodyPr/>
        <a:lstStyle/>
        <a:p>
          <a:r>
            <a:rPr lang="es-EC" dirty="0" smtClean="0"/>
            <a:t>Modelos de CRM para mejorar las relaciones con clientes</a:t>
          </a:r>
          <a:endParaRPr lang="es-EC" dirty="0"/>
        </a:p>
      </dgm:t>
    </dgm:pt>
    <dgm:pt modelId="{E010806E-03E6-4B08-AF8A-CA750BDEE9D6}" type="parTrans" cxnId="{D8130675-6539-4E38-8885-631959702144}">
      <dgm:prSet/>
      <dgm:spPr/>
      <dgm:t>
        <a:bodyPr/>
        <a:lstStyle/>
        <a:p>
          <a:endParaRPr lang="es-EC"/>
        </a:p>
      </dgm:t>
    </dgm:pt>
    <dgm:pt modelId="{B74F7873-72D6-47E3-B20E-BB55400B067D}" type="sibTrans" cxnId="{D8130675-6539-4E38-8885-631959702144}">
      <dgm:prSet/>
      <dgm:spPr/>
      <dgm:t>
        <a:bodyPr/>
        <a:lstStyle/>
        <a:p>
          <a:endParaRPr lang="es-EC"/>
        </a:p>
      </dgm:t>
    </dgm:pt>
    <dgm:pt modelId="{6F105B83-AF2F-4645-BB90-EA7AEB368F2B}" type="pres">
      <dgm:prSet presAssocID="{29962823-5E7E-4F10-8A21-4DEEA00B82A6}" presName="Name0" presStyleCnt="0">
        <dgm:presLayoutVars>
          <dgm:dir/>
          <dgm:resizeHandles val="exact"/>
        </dgm:presLayoutVars>
      </dgm:prSet>
      <dgm:spPr/>
    </dgm:pt>
    <dgm:pt modelId="{0825081E-3B6C-4979-8FAE-7784F3789B2F}" type="pres">
      <dgm:prSet presAssocID="{F5EC3806-A468-44DA-B9CE-43187AA9A3A3}" presName="node" presStyleLbl="node1" presStyleIdx="0" presStyleCnt="3">
        <dgm:presLayoutVars>
          <dgm:bulletEnabled val="1"/>
        </dgm:presLayoutVars>
      </dgm:prSet>
      <dgm:spPr/>
      <dgm:t>
        <a:bodyPr/>
        <a:lstStyle/>
        <a:p>
          <a:endParaRPr lang="es-EC"/>
        </a:p>
      </dgm:t>
    </dgm:pt>
    <dgm:pt modelId="{4245E2EE-CDA0-455C-A6E5-1580738544D2}" type="pres">
      <dgm:prSet presAssocID="{C914F9E6-03E3-4C75-B09C-CAC1D10955F2}" presName="sibTrans" presStyleLbl="sibTrans2D1" presStyleIdx="0" presStyleCnt="3"/>
      <dgm:spPr/>
      <dgm:t>
        <a:bodyPr/>
        <a:lstStyle/>
        <a:p>
          <a:endParaRPr lang="es-EC"/>
        </a:p>
      </dgm:t>
    </dgm:pt>
    <dgm:pt modelId="{8D60DC92-88A1-415A-8432-CEAB73B229D2}" type="pres">
      <dgm:prSet presAssocID="{C914F9E6-03E3-4C75-B09C-CAC1D10955F2}" presName="connectorText" presStyleLbl="sibTrans2D1" presStyleIdx="0" presStyleCnt="3"/>
      <dgm:spPr/>
      <dgm:t>
        <a:bodyPr/>
        <a:lstStyle/>
        <a:p>
          <a:endParaRPr lang="es-EC"/>
        </a:p>
      </dgm:t>
    </dgm:pt>
    <dgm:pt modelId="{3DE1C3E5-6077-47C7-B69A-8FF97E5F7254}" type="pres">
      <dgm:prSet presAssocID="{8CDDB99D-997C-4F4B-90B9-ADA5875161BA}" presName="node" presStyleLbl="node1" presStyleIdx="1" presStyleCnt="3">
        <dgm:presLayoutVars>
          <dgm:bulletEnabled val="1"/>
        </dgm:presLayoutVars>
      </dgm:prSet>
      <dgm:spPr/>
      <dgm:t>
        <a:bodyPr/>
        <a:lstStyle/>
        <a:p>
          <a:endParaRPr lang="es-EC"/>
        </a:p>
      </dgm:t>
    </dgm:pt>
    <dgm:pt modelId="{6EB50568-C97A-4055-95F5-E9FF322AEFFF}" type="pres">
      <dgm:prSet presAssocID="{A9E45510-E386-4E01-9BA1-FD72C03D2EC6}" presName="sibTrans" presStyleLbl="sibTrans2D1" presStyleIdx="1" presStyleCnt="3"/>
      <dgm:spPr/>
      <dgm:t>
        <a:bodyPr/>
        <a:lstStyle/>
        <a:p>
          <a:endParaRPr lang="es-EC"/>
        </a:p>
      </dgm:t>
    </dgm:pt>
    <dgm:pt modelId="{052377DD-D71A-487F-A558-FA07385C48A1}" type="pres">
      <dgm:prSet presAssocID="{A9E45510-E386-4E01-9BA1-FD72C03D2EC6}" presName="connectorText" presStyleLbl="sibTrans2D1" presStyleIdx="1" presStyleCnt="3"/>
      <dgm:spPr/>
      <dgm:t>
        <a:bodyPr/>
        <a:lstStyle/>
        <a:p>
          <a:endParaRPr lang="es-EC"/>
        </a:p>
      </dgm:t>
    </dgm:pt>
    <dgm:pt modelId="{A51C014D-9121-4B48-AF6F-E6EAA56DB32C}" type="pres">
      <dgm:prSet presAssocID="{81CC3047-0C60-4D65-A2FA-59D140AE46CD}" presName="node" presStyleLbl="node1" presStyleIdx="2" presStyleCnt="3">
        <dgm:presLayoutVars>
          <dgm:bulletEnabled val="1"/>
        </dgm:presLayoutVars>
      </dgm:prSet>
      <dgm:spPr/>
      <dgm:t>
        <a:bodyPr/>
        <a:lstStyle/>
        <a:p>
          <a:endParaRPr lang="es-EC"/>
        </a:p>
      </dgm:t>
    </dgm:pt>
    <dgm:pt modelId="{6C04A986-8380-402F-84EF-F3A008C95E4A}" type="pres">
      <dgm:prSet presAssocID="{B74F7873-72D6-47E3-B20E-BB55400B067D}" presName="sibTrans" presStyleLbl="sibTrans2D1" presStyleIdx="2" presStyleCnt="3"/>
      <dgm:spPr/>
      <dgm:t>
        <a:bodyPr/>
        <a:lstStyle/>
        <a:p>
          <a:endParaRPr lang="es-EC"/>
        </a:p>
      </dgm:t>
    </dgm:pt>
    <dgm:pt modelId="{A10C4B36-460E-4A44-9B5D-E856C513C871}" type="pres">
      <dgm:prSet presAssocID="{B74F7873-72D6-47E3-B20E-BB55400B067D}" presName="connectorText" presStyleLbl="sibTrans2D1" presStyleIdx="2" presStyleCnt="3"/>
      <dgm:spPr/>
      <dgm:t>
        <a:bodyPr/>
        <a:lstStyle/>
        <a:p>
          <a:endParaRPr lang="es-EC"/>
        </a:p>
      </dgm:t>
    </dgm:pt>
  </dgm:ptLst>
  <dgm:cxnLst>
    <dgm:cxn modelId="{D8130675-6539-4E38-8885-631959702144}" srcId="{29962823-5E7E-4F10-8A21-4DEEA00B82A6}" destId="{81CC3047-0C60-4D65-A2FA-59D140AE46CD}" srcOrd="2" destOrd="0" parTransId="{E010806E-03E6-4B08-AF8A-CA750BDEE9D6}" sibTransId="{B74F7873-72D6-47E3-B20E-BB55400B067D}"/>
    <dgm:cxn modelId="{2DBD7C44-D816-4591-A5D0-4DD7F81A3614}" srcId="{29962823-5E7E-4F10-8A21-4DEEA00B82A6}" destId="{F5EC3806-A468-44DA-B9CE-43187AA9A3A3}" srcOrd="0" destOrd="0" parTransId="{57597154-1D78-4238-8FE0-07D6EC404022}" sibTransId="{C914F9E6-03E3-4C75-B09C-CAC1D10955F2}"/>
    <dgm:cxn modelId="{88B362E5-6ACB-481B-BD5A-D81A9980A0E0}" type="presOf" srcId="{B74F7873-72D6-47E3-B20E-BB55400B067D}" destId="{6C04A986-8380-402F-84EF-F3A008C95E4A}" srcOrd="0" destOrd="0" presId="urn:microsoft.com/office/officeart/2005/8/layout/cycle7"/>
    <dgm:cxn modelId="{F5806242-FAD8-4C1A-9112-3E9642355CB7}" type="presOf" srcId="{A9E45510-E386-4E01-9BA1-FD72C03D2EC6}" destId="{6EB50568-C97A-4055-95F5-E9FF322AEFFF}" srcOrd="0" destOrd="0" presId="urn:microsoft.com/office/officeart/2005/8/layout/cycle7"/>
    <dgm:cxn modelId="{A078C609-6EDC-4EAE-8D25-8039783E51E4}" type="presOf" srcId="{C914F9E6-03E3-4C75-B09C-CAC1D10955F2}" destId="{8D60DC92-88A1-415A-8432-CEAB73B229D2}" srcOrd="1" destOrd="0" presId="urn:microsoft.com/office/officeart/2005/8/layout/cycle7"/>
    <dgm:cxn modelId="{DF770CE8-CA7A-460E-A218-2761BFDC3534}" type="presOf" srcId="{8CDDB99D-997C-4F4B-90B9-ADA5875161BA}" destId="{3DE1C3E5-6077-47C7-B69A-8FF97E5F7254}" srcOrd="0" destOrd="0" presId="urn:microsoft.com/office/officeart/2005/8/layout/cycle7"/>
    <dgm:cxn modelId="{ABF17996-4AB5-4AD4-BAE6-42A7C51ACA5A}" type="presOf" srcId="{29962823-5E7E-4F10-8A21-4DEEA00B82A6}" destId="{6F105B83-AF2F-4645-BB90-EA7AEB368F2B}" srcOrd="0" destOrd="0" presId="urn:microsoft.com/office/officeart/2005/8/layout/cycle7"/>
    <dgm:cxn modelId="{94BD19CC-0C61-4615-9D7A-C620953A829D}" type="presOf" srcId="{F5EC3806-A468-44DA-B9CE-43187AA9A3A3}" destId="{0825081E-3B6C-4979-8FAE-7784F3789B2F}" srcOrd="0" destOrd="0" presId="urn:microsoft.com/office/officeart/2005/8/layout/cycle7"/>
    <dgm:cxn modelId="{8A40A55E-257F-40EC-9257-895A1507A5F2}" srcId="{29962823-5E7E-4F10-8A21-4DEEA00B82A6}" destId="{8CDDB99D-997C-4F4B-90B9-ADA5875161BA}" srcOrd="1" destOrd="0" parTransId="{E7656A29-BA74-45A6-9736-82D8706991DD}" sibTransId="{A9E45510-E386-4E01-9BA1-FD72C03D2EC6}"/>
    <dgm:cxn modelId="{C83F165D-E4E9-47C5-ADCF-DA9EE5D5253D}" type="presOf" srcId="{C914F9E6-03E3-4C75-B09C-CAC1D10955F2}" destId="{4245E2EE-CDA0-455C-A6E5-1580738544D2}" srcOrd="0" destOrd="0" presId="urn:microsoft.com/office/officeart/2005/8/layout/cycle7"/>
    <dgm:cxn modelId="{F0A47A7C-6489-4C50-BA1B-C8AF9A9DECFB}" type="presOf" srcId="{81CC3047-0C60-4D65-A2FA-59D140AE46CD}" destId="{A51C014D-9121-4B48-AF6F-E6EAA56DB32C}" srcOrd="0" destOrd="0" presId="urn:microsoft.com/office/officeart/2005/8/layout/cycle7"/>
    <dgm:cxn modelId="{79D17B47-E3CF-43A8-A0B8-0984CFD45EC3}" type="presOf" srcId="{A9E45510-E386-4E01-9BA1-FD72C03D2EC6}" destId="{052377DD-D71A-487F-A558-FA07385C48A1}" srcOrd="1" destOrd="0" presId="urn:microsoft.com/office/officeart/2005/8/layout/cycle7"/>
    <dgm:cxn modelId="{4B37E99A-E226-40EB-81EF-36EB3DAB6777}" type="presOf" srcId="{B74F7873-72D6-47E3-B20E-BB55400B067D}" destId="{A10C4B36-460E-4A44-9B5D-E856C513C871}" srcOrd="1" destOrd="0" presId="urn:microsoft.com/office/officeart/2005/8/layout/cycle7"/>
    <dgm:cxn modelId="{49021467-8973-4F12-A2F5-25F5C5B07913}" type="presParOf" srcId="{6F105B83-AF2F-4645-BB90-EA7AEB368F2B}" destId="{0825081E-3B6C-4979-8FAE-7784F3789B2F}" srcOrd="0" destOrd="0" presId="urn:microsoft.com/office/officeart/2005/8/layout/cycle7"/>
    <dgm:cxn modelId="{D0E3BB2A-A15E-4D41-94DB-DF45985D8FE2}" type="presParOf" srcId="{6F105B83-AF2F-4645-BB90-EA7AEB368F2B}" destId="{4245E2EE-CDA0-455C-A6E5-1580738544D2}" srcOrd="1" destOrd="0" presId="urn:microsoft.com/office/officeart/2005/8/layout/cycle7"/>
    <dgm:cxn modelId="{3878FAE4-17AD-41A6-96C7-3747712BA918}" type="presParOf" srcId="{4245E2EE-CDA0-455C-A6E5-1580738544D2}" destId="{8D60DC92-88A1-415A-8432-CEAB73B229D2}" srcOrd="0" destOrd="0" presId="urn:microsoft.com/office/officeart/2005/8/layout/cycle7"/>
    <dgm:cxn modelId="{F9D9177D-0E01-4366-B4BD-EEB8484D9AD6}" type="presParOf" srcId="{6F105B83-AF2F-4645-BB90-EA7AEB368F2B}" destId="{3DE1C3E5-6077-47C7-B69A-8FF97E5F7254}" srcOrd="2" destOrd="0" presId="urn:microsoft.com/office/officeart/2005/8/layout/cycle7"/>
    <dgm:cxn modelId="{DB26D082-5BD2-4FDF-B4AA-F6447C155F8F}" type="presParOf" srcId="{6F105B83-AF2F-4645-BB90-EA7AEB368F2B}" destId="{6EB50568-C97A-4055-95F5-E9FF322AEFFF}" srcOrd="3" destOrd="0" presId="urn:microsoft.com/office/officeart/2005/8/layout/cycle7"/>
    <dgm:cxn modelId="{CE612DE8-C1B4-44E5-8C61-4A17D53B0440}" type="presParOf" srcId="{6EB50568-C97A-4055-95F5-E9FF322AEFFF}" destId="{052377DD-D71A-487F-A558-FA07385C48A1}" srcOrd="0" destOrd="0" presId="urn:microsoft.com/office/officeart/2005/8/layout/cycle7"/>
    <dgm:cxn modelId="{6E4E1661-9D83-4223-9BEB-CA5545008BBF}" type="presParOf" srcId="{6F105B83-AF2F-4645-BB90-EA7AEB368F2B}" destId="{A51C014D-9121-4B48-AF6F-E6EAA56DB32C}" srcOrd="4" destOrd="0" presId="urn:microsoft.com/office/officeart/2005/8/layout/cycle7"/>
    <dgm:cxn modelId="{2D17A6FB-F03D-46BD-BAA6-9B011A1B48A3}" type="presParOf" srcId="{6F105B83-AF2F-4645-BB90-EA7AEB368F2B}" destId="{6C04A986-8380-402F-84EF-F3A008C95E4A}" srcOrd="5" destOrd="0" presId="urn:microsoft.com/office/officeart/2005/8/layout/cycle7"/>
    <dgm:cxn modelId="{512F3EB3-9B6B-4145-8645-1795D7A30392}" type="presParOf" srcId="{6C04A986-8380-402F-84EF-F3A008C95E4A}" destId="{A10C4B36-460E-4A44-9B5D-E856C513C871}"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0649B-BBE7-4A70-8999-698BD980EE14}" type="doc">
      <dgm:prSet loTypeId="urn:microsoft.com/office/officeart/2005/8/layout/equation2" loCatId="process" qsTypeId="urn:microsoft.com/office/officeart/2005/8/quickstyle/simple1" qsCatId="simple" csTypeId="urn:microsoft.com/office/officeart/2005/8/colors/colorful5" csCatId="colorful" phldr="1"/>
      <dgm:spPr/>
      <dgm:t>
        <a:bodyPr/>
        <a:lstStyle/>
        <a:p>
          <a:endParaRPr lang="es-EC"/>
        </a:p>
      </dgm:t>
    </dgm:pt>
    <dgm:pt modelId="{DF8AE634-D120-4355-B355-B2C22FFFBF57}">
      <dgm:prSet phldrT="[Texto]" custT="1"/>
      <dgm:spPr/>
      <dgm:t>
        <a:bodyPr/>
        <a:lstStyle/>
        <a:p>
          <a:r>
            <a:rPr lang="es-EC" sz="1600" dirty="0" smtClean="0"/>
            <a:t>Estructura de gobernación</a:t>
          </a:r>
          <a:endParaRPr lang="es-EC" sz="1600" dirty="0"/>
        </a:p>
      </dgm:t>
    </dgm:pt>
    <dgm:pt modelId="{FF3469BA-AD1C-4848-90CE-AAA4387ADDEB}" type="parTrans" cxnId="{FE34E7FB-8859-470C-829C-CC167165C5FC}">
      <dgm:prSet/>
      <dgm:spPr/>
      <dgm:t>
        <a:bodyPr/>
        <a:lstStyle/>
        <a:p>
          <a:endParaRPr lang="es-EC"/>
        </a:p>
      </dgm:t>
    </dgm:pt>
    <dgm:pt modelId="{CD3AA112-0703-47D8-98DE-9CCB849E0A9C}" type="sibTrans" cxnId="{FE34E7FB-8859-470C-829C-CC167165C5FC}">
      <dgm:prSet/>
      <dgm:spPr/>
      <dgm:t>
        <a:bodyPr/>
        <a:lstStyle/>
        <a:p>
          <a:endParaRPr lang="es-EC"/>
        </a:p>
      </dgm:t>
    </dgm:pt>
    <dgm:pt modelId="{0AF28C9C-84BD-49D9-855E-5BD3AFC6D29B}">
      <dgm:prSet phldrT="[Texto]" custT="1"/>
      <dgm:spPr/>
      <dgm:t>
        <a:bodyPr/>
        <a:lstStyle/>
        <a:p>
          <a:r>
            <a:rPr lang="es-EC" sz="1600" dirty="0" smtClean="0"/>
            <a:t>Formar un ente jerárquico</a:t>
          </a:r>
          <a:endParaRPr lang="es-EC" sz="1600" dirty="0"/>
        </a:p>
      </dgm:t>
    </dgm:pt>
    <dgm:pt modelId="{DABFF7F5-9F23-4436-89B3-F47284814993}" type="parTrans" cxnId="{B71EB17E-5B41-4AD9-A707-481BF332D4A9}">
      <dgm:prSet/>
      <dgm:spPr/>
      <dgm:t>
        <a:bodyPr/>
        <a:lstStyle/>
        <a:p>
          <a:endParaRPr lang="es-EC"/>
        </a:p>
      </dgm:t>
    </dgm:pt>
    <dgm:pt modelId="{F8195350-122B-4040-BE82-67FE01304879}" type="sibTrans" cxnId="{B71EB17E-5B41-4AD9-A707-481BF332D4A9}">
      <dgm:prSet/>
      <dgm:spPr/>
      <dgm:t>
        <a:bodyPr/>
        <a:lstStyle/>
        <a:p>
          <a:endParaRPr lang="es-EC"/>
        </a:p>
      </dgm:t>
    </dgm:pt>
    <dgm:pt modelId="{2FDDFB34-979D-4567-A1FC-D074E833436E}">
      <dgm:prSet phldrT="[Texto]" custT="1"/>
      <dgm:spPr/>
      <dgm:t>
        <a:bodyPr/>
        <a:lstStyle/>
        <a:p>
          <a:r>
            <a:rPr lang="es-EC" sz="1600" dirty="0" smtClean="0"/>
            <a:t>Mejorar las relaciones, toma de decisiones, guía y control</a:t>
          </a:r>
          <a:endParaRPr lang="es-EC" sz="1600" dirty="0"/>
        </a:p>
      </dgm:t>
    </dgm:pt>
    <dgm:pt modelId="{5E16084D-0F6C-4950-A332-2DE7923F23DE}" type="parTrans" cxnId="{48766EFF-929C-4779-8FAF-E30F201D6601}">
      <dgm:prSet/>
      <dgm:spPr/>
      <dgm:t>
        <a:bodyPr/>
        <a:lstStyle/>
        <a:p>
          <a:endParaRPr lang="es-EC"/>
        </a:p>
      </dgm:t>
    </dgm:pt>
    <dgm:pt modelId="{3A11CB86-4B87-40F0-8EDC-2201175DFDCE}" type="sibTrans" cxnId="{48766EFF-929C-4779-8FAF-E30F201D6601}">
      <dgm:prSet/>
      <dgm:spPr/>
      <dgm:t>
        <a:bodyPr/>
        <a:lstStyle/>
        <a:p>
          <a:endParaRPr lang="es-EC"/>
        </a:p>
      </dgm:t>
    </dgm:pt>
    <dgm:pt modelId="{AAF93F6A-8643-4FB6-80EE-BCC4E32F6027}">
      <dgm:prSet phldrT="[Texto]"/>
      <dgm:spPr/>
      <dgm:t>
        <a:bodyPr/>
        <a:lstStyle/>
        <a:p>
          <a:r>
            <a:rPr lang="es-EC" dirty="0" smtClean="0"/>
            <a:t>TEORÍA DE LA EMPRESA</a:t>
          </a:r>
          <a:endParaRPr lang="es-EC" dirty="0"/>
        </a:p>
      </dgm:t>
    </dgm:pt>
    <dgm:pt modelId="{94740E40-2FBC-4A6E-B8EF-54EDB5FACFE8}" type="parTrans" cxnId="{A26AA6CF-6A9F-4646-BCE1-D6F125FE39F4}">
      <dgm:prSet/>
      <dgm:spPr/>
      <dgm:t>
        <a:bodyPr/>
        <a:lstStyle/>
        <a:p>
          <a:endParaRPr lang="es-EC"/>
        </a:p>
      </dgm:t>
    </dgm:pt>
    <dgm:pt modelId="{49961E50-A108-482C-864C-7FC4C5B43BAD}" type="sibTrans" cxnId="{A26AA6CF-6A9F-4646-BCE1-D6F125FE39F4}">
      <dgm:prSet/>
      <dgm:spPr/>
      <dgm:t>
        <a:bodyPr/>
        <a:lstStyle/>
        <a:p>
          <a:endParaRPr lang="es-EC"/>
        </a:p>
      </dgm:t>
    </dgm:pt>
    <dgm:pt modelId="{21AD848B-0FCC-4F78-9DAC-BFE8915BA293}" type="pres">
      <dgm:prSet presAssocID="{CD30649B-BBE7-4A70-8999-698BD980EE14}" presName="Name0" presStyleCnt="0">
        <dgm:presLayoutVars>
          <dgm:dir/>
          <dgm:resizeHandles val="exact"/>
        </dgm:presLayoutVars>
      </dgm:prSet>
      <dgm:spPr/>
      <dgm:t>
        <a:bodyPr/>
        <a:lstStyle/>
        <a:p>
          <a:endParaRPr lang="es-EC"/>
        </a:p>
      </dgm:t>
    </dgm:pt>
    <dgm:pt modelId="{3ED92D9A-7F1A-41E4-B254-4ED44C5F1881}" type="pres">
      <dgm:prSet presAssocID="{CD30649B-BBE7-4A70-8999-698BD980EE14}" presName="vNodes" presStyleCnt="0"/>
      <dgm:spPr/>
      <dgm:t>
        <a:bodyPr/>
        <a:lstStyle/>
        <a:p>
          <a:endParaRPr lang="es-EC"/>
        </a:p>
      </dgm:t>
    </dgm:pt>
    <dgm:pt modelId="{8FF4025D-42EA-4C3B-A4A1-34DDEDC835BA}" type="pres">
      <dgm:prSet presAssocID="{DF8AE634-D120-4355-B355-B2C22FFFBF57}" presName="node" presStyleLbl="node1" presStyleIdx="0" presStyleCnt="4" custScaleX="152265">
        <dgm:presLayoutVars>
          <dgm:bulletEnabled val="1"/>
        </dgm:presLayoutVars>
      </dgm:prSet>
      <dgm:spPr/>
      <dgm:t>
        <a:bodyPr/>
        <a:lstStyle/>
        <a:p>
          <a:endParaRPr lang="es-EC"/>
        </a:p>
      </dgm:t>
    </dgm:pt>
    <dgm:pt modelId="{C8B899A4-4262-46D5-998D-ECD387DC5A28}" type="pres">
      <dgm:prSet presAssocID="{CD3AA112-0703-47D8-98DE-9CCB849E0A9C}" presName="spacerT" presStyleCnt="0"/>
      <dgm:spPr/>
      <dgm:t>
        <a:bodyPr/>
        <a:lstStyle/>
        <a:p>
          <a:endParaRPr lang="es-EC"/>
        </a:p>
      </dgm:t>
    </dgm:pt>
    <dgm:pt modelId="{16C2C0D2-6863-4587-9AD3-062D3FD08666}" type="pres">
      <dgm:prSet presAssocID="{CD3AA112-0703-47D8-98DE-9CCB849E0A9C}" presName="sibTrans" presStyleLbl="sibTrans2D1" presStyleIdx="0" presStyleCnt="3"/>
      <dgm:spPr/>
      <dgm:t>
        <a:bodyPr/>
        <a:lstStyle/>
        <a:p>
          <a:endParaRPr lang="es-EC"/>
        </a:p>
      </dgm:t>
    </dgm:pt>
    <dgm:pt modelId="{6A9CAFB1-8735-403A-A003-B63DE398B3BF}" type="pres">
      <dgm:prSet presAssocID="{CD3AA112-0703-47D8-98DE-9CCB849E0A9C}" presName="spacerB" presStyleCnt="0"/>
      <dgm:spPr/>
      <dgm:t>
        <a:bodyPr/>
        <a:lstStyle/>
        <a:p>
          <a:endParaRPr lang="es-EC"/>
        </a:p>
      </dgm:t>
    </dgm:pt>
    <dgm:pt modelId="{7E4D75EA-ABB2-4D16-AE9E-1230D2F7E128}" type="pres">
      <dgm:prSet presAssocID="{0AF28C9C-84BD-49D9-855E-5BD3AFC6D29B}" presName="node" presStyleLbl="node1" presStyleIdx="1" presStyleCnt="4" custScaleX="152265">
        <dgm:presLayoutVars>
          <dgm:bulletEnabled val="1"/>
        </dgm:presLayoutVars>
      </dgm:prSet>
      <dgm:spPr/>
      <dgm:t>
        <a:bodyPr/>
        <a:lstStyle/>
        <a:p>
          <a:endParaRPr lang="es-EC"/>
        </a:p>
      </dgm:t>
    </dgm:pt>
    <dgm:pt modelId="{E324ACF4-D38B-4F8A-BFBA-FCAA26CA0DC1}" type="pres">
      <dgm:prSet presAssocID="{F8195350-122B-4040-BE82-67FE01304879}" presName="spacerT" presStyleCnt="0"/>
      <dgm:spPr/>
      <dgm:t>
        <a:bodyPr/>
        <a:lstStyle/>
        <a:p>
          <a:endParaRPr lang="es-EC"/>
        </a:p>
      </dgm:t>
    </dgm:pt>
    <dgm:pt modelId="{D1066124-D846-4A1E-B55C-09B5F9217678}" type="pres">
      <dgm:prSet presAssocID="{F8195350-122B-4040-BE82-67FE01304879}" presName="sibTrans" presStyleLbl="sibTrans2D1" presStyleIdx="1" presStyleCnt="3"/>
      <dgm:spPr/>
      <dgm:t>
        <a:bodyPr/>
        <a:lstStyle/>
        <a:p>
          <a:endParaRPr lang="es-EC"/>
        </a:p>
      </dgm:t>
    </dgm:pt>
    <dgm:pt modelId="{21DFD581-5D9E-49FA-BCC0-3036DB93464C}" type="pres">
      <dgm:prSet presAssocID="{F8195350-122B-4040-BE82-67FE01304879}" presName="spacerB" presStyleCnt="0"/>
      <dgm:spPr/>
      <dgm:t>
        <a:bodyPr/>
        <a:lstStyle/>
        <a:p>
          <a:endParaRPr lang="es-EC"/>
        </a:p>
      </dgm:t>
    </dgm:pt>
    <dgm:pt modelId="{91F20B26-BB28-4775-AD7C-3855D5D51D86}" type="pres">
      <dgm:prSet presAssocID="{2FDDFB34-979D-4567-A1FC-D074E833436E}" presName="node" presStyleLbl="node1" presStyleIdx="2" presStyleCnt="4" custScaleX="152265">
        <dgm:presLayoutVars>
          <dgm:bulletEnabled val="1"/>
        </dgm:presLayoutVars>
      </dgm:prSet>
      <dgm:spPr/>
      <dgm:t>
        <a:bodyPr/>
        <a:lstStyle/>
        <a:p>
          <a:endParaRPr lang="es-EC"/>
        </a:p>
      </dgm:t>
    </dgm:pt>
    <dgm:pt modelId="{35F0DC66-6E57-4114-B110-1E91E8706EE8}" type="pres">
      <dgm:prSet presAssocID="{CD30649B-BBE7-4A70-8999-698BD980EE14}" presName="sibTransLast" presStyleLbl="sibTrans2D1" presStyleIdx="2" presStyleCnt="3"/>
      <dgm:spPr/>
      <dgm:t>
        <a:bodyPr/>
        <a:lstStyle/>
        <a:p>
          <a:endParaRPr lang="es-EC"/>
        </a:p>
      </dgm:t>
    </dgm:pt>
    <dgm:pt modelId="{72DDBE86-275B-4FEA-98C6-0010DBEDC293}" type="pres">
      <dgm:prSet presAssocID="{CD30649B-BBE7-4A70-8999-698BD980EE14}" presName="connectorText" presStyleLbl="sibTrans2D1" presStyleIdx="2" presStyleCnt="3"/>
      <dgm:spPr/>
      <dgm:t>
        <a:bodyPr/>
        <a:lstStyle/>
        <a:p>
          <a:endParaRPr lang="es-EC"/>
        </a:p>
      </dgm:t>
    </dgm:pt>
    <dgm:pt modelId="{2E1D5424-E9A1-483E-B046-0150BCDC6723}" type="pres">
      <dgm:prSet presAssocID="{CD30649B-BBE7-4A70-8999-698BD980EE14}" presName="lastNode" presStyleLbl="node1" presStyleIdx="3" presStyleCnt="4" custScaleX="64434" custScaleY="65556">
        <dgm:presLayoutVars>
          <dgm:bulletEnabled val="1"/>
        </dgm:presLayoutVars>
      </dgm:prSet>
      <dgm:spPr/>
      <dgm:t>
        <a:bodyPr/>
        <a:lstStyle/>
        <a:p>
          <a:endParaRPr lang="es-EC"/>
        </a:p>
      </dgm:t>
    </dgm:pt>
  </dgm:ptLst>
  <dgm:cxnLst>
    <dgm:cxn modelId="{554913D8-4077-4301-9620-E913BEDE402F}" type="presOf" srcId="{CD30649B-BBE7-4A70-8999-698BD980EE14}" destId="{21AD848B-0FCC-4F78-9DAC-BFE8915BA293}" srcOrd="0" destOrd="0" presId="urn:microsoft.com/office/officeart/2005/8/layout/equation2"/>
    <dgm:cxn modelId="{39219E30-30E3-471B-AA2B-A2129662EE2F}" type="presOf" srcId="{AAF93F6A-8643-4FB6-80EE-BCC4E32F6027}" destId="{2E1D5424-E9A1-483E-B046-0150BCDC6723}" srcOrd="0" destOrd="0" presId="urn:microsoft.com/office/officeart/2005/8/layout/equation2"/>
    <dgm:cxn modelId="{A2EF374F-8C77-4CCE-BC1F-8F8914BC53C8}" type="presOf" srcId="{DF8AE634-D120-4355-B355-B2C22FFFBF57}" destId="{8FF4025D-42EA-4C3B-A4A1-34DDEDC835BA}" srcOrd="0" destOrd="0" presId="urn:microsoft.com/office/officeart/2005/8/layout/equation2"/>
    <dgm:cxn modelId="{48766EFF-929C-4779-8FAF-E30F201D6601}" srcId="{CD30649B-BBE7-4A70-8999-698BD980EE14}" destId="{2FDDFB34-979D-4567-A1FC-D074E833436E}" srcOrd="2" destOrd="0" parTransId="{5E16084D-0F6C-4950-A332-2DE7923F23DE}" sibTransId="{3A11CB86-4B87-40F0-8EDC-2201175DFDCE}"/>
    <dgm:cxn modelId="{B71EB17E-5B41-4AD9-A707-481BF332D4A9}" srcId="{CD30649B-BBE7-4A70-8999-698BD980EE14}" destId="{0AF28C9C-84BD-49D9-855E-5BD3AFC6D29B}" srcOrd="1" destOrd="0" parTransId="{DABFF7F5-9F23-4436-89B3-F47284814993}" sibTransId="{F8195350-122B-4040-BE82-67FE01304879}"/>
    <dgm:cxn modelId="{3DF63E27-2306-45A6-8336-B4505D121E90}" type="presOf" srcId="{3A11CB86-4B87-40F0-8EDC-2201175DFDCE}" destId="{72DDBE86-275B-4FEA-98C6-0010DBEDC293}" srcOrd="1" destOrd="0" presId="urn:microsoft.com/office/officeart/2005/8/layout/equation2"/>
    <dgm:cxn modelId="{725C6D63-1F73-4C46-A146-4387B0738595}" type="presOf" srcId="{0AF28C9C-84BD-49D9-855E-5BD3AFC6D29B}" destId="{7E4D75EA-ABB2-4D16-AE9E-1230D2F7E128}" srcOrd="0" destOrd="0" presId="urn:microsoft.com/office/officeart/2005/8/layout/equation2"/>
    <dgm:cxn modelId="{FE34E7FB-8859-470C-829C-CC167165C5FC}" srcId="{CD30649B-BBE7-4A70-8999-698BD980EE14}" destId="{DF8AE634-D120-4355-B355-B2C22FFFBF57}" srcOrd="0" destOrd="0" parTransId="{FF3469BA-AD1C-4848-90CE-AAA4387ADDEB}" sibTransId="{CD3AA112-0703-47D8-98DE-9CCB849E0A9C}"/>
    <dgm:cxn modelId="{D7D4333B-0E14-4CC0-98BB-7AF942FFADF6}" type="presOf" srcId="{F8195350-122B-4040-BE82-67FE01304879}" destId="{D1066124-D846-4A1E-B55C-09B5F9217678}" srcOrd="0" destOrd="0" presId="urn:microsoft.com/office/officeart/2005/8/layout/equation2"/>
    <dgm:cxn modelId="{C4E619D5-3BB5-4063-8CFC-DB8FE0F6BE77}" type="presOf" srcId="{3A11CB86-4B87-40F0-8EDC-2201175DFDCE}" destId="{35F0DC66-6E57-4114-B110-1E91E8706EE8}" srcOrd="0" destOrd="0" presId="urn:microsoft.com/office/officeart/2005/8/layout/equation2"/>
    <dgm:cxn modelId="{B89FE148-2BA6-4E29-8983-A12E2530164C}" type="presOf" srcId="{2FDDFB34-979D-4567-A1FC-D074E833436E}" destId="{91F20B26-BB28-4775-AD7C-3855D5D51D86}" srcOrd="0" destOrd="0" presId="urn:microsoft.com/office/officeart/2005/8/layout/equation2"/>
    <dgm:cxn modelId="{A26AA6CF-6A9F-4646-BCE1-D6F125FE39F4}" srcId="{CD30649B-BBE7-4A70-8999-698BD980EE14}" destId="{AAF93F6A-8643-4FB6-80EE-BCC4E32F6027}" srcOrd="3" destOrd="0" parTransId="{94740E40-2FBC-4A6E-B8EF-54EDB5FACFE8}" sibTransId="{49961E50-A108-482C-864C-7FC4C5B43BAD}"/>
    <dgm:cxn modelId="{C32EAA50-1C68-42C5-BEE1-ACC14D665D89}" type="presOf" srcId="{CD3AA112-0703-47D8-98DE-9CCB849E0A9C}" destId="{16C2C0D2-6863-4587-9AD3-062D3FD08666}" srcOrd="0" destOrd="0" presId="urn:microsoft.com/office/officeart/2005/8/layout/equation2"/>
    <dgm:cxn modelId="{C38A8D49-B94B-42B7-9B9F-1170AE3703F9}" type="presParOf" srcId="{21AD848B-0FCC-4F78-9DAC-BFE8915BA293}" destId="{3ED92D9A-7F1A-41E4-B254-4ED44C5F1881}" srcOrd="0" destOrd="0" presId="urn:microsoft.com/office/officeart/2005/8/layout/equation2"/>
    <dgm:cxn modelId="{CAB7BD01-5579-4559-BC54-2ACE94D5A02D}" type="presParOf" srcId="{3ED92D9A-7F1A-41E4-B254-4ED44C5F1881}" destId="{8FF4025D-42EA-4C3B-A4A1-34DDEDC835BA}" srcOrd="0" destOrd="0" presId="urn:microsoft.com/office/officeart/2005/8/layout/equation2"/>
    <dgm:cxn modelId="{8FB4ECFF-36C7-4A22-BB1E-260936D58A05}" type="presParOf" srcId="{3ED92D9A-7F1A-41E4-B254-4ED44C5F1881}" destId="{C8B899A4-4262-46D5-998D-ECD387DC5A28}" srcOrd="1" destOrd="0" presId="urn:microsoft.com/office/officeart/2005/8/layout/equation2"/>
    <dgm:cxn modelId="{1E2135A2-B9D1-4276-A5B6-FEDBC092CE4C}" type="presParOf" srcId="{3ED92D9A-7F1A-41E4-B254-4ED44C5F1881}" destId="{16C2C0D2-6863-4587-9AD3-062D3FD08666}" srcOrd="2" destOrd="0" presId="urn:microsoft.com/office/officeart/2005/8/layout/equation2"/>
    <dgm:cxn modelId="{976C4726-1941-4C08-9F66-7C246F19D5EB}" type="presParOf" srcId="{3ED92D9A-7F1A-41E4-B254-4ED44C5F1881}" destId="{6A9CAFB1-8735-403A-A003-B63DE398B3BF}" srcOrd="3" destOrd="0" presId="urn:microsoft.com/office/officeart/2005/8/layout/equation2"/>
    <dgm:cxn modelId="{DD3A0985-50AC-4AC6-896A-A08680E05058}" type="presParOf" srcId="{3ED92D9A-7F1A-41E4-B254-4ED44C5F1881}" destId="{7E4D75EA-ABB2-4D16-AE9E-1230D2F7E128}" srcOrd="4" destOrd="0" presId="urn:microsoft.com/office/officeart/2005/8/layout/equation2"/>
    <dgm:cxn modelId="{F47A9239-BC5B-43CD-8613-C099077A4BAC}" type="presParOf" srcId="{3ED92D9A-7F1A-41E4-B254-4ED44C5F1881}" destId="{E324ACF4-D38B-4F8A-BFBA-FCAA26CA0DC1}" srcOrd="5" destOrd="0" presId="urn:microsoft.com/office/officeart/2005/8/layout/equation2"/>
    <dgm:cxn modelId="{37DAEDA0-B80D-47DE-9F47-AEAD62B7A37F}" type="presParOf" srcId="{3ED92D9A-7F1A-41E4-B254-4ED44C5F1881}" destId="{D1066124-D846-4A1E-B55C-09B5F9217678}" srcOrd="6" destOrd="0" presId="urn:microsoft.com/office/officeart/2005/8/layout/equation2"/>
    <dgm:cxn modelId="{4D526C77-95A2-4E29-AD50-7C1ACC05886D}" type="presParOf" srcId="{3ED92D9A-7F1A-41E4-B254-4ED44C5F1881}" destId="{21DFD581-5D9E-49FA-BCC0-3036DB93464C}" srcOrd="7" destOrd="0" presId="urn:microsoft.com/office/officeart/2005/8/layout/equation2"/>
    <dgm:cxn modelId="{15136C0D-2C41-44CC-8E2C-1B6D53D68961}" type="presParOf" srcId="{3ED92D9A-7F1A-41E4-B254-4ED44C5F1881}" destId="{91F20B26-BB28-4775-AD7C-3855D5D51D86}" srcOrd="8" destOrd="0" presId="urn:microsoft.com/office/officeart/2005/8/layout/equation2"/>
    <dgm:cxn modelId="{BCD9E9B9-4322-454F-A036-FFEBD5358EA4}" type="presParOf" srcId="{21AD848B-0FCC-4F78-9DAC-BFE8915BA293}" destId="{35F0DC66-6E57-4114-B110-1E91E8706EE8}" srcOrd="1" destOrd="0" presId="urn:microsoft.com/office/officeart/2005/8/layout/equation2"/>
    <dgm:cxn modelId="{06A79E16-25CD-44E3-8A08-A78D595C82E5}" type="presParOf" srcId="{35F0DC66-6E57-4114-B110-1E91E8706EE8}" destId="{72DDBE86-275B-4FEA-98C6-0010DBEDC293}" srcOrd="0" destOrd="0" presId="urn:microsoft.com/office/officeart/2005/8/layout/equation2"/>
    <dgm:cxn modelId="{E8CEDACE-9E5C-4A74-8FBE-2C69C2FFD5A9}" type="presParOf" srcId="{21AD848B-0FCC-4F78-9DAC-BFE8915BA293}" destId="{2E1D5424-E9A1-483E-B046-0150BCDC672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0E11FE-1305-447C-B421-95A03F02F9C8}" type="doc">
      <dgm:prSet loTypeId="urn:microsoft.com/office/officeart/2005/8/layout/equation1" loCatId="process" qsTypeId="urn:microsoft.com/office/officeart/2005/8/quickstyle/simple1" qsCatId="simple" csTypeId="urn:microsoft.com/office/officeart/2005/8/colors/colorful2" csCatId="colorful" phldr="1"/>
      <dgm:spPr/>
    </dgm:pt>
    <dgm:pt modelId="{C6A2ABCC-0EDC-4724-BEA1-F5D0E0090A6C}">
      <dgm:prSet phldrT="[Texto]" custT="1"/>
      <dgm:spPr/>
      <dgm:t>
        <a:bodyPr/>
        <a:lstStyle/>
        <a:p>
          <a:r>
            <a:rPr lang="es-EC" sz="2000" dirty="0" smtClean="0"/>
            <a:t>Principal</a:t>
          </a:r>
          <a:endParaRPr lang="es-EC" sz="2000" dirty="0"/>
        </a:p>
      </dgm:t>
    </dgm:pt>
    <dgm:pt modelId="{EB7FC535-930C-4D65-BEA0-9D263A641080}" type="parTrans" cxnId="{22075814-FEC7-4F04-9711-7E147D789C30}">
      <dgm:prSet/>
      <dgm:spPr/>
      <dgm:t>
        <a:bodyPr/>
        <a:lstStyle/>
        <a:p>
          <a:endParaRPr lang="es-EC" sz="3600"/>
        </a:p>
      </dgm:t>
    </dgm:pt>
    <dgm:pt modelId="{3052023F-9D72-4443-B12C-5ED9D88A5813}" type="sibTrans" cxnId="{22075814-FEC7-4F04-9711-7E147D789C30}">
      <dgm:prSet custT="1"/>
      <dgm:spPr/>
      <dgm:t>
        <a:bodyPr/>
        <a:lstStyle/>
        <a:p>
          <a:endParaRPr lang="es-EC" sz="1400"/>
        </a:p>
      </dgm:t>
    </dgm:pt>
    <dgm:pt modelId="{080DFA12-37F2-4AD1-9CBC-47720BF62B39}">
      <dgm:prSet phldrT="[Texto]" custT="1"/>
      <dgm:spPr/>
      <dgm:t>
        <a:bodyPr/>
        <a:lstStyle/>
        <a:p>
          <a:r>
            <a:rPr lang="es-EC" sz="2000" dirty="0" smtClean="0"/>
            <a:t>Agentes</a:t>
          </a:r>
          <a:endParaRPr lang="es-EC" sz="2000" dirty="0"/>
        </a:p>
      </dgm:t>
    </dgm:pt>
    <dgm:pt modelId="{0128C4E7-65E1-4847-9D80-2FACDBDC02F2}" type="parTrans" cxnId="{4C162196-CF75-4807-AF99-FABFA0B9ED22}">
      <dgm:prSet/>
      <dgm:spPr/>
      <dgm:t>
        <a:bodyPr/>
        <a:lstStyle/>
        <a:p>
          <a:endParaRPr lang="es-EC" sz="3600"/>
        </a:p>
      </dgm:t>
    </dgm:pt>
    <dgm:pt modelId="{B1ED138E-AFF9-4FB0-A03C-27A91245243C}" type="sibTrans" cxnId="{4C162196-CF75-4807-AF99-FABFA0B9ED22}">
      <dgm:prSet custT="1"/>
      <dgm:spPr/>
      <dgm:t>
        <a:bodyPr/>
        <a:lstStyle/>
        <a:p>
          <a:endParaRPr lang="es-EC" sz="1400"/>
        </a:p>
      </dgm:t>
    </dgm:pt>
    <dgm:pt modelId="{BC7B461D-2C38-4ED2-9A74-33D9AE616943}">
      <dgm:prSet phldrT="[Texto]" custT="1"/>
      <dgm:spPr/>
      <dgm:t>
        <a:bodyPr/>
        <a:lstStyle/>
        <a:p>
          <a:r>
            <a:rPr lang="es-EC" sz="1800" dirty="0" smtClean="0"/>
            <a:t>Producción en equipo</a:t>
          </a:r>
          <a:endParaRPr lang="es-EC" sz="1800" dirty="0"/>
        </a:p>
      </dgm:t>
    </dgm:pt>
    <dgm:pt modelId="{0C6FE9EC-D3E0-429D-9893-3F4696CAE73A}" type="parTrans" cxnId="{81FEE423-FCEE-4EEA-BDE2-DABE6657A715}">
      <dgm:prSet/>
      <dgm:spPr/>
      <dgm:t>
        <a:bodyPr/>
        <a:lstStyle/>
        <a:p>
          <a:endParaRPr lang="es-EC" sz="3600"/>
        </a:p>
      </dgm:t>
    </dgm:pt>
    <dgm:pt modelId="{33A79BB6-3A37-468E-87CA-B2C0E1F2300C}" type="sibTrans" cxnId="{81FEE423-FCEE-4EEA-BDE2-DABE6657A715}">
      <dgm:prSet/>
      <dgm:spPr/>
      <dgm:t>
        <a:bodyPr/>
        <a:lstStyle/>
        <a:p>
          <a:endParaRPr lang="es-EC" sz="3600"/>
        </a:p>
      </dgm:t>
    </dgm:pt>
    <dgm:pt modelId="{0BB651AA-DCED-49BB-8BF8-951BECCACDCA}" type="pres">
      <dgm:prSet presAssocID="{280E11FE-1305-447C-B421-95A03F02F9C8}" presName="linearFlow" presStyleCnt="0">
        <dgm:presLayoutVars>
          <dgm:dir/>
          <dgm:resizeHandles val="exact"/>
        </dgm:presLayoutVars>
      </dgm:prSet>
      <dgm:spPr/>
    </dgm:pt>
    <dgm:pt modelId="{D1520AE3-BEA4-4B34-A60D-885497F90689}" type="pres">
      <dgm:prSet presAssocID="{C6A2ABCC-0EDC-4724-BEA1-F5D0E0090A6C}" presName="node" presStyleLbl="node1" presStyleIdx="0" presStyleCnt="3" custScaleX="293944" custScaleY="195896">
        <dgm:presLayoutVars>
          <dgm:bulletEnabled val="1"/>
        </dgm:presLayoutVars>
      </dgm:prSet>
      <dgm:spPr/>
      <dgm:t>
        <a:bodyPr/>
        <a:lstStyle/>
        <a:p>
          <a:endParaRPr lang="es-EC"/>
        </a:p>
      </dgm:t>
    </dgm:pt>
    <dgm:pt modelId="{44EA00F2-94D9-4FC7-B0EF-FC7457D74CFD}" type="pres">
      <dgm:prSet presAssocID="{3052023F-9D72-4443-B12C-5ED9D88A5813}" presName="spacerL" presStyleCnt="0"/>
      <dgm:spPr/>
    </dgm:pt>
    <dgm:pt modelId="{D51E5A9E-96E6-433E-BC28-64752AD4DDF7}" type="pres">
      <dgm:prSet presAssocID="{3052023F-9D72-4443-B12C-5ED9D88A5813}" presName="sibTrans" presStyleLbl="sibTrans2D1" presStyleIdx="0" presStyleCnt="2"/>
      <dgm:spPr/>
      <dgm:t>
        <a:bodyPr/>
        <a:lstStyle/>
        <a:p>
          <a:endParaRPr lang="es-EC"/>
        </a:p>
      </dgm:t>
    </dgm:pt>
    <dgm:pt modelId="{F3EA51AA-B47C-4D4E-AEAB-C468062C0280}" type="pres">
      <dgm:prSet presAssocID="{3052023F-9D72-4443-B12C-5ED9D88A5813}" presName="spacerR" presStyleCnt="0"/>
      <dgm:spPr/>
    </dgm:pt>
    <dgm:pt modelId="{6372ADFD-B87C-47F8-A6F3-4CCBF6474CE5}" type="pres">
      <dgm:prSet presAssocID="{080DFA12-37F2-4AD1-9CBC-47720BF62B39}" presName="node" presStyleLbl="node1" presStyleIdx="1" presStyleCnt="3" custScaleX="293944" custScaleY="195896">
        <dgm:presLayoutVars>
          <dgm:bulletEnabled val="1"/>
        </dgm:presLayoutVars>
      </dgm:prSet>
      <dgm:spPr/>
      <dgm:t>
        <a:bodyPr/>
        <a:lstStyle/>
        <a:p>
          <a:endParaRPr lang="es-EC"/>
        </a:p>
      </dgm:t>
    </dgm:pt>
    <dgm:pt modelId="{F7C26AAD-9D84-4DCA-AA9A-EDA4E2BAF9D5}" type="pres">
      <dgm:prSet presAssocID="{B1ED138E-AFF9-4FB0-A03C-27A91245243C}" presName="spacerL" presStyleCnt="0"/>
      <dgm:spPr/>
    </dgm:pt>
    <dgm:pt modelId="{B62711F9-4F6C-4FDB-BC1D-D41AA4A0E19B}" type="pres">
      <dgm:prSet presAssocID="{B1ED138E-AFF9-4FB0-A03C-27A91245243C}" presName="sibTrans" presStyleLbl="sibTrans2D1" presStyleIdx="1" presStyleCnt="2"/>
      <dgm:spPr/>
      <dgm:t>
        <a:bodyPr/>
        <a:lstStyle/>
        <a:p>
          <a:endParaRPr lang="es-EC"/>
        </a:p>
      </dgm:t>
    </dgm:pt>
    <dgm:pt modelId="{FB3CD585-8D17-4644-850F-BC7629CFD123}" type="pres">
      <dgm:prSet presAssocID="{B1ED138E-AFF9-4FB0-A03C-27A91245243C}" presName="spacerR" presStyleCnt="0"/>
      <dgm:spPr/>
    </dgm:pt>
    <dgm:pt modelId="{90686E2E-8544-4993-A013-442B792273D1}" type="pres">
      <dgm:prSet presAssocID="{BC7B461D-2C38-4ED2-9A74-33D9AE616943}" presName="node" presStyleLbl="node1" presStyleIdx="2" presStyleCnt="3" custScaleX="293944" custScaleY="195896">
        <dgm:presLayoutVars>
          <dgm:bulletEnabled val="1"/>
        </dgm:presLayoutVars>
      </dgm:prSet>
      <dgm:spPr/>
      <dgm:t>
        <a:bodyPr/>
        <a:lstStyle/>
        <a:p>
          <a:endParaRPr lang="es-EC"/>
        </a:p>
      </dgm:t>
    </dgm:pt>
  </dgm:ptLst>
  <dgm:cxnLst>
    <dgm:cxn modelId="{22075814-FEC7-4F04-9711-7E147D789C30}" srcId="{280E11FE-1305-447C-B421-95A03F02F9C8}" destId="{C6A2ABCC-0EDC-4724-BEA1-F5D0E0090A6C}" srcOrd="0" destOrd="0" parTransId="{EB7FC535-930C-4D65-BEA0-9D263A641080}" sibTransId="{3052023F-9D72-4443-B12C-5ED9D88A5813}"/>
    <dgm:cxn modelId="{F9D982A5-8EFD-40BE-BE83-FDC1F31BDECE}" type="presOf" srcId="{3052023F-9D72-4443-B12C-5ED9D88A5813}" destId="{D51E5A9E-96E6-433E-BC28-64752AD4DDF7}" srcOrd="0" destOrd="0" presId="urn:microsoft.com/office/officeart/2005/8/layout/equation1"/>
    <dgm:cxn modelId="{6D399CE5-1BBA-4BBA-A62E-6E15577DCCC4}" type="presOf" srcId="{080DFA12-37F2-4AD1-9CBC-47720BF62B39}" destId="{6372ADFD-B87C-47F8-A6F3-4CCBF6474CE5}" srcOrd="0" destOrd="0" presId="urn:microsoft.com/office/officeart/2005/8/layout/equation1"/>
    <dgm:cxn modelId="{32D7E521-CA04-4BA2-9F80-81E18754A9C3}" type="presOf" srcId="{280E11FE-1305-447C-B421-95A03F02F9C8}" destId="{0BB651AA-DCED-49BB-8BF8-951BECCACDCA}" srcOrd="0" destOrd="0" presId="urn:microsoft.com/office/officeart/2005/8/layout/equation1"/>
    <dgm:cxn modelId="{452FA5AC-076E-4E2F-9F20-4DDD26977265}" type="presOf" srcId="{B1ED138E-AFF9-4FB0-A03C-27A91245243C}" destId="{B62711F9-4F6C-4FDB-BC1D-D41AA4A0E19B}" srcOrd="0" destOrd="0" presId="urn:microsoft.com/office/officeart/2005/8/layout/equation1"/>
    <dgm:cxn modelId="{4C701DA5-3DA1-4738-8AF6-DCB566E0B310}" type="presOf" srcId="{C6A2ABCC-0EDC-4724-BEA1-F5D0E0090A6C}" destId="{D1520AE3-BEA4-4B34-A60D-885497F90689}" srcOrd="0" destOrd="0" presId="urn:microsoft.com/office/officeart/2005/8/layout/equation1"/>
    <dgm:cxn modelId="{81FEE423-FCEE-4EEA-BDE2-DABE6657A715}" srcId="{280E11FE-1305-447C-B421-95A03F02F9C8}" destId="{BC7B461D-2C38-4ED2-9A74-33D9AE616943}" srcOrd="2" destOrd="0" parTransId="{0C6FE9EC-D3E0-429D-9893-3F4696CAE73A}" sibTransId="{33A79BB6-3A37-468E-87CA-B2C0E1F2300C}"/>
    <dgm:cxn modelId="{4C162196-CF75-4807-AF99-FABFA0B9ED22}" srcId="{280E11FE-1305-447C-B421-95A03F02F9C8}" destId="{080DFA12-37F2-4AD1-9CBC-47720BF62B39}" srcOrd="1" destOrd="0" parTransId="{0128C4E7-65E1-4847-9D80-2FACDBDC02F2}" sibTransId="{B1ED138E-AFF9-4FB0-A03C-27A91245243C}"/>
    <dgm:cxn modelId="{684C6129-EE6C-4319-97B0-0A531962E83B}" type="presOf" srcId="{BC7B461D-2C38-4ED2-9A74-33D9AE616943}" destId="{90686E2E-8544-4993-A013-442B792273D1}" srcOrd="0" destOrd="0" presId="urn:microsoft.com/office/officeart/2005/8/layout/equation1"/>
    <dgm:cxn modelId="{2F41EE7D-8524-4D2F-9F15-8F1E2B1294D0}" type="presParOf" srcId="{0BB651AA-DCED-49BB-8BF8-951BECCACDCA}" destId="{D1520AE3-BEA4-4B34-A60D-885497F90689}" srcOrd="0" destOrd="0" presId="urn:microsoft.com/office/officeart/2005/8/layout/equation1"/>
    <dgm:cxn modelId="{A380D714-4BCA-4802-9CA7-034DE0885D91}" type="presParOf" srcId="{0BB651AA-DCED-49BB-8BF8-951BECCACDCA}" destId="{44EA00F2-94D9-4FC7-B0EF-FC7457D74CFD}" srcOrd="1" destOrd="0" presId="urn:microsoft.com/office/officeart/2005/8/layout/equation1"/>
    <dgm:cxn modelId="{E123C879-30D4-456D-8EC4-955AE3FA0087}" type="presParOf" srcId="{0BB651AA-DCED-49BB-8BF8-951BECCACDCA}" destId="{D51E5A9E-96E6-433E-BC28-64752AD4DDF7}" srcOrd="2" destOrd="0" presId="urn:microsoft.com/office/officeart/2005/8/layout/equation1"/>
    <dgm:cxn modelId="{9A91E1DB-80C1-4804-8BC8-9B69B7876D8E}" type="presParOf" srcId="{0BB651AA-DCED-49BB-8BF8-951BECCACDCA}" destId="{F3EA51AA-B47C-4D4E-AEAB-C468062C0280}" srcOrd="3" destOrd="0" presId="urn:microsoft.com/office/officeart/2005/8/layout/equation1"/>
    <dgm:cxn modelId="{E66A6804-F0F7-4D59-8E39-D4A457F1EF1A}" type="presParOf" srcId="{0BB651AA-DCED-49BB-8BF8-951BECCACDCA}" destId="{6372ADFD-B87C-47F8-A6F3-4CCBF6474CE5}" srcOrd="4" destOrd="0" presId="urn:microsoft.com/office/officeart/2005/8/layout/equation1"/>
    <dgm:cxn modelId="{44C5513D-9AD8-461A-B126-1E3288B49DCE}" type="presParOf" srcId="{0BB651AA-DCED-49BB-8BF8-951BECCACDCA}" destId="{F7C26AAD-9D84-4DCA-AA9A-EDA4E2BAF9D5}" srcOrd="5" destOrd="0" presId="urn:microsoft.com/office/officeart/2005/8/layout/equation1"/>
    <dgm:cxn modelId="{741F079D-96F7-4463-9CAE-9A92E1F044A1}" type="presParOf" srcId="{0BB651AA-DCED-49BB-8BF8-951BECCACDCA}" destId="{B62711F9-4F6C-4FDB-BC1D-D41AA4A0E19B}" srcOrd="6" destOrd="0" presId="urn:microsoft.com/office/officeart/2005/8/layout/equation1"/>
    <dgm:cxn modelId="{962B9ACF-673C-4F66-9A65-AC1B30587926}" type="presParOf" srcId="{0BB651AA-DCED-49BB-8BF8-951BECCACDCA}" destId="{FB3CD585-8D17-4644-850F-BC7629CFD123}" srcOrd="7" destOrd="0" presId="urn:microsoft.com/office/officeart/2005/8/layout/equation1"/>
    <dgm:cxn modelId="{2BD1AB31-23DA-4577-95FE-32590F74E160}" type="presParOf" srcId="{0BB651AA-DCED-49BB-8BF8-951BECCACDCA}" destId="{90686E2E-8544-4993-A013-442B792273D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639606-5893-40F0-8EEE-ED6FDD53E9BE}" type="doc">
      <dgm:prSet loTypeId="urn:microsoft.com/office/officeart/2005/8/layout/chevron1" loCatId="process" qsTypeId="urn:microsoft.com/office/officeart/2005/8/quickstyle/simple1" qsCatId="simple" csTypeId="urn:microsoft.com/office/officeart/2005/8/colors/colorful3" csCatId="colorful" phldr="1"/>
      <dgm:spPr/>
    </dgm:pt>
    <dgm:pt modelId="{2A5EB7CA-B868-4311-A0D0-66FA051111B6}">
      <dgm:prSet phldrT="[Texto]"/>
      <dgm:spPr/>
      <dgm:t>
        <a:bodyPr/>
        <a:lstStyle/>
        <a:p>
          <a:r>
            <a:rPr lang="es-EC" dirty="0" smtClean="0"/>
            <a:t>Recursos</a:t>
          </a:r>
          <a:endParaRPr lang="es-EC" dirty="0"/>
        </a:p>
      </dgm:t>
    </dgm:pt>
    <dgm:pt modelId="{2F0CFB6D-C0A8-4715-B058-B0E233B3425B}" type="parTrans" cxnId="{7DDB914E-4550-4867-A30F-9E66C289550E}">
      <dgm:prSet/>
      <dgm:spPr/>
      <dgm:t>
        <a:bodyPr/>
        <a:lstStyle/>
        <a:p>
          <a:endParaRPr lang="es-EC"/>
        </a:p>
      </dgm:t>
    </dgm:pt>
    <dgm:pt modelId="{4FCD6303-43C8-4C68-B939-155F20962C47}" type="sibTrans" cxnId="{7DDB914E-4550-4867-A30F-9E66C289550E}">
      <dgm:prSet/>
      <dgm:spPr/>
      <dgm:t>
        <a:bodyPr/>
        <a:lstStyle/>
        <a:p>
          <a:endParaRPr lang="es-EC"/>
        </a:p>
      </dgm:t>
    </dgm:pt>
    <dgm:pt modelId="{3AFEC375-6F03-4565-B86E-7ECCF18CE724}">
      <dgm:prSet phldrT="[Texto]"/>
      <dgm:spPr/>
      <dgm:t>
        <a:bodyPr/>
        <a:lstStyle/>
        <a:p>
          <a:r>
            <a:rPr lang="es-EC" dirty="0" smtClean="0"/>
            <a:t>Capacidad</a:t>
          </a:r>
          <a:endParaRPr lang="es-EC" dirty="0"/>
        </a:p>
      </dgm:t>
    </dgm:pt>
    <dgm:pt modelId="{114F9D42-E2A3-4AD4-8510-9560B46449A2}" type="parTrans" cxnId="{E8618439-DC5F-4BD6-B3CA-A0A593318352}">
      <dgm:prSet/>
      <dgm:spPr/>
      <dgm:t>
        <a:bodyPr/>
        <a:lstStyle/>
        <a:p>
          <a:endParaRPr lang="es-EC"/>
        </a:p>
      </dgm:t>
    </dgm:pt>
    <dgm:pt modelId="{EA84B7DC-E6B8-41ED-ABA2-213DAC3DBA5B}" type="sibTrans" cxnId="{E8618439-DC5F-4BD6-B3CA-A0A593318352}">
      <dgm:prSet/>
      <dgm:spPr/>
      <dgm:t>
        <a:bodyPr/>
        <a:lstStyle/>
        <a:p>
          <a:endParaRPr lang="es-EC"/>
        </a:p>
      </dgm:t>
    </dgm:pt>
    <dgm:pt modelId="{33CD3E17-D656-4D15-A13D-F2690AB23B2C}">
      <dgm:prSet phldrT="[Texto]"/>
      <dgm:spPr/>
      <dgm:t>
        <a:bodyPr/>
        <a:lstStyle/>
        <a:p>
          <a:r>
            <a:rPr lang="es-EC" dirty="0" smtClean="0"/>
            <a:t>Teoría de Recursos</a:t>
          </a:r>
          <a:endParaRPr lang="es-EC" dirty="0"/>
        </a:p>
      </dgm:t>
    </dgm:pt>
    <dgm:pt modelId="{0A79A502-3E78-404B-8AC4-BEBEBD8C8C54}" type="parTrans" cxnId="{8A449285-A84A-471A-91EF-592B8C3DD01A}">
      <dgm:prSet/>
      <dgm:spPr/>
      <dgm:t>
        <a:bodyPr/>
        <a:lstStyle/>
        <a:p>
          <a:endParaRPr lang="es-EC"/>
        </a:p>
      </dgm:t>
    </dgm:pt>
    <dgm:pt modelId="{7D86CF35-D67D-4634-9A8E-0FA2E4F6F14F}" type="sibTrans" cxnId="{8A449285-A84A-471A-91EF-592B8C3DD01A}">
      <dgm:prSet/>
      <dgm:spPr/>
      <dgm:t>
        <a:bodyPr/>
        <a:lstStyle/>
        <a:p>
          <a:endParaRPr lang="es-EC"/>
        </a:p>
      </dgm:t>
    </dgm:pt>
    <dgm:pt modelId="{4743A925-7354-448C-A298-98348D4C4FBC}" type="pres">
      <dgm:prSet presAssocID="{9D639606-5893-40F0-8EEE-ED6FDD53E9BE}" presName="Name0" presStyleCnt="0">
        <dgm:presLayoutVars>
          <dgm:dir/>
          <dgm:animLvl val="lvl"/>
          <dgm:resizeHandles val="exact"/>
        </dgm:presLayoutVars>
      </dgm:prSet>
      <dgm:spPr/>
    </dgm:pt>
    <dgm:pt modelId="{A09A7BBD-856E-4E8E-B3EF-67199FEC296A}" type="pres">
      <dgm:prSet presAssocID="{2A5EB7CA-B868-4311-A0D0-66FA051111B6}" presName="parTxOnly" presStyleLbl="node1" presStyleIdx="0" presStyleCnt="3">
        <dgm:presLayoutVars>
          <dgm:chMax val="0"/>
          <dgm:chPref val="0"/>
          <dgm:bulletEnabled val="1"/>
        </dgm:presLayoutVars>
      </dgm:prSet>
      <dgm:spPr/>
      <dgm:t>
        <a:bodyPr/>
        <a:lstStyle/>
        <a:p>
          <a:endParaRPr lang="es-EC"/>
        </a:p>
      </dgm:t>
    </dgm:pt>
    <dgm:pt modelId="{0A91DE4A-D118-42A3-9007-457A6F3CEE05}" type="pres">
      <dgm:prSet presAssocID="{4FCD6303-43C8-4C68-B939-155F20962C47}" presName="parTxOnlySpace" presStyleCnt="0"/>
      <dgm:spPr/>
    </dgm:pt>
    <dgm:pt modelId="{EC526FD8-D61D-4824-9D69-469D8E57E7F7}" type="pres">
      <dgm:prSet presAssocID="{3AFEC375-6F03-4565-B86E-7ECCF18CE724}" presName="parTxOnly" presStyleLbl="node1" presStyleIdx="1" presStyleCnt="3">
        <dgm:presLayoutVars>
          <dgm:chMax val="0"/>
          <dgm:chPref val="0"/>
          <dgm:bulletEnabled val="1"/>
        </dgm:presLayoutVars>
      </dgm:prSet>
      <dgm:spPr/>
      <dgm:t>
        <a:bodyPr/>
        <a:lstStyle/>
        <a:p>
          <a:endParaRPr lang="es-EC"/>
        </a:p>
      </dgm:t>
    </dgm:pt>
    <dgm:pt modelId="{E120B84B-392A-43A4-869D-616CBA372EF6}" type="pres">
      <dgm:prSet presAssocID="{EA84B7DC-E6B8-41ED-ABA2-213DAC3DBA5B}" presName="parTxOnlySpace" presStyleCnt="0"/>
      <dgm:spPr/>
    </dgm:pt>
    <dgm:pt modelId="{5F796B79-37D4-4EDB-8936-A724ADAF681F}" type="pres">
      <dgm:prSet presAssocID="{33CD3E17-D656-4D15-A13D-F2690AB23B2C}" presName="parTxOnly" presStyleLbl="node1" presStyleIdx="2" presStyleCnt="3">
        <dgm:presLayoutVars>
          <dgm:chMax val="0"/>
          <dgm:chPref val="0"/>
          <dgm:bulletEnabled val="1"/>
        </dgm:presLayoutVars>
      </dgm:prSet>
      <dgm:spPr/>
      <dgm:t>
        <a:bodyPr/>
        <a:lstStyle/>
        <a:p>
          <a:endParaRPr lang="es-EC"/>
        </a:p>
      </dgm:t>
    </dgm:pt>
  </dgm:ptLst>
  <dgm:cxnLst>
    <dgm:cxn modelId="{BA376C9C-AEB9-418B-B45A-4DF797887697}" type="presOf" srcId="{33CD3E17-D656-4D15-A13D-F2690AB23B2C}" destId="{5F796B79-37D4-4EDB-8936-A724ADAF681F}" srcOrd="0" destOrd="0" presId="urn:microsoft.com/office/officeart/2005/8/layout/chevron1"/>
    <dgm:cxn modelId="{7DDB914E-4550-4867-A30F-9E66C289550E}" srcId="{9D639606-5893-40F0-8EEE-ED6FDD53E9BE}" destId="{2A5EB7CA-B868-4311-A0D0-66FA051111B6}" srcOrd="0" destOrd="0" parTransId="{2F0CFB6D-C0A8-4715-B058-B0E233B3425B}" sibTransId="{4FCD6303-43C8-4C68-B939-155F20962C47}"/>
    <dgm:cxn modelId="{E8618439-DC5F-4BD6-B3CA-A0A593318352}" srcId="{9D639606-5893-40F0-8EEE-ED6FDD53E9BE}" destId="{3AFEC375-6F03-4565-B86E-7ECCF18CE724}" srcOrd="1" destOrd="0" parTransId="{114F9D42-E2A3-4AD4-8510-9560B46449A2}" sibTransId="{EA84B7DC-E6B8-41ED-ABA2-213DAC3DBA5B}"/>
    <dgm:cxn modelId="{67AB8CAE-3854-4603-9EEA-7F754AB2C7ED}" type="presOf" srcId="{9D639606-5893-40F0-8EEE-ED6FDD53E9BE}" destId="{4743A925-7354-448C-A298-98348D4C4FBC}" srcOrd="0" destOrd="0" presId="urn:microsoft.com/office/officeart/2005/8/layout/chevron1"/>
    <dgm:cxn modelId="{8A449285-A84A-471A-91EF-592B8C3DD01A}" srcId="{9D639606-5893-40F0-8EEE-ED6FDD53E9BE}" destId="{33CD3E17-D656-4D15-A13D-F2690AB23B2C}" srcOrd="2" destOrd="0" parTransId="{0A79A502-3E78-404B-8AC4-BEBEBD8C8C54}" sibTransId="{7D86CF35-D67D-4634-9A8E-0FA2E4F6F14F}"/>
    <dgm:cxn modelId="{39399A2B-9615-4577-9849-1ED89D7222FC}" type="presOf" srcId="{3AFEC375-6F03-4565-B86E-7ECCF18CE724}" destId="{EC526FD8-D61D-4824-9D69-469D8E57E7F7}" srcOrd="0" destOrd="0" presId="urn:microsoft.com/office/officeart/2005/8/layout/chevron1"/>
    <dgm:cxn modelId="{3BF93599-50B2-4771-901C-35A54B8E7BD5}" type="presOf" srcId="{2A5EB7CA-B868-4311-A0D0-66FA051111B6}" destId="{A09A7BBD-856E-4E8E-B3EF-67199FEC296A}" srcOrd="0" destOrd="0" presId="urn:microsoft.com/office/officeart/2005/8/layout/chevron1"/>
    <dgm:cxn modelId="{4C0D3062-6281-4C62-BF52-816F3878A378}" type="presParOf" srcId="{4743A925-7354-448C-A298-98348D4C4FBC}" destId="{A09A7BBD-856E-4E8E-B3EF-67199FEC296A}" srcOrd="0" destOrd="0" presId="urn:microsoft.com/office/officeart/2005/8/layout/chevron1"/>
    <dgm:cxn modelId="{2F154797-E840-47F5-BAE1-48A67BC2856F}" type="presParOf" srcId="{4743A925-7354-448C-A298-98348D4C4FBC}" destId="{0A91DE4A-D118-42A3-9007-457A6F3CEE05}" srcOrd="1" destOrd="0" presId="urn:microsoft.com/office/officeart/2005/8/layout/chevron1"/>
    <dgm:cxn modelId="{A229FA85-4C72-4EF1-90BF-345845EB5F9B}" type="presParOf" srcId="{4743A925-7354-448C-A298-98348D4C4FBC}" destId="{EC526FD8-D61D-4824-9D69-469D8E57E7F7}" srcOrd="2" destOrd="0" presId="urn:microsoft.com/office/officeart/2005/8/layout/chevron1"/>
    <dgm:cxn modelId="{57709CDD-4418-4AAF-8125-D262B52528E6}" type="presParOf" srcId="{4743A925-7354-448C-A298-98348D4C4FBC}" destId="{E120B84B-392A-43A4-869D-616CBA372EF6}" srcOrd="3" destOrd="0" presId="urn:microsoft.com/office/officeart/2005/8/layout/chevron1"/>
    <dgm:cxn modelId="{781A6783-3C69-4ECE-B7B9-ED0365A08B40}" type="presParOf" srcId="{4743A925-7354-448C-A298-98348D4C4FBC}" destId="{5F796B79-37D4-4EDB-8936-A724ADAF681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9A016B-75FD-4DC5-BD37-C1F3D29138E9}" type="doc">
      <dgm:prSet loTypeId="urn:microsoft.com/office/officeart/2005/8/layout/cycle8" loCatId="cycle" qsTypeId="urn:microsoft.com/office/officeart/2005/8/quickstyle/simple1" qsCatId="simple" csTypeId="urn:microsoft.com/office/officeart/2005/8/colors/colorful2" csCatId="colorful" phldr="1"/>
      <dgm:spPr/>
    </dgm:pt>
    <dgm:pt modelId="{16D544E6-DF42-4795-B53D-F89DA41E2AF5}">
      <dgm:prSet phldrT="[Texto]"/>
      <dgm:spPr/>
      <dgm:t>
        <a:bodyPr/>
        <a:lstStyle/>
        <a:p>
          <a:r>
            <a:rPr lang="es-EC" dirty="0" smtClean="0"/>
            <a:t>Recurso</a:t>
          </a:r>
          <a:endParaRPr lang="es-EC" dirty="0"/>
        </a:p>
      </dgm:t>
    </dgm:pt>
    <dgm:pt modelId="{387E8194-FEF3-4E53-977E-9B72B0D88311}" type="parTrans" cxnId="{F5DAEE2F-C703-4234-B531-FE04147143E8}">
      <dgm:prSet/>
      <dgm:spPr/>
      <dgm:t>
        <a:bodyPr/>
        <a:lstStyle/>
        <a:p>
          <a:endParaRPr lang="es-EC"/>
        </a:p>
      </dgm:t>
    </dgm:pt>
    <dgm:pt modelId="{6D7CFB42-EE98-4EC3-A67C-5CDABD689846}" type="sibTrans" cxnId="{F5DAEE2F-C703-4234-B531-FE04147143E8}">
      <dgm:prSet/>
      <dgm:spPr/>
      <dgm:t>
        <a:bodyPr/>
        <a:lstStyle/>
        <a:p>
          <a:endParaRPr lang="es-EC"/>
        </a:p>
      </dgm:t>
    </dgm:pt>
    <dgm:pt modelId="{825747CE-EF7C-4EB4-89EA-1C5662831FAD}">
      <dgm:prSet phldrT="[Texto]"/>
      <dgm:spPr/>
      <dgm:t>
        <a:bodyPr/>
        <a:lstStyle/>
        <a:p>
          <a:r>
            <a:rPr lang="es-EC" dirty="0" smtClean="0"/>
            <a:t>Factor de producción</a:t>
          </a:r>
          <a:endParaRPr lang="es-EC" dirty="0"/>
        </a:p>
      </dgm:t>
    </dgm:pt>
    <dgm:pt modelId="{5944D66C-1FD9-4D10-993D-EC7645A44C9B}" type="parTrans" cxnId="{703695FB-1813-4404-B654-3D4E0FF60BF2}">
      <dgm:prSet/>
      <dgm:spPr/>
      <dgm:t>
        <a:bodyPr/>
        <a:lstStyle/>
        <a:p>
          <a:endParaRPr lang="es-EC"/>
        </a:p>
      </dgm:t>
    </dgm:pt>
    <dgm:pt modelId="{8CA257E2-0980-4AC8-BE06-C360758128AC}" type="sibTrans" cxnId="{703695FB-1813-4404-B654-3D4E0FF60BF2}">
      <dgm:prSet/>
      <dgm:spPr/>
      <dgm:t>
        <a:bodyPr/>
        <a:lstStyle/>
        <a:p>
          <a:endParaRPr lang="es-EC"/>
        </a:p>
      </dgm:t>
    </dgm:pt>
    <dgm:pt modelId="{8217DEF3-A446-40C0-8C38-CA02176D0ADA}">
      <dgm:prSet phldrT="[Texto]"/>
      <dgm:spPr/>
      <dgm:t>
        <a:bodyPr/>
        <a:lstStyle/>
        <a:p>
          <a:r>
            <a:rPr lang="es-EC" dirty="0" smtClean="0"/>
            <a:t>Está sujeto a procesos</a:t>
          </a:r>
          <a:endParaRPr lang="es-EC" dirty="0"/>
        </a:p>
      </dgm:t>
    </dgm:pt>
    <dgm:pt modelId="{046EC54B-D5A0-4D82-B855-6857536F813C}" type="parTrans" cxnId="{8B3D9D34-8CA0-460B-BAFC-EEC2C552D18F}">
      <dgm:prSet/>
      <dgm:spPr/>
      <dgm:t>
        <a:bodyPr/>
        <a:lstStyle/>
        <a:p>
          <a:endParaRPr lang="es-EC"/>
        </a:p>
      </dgm:t>
    </dgm:pt>
    <dgm:pt modelId="{B116A02A-7832-4530-89AF-23A2ED00AB91}" type="sibTrans" cxnId="{8B3D9D34-8CA0-460B-BAFC-EEC2C552D18F}">
      <dgm:prSet/>
      <dgm:spPr/>
      <dgm:t>
        <a:bodyPr/>
        <a:lstStyle/>
        <a:p>
          <a:endParaRPr lang="es-EC"/>
        </a:p>
      </dgm:t>
    </dgm:pt>
    <dgm:pt modelId="{F81F38EB-069B-4AF6-8C59-0312984A16A9}" type="pres">
      <dgm:prSet presAssocID="{7A9A016B-75FD-4DC5-BD37-C1F3D29138E9}" presName="compositeShape" presStyleCnt="0">
        <dgm:presLayoutVars>
          <dgm:chMax val="7"/>
          <dgm:dir/>
          <dgm:resizeHandles val="exact"/>
        </dgm:presLayoutVars>
      </dgm:prSet>
      <dgm:spPr/>
    </dgm:pt>
    <dgm:pt modelId="{54D348C2-34E2-48D9-877B-4D816D3185CB}" type="pres">
      <dgm:prSet presAssocID="{7A9A016B-75FD-4DC5-BD37-C1F3D29138E9}" presName="wedge1" presStyleLbl="node1" presStyleIdx="0" presStyleCnt="3"/>
      <dgm:spPr/>
      <dgm:t>
        <a:bodyPr/>
        <a:lstStyle/>
        <a:p>
          <a:endParaRPr lang="es-EC"/>
        </a:p>
      </dgm:t>
    </dgm:pt>
    <dgm:pt modelId="{D72643AB-9932-4095-BFD4-6BD21F3E1201}" type="pres">
      <dgm:prSet presAssocID="{7A9A016B-75FD-4DC5-BD37-C1F3D29138E9}" presName="dummy1a" presStyleCnt="0"/>
      <dgm:spPr/>
    </dgm:pt>
    <dgm:pt modelId="{DDB625C5-96F6-430C-BB91-9A3490EDD224}" type="pres">
      <dgm:prSet presAssocID="{7A9A016B-75FD-4DC5-BD37-C1F3D29138E9}" presName="dummy1b" presStyleCnt="0"/>
      <dgm:spPr/>
    </dgm:pt>
    <dgm:pt modelId="{6DE2D80F-9C3F-4EF6-A003-C78949059C50}" type="pres">
      <dgm:prSet presAssocID="{7A9A016B-75FD-4DC5-BD37-C1F3D29138E9}" presName="wedge1Tx" presStyleLbl="node1" presStyleIdx="0" presStyleCnt="3">
        <dgm:presLayoutVars>
          <dgm:chMax val="0"/>
          <dgm:chPref val="0"/>
          <dgm:bulletEnabled val="1"/>
        </dgm:presLayoutVars>
      </dgm:prSet>
      <dgm:spPr/>
      <dgm:t>
        <a:bodyPr/>
        <a:lstStyle/>
        <a:p>
          <a:endParaRPr lang="es-EC"/>
        </a:p>
      </dgm:t>
    </dgm:pt>
    <dgm:pt modelId="{B8E670B5-6024-4AE6-8E64-C87A9B7B22D9}" type="pres">
      <dgm:prSet presAssocID="{7A9A016B-75FD-4DC5-BD37-C1F3D29138E9}" presName="wedge2" presStyleLbl="node1" presStyleIdx="1" presStyleCnt="3"/>
      <dgm:spPr/>
      <dgm:t>
        <a:bodyPr/>
        <a:lstStyle/>
        <a:p>
          <a:endParaRPr lang="es-EC"/>
        </a:p>
      </dgm:t>
    </dgm:pt>
    <dgm:pt modelId="{A01E8A02-8F69-4889-A379-730428F49B8A}" type="pres">
      <dgm:prSet presAssocID="{7A9A016B-75FD-4DC5-BD37-C1F3D29138E9}" presName="dummy2a" presStyleCnt="0"/>
      <dgm:spPr/>
    </dgm:pt>
    <dgm:pt modelId="{799DC004-702C-462A-9FCD-1FA6F633D52F}" type="pres">
      <dgm:prSet presAssocID="{7A9A016B-75FD-4DC5-BD37-C1F3D29138E9}" presName="dummy2b" presStyleCnt="0"/>
      <dgm:spPr/>
    </dgm:pt>
    <dgm:pt modelId="{955B51A5-0AC9-4D40-8809-47BC7934A34A}" type="pres">
      <dgm:prSet presAssocID="{7A9A016B-75FD-4DC5-BD37-C1F3D29138E9}" presName="wedge2Tx" presStyleLbl="node1" presStyleIdx="1" presStyleCnt="3">
        <dgm:presLayoutVars>
          <dgm:chMax val="0"/>
          <dgm:chPref val="0"/>
          <dgm:bulletEnabled val="1"/>
        </dgm:presLayoutVars>
      </dgm:prSet>
      <dgm:spPr/>
      <dgm:t>
        <a:bodyPr/>
        <a:lstStyle/>
        <a:p>
          <a:endParaRPr lang="es-EC"/>
        </a:p>
      </dgm:t>
    </dgm:pt>
    <dgm:pt modelId="{54405543-23DC-489E-BDCA-C6647DB20782}" type="pres">
      <dgm:prSet presAssocID="{7A9A016B-75FD-4DC5-BD37-C1F3D29138E9}" presName="wedge3" presStyleLbl="node1" presStyleIdx="2" presStyleCnt="3"/>
      <dgm:spPr/>
      <dgm:t>
        <a:bodyPr/>
        <a:lstStyle/>
        <a:p>
          <a:endParaRPr lang="es-EC"/>
        </a:p>
      </dgm:t>
    </dgm:pt>
    <dgm:pt modelId="{611C9118-0FE2-4079-BAC5-25084DE9F8D0}" type="pres">
      <dgm:prSet presAssocID="{7A9A016B-75FD-4DC5-BD37-C1F3D29138E9}" presName="dummy3a" presStyleCnt="0"/>
      <dgm:spPr/>
    </dgm:pt>
    <dgm:pt modelId="{303A6237-2A4B-4D1C-B54E-8DE86075CD5F}" type="pres">
      <dgm:prSet presAssocID="{7A9A016B-75FD-4DC5-BD37-C1F3D29138E9}" presName="dummy3b" presStyleCnt="0"/>
      <dgm:spPr/>
    </dgm:pt>
    <dgm:pt modelId="{65829183-C4E5-4241-A10E-B92816A00AD4}" type="pres">
      <dgm:prSet presAssocID="{7A9A016B-75FD-4DC5-BD37-C1F3D29138E9}" presName="wedge3Tx" presStyleLbl="node1" presStyleIdx="2" presStyleCnt="3">
        <dgm:presLayoutVars>
          <dgm:chMax val="0"/>
          <dgm:chPref val="0"/>
          <dgm:bulletEnabled val="1"/>
        </dgm:presLayoutVars>
      </dgm:prSet>
      <dgm:spPr/>
      <dgm:t>
        <a:bodyPr/>
        <a:lstStyle/>
        <a:p>
          <a:endParaRPr lang="es-EC"/>
        </a:p>
      </dgm:t>
    </dgm:pt>
    <dgm:pt modelId="{33D5715D-1F94-497A-A934-36865DF7DED8}" type="pres">
      <dgm:prSet presAssocID="{6D7CFB42-EE98-4EC3-A67C-5CDABD689846}" presName="arrowWedge1" presStyleLbl="fgSibTrans2D1" presStyleIdx="0" presStyleCnt="3"/>
      <dgm:spPr/>
    </dgm:pt>
    <dgm:pt modelId="{DF68B827-D2B9-4EAE-AE7B-3301CD7A27FE}" type="pres">
      <dgm:prSet presAssocID="{8CA257E2-0980-4AC8-BE06-C360758128AC}" presName="arrowWedge2" presStyleLbl="fgSibTrans2D1" presStyleIdx="1" presStyleCnt="3"/>
      <dgm:spPr/>
    </dgm:pt>
    <dgm:pt modelId="{1A016162-A6DC-45BF-B64A-207D1921117D}" type="pres">
      <dgm:prSet presAssocID="{B116A02A-7832-4530-89AF-23A2ED00AB91}" presName="arrowWedge3" presStyleLbl="fgSibTrans2D1" presStyleIdx="2" presStyleCnt="3"/>
      <dgm:spPr/>
    </dgm:pt>
  </dgm:ptLst>
  <dgm:cxnLst>
    <dgm:cxn modelId="{6D729F84-A560-4BD6-80EF-BD854DFA3EBA}" type="presOf" srcId="{16D544E6-DF42-4795-B53D-F89DA41E2AF5}" destId="{54D348C2-34E2-48D9-877B-4D816D3185CB}" srcOrd="0" destOrd="0" presId="urn:microsoft.com/office/officeart/2005/8/layout/cycle8"/>
    <dgm:cxn modelId="{703695FB-1813-4404-B654-3D4E0FF60BF2}" srcId="{7A9A016B-75FD-4DC5-BD37-C1F3D29138E9}" destId="{825747CE-EF7C-4EB4-89EA-1C5662831FAD}" srcOrd="1" destOrd="0" parTransId="{5944D66C-1FD9-4D10-993D-EC7645A44C9B}" sibTransId="{8CA257E2-0980-4AC8-BE06-C360758128AC}"/>
    <dgm:cxn modelId="{E3783D05-CFC1-4786-A3C6-72FCC7820991}" type="presOf" srcId="{16D544E6-DF42-4795-B53D-F89DA41E2AF5}" destId="{6DE2D80F-9C3F-4EF6-A003-C78949059C50}" srcOrd="1" destOrd="0" presId="urn:microsoft.com/office/officeart/2005/8/layout/cycle8"/>
    <dgm:cxn modelId="{8806F5E7-9D25-4B80-BF06-3A7170170BE7}" type="presOf" srcId="{7A9A016B-75FD-4DC5-BD37-C1F3D29138E9}" destId="{F81F38EB-069B-4AF6-8C59-0312984A16A9}" srcOrd="0" destOrd="0" presId="urn:microsoft.com/office/officeart/2005/8/layout/cycle8"/>
    <dgm:cxn modelId="{B03F62D4-3CF1-4D65-9019-A77783EFF79E}" type="presOf" srcId="{8217DEF3-A446-40C0-8C38-CA02176D0ADA}" destId="{54405543-23DC-489E-BDCA-C6647DB20782}" srcOrd="0" destOrd="0" presId="urn:microsoft.com/office/officeart/2005/8/layout/cycle8"/>
    <dgm:cxn modelId="{5556217C-351A-49BB-A151-7603FB63AAE8}" type="presOf" srcId="{825747CE-EF7C-4EB4-89EA-1C5662831FAD}" destId="{955B51A5-0AC9-4D40-8809-47BC7934A34A}" srcOrd="1" destOrd="0" presId="urn:microsoft.com/office/officeart/2005/8/layout/cycle8"/>
    <dgm:cxn modelId="{7078033C-FE73-48E4-B11C-FC0608444EAD}" type="presOf" srcId="{825747CE-EF7C-4EB4-89EA-1C5662831FAD}" destId="{B8E670B5-6024-4AE6-8E64-C87A9B7B22D9}" srcOrd="0" destOrd="0" presId="urn:microsoft.com/office/officeart/2005/8/layout/cycle8"/>
    <dgm:cxn modelId="{3EFAD046-D94B-484B-B786-4C6A82107217}" type="presOf" srcId="{8217DEF3-A446-40C0-8C38-CA02176D0ADA}" destId="{65829183-C4E5-4241-A10E-B92816A00AD4}" srcOrd="1" destOrd="0" presId="urn:microsoft.com/office/officeart/2005/8/layout/cycle8"/>
    <dgm:cxn modelId="{8B3D9D34-8CA0-460B-BAFC-EEC2C552D18F}" srcId="{7A9A016B-75FD-4DC5-BD37-C1F3D29138E9}" destId="{8217DEF3-A446-40C0-8C38-CA02176D0ADA}" srcOrd="2" destOrd="0" parTransId="{046EC54B-D5A0-4D82-B855-6857536F813C}" sibTransId="{B116A02A-7832-4530-89AF-23A2ED00AB91}"/>
    <dgm:cxn modelId="{F5DAEE2F-C703-4234-B531-FE04147143E8}" srcId="{7A9A016B-75FD-4DC5-BD37-C1F3D29138E9}" destId="{16D544E6-DF42-4795-B53D-F89DA41E2AF5}" srcOrd="0" destOrd="0" parTransId="{387E8194-FEF3-4E53-977E-9B72B0D88311}" sibTransId="{6D7CFB42-EE98-4EC3-A67C-5CDABD689846}"/>
    <dgm:cxn modelId="{6B086706-528B-4FB8-82D8-5FDCDF517067}" type="presParOf" srcId="{F81F38EB-069B-4AF6-8C59-0312984A16A9}" destId="{54D348C2-34E2-48D9-877B-4D816D3185CB}" srcOrd="0" destOrd="0" presId="urn:microsoft.com/office/officeart/2005/8/layout/cycle8"/>
    <dgm:cxn modelId="{4620FFA3-5BD0-4E3B-883C-1D46AB6C9829}" type="presParOf" srcId="{F81F38EB-069B-4AF6-8C59-0312984A16A9}" destId="{D72643AB-9932-4095-BFD4-6BD21F3E1201}" srcOrd="1" destOrd="0" presId="urn:microsoft.com/office/officeart/2005/8/layout/cycle8"/>
    <dgm:cxn modelId="{84055276-7581-4119-93FF-D4EE43F02579}" type="presParOf" srcId="{F81F38EB-069B-4AF6-8C59-0312984A16A9}" destId="{DDB625C5-96F6-430C-BB91-9A3490EDD224}" srcOrd="2" destOrd="0" presId="urn:microsoft.com/office/officeart/2005/8/layout/cycle8"/>
    <dgm:cxn modelId="{49FC68B2-68B6-4D82-A638-C2BE669F82A6}" type="presParOf" srcId="{F81F38EB-069B-4AF6-8C59-0312984A16A9}" destId="{6DE2D80F-9C3F-4EF6-A003-C78949059C50}" srcOrd="3" destOrd="0" presId="urn:microsoft.com/office/officeart/2005/8/layout/cycle8"/>
    <dgm:cxn modelId="{072F5030-A0EA-49D7-8D5F-98AF08E2D394}" type="presParOf" srcId="{F81F38EB-069B-4AF6-8C59-0312984A16A9}" destId="{B8E670B5-6024-4AE6-8E64-C87A9B7B22D9}" srcOrd="4" destOrd="0" presId="urn:microsoft.com/office/officeart/2005/8/layout/cycle8"/>
    <dgm:cxn modelId="{D1DD4F85-89D2-4653-B89F-2FEE62DBF4FA}" type="presParOf" srcId="{F81F38EB-069B-4AF6-8C59-0312984A16A9}" destId="{A01E8A02-8F69-4889-A379-730428F49B8A}" srcOrd="5" destOrd="0" presId="urn:microsoft.com/office/officeart/2005/8/layout/cycle8"/>
    <dgm:cxn modelId="{2BE57888-E306-43E3-8A9E-AA584A8A7AD0}" type="presParOf" srcId="{F81F38EB-069B-4AF6-8C59-0312984A16A9}" destId="{799DC004-702C-462A-9FCD-1FA6F633D52F}" srcOrd="6" destOrd="0" presId="urn:microsoft.com/office/officeart/2005/8/layout/cycle8"/>
    <dgm:cxn modelId="{3C41B7DB-E70A-4799-8B7A-54AEC1154E4C}" type="presParOf" srcId="{F81F38EB-069B-4AF6-8C59-0312984A16A9}" destId="{955B51A5-0AC9-4D40-8809-47BC7934A34A}" srcOrd="7" destOrd="0" presId="urn:microsoft.com/office/officeart/2005/8/layout/cycle8"/>
    <dgm:cxn modelId="{C0FEFDED-6768-4110-8C0E-179712E77DFC}" type="presParOf" srcId="{F81F38EB-069B-4AF6-8C59-0312984A16A9}" destId="{54405543-23DC-489E-BDCA-C6647DB20782}" srcOrd="8" destOrd="0" presId="urn:microsoft.com/office/officeart/2005/8/layout/cycle8"/>
    <dgm:cxn modelId="{CAC9D27B-1BCB-4ABE-B58B-8BA688A324EE}" type="presParOf" srcId="{F81F38EB-069B-4AF6-8C59-0312984A16A9}" destId="{611C9118-0FE2-4079-BAC5-25084DE9F8D0}" srcOrd="9" destOrd="0" presId="urn:microsoft.com/office/officeart/2005/8/layout/cycle8"/>
    <dgm:cxn modelId="{6D73AF51-727B-49B3-9202-7A1C22AEC747}" type="presParOf" srcId="{F81F38EB-069B-4AF6-8C59-0312984A16A9}" destId="{303A6237-2A4B-4D1C-B54E-8DE86075CD5F}" srcOrd="10" destOrd="0" presId="urn:microsoft.com/office/officeart/2005/8/layout/cycle8"/>
    <dgm:cxn modelId="{6C9060DE-C7CC-4579-AFAE-35F93547F61B}" type="presParOf" srcId="{F81F38EB-069B-4AF6-8C59-0312984A16A9}" destId="{65829183-C4E5-4241-A10E-B92816A00AD4}" srcOrd="11" destOrd="0" presId="urn:microsoft.com/office/officeart/2005/8/layout/cycle8"/>
    <dgm:cxn modelId="{DD1E2FEB-FB61-4C03-A015-AE7A53BC9A28}" type="presParOf" srcId="{F81F38EB-069B-4AF6-8C59-0312984A16A9}" destId="{33D5715D-1F94-497A-A934-36865DF7DED8}" srcOrd="12" destOrd="0" presId="urn:microsoft.com/office/officeart/2005/8/layout/cycle8"/>
    <dgm:cxn modelId="{841F190E-5A1E-40BF-AFE9-8B6F28800ADF}" type="presParOf" srcId="{F81F38EB-069B-4AF6-8C59-0312984A16A9}" destId="{DF68B827-D2B9-4EAE-AE7B-3301CD7A27FE}" srcOrd="13" destOrd="0" presId="urn:microsoft.com/office/officeart/2005/8/layout/cycle8"/>
    <dgm:cxn modelId="{5CE3FECF-7983-44BB-9A20-B84B1DA7B9AE}" type="presParOf" srcId="{F81F38EB-069B-4AF6-8C59-0312984A16A9}" destId="{1A016162-A6DC-45BF-B64A-207D1921117D}"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colorful2" csCatId="colorful" phldr="1"/>
      <dgm:spPr/>
    </dgm:pt>
    <dgm:pt modelId="{751FD390-6388-4AF3-8C05-5D9210D8760F}">
      <dgm:prSet phldrT="[Texto]"/>
      <dgm:spPr/>
      <dgm:t>
        <a:bodyPr/>
        <a:lstStyle/>
        <a:p>
          <a:r>
            <a:rPr lang="es-EC" dirty="0" smtClean="0"/>
            <a:t>Capacidad</a:t>
          </a:r>
          <a:endParaRPr lang="es-EC" dirty="0"/>
        </a:p>
      </dgm:t>
    </dgm:pt>
    <dgm:pt modelId="{DC053100-F90A-49B3-A707-7A6B95E03819}" type="parTrans" cxnId="{5C93C289-A1BB-4267-AAB5-2B2188B855AF}">
      <dgm:prSet/>
      <dgm:spPr/>
      <dgm:t>
        <a:bodyPr/>
        <a:lstStyle/>
        <a:p>
          <a:endParaRPr lang="es-EC"/>
        </a:p>
      </dgm:t>
    </dgm:pt>
    <dgm:pt modelId="{B20C34D2-7E5F-4273-9F69-85B1F2542EC5}" type="sibTrans" cxnId="{5C93C289-A1BB-4267-AAB5-2B2188B855AF}">
      <dgm:prSet/>
      <dgm:spPr/>
      <dgm:t>
        <a:bodyPr/>
        <a:lstStyle/>
        <a:p>
          <a:endParaRPr lang="es-EC"/>
        </a:p>
      </dgm:t>
    </dgm:pt>
    <dgm:pt modelId="{4A1008E2-8510-48A4-B632-FD0C176648F7}">
      <dgm:prSet phldrT="[Texto]"/>
      <dgm:spPr/>
      <dgm:t>
        <a:bodyPr/>
        <a:lstStyle/>
        <a:p>
          <a:r>
            <a:rPr lang="es-EC" dirty="0" smtClean="0"/>
            <a:t>Conjunto de recursos</a:t>
          </a:r>
          <a:endParaRPr lang="es-EC" dirty="0"/>
        </a:p>
      </dgm:t>
    </dgm:pt>
    <dgm:pt modelId="{53A34256-AEF8-4290-9D2C-DFC136043439}" type="parTrans" cxnId="{D3C8F138-8BE8-4EAA-9900-936865047A6A}">
      <dgm:prSet/>
      <dgm:spPr/>
      <dgm:t>
        <a:bodyPr/>
        <a:lstStyle/>
        <a:p>
          <a:endParaRPr lang="es-EC"/>
        </a:p>
      </dgm:t>
    </dgm:pt>
    <dgm:pt modelId="{76D05D87-7C4C-462B-802B-919F6CBCCDCE}" type="sibTrans" cxnId="{D3C8F138-8BE8-4EAA-9900-936865047A6A}">
      <dgm:prSet/>
      <dgm:spPr/>
      <dgm:t>
        <a:bodyPr/>
        <a:lstStyle/>
        <a:p>
          <a:endParaRPr lang="es-EC"/>
        </a:p>
      </dgm:t>
    </dgm:pt>
    <dgm:pt modelId="{94C8E193-2714-442C-A696-72E12B8C24EC}">
      <dgm:prSet phldrT="[Texto]"/>
      <dgm:spPr/>
      <dgm:t>
        <a:bodyPr/>
        <a:lstStyle/>
        <a:p>
          <a:r>
            <a:rPr lang="es-EC" dirty="0" smtClean="0"/>
            <a:t>Lograr una ventaja competitiva</a:t>
          </a:r>
          <a:endParaRPr lang="es-EC" dirty="0"/>
        </a:p>
      </dgm:t>
    </dgm:pt>
    <dgm:pt modelId="{646642C9-8779-498E-85EC-5FE89C8B6E99}" type="parTrans" cxnId="{1823C7EB-3E61-434E-A142-C6FF143F98AC}">
      <dgm:prSet/>
      <dgm:spPr/>
      <dgm:t>
        <a:bodyPr/>
        <a:lstStyle/>
        <a:p>
          <a:endParaRPr lang="es-EC"/>
        </a:p>
      </dgm:t>
    </dgm:pt>
    <dgm:pt modelId="{AA447A7D-CD05-4672-A388-78E664FF0206}" type="sibTrans" cxnId="{1823C7EB-3E61-434E-A142-C6FF143F98AC}">
      <dgm:prSet/>
      <dgm:spPr/>
      <dgm:t>
        <a:bodyPr/>
        <a:lstStyle/>
        <a:p>
          <a:endParaRPr lang="es-EC"/>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t>
        <a:bodyPr/>
        <a:lstStyle/>
        <a:p>
          <a:endParaRPr lang="es-EC"/>
        </a:p>
      </dgm:t>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t>
        <a:bodyPr/>
        <a:lstStyle/>
        <a:p>
          <a:endParaRPr lang="es-EC"/>
        </a:p>
      </dgm:t>
    </dgm:pt>
    <dgm:pt modelId="{9ECC8256-2112-46CA-9ED0-8A0444FB2CA6}" type="pres">
      <dgm:prSet presAssocID="{EAA227C1-6757-4F65-8CB9-B4BED1FF40E4}" presName="wedge2" presStyleLbl="node1" presStyleIdx="1" presStyleCnt="3"/>
      <dgm:spPr/>
      <dgm:t>
        <a:bodyPr/>
        <a:lstStyle/>
        <a:p>
          <a:endParaRPr lang="es-EC"/>
        </a:p>
      </dgm:t>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t>
        <a:bodyPr/>
        <a:lstStyle/>
        <a:p>
          <a:endParaRPr lang="es-EC"/>
        </a:p>
      </dgm:t>
    </dgm:pt>
    <dgm:pt modelId="{47D470ED-68A6-4EB2-AB83-81408B18866D}" type="pres">
      <dgm:prSet presAssocID="{EAA227C1-6757-4F65-8CB9-B4BED1FF40E4}" presName="wedge3" presStyleLbl="node1" presStyleIdx="2" presStyleCnt="3"/>
      <dgm:spPr/>
      <dgm:t>
        <a:bodyPr/>
        <a:lstStyle/>
        <a:p>
          <a:endParaRPr lang="es-EC"/>
        </a:p>
      </dgm:t>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t>
        <a:bodyPr/>
        <a:lstStyle/>
        <a:p>
          <a:endParaRPr lang="es-EC"/>
        </a:p>
      </dgm:t>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1823C7EB-3E61-434E-A142-C6FF143F98AC}" srcId="{EAA227C1-6757-4F65-8CB9-B4BED1FF40E4}" destId="{94C8E193-2714-442C-A696-72E12B8C24EC}" srcOrd="2" destOrd="0" parTransId="{646642C9-8779-498E-85EC-5FE89C8B6E99}" sibTransId="{AA447A7D-CD05-4672-A388-78E664FF0206}"/>
    <dgm:cxn modelId="{48DFE9C4-74BD-4344-9B0E-3B76ED19311D}" type="presOf" srcId="{751FD390-6388-4AF3-8C05-5D9210D8760F}" destId="{A47C5327-A788-4082-9C96-5CF322E1249F}" srcOrd="1" destOrd="0" presId="urn:microsoft.com/office/officeart/2005/8/layout/cycle8"/>
    <dgm:cxn modelId="{5CEF5F15-4C47-466D-92AD-15B180C2615C}" type="presOf" srcId="{EAA227C1-6757-4F65-8CB9-B4BED1FF40E4}" destId="{9BB6EF2C-A646-4091-9B85-54668F0BA216}"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BFCF1699-35F9-4599-AD76-A941FED2BC17}" type="presOf" srcId="{4A1008E2-8510-48A4-B632-FD0C176648F7}" destId="{C230EADF-C57D-410C-A8B7-F3FE5F787C50}"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26212255-3729-4503-8BC9-278F326ECB6E}" type="presOf" srcId="{751FD390-6388-4AF3-8C05-5D9210D8760F}" destId="{BD395656-0D98-4436-9EA6-AD94E2E07E51}"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5C93C289-A1BB-4267-AAB5-2B2188B855AF}" srcId="{EAA227C1-6757-4F65-8CB9-B4BED1FF40E4}" destId="{751FD390-6388-4AF3-8C05-5D9210D8760F}" srcOrd="0" destOrd="0" parTransId="{DC053100-F90A-49B3-A707-7A6B95E03819}" sibTransId="{B20C34D2-7E5F-4273-9F69-85B1F2542EC5}"/>
    <dgm:cxn modelId="{E2FBA131-D253-4838-8BA2-11B2ABB3E589}" type="presOf" srcId="{94C8E193-2714-442C-A696-72E12B8C24EC}" destId="{47D470ED-68A6-4EB2-AB83-81408B18866D}" srcOrd="0" destOrd="0" presId="urn:microsoft.com/office/officeart/2005/8/layout/cycle8"/>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0CFA1F-989C-4481-886A-3D6B0F58C185}"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es-EC"/>
        </a:p>
      </dgm:t>
    </dgm:pt>
    <dgm:pt modelId="{ADF8FF25-96D5-48F8-969B-6D1F6A2206F5}">
      <dgm:prSet phldrT="[Texto]"/>
      <dgm:spPr/>
      <dgm:t>
        <a:bodyPr/>
        <a:lstStyle/>
        <a:p>
          <a:r>
            <a:rPr lang="es-EC" dirty="0" smtClean="0"/>
            <a:t>Marketing transaccional</a:t>
          </a:r>
          <a:endParaRPr lang="es-EC" dirty="0"/>
        </a:p>
      </dgm:t>
    </dgm:pt>
    <dgm:pt modelId="{1215A7AA-137F-4D39-B673-166C283214A2}" type="parTrans" cxnId="{7A21E8F8-0FDA-40F8-91DA-C35542FAC127}">
      <dgm:prSet/>
      <dgm:spPr/>
      <dgm:t>
        <a:bodyPr/>
        <a:lstStyle/>
        <a:p>
          <a:endParaRPr lang="es-EC"/>
        </a:p>
      </dgm:t>
    </dgm:pt>
    <dgm:pt modelId="{CBCB282C-1920-4073-A15C-1E6405A0B4C9}" type="sibTrans" cxnId="{7A21E8F8-0FDA-40F8-91DA-C35542FAC127}">
      <dgm:prSet/>
      <dgm:spPr/>
      <dgm:t>
        <a:bodyPr/>
        <a:lstStyle/>
        <a:p>
          <a:endParaRPr lang="es-EC"/>
        </a:p>
      </dgm:t>
    </dgm:pt>
    <dgm:pt modelId="{979765F0-CCFE-48F0-BF2C-A91425CAACDD}">
      <dgm:prSet phldrT="[Texto]"/>
      <dgm:spPr/>
      <dgm:t>
        <a:bodyPr/>
        <a:lstStyle/>
        <a:p>
          <a:r>
            <a:rPr lang="es-EC" dirty="0" smtClean="0"/>
            <a:t>Marketing relacional</a:t>
          </a:r>
          <a:endParaRPr lang="es-EC" dirty="0"/>
        </a:p>
      </dgm:t>
    </dgm:pt>
    <dgm:pt modelId="{ECCBC3F5-F690-4B08-A877-09A4CC1260BA}" type="parTrans" cxnId="{11E78482-B588-4525-A569-DBAC18FA3B72}">
      <dgm:prSet/>
      <dgm:spPr/>
      <dgm:t>
        <a:bodyPr/>
        <a:lstStyle/>
        <a:p>
          <a:endParaRPr lang="es-EC"/>
        </a:p>
      </dgm:t>
    </dgm:pt>
    <dgm:pt modelId="{1C32C722-EC82-468A-8C6F-172332C122E9}" type="sibTrans" cxnId="{11E78482-B588-4525-A569-DBAC18FA3B72}">
      <dgm:prSet/>
      <dgm:spPr/>
      <dgm:t>
        <a:bodyPr/>
        <a:lstStyle/>
        <a:p>
          <a:endParaRPr lang="es-EC"/>
        </a:p>
      </dgm:t>
    </dgm:pt>
    <dgm:pt modelId="{25D04A82-7A2F-4624-9274-E71D5AA6F0D5}" type="pres">
      <dgm:prSet presAssocID="{7C0CFA1F-989C-4481-886A-3D6B0F58C185}" presName="diagram" presStyleCnt="0">
        <dgm:presLayoutVars>
          <dgm:dir/>
          <dgm:resizeHandles val="exact"/>
        </dgm:presLayoutVars>
      </dgm:prSet>
      <dgm:spPr/>
      <dgm:t>
        <a:bodyPr/>
        <a:lstStyle/>
        <a:p>
          <a:endParaRPr lang="es-EC"/>
        </a:p>
      </dgm:t>
    </dgm:pt>
    <dgm:pt modelId="{3F7BFD54-1906-4F91-AA9F-181A512AA8BE}" type="pres">
      <dgm:prSet presAssocID="{ADF8FF25-96D5-48F8-969B-6D1F6A2206F5}" presName="arrow" presStyleLbl="node1" presStyleIdx="0" presStyleCnt="2">
        <dgm:presLayoutVars>
          <dgm:bulletEnabled val="1"/>
        </dgm:presLayoutVars>
      </dgm:prSet>
      <dgm:spPr/>
      <dgm:t>
        <a:bodyPr/>
        <a:lstStyle/>
        <a:p>
          <a:endParaRPr lang="es-EC"/>
        </a:p>
      </dgm:t>
    </dgm:pt>
    <dgm:pt modelId="{DB238405-FA44-4F34-A58D-66CD4495EBAE}" type="pres">
      <dgm:prSet presAssocID="{979765F0-CCFE-48F0-BF2C-A91425CAACDD}" presName="arrow" presStyleLbl="node1" presStyleIdx="1" presStyleCnt="2">
        <dgm:presLayoutVars>
          <dgm:bulletEnabled val="1"/>
        </dgm:presLayoutVars>
      </dgm:prSet>
      <dgm:spPr/>
      <dgm:t>
        <a:bodyPr/>
        <a:lstStyle/>
        <a:p>
          <a:endParaRPr lang="es-EC"/>
        </a:p>
      </dgm:t>
    </dgm:pt>
  </dgm:ptLst>
  <dgm:cxnLst>
    <dgm:cxn modelId="{91FAAF92-5C44-4C35-9B53-5F8B88492A33}" type="presOf" srcId="{7C0CFA1F-989C-4481-886A-3D6B0F58C185}" destId="{25D04A82-7A2F-4624-9274-E71D5AA6F0D5}" srcOrd="0" destOrd="0" presId="urn:microsoft.com/office/officeart/2005/8/layout/arrow5"/>
    <dgm:cxn modelId="{589AA5C6-62B7-401B-8403-005C351B5B9B}" type="presOf" srcId="{ADF8FF25-96D5-48F8-969B-6D1F6A2206F5}" destId="{3F7BFD54-1906-4F91-AA9F-181A512AA8BE}" srcOrd="0" destOrd="0" presId="urn:microsoft.com/office/officeart/2005/8/layout/arrow5"/>
    <dgm:cxn modelId="{11E78482-B588-4525-A569-DBAC18FA3B72}" srcId="{7C0CFA1F-989C-4481-886A-3D6B0F58C185}" destId="{979765F0-CCFE-48F0-BF2C-A91425CAACDD}" srcOrd="1" destOrd="0" parTransId="{ECCBC3F5-F690-4B08-A877-09A4CC1260BA}" sibTransId="{1C32C722-EC82-468A-8C6F-172332C122E9}"/>
    <dgm:cxn modelId="{C272C5CF-D7BF-45B1-9243-11DDE6AC5336}" type="presOf" srcId="{979765F0-CCFE-48F0-BF2C-A91425CAACDD}" destId="{DB238405-FA44-4F34-A58D-66CD4495EBAE}" srcOrd="0" destOrd="0" presId="urn:microsoft.com/office/officeart/2005/8/layout/arrow5"/>
    <dgm:cxn modelId="{7A21E8F8-0FDA-40F8-91DA-C35542FAC127}" srcId="{7C0CFA1F-989C-4481-886A-3D6B0F58C185}" destId="{ADF8FF25-96D5-48F8-969B-6D1F6A2206F5}" srcOrd="0" destOrd="0" parTransId="{1215A7AA-137F-4D39-B673-166C283214A2}" sibTransId="{CBCB282C-1920-4073-A15C-1E6405A0B4C9}"/>
    <dgm:cxn modelId="{7BB13E37-BDD6-430A-9F73-08549E85690D}" type="presParOf" srcId="{25D04A82-7A2F-4624-9274-E71D5AA6F0D5}" destId="{3F7BFD54-1906-4F91-AA9F-181A512AA8BE}" srcOrd="0" destOrd="0" presId="urn:microsoft.com/office/officeart/2005/8/layout/arrow5"/>
    <dgm:cxn modelId="{DE133815-FF18-488F-85B5-8C5BC06C9E7E}" type="presParOf" srcId="{25D04A82-7A2F-4624-9274-E71D5AA6F0D5}" destId="{DB238405-FA44-4F34-A58D-66CD4495EBA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B67FA2-54E0-4775-B419-7E4CD9C0D17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004BDAF9-F98F-4E37-AD38-D264A5EC3261}">
      <dgm:prSet phldrT="[Texto]"/>
      <dgm:spPr/>
      <dgm:t>
        <a:bodyPr/>
        <a:lstStyle/>
        <a:p>
          <a:r>
            <a:rPr lang="es-EC" dirty="0" smtClean="0"/>
            <a:t>CRM Analítico</a:t>
          </a:r>
          <a:endParaRPr lang="es-EC" dirty="0"/>
        </a:p>
      </dgm:t>
    </dgm:pt>
    <dgm:pt modelId="{7C995A55-4D12-4A1D-995B-E675C325577A}" type="parTrans" cxnId="{6BBEEB16-039C-43CF-AE39-92C988927E9B}">
      <dgm:prSet/>
      <dgm:spPr/>
      <dgm:t>
        <a:bodyPr/>
        <a:lstStyle/>
        <a:p>
          <a:endParaRPr lang="es-EC"/>
        </a:p>
      </dgm:t>
    </dgm:pt>
    <dgm:pt modelId="{13E81E62-FD91-4480-87D5-75B0124DC03A}" type="sibTrans" cxnId="{6BBEEB16-039C-43CF-AE39-92C988927E9B}">
      <dgm:prSet/>
      <dgm:spPr/>
      <dgm:t>
        <a:bodyPr/>
        <a:lstStyle/>
        <a:p>
          <a:endParaRPr lang="es-EC"/>
        </a:p>
      </dgm:t>
    </dgm:pt>
    <dgm:pt modelId="{C3043F83-60CD-424B-937D-E49BCDBAF503}">
      <dgm:prSet phldrT="[Texto]"/>
      <dgm:spPr/>
      <dgm:t>
        <a:bodyPr/>
        <a:lstStyle/>
        <a:p>
          <a:r>
            <a:rPr lang="es-EC" dirty="0" smtClean="0"/>
            <a:t>CRM Colaborativo</a:t>
          </a:r>
          <a:endParaRPr lang="es-EC" dirty="0"/>
        </a:p>
      </dgm:t>
    </dgm:pt>
    <dgm:pt modelId="{7539A3AF-1ACF-4954-A560-CCCAF4D13FF0}" type="parTrans" cxnId="{9336A95A-B6BB-405A-8B28-814DA50B7180}">
      <dgm:prSet/>
      <dgm:spPr/>
      <dgm:t>
        <a:bodyPr/>
        <a:lstStyle/>
        <a:p>
          <a:endParaRPr lang="es-EC"/>
        </a:p>
      </dgm:t>
    </dgm:pt>
    <dgm:pt modelId="{9ACF70AF-A4BD-45B8-AE71-1FEA929D9125}" type="sibTrans" cxnId="{9336A95A-B6BB-405A-8B28-814DA50B7180}">
      <dgm:prSet/>
      <dgm:spPr/>
      <dgm:t>
        <a:bodyPr/>
        <a:lstStyle/>
        <a:p>
          <a:endParaRPr lang="es-EC"/>
        </a:p>
      </dgm:t>
    </dgm:pt>
    <dgm:pt modelId="{F6AA01B2-3735-470F-A165-BC10D1859CD3}">
      <dgm:prSet phldrT="[Texto]"/>
      <dgm:spPr/>
      <dgm:t>
        <a:bodyPr/>
        <a:lstStyle/>
        <a:p>
          <a:r>
            <a:rPr lang="es-EC" dirty="0" smtClean="0"/>
            <a:t>CRM Operacional</a:t>
          </a:r>
          <a:endParaRPr lang="es-EC" dirty="0"/>
        </a:p>
      </dgm:t>
    </dgm:pt>
    <dgm:pt modelId="{43B2EAD7-34F4-4740-8964-6B23E93AD442}" type="parTrans" cxnId="{C62758C9-6B93-45F6-A8D6-FC4F66C424C2}">
      <dgm:prSet/>
      <dgm:spPr/>
      <dgm:t>
        <a:bodyPr/>
        <a:lstStyle/>
        <a:p>
          <a:endParaRPr lang="es-EC"/>
        </a:p>
      </dgm:t>
    </dgm:pt>
    <dgm:pt modelId="{D12A7E5F-0927-4A42-9B66-4C047F21BFBF}" type="sibTrans" cxnId="{C62758C9-6B93-45F6-A8D6-FC4F66C424C2}">
      <dgm:prSet/>
      <dgm:spPr/>
      <dgm:t>
        <a:bodyPr/>
        <a:lstStyle/>
        <a:p>
          <a:endParaRPr lang="es-EC"/>
        </a:p>
      </dgm:t>
    </dgm:pt>
    <dgm:pt modelId="{D9EB4AD8-6736-4D3F-8CFC-BB906A7B66F7}" type="pres">
      <dgm:prSet presAssocID="{11B67FA2-54E0-4775-B419-7E4CD9C0D175}" presName="linear" presStyleCnt="0">
        <dgm:presLayoutVars>
          <dgm:dir/>
          <dgm:animLvl val="lvl"/>
          <dgm:resizeHandles val="exact"/>
        </dgm:presLayoutVars>
      </dgm:prSet>
      <dgm:spPr/>
      <dgm:t>
        <a:bodyPr/>
        <a:lstStyle/>
        <a:p>
          <a:endParaRPr lang="es-EC"/>
        </a:p>
      </dgm:t>
    </dgm:pt>
    <dgm:pt modelId="{3338BB53-00B4-48D5-B84F-7EA46AAF36A0}" type="pres">
      <dgm:prSet presAssocID="{004BDAF9-F98F-4E37-AD38-D264A5EC3261}" presName="parentLin" presStyleCnt="0"/>
      <dgm:spPr/>
      <dgm:t>
        <a:bodyPr/>
        <a:lstStyle/>
        <a:p>
          <a:endParaRPr lang="es-EC"/>
        </a:p>
      </dgm:t>
    </dgm:pt>
    <dgm:pt modelId="{A39E45B0-B22B-45C0-8AAC-F69D2AFC5778}" type="pres">
      <dgm:prSet presAssocID="{004BDAF9-F98F-4E37-AD38-D264A5EC3261}" presName="parentLeftMargin" presStyleLbl="node1" presStyleIdx="0" presStyleCnt="3"/>
      <dgm:spPr/>
      <dgm:t>
        <a:bodyPr/>
        <a:lstStyle/>
        <a:p>
          <a:endParaRPr lang="es-EC"/>
        </a:p>
      </dgm:t>
    </dgm:pt>
    <dgm:pt modelId="{AC5C7886-E5EB-4F08-B5AA-46DD7FBEDC70}" type="pres">
      <dgm:prSet presAssocID="{004BDAF9-F98F-4E37-AD38-D264A5EC3261}" presName="parentText" presStyleLbl="node1" presStyleIdx="0" presStyleCnt="3">
        <dgm:presLayoutVars>
          <dgm:chMax val="0"/>
          <dgm:bulletEnabled val="1"/>
        </dgm:presLayoutVars>
      </dgm:prSet>
      <dgm:spPr/>
      <dgm:t>
        <a:bodyPr/>
        <a:lstStyle/>
        <a:p>
          <a:endParaRPr lang="es-EC"/>
        </a:p>
      </dgm:t>
    </dgm:pt>
    <dgm:pt modelId="{CD65DF74-B27A-48BA-9BFB-E64CA38FFBD8}" type="pres">
      <dgm:prSet presAssocID="{004BDAF9-F98F-4E37-AD38-D264A5EC3261}" presName="negativeSpace" presStyleCnt="0"/>
      <dgm:spPr/>
      <dgm:t>
        <a:bodyPr/>
        <a:lstStyle/>
        <a:p>
          <a:endParaRPr lang="es-EC"/>
        </a:p>
      </dgm:t>
    </dgm:pt>
    <dgm:pt modelId="{479BD610-1025-45B8-95E7-B62F8F296C9C}" type="pres">
      <dgm:prSet presAssocID="{004BDAF9-F98F-4E37-AD38-D264A5EC3261}" presName="childText" presStyleLbl="conFgAcc1" presStyleIdx="0" presStyleCnt="3">
        <dgm:presLayoutVars>
          <dgm:bulletEnabled val="1"/>
        </dgm:presLayoutVars>
      </dgm:prSet>
      <dgm:spPr/>
      <dgm:t>
        <a:bodyPr/>
        <a:lstStyle/>
        <a:p>
          <a:endParaRPr lang="es-EC"/>
        </a:p>
      </dgm:t>
    </dgm:pt>
    <dgm:pt modelId="{0AD54A89-4F3F-4ED4-867E-E9F7756DE686}" type="pres">
      <dgm:prSet presAssocID="{13E81E62-FD91-4480-87D5-75B0124DC03A}" presName="spaceBetweenRectangles" presStyleCnt="0"/>
      <dgm:spPr/>
      <dgm:t>
        <a:bodyPr/>
        <a:lstStyle/>
        <a:p>
          <a:endParaRPr lang="es-EC"/>
        </a:p>
      </dgm:t>
    </dgm:pt>
    <dgm:pt modelId="{4C7134AA-ADF8-475D-897D-AC11CA69F2AC}" type="pres">
      <dgm:prSet presAssocID="{C3043F83-60CD-424B-937D-E49BCDBAF503}" presName="parentLin" presStyleCnt="0"/>
      <dgm:spPr/>
      <dgm:t>
        <a:bodyPr/>
        <a:lstStyle/>
        <a:p>
          <a:endParaRPr lang="es-EC"/>
        </a:p>
      </dgm:t>
    </dgm:pt>
    <dgm:pt modelId="{08A7ED12-66F8-41CD-8D20-897C9065298E}" type="pres">
      <dgm:prSet presAssocID="{C3043F83-60CD-424B-937D-E49BCDBAF503}" presName="parentLeftMargin" presStyleLbl="node1" presStyleIdx="0" presStyleCnt="3"/>
      <dgm:spPr/>
      <dgm:t>
        <a:bodyPr/>
        <a:lstStyle/>
        <a:p>
          <a:endParaRPr lang="es-EC"/>
        </a:p>
      </dgm:t>
    </dgm:pt>
    <dgm:pt modelId="{D2F2A223-2DCD-4F0B-B2D1-05D01BA251F0}" type="pres">
      <dgm:prSet presAssocID="{C3043F83-60CD-424B-937D-E49BCDBAF503}" presName="parentText" presStyleLbl="node1" presStyleIdx="1" presStyleCnt="3">
        <dgm:presLayoutVars>
          <dgm:chMax val="0"/>
          <dgm:bulletEnabled val="1"/>
        </dgm:presLayoutVars>
      </dgm:prSet>
      <dgm:spPr/>
      <dgm:t>
        <a:bodyPr/>
        <a:lstStyle/>
        <a:p>
          <a:endParaRPr lang="es-EC"/>
        </a:p>
      </dgm:t>
    </dgm:pt>
    <dgm:pt modelId="{CBB1073F-32F5-404A-ABFE-2AE911E8B34A}" type="pres">
      <dgm:prSet presAssocID="{C3043F83-60CD-424B-937D-E49BCDBAF503}" presName="negativeSpace" presStyleCnt="0"/>
      <dgm:spPr/>
      <dgm:t>
        <a:bodyPr/>
        <a:lstStyle/>
        <a:p>
          <a:endParaRPr lang="es-EC"/>
        </a:p>
      </dgm:t>
    </dgm:pt>
    <dgm:pt modelId="{DEAFC419-5CBA-484A-A7D4-DF8FDD0F86F0}" type="pres">
      <dgm:prSet presAssocID="{C3043F83-60CD-424B-937D-E49BCDBAF503}" presName="childText" presStyleLbl="conFgAcc1" presStyleIdx="1" presStyleCnt="3">
        <dgm:presLayoutVars>
          <dgm:bulletEnabled val="1"/>
        </dgm:presLayoutVars>
      </dgm:prSet>
      <dgm:spPr/>
      <dgm:t>
        <a:bodyPr/>
        <a:lstStyle/>
        <a:p>
          <a:endParaRPr lang="es-EC"/>
        </a:p>
      </dgm:t>
    </dgm:pt>
    <dgm:pt modelId="{58C3E292-CF5A-4D66-97F1-2CE6E16B96CD}" type="pres">
      <dgm:prSet presAssocID="{9ACF70AF-A4BD-45B8-AE71-1FEA929D9125}" presName="spaceBetweenRectangles" presStyleCnt="0"/>
      <dgm:spPr/>
      <dgm:t>
        <a:bodyPr/>
        <a:lstStyle/>
        <a:p>
          <a:endParaRPr lang="es-EC"/>
        </a:p>
      </dgm:t>
    </dgm:pt>
    <dgm:pt modelId="{472BC92A-5B67-471E-9470-7A1A69D99CED}" type="pres">
      <dgm:prSet presAssocID="{F6AA01B2-3735-470F-A165-BC10D1859CD3}" presName="parentLin" presStyleCnt="0"/>
      <dgm:spPr/>
      <dgm:t>
        <a:bodyPr/>
        <a:lstStyle/>
        <a:p>
          <a:endParaRPr lang="es-EC"/>
        </a:p>
      </dgm:t>
    </dgm:pt>
    <dgm:pt modelId="{8DEE5B6B-8F54-4B14-A2F0-95448DC3E2CA}" type="pres">
      <dgm:prSet presAssocID="{F6AA01B2-3735-470F-A165-BC10D1859CD3}" presName="parentLeftMargin" presStyleLbl="node1" presStyleIdx="1" presStyleCnt="3"/>
      <dgm:spPr/>
      <dgm:t>
        <a:bodyPr/>
        <a:lstStyle/>
        <a:p>
          <a:endParaRPr lang="es-EC"/>
        </a:p>
      </dgm:t>
    </dgm:pt>
    <dgm:pt modelId="{E28CBB90-64C8-4C38-B664-0734DA36422F}" type="pres">
      <dgm:prSet presAssocID="{F6AA01B2-3735-470F-A165-BC10D1859CD3}" presName="parentText" presStyleLbl="node1" presStyleIdx="2" presStyleCnt="3">
        <dgm:presLayoutVars>
          <dgm:chMax val="0"/>
          <dgm:bulletEnabled val="1"/>
        </dgm:presLayoutVars>
      </dgm:prSet>
      <dgm:spPr/>
      <dgm:t>
        <a:bodyPr/>
        <a:lstStyle/>
        <a:p>
          <a:endParaRPr lang="es-EC"/>
        </a:p>
      </dgm:t>
    </dgm:pt>
    <dgm:pt modelId="{597DC01C-5222-48B2-AE52-97114E20DF8E}" type="pres">
      <dgm:prSet presAssocID="{F6AA01B2-3735-470F-A165-BC10D1859CD3}" presName="negativeSpace" presStyleCnt="0"/>
      <dgm:spPr/>
      <dgm:t>
        <a:bodyPr/>
        <a:lstStyle/>
        <a:p>
          <a:endParaRPr lang="es-EC"/>
        </a:p>
      </dgm:t>
    </dgm:pt>
    <dgm:pt modelId="{A2B817E9-5CE6-45CA-AB8C-A4DA93F00B23}" type="pres">
      <dgm:prSet presAssocID="{F6AA01B2-3735-470F-A165-BC10D1859CD3}" presName="childText" presStyleLbl="conFgAcc1" presStyleIdx="2" presStyleCnt="3">
        <dgm:presLayoutVars>
          <dgm:bulletEnabled val="1"/>
        </dgm:presLayoutVars>
      </dgm:prSet>
      <dgm:spPr/>
      <dgm:t>
        <a:bodyPr/>
        <a:lstStyle/>
        <a:p>
          <a:endParaRPr lang="es-EC"/>
        </a:p>
      </dgm:t>
    </dgm:pt>
  </dgm:ptLst>
  <dgm:cxnLst>
    <dgm:cxn modelId="{05A9751E-469C-41F5-B297-C699C7617060}" type="presOf" srcId="{C3043F83-60CD-424B-937D-E49BCDBAF503}" destId="{08A7ED12-66F8-41CD-8D20-897C9065298E}" srcOrd="0" destOrd="0" presId="urn:microsoft.com/office/officeart/2005/8/layout/list1"/>
    <dgm:cxn modelId="{7C02616B-71ED-46AF-89E5-CAAC7786FC5E}" type="presOf" srcId="{C3043F83-60CD-424B-937D-E49BCDBAF503}" destId="{D2F2A223-2DCD-4F0B-B2D1-05D01BA251F0}" srcOrd="1" destOrd="0" presId="urn:microsoft.com/office/officeart/2005/8/layout/list1"/>
    <dgm:cxn modelId="{C60A2DB1-74B7-42F3-942B-B59C4BFD0DD4}" type="presOf" srcId="{004BDAF9-F98F-4E37-AD38-D264A5EC3261}" destId="{A39E45B0-B22B-45C0-8AAC-F69D2AFC5778}" srcOrd="0" destOrd="0" presId="urn:microsoft.com/office/officeart/2005/8/layout/list1"/>
    <dgm:cxn modelId="{3CA46F35-66ED-46C1-89C1-311FE708F73E}" type="presOf" srcId="{004BDAF9-F98F-4E37-AD38-D264A5EC3261}" destId="{AC5C7886-E5EB-4F08-B5AA-46DD7FBEDC70}" srcOrd="1" destOrd="0" presId="urn:microsoft.com/office/officeart/2005/8/layout/list1"/>
    <dgm:cxn modelId="{A8934659-480F-4E04-9665-E0629E34F730}" type="presOf" srcId="{F6AA01B2-3735-470F-A165-BC10D1859CD3}" destId="{E28CBB90-64C8-4C38-B664-0734DA36422F}" srcOrd="1" destOrd="0" presId="urn:microsoft.com/office/officeart/2005/8/layout/list1"/>
    <dgm:cxn modelId="{574DCA9F-8CE5-4B1F-A3B1-FD5323D0D32A}" type="presOf" srcId="{11B67FA2-54E0-4775-B419-7E4CD9C0D175}" destId="{D9EB4AD8-6736-4D3F-8CFC-BB906A7B66F7}" srcOrd="0" destOrd="0" presId="urn:microsoft.com/office/officeart/2005/8/layout/list1"/>
    <dgm:cxn modelId="{6BBEEB16-039C-43CF-AE39-92C988927E9B}" srcId="{11B67FA2-54E0-4775-B419-7E4CD9C0D175}" destId="{004BDAF9-F98F-4E37-AD38-D264A5EC3261}" srcOrd="0" destOrd="0" parTransId="{7C995A55-4D12-4A1D-995B-E675C325577A}" sibTransId="{13E81E62-FD91-4480-87D5-75B0124DC03A}"/>
    <dgm:cxn modelId="{C62758C9-6B93-45F6-A8D6-FC4F66C424C2}" srcId="{11B67FA2-54E0-4775-B419-7E4CD9C0D175}" destId="{F6AA01B2-3735-470F-A165-BC10D1859CD3}" srcOrd="2" destOrd="0" parTransId="{43B2EAD7-34F4-4740-8964-6B23E93AD442}" sibTransId="{D12A7E5F-0927-4A42-9B66-4C047F21BFBF}"/>
    <dgm:cxn modelId="{E090E087-4D72-4966-8B3C-A39717BFEF56}" type="presOf" srcId="{F6AA01B2-3735-470F-A165-BC10D1859CD3}" destId="{8DEE5B6B-8F54-4B14-A2F0-95448DC3E2CA}" srcOrd="0" destOrd="0" presId="urn:microsoft.com/office/officeart/2005/8/layout/list1"/>
    <dgm:cxn modelId="{9336A95A-B6BB-405A-8B28-814DA50B7180}" srcId="{11B67FA2-54E0-4775-B419-7E4CD9C0D175}" destId="{C3043F83-60CD-424B-937D-E49BCDBAF503}" srcOrd="1" destOrd="0" parTransId="{7539A3AF-1ACF-4954-A560-CCCAF4D13FF0}" sibTransId="{9ACF70AF-A4BD-45B8-AE71-1FEA929D9125}"/>
    <dgm:cxn modelId="{F2CC0F0A-35C9-451E-87FB-FBA3D5CB9291}" type="presParOf" srcId="{D9EB4AD8-6736-4D3F-8CFC-BB906A7B66F7}" destId="{3338BB53-00B4-48D5-B84F-7EA46AAF36A0}" srcOrd="0" destOrd="0" presId="urn:microsoft.com/office/officeart/2005/8/layout/list1"/>
    <dgm:cxn modelId="{EB2037E3-30B6-4AA5-82C5-29718C1CCF39}" type="presParOf" srcId="{3338BB53-00B4-48D5-B84F-7EA46AAF36A0}" destId="{A39E45B0-B22B-45C0-8AAC-F69D2AFC5778}" srcOrd="0" destOrd="0" presId="urn:microsoft.com/office/officeart/2005/8/layout/list1"/>
    <dgm:cxn modelId="{7F072AF6-C2E3-4AEA-8E2B-43C28310032C}" type="presParOf" srcId="{3338BB53-00B4-48D5-B84F-7EA46AAF36A0}" destId="{AC5C7886-E5EB-4F08-B5AA-46DD7FBEDC70}" srcOrd="1" destOrd="0" presId="urn:microsoft.com/office/officeart/2005/8/layout/list1"/>
    <dgm:cxn modelId="{E42D5E46-97D1-44BB-903B-06D8EE2C4898}" type="presParOf" srcId="{D9EB4AD8-6736-4D3F-8CFC-BB906A7B66F7}" destId="{CD65DF74-B27A-48BA-9BFB-E64CA38FFBD8}" srcOrd="1" destOrd="0" presId="urn:microsoft.com/office/officeart/2005/8/layout/list1"/>
    <dgm:cxn modelId="{35F304C8-3F44-46C4-AF7F-C53148CB615F}" type="presParOf" srcId="{D9EB4AD8-6736-4D3F-8CFC-BB906A7B66F7}" destId="{479BD610-1025-45B8-95E7-B62F8F296C9C}" srcOrd="2" destOrd="0" presId="urn:microsoft.com/office/officeart/2005/8/layout/list1"/>
    <dgm:cxn modelId="{81E34ABB-06FE-4AD3-AF62-817499043191}" type="presParOf" srcId="{D9EB4AD8-6736-4D3F-8CFC-BB906A7B66F7}" destId="{0AD54A89-4F3F-4ED4-867E-E9F7756DE686}" srcOrd="3" destOrd="0" presId="urn:microsoft.com/office/officeart/2005/8/layout/list1"/>
    <dgm:cxn modelId="{D52A4B76-E755-48BA-A23C-7379DAF16E57}" type="presParOf" srcId="{D9EB4AD8-6736-4D3F-8CFC-BB906A7B66F7}" destId="{4C7134AA-ADF8-475D-897D-AC11CA69F2AC}" srcOrd="4" destOrd="0" presId="urn:microsoft.com/office/officeart/2005/8/layout/list1"/>
    <dgm:cxn modelId="{BEA5000E-4816-4198-91D9-83DA8C46BA1E}" type="presParOf" srcId="{4C7134AA-ADF8-475D-897D-AC11CA69F2AC}" destId="{08A7ED12-66F8-41CD-8D20-897C9065298E}" srcOrd="0" destOrd="0" presId="urn:microsoft.com/office/officeart/2005/8/layout/list1"/>
    <dgm:cxn modelId="{FB2AFD6D-E549-43B0-BC73-018FC2CFEF06}" type="presParOf" srcId="{4C7134AA-ADF8-475D-897D-AC11CA69F2AC}" destId="{D2F2A223-2DCD-4F0B-B2D1-05D01BA251F0}" srcOrd="1" destOrd="0" presId="urn:microsoft.com/office/officeart/2005/8/layout/list1"/>
    <dgm:cxn modelId="{F76BEC56-6810-47F3-8572-0CC44363D895}" type="presParOf" srcId="{D9EB4AD8-6736-4D3F-8CFC-BB906A7B66F7}" destId="{CBB1073F-32F5-404A-ABFE-2AE911E8B34A}" srcOrd="5" destOrd="0" presId="urn:microsoft.com/office/officeart/2005/8/layout/list1"/>
    <dgm:cxn modelId="{2D8B5B04-528F-4419-8F19-E382785CD4BB}" type="presParOf" srcId="{D9EB4AD8-6736-4D3F-8CFC-BB906A7B66F7}" destId="{DEAFC419-5CBA-484A-A7D4-DF8FDD0F86F0}" srcOrd="6" destOrd="0" presId="urn:microsoft.com/office/officeart/2005/8/layout/list1"/>
    <dgm:cxn modelId="{BFC86E92-44A9-44D1-B4FA-87DD0BE1DC8C}" type="presParOf" srcId="{D9EB4AD8-6736-4D3F-8CFC-BB906A7B66F7}" destId="{58C3E292-CF5A-4D66-97F1-2CE6E16B96CD}" srcOrd="7" destOrd="0" presId="urn:microsoft.com/office/officeart/2005/8/layout/list1"/>
    <dgm:cxn modelId="{AA93D525-AA6E-45D3-8CF4-F27F82C3CF85}" type="presParOf" srcId="{D9EB4AD8-6736-4D3F-8CFC-BB906A7B66F7}" destId="{472BC92A-5B67-471E-9470-7A1A69D99CED}" srcOrd="8" destOrd="0" presId="urn:microsoft.com/office/officeart/2005/8/layout/list1"/>
    <dgm:cxn modelId="{BBF36C1A-1ADA-47FE-8EE7-6139D7B4D824}" type="presParOf" srcId="{472BC92A-5B67-471E-9470-7A1A69D99CED}" destId="{8DEE5B6B-8F54-4B14-A2F0-95448DC3E2CA}" srcOrd="0" destOrd="0" presId="urn:microsoft.com/office/officeart/2005/8/layout/list1"/>
    <dgm:cxn modelId="{F8B53B81-A346-4421-BC6D-D8CE1D4DCD9A}" type="presParOf" srcId="{472BC92A-5B67-471E-9470-7A1A69D99CED}" destId="{E28CBB90-64C8-4C38-B664-0734DA36422F}" srcOrd="1" destOrd="0" presId="urn:microsoft.com/office/officeart/2005/8/layout/list1"/>
    <dgm:cxn modelId="{1992CCCF-C9BD-4BF4-B431-EFE246CCDC73}" type="presParOf" srcId="{D9EB4AD8-6736-4D3F-8CFC-BB906A7B66F7}" destId="{597DC01C-5222-48B2-AE52-97114E20DF8E}" srcOrd="9" destOrd="0" presId="urn:microsoft.com/office/officeart/2005/8/layout/list1"/>
    <dgm:cxn modelId="{4988174E-C3C6-4843-9856-F17796CAFE0D}" type="presParOf" srcId="{D9EB4AD8-6736-4D3F-8CFC-BB906A7B66F7}" destId="{A2B817E9-5CE6-45CA-AB8C-A4DA93F00B2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BC62F-8344-444E-9C66-7A3DC0760FFE}">
      <dsp:nvSpPr>
        <dsp:cNvPr id="0" name=""/>
        <dsp:cNvSpPr/>
      </dsp:nvSpPr>
      <dsp:spPr>
        <a:xfrm>
          <a:off x="3155881" y="2115170"/>
          <a:ext cx="2585207" cy="2585207"/>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PYMES “pequeñas y medianas empresas” representan el 95% de unidades productivas, y 60% de empleo.</a:t>
          </a:r>
          <a:endParaRPr lang="es-EC" sz="1200" kern="1200" dirty="0"/>
        </a:p>
      </dsp:txBody>
      <dsp:txXfrm>
        <a:off x="3675623" y="2720742"/>
        <a:ext cx="1545723" cy="1328850"/>
      </dsp:txXfrm>
    </dsp:sp>
    <dsp:sp modelId="{36C2DF6C-3FA0-46EE-B55F-CA235EE90437}">
      <dsp:nvSpPr>
        <dsp:cNvPr id="0" name=""/>
        <dsp:cNvSpPr/>
      </dsp:nvSpPr>
      <dsp:spPr>
        <a:xfrm>
          <a:off x="1651760" y="1504120"/>
          <a:ext cx="1880151" cy="1880151"/>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Aparición en los años 50 y 60 con la revolución industrial</a:t>
          </a:r>
          <a:endParaRPr lang="es-EC" sz="1200" kern="1200" dirty="0"/>
        </a:p>
      </dsp:txBody>
      <dsp:txXfrm>
        <a:off x="2125094" y="1980314"/>
        <a:ext cx="933483" cy="927763"/>
      </dsp:txXfrm>
    </dsp:sp>
    <dsp:sp modelId="{A7AF8D46-8CD2-47E3-AC5D-00354056D49F}">
      <dsp:nvSpPr>
        <dsp:cNvPr id="0" name=""/>
        <dsp:cNvSpPr/>
      </dsp:nvSpPr>
      <dsp:spPr>
        <a:xfrm rot="20700000">
          <a:off x="2704836" y="207008"/>
          <a:ext cx="1842164" cy="1842164"/>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Base de la economía del Ecuador</a:t>
          </a:r>
          <a:endParaRPr lang="es-EC" sz="1200" kern="1200" dirty="0"/>
        </a:p>
      </dsp:txBody>
      <dsp:txXfrm rot="-20700000">
        <a:off x="3108877" y="611049"/>
        <a:ext cx="1034083" cy="1034083"/>
      </dsp:txXfrm>
    </dsp:sp>
    <dsp:sp modelId="{76774F43-BCE4-4E30-8217-BBA16C955A1D}">
      <dsp:nvSpPr>
        <dsp:cNvPr id="0" name=""/>
        <dsp:cNvSpPr/>
      </dsp:nvSpPr>
      <dsp:spPr>
        <a:xfrm>
          <a:off x="2962688" y="1721879"/>
          <a:ext cx="3309066" cy="3309066"/>
        </a:xfrm>
        <a:prstGeom prst="circularArrow">
          <a:avLst>
            <a:gd name="adj1" fmla="val 4687"/>
            <a:gd name="adj2" fmla="val 299029"/>
            <a:gd name="adj3" fmla="val 2527059"/>
            <a:gd name="adj4" fmla="val 15838006"/>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1C08EA-0643-4FDE-A66C-452D47C71234}">
      <dsp:nvSpPr>
        <dsp:cNvPr id="0" name=""/>
        <dsp:cNvSpPr/>
      </dsp:nvSpPr>
      <dsp:spPr>
        <a:xfrm>
          <a:off x="1318788" y="1085942"/>
          <a:ext cx="2404243" cy="2404243"/>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FF2A44-AEDB-4A03-A984-CE8B00C15B64}">
      <dsp:nvSpPr>
        <dsp:cNvPr id="0" name=""/>
        <dsp:cNvSpPr/>
      </dsp:nvSpPr>
      <dsp:spPr>
        <a:xfrm>
          <a:off x="2278725" y="-198666"/>
          <a:ext cx="2592258" cy="2592258"/>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75C0-C9F6-48FA-A5E5-F0C527EB2646}">
      <dsp:nvSpPr>
        <dsp:cNvPr id="0" name=""/>
        <dsp:cNvSpPr/>
      </dsp:nvSpPr>
      <dsp:spPr>
        <a:xfrm>
          <a:off x="147720" y="2661496"/>
          <a:ext cx="2211773" cy="72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La implementación de una tecnología como CRM</a:t>
          </a:r>
          <a:endParaRPr lang="es-EC" sz="1400" kern="1200" dirty="0"/>
        </a:p>
      </dsp:txBody>
      <dsp:txXfrm>
        <a:off x="147720" y="2661496"/>
        <a:ext cx="2211773" cy="728880"/>
      </dsp:txXfrm>
    </dsp:sp>
    <dsp:sp modelId="{7B31057D-AE72-4051-9054-FFECED4AA86B}">
      <dsp:nvSpPr>
        <dsp:cNvPr id="0" name=""/>
        <dsp:cNvSpPr/>
      </dsp:nvSpPr>
      <dsp:spPr>
        <a:xfrm>
          <a:off x="145207" y="2439816"/>
          <a:ext cx="175936" cy="1759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AB124-028D-4C5C-8ACB-C2E0FE2726CF}">
      <dsp:nvSpPr>
        <dsp:cNvPr id="0" name=""/>
        <dsp:cNvSpPr/>
      </dsp:nvSpPr>
      <dsp:spPr>
        <a:xfrm>
          <a:off x="268363" y="2193504"/>
          <a:ext cx="175936" cy="175936"/>
        </a:xfrm>
        <a:prstGeom prst="ellipse">
          <a:avLst/>
        </a:prstGeom>
        <a:solidFill>
          <a:schemeClr val="accent3">
            <a:hueOff val="625015"/>
            <a:satOff val="-938"/>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6A114-BCFB-4A7C-9871-DED1C189DA2C}">
      <dsp:nvSpPr>
        <dsp:cNvPr id="0" name=""/>
        <dsp:cNvSpPr/>
      </dsp:nvSpPr>
      <dsp:spPr>
        <a:xfrm>
          <a:off x="563936" y="2242767"/>
          <a:ext cx="276471" cy="276471"/>
        </a:xfrm>
        <a:prstGeom prst="ellipse">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1B2CE-0084-4655-8491-DE789EAA7EFF}">
      <dsp:nvSpPr>
        <dsp:cNvPr id="0" name=""/>
        <dsp:cNvSpPr/>
      </dsp:nvSpPr>
      <dsp:spPr>
        <a:xfrm>
          <a:off x="810247" y="1971824"/>
          <a:ext cx="175936" cy="175936"/>
        </a:xfrm>
        <a:prstGeom prst="ellipse">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DCB7D-408E-4696-A663-52F094081D38}">
      <dsp:nvSpPr>
        <dsp:cNvPr id="0" name=""/>
        <dsp:cNvSpPr/>
      </dsp:nvSpPr>
      <dsp:spPr>
        <a:xfrm>
          <a:off x="1130452" y="1873300"/>
          <a:ext cx="175936" cy="175936"/>
        </a:xfrm>
        <a:prstGeom prst="ellipse">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4190E-95D7-4D13-9B7C-3A844C823B44}">
      <dsp:nvSpPr>
        <dsp:cNvPr id="0" name=""/>
        <dsp:cNvSpPr/>
      </dsp:nvSpPr>
      <dsp:spPr>
        <a:xfrm>
          <a:off x="1524550" y="2045718"/>
          <a:ext cx="175936" cy="175936"/>
        </a:xfrm>
        <a:prstGeom prst="ellipse">
          <a:avLst/>
        </a:prstGeom>
        <a:solidFill>
          <a:schemeClr val="accent3">
            <a:hueOff val="3125073"/>
            <a:satOff val="-4689"/>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773E5-D564-4C8B-9C09-9611FA6F7576}">
      <dsp:nvSpPr>
        <dsp:cNvPr id="0" name=""/>
        <dsp:cNvSpPr/>
      </dsp:nvSpPr>
      <dsp:spPr>
        <a:xfrm>
          <a:off x="1770861" y="2168873"/>
          <a:ext cx="276471" cy="276471"/>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0B852-0461-4968-B01E-7309F32A1B73}">
      <dsp:nvSpPr>
        <dsp:cNvPr id="0" name=""/>
        <dsp:cNvSpPr/>
      </dsp:nvSpPr>
      <dsp:spPr>
        <a:xfrm>
          <a:off x="2115696" y="2439816"/>
          <a:ext cx="175936" cy="175936"/>
        </a:xfrm>
        <a:prstGeom prst="ellipse">
          <a:avLst/>
        </a:prstGeom>
        <a:solidFill>
          <a:schemeClr val="accent3">
            <a:hueOff val="4375102"/>
            <a:satOff val="-6564"/>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EBEBA-8E3F-4BAD-AD9A-B1B1653BA98B}">
      <dsp:nvSpPr>
        <dsp:cNvPr id="0" name=""/>
        <dsp:cNvSpPr/>
      </dsp:nvSpPr>
      <dsp:spPr>
        <a:xfrm>
          <a:off x="2263483" y="2710758"/>
          <a:ext cx="175936" cy="175936"/>
        </a:xfrm>
        <a:prstGeom prst="ellipse">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77F98-EFAD-4348-9958-FF6DCAB67E9C}">
      <dsp:nvSpPr>
        <dsp:cNvPr id="0" name=""/>
        <dsp:cNvSpPr/>
      </dsp:nvSpPr>
      <dsp:spPr>
        <a:xfrm>
          <a:off x="982665" y="2193504"/>
          <a:ext cx="452408" cy="452408"/>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BDBC1-9F12-4E52-861C-C3B2DCEF35A6}">
      <dsp:nvSpPr>
        <dsp:cNvPr id="0" name=""/>
        <dsp:cNvSpPr/>
      </dsp:nvSpPr>
      <dsp:spPr>
        <a:xfrm>
          <a:off x="22051" y="3129487"/>
          <a:ext cx="175936" cy="175936"/>
        </a:xfrm>
        <a:prstGeom prst="ellipse">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2444D-7B90-494D-8ADA-15E0001C5EA9}">
      <dsp:nvSpPr>
        <dsp:cNvPr id="0" name=""/>
        <dsp:cNvSpPr/>
      </dsp:nvSpPr>
      <dsp:spPr>
        <a:xfrm>
          <a:off x="169838" y="3351167"/>
          <a:ext cx="276471" cy="276471"/>
        </a:xfrm>
        <a:prstGeom prst="ellipse">
          <a:avLst/>
        </a:prstGeom>
        <a:solidFill>
          <a:schemeClr val="accent3">
            <a:hueOff val="6875161"/>
            <a:satOff val="-10316"/>
            <a:lumOff val="-16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EE24E-9B76-417D-86AD-0AB96E830B70}">
      <dsp:nvSpPr>
        <dsp:cNvPr id="0" name=""/>
        <dsp:cNvSpPr/>
      </dsp:nvSpPr>
      <dsp:spPr>
        <a:xfrm>
          <a:off x="539305" y="3548216"/>
          <a:ext cx="402140" cy="402140"/>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6997D-9679-45E2-A723-50B5C1C5D0A5}">
      <dsp:nvSpPr>
        <dsp:cNvPr id="0" name=""/>
        <dsp:cNvSpPr/>
      </dsp:nvSpPr>
      <dsp:spPr>
        <a:xfrm>
          <a:off x="1056558" y="3868420"/>
          <a:ext cx="175936" cy="175936"/>
        </a:xfrm>
        <a:prstGeom prst="ellipse">
          <a:avLst/>
        </a:prstGeom>
        <a:solidFill>
          <a:schemeClr val="accent3">
            <a:hueOff val="8125191"/>
            <a:satOff val="-12191"/>
            <a:lumOff val="-1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59749-690E-43EA-8AAB-016A0F9D279D}">
      <dsp:nvSpPr>
        <dsp:cNvPr id="0" name=""/>
        <dsp:cNvSpPr/>
      </dsp:nvSpPr>
      <dsp:spPr>
        <a:xfrm>
          <a:off x="1155083" y="3548216"/>
          <a:ext cx="276471" cy="276471"/>
        </a:xfrm>
        <a:prstGeom prst="ellipse">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52787-939C-48F4-9DBF-AE3B0837F795}">
      <dsp:nvSpPr>
        <dsp:cNvPr id="0" name=""/>
        <dsp:cNvSpPr/>
      </dsp:nvSpPr>
      <dsp:spPr>
        <a:xfrm>
          <a:off x="1401394" y="3893052"/>
          <a:ext cx="175936" cy="175936"/>
        </a:xfrm>
        <a:prstGeom prst="ellipse">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42CAE-6AC0-4C9E-8DEC-29E6ACFD5F8F}">
      <dsp:nvSpPr>
        <dsp:cNvPr id="0" name=""/>
        <dsp:cNvSpPr/>
      </dsp:nvSpPr>
      <dsp:spPr>
        <a:xfrm>
          <a:off x="1623074" y="3498954"/>
          <a:ext cx="402140" cy="402140"/>
        </a:xfrm>
        <a:prstGeom prst="ellipse">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C8ABC-447C-416A-AA4D-BB1ABA1C13FB}">
      <dsp:nvSpPr>
        <dsp:cNvPr id="0" name=""/>
        <dsp:cNvSpPr/>
      </dsp:nvSpPr>
      <dsp:spPr>
        <a:xfrm>
          <a:off x="2164959" y="3400429"/>
          <a:ext cx="276471" cy="276471"/>
        </a:xfrm>
        <a:prstGeom prst="ellipse">
          <a:avLst/>
        </a:prstGeom>
        <a:solidFill>
          <a:schemeClr val="accent3">
            <a:hueOff val="10625249"/>
            <a:satOff val="-15942"/>
            <a:lumOff val="-2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8BBED-DBC3-48EC-BE37-4580F42F3392}">
      <dsp:nvSpPr>
        <dsp:cNvPr id="0" name=""/>
        <dsp:cNvSpPr/>
      </dsp:nvSpPr>
      <dsp:spPr>
        <a:xfrm>
          <a:off x="2441430" y="2242357"/>
          <a:ext cx="811958" cy="155011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2B44B3-5233-42BE-802E-07F57143C290}">
      <dsp:nvSpPr>
        <dsp:cNvPr id="0" name=""/>
        <dsp:cNvSpPr/>
      </dsp:nvSpPr>
      <dsp:spPr>
        <a:xfrm>
          <a:off x="3253388" y="2243110"/>
          <a:ext cx="2214431" cy="155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Requiere de una capacitación de la cultura organizacional</a:t>
          </a:r>
          <a:endParaRPr lang="es-EC" sz="1400" kern="1200" dirty="0"/>
        </a:p>
      </dsp:txBody>
      <dsp:txXfrm>
        <a:off x="3253388" y="2243110"/>
        <a:ext cx="2214431" cy="1550101"/>
      </dsp:txXfrm>
    </dsp:sp>
    <dsp:sp modelId="{CECEA6AA-CFB9-4E97-9168-3AC7979C5673}">
      <dsp:nvSpPr>
        <dsp:cNvPr id="0" name=""/>
        <dsp:cNvSpPr/>
      </dsp:nvSpPr>
      <dsp:spPr>
        <a:xfrm>
          <a:off x="5467820" y="2242357"/>
          <a:ext cx="811958" cy="1550116"/>
        </a:xfrm>
        <a:prstGeom prst="chevron">
          <a:avLst>
            <a:gd name="adj" fmla="val 6231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2DB17A-62C2-4F23-B541-4A115DC6889C}">
      <dsp:nvSpPr>
        <dsp:cNvPr id="0" name=""/>
        <dsp:cNvSpPr/>
      </dsp:nvSpPr>
      <dsp:spPr>
        <a:xfrm>
          <a:off x="6368355" y="2114252"/>
          <a:ext cx="1882266" cy="18822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t>Que resulte en un cambio interno y se refleje en la mejora de relaciones con clientes</a:t>
          </a:r>
          <a:endParaRPr lang="es-EC" sz="1400" kern="1200" dirty="0"/>
        </a:p>
      </dsp:txBody>
      <dsp:txXfrm>
        <a:off x="6644006" y="2389903"/>
        <a:ext cx="1330964" cy="1330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335D-E560-4E81-AEF7-CF5E37DEE7FB}">
      <dsp:nvSpPr>
        <dsp:cNvPr id="0" name=""/>
        <dsp:cNvSpPr/>
      </dsp:nvSpPr>
      <dsp:spPr>
        <a:xfrm>
          <a:off x="1397492" y="2965"/>
          <a:ext cx="3310592" cy="30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a:t>Población</a:t>
          </a:r>
        </a:p>
      </dsp:txBody>
      <dsp:txXfrm>
        <a:off x="1397492" y="2965"/>
        <a:ext cx="3310592" cy="300962"/>
      </dsp:txXfrm>
    </dsp:sp>
    <dsp:sp modelId="{F2788CB2-16BB-477A-A4DB-E6A2F9F1131F}">
      <dsp:nvSpPr>
        <dsp:cNvPr id="0" name=""/>
        <dsp:cNvSpPr/>
      </dsp:nvSpPr>
      <dsp:spPr>
        <a:xfrm>
          <a:off x="1397492" y="303928"/>
          <a:ext cx="774678" cy="6130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2EC4C-D696-489C-9F0C-9F8689BD623F}">
      <dsp:nvSpPr>
        <dsp:cNvPr id="0" name=""/>
        <dsp:cNvSpPr/>
      </dsp:nvSpPr>
      <dsp:spPr>
        <a:xfrm>
          <a:off x="1862814" y="303928"/>
          <a:ext cx="774678" cy="613072"/>
        </a:xfrm>
        <a:prstGeom prst="chevron">
          <a:avLst>
            <a:gd name="adj" fmla="val 70610"/>
          </a:avLst>
        </a:prstGeom>
        <a:solidFill>
          <a:schemeClr val="accent2">
            <a:hueOff val="114183"/>
            <a:satOff val="-142"/>
            <a:lumOff val="33"/>
            <a:alphaOff val="0"/>
          </a:schemeClr>
        </a:solidFill>
        <a:ln w="25400" cap="flat" cmpd="sng" algn="ctr">
          <a:solidFill>
            <a:schemeClr val="accent2">
              <a:hueOff val="114183"/>
              <a:satOff val="-142"/>
              <a:lumOff val="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0D15F-A4B5-4F6E-BA85-ED83C0A02107}">
      <dsp:nvSpPr>
        <dsp:cNvPr id="0" name=""/>
        <dsp:cNvSpPr/>
      </dsp:nvSpPr>
      <dsp:spPr>
        <a:xfrm>
          <a:off x="2328504" y="303928"/>
          <a:ext cx="774678" cy="613072"/>
        </a:xfrm>
        <a:prstGeom prst="chevron">
          <a:avLst>
            <a:gd name="adj" fmla="val 70610"/>
          </a:avLst>
        </a:prstGeom>
        <a:solidFill>
          <a:schemeClr val="accent2">
            <a:hueOff val="228367"/>
            <a:satOff val="-285"/>
            <a:lumOff val="67"/>
            <a:alphaOff val="0"/>
          </a:schemeClr>
        </a:solidFill>
        <a:ln w="25400" cap="flat" cmpd="sng" algn="ctr">
          <a:solidFill>
            <a:schemeClr val="accent2">
              <a:hueOff val="228367"/>
              <a:satOff val="-285"/>
              <a:lumOff val="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97EC8-8AC4-42DA-8B6F-8D3B98C2D221}">
      <dsp:nvSpPr>
        <dsp:cNvPr id="0" name=""/>
        <dsp:cNvSpPr/>
      </dsp:nvSpPr>
      <dsp:spPr>
        <a:xfrm>
          <a:off x="2793826" y="303928"/>
          <a:ext cx="774678" cy="613072"/>
        </a:xfrm>
        <a:prstGeom prst="chevron">
          <a:avLst>
            <a:gd name="adj" fmla="val 70610"/>
          </a:avLst>
        </a:prstGeom>
        <a:solidFill>
          <a:schemeClr val="accent2">
            <a:hueOff val="342550"/>
            <a:satOff val="-427"/>
            <a:lumOff val="100"/>
            <a:alphaOff val="0"/>
          </a:schemeClr>
        </a:solidFill>
        <a:ln w="25400" cap="flat" cmpd="sng" algn="ctr">
          <a:solidFill>
            <a:schemeClr val="accent2">
              <a:hueOff val="342550"/>
              <a:satOff val="-427"/>
              <a:lumOff val="1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327C9-8EF1-463E-A01C-AC79075ED76B}">
      <dsp:nvSpPr>
        <dsp:cNvPr id="0" name=""/>
        <dsp:cNvSpPr/>
      </dsp:nvSpPr>
      <dsp:spPr>
        <a:xfrm>
          <a:off x="3259516" y="303928"/>
          <a:ext cx="774678" cy="613072"/>
        </a:xfrm>
        <a:prstGeom prst="chevron">
          <a:avLst>
            <a:gd name="adj" fmla="val 70610"/>
          </a:avLst>
        </a:prstGeom>
        <a:solidFill>
          <a:schemeClr val="accent2">
            <a:hueOff val="456734"/>
            <a:satOff val="-570"/>
            <a:lumOff val="134"/>
            <a:alphaOff val="0"/>
          </a:schemeClr>
        </a:solidFill>
        <a:ln w="25400" cap="flat" cmpd="sng" algn="ctr">
          <a:solidFill>
            <a:schemeClr val="accent2">
              <a:hueOff val="456734"/>
              <a:satOff val="-570"/>
              <a:lumOff val="1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EBFAA-DE86-4ACB-8F55-23C305B1D70B}">
      <dsp:nvSpPr>
        <dsp:cNvPr id="0" name=""/>
        <dsp:cNvSpPr/>
      </dsp:nvSpPr>
      <dsp:spPr>
        <a:xfrm>
          <a:off x="3724838" y="303928"/>
          <a:ext cx="774678" cy="613072"/>
        </a:xfrm>
        <a:prstGeom prst="chevron">
          <a:avLst>
            <a:gd name="adj" fmla="val 70610"/>
          </a:avLst>
        </a:prstGeom>
        <a:solidFill>
          <a:schemeClr val="accent2">
            <a:hueOff val="570917"/>
            <a:satOff val="-712"/>
            <a:lumOff val="167"/>
            <a:alphaOff val="0"/>
          </a:schemeClr>
        </a:solidFill>
        <a:ln w="25400" cap="flat" cmpd="sng" algn="ctr">
          <a:solidFill>
            <a:schemeClr val="accent2">
              <a:hueOff val="570917"/>
              <a:satOff val="-712"/>
              <a:lumOff val="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7263E-3239-4E98-ABFD-AF7BB65CB0F9}">
      <dsp:nvSpPr>
        <dsp:cNvPr id="0" name=""/>
        <dsp:cNvSpPr/>
      </dsp:nvSpPr>
      <dsp:spPr>
        <a:xfrm>
          <a:off x="4190528" y="303928"/>
          <a:ext cx="774678" cy="613072"/>
        </a:xfrm>
        <a:prstGeom prst="chevron">
          <a:avLst>
            <a:gd name="adj" fmla="val 70610"/>
          </a:avLst>
        </a:prstGeom>
        <a:solidFill>
          <a:schemeClr val="accent2">
            <a:hueOff val="685100"/>
            <a:satOff val="-854"/>
            <a:lumOff val="201"/>
            <a:alphaOff val="0"/>
          </a:schemeClr>
        </a:solidFill>
        <a:ln w="25400" cap="flat" cmpd="sng" algn="ctr">
          <a:solidFill>
            <a:schemeClr val="accent2">
              <a:hueOff val="685100"/>
              <a:satOff val="-854"/>
              <a:lumOff val="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E38C6-2629-4009-BCC9-A2209965FBEF}">
      <dsp:nvSpPr>
        <dsp:cNvPr id="0" name=""/>
        <dsp:cNvSpPr/>
      </dsp:nvSpPr>
      <dsp:spPr>
        <a:xfrm>
          <a:off x="1397492" y="365235"/>
          <a:ext cx="3353630" cy="49045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a:t>Pequeñas y medianas empresas “PYMES” de Ecuador</a:t>
          </a:r>
        </a:p>
      </dsp:txBody>
      <dsp:txXfrm>
        <a:off x="1397492" y="365235"/>
        <a:ext cx="3353630" cy="490458"/>
      </dsp:txXfrm>
    </dsp:sp>
    <dsp:sp modelId="{11727E30-2F5F-4E33-BABF-576D69222467}">
      <dsp:nvSpPr>
        <dsp:cNvPr id="0" name=""/>
        <dsp:cNvSpPr/>
      </dsp:nvSpPr>
      <dsp:spPr>
        <a:xfrm>
          <a:off x="1397492" y="984375"/>
          <a:ext cx="3310592" cy="30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a:t>Muestra</a:t>
          </a:r>
        </a:p>
      </dsp:txBody>
      <dsp:txXfrm>
        <a:off x="1397492" y="984375"/>
        <a:ext cx="3310592" cy="300962"/>
      </dsp:txXfrm>
    </dsp:sp>
    <dsp:sp modelId="{241252B4-D894-45FC-8BB6-FC66A09289A4}">
      <dsp:nvSpPr>
        <dsp:cNvPr id="0" name=""/>
        <dsp:cNvSpPr/>
      </dsp:nvSpPr>
      <dsp:spPr>
        <a:xfrm>
          <a:off x="1397492" y="1285338"/>
          <a:ext cx="774678" cy="613072"/>
        </a:xfrm>
        <a:prstGeom prst="chevron">
          <a:avLst>
            <a:gd name="adj" fmla="val 70610"/>
          </a:avLst>
        </a:prstGeom>
        <a:solidFill>
          <a:schemeClr val="accent2">
            <a:hueOff val="799284"/>
            <a:satOff val="-997"/>
            <a:lumOff val="234"/>
            <a:alphaOff val="0"/>
          </a:schemeClr>
        </a:solidFill>
        <a:ln w="25400" cap="flat" cmpd="sng" algn="ctr">
          <a:solidFill>
            <a:schemeClr val="accent2">
              <a:hueOff val="799284"/>
              <a:satOff val="-997"/>
              <a:lumOff val="2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3DC7E-5642-4488-96DC-8C82E8FFAFA0}">
      <dsp:nvSpPr>
        <dsp:cNvPr id="0" name=""/>
        <dsp:cNvSpPr/>
      </dsp:nvSpPr>
      <dsp:spPr>
        <a:xfrm>
          <a:off x="1862814" y="1285338"/>
          <a:ext cx="774678" cy="613072"/>
        </a:xfrm>
        <a:prstGeom prst="chevron">
          <a:avLst>
            <a:gd name="adj" fmla="val 70610"/>
          </a:avLst>
        </a:prstGeom>
        <a:solidFill>
          <a:schemeClr val="accent2">
            <a:hueOff val="913467"/>
            <a:satOff val="-1139"/>
            <a:lumOff val="268"/>
            <a:alphaOff val="0"/>
          </a:schemeClr>
        </a:solidFill>
        <a:ln w="25400" cap="flat" cmpd="sng" algn="ctr">
          <a:solidFill>
            <a:schemeClr val="accent2">
              <a:hueOff val="913467"/>
              <a:satOff val="-1139"/>
              <a:lumOff val="2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278A8-80C8-4EE8-BBE0-E0E6ED36352C}">
      <dsp:nvSpPr>
        <dsp:cNvPr id="0" name=""/>
        <dsp:cNvSpPr/>
      </dsp:nvSpPr>
      <dsp:spPr>
        <a:xfrm>
          <a:off x="2328504" y="1285338"/>
          <a:ext cx="774678" cy="613072"/>
        </a:xfrm>
        <a:prstGeom prst="chevron">
          <a:avLst>
            <a:gd name="adj" fmla="val 70610"/>
          </a:avLst>
        </a:prstGeom>
        <a:solidFill>
          <a:schemeClr val="accent2">
            <a:hueOff val="1027650"/>
            <a:satOff val="-1282"/>
            <a:lumOff val="301"/>
            <a:alphaOff val="0"/>
          </a:schemeClr>
        </a:solidFill>
        <a:ln w="25400" cap="flat" cmpd="sng" algn="ctr">
          <a:solidFill>
            <a:schemeClr val="accent2">
              <a:hueOff val="1027650"/>
              <a:satOff val="-1282"/>
              <a:lumOff val="3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6AFFC-F8A5-4537-80C2-471E0F99B971}">
      <dsp:nvSpPr>
        <dsp:cNvPr id="0" name=""/>
        <dsp:cNvSpPr/>
      </dsp:nvSpPr>
      <dsp:spPr>
        <a:xfrm>
          <a:off x="2793826" y="1285338"/>
          <a:ext cx="774678" cy="613072"/>
        </a:xfrm>
        <a:prstGeom prst="chevron">
          <a:avLst>
            <a:gd name="adj" fmla="val 70610"/>
          </a:avLst>
        </a:prstGeom>
        <a:solidFill>
          <a:schemeClr val="accent2">
            <a:hueOff val="1141834"/>
            <a:satOff val="-1424"/>
            <a:lumOff val="335"/>
            <a:alphaOff val="0"/>
          </a:schemeClr>
        </a:solidFill>
        <a:ln w="25400" cap="flat" cmpd="sng" algn="ctr">
          <a:solidFill>
            <a:schemeClr val="accent2">
              <a:hueOff val="1141834"/>
              <a:satOff val="-1424"/>
              <a:lumOff val="3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28B28-8A20-44C0-A4CF-3AE08D26B109}">
      <dsp:nvSpPr>
        <dsp:cNvPr id="0" name=""/>
        <dsp:cNvSpPr/>
      </dsp:nvSpPr>
      <dsp:spPr>
        <a:xfrm>
          <a:off x="3259516" y="1285338"/>
          <a:ext cx="774678" cy="613072"/>
        </a:xfrm>
        <a:prstGeom prst="chevron">
          <a:avLst>
            <a:gd name="adj" fmla="val 70610"/>
          </a:avLst>
        </a:prstGeom>
        <a:solidFill>
          <a:schemeClr val="accent2">
            <a:hueOff val="1256017"/>
            <a:satOff val="-1567"/>
            <a:lumOff val="368"/>
            <a:alphaOff val="0"/>
          </a:schemeClr>
        </a:solidFill>
        <a:ln w="25400" cap="flat" cmpd="sng" algn="ctr">
          <a:solidFill>
            <a:schemeClr val="accent2">
              <a:hueOff val="1256017"/>
              <a:satOff val="-1567"/>
              <a:lumOff val="3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28864-51CE-4B75-846C-0270219CA4B9}">
      <dsp:nvSpPr>
        <dsp:cNvPr id="0" name=""/>
        <dsp:cNvSpPr/>
      </dsp:nvSpPr>
      <dsp:spPr>
        <a:xfrm>
          <a:off x="3724838" y="1285338"/>
          <a:ext cx="774678" cy="613072"/>
        </a:xfrm>
        <a:prstGeom prst="chevron">
          <a:avLst>
            <a:gd name="adj" fmla="val 70610"/>
          </a:avLst>
        </a:prstGeom>
        <a:solidFill>
          <a:schemeClr val="accent2">
            <a:hueOff val="1370201"/>
            <a:satOff val="-1709"/>
            <a:lumOff val="402"/>
            <a:alphaOff val="0"/>
          </a:schemeClr>
        </a:solidFill>
        <a:ln w="25400" cap="flat" cmpd="sng" algn="ctr">
          <a:solidFill>
            <a:schemeClr val="accent2">
              <a:hueOff val="1370201"/>
              <a:satOff val="-1709"/>
              <a:lumOff val="4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E02EE-6853-4190-B195-D8054912A139}">
      <dsp:nvSpPr>
        <dsp:cNvPr id="0" name=""/>
        <dsp:cNvSpPr/>
      </dsp:nvSpPr>
      <dsp:spPr>
        <a:xfrm>
          <a:off x="4190528" y="1285338"/>
          <a:ext cx="774678" cy="613072"/>
        </a:xfrm>
        <a:prstGeom prst="chevron">
          <a:avLst>
            <a:gd name="adj" fmla="val 70610"/>
          </a:avLst>
        </a:prstGeom>
        <a:solidFill>
          <a:schemeClr val="accent2">
            <a:hueOff val="1484384"/>
            <a:satOff val="-1851"/>
            <a:lumOff val="435"/>
            <a:alphaOff val="0"/>
          </a:schemeClr>
        </a:solidFill>
        <a:ln w="25400" cap="flat" cmpd="sng" algn="ctr">
          <a:solidFill>
            <a:schemeClr val="accent2">
              <a:hueOff val="1484384"/>
              <a:satOff val="-1851"/>
              <a:lumOff val="4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F224A-61E3-4427-AC9F-69D15B742117}">
      <dsp:nvSpPr>
        <dsp:cNvPr id="0" name=""/>
        <dsp:cNvSpPr/>
      </dsp:nvSpPr>
      <dsp:spPr>
        <a:xfrm>
          <a:off x="1397492" y="1346646"/>
          <a:ext cx="3353630" cy="490458"/>
        </a:xfrm>
        <a:prstGeom prst="rect">
          <a:avLst/>
        </a:prstGeom>
        <a:solidFill>
          <a:schemeClr val="lt1">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a:t>Pequeñas y medianas empresas “PYMES” ubicadas en Pichincha</a:t>
          </a:r>
        </a:p>
      </dsp:txBody>
      <dsp:txXfrm>
        <a:off x="1397492" y="1346646"/>
        <a:ext cx="3353630" cy="490458"/>
      </dsp:txXfrm>
    </dsp:sp>
    <dsp:sp modelId="{A4BF57C8-A2EE-49B9-B0AF-062A6385F235}">
      <dsp:nvSpPr>
        <dsp:cNvPr id="0" name=""/>
        <dsp:cNvSpPr/>
      </dsp:nvSpPr>
      <dsp:spPr>
        <a:xfrm>
          <a:off x="1397492" y="1965786"/>
          <a:ext cx="3310592" cy="30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a:t>Marco Muestral</a:t>
          </a:r>
        </a:p>
      </dsp:txBody>
      <dsp:txXfrm>
        <a:off x="1397492" y="1965786"/>
        <a:ext cx="3310592" cy="300962"/>
      </dsp:txXfrm>
    </dsp:sp>
    <dsp:sp modelId="{EC4E9D16-4863-4105-9A59-B1CA20AEF95D}">
      <dsp:nvSpPr>
        <dsp:cNvPr id="0" name=""/>
        <dsp:cNvSpPr/>
      </dsp:nvSpPr>
      <dsp:spPr>
        <a:xfrm>
          <a:off x="1397492" y="2266749"/>
          <a:ext cx="774678" cy="613072"/>
        </a:xfrm>
        <a:prstGeom prst="chevron">
          <a:avLst>
            <a:gd name="adj" fmla="val 70610"/>
          </a:avLst>
        </a:prstGeom>
        <a:solidFill>
          <a:schemeClr val="accent2">
            <a:hueOff val="1598567"/>
            <a:satOff val="-1994"/>
            <a:lumOff val="469"/>
            <a:alphaOff val="0"/>
          </a:schemeClr>
        </a:solidFill>
        <a:ln w="25400" cap="flat" cmpd="sng" algn="ctr">
          <a:solidFill>
            <a:schemeClr val="accent2">
              <a:hueOff val="1598567"/>
              <a:satOff val="-1994"/>
              <a:lumOff val="4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D3F52-DAAF-4752-BE75-C618C8C37345}">
      <dsp:nvSpPr>
        <dsp:cNvPr id="0" name=""/>
        <dsp:cNvSpPr/>
      </dsp:nvSpPr>
      <dsp:spPr>
        <a:xfrm>
          <a:off x="1862814" y="2266749"/>
          <a:ext cx="774678" cy="613072"/>
        </a:xfrm>
        <a:prstGeom prst="chevron">
          <a:avLst>
            <a:gd name="adj" fmla="val 70610"/>
          </a:avLst>
        </a:prstGeom>
        <a:solidFill>
          <a:schemeClr val="accent2">
            <a:hueOff val="1712751"/>
            <a:satOff val="-2136"/>
            <a:lumOff val="502"/>
            <a:alphaOff val="0"/>
          </a:schemeClr>
        </a:solidFill>
        <a:ln w="25400" cap="flat" cmpd="sng" algn="ctr">
          <a:solidFill>
            <a:schemeClr val="accent2">
              <a:hueOff val="1712751"/>
              <a:satOff val="-2136"/>
              <a:lumOff val="5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6B4FD-BDEF-4572-8A4A-50408DFD69D5}">
      <dsp:nvSpPr>
        <dsp:cNvPr id="0" name=""/>
        <dsp:cNvSpPr/>
      </dsp:nvSpPr>
      <dsp:spPr>
        <a:xfrm>
          <a:off x="2328504" y="2266749"/>
          <a:ext cx="774678" cy="613072"/>
        </a:xfrm>
        <a:prstGeom prst="chevron">
          <a:avLst>
            <a:gd name="adj" fmla="val 70610"/>
          </a:avLst>
        </a:prstGeom>
        <a:solidFill>
          <a:schemeClr val="accent2">
            <a:hueOff val="1826934"/>
            <a:satOff val="-2279"/>
            <a:lumOff val="536"/>
            <a:alphaOff val="0"/>
          </a:schemeClr>
        </a:solidFill>
        <a:ln w="25400" cap="flat" cmpd="sng" algn="ctr">
          <a:solidFill>
            <a:schemeClr val="accent2">
              <a:hueOff val="1826934"/>
              <a:satOff val="-2279"/>
              <a:lumOff val="5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03C70-A5E1-4399-8F4F-162A2E35B331}">
      <dsp:nvSpPr>
        <dsp:cNvPr id="0" name=""/>
        <dsp:cNvSpPr/>
      </dsp:nvSpPr>
      <dsp:spPr>
        <a:xfrm>
          <a:off x="2793826" y="2266749"/>
          <a:ext cx="774678" cy="613072"/>
        </a:xfrm>
        <a:prstGeom prst="chevron">
          <a:avLst>
            <a:gd name="adj" fmla="val 70610"/>
          </a:avLst>
        </a:prstGeom>
        <a:solidFill>
          <a:schemeClr val="accent2">
            <a:hueOff val="1941118"/>
            <a:satOff val="-2421"/>
            <a:lumOff val="569"/>
            <a:alphaOff val="0"/>
          </a:schemeClr>
        </a:solidFill>
        <a:ln w="25400" cap="flat" cmpd="sng" algn="ctr">
          <a:solidFill>
            <a:schemeClr val="accent2">
              <a:hueOff val="1941118"/>
              <a:satOff val="-2421"/>
              <a:lumOff val="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571A2-7A72-4FB1-B3D2-B529720A2632}">
      <dsp:nvSpPr>
        <dsp:cNvPr id="0" name=""/>
        <dsp:cNvSpPr/>
      </dsp:nvSpPr>
      <dsp:spPr>
        <a:xfrm>
          <a:off x="3259516" y="2266749"/>
          <a:ext cx="774678" cy="613072"/>
        </a:xfrm>
        <a:prstGeom prst="chevron">
          <a:avLst>
            <a:gd name="adj" fmla="val 70610"/>
          </a:avLst>
        </a:prstGeom>
        <a:solidFill>
          <a:schemeClr val="accent2">
            <a:hueOff val="2055301"/>
            <a:satOff val="-2563"/>
            <a:lumOff val="603"/>
            <a:alphaOff val="0"/>
          </a:schemeClr>
        </a:solidFill>
        <a:ln w="25400" cap="flat" cmpd="sng" algn="ctr">
          <a:solidFill>
            <a:schemeClr val="accent2">
              <a:hueOff val="2055301"/>
              <a:satOff val="-2563"/>
              <a:lumOff val="6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76639-898D-444A-BA9E-57CDF927CEB2}">
      <dsp:nvSpPr>
        <dsp:cNvPr id="0" name=""/>
        <dsp:cNvSpPr/>
      </dsp:nvSpPr>
      <dsp:spPr>
        <a:xfrm>
          <a:off x="3724838" y="2266749"/>
          <a:ext cx="774678" cy="613072"/>
        </a:xfrm>
        <a:prstGeom prst="chevron">
          <a:avLst>
            <a:gd name="adj" fmla="val 70610"/>
          </a:avLst>
        </a:prstGeom>
        <a:solidFill>
          <a:schemeClr val="accent2">
            <a:hueOff val="2169484"/>
            <a:satOff val="-2706"/>
            <a:lumOff val="636"/>
            <a:alphaOff val="0"/>
          </a:schemeClr>
        </a:solidFill>
        <a:ln w="25400" cap="flat" cmpd="sng" algn="ctr">
          <a:solidFill>
            <a:schemeClr val="accent2">
              <a:hueOff val="2169484"/>
              <a:satOff val="-2706"/>
              <a:lumOff val="6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01120-BF82-4CC0-AD86-954EF550914B}">
      <dsp:nvSpPr>
        <dsp:cNvPr id="0" name=""/>
        <dsp:cNvSpPr/>
      </dsp:nvSpPr>
      <dsp:spPr>
        <a:xfrm>
          <a:off x="4190528" y="2266749"/>
          <a:ext cx="774678" cy="613072"/>
        </a:xfrm>
        <a:prstGeom prst="chevron">
          <a:avLst>
            <a:gd name="adj" fmla="val 70610"/>
          </a:avLst>
        </a:prstGeom>
        <a:solidFill>
          <a:schemeClr val="accent2">
            <a:hueOff val="2283668"/>
            <a:satOff val="-2848"/>
            <a:lumOff val="670"/>
            <a:alphaOff val="0"/>
          </a:schemeClr>
        </a:solidFill>
        <a:ln w="25400" cap="flat" cmpd="sng" algn="ctr">
          <a:solidFill>
            <a:schemeClr val="accent2">
              <a:hueOff val="2283668"/>
              <a:satOff val="-2848"/>
              <a:lumOff val="6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B8203-4ABF-4EA9-86B2-AADA9A0358F5}">
      <dsp:nvSpPr>
        <dsp:cNvPr id="0" name=""/>
        <dsp:cNvSpPr/>
      </dsp:nvSpPr>
      <dsp:spPr>
        <a:xfrm>
          <a:off x="1397492" y="2328056"/>
          <a:ext cx="3353630" cy="490458"/>
        </a:xfrm>
        <a:prstGeom prst="rect">
          <a:avLst/>
        </a:prstGeom>
        <a:solidFill>
          <a:schemeClr val="lt1">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a:t>Listado de pequeñas y medianas empresas “PYMES” de Pichincha</a:t>
          </a:r>
        </a:p>
      </dsp:txBody>
      <dsp:txXfrm>
        <a:off x="1397492" y="2328056"/>
        <a:ext cx="3353630" cy="490458"/>
      </dsp:txXfrm>
    </dsp:sp>
    <dsp:sp modelId="{D64904A7-9667-4141-A5F4-D7DD3DE5ADAE}">
      <dsp:nvSpPr>
        <dsp:cNvPr id="0" name=""/>
        <dsp:cNvSpPr/>
      </dsp:nvSpPr>
      <dsp:spPr>
        <a:xfrm>
          <a:off x="1397492" y="2947196"/>
          <a:ext cx="3310592" cy="30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a:t>Unidad Muestral</a:t>
          </a:r>
        </a:p>
      </dsp:txBody>
      <dsp:txXfrm>
        <a:off x="1397492" y="2947196"/>
        <a:ext cx="3310592" cy="300962"/>
      </dsp:txXfrm>
    </dsp:sp>
    <dsp:sp modelId="{7EF0EEA0-EE81-4786-9ED3-D59C995D7DCE}">
      <dsp:nvSpPr>
        <dsp:cNvPr id="0" name=""/>
        <dsp:cNvSpPr/>
      </dsp:nvSpPr>
      <dsp:spPr>
        <a:xfrm>
          <a:off x="1397492" y="3248159"/>
          <a:ext cx="774678" cy="613072"/>
        </a:xfrm>
        <a:prstGeom prst="chevron">
          <a:avLst>
            <a:gd name="adj" fmla="val 70610"/>
          </a:avLst>
        </a:prstGeom>
        <a:solidFill>
          <a:schemeClr val="accent2">
            <a:hueOff val="2397851"/>
            <a:satOff val="-2991"/>
            <a:lumOff val="703"/>
            <a:alphaOff val="0"/>
          </a:schemeClr>
        </a:solidFill>
        <a:ln w="25400" cap="flat" cmpd="sng" algn="ctr">
          <a:solidFill>
            <a:schemeClr val="accent2">
              <a:hueOff val="2397851"/>
              <a:satOff val="-2991"/>
              <a:lumOff val="7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CF8E5-7166-4D15-9AF7-8FD5D25EE54D}">
      <dsp:nvSpPr>
        <dsp:cNvPr id="0" name=""/>
        <dsp:cNvSpPr/>
      </dsp:nvSpPr>
      <dsp:spPr>
        <a:xfrm>
          <a:off x="1862814" y="3248159"/>
          <a:ext cx="774678" cy="613072"/>
        </a:xfrm>
        <a:prstGeom prst="chevron">
          <a:avLst>
            <a:gd name="adj" fmla="val 70610"/>
          </a:avLst>
        </a:prstGeom>
        <a:solidFill>
          <a:schemeClr val="accent2">
            <a:hueOff val="2512035"/>
            <a:satOff val="-3133"/>
            <a:lumOff val="737"/>
            <a:alphaOff val="0"/>
          </a:schemeClr>
        </a:solidFill>
        <a:ln w="25400" cap="flat" cmpd="sng" algn="ctr">
          <a:solidFill>
            <a:schemeClr val="accent2">
              <a:hueOff val="2512035"/>
              <a:satOff val="-3133"/>
              <a:lumOff val="7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BF6A5-17D1-43EE-9CC0-241D14AAAF5C}">
      <dsp:nvSpPr>
        <dsp:cNvPr id="0" name=""/>
        <dsp:cNvSpPr/>
      </dsp:nvSpPr>
      <dsp:spPr>
        <a:xfrm>
          <a:off x="2328504" y="3248159"/>
          <a:ext cx="774678" cy="613072"/>
        </a:xfrm>
        <a:prstGeom prst="chevron">
          <a:avLst>
            <a:gd name="adj" fmla="val 70610"/>
          </a:avLst>
        </a:prstGeom>
        <a:solidFill>
          <a:schemeClr val="accent2">
            <a:hueOff val="2626218"/>
            <a:satOff val="-3276"/>
            <a:lumOff val="770"/>
            <a:alphaOff val="0"/>
          </a:schemeClr>
        </a:solidFill>
        <a:ln w="25400" cap="flat" cmpd="sng" algn="ctr">
          <a:solidFill>
            <a:schemeClr val="accent2">
              <a:hueOff val="2626218"/>
              <a:satOff val="-3276"/>
              <a:lumOff val="7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19C47-D5AD-4597-861A-C78EB39027F3}">
      <dsp:nvSpPr>
        <dsp:cNvPr id="0" name=""/>
        <dsp:cNvSpPr/>
      </dsp:nvSpPr>
      <dsp:spPr>
        <a:xfrm>
          <a:off x="2793826" y="3248159"/>
          <a:ext cx="774678" cy="613072"/>
        </a:xfrm>
        <a:prstGeom prst="chevron">
          <a:avLst>
            <a:gd name="adj" fmla="val 70610"/>
          </a:avLst>
        </a:prstGeom>
        <a:solidFill>
          <a:schemeClr val="accent2">
            <a:hueOff val="2740401"/>
            <a:satOff val="-3418"/>
            <a:lumOff val="804"/>
            <a:alphaOff val="0"/>
          </a:schemeClr>
        </a:solidFill>
        <a:ln w="25400" cap="flat" cmpd="sng" algn="ctr">
          <a:solidFill>
            <a:schemeClr val="accent2">
              <a:hueOff val="2740401"/>
              <a:satOff val="-3418"/>
              <a:lumOff val="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92929-3101-4D60-A1A2-648B30DA6323}">
      <dsp:nvSpPr>
        <dsp:cNvPr id="0" name=""/>
        <dsp:cNvSpPr/>
      </dsp:nvSpPr>
      <dsp:spPr>
        <a:xfrm>
          <a:off x="3259516" y="3248159"/>
          <a:ext cx="774678" cy="613072"/>
        </a:xfrm>
        <a:prstGeom prst="chevron">
          <a:avLst>
            <a:gd name="adj" fmla="val 70610"/>
          </a:avLst>
        </a:prstGeom>
        <a:solidFill>
          <a:schemeClr val="accent2">
            <a:hueOff val="2854585"/>
            <a:satOff val="-3560"/>
            <a:lumOff val="837"/>
            <a:alphaOff val="0"/>
          </a:schemeClr>
        </a:solidFill>
        <a:ln w="25400" cap="flat" cmpd="sng" algn="ctr">
          <a:solidFill>
            <a:schemeClr val="accent2">
              <a:hueOff val="2854585"/>
              <a:satOff val="-3560"/>
              <a:lumOff val="8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7874D-DA7E-44CC-A4AD-BBBC57724C92}">
      <dsp:nvSpPr>
        <dsp:cNvPr id="0" name=""/>
        <dsp:cNvSpPr/>
      </dsp:nvSpPr>
      <dsp:spPr>
        <a:xfrm>
          <a:off x="3724838" y="3248159"/>
          <a:ext cx="774678" cy="613072"/>
        </a:xfrm>
        <a:prstGeom prst="chevron">
          <a:avLst>
            <a:gd name="adj" fmla="val 70610"/>
          </a:avLst>
        </a:prstGeom>
        <a:solidFill>
          <a:schemeClr val="accent2">
            <a:hueOff val="2968768"/>
            <a:satOff val="-3703"/>
            <a:lumOff val="871"/>
            <a:alphaOff val="0"/>
          </a:schemeClr>
        </a:solidFill>
        <a:ln w="25400" cap="flat" cmpd="sng" algn="ctr">
          <a:solidFill>
            <a:schemeClr val="accent2">
              <a:hueOff val="2968768"/>
              <a:satOff val="-3703"/>
              <a:lumOff val="8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09B15-9DD3-47E4-92BE-86E144010CFF}">
      <dsp:nvSpPr>
        <dsp:cNvPr id="0" name=""/>
        <dsp:cNvSpPr/>
      </dsp:nvSpPr>
      <dsp:spPr>
        <a:xfrm>
          <a:off x="4190528" y="3248159"/>
          <a:ext cx="774678" cy="613072"/>
        </a:xfrm>
        <a:prstGeom prst="chevron">
          <a:avLst>
            <a:gd name="adj" fmla="val 70610"/>
          </a:avLst>
        </a:prstGeom>
        <a:solidFill>
          <a:schemeClr val="accent2">
            <a:hueOff val="3082952"/>
            <a:satOff val="-3845"/>
            <a:lumOff val="904"/>
            <a:alphaOff val="0"/>
          </a:schemeClr>
        </a:solidFill>
        <a:ln w="25400" cap="flat" cmpd="sng" algn="ctr">
          <a:solidFill>
            <a:schemeClr val="accent2">
              <a:hueOff val="3082952"/>
              <a:satOff val="-3845"/>
              <a:lumOff val="9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F3DD6-3E97-47E2-811F-3BAF25E216E2}">
      <dsp:nvSpPr>
        <dsp:cNvPr id="0" name=""/>
        <dsp:cNvSpPr/>
      </dsp:nvSpPr>
      <dsp:spPr>
        <a:xfrm>
          <a:off x="1397492" y="3309467"/>
          <a:ext cx="3353630" cy="490458"/>
        </a:xfrm>
        <a:prstGeom prst="rect">
          <a:avLst/>
        </a:prstGeom>
        <a:solidFill>
          <a:schemeClr val="lt1">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a:t>“PYMES” ubicadas en Quito</a:t>
          </a:r>
        </a:p>
      </dsp:txBody>
      <dsp:txXfrm>
        <a:off x="1397492" y="3309467"/>
        <a:ext cx="3353630" cy="490458"/>
      </dsp:txXfrm>
    </dsp:sp>
    <dsp:sp modelId="{36CA36BD-2D44-4D98-A5A9-3C41AEF22E12}">
      <dsp:nvSpPr>
        <dsp:cNvPr id="0" name=""/>
        <dsp:cNvSpPr/>
      </dsp:nvSpPr>
      <dsp:spPr>
        <a:xfrm>
          <a:off x="1397492" y="3928607"/>
          <a:ext cx="3310592" cy="30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a:t>Unidad de Análisis</a:t>
          </a:r>
        </a:p>
      </dsp:txBody>
      <dsp:txXfrm>
        <a:off x="1397492" y="3928607"/>
        <a:ext cx="3310592" cy="300962"/>
      </dsp:txXfrm>
    </dsp:sp>
    <dsp:sp modelId="{5CD0FB8A-63E3-4FD2-ACE4-59BA06E47B86}">
      <dsp:nvSpPr>
        <dsp:cNvPr id="0" name=""/>
        <dsp:cNvSpPr/>
      </dsp:nvSpPr>
      <dsp:spPr>
        <a:xfrm>
          <a:off x="1397492" y="4229570"/>
          <a:ext cx="774678" cy="613072"/>
        </a:xfrm>
        <a:prstGeom prst="chevron">
          <a:avLst>
            <a:gd name="adj" fmla="val 70610"/>
          </a:avLst>
        </a:prstGeom>
        <a:solidFill>
          <a:schemeClr val="accent2">
            <a:hueOff val="3197135"/>
            <a:satOff val="-3988"/>
            <a:lumOff val="938"/>
            <a:alphaOff val="0"/>
          </a:schemeClr>
        </a:solidFill>
        <a:ln w="25400" cap="flat" cmpd="sng" algn="ctr">
          <a:solidFill>
            <a:schemeClr val="accent2">
              <a:hueOff val="3197135"/>
              <a:satOff val="-3988"/>
              <a:lumOff val="9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626EB-4B58-49E7-A7F7-2686B04EA547}">
      <dsp:nvSpPr>
        <dsp:cNvPr id="0" name=""/>
        <dsp:cNvSpPr/>
      </dsp:nvSpPr>
      <dsp:spPr>
        <a:xfrm>
          <a:off x="1862814" y="4229570"/>
          <a:ext cx="774678" cy="613072"/>
        </a:xfrm>
        <a:prstGeom prst="chevron">
          <a:avLst>
            <a:gd name="adj" fmla="val 70610"/>
          </a:avLst>
        </a:prstGeom>
        <a:solidFill>
          <a:schemeClr val="accent2">
            <a:hueOff val="3311318"/>
            <a:satOff val="-4130"/>
            <a:lumOff val="971"/>
            <a:alphaOff val="0"/>
          </a:schemeClr>
        </a:solidFill>
        <a:ln w="25400" cap="flat" cmpd="sng" algn="ctr">
          <a:solidFill>
            <a:schemeClr val="accent2">
              <a:hueOff val="3311318"/>
              <a:satOff val="-4130"/>
              <a:lumOff val="9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A7BB24-4B64-47A6-9966-5A7C17939DC3}">
      <dsp:nvSpPr>
        <dsp:cNvPr id="0" name=""/>
        <dsp:cNvSpPr/>
      </dsp:nvSpPr>
      <dsp:spPr>
        <a:xfrm>
          <a:off x="2328504" y="4229570"/>
          <a:ext cx="774678" cy="613072"/>
        </a:xfrm>
        <a:prstGeom prst="chevron">
          <a:avLst>
            <a:gd name="adj" fmla="val 70610"/>
          </a:avLst>
        </a:prstGeom>
        <a:solidFill>
          <a:schemeClr val="accent2">
            <a:hueOff val="3425502"/>
            <a:satOff val="-4272"/>
            <a:lumOff val="1005"/>
            <a:alphaOff val="0"/>
          </a:schemeClr>
        </a:solidFill>
        <a:ln w="25400" cap="flat" cmpd="sng" algn="ctr">
          <a:solidFill>
            <a:schemeClr val="accent2">
              <a:hueOff val="3425502"/>
              <a:satOff val="-4272"/>
              <a:lumOff val="10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7794F-C66D-43CF-A610-A5675725ABBF}">
      <dsp:nvSpPr>
        <dsp:cNvPr id="0" name=""/>
        <dsp:cNvSpPr/>
      </dsp:nvSpPr>
      <dsp:spPr>
        <a:xfrm>
          <a:off x="2793826" y="4229570"/>
          <a:ext cx="774678" cy="613072"/>
        </a:xfrm>
        <a:prstGeom prst="chevron">
          <a:avLst>
            <a:gd name="adj" fmla="val 70610"/>
          </a:avLst>
        </a:prstGeom>
        <a:solidFill>
          <a:schemeClr val="accent2">
            <a:hueOff val="3539685"/>
            <a:satOff val="-4415"/>
            <a:lumOff val="1038"/>
            <a:alphaOff val="0"/>
          </a:schemeClr>
        </a:solidFill>
        <a:ln w="25400" cap="flat" cmpd="sng" algn="ctr">
          <a:solidFill>
            <a:schemeClr val="accent2">
              <a:hueOff val="3539685"/>
              <a:satOff val="-4415"/>
              <a:lumOff val="10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2600E-1353-4BB1-AB66-6740A1593F43}">
      <dsp:nvSpPr>
        <dsp:cNvPr id="0" name=""/>
        <dsp:cNvSpPr/>
      </dsp:nvSpPr>
      <dsp:spPr>
        <a:xfrm>
          <a:off x="3259516" y="4229570"/>
          <a:ext cx="774678" cy="613072"/>
        </a:xfrm>
        <a:prstGeom prst="chevron">
          <a:avLst>
            <a:gd name="adj" fmla="val 70610"/>
          </a:avLst>
        </a:prstGeom>
        <a:solidFill>
          <a:schemeClr val="accent2">
            <a:hueOff val="3653868"/>
            <a:satOff val="-4557"/>
            <a:lumOff val="1072"/>
            <a:alphaOff val="0"/>
          </a:schemeClr>
        </a:solidFill>
        <a:ln w="25400" cap="flat" cmpd="sng" algn="ctr">
          <a:solidFill>
            <a:schemeClr val="accent2">
              <a:hueOff val="3653868"/>
              <a:satOff val="-4557"/>
              <a:lumOff val="10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CBB8C-8E9F-48D6-9F27-A3F1B4B42FD8}">
      <dsp:nvSpPr>
        <dsp:cNvPr id="0" name=""/>
        <dsp:cNvSpPr/>
      </dsp:nvSpPr>
      <dsp:spPr>
        <a:xfrm>
          <a:off x="3724838" y="4229570"/>
          <a:ext cx="774678" cy="613072"/>
        </a:xfrm>
        <a:prstGeom prst="chevron">
          <a:avLst>
            <a:gd name="adj" fmla="val 70610"/>
          </a:avLst>
        </a:prstGeom>
        <a:solidFill>
          <a:schemeClr val="accent2">
            <a:hueOff val="3768052"/>
            <a:satOff val="-4700"/>
            <a:lumOff val="1105"/>
            <a:alphaOff val="0"/>
          </a:schemeClr>
        </a:solidFill>
        <a:ln w="25400" cap="flat" cmpd="sng" algn="ctr">
          <a:solidFill>
            <a:schemeClr val="accent2">
              <a:hueOff val="3768052"/>
              <a:satOff val="-4700"/>
              <a:lumOff val="1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7D549-2A2F-4EB4-B00F-5FC4B1E93609}">
      <dsp:nvSpPr>
        <dsp:cNvPr id="0" name=""/>
        <dsp:cNvSpPr/>
      </dsp:nvSpPr>
      <dsp:spPr>
        <a:xfrm>
          <a:off x="4190528" y="4229570"/>
          <a:ext cx="774678" cy="613072"/>
        </a:xfrm>
        <a:prstGeom prst="chevron">
          <a:avLst>
            <a:gd name="adj" fmla="val 70610"/>
          </a:avLst>
        </a:prstGeom>
        <a:solidFill>
          <a:schemeClr val="accent2">
            <a:hueOff val="3882235"/>
            <a:satOff val="-4842"/>
            <a:lumOff val="1139"/>
            <a:alphaOff val="0"/>
          </a:schemeClr>
        </a:solidFill>
        <a:ln w="25400" cap="flat" cmpd="sng" algn="ctr">
          <a:solidFill>
            <a:schemeClr val="accent2">
              <a:hueOff val="3882235"/>
              <a:satOff val="-4842"/>
              <a:lumOff val="1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DD00C-BE09-4447-ACDC-1746D04B32DA}">
      <dsp:nvSpPr>
        <dsp:cNvPr id="0" name=""/>
        <dsp:cNvSpPr/>
      </dsp:nvSpPr>
      <dsp:spPr>
        <a:xfrm>
          <a:off x="1397492" y="4290877"/>
          <a:ext cx="3353630" cy="490458"/>
        </a:xfrm>
        <a:prstGeom prst="rect">
          <a:avLst/>
        </a:prstGeom>
        <a:solidFill>
          <a:schemeClr val="lt1">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a:t>Encuesta</a:t>
          </a:r>
        </a:p>
      </dsp:txBody>
      <dsp:txXfrm>
        <a:off x="1397492" y="4290877"/>
        <a:ext cx="3353630" cy="490458"/>
      </dsp:txXfrm>
    </dsp:sp>
    <dsp:sp modelId="{275A7661-8FE8-457A-8E7C-9E18B0CBF436}">
      <dsp:nvSpPr>
        <dsp:cNvPr id="0" name=""/>
        <dsp:cNvSpPr/>
      </dsp:nvSpPr>
      <dsp:spPr>
        <a:xfrm>
          <a:off x="1397492" y="4910017"/>
          <a:ext cx="3310592" cy="30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C" sz="1400" kern="1200"/>
            <a:t>Unidad de Observación</a:t>
          </a:r>
        </a:p>
      </dsp:txBody>
      <dsp:txXfrm>
        <a:off x="1397492" y="4910017"/>
        <a:ext cx="3310592" cy="300962"/>
      </dsp:txXfrm>
    </dsp:sp>
    <dsp:sp modelId="{65E34207-E243-4BC2-BD1B-8F24C644ABCB}">
      <dsp:nvSpPr>
        <dsp:cNvPr id="0" name=""/>
        <dsp:cNvSpPr/>
      </dsp:nvSpPr>
      <dsp:spPr>
        <a:xfrm>
          <a:off x="1397492" y="5210980"/>
          <a:ext cx="774678" cy="613072"/>
        </a:xfrm>
        <a:prstGeom prst="chevron">
          <a:avLst>
            <a:gd name="adj" fmla="val 70610"/>
          </a:avLst>
        </a:prstGeom>
        <a:solidFill>
          <a:schemeClr val="accent2">
            <a:hueOff val="3996419"/>
            <a:satOff val="-4985"/>
            <a:lumOff val="1172"/>
            <a:alphaOff val="0"/>
          </a:schemeClr>
        </a:solidFill>
        <a:ln w="25400" cap="flat" cmpd="sng" algn="ctr">
          <a:solidFill>
            <a:schemeClr val="accent2">
              <a:hueOff val="3996419"/>
              <a:satOff val="-4985"/>
              <a:lumOff val="1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ECE87-E5B2-4E5D-B2D6-16DB8FE808CE}">
      <dsp:nvSpPr>
        <dsp:cNvPr id="0" name=""/>
        <dsp:cNvSpPr/>
      </dsp:nvSpPr>
      <dsp:spPr>
        <a:xfrm>
          <a:off x="1862814" y="5210980"/>
          <a:ext cx="774678" cy="613072"/>
        </a:xfrm>
        <a:prstGeom prst="chevron">
          <a:avLst>
            <a:gd name="adj" fmla="val 70610"/>
          </a:avLst>
        </a:prstGeom>
        <a:solidFill>
          <a:schemeClr val="accent2">
            <a:hueOff val="4110602"/>
            <a:satOff val="-5127"/>
            <a:lumOff val="1206"/>
            <a:alphaOff val="0"/>
          </a:schemeClr>
        </a:solidFill>
        <a:ln w="25400" cap="flat" cmpd="sng" algn="ctr">
          <a:solidFill>
            <a:schemeClr val="accent2">
              <a:hueOff val="4110602"/>
              <a:satOff val="-5127"/>
              <a:lumOff val="1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4E095-6FE7-48A8-9E2A-6ABB52BAD8B5}">
      <dsp:nvSpPr>
        <dsp:cNvPr id="0" name=""/>
        <dsp:cNvSpPr/>
      </dsp:nvSpPr>
      <dsp:spPr>
        <a:xfrm>
          <a:off x="2328504" y="5210980"/>
          <a:ext cx="774678" cy="613072"/>
        </a:xfrm>
        <a:prstGeom prst="chevron">
          <a:avLst>
            <a:gd name="adj" fmla="val 70610"/>
          </a:avLst>
        </a:prstGeom>
        <a:solidFill>
          <a:schemeClr val="accent2">
            <a:hueOff val="4224785"/>
            <a:satOff val="-5269"/>
            <a:lumOff val="1239"/>
            <a:alphaOff val="0"/>
          </a:schemeClr>
        </a:solidFill>
        <a:ln w="25400" cap="flat" cmpd="sng" algn="ctr">
          <a:solidFill>
            <a:schemeClr val="accent2">
              <a:hueOff val="4224785"/>
              <a:satOff val="-5269"/>
              <a:lumOff val="12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62E75-A51A-48AC-81A8-D0546A0E4C81}">
      <dsp:nvSpPr>
        <dsp:cNvPr id="0" name=""/>
        <dsp:cNvSpPr/>
      </dsp:nvSpPr>
      <dsp:spPr>
        <a:xfrm>
          <a:off x="2793826" y="5210980"/>
          <a:ext cx="774678" cy="613072"/>
        </a:xfrm>
        <a:prstGeom prst="chevron">
          <a:avLst>
            <a:gd name="adj" fmla="val 70610"/>
          </a:avLst>
        </a:prstGeom>
        <a:solidFill>
          <a:schemeClr val="accent2">
            <a:hueOff val="4338969"/>
            <a:satOff val="-5412"/>
            <a:lumOff val="1273"/>
            <a:alphaOff val="0"/>
          </a:schemeClr>
        </a:solidFill>
        <a:ln w="25400" cap="flat" cmpd="sng" algn="ctr">
          <a:solidFill>
            <a:schemeClr val="accent2">
              <a:hueOff val="4338969"/>
              <a:satOff val="-5412"/>
              <a:lumOff val="12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97E90-B8A8-4E32-AEA3-F84A083D6719}">
      <dsp:nvSpPr>
        <dsp:cNvPr id="0" name=""/>
        <dsp:cNvSpPr/>
      </dsp:nvSpPr>
      <dsp:spPr>
        <a:xfrm>
          <a:off x="3259516" y="5210980"/>
          <a:ext cx="774678" cy="613072"/>
        </a:xfrm>
        <a:prstGeom prst="chevron">
          <a:avLst>
            <a:gd name="adj" fmla="val 70610"/>
          </a:avLst>
        </a:prstGeom>
        <a:solidFill>
          <a:schemeClr val="accent2">
            <a:hueOff val="4453152"/>
            <a:satOff val="-5554"/>
            <a:lumOff val="1306"/>
            <a:alphaOff val="0"/>
          </a:schemeClr>
        </a:solidFill>
        <a:ln w="25400" cap="flat" cmpd="sng" algn="ctr">
          <a:solidFill>
            <a:schemeClr val="accent2">
              <a:hueOff val="4453152"/>
              <a:satOff val="-5554"/>
              <a:lumOff val="13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933DE-4DE8-4E69-81FB-8350A49B84E3}">
      <dsp:nvSpPr>
        <dsp:cNvPr id="0" name=""/>
        <dsp:cNvSpPr/>
      </dsp:nvSpPr>
      <dsp:spPr>
        <a:xfrm>
          <a:off x="3724838" y="5210980"/>
          <a:ext cx="774678" cy="613072"/>
        </a:xfrm>
        <a:prstGeom prst="chevron">
          <a:avLst>
            <a:gd name="adj" fmla="val 70610"/>
          </a:avLst>
        </a:prstGeom>
        <a:solidFill>
          <a:schemeClr val="accent2">
            <a:hueOff val="4567336"/>
            <a:satOff val="-5697"/>
            <a:lumOff val="1340"/>
            <a:alphaOff val="0"/>
          </a:schemeClr>
        </a:solidFill>
        <a:ln w="25400" cap="flat" cmpd="sng" algn="ctr">
          <a:solidFill>
            <a:schemeClr val="accent2">
              <a:hueOff val="4567336"/>
              <a:satOff val="-5697"/>
              <a:lumOff val="13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FABF7-986A-432F-B8A1-507B5CCF0E11}">
      <dsp:nvSpPr>
        <dsp:cNvPr id="0" name=""/>
        <dsp:cNvSpPr/>
      </dsp:nvSpPr>
      <dsp:spPr>
        <a:xfrm>
          <a:off x="4190528" y="5210980"/>
          <a:ext cx="774678" cy="613072"/>
        </a:xfrm>
        <a:prstGeom prst="chevron">
          <a:avLst>
            <a:gd name="adj" fmla="val 706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9AE16-1DA1-4A5A-8C50-40622C74E959}">
      <dsp:nvSpPr>
        <dsp:cNvPr id="0" name=""/>
        <dsp:cNvSpPr/>
      </dsp:nvSpPr>
      <dsp:spPr>
        <a:xfrm>
          <a:off x="1397492" y="5272288"/>
          <a:ext cx="3353630" cy="490458"/>
        </a:xfrm>
        <a:prstGeom prst="re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a:t>Pequeñas y medianas empresas “PYMES” ubicadas en la zona Norte de Quito.</a:t>
          </a:r>
        </a:p>
      </dsp:txBody>
      <dsp:txXfrm>
        <a:off x="1397492" y="5272288"/>
        <a:ext cx="3353630" cy="4904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DD3F3-DC1A-480A-8396-5012FEB7F951}">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Encuesta piloto a 30 PYMES</a:t>
          </a:r>
          <a:endParaRPr lang="es-EC" sz="1800" kern="1200" dirty="0"/>
        </a:p>
      </dsp:txBody>
      <dsp:txXfrm>
        <a:off x="4704665" y="39140"/>
        <a:ext cx="1341437" cy="1341437"/>
      </dsp:txXfrm>
    </dsp:sp>
    <dsp:sp modelId="{28BF683A-66E3-4035-9F04-EF541AEEBF64}">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5A3DC-816B-487B-8280-C06C47D4485B}">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Ubicadas en Quito</a:t>
          </a:r>
          <a:endParaRPr lang="es-EC" sz="1800" kern="1200" dirty="0"/>
        </a:p>
      </dsp:txBody>
      <dsp:txXfrm>
        <a:off x="5515145" y="2533541"/>
        <a:ext cx="1341437" cy="1341437"/>
      </dsp:txXfrm>
    </dsp:sp>
    <dsp:sp modelId="{90D27E17-0908-4A38-AB01-7E556EB8B982}">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F9734-4E2E-499A-BB89-0EE77E22A8A6}">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Días 13,14,15,</a:t>
          </a:r>
          <a:endParaRPr lang="es-EC" sz="1800" kern="1200" dirty="0"/>
        </a:p>
      </dsp:txBody>
      <dsp:txXfrm>
        <a:off x="3393281" y="4075166"/>
        <a:ext cx="1341437" cy="1341437"/>
      </dsp:txXfrm>
    </dsp:sp>
    <dsp:sp modelId="{E9959B1F-CB6E-4760-B418-051DAE3F4F1A}">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003A6-DB2B-42BB-A7FE-B2E536447883}">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Pregunta 8, fue la pregunta filtro</a:t>
          </a:r>
          <a:endParaRPr lang="es-EC" sz="1800" kern="1200" dirty="0"/>
        </a:p>
      </dsp:txBody>
      <dsp:txXfrm>
        <a:off x="1271416" y="2533541"/>
        <a:ext cx="1341437" cy="1341437"/>
      </dsp:txXfrm>
    </dsp:sp>
    <dsp:sp modelId="{C7193465-D5B6-47DE-8AC1-BFDD2B40AF81}">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4B58E-64A6-4550-838F-207881000ACB}">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25 empresa respondieron que sí</a:t>
          </a:r>
          <a:endParaRPr lang="es-EC" sz="1800" kern="1200" dirty="0"/>
        </a:p>
      </dsp:txBody>
      <dsp:txXfrm>
        <a:off x="2081896" y="39140"/>
        <a:ext cx="1341437" cy="1341437"/>
      </dsp:txXfrm>
    </dsp:sp>
    <dsp:sp modelId="{1B70C9DC-548F-424E-BA8D-9BE6BB42E86B}">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5081E-3B6C-4979-8FAE-7784F3789B2F}">
      <dsp:nvSpPr>
        <dsp:cNvPr id="0" name=""/>
        <dsp:cNvSpPr/>
      </dsp:nvSpPr>
      <dsp:spPr>
        <a:xfrm>
          <a:off x="1450407" y="228304"/>
          <a:ext cx="1755039" cy="877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Las PYMES poseen pocos recursos para inversión</a:t>
          </a:r>
          <a:endParaRPr lang="es-EC" sz="1300" kern="1200" dirty="0"/>
        </a:p>
      </dsp:txBody>
      <dsp:txXfrm>
        <a:off x="1476109" y="254006"/>
        <a:ext cx="1703635" cy="826115"/>
      </dsp:txXfrm>
    </dsp:sp>
    <dsp:sp modelId="{4245E2EE-CDA0-455C-A6E5-1580738544D2}">
      <dsp:nvSpPr>
        <dsp:cNvPr id="0" name=""/>
        <dsp:cNvSpPr/>
      </dsp:nvSpPr>
      <dsp:spPr>
        <a:xfrm rot="3600000">
          <a:off x="2595169" y="1768581"/>
          <a:ext cx="914761" cy="307131"/>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687308" y="1830007"/>
        <a:ext cx="730483" cy="184279"/>
      </dsp:txXfrm>
    </dsp:sp>
    <dsp:sp modelId="{3DE1C3E5-6077-47C7-B69A-8FF97E5F7254}">
      <dsp:nvSpPr>
        <dsp:cNvPr id="0" name=""/>
        <dsp:cNvSpPr/>
      </dsp:nvSpPr>
      <dsp:spPr>
        <a:xfrm>
          <a:off x="2899653" y="2738470"/>
          <a:ext cx="1755039" cy="87751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Surge la necesidad de fidelizar clientes</a:t>
          </a:r>
          <a:endParaRPr lang="es-EC" sz="1300" kern="1200" dirty="0"/>
        </a:p>
      </dsp:txBody>
      <dsp:txXfrm>
        <a:off x="2925355" y="2764172"/>
        <a:ext cx="1703635" cy="826115"/>
      </dsp:txXfrm>
    </dsp:sp>
    <dsp:sp modelId="{6EB50568-C97A-4055-95F5-E9FF322AEFFF}">
      <dsp:nvSpPr>
        <dsp:cNvPr id="0" name=""/>
        <dsp:cNvSpPr/>
      </dsp:nvSpPr>
      <dsp:spPr>
        <a:xfrm rot="10800000">
          <a:off x="1870546" y="3023664"/>
          <a:ext cx="914761" cy="307131"/>
        </a:xfrm>
        <a:prstGeom prst="lef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1962685" y="3085090"/>
        <a:ext cx="730483" cy="184279"/>
      </dsp:txXfrm>
    </dsp:sp>
    <dsp:sp modelId="{A51C014D-9121-4B48-AF6F-E6EAA56DB32C}">
      <dsp:nvSpPr>
        <dsp:cNvPr id="0" name=""/>
        <dsp:cNvSpPr/>
      </dsp:nvSpPr>
      <dsp:spPr>
        <a:xfrm>
          <a:off x="1162" y="2738470"/>
          <a:ext cx="1755039" cy="87751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Modelos de CRM para mejorar las relaciones con clientes</a:t>
          </a:r>
          <a:endParaRPr lang="es-EC" sz="1300" kern="1200" dirty="0"/>
        </a:p>
      </dsp:txBody>
      <dsp:txXfrm>
        <a:off x="26864" y="2764172"/>
        <a:ext cx="1703635" cy="826115"/>
      </dsp:txXfrm>
    </dsp:sp>
    <dsp:sp modelId="{6C04A986-8380-402F-84EF-F3A008C95E4A}">
      <dsp:nvSpPr>
        <dsp:cNvPr id="0" name=""/>
        <dsp:cNvSpPr/>
      </dsp:nvSpPr>
      <dsp:spPr>
        <a:xfrm rot="18000000">
          <a:off x="1145924" y="1768581"/>
          <a:ext cx="914761" cy="307131"/>
        </a:xfrm>
        <a:prstGeom prst="lef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238063" y="1830007"/>
        <a:ext cx="730483" cy="184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4025D-42EA-4C3B-A4A1-34DDEDC835BA}">
      <dsp:nvSpPr>
        <dsp:cNvPr id="0" name=""/>
        <dsp:cNvSpPr/>
      </dsp:nvSpPr>
      <dsp:spPr>
        <a:xfrm>
          <a:off x="1412665" y="2633"/>
          <a:ext cx="1902020" cy="12491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Estructura de gobernación</a:t>
          </a:r>
          <a:endParaRPr lang="es-EC" sz="1600" kern="1200" dirty="0"/>
        </a:p>
      </dsp:txBody>
      <dsp:txXfrm>
        <a:off x="1691209" y="185567"/>
        <a:ext cx="1344932" cy="883283"/>
      </dsp:txXfrm>
    </dsp:sp>
    <dsp:sp modelId="{16C2C0D2-6863-4587-9AD3-062D3FD08666}">
      <dsp:nvSpPr>
        <dsp:cNvPr id="0" name=""/>
        <dsp:cNvSpPr/>
      </dsp:nvSpPr>
      <dsp:spPr>
        <a:xfrm>
          <a:off x="2001422" y="1353216"/>
          <a:ext cx="724507" cy="724507"/>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097455" y="1630267"/>
        <a:ext cx="532441" cy="170405"/>
      </dsp:txXfrm>
    </dsp:sp>
    <dsp:sp modelId="{7E4D75EA-ABB2-4D16-AE9E-1230D2F7E128}">
      <dsp:nvSpPr>
        <dsp:cNvPr id="0" name=""/>
        <dsp:cNvSpPr/>
      </dsp:nvSpPr>
      <dsp:spPr>
        <a:xfrm>
          <a:off x="1412665" y="2179155"/>
          <a:ext cx="1902020" cy="1249151"/>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Formar un ente jerárquico</a:t>
          </a:r>
          <a:endParaRPr lang="es-EC" sz="1600" kern="1200" dirty="0"/>
        </a:p>
      </dsp:txBody>
      <dsp:txXfrm>
        <a:off x="1691209" y="2362089"/>
        <a:ext cx="1344932" cy="883283"/>
      </dsp:txXfrm>
    </dsp:sp>
    <dsp:sp modelId="{D1066124-D846-4A1E-B55C-09B5F9217678}">
      <dsp:nvSpPr>
        <dsp:cNvPr id="0" name=""/>
        <dsp:cNvSpPr/>
      </dsp:nvSpPr>
      <dsp:spPr>
        <a:xfrm>
          <a:off x="2001422" y="3529737"/>
          <a:ext cx="724507" cy="724507"/>
        </a:xfrm>
        <a:prstGeom prst="mathPlus">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097455" y="3806788"/>
        <a:ext cx="532441" cy="170405"/>
      </dsp:txXfrm>
    </dsp:sp>
    <dsp:sp modelId="{91F20B26-BB28-4775-AD7C-3855D5D51D86}">
      <dsp:nvSpPr>
        <dsp:cNvPr id="0" name=""/>
        <dsp:cNvSpPr/>
      </dsp:nvSpPr>
      <dsp:spPr>
        <a:xfrm>
          <a:off x="1412665" y="4355677"/>
          <a:ext cx="1902020" cy="1249151"/>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Mejorar las relaciones, toma de decisiones, guía y control</a:t>
          </a:r>
          <a:endParaRPr lang="es-EC" sz="1600" kern="1200" dirty="0"/>
        </a:p>
      </dsp:txBody>
      <dsp:txXfrm>
        <a:off x="1691209" y="4538611"/>
        <a:ext cx="1344932" cy="883283"/>
      </dsp:txXfrm>
    </dsp:sp>
    <dsp:sp modelId="{35F0DC66-6E57-4114-B110-1E91E8706EE8}">
      <dsp:nvSpPr>
        <dsp:cNvPr id="0" name=""/>
        <dsp:cNvSpPr/>
      </dsp:nvSpPr>
      <dsp:spPr>
        <a:xfrm>
          <a:off x="3502059" y="2571388"/>
          <a:ext cx="397230" cy="46468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3502059" y="2664325"/>
        <a:ext cx="278061" cy="278810"/>
      </dsp:txXfrm>
    </dsp:sp>
    <dsp:sp modelId="{2E1D5424-E9A1-483E-B046-0150BCDC6723}">
      <dsp:nvSpPr>
        <dsp:cNvPr id="0" name=""/>
        <dsp:cNvSpPr/>
      </dsp:nvSpPr>
      <dsp:spPr>
        <a:xfrm>
          <a:off x="4064177" y="1984837"/>
          <a:ext cx="1609756" cy="163778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TEORÍA DE LA EMPRESA</a:t>
          </a:r>
          <a:endParaRPr lang="es-EC" sz="2100" kern="1200" dirty="0"/>
        </a:p>
      </dsp:txBody>
      <dsp:txXfrm>
        <a:off x="4299920" y="2224685"/>
        <a:ext cx="1138270" cy="1158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20AE3-BEA4-4B34-A60D-885497F90689}">
      <dsp:nvSpPr>
        <dsp:cNvPr id="0" name=""/>
        <dsp:cNvSpPr/>
      </dsp:nvSpPr>
      <dsp:spPr>
        <a:xfrm>
          <a:off x="345" y="1860215"/>
          <a:ext cx="1581437" cy="10539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Principal</a:t>
          </a:r>
          <a:endParaRPr lang="es-EC" sz="2000" kern="1200" dirty="0"/>
        </a:p>
      </dsp:txBody>
      <dsp:txXfrm>
        <a:off x="231941" y="2014560"/>
        <a:ext cx="1118245" cy="745243"/>
      </dsp:txXfrm>
    </dsp:sp>
    <dsp:sp modelId="{D51E5A9E-96E6-433E-BC28-64752AD4DDF7}">
      <dsp:nvSpPr>
        <dsp:cNvPr id="0" name=""/>
        <dsp:cNvSpPr/>
      </dsp:nvSpPr>
      <dsp:spPr>
        <a:xfrm>
          <a:off x="1625468" y="2231160"/>
          <a:ext cx="312043" cy="31204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666829" y="2350485"/>
        <a:ext cx="229321" cy="73393"/>
      </dsp:txXfrm>
    </dsp:sp>
    <dsp:sp modelId="{6372ADFD-B87C-47F8-A6F3-4CCBF6474CE5}">
      <dsp:nvSpPr>
        <dsp:cNvPr id="0" name=""/>
        <dsp:cNvSpPr/>
      </dsp:nvSpPr>
      <dsp:spPr>
        <a:xfrm>
          <a:off x="1981198" y="1860215"/>
          <a:ext cx="1581437" cy="1053933"/>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Agentes</a:t>
          </a:r>
          <a:endParaRPr lang="es-EC" sz="2000" kern="1200" dirty="0"/>
        </a:p>
      </dsp:txBody>
      <dsp:txXfrm>
        <a:off x="2212794" y="2014560"/>
        <a:ext cx="1118245" cy="745243"/>
      </dsp:txXfrm>
    </dsp:sp>
    <dsp:sp modelId="{B62711F9-4F6C-4FDB-BC1D-D41AA4A0E19B}">
      <dsp:nvSpPr>
        <dsp:cNvPr id="0" name=""/>
        <dsp:cNvSpPr/>
      </dsp:nvSpPr>
      <dsp:spPr>
        <a:xfrm>
          <a:off x="3606322" y="2231160"/>
          <a:ext cx="312043" cy="312043"/>
        </a:xfrm>
        <a:prstGeom prst="mathEqual">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647683" y="2295441"/>
        <a:ext cx="229321" cy="183481"/>
      </dsp:txXfrm>
    </dsp:sp>
    <dsp:sp modelId="{90686E2E-8544-4993-A013-442B792273D1}">
      <dsp:nvSpPr>
        <dsp:cNvPr id="0" name=""/>
        <dsp:cNvSpPr/>
      </dsp:nvSpPr>
      <dsp:spPr>
        <a:xfrm>
          <a:off x="3962052" y="1860215"/>
          <a:ext cx="1581437" cy="1053933"/>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Producción en equipo</a:t>
          </a:r>
          <a:endParaRPr lang="es-EC" sz="1800" kern="1200" dirty="0"/>
        </a:p>
      </dsp:txBody>
      <dsp:txXfrm>
        <a:off x="4193648" y="2014560"/>
        <a:ext cx="1118245" cy="745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A7BBD-856E-4E8E-B3EF-67199FEC296A}">
      <dsp:nvSpPr>
        <dsp:cNvPr id="0" name=""/>
        <dsp:cNvSpPr/>
      </dsp:nvSpPr>
      <dsp:spPr>
        <a:xfrm>
          <a:off x="1923" y="1893120"/>
          <a:ext cx="2343909" cy="93756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dirty="0" smtClean="0"/>
            <a:t>Recursos</a:t>
          </a:r>
          <a:endParaRPr lang="es-EC" sz="2300" kern="1200" dirty="0"/>
        </a:p>
      </dsp:txBody>
      <dsp:txXfrm>
        <a:off x="470705" y="1893120"/>
        <a:ext cx="1406346" cy="937563"/>
      </dsp:txXfrm>
    </dsp:sp>
    <dsp:sp modelId="{EC526FD8-D61D-4824-9D69-469D8E57E7F7}">
      <dsp:nvSpPr>
        <dsp:cNvPr id="0" name=""/>
        <dsp:cNvSpPr/>
      </dsp:nvSpPr>
      <dsp:spPr>
        <a:xfrm>
          <a:off x="2111442" y="1893120"/>
          <a:ext cx="2343909" cy="937563"/>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dirty="0" smtClean="0"/>
            <a:t>Capacidad</a:t>
          </a:r>
          <a:endParaRPr lang="es-EC" sz="2300" kern="1200" dirty="0"/>
        </a:p>
      </dsp:txBody>
      <dsp:txXfrm>
        <a:off x="2580224" y="1893120"/>
        <a:ext cx="1406346" cy="937563"/>
      </dsp:txXfrm>
    </dsp:sp>
    <dsp:sp modelId="{5F796B79-37D4-4EDB-8936-A724ADAF681F}">
      <dsp:nvSpPr>
        <dsp:cNvPr id="0" name=""/>
        <dsp:cNvSpPr/>
      </dsp:nvSpPr>
      <dsp:spPr>
        <a:xfrm>
          <a:off x="4220961" y="1893120"/>
          <a:ext cx="2343909" cy="93756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C" sz="2300" kern="1200" dirty="0" smtClean="0"/>
            <a:t>Teoría de Recursos</a:t>
          </a:r>
          <a:endParaRPr lang="es-EC" sz="2300" kern="1200" dirty="0"/>
        </a:p>
      </dsp:txBody>
      <dsp:txXfrm>
        <a:off x="4689743" y="1893120"/>
        <a:ext cx="1406346" cy="937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48C2-34E2-48D9-877B-4D816D3185CB}">
      <dsp:nvSpPr>
        <dsp:cNvPr id="0" name=""/>
        <dsp:cNvSpPr/>
      </dsp:nvSpPr>
      <dsp:spPr>
        <a:xfrm>
          <a:off x="1821941" y="246634"/>
          <a:ext cx="3187277" cy="3187277"/>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Recurso</a:t>
          </a:r>
          <a:endParaRPr lang="es-EC" sz="2100" kern="1200" dirty="0"/>
        </a:p>
      </dsp:txBody>
      <dsp:txXfrm>
        <a:off x="3501713" y="922033"/>
        <a:ext cx="1138313" cy="948594"/>
      </dsp:txXfrm>
    </dsp:sp>
    <dsp:sp modelId="{B8E670B5-6024-4AE6-8E64-C87A9B7B22D9}">
      <dsp:nvSpPr>
        <dsp:cNvPr id="0" name=""/>
        <dsp:cNvSpPr/>
      </dsp:nvSpPr>
      <dsp:spPr>
        <a:xfrm>
          <a:off x="1756299" y="360465"/>
          <a:ext cx="3187277" cy="3187277"/>
        </a:xfrm>
        <a:prstGeom prst="pie">
          <a:avLst>
            <a:gd name="adj1" fmla="val 1800000"/>
            <a:gd name="adj2" fmla="val 900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Factor de producción</a:t>
          </a:r>
          <a:endParaRPr lang="es-EC" sz="2100" kern="1200" dirty="0"/>
        </a:p>
      </dsp:txBody>
      <dsp:txXfrm>
        <a:off x="2515174" y="2428401"/>
        <a:ext cx="1707470" cy="834763"/>
      </dsp:txXfrm>
    </dsp:sp>
    <dsp:sp modelId="{54405543-23DC-489E-BDCA-C6647DB20782}">
      <dsp:nvSpPr>
        <dsp:cNvPr id="0" name=""/>
        <dsp:cNvSpPr/>
      </dsp:nvSpPr>
      <dsp:spPr>
        <a:xfrm>
          <a:off x="1690656" y="246634"/>
          <a:ext cx="3187277" cy="3187277"/>
        </a:xfrm>
        <a:prstGeom prst="pie">
          <a:avLst>
            <a:gd name="adj1" fmla="val 90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Está sujeto a procesos</a:t>
          </a:r>
          <a:endParaRPr lang="es-EC" sz="2100" kern="1200" dirty="0"/>
        </a:p>
      </dsp:txBody>
      <dsp:txXfrm>
        <a:off x="2059849" y="922033"/>
        <a:ext cx="1138313" cy="948594"/>
      </dsp:txXfrm>
    </dsp:sp>
    <dsp:sp modelId="{33D5715D-1F94-497A-A934-36865DF7DED8}">
      <dsp:nvSpPr>
        <dsp:cNvPr id="0" name=""/>
        <dsp:cNvSpPr/>
      </dsp:nvSpPr>
      <dsp:spPr>
        <a:xfrm>
          <a:off x="1624897" y="49326"/>
          <a:ext cx="3581892" cy="3581892"/>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68B827-D2B9-4EAE-AE7B-3301CD7A27FE}">
      <dsp:nvSpPr>
        <dsp:cNvPr id="0" name=""/>
        <dsp:cNvSpPr/>
      </dsp:nvSpPr>
      <dsp:spPr>
        <a:xfrm>
          <a:off x="1558991" y="162956"/>
          <a:ext cx="3581892" cy="3581892"/>
        </a:xfrm>
        <a:prstGeom prst="circularArrow">
          <a:avLst>
            <a:gd name="adj1" fmla="val 5085"/>
            <a:gd name="adj2" fmla="val 327528"/>
            <a:gd name="adj3" fmla="val 8671970"/>
            <a:gd name="adj4" fmla="val 1800502"/>
            <a:gd name="adj5" fmla="val 5932"/>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016162-A6DC-45BF-B64A-207D1921117D}">
      <dsp:nvSpPr>
        <dsp:cNvPr id="0" name=""/>
        <dsp:cNvSpPr/>
      </dsp:nvSpPr>
      <dsp:spPr>
        <a:xfrm>
          <a:off x="1493085" y="49326"/>
          <a:ext cx="3581892" cy="3581892"/>
        </a:xfrm>
        <a:prstGeom prst="circularArrow">
          <a:avLst>
            <a:gd name="adj1" fmla="val 5085"/>
            <a:gd name="adj2" fmla="val 327528"/>
            <a:gd name="adj3" fmla="val 15873039"/>
            <a:gd name="adj4" fmla="val 9000000"/>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826412" y="246952"/>
          <a:ext cx="3191385" cy="3191385"/>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Capacidad</a:t>
          </a:r>
          <a:endParaRPr lang="es-EC" sz="1700" kern="1200" dirty="0"/>
        </a:p>
      </dsp:txBody>
      <dsp:txXfrm>
        <a:off x="3508348" y="923222"/>
        <a:ext cx="1139780" cy="949817"/>
      </dsp:txXfrm>
    </dsp:sp>
    <dsp:sp modelId="{9ECC8256-2112-46CA-9ED0-8A0444FB2CA6}">
      <dsp:nvSpPr>
        <dsp:cNvPr id="0" name=""/>
        <dsp:cNvSpPr/>
      </dsp:nvSpPr>
      <dsp:spPr>
        <a:xfrm>
          <a:off x="1760684" y="360930"/>
          <a:ext cx="3191385" cy="3191385"/>
        </a:xfrm>
        <a:prstGeom prst="pie">
          <a:avLst>
            <a:gd name="adj1" fmla="val 1800000"/>
            <a:gd name="adj2" fmla="val 900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Conjunto de recursos</a:t>
          </a:r>
          <a:endParaRPr lang="es-EC" sz="1700" kern="1200" dirty="0"/>
        </a:p>
      </dsp:txBody>
      <dsp:txXfrm>
        <a:off x="2520538" y="2431531"/>
        <a:ext cx="1709670" cy="835838"/>
      </dsp:txXfrm>
    </dsp:sp>
    <dsp:sp modelId="{47D470ED-68A6-4EB2-AB83-81408B18866D}">
      <dsp:nvSpPr>
        <dsp:cNvPr id="0" name=""/>
        <dsp:cNvSpPr/>
      </dsp:nvSpPr>
      <dsp:spPr>
        <a:xfrm>
          <a:off x="1694957" y="246952"/>
          <a:ext cx="3191385" cy="3191385"/>
        </a:xfrm>
        <a:prstGeom prst="pie">
          <a:avLst>
            <a:gd name="adj1" fmla="val 90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Lograr una ventaja competitiva</a:t>
          </a:r>
          <a:endParaRPr lang="es-EC" sz="1700" kern="1200" dirty="0"/>
        </a:p>
      </dsp:txBody>
      <dsp:txXfrm>
        <a:off x="2064626" y="923222"/>
        <a:ext cx="1139780" cy="949817"/>
      </dsp:txXfrm>
    </dsp:sp>
    <dsp:sp modelId="{0E55D02A-443A-4CD3-B726-F1255F66A116}">
      <dsp:nvSpPr>
        <dsp:cNvPr id="0" name=""/>
        <dsp:cNvSpPr/>
      </dsp:nvSpPr>
      <dsp:spPr>
        <a:xfrm>
          <a:off x="1629113" y="49390"/>
          <a:ext cx="3586508" cy="358650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563123" y="163166"/>
          <a:ext cx="3586508" cy="3586508"/>
        </a:xfrm>
        <a:prstGeom prst="circularArrow">
          <a:avLst>
            <a:gd name="adj1" fmla="val 5085"/>
            <a:gd name="adj2" fmla="val 327528"/>
            <a:gd name="adj3" fmla="val 8671970"/>
            <a:gd name="adj4" fmla="val 1800502"/>
            <a:gd name="adj5" fmla="val 5932"/>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1497132" y="49390"/>
          <a:ext cx="3586508" cy="3586508"/>
        </a:xfrm>
        <a:prstGeom prst="circularArrow">
          <a:avLst>
            <a:gd name="adj1" fmla="val 5085"/>
            <a:gd name="adj2" fmla="val 327528"/>
            <a:gd name="adj3" fmla="val 15873039"/>
            <a:gd name="adj4" fmla="val 9000000"/>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BFD54-1906-4F91-AA9F-181A512AA8BE}">
      <dsp:nvSpPr>
        <dsp:cNvPr id="0" name=""/>
        <dsp:cNvSpPr/>
      </dsp:nvSpPr>
      <dsp:spPr>
        <a:xfrm rot="16200000">
          <a:off x="406" y="206323"/>
          <a:ext cx="2555909" cy="2555909"/>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t>Marketing transaccional</a:t>
          </a:r>
          <a:endParaRPr lang="es-EC" sz="2500" kern="1200" dirty="0"/>
        </a:p>
      </dsp:txBody>
      <dsp:txXfrm rot="5400000">
        <a:off x="406" y="845300"/>
        <a:ext cx="2108625" cy="1277955"/>
      </dsp:txXfrm>
    </dsp:sp>
    <dsp:sp modelId="{DB238405-FA44-4F34-A58D-66CD4495EBAE}">
      <dsp:nvSpPr>
        <dsp:cNvPr id="0" name=""/>
        <dsp:cNvSpPr/>
      </dsp:nvSpPr>
      <dsp:spPr>
        <a:xfrm rot="5400000">
          <a:off x="2704489" y="206323"/>
          <a:ext cx="2555909" cy="2555909"/>
        </a:xfrm>
        <a:prstGeom prst="downArrow">
          <a:avLst>
            <a:gd name="adj1" fmla="val 50000"/>
            <a:gd name="adj2" fmla="val 35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t>Marketing relacional</a:t>
          </a:r>
          <a:endParaRPr lang="es-EC" sz="2500" kern="1200" dirty="0"/>
        </a:p>
      </dsp:txBody>
      <dsp:txXfrm rot="-5400000">
        <a:off x="3151773" y="845300"/>
        <a:ext cx="2108625" cy="1277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BD610-1025-45B8-95E7-B62F8F296C9C}">
      <dsp:nvSpPr>
        <dsp:cNvPr id="0" name=""/>
        <dsp:cNvSpPr/>
      </dsp:nvSpPr>
      <dsp:spPr>
        <a:xfrm>
          <a:off x="0" y="828842"/>
          <a:ext cx="3429000"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C7886-E5EB-4F08-B5AA-46DD7FBEDC70}">
      <dsp:nvSpPr>
        <dsp:cNvPr id="0" name=""/>
        <dsp:cNvSpPr/>
      </dsp:nvSpPr>
      <dsp:spPr>
        <a:xfrm>
          <a:off x="171450" y="489362"/>
          <a:ext cx="240030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6" tIns="0" rIns="90726" bIns="0" numCol="1" spcCol="1270" anchor="ctr" anchorCtr="0">
          <a:noAutofit/>
        </a:bodyPr>
        <a:lstStyle/>
        <a:p>
          <a:pPr lvl="0" algn="l" defTabSz="1022350">
            <a:lnSpc>
              <a:spcPct val="90000"/>
            </a:lnSpc>
            <a:spcBef>
              <a:spcPct val="0"/>
            </a:spcBef>
            <a:spcAft>
              <a:spcPct val="35000"/>
            </a:spcAft>
          </a:pPr>
          <a:r>
            <a:rPr lang="es-EC" sz="2300" kern="1200" dirty="0" smtClean="0"/>
            <a:t>CRM Analítico</a:t>
          </a:r>
          <a:endParaRPr lang="es-EC" sz="2300" kern="1200" dirty="0"/>
        </a:p>
      </dsp:txBody>
      <dsp:txXfrm>
        <a:off x="204594" y="522506"/>
        <a:ext cx="2334012" cy="612672"/>
      </dsp:txXfrm>
    </dsp:sp>
    <dsp:sp modelId="{DEAFC419-5CBA-484A-A7D4-DF8FDD0F86F0}">
      <dsp:nvSpPr>
        <dsp:cNvPr id="0" name=""/>
        <dsp:cNvSpPr/>
      </dsp:nvSpPr>
      <dsp:spPr>
        <a:xfrm>
          <a:off x="0" y="1872122"/>
          <a:ext cx="3429000" cy="5796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D2F2A223-2DCD-4F0B-B2D1-05D01BA251F0}">
      <dsp:nvSpPr>
        <dsp:cNvPr id="0" name=""/>
        <dsp:cNvSpPr/>
      </dsp:nvSpPr>
      <dsp:spPr>
        <a:xfrm>
          <a:off x="171450" y="1532642"/>
          <a:ext cx="2400300" cy="6789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6" tIns="0" rIns="90726" bIns="0" numCol="1" spcCol="1270" anchor="ctr" anchorCtr="0">
          <a:noAutofit/>
        </a:bodyPr>
        <a:lstStyle/>
        <a:p>
          <a:pPr lvl="0" algn="l" defTabSz="1022350">
            <a:lnSpc>
              <a:spcPct val="90000"/>
            </a:lnSpc>
            <a:spcBef>
              <a:spcPct val="0"/>
            </a:spcBef>
            <a:spcAft>
              <a:spcPct val="35000"/>
            </a:spcAft>
          </a:pPr>
          <a:r>
            <a:rPr lang="es-EC" sz="2300" kern="1200" dirty="0" smtClean="0"/>
            <a:t>CRM Colaborativo</a:t>
          </a:r>
          <a:endParaRPr lang="es-EC" sz="2300" kern="1200" dirty="0"/>
        </a:p>
      </dsp:txBody>
      <dsp:txXfrm>
        <a:off x="204594" y="1565786"/>
        <a:ext cx="2334012" cy="612672"/>
      </dsp:txXfrm>
    </dsp:sp>
    <dsp:sp modelId="{A2B817E9-5CE6-45CA-AB8C-A4DA93F00B23}">
      <dsp:nvSpPr>
        <dsp:cNvPr id="0" name=""/>
        <dsp:cNvSpPr/>
      </dsp:nvSpPr>
      <dsp:spPr>
        <a:xfrm>
          <a:off x="0" y="2915402"/>
          <a:ext cx="3429000" cy="5796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E28CBB90-64C8-4C38-B664-0734DA36422F}">
      <dsp:nvSpPr>
        <dsp:cNvPr id="0" name=""/>
        <dsp:cNvSpPr/>
      </dsp:nvSpPr>
      <dsp:spPr>
        <a:xfrm>
          <a:off x="171450" y="2575922"/>
          <a:ext cx="2400300" cy="6789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6" tIns="0" rIns="90726" bIns="0" numCol="1" spcCol="1270" anchor="ctr" anchorCtr="0">
          <a:noAutofit/>
        </a:bodyPr>
        <a:lstStyle/>
        <a:p>
          <a:pPr lvl="0" algn="l" defTabSz="1022350">
            <a:lnSpc>
              <a:spcPct val="90000"/>
            </a:lnSpc>
            <a:spcBef>
              <a:spcPct val="0"/>
            </a:spcBef>
            <a:spcAft>
              <a:spcPct val="35000"/>
            </a:spcAft>
          </a:pPr>
          <a:r>
            <a:rPr lang="es-EC" sz="2300" kern="1200" dirty="0" smtClean="0"/>
            <a:t>CRM Operacional</a:t>
          </a:r>
          <a:endParaRPr lang="es-EC" sz="2300" kern="1200" dirty="0"/>
        </a:p>
      </dsp:txBody>
      <dsp:txXfrm>
        <a:off x="204594" y="2609066"/>
        <a:ext cx="23340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8636C-7EE8-469C-A627-C5C9014C37B3}" type="datetimeFigureOut">
              <a:rPr lang="es-EC" smtClean="0"/>
              <a:t>11/06/2019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A6B6E-A5D4-4D6F-B3CE-626D01D84128}" type="slidenum">
              <a:rPr lang="es-EC" smtClean="0"/>
              <a:t>‹Nº›</a:t>
            </a:fld>
            <a:endParaRPr lang="es-EC"/>
          </a:p>
        </p:txBody>
      </p:sp>
    </p:spTree>
    <p:extLst>
      <p:ext uri="{BB962C8B-B14F-4D97-AF65-F5344CB8AC3E}">
        <p14:creationId xmlns:p14="http://schemas.microsoft.com/office/powerpoint/2010/main" val="40015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82A6B6E-A5D4-4D6F-B3CE-626D01D84128}" type="slidenum">
              <a:rPr lang="es-EC" smtClean="0"/>
              <a:t>18</a:t>
            </a:fld>
            <a:endParaRPr lang="es-EC"/>
          </a:p>
        </p:txBody>
      </p:sp>
    </p:spTree>
    <p:extLst>
      <p:ext uri="{BB962C8B-B14F-4D97-AF65-F5344CB8AC3E}">
        <p14:creationId xmlns:p14="http://schemas.microsoft.com/office/powerpoint/2010/main" val="65974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82A6B6E-A5D4-4D6F-B3CE-626D01D84128}" type="slidenum">
              <a:rPr lang="es-EC" smtClean="0"/>
              <a:t>19</a:t>
            </a:fld>
            <a:endParaRPr lang="es-EC"/>
          </a:p>
        </p:txBody>
      </p:sp>
    </p:spTree>
    <p:extLst>
      <p:ext uri="{BB962C8B-B14F-4D97-AF65-F5344CB8AC3E}">
        <p14:creationId xmlns:p14="http://schemas.microsoft.com/office/powerpoint/2010/main" val="146815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82A6B6E-A5D4-4D6F-B3CE-626D01D84128}" type="slidenum">
              <a:rPr lang="es-EC" smtClean="0"/>
              <a:t>20</a:t>
            </a:fld>
            <a:endParaRPr lang="es-EC"/>
          </a:p>
        </p:txBody>
      </p:sp>
    </p:spTree>
    <p:extLst>
      <p:ext uri="{BB962C8B-B14F-4D97-AF65-F5344CB8AC3E}">
        <p14:creationId xmlns:p14="http://schemas.microsoft.com/office/powerpoint/2010/main" val="150103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82A6B6E-A5D4-4D6F-B3CE-626D01D84128}" type="slidenum">
              <a:rPr lang="es-EC" smtClean="0"/>
              <a:t>21</a:t>
            </a:fld>
            <a:endParaRPr lang="es-EC"/>
          </a:p>
        </p:txBody>
      </p:sp>
    </p:spTree>
    <p:extLst>
      <p:ext uri="{BB962C8B-B14F-4D97-AF65-F5344CB8AC3E}">
        <p14:creationId xmlns:p14="http://schemas.microsoft.com/office/powerpoint/2010/main" val="204732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82A6B6E-A5D4-4D6F-B3CE-626D01D84128}" type="slidenum">
              <a:rPr lang="es-EC" smtClean="0"/>
              <a:t>22</a:t>
            </a:fld>
            <a:endParaRPr lang="es-EC"/>
          </a:p>
        </p:txBody>
      </p:sp>
    </p:spTree>
    <p:extLst>
      <p:ext uri="{BB962C8B-B14F-4D97-AF65-F5344CB8AC3E}">
        <p14:creationId xmlns:p14="http://schemas.microsoft.com/office/powerpoint/2010/main" val="154728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2.png"/><Relationship Id="rId16" Type="http://schemas.openxmlformats.org/officeDocument/2006/relationships/diagramColors" Target="../diagrams/colors7.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888" y="1905000"/>
            <a:ext cx="9067800" cy="5601533"/>
          </a:xfrm>
          <a:prstGeom prst="rect">
            <a:avLst/>
          </a:prstGeom>
        </p:spPr>
        <p:txBody>
          <a:bodyPr wrap="square" lIns="0" tIns="0" rIns="0" bIns="0" rtlCol="0" anchor="t">
            <a:spAutoFit/>
          </a:bodyPr>
          <a:lstStyle/>
          <a:p>
            <a:pPr algn="ctr"/>
            <a:r>
              <a:rPr lang="es-EC" dirty="0"/>
              <a:t>	</a:t>
            </a:r>
            <a:r>
              <a:rPr lang="es-EC" b="1" dirty="0"/>
              <a:t>DEPARTAMENTO DE CIENCIAS ECONÓMICAS ADMINISTRATIVAS Y DE COMERCIO</a:t>
            </a:r>
            <a:r>
              <a:rPr lang="es-EC" dirty="0"/>
              <a:t/>
            </a:r>
            <a:br>
              <a:rPr lang="es-EC" dirty="0"/>
            </a:br>
            <a:r>
              <a:rPr lang="es-EC" dirty="0"/>
              <a:t> </a:t>
            </a:r>
            <a:br>
              <a:rPr lang="es-EC" dirty="0"/>
            </a:br>
            <a:r>
              <a:rPr lang="es-EC" dirty="0"/>
              <a:t>CARRERA DE INGENIERÍA EN MERCADOTECNIA</a:t>
            </a:r>
            <a:br>
              <a:rPr lang="es-EC" dirty="0"/>
            </a:br>
            <a:r>
              <a:rPr lang="es-EC" b="1" dirty="0"/>
              <a:t> </a:t>
            </a:r>
            <a:br>
              <a:rPr lang="es-EC" b="1" dirty="0"/>
            </a:br>
            <a:r>
              <a:rPr lang="es-EC" b="1" dirty="0"/>
              <a:t>TRABAJO DE TITULACIÓN, PREVIO A LA OBTENCIÓN DEL TÍTULO</a:t>
            </a:r>
            <a:br>
              <a:rPr lang="es-EC" b="1" dirty="0"/>
            </a:br>
            <a:r>
              <a:rPr lang="es-EC" b="1" dirty="0"/>
              <a:t>DE INGENIERÍA EN MERCADOTECNIA</a:t>
            </a:r>
            <a:br>
              <a:rPr lang="es-EC" b="1" dirty="0"/>
            </a:br>
            <a:r>
              <a:rPr lang="es-EC" b="1" dirty="0"/>
              <a:t> </a:t>
            </a:r>
            <a:r>
              <a:rPr lang="es-EC" dirty="0"/>
              <a:t/>
            </a:r>
            <a:br>
              <a:rPr lang="es-EC" dirty="0"/>
            </a:br>
            <a:r>
              <a:rPr lang="es-EC" sz="2000" dirty="0"/>
              <a:t>“LA GESTIÓN DE LOS MODELOS CRM COMO ESTRATEGIA DE FIDELIZACIÓN PARA PYMES DE PICHINCHA”</a:t>
            </a:r>
            <a:r>
              <a:rPr lang="es-EC" dirty="0"/>
              <a:t/>
            </a:r>
            <a:br>
              <a:rPr lang="es-EC" dirty="0"/>
            </a:br>
            <a:r>
              <a:rPr lang="es-EC" dirty="0"/>
              <a:t> </a:t>
            </a:r>
            <a:br>
              <a:rPr lang="es-EC" dirty="0"/>
            </a:br>
            <a:r>
              <a:rPr lang="es-EC" b="1" dirty="0"/>
              <a:t>AUTORES:</a:t>
            </a:r>
            <a:r>
              <a:rPr lang="es-EC" dirty="0"/>
              <a:t/>
            </a:r>
            <a:br>
              <a:rPr lang="es-EC" dirty="0"/>
            </a:br>
            <a:r>
              <a:rPr lang="es-EC" dirty="0"/>
              <a:t>ÁLVAREZ CARRIEL DANIELA FERNANDA</a:t>
            </a:r>
            <a:br>
              <a:rPr lang="es-EC" dirty="0"/>
            </a:br>
            <a:r>
              <a:rPr lang="es-EC" dirty="0"/>
              <a:t>CALERO JÁCOME MARJORIE </a:t>
            </a:r>
            <a:r>
              <a:rPr lang="es-EC" dirty="0" smtClean="0"/>
              <a:t>MISHEL</a:t>
            </a:r>
          </a:p>
          <a:p>
            <a:pPr algn="ctr"/>
            <a:r>
              <a:rPr lang="es-EC" dirty="0"/>
              <a:t/>
            </a:r>
            <a:br>
              <a:rPr lang="es-EC" dirty="0"/>
            </a:br>
            <a:r>
              <a:rPr lang="es-EC" b="1" dirty="0"/>
              <a:t>DIRECTOR: </a:t>
            </a:r>
            <a:endParaRPr lang="es-EC" b="1" dirty="0" smtClean="0"/>
          </a:p>
          <a:p>
            <a:pPr algn="ctr"/>
            <a:r>
              <a:rPr lang="es-EC" dirty="0" smtClean="0"/>
              <a:t>ING. MANTILLA VARGAS, </a:t>
            </a:r>
            <a:r>
              <a:rPr lang="es-EC" dirty="0"/>
              <a:t>ALFREDO FARID</a:t>
            </a:r>
            <a:br>
              <a:rPr lang="es-EC" dirty="0"/>
            </a:br>
            <a:r>
              <a:rPr lang="es-EC" dirty="0"/>
              <a:t> </a:t>
            </a:r>
            <a:br>
              <a:rPr lang="es-EC" dirty="0"/>
            </a:br>
            <a:r>
              <a:rPr lang="es-EC" dirty="0"/>
              <a:t>SANGOLQUÍ</a:t>
            </a:r>
            <a:br>
              <a:rPr lang="es-EC" dirty="0"/>
            </a:br>
            <a:r>
              <a:rPr lang="es-EC" dirty="0"/>
              <a:t>2019</a:t>
            </a:r>
            <a:br>
              <a:rPr lang="es-EC" dirty="0"/>
            </a:br>
            <a:r>
              <a:rPr lang="es-EC" dirty="0"/>
              <a:t> </a:t>
            </a:r>
            <a:endParaRPr lang="en-US" dirty="0"/>
          </a:p>
        </p:txBody>
      </p:sp>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769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1"/>
            <a:ext cx="3279606"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65973" y="1568077"/>
            <a:ext cx="3757940"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Objetivos</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1066801" y="1857719"/>
            <a:ext cx="7190380" cy="4555093"/>
          </a:xfrm>
          <a:prstGeom prst="rect">
            <a:avLst/>
          </a:prstGeom>
        </p:spPr>
        <p:txBody>
          <a:bodyPr wrap="square">
            <a:spAutoFit/>
          </a:bodyPr>
          <a:lstStyle/>
          <a:p>
            <a:pPr indent="144272" algn="just">
              <a:lnSpc>
                <a:spcPct val="150000"/>
              </a:lnSpc>
              <a:spcAft>
                <a:spcPts val="640"/>
              </a:spcAft>
            </a:pPr>
            <a:endParaRPr lang="es-EC" dirty="0"/>
          </a:p>
          <a:p>
            <a:pPr indent="144272" algn="just">
              <a:lnSpc>
                <a:spcPct val="150000"/>
              </a:lnSpc>
              <a:spcAft>
                <a:spcPts val="640"/>
              </a:spcAft>
            </a:pPr>
            <a:r>
              <a:rPr lang="es-EC" dirty="0"/>
              <a:t>	</a:t>
            </a:r>
            <a:r>
              <a:rPr lang="es-EC" b="1" dirty="0"/>
              <a:t>Objetivo General </a:t>
            </a:r>
          </a:p>
          <a:p>
            <a:pPr indent="201676" algn="just">
              <a:lnSpc>
                <a:spcPct val="150000"/>
              </a:lnSpc>
              <a:spcAft>
                <a:spcPts val="640"/>
              </a:spcAft>
            </a:pPr>
            <a:r>
              <a:rPr lang="es-EC" dirty="0"/>
              <a:t>Conocer las estrategias de fidelización que implementan las PYMES.</a:t>
            </a:r>
          </a:p>
          <a:p>
            <a:pPr indent="144272" algn="just">
              <a:lnSpc>
                <a:spcPct val="150000"/>
              </a:lnSpc>
              <a:spcAft>
                <a:spcPts val="640"/>
              </a:spcAft>
            </a:pPr>
            <a:r>
              <a:rPr lang="es-EC" b="1" dirty="0"/>
              <a:t>              </a:t>
            </a:r>
            <a:r>
              <a:rPr lang="es-EC" b="1" dirty="0" smtClean="0"/>
              <a:t>Objetivo </a:t>
            </a:r>
            <a:r>
              <a:rPr lang="es-EC" b="1" dirty="0"/>
              <a:t>Específico </a:t>
            </a:r>
          </a:p>
          <a:p>
            <a:pPr marL="594360" lvl="1" indent="-228600" algn="just">
              <a:lnSpc>
                <a:spcPct val="150000"/>
              </a:lnSpc>
              <a:buFont typeface="Symbol" panose="05050102010706020507" pitchFamily="18" charset="2"/>
              <a:buChar char=""/>
            </a:pPr>
            <a:r>
              <a:rPr lang="es-EC" dirty="0"/>
              <a:t>Identificar dentro de las PYMES si existe un proceso de seguimiento a los clientes. </a:t>
            </a:r>
          </a:p>
          <a:p>
            <a:pPr marL="594360" lvl="1" indent="-228600" algn="just">
              <a:lnSpc>
                <a:spcPct val="150000"/>
              </a:lnSpc>
              <a:buFont typeface="Symbol" panose="05050102010706020507" pitchFamily="18" charset="2"/>
              <a:buChar char=""/>
            </a:pPr>
            <a:r>
              <a:rPr lang="es-EC" dirty="0"/>
              <a:t>Determinar cuánto	 dinero las PYMES invierten en mejorar las relaciones con sus clientes.</a:t>
            </a:r>
          </a:p>
          <a:p>
            <a:pPr marL="594360" lvl="1" indent="-228600" algn="just">
              <a:lnSpc>
                <a:spcPct val="150000"/>
              </a:lnSpc>
              <a:spcAft>
                <a:spcPts val="640"/>
              </a:spcAft>
              <a:buFont typeface="Symbol" panose="05050102010706020507" pitchFamily="18" charset="2"/>
              <a:buChar char=""/>
            </a:pPr>
            <a:r>
              <a:rPr lang="es-EC" dirty="0"/>
              <a:t>Proponer a las PYMES que usan tecnologías de la información el uso de un software para CRM.</a:t>
            </a:r>
          </a:p>
        </p:txBody>
      </p:sp>
    </p:spTree>
    <p:extLst>
      <p:ext uri="{BB962C8B-B14F-4D97-AF65-F5344CB8AC3E}">
        <p14:creationId xmlns:p14="http://schemas.microsoft.com/office/powerpoint/2010/main" val="20304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1"/>
            <a:ext cx="3279606"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65973" y="1568077"/>
            <a:ext cx="3757940"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Encuesta Piloto</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624141"/>
            <a:ext cx="4533926" cy="5479961"/>
          </a:xfrm>
          <a:prstGeom prst="rect">
            <a:avLst/>
          </a:prstGeom>
          <a:noFill/>
          <a:ln w="19050">
            <a:solidFill>
              <a:schemeClr val="tx1"/>
            </a:solidFill>
          </a:ln>
        </p:spPr>
      </p:pic>
    </p:spTree>
    <p:extLst>
      <p:ext uri="{BB962C8B-B14F-4D97-AF65-F5344CB8AC3E}">
        <p14:creationId xmlns:p14="http://schemas.microsoft.com/office/powerpoint/2010/main" val="392443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1"/>
            <a:ext cx="3279606"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65973" y="1568077"/>
            <a:ext cx="3757940"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Encuesta Piloto</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3595596" y="1624141"/>
            <a:ext cx="5738612" cy="5479961"/>
          </a:xfrm>
          <a:prstGeom prst="rect">
            <a:avLst/>
          </a:prstGeom>
          <a:noFill/>
          <a:ln w="19050">
            <a:solidFill>
              <a:schemeClr val="tx1"/>
            </a:solidFill>
          </a:ln>
        </p:spPr>
      </p:pic>
    </p:spTree>
    <p:extLst>
      <p:ext uri="{BB962C8B-B14F-4D97-AF65-F5344CB8AC3E}">
        <p14:creationId xmlns:p14="http://schemas.microsoft.com/office/powerpoint/2010/main" val="264665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3" y="1624141"/>
            <a:ext cx="373680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46391" y="1568077"/>
            <a:ext cx="3975973"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Análisis encuesta piloto</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Diagrama 12"/>
          <p:cNvGraphicFramePr/>
          <p:nvPr>
            <p:extLst>
              <p:ext uri="{D42A27DB-BD31-4B8C-83A1-F6EECF244321}">
                <p14:modId xmlns:p14="http://schemas.microsoft.com/office/powerpoint/2010/main" val="3810618006"/>
              </p:ext>
            </p:extLst>
          </p:nvPr>
        </p:nvGraphicFramePr>
        <p:xfrm>
          <a:off x="1752600" y="18965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45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183180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46391" y="1568077"/>
            <a:ext cx="2179991"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Encuesta</a:t>
            </a:r>
            <a:endParaRPr lang="es-EC" sz="2800" b="1" dirty="0">
              <a:solidFill>
                <a:schemeClr val="bg1"/>
              </a:solidFill>
              <a:effectLst>
                <a:outerShdw blurRad="38100" dist="38100" dir="2700000" algn="tl">
                  <a:srgbClr val="000000">
                    <a:alpha val="43137"/>
                  </a:srgbClr>
                </a:outerShdw>
              </a:effectLst>
            </a:endParaRPr>
          </a:p>
        </p:txBody>
      </p:sp>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60588"/>
            <a:ext cx="4953000" cy="7054612"/>
          </a:xfrm>
          <a:prstGeom prst="rect">
            <a:avLst/>
          </a:prstGeom>
          <a:noFill/>
          <a:ln w="28575">
            <a:solidFill>
              <a:schemeClr val="tx1"/>
            </a:solidFill>
          </a:ln>
        </p:spPr>
      </p:pic>
    </p:spTree>
    <p:extLst>
      <p:ext uri="{BB962C8B-B14F-4D97-AF65-F5344CB8AC3E}">
        <p14:creationId xmlns:p14="http://schemas.microsoft.com/office/powerpoint/2010/main" val="145050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183180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46391" y="1568077"/>
            <a:ext cx="2179991"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Encuesta</a:t>
            </a:r>
            <a:endParaRPr lang="es-EC" sz="2800" b="1" dirty="0">
              <a:solidFill>
                <a:schemeClr val="bg1"/>
              </a:solidFill>
              <a:effectLst>
                <a:outerShdw blurRad="38100" dist="38100" dir="2700000" algn="tl">
                  <a:srgbClr val="000000">
                    <a:alpha val="43137"/>
                  </a:srgbClr>
                </a:outerShdw>
              </a:effectLst>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638073"/>
            <a:ext cx="5400040" cy="6490335"/>
          </a:xfrm>
          <a:prstGeom prst="rect">
            <a:avLst/>
          </a:prstGeom>
          <a:noFill/>
          <a:ln w="28575">
            <a:solidFill>
              <a:schemeClr val="tx1"/>
            </a:solidFill>
          </a:ln>
        </p:spPr>
      </p:pic>
    </p:spTree>
    <p:extLst>
      <p:ext uri="{BB962C8B-B14F-4D97-AF65-F5344CB8AC3E}">
        <p14:creationId xmlns:p14="http://schemas.microsoft.com/office/powerpoint/2010/main" val="55737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TAMAÑO DE MUESTRA</a:t>
            </a:r>
          </a:p>
        </p:txBody>
      </p:sp>
      <p:sp>
        <p:nvSpPr>
          <p:cNvPr id="10" name="CuadroTexto 9"/>
          <p:cNvSpPr txBox="1"/>
          <p:nvPr/>
        </p:nvSpPr>
        <p:spPr>
          <a:xfrm>
            <a:off x="381000" y="2819400"/>
            <a:ext cx="4191000" cy="4247317"/>
          </a:xfrm>
          <a:prstGeom prst="rect">
            <a:avLst/>
          </a:prstGeom>
          <a:noFill/>
        </p:spPr>
        <p:txBody>
          <a:bodyPr wrap="square" rtlCol="0">
            <a:spAutoFit/>
          </a:bodyPr>
          <a:lstStyle/>
          <a:p>
            <a:pPr algn="ctr">
              <a:lnSpc>
                <a:spcPct val="150000"/>
              </a:lnSpc>
            </a:pPr>
            <a:r>
              <a:rPr lang="es-EC" sz="2000" b="1" dirty="0"/>
              <a:t>MUESTREO ALEATORIO SIMPLE</a:t>
            </a:r>
          </a:p>
          <a:p>
            <a:pPr>
              <a:lnSpc>
                <a:spcPct val="150000"/>
              </a:lnSpc>
            </a:pPr>
            <a:endParaRPr lang="es-EC" sz="2000" dirty="0"/>
          </a:p>
          <a:p>
            <a:pPr>
              <a:lnSpc>
                <a:spcPct val="150000"/>
              </a:lnSpc>
            </a:pPr>
            <a:r>
              <a:rPr lang="es-EC" sz="2000" dirty="0"/>
              <a:t>Nivel de confianza: 96%   (2,15 en la tabla z)</a:t>
            </a:r>
          </a:p>
          <a:p>
            <a:pPr>
              <a:lnSpc>
                <a:spcPct val="150000"/>
              </a:lnSpc>
            </a:pPr>
            <a:r>
              <a:rPr lang="es-EC" sz="2000" dirty="0"/>
              <a:t>Universo: 22.715</a:t>
            </a:r>
          </a:p>
          <a:p>
            <a:pPr>
              <a:lnSpc>
                <a:spcPct val="150000"/>
              </a:lnSpc>
            </a:pPr>
            <a:r>
              <a:rPr lang="es-EC" sz="2000" dirty="0"/>
              <a:t>Probabilidad de éxito y fracaso: p=0,8 y q=0,2</a:t>
            </a:r>
          </a:p>
          <a:p>
            <a:pPr>
              <a:lnSpc>
                <a:spcPct val="150000"/>
              </a:lnSpc>
            </a:pPr>
            <a:r>
              <a:rPr lang="es-EC" sz="2000" dirty="0"/>
              <a:t>Error de estimación: 0,04 </a:t>
            </a:r>
          </a:p>
          <a:p>
            <a:pPr>
              <a:lnSpc>
                <a:spcPct val="150000"/>
              </a:lnSpc>
            </a:pPr>
            <a:endParaRPr lang="es-EC" sz="2000" dirty="0"/>
          </a:p>
        </p:txBody>
      </p:sp>
      <mc:AlternateContent xmlns:mc="http://schemas.openxmlformats.org/markup-compatibility/2006" xmlns:a14="http://schemas.microsoft.com/office/drawing/2010/main">
        <mc:Choice Requires="a14">
          <p:sp>
            <p:nvSpPr>
              <p:cNvPr id="11" name="Rectángulo 10"/>
              <p:cNvSpPr/>
              <p:nvPr/>
            </p:nvSpPr>
            <p:spPr>
              <a:xfrm>
                <a:off x="4267200" y="3629653"/>
                <a:ext cx="6405093" cy="2626809"/>
              </a:xfrm>
              <a:prstGeom prst="rect">
                <a:avLst/>
              </a:prstGeom>
            </p:spPr>
            <p:txBody>
              <a:bodyPr wrap="square">
                <a:spAutoFit/>
              </a:bodyPr>
              <a:lstStyle/>
              <a:p>
                <a:pPr indent="25209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s-EC"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𝑧</m:t>
                              </m:r>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𝑝𝑞𝑁</m:t>
                          </m:r>
                        </m:num>
                        <m:den>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 </m:t>
                          </m:r>
                          <m:r>
                            <a:rPr lang="es-EC" i="1">
                              <a:effectLst/>
                              <a:latin typeface="Cambria Math" panose="02040503050406030204" pitchFamily="18" charset="0"/>
                              <a:ea typeface="Calibri" panose="020F0502020204030204" pitchFamily="34" charset="0"/>
                              <a:cs typeface="Times New Roman" panose="02020603050405020304" pitchFamily="18" charset="0"/>
                            </a:rPr>
                            <m:t>𝑁</m:t>
                          </m:r>
                          <m:r>
                            <a:rPr lang="es-EC"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𝑧</m:t>
                              </m:r>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𝑝𝑞</m:t>
                          </m:r>
                        </m:den>
                      </m:f>
                    </m:oMath>
                  </m:oMathPara>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𝑛</m:t>
                      </m:r>
                      <m:r>
                        <a:rPr lang="es-EC"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(2,15)</m:t>
                              </m:r>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∗0,8∗0,2∗22.715</m:t>
                          </m:r>
                        </m:num>
                        <m:den>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(0,04)</m:t>
                              </m:r>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∗22.715+</m:t>
                          </m:r>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effectLst/>
                                      <a:latin typeface="Cambria Math" panose="02040503050406030204" pitchFamily="18" charset="0"/>
                                      <a:ea typeface="Calibri" panose="020F0502020204030204" pitchFamily="34" charset="0"/>
                                      <a:cs typeface="Times New Roman" panose="02020603050405020304" pitchFamily="18" charset="0"/>
                                    </a:rPr>
                                    <m:t>2,1</m:t>
                                  </m:r>
                                  <m:r>
                                    <a:rPr lang="es-EC" b="0" i="1" smtClean="0">
                                      <a:effectLst/>
                                      <a:latin typeface="Cambria Math" panose="02040503050406030204" pitchFamily="18" charset="0"/>
                                      <a:ea typeface="Calibri" panose="020F0502020204030204" pitchFamily="34" charset="0"/>
                                      <a:cs typeface="Times New Roman" panose="02020603050405020304" pitchFamily="18" charset="0"/>
                                    </a:rPr>
                                    <m:t>5</m:t>
                                  </m:r>
                                </m:e>
                              </m:d>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∗0,8∗0,2</m:t>
                          </m:r>
                        </m:den>
                      </m:f>
                    </m:oMath>
                  </m:oMathPara>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i="1">
                          <a:effectLst/>
                          <a:latin typeface="Cambria Math" panose="02040503050406030204" pitchFamily="18" charset="0"/>
                          <a:ea typeface="Times New Roman" panose="02020603050405020304" pitchFamily="18" charset="0"/>
                          <a:cs typeface="Times New Roman" panose="02020603050405020304" pitchFamily="18" charset="0"/>
                        </a:rPr>
                        <m:t>=453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𝑃𝑌𝑀𝐸𝑆</m:t>
                      </m:r>
                    </m:oMath>
                  </m:oMathPara>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4267200" y="3629653"/>
                <a:ext cx="6405093" cy="2626809"/>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6892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a:solidFill>
                  <a:schemeClr val="bg1"/>
                </a:solidFill>
                <a:effectLst>
                  <a:outerShdw blurRad="38100" dist="38100" dir="2700000" algn="tl">
                    <a:srgbClr val="000000">
                      <a:alpha val="43137"/>
                    </a:srgbClr>
                  </a:outerShdw>
                </a:effectLst>
              </a:rPr>
              <a:t>ANÁLISIS UNIVARIADO</a:t>
            </a:r>
            <a:endParaRPr lang="es-EC" sz="2800" b="1" dirty="0">
              <a:solidFill>
                <a:schemeClr val="bg1"/>
              </a:solidFill>
              <a:effectLst>
                <a:outerShdw blurRad="38100" dist="38100" dir="2700000" algn="tl">
                  <a:srgbClr val="000000">
                    <a:alpha val="43137"/>
                  </a:srgbClr>
                </a:outerShdw>
              </a:effectLst>
            </a:endParaRPr>
          </a:p>
        </p:txBody>
      </p:sp>
      <p:sp>
        <p:nvSpPr>
          <p:cNvPr id="7" name="Rectángulo 6"/>
          <p:cNvSpPr/>
          <p:nvPr/>
        </p:nvSpPr>
        <p:spPr>
          <a:xfrm>
            <a:off x="867229" y="2147361"/>
            <a:ext cx="8915400" cy="369332"/>
          </a:xfrm>
          <a:prstGeom prst="rect">
            <a:avLst/>
          </a:prstGeom>
        </p:spPr>
        <p:txBody>
          <a:bodyPr wrap="square">
            <a:spAutoFit/>
          </a:bodyPr>
          <a:lstStyle/>
          <a:p>
            <a:pPr algn="ctr"/>
            <a:r>
              <a:rPr lang="es-EC" b="1" dirty="0" smtClean="0">
                <a:effectLst/>
                <a:latin typeface="Arial" panose="020B0604020202020204" pitchFamily="34" charset="0"/>
                <a:ea typeface="Calibri" panose="020F0502020204030204" pitchFamily="34" charset="0"/>
              </a:rPr>
              <a:t>8. Estaría dispuesto a implementar un CRM dentro de su empresa</a:t>
            </a:r>
            <a:endParaRPr lang="es-EC"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4495800" cy="3962400"/>
          </a:xfrm>
          <a:prstGeom prst="rect">
            <a:avLst/>
          </a:prstGeom>
          <a:noFill/>
          <a:ln>
            <a:noFill/>
          </a:ln>
        </p:spPr>
      </p:pic>
      <p:graphicFrame>
        <p:nvGraphicFramePr>
          <p:cNvPr id="13" name="Tabla 12"/>
          <p:cNvGraphicFramePr>
            <a:graphicFrameLocks noGrp="1"/>
          </p:cNvGraphicFramePr>
          <p:nvPr>
            <p:extLst>
              <p:ext uri="{D42A27DB-BD31-4B8C-83A1-F6EECF244321}">
                <p14:modId xmlns:p14="http://schemas.microsoft.com/office/powerpoint/2010/main" val="182162467"/>
              </p:ext>
            </p:extLst>
          </p:nvPr>
        </p:nvGraphicFramePr>
        <p:xfrm>
          <a:off x="73193" y="3505200"/>
          <a:ext cx="5039464" cy="2194560"/>
        </p:xfrm>
        <a:graphic>
          <a:graphicData uri="http://schemas.openxmlformats.org/drawingml/2006/table">
            <a:tbl>
              <a:tblPr>
                <a:tableStyleId>{8799B23B-EC83-4686-B30A-512413B5E67A}</a:tableStyleId>
              </a:tblPr>
              <a:tblGrid>
                <a:gridCol w="543661"/>
                <a:gridCol w="707781"/>
                <a:gridCol w="1196130"/>
                <a:gridCol w="763089"/>
                <a:gridCol w="964839"/>
                <a:gridCol w="863964"/>
              </a:tblGrid>
              <a:tr h="270510">
                <a:tc gridSpan="2">
                  <a:txBody>
                    <a:bodyPr/>
                    <a:lstStyle/>
                    <a:p>
                      <a:pPr indent="180340" algn="ctr">
                        <a:lnSpc>
                          <a:spcPct val="150000"/>
                        </a:lnSpc>
                        <a:spcAft>
                          <a:spcPts val="80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ctr">
                        <a:lnSpc>
                          <a:spcPct val="150000"/>
                        </a:lnSpc>
                        <a:spcAft>
                          <a:spcPts val="800"/>
                        </a:spcAft>
                      </a:pPr>
                      <a:r>
                        <a:rPr lang="es-EC" sz="1200">
                          <a:effectLst/>
                        </a:rPr>
                        <a:t>Frecuencia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800"/>
                        </a:spcAft>
                      </a:pPr>
                      <a:r>
                        <a:rPr lang="es-EC" sz="1200">
                          <a:effectLst/>
                        </a:rPr>
                        <a:t>Porcentaje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800"/>
                        </a:spcAft>
                      </a:pPr>
                      <a:r>
                        <a:rPr lang="es-EC" sz="1200">
                          <a:effectLst/>
                        </a:rPr>
                        <a:t>Porcentaje válido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800"/>
                        </a:spcAft>
                      </a:pPr>
                      <a:r>
                        <a:rPr lang="es-EC" sz="1200">
                          <a:effectLst/>
                        </a:rPr>
                        <a:t>Porcentaje acumulado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166370">
                <a:tc rowSpan="4">
                  <a:txBody>
                    <a:bodyPr/>
                    <a:lstStyle/>
                    <a:p>
                      <a:pPr marL="38100" marR="38100" indent="180340" algn="ctr">
                        <a:lnSpc>
                          <a:spcPct val="150000"/>
                        </a:lnSpc>
                        <a:spcAft>
                          <a:spcPts val="800"/>
                        </a:spcAft>
                      </a:pPr>
                      <a:r>
                        <a:rPr lang="es-EC" sz="1200">
                          <a:effectLst/>
                        </a:rPr>
                        <a:t>Válido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ctr">
                        <a:lnSpc>
                          <a:spcPct val="150000"/>
                        </a:lnSpc>
                        <a:spcAft>
                          <a:spcPts val="800"/>
                        </a:spcAft>
                      </a:pPr>
                      <a:r>
                        <a:rPr lang="es-EC" sz="12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ctr">
                        <a:lnSpc>
                          <a:spcPct val="150000"/>
                        </a:lnSpc>
                        <a:spcAft>
                          <a:spcPts val="800"/>
                        </a:spcAft>
                      </a:pPr>
                      <a:r>
                        <a:rPr lang="es-EC" sz="1200">
                          <a:effectLst/>
                        </a:rPr>
                        <a:t>325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71,7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71,7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dirty="0">
                          <a:effectLst/>
                        </a:rPr>
                        <a:t>71,7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76530">
                <a:tc vMerge="1">
                  <a:txBody>
                    <a:bodyPr/>
                    <a:lstStyle/>
                    <a:p>
                      <a:endParaRPr lang="es-EC"/>
                    </a:p>
                  </a:txBody>
                  <a:tcPr/>
                </a:tc>
                <a:tc>
                  <a:txBody>
                    <a:bodyPr/>
                    <a:lstStyle/>
                    <a:p>
                      <a:pPr marL="38100" marR="38100" indent="180340" algn="ctr">
                        <a:lnSpc>
                          <a:spcPct val="150000"/>
                        </a:lnSpc>
                        <a:spcAft>
                          <a:spcPts val="800"/>
                        </a:spcAft>
                      </a:pPr>
                      <a:r>
                        <a:rPr lang="es-EC" sz="12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ctr">
                        <a:lnSpc>
                          <a:spcPct val="150000"/>
                        </a:lnSpc>
                        <a:spcAft>
                          <a:spcPts val="800"/>
                        </a:spcAft>
                      </a:pPr>
                      <a:r>
                        <a:rPr lang="es-EC" sz="1200">
                          <a:effectLst/>
                        </a:rPr>
                        <a:t>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13,9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13,9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85,7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91465">
                <a:tc vMerge="1">
                  <a:txBody>
                    <a:bodyPr/>
                    <a:lstStyle/>
                    <a:p>
                      <a:endParaRPr lang="es-EC"/>
                    </a:p>
                  </a:txBody>
                  <a:tcPr/>
                </a:tc>
                <a:tc>
                  <a:txBody>
                    <a:bodyPr/>
                    <a:lstStyle/>
                    <a:p>
                      <a:pPr marL="38100" marR="38100" indent="180340" algn="ctr">
                        <a:lnSpc>
                          <a:spcPct val="150000"/>
                        </a:lnSpc>
                        <a:spcAft>
                          <a:spcPts val="800"/>
                        </a:spcAft>
                      </a:pPr>
                      <a:r>
                        <a:rPr lang="es-EC" sz="1200">
                          <a:effectLst/>
                        </a:rPr>
                        <a:t>YA LO POSEE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ctr">
                        <a:lnSpc>
                          <a:spcPct val="150000"/>
                        </a:lnSpc>
                        <a:spcAft>
                          <a:spcPts val="800"/>
                        </a:spcAft>
                      </a:pPr>
                      <a:r>
                        <a:rPr lang="es-EC" sz="1200">
                          <a:effectLst/>
                        </a:rPr>
                        <a:t>65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14,3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dirty="0">
                          <a:effectLst/>
                        </a:rPr>
                        <a:t>14,3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13360">
                <a:tc vMerge="1">
                  <a:txBody>
                    <a:bodyPr/>
                    <a:lstStyle/>
                    <a:p>
                      <a:endParaRPr lang="es-EC"/>
                    </a:p>
                  </a:txBody>
                  <a:tcPr/>
                </a:tc>
                <a:tc>
                  <a:txBody>
                    <a:bodyPr/>
                    <a:lstStyle/>
                    <a:p>
                      <a:pPr marL="38100" marR="38100" indent="180340" algn="ctr">
                        <a:lnSpc>
                          <a:spcPct val="150000"/>
                        </a:lnSpc>
                        <a:spcAft>
                          <a:spcPts val="800"/>
                        </a:spcAft>
                      </a:pPr>
                      <a:r>
                        <a:rPr lang="es-EC" sz="12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ctr">
                        <a:lnSpc>
                          <a:spcPct val="150000"/>
                        </a:lnSpc>
                        <a:spcAft>
                          <a:spcPts val="800"/>
                        </a:spcAft>
                      </a:pPr>
                      <a:r>
                        <a:rPr lang="es-EC" sz="1200">
                          <a:effectLst/>
                        </a:rPr>
                        <a:t>453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a:effectLst/>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ctr">
                        <a:lnSpc>
                          <a:spcPct val="150000"/>
                        </a:lnSpc>
                        <a:spcAft>
                          <a:spcPts val="800"/>
                        </a:spcAft>
                      </a:pPr>
                      <a:r>
                        <a:rPr lang="es-EC" sz="1200" dirty="0">
                          <a:effectLst/>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ctr">
                        <a:lnSpc>
                          <a:spcPct val="150000"/>
                        </a:lnSpc>
                        <a:spcAft>
                          <a:spcPts val="80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844551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a:solidFill>
                  <a:schemeClr val="bg1"/>
                </a:solidFill>
                <a:effectLst>
                  <a:outerShdw blurRad="38100" dist="38100" dir="2700000" algn="tl">
                    <a:srgbClr val="000000">
                      <a:alpha val="43137"/>
                    </a:srgbClr>
                  </a:outerShdw>
                </a:effectLst>
              </a:rPr>
              <a:t>ANÁLISIS UNIVARIADO</a:t>
            </a:r>
            <a:endParaRPr lang="es-EC" sz="2800" b="1" dirty="0">
              <a:solidFill>
                <a:schemeClr val="bg1"/>
              </a:solidFill>
              <a:effectLst>
                <a:outerShdw blurRad="38100" dist="38100" dir="2700000" algn="tl">
                  <a:srgbClr val="000000">
                    <a:alpha val="43137"/>
                  </a:srgbClr>
                </a:outerShdw>
              </a:effectLst>
            </a:endParaRPr>
          </a:p>
        </p:txBody>
      </p:sp>
      <p:sp>
        <p:nvSpPr>
          <p:cNvPr id="7" name="Rectángulo 6"/>
          <p:cNvSpPr/>
          <p:nvPr/>
        </p:nvSpPr>
        <p:spPr>
          <a:xfrm>
            <a:off x="867229" y="2147361"/>
            <a:ext cx="8915400" cy="369332"/>
          </a:xfrm>
          <a:prstGeom prst="rect">
            <a:avLst/>
          </a:prstGeom>
        </p:spPr>
        <p:txBody>
          <a:bodyPr wrap="square">
            <a:spAutoFit/>
          </a:bodyPr>
          <a:lstStyle/>
          <a:p>
            <a:pPr algn="ctr"/>
            <a:r>
              <a:rPr lang="es-EC" b="1" dirty="0" smtClean="0"/>
              <a:t>11. Cuánto </a:t>
            </a:r>
            <a:r>
              <a:rPr lang="es-EC" b="1" dirty="0"/>
              <a:t>estaría dispuesto a invertir en una herramienta para fidelizar a sus clientes</a:t>
            </a:r>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31578391"/>
              </p:ext>
            </p:extLst>
          </p:nvPr>
        </p:nvGraphicFramePr>
        <p:xfrm>
          <a:off x="79998" y="2895600"/>
          <a:ext cx="5029201" cy="4389120"/>
        </p:xfrm>
        <a:graphic>
          <a:graphicData uri="http://schemas.openxmlformats.org/drawingml/2006/table">
            <a:tbl>
              <a:tblPr>
                <a:tableStyleId>{8799B23B-EC83-4686-B30A-512413B5E67A}</a:tableStyleId>
              </a:tblPr>
              <a:tblGrid>
                <a:gridCol w="956575"/>
                <a:gridCol w="956575"/>
                <a:gridCol w="677114"/>
                <a:gridCol w="812979"/>
                <a:gridCol w="812979"/>
                <a:gridCol w="812979"/>
              </a:tblGrid>
              <a:tr h="0">
                <a:tc gridSpan="6">
                  <a:txBody>
                    <a:bodyPr/>
                    <a:lstStyle/>
                    <a:p>
                      <a:pPr marL="38100" marR="38100" indent="180340" algn="ctr">
                        <a:lnSpc>
                          <a:spcPct val="150000"/>
                        </a:lnSpc>
                        <a:spcAft>
                          <a:spcPts val="0"/>
                        </a:spcAft>
                      </a:pPr>
                      <a:r>
                        <a:rPr lang="es-EC" sz="1200" dirty="0">
                          <a:effectLst/>
                        </a:rPr>
                        <a:t>11. Cuánto estaría dispuesto a invertir en una herramienta para fidelizar a sus clientes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indent="180340" algn="l">
                        <a:lnSpc>
                          <a:spcPct val="150000"/>
                        </a:lnSpc>
                        <a:spcAft>
                          <a:spcPts val="0"/>
                        </a:spcAft>
                      </a:pPr>
                      <a:r>
                        <a:rPr lang="es-EC" sz="12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ctr">
                        <a:lnSpc>
                          <a:spcPct val="150000"/>
                        </a:lnSpc>
                        <a:spcAft>
                          <a:spcPts val="0"/>
                        </a:spcAft>
                      </a:pPr>
                      <a:r>
                        <a:rPr lang="es-EC" sz="1200">
                          <a:effectLst/>
                        </a:rPr>
                        <a:t>Frecuencia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200">
                          <a:effectLst/>
                        </a:rPr>
                        <a:t>Porcentaje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200">
                          <a:effectLst/>
                        </a:rPr>
                        <a:t>Porcentaje válido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200">
                          <a:effectLst/>
                        </a:rPr>
                        <a:t>Porcentaje acumulado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0">
                <a:tc rowSpan="6">
                  <a:txBody>
                    <a:bodyPr/>
                    <a:lstStyle/>
                    <a:p>
                      <a:pPr marL="38100" marR="38100" indent="180340" algn="l">
                        <a:lnSpc>
                          <a:spcPct val="150000"/>
                        </a:lnSpc>
                        <a:spcAft>
                          <a:spcPts val="0"/>
                        </a:spcAft>
                      </a:pPr>
                      <a:r>
                        <a:rPr lang="es-EC" sz="1200">
                          <a:effectLst/>
                        </a:rPr>
                        <a:t>Válido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l">
                        <a:lnSpc>
                          <a:spcPct val="150000"/>
                        </a:lnSpc>
                        <a:spcAft>
                          <a:spcPts val="0"/>
                        </a:spcAft>
                      </a:pPr>
                      <a:r>
                        <a:rPr lang="es-EC" sz="1200">
                          <a:effectLst/>
                        </a:rPr>
                        <a:t>MENOS DE $300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200">
                          <a:effectLst/>
                        </a:rPr>
                        <a:t>127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28,0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dirty="0">
                          <a:effectLst/>
                        </a:rPr>
                        <a:t>28,0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28,0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l">
                        <a:lnSpc>
                          <a:spcPct val="150000"/>
                        </a:lnSpc>
                        <a:spcAft>
                          <a:spcPts val="0"/>
                        </a:spcAft>
                      </a:pPr>
                      <a:r>
                        <a:rPr lang="es-EC" sz="1200">
                          <a:effectLst/>
                        </a:rPr>
                        <a:t>DE $301 A $500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200">
                          <a:effectLst/>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26,7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26,7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54,7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l">
                        <a:lnSpc>
                          <a:spcPct val="150000"/>
                        </a:lnSpc>
                        <a:spcAft>
                          <a:spcPts val="0"/>
                        </a:spcAft>
                      </a:pPr>
                      <a:r>
                        <a:rPr lang="es-EC" sz="1200">
                          <a:effectLst/>
                        </a:rPr>
                        <a:t>DE $501 A $700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200">
                          <a:effectLst/>
                        </a:rPr>
                        <a:t>126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27,8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27,8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82,6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l">
                        <a:lnSpc>
                          <a:spcPct val="150000"/>
                        </a:lnSpc>
                        <a:spcAft>
                          <a:spcPts val="0"/>
                        </a:spcAft>
                      </a:pPr>
                      <a:r>
                        <a:rPr lang="es-EC" sz="1200">
                          <a:effectLst/>
                        </a:rPr>
                        <a:t>DE $701 A $900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200">
                          <a:effectLst/>
                        </a:rPr>
                        <a:t>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13,2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13,2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95,8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l">
                        <a:lnSpc>
                          <a:spcPct val="150000"/>
                        </a:lnSpc>
                        <a:spcAft>
                          <a:spcPts val="0"/>
                        </a:spcAft>
                      </a:pPr>
                      <a:r>
                        <a:rPr lang="es-EC" sz="1200">
                          <a:effectLst/>
                        </a:rPr>
                        <a:t>MÁS DE $900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200">
                          <a:effectLst/>
                        </a:rPr>
                        <a:t>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indent="180340" algn="l">
                        <a:lnSpc>
                          <a:spcPct val="150000"/>
                        </a:lnSpc>
                        <a:spcAft>
                          <a:spcPts val="0"/>
                        </a:spcAft>
                      </a:pPr>
                      <a:r>
                        <a:rPr lang="es-EC" sz="1200">
                          <a:effectLst/>
                        </a:rPr>
                        <a:t>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200">
                          <a:effectLst/>
                        </a:rPr>
                        <a:t>453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200">
                          <a:effectLst/>
                        </a:rPr>
                        <a:t>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2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5210629" y="3048000"/>
            <a:ext cx="4572000" cy="3797300"/>
          </a:xfrm>
          <a:prstGeom prst="rect">
            <a:avLst/>
          </a:prstGeom>
          <a:noFill/>
          <a:ln>
            <a:noFill/>
          </a:ln>
        </p:spPr>
      </p:pic>
    </p:spTree>
    <p:extLst>
      <p:ext uri="{BB962C8B-B14F-4D97-AF65-F5344CB8AC3E}">
        <p14:creationId xmlns:p14="http://schemas.microsoft.com/office/powerpoint/2010/main" val="765645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ANÁLISIS </a:t>
            </a:r>
            <a:r>
              <a:rPr lang="es-EC" sz="2800" b="1" dirty="0" smtClean="0">
                <a:solidFill>
                  <a:schemeClr val="bg1"/>
                </a:solidFill>
                <a:effectLst>
                  <a:outerShdw blurRad="38100" dist="38100" dir="2700000" algn="tl">
                    <a:srgbClr val="000000">
                      <a:alpha val="43137"/>
                    </a:srgbClr>
                  </a:outerShdw>
                </a:effectLst>
              </a:rPr>
              <a:t>BIVARIADO</a:t>
            </a:r>
            <a:endParaRPr lang="es-EC" sz="2800" b="1" dirty="0">
              <a:solidFill>
                <a:schemeClr val="bg1"/>
              </a:solidFill>
              <a:effectLst>
                <a:outerShdw blurRad="38100" dist="38100" dir="2700000" algn="tl">
                  <a:srgbClr val="000000">
                    <a:alpha val="43137"/>
                  </a:srgbClr>
                </a:outerShdw>
              </a:effectLst>
            </a:endParaRPr>
          </a:p>
        </p:txBody>
      </p:sp>
      <p:sp>
        <p:nvSpPr>
          <p:cNvPr id="12" name="Rectángulo 11"/>
          <p:cNvSpPr/>
          <p:nvPr/>
        </p:nvSpPr>
        <p:spPr>
          <a:xfrm>
            <a:off x="2819400" y="2192144"/>
            <a:ext cx="4431983" cy="369332"/>
          </a:xfrm>
          <a:prstGeom prst="rect">
            <a:avLst/>
          </a:prstGeom>
        </p:spPr>
        <p:txBody>
          <a:bodyPr wrap="none">
            <a:spAutoFit/>
          </a:bodyPr>
          <a:lstStyle/>
          <a:p>
            <a:r>
              <a:rPr lang="es-EC" b="1"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Análisis </a:t>
            </a:r>
            <a:r>
              <a:rPr lang="es-EC" b="1" u="sng" dirty="0" err="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Crosstab</a:t>
            </a:r>
            <a:r>
              <a:rPr lang="es-EC" b="1"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o Tablas de Contingencia</a:t>
            </a:r>
            <a:endParaRPr lang="es-EC" u="sng" dirty="0">
              <a:effectLst>
                <a:outerShdw blurRad="38100" dist="38100" dir="2700000" algn="tl">
                  <a:srgbClr val="000000">
                    <a:alpha val="43137"/>
                  </a:srgbClr>
                </a:outerShdw>
              </a:effectLst>
            </a:endParaRPr>
          </a:p>
        </p:txBody>
      </p:sp>
      <p:graphicFrame>
        <p:nvGraphicFramePr>
          <p:cNvPr id="13" name="Tabla 12"/>
          <p:cNvGraphicFramePr>
            <a:graphicFrameLocks noGrp="1"/>
          </p:cNvGraphicFramePr>
          <p:nvPr>
            <p:extLst>
              <p:ext uri="{D42A27DB-BD31-4B8C-83A1-F6EECF244321}">
                <p14:modId xmlns:p14="http://schemas.microsoft.com/office/powerpoint/2010/main" val="3541876447"/>
              </p:ext>
            </p:extLst>
          </p:nvPr>
        </p:nvGraphicFramePr>
        <p:xfrm>
          <a:off x="-50800" y="3124200"/>
          <a:ext cx="5246914" cy="3657601"/>
        </p:xfrm>
        <a:graphic>
          <a:graphicData uri="http://schemas.openxmlformats.org/drawingml/2006/table">
            <a:tbl>
              <a:tblPr>
                <a:tableStyleId>{8799B23B-EC83-4686-B30A-512413B5E67A}</a:tableStyleId>
              </a:tblPr>
              <a:tblGrid>
                <a:gridCol w="1450593"/>
                <a:gridCol w="1307304"/>
                <a:gridCol w="922535"/>
                <a:gridCol w="922535"/>
                <a:gridCol w="643947"/>
              </a:tblGrid>
              <a:tr h="562708">
                <a:tc gridSpan="5">
                  <a:txBody>
                    <a:bodyPr/>
                    <a:lstStyle/>
                    <a:p>
                      <a:pPr marL="38100" marR="38100" indent="252095" algn="ctr">
                        <a:lnSpc>
                          <a:spcPct val="150000"/>
                        </a:lnSpc>
                        <a:spcAft>
                          <a:spcPts val="0"/>
                        </a:spcAft>
                      </a:pPr>
                      <a:r>
                        <a:rPr lang="es-EC" sz="1200" dirty="0">
                          <a:effectLst/>
                        </a:rPr>
                        <a:t>Actividad de la Empresa*5. La empresa cuenta con alguna aplicación computarizada para la gestión de sus clientes tabulación cruzada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1354">
                <a:tc gridSpan="5">
                  <a:txBody>
                    <a:bodyPr/>
                    <a:lstStyle/>
                    <a:p>
                      <a:pPr indent="252095" algn="l">
                        <a:lnSpc>
                          <a:spcPct val="150000"/>
                        </a:lnSpc>
                        <a:spcAft>
                          <a:spcPts val="0"/>
                        </a:spcAft>
                      </a:pPr>
                      <a:r>
                        <a:rPr lang="es-EC" sz="1200" dirty="0">
                          <a:effectLst/>
                        </a:rPr>
                        <a:t>Recuento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5415">
                <a:tc rowSpan="2" gridSpan="2">
                  <a:txBody>
                    <a:bodyPr/>
                    <a:lstStyle/>
                    <a:p>
                      <a:pPr indent="252095" algn="l">
                        <a:lnSpc>
                          <a:spcPct val="15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2">
                  <a:txBody>
                    <a:bodyPr/>
                    <a:lstStyle/>
                    <a:p>
                      <a:pPr marL="38100" marR="38100" indent="252095" algn="ctr">
                        <a:lnSpc>
                          <a:spcPct val="150000"/>
                        </a:lnSpc>
                        <a:spcAft>
                          <a:spcPts val="0"/>
                        </a:spcAft>
                      </a:pPr>
                      <a:r>
                        <a:rPr lang="es-EC" sz="1200" dirty="0">
                          <a:effectLst/>
                        </a:rPr>
                        <a:t>5. La empresa cuenta con alguna aplicación computarizada para la gestión de sus clientes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rowSpan="2">
                  <a:txBody>
                    <a:bodyPr/>
                    <a:lstStyle/>
                    <a:p>
                      <a:pPr marL="38100" marR="38100" indent="252095" algn="ctr">
                        <a:lnSpc>
                          <a:spcPct val="150000"/>
                        </a:lnSpc>
                        <a:spcAft>
                          <a:spcPts val="0"/>
                        </a:spcAft>
                      </a:pPr>
                      <a:r>
                        <a:rPr lang="es-EC" sz="12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281354">
                <a:tc gridSpan="2" vMerge="1">
                  <a:txBody>
                    <a:bodyPr/>
                    <a:lstStyle/>
                    <a:p>
                      <a:endParaRPr lang="es-EC"/>
                    </a:p>
                  </a:txBody>
                  <a:tcPr/>
                </a:tc>
                <a:tc hMerge="1" vMerge="1">
                  <a:txBody>
                    <a:bodyPr/>
                    <a:lstStyle/>
                    <a:p>
                      <a:endParaRPr lang="es-EC"/>
                    </a:p>
                  </a:txBody>
                  <a:tcPr/>
                </a:tc>
                <a:tc>
                  <a:txBody>
                    <a:bodyPr/>
                    <a:lstStyle/>
                    <a:p>
                      <a:pPr marL="38100" marR="38100" indent="252095" algn="ctr">
                        <a:lnSpc>
                          <a:spcPct val="15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252095" algn="ctr">
                        <a:lnSpc>
                          <a:spcPct val="150000"/>
                        </a:lnSpc>
                        <a:spcAft>
                          <a:spcPts val="0"/>
                        </a:spcAft>
                      </a:pPr>
                      <a:r>
                        <a:rPr lang="es-EC" sz="12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281354">
                <a:tc rowSpan="3">
                  <a:txBody>
                    <a:bodyPr/>
                    <a:lstStyle/>
                    <a:p>
                      <a:pPr marL="38100" marR="38100" indent="252095" algn="l">
                        <a:lnSpc>
                          <a:spcPct val="150000"/>
                        </a:lnSpc>
                        <a:spcAft>
                          <a:spcPts val="0"/>
                        </a:spcAft>
                      </a:pPr>
                      <a:r>
                        <a:rPr lang="es-EC" sz="1200">
                          <a:effectLst/>
                        </a:rPr>
                        <a:t>Actividad de la 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l">
                        <a:lnSpc>
                          <a:spcPct val="150000"/>
                        </a:lnSpc>
                        <a:spcAft>
                          <a:spcPts val="0"/>
                        </a:spcAft>
                      </a:pPr>
                      <a:r>
                        <a:rPr lang="es-EC" sz="1200">
                          <a:effectLst/>
                        </a:rPr>
                        <a:t>PRODUCCIÓN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r">
                        <a:lnSpc>
                          <a:spcPct val="150000"/>
                        </a:lnSpc>
                        <a:spcAft>
                          <a:spcPts val="0"/>
                        </a:spcAft>
                      </a:pPr>
                      <a:r>
                        <a:rPr lang="es-EC" sz="1200">
                          <a:effectLst/>
                        </a:rPr>
                        <a:t>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562708">
                <a:tc vMerge="1">
                  <a:txBody>
                    <a:bodyPr/>
                    <a:lstStyle/>
                    <a:p>
                      <a:endParaRPr lang="es-EC"/>
                    </a:p>
                  </a:txBody>
                  <a:tcPr/>
                </a:tc>
                <a:tc>
                  <a:txBody>
                    <a:bodyPr/>
                    <a:lstStyle/>
                    <a:p>
                      <a:pPr marL="38100" marR="38100" indent="252095" algn="l">
                        <a:lnSpc>
                          <a:spcPct val="150000"/>
                        </a:lnSpc>
                        <a:spcAft>
                          <a:spcPts val="0"/>
                        </a:spcAft>
                      </a:pPr>
                      <a:r>
                        <a:rPr lang="es-EC" sz="1200">
                          <a:effectLst/>
                        </a:rPr>
                        <a:t>COMERCIALIZACIÓN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r">
                        <a:lnSpc>
                          <a:spcPct val="150000"/>
                        </a:lnSpc>
                        <a:spcAft>
                          <a:spcPts val="0"/>
                        </a:spcAft>
                      </a:pPr>
                      <a:r>
                        <a:rPr lang="es-EC" sz="1200">
                          <a:effectLst/>
                        </a:rPr>
                        <a:t>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142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228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81354">
                <a:tc vMerge="1">
                  <a:txBody>
                    <a:bodyPr/>
                    <a:lstStyle/>
                    <a:p>
                      <a:endParaRPr lang="es-EC"/>
                    </a:p>
                  </a:txBody>
                  <a:tcPr/>
                </a:tc>
                <a:tc>
                  <a:txBody>
                    <a:bodyPr/>
                    <a:lstStyle/>
                    <a:p>
                      <a:pPr marL="38100" marR="38100" indent="252095" algn="l">
                        <a:lnSpc>
                          <a:spcPct val="150000"/>
                        </a:lnSpc>
                        <a:spcAft>
                          <a:spcPts val="0"/>
                        </a:spcAft>
                      </a:pPr>
                      <a:r>
                        <a:rPr lang="es-EC" sz="1200">
                          <a:effectLst/>
                        </a:rPr>
                        <a:t>SERVICIOS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r">
                        <a:lnSpc>
                          <a:spcPct val="150000"/>
                        </a:lnSpc>
                        <a:spcAft>
                          <a:spcPts val="0"/>
                        </a:spcAft>
                      </a:pPr>
                      <a:r>
                        <a:rPr lang="es-EC" sz="1200">
                          <a:effectLst/>
                        </a:rPr>
                        <a:t>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81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151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81354">
                <a:tc gridSpan="2">
                  <a:txBody>
                    <a:bodyPr/>
                    <a:lstStyle/>
                    <a:p>
                      <a:pPr marL="38100" marR="38100" indent="252095" algn="l">
                        <a:lnSpc>
                          <a:spcPct val="150000"/>
                        </a:lnSpc>
                        <a:spcAft>
                          <a:spcPts val="0"/>
                        </a:spcAft>
                      </a:pPr>
                      <a:r>
                        <a:rPr lang="es-EC" sz="12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r">
                        <a:lnSpc>
                          <a:spcPct val="150000"/>
                        </a:lnSpc>
                        <a:spcAft>
                          <a:spcPts val="0"/>
                        </a:spcAft>
                      </a:pPr>
                      <a:r>
                        <a:rPr lang="es-EC" sz="1200">
                          <a:effectLst/>
                        </a:rPr>
                        <a:t>192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a:effectLst/>
                        </a:rPr>
                        <a:t>261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200" dirty="0">
                          <a:effectLst/>
                        </a:rPr>
                        <a:t>453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14" name="Imagen 13"/>
          <p:cNvPicPr/>
          <p:nvPr/>
        </p:nvPicPr>
        <p:blipFill rotWithShape="1">
          <a:blip r:embed="rId4">
            <a:extLst>
              <a:ext uri="{28A0092B-C50C-407E-A947-70E740481C1C}">
                <a14:useLocalDpi xmlns:a14="http://schemas.microsoft.com/office/drawing/2010/main" val="0"/>
              </a:ext>
            </a:extLst>
          </a:blip>
          <a:srcRect r="7514"/>
          <a:stretch/>
        </p:blipFill>
        <p:spPr bwMode="auto">
          <a:xfrm>
            <a:off x="5196114" y="3124200"/>
            <a:ext cx="4572000" cy="3678555"/>
          </a:xfrm>
          <a:prstGeom prst="rect">
            <a:avLst/>
          </a:prstGeom>
          <a:noFill/>
          <a:ln>
            <a:noFill/>
          </a:ln>
        </p:spPr>
      </p:pic>
    </p:spTree>
    <p:extLst>
      <p:ext uri="{BB962C8B-B14F-4D97-AF65-F5344CB8AC3E}">
        <p14:creationId xmlns:p14="http://schemas.microsoft.com/office/powerpoint/2010/main" val="1106152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8776" y="3048000"/>
            <a:ext cx="7557693" cy="965201"/>
          </a:xfrm>
          <a:prstGeom prst="rect">
            <a:avLst/>
          </a:prstGeom>
        </p:spPr>
        <p:txBody>
          <a:bodyPr lIns="0" tIns="0" rIns="0" bIns="0" rtlCol="0" anchor="t">
            <a:spAutoFit/>
          </a:bodyPr>
          <a:lstStyle/>
          <a:p>
            <a:pPr algn="ctr">
              <a:lnSpc>
                <a:spcPts val="7405"/>
              </a:lnSpc>
            </a:pPr>
            <a:r>
              <a:rPr lang="en-US" sz="8000" b="1" spc="450" dirty="0" smtClean="0">
                <a:solidFill>
                  <a:srgbClr val="00713D"/>
                </a:solidFill>
                <a:effectLst>
                  <a:outerShdw blurRad="38100" dist="38100" dir="2700000" algn="tl">
                    <a:srgbClr val="000000">
                      <a:alpha val="43137"/>
                    </a:srgbClr>
                  </a:outerShdw>
                </a:effectLst>
                <a:latin typeface="Montserrat"/>
              </a:rPr>
              <a:t>CAPÍTULO I</a:t>
            </a:r>
            <a:endParaRPr lang="en-US" sz="8000" b="1" spc="450" dirty="0">
              <a:solidFill>
                <a:srgbClr val="00713D"/>
              </a:solidFill>
              <a:effectLst>
                <a:outerShdw blurRad="38100" dist="38100" dir="2700000" algn="tl">
                  <a:srgbClr val="000000">
                    <a:alpha val="43137"/>
                  </a:srgbClr>
                </a:outerShdw>
              </a:effectLst>
              <a:latin typeface="Montserrat"/>
            </a:endParaRPr>
          </a:p>
        </p:txBody>
      </p:sp>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6011" y="5791200"/>
            <a:ext cx="9753600" cy="1523999"/>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602794" y="6196782"/>
            <a:ext cx="4712405" cy="1200329"/>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ANTECEDENTES</a:t>
            </a:r>
          </a:p>
          <a:p>
            <a:pPr algn="ctr"/>
            <a:r>
              <a:rPr lang="es-EC" sz="3600" b="1" dirty="0" smtClean="0">
                <a:solidFill>
                  <a:schemeClr val="bg1"/>
                </a:solidFill>
                <a:effectLst>
                  <a:outerShdw blurRad="38100" dist="38100" dir="2700000" algn="tl">
                    <a:srgbClr val="000000">
                      <a:alpha val="43137"/>
                    </a:srgbClr>
                  </a:outerShdw>
                </a:effectLst>
              </a:rPr>
              <a:t> </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4112674" y="6796946"/>
            <a:ext cx="1692643" cy="369332"/>
          </a:xfrm>
          <a:prstGeom prst="rect">
            <a:avLst/>
          </a:prstGeom>
          <a:noFill/>
        </p:spPr>
        <p:txBody>
          <a:bodyPr wrap="none" rtlCol="0">
            <a:spAutoFit/>
          </a:bodyPr>
          <a:lstStyle/>
          <a:p>
            <a:r>
              <a:rPr lang="es-EC" dirty="0" smtClean="0">
                <a:solidFill>
                  <a:schemeClr val="bg1"/>
                </a:solidFill>
              </a:rPr>
              <a:t>Teorías y papers</a:t>
            </a:r>
            <a:endParaRPr lang="es-EC" dirty="0">
              <a:solidFill>
                <a:schemeClr val="bg1"/>
              </a:solidFill>
            </a:endParaRPr>
          </a:p>
        </p:txBody>
      </p:sp>
    </p:spTree>
    <p:extLst>
      <p:ext uri="{BB962C8B-B14F-4D97-AF65-F5344CB8AC3E}">
        <p14:creationId xmlns:p14="http://schemas.microsoft.com/office/powerpoint/2010/main" val="128128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ANÁLISIS </a:t>
            </a:r>
            <a:r>
              <a:rPr lang="es-EC" sz="2800" b="1" dirty="0" smtClean="0">
                <a:solidFill>
                  <a:schemeClr val="bg1"/>
                </a:solidFill>
                <a:effectLst>
                  <a:outerShdw blurRad="38100" dist="38100" dir="2700000" algn="tl">
                    <a:srgbClr val="000000">
                      <a:alpha val="43137"/>
                    </a:srgbClr>
                  </a:outerShdw>
                </a:effectLst>
              </a:rPr>
              <a:t>BIVARIADO</a:t>
            </a:r>
            <a:endParaRPr lang="es-EC" sz="2800" b="1" dirty="0">
              <a:solidFill>
                <a:schemeClr val="bg1"/>
              </a:solidFill>
              <a:effectLst>
                <a:outerShdw blurRad="38100" dist="38100" dir="2700000" algn="tl">
                  <a:srgbClr val="000000">
                    <a:alpha val="43137"/>
                  </a:srgbClr>
                </a:outerShdw>
              </a:effectLst>
            </a:endParaRPr>
          </a:p>
        </p:txBody>
      </p:sp>
      <p:sp>
        <p:nvSpPr>
          <p:cNvPr id="12" name="Rectángulo 11"/>
          <p:cNvSpPr/>
          <p:nvPr/>
        </p:nvSpPr>
        <p:spPr>
          <a:xfrm>
            <a:off x="4223843" y="2286000"/>
            <a:ext cx="1001300" cy="369332"/>
          </a:xfrm>
          <a:prstGeom prst="rect">
            <a:avLst/>
          </a:prstGeom>
        </p:spPr>
        <p:txBody>
          <a:bodyPr wrap="none">
            <a:spAutoFit/>
          </a:bodyPr>
          <a:lstStyle/>
          <a:p>
            <a:r>
              <a:rPr lang="es-EC" b="1"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ANOVA</a:t>
            </a:r>
            <a:endParaRPr lang="es-EC" u="sng" dirty="0">
              <a:effectLst>
                <a:outerShdw blurRad="38100" dist="38100" dir="2700000" algn="tl">
                  <a:srgbClr val="000000">
                    <a:alpha val="43137"/>
                  </a:srgbClr>
                </a:outerShdw>
              </a:effectLst>
            </a:endParaRPr>
          </a:p>
        </p:txBody>
      </p:sp>
      <p:graphicFrame>
        <p:nvGraphicFramePr>
          <p:cNvPr id="10" name="Tabla 9"/>
          <p:cNvGraphicFramePr>
            <a:graphicFrameLocks noGrp="1"/>
          </p:cNvGraphicFramePr>
          <p:nvPr>
            <p:extLst>
              <p:ext uri="{D42A27DB-BD31-4B8C-83A1-F6EECF244321}">
                <p14:modId xmlns:p14="http://schemas.microsoft.com/office/powerpoint/2010/main" val="2336138023"/>
              </p:ext>
            </p:extLst>
          </p:nvPr>
        </p:nvGraphicFramePr>
        <p:xfrm>
          <a:off x="141684" y="2971800"/>
          <a:ext cx="5628868" cy="3657600"/>
        </p:xfrm>
        <a:graphic>
          <a:graphicData uri="http://schemas.openxmlformats.org/drawingml/2006/table">
            <a:tbl>
              <a:tblPr>
                <a:tableStyleId>{8799B23B-EC83-4686-B30A-512413B5E67A}</a:tableStyleId>
              </a:tblPr>
              <a:tblGrid>
                <a:gridCol w="1273685"/>
                <a:gridCol w="1063927"/>
                <a:gridCol w="742443"/>
                <a:gridCol w="1063927"/>
                <a:gridCol w="742443"/>
                <a:gridCol w="742443"/>
              </a:tblGrid>
              <a:tr h="282476">
                <a:tc gridSpan="6">
                  <a:txBody>
                    <a:bodyPr/>
                    <a:lstStyle/>
                    <a:p>
                      <a:pPr marL="38100" marR="38100" indent="180340" algn="ctr">
                        <a:lnSpc>
                          <a:spcPct val="150000"/>
                        </a:lnSpc>
                        <a:spcAft>
                          <a:spcPts val="0"/>
                        </a:spcAft>
                      </a:pPr>
                      <a:r>
                        <a:rPr lang="es-EC" sz="1600" dirty="0">
                          <a:effectLst/>
                        </a:rPr>
                        <a:t>Tabla 26 ANOVA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8696">
                <a:tc gridSpan="6">
                  <a:txBody>
                    <a:bodyPr/>
                    <a:lstStyle/>
                    <a:p>
                      <a:pPr indent="180340" algn="l">
                        <a:lnSpc>
                          <a:spcPct val="150000"/>
                        </a:lnSpc>
                        <a:spcAft>
                          <a:spcPts val="0"/>
                        </a:spcAft>
                      </a:pPr>
                      <a:r>
                        <a:rPr lang="es-EC" sz="1600">
                          <a:effectLst/>
                        </a:rPr>
                        <a:t>Cuánto dinero es lo que usted destina mensualmente para fidelizar a sus clientes  vs Tamaño de la empresa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8696">
                <a:tc>
                  <a:txBody>
                    <a:bodyPr/>
                    <a:lstStyle/>
                    <a:p>
                      <a:pPr indent="180340" algn="l">
                        <a:lnSpc>
                          <a:spcPct val="150000"/>
                        </a:lnSpc>
                        <a:spcAft>
                          <a:spcPts val="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600">
                          <a:effectLst/>
                        </a:rPr>
                        <a:t>Suma de cuadrados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600" dirty="0" err="1">
                          <a:effectLst/>
                        </a:rPr>
                        <a:t>Gl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600">
                          <a:effectLst/>
                        </a:rPr>
                        <a:t>Media cuadrática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600">
                          <a:effectLst/>
                        </a:rPr>
                        <a:t>F</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600">
                          <a:effectLst/>
                        </a:rPr>
                        <a:t>Sig.</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598696">
                <a:tc>
                  <a:txBody>
                    <a:bodyPr/>
                    <a:lstStyle/>
                    <a:p>
                      <a:pPr marL="38100" marR="38100" indent="180340" algn="l">
                        <a:lnSpc>
                          <a:spcPct val="150000"/>
                        </a:lnSpc>
                        <a:spcAft>
                          <a:spcPts val="0"/>
                        </a:spcAft>
                      </a:pPr>
                      <a:r>
                        <a:rPr lang="es-EC" sz="1600">
                          <a:effectLst/>
                        </a:rPr>
                        <a:t>Entre grupos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600">
                          <a:effectLst/>
                        </a:rPr>
                        <a:t>30,285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30,285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10,430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,001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598696">
                <a:tc>
                  <a:txBody>
                    <a:bodyPr/>
                    <a:lstStyle/>
                    <a:p>
                      <a:pPr marL="38100" marR="38100" indent="180340" algn="l">
                        <a:lnSpc>
                          <a:spcPct val="150000"/>
                        </a:lnSpc>
                        <a:spcAft>
                          <a:spcPts val="0"/>
                        </a:spcAft>
                      </a:pPr>
                      <a:r>
                        <a:rPr lang="es-EC" sz="1600">
                          <a:effectLst/>
                        </a:rPr>
                        <a:t>Dentro de grupos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600">
                          <a:effectLst/>
                        </a:rPr>
                        <a:t>1309,587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 451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2,904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82476">
                <a:tc>
                  <a:txBody>
                    <a:bodyPr/>
                    <a:lstStyle/>
                    <a:p>
                      <a:pPr marL="38100" marR="38100" indent="180340" algn="l">
                        <a:lnSpc>
                          <a:spcPct val="150000"/>
                        </a:lnSpc>
                        <a:spcAft>
                          <a:spcPts val="0"/>
                        </a:spcAft>
                      </a:pPr>
                      <a:r>
                        <a:rPr lang="es-EC" sz="1600">
                          <a:effectLst/>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600">
                          <a:effectLst/>
                        </a:rPr>
                        <a:t>1339,872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600">
                          <a:effectLst/>
                        </a:rPr>
                        <a:t>453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grpSp>
        <p:nvGrpSpPr>
          <p:cNvPr id="11" name="Grupo 10"/>
          <p:cNvGrpSpPr/>
          <p:nvPr/>
        </p:nvGrpSpPr>
        <p:grpSpPr>
          <a:xfrm>
            <a:off x="5562600" y="3962400"/>
            <a:ext cx="4029075" cy="1399512"/>
            <a:chOff x="0" y="0"/>
            <a:chExt cx="4029274" cy="1399822"/>
          </a:xfrm>
        </p:grpSpPr>
        <p:cxnSp>
          <p:nvCxnSpPr>
            <p:cNvPr id="15" name="Conector recto 14"/>
            <p:cNvCxnSpPr/>
            <p:nvPr/>
          </p:nvCxnSpPr>
          <p:spPr>
            <a:xfrm flipV="1">
              <a:off x="337930" y="1351721"/>
              <a:ext cx="3454400" cy="22578"/>
            </a:xfrm>
            <a:prstGeom prst="line">
              <a:avLst/>
            </a:prstGeom>
            <a:ln w="38100"/>
          </p:spPr>
          <p:style>
            <a:lnRef idx="1">
              <a:schemeClr val="dk1"/>
            </a:lnRef>
            <a:fillRef idx="0">
              <a:schemeClr val="dk1"/>
            </a:fillRef>
            <a:effectRef idx="0">
              <a:schemeClr val="dk1"/>
            </a:effectRef>
            <a:fontRef idx="minor">
              <a:schemeClr val="tx1"/>
            </a:fontRef>
          </p:style>
        </p:cxnSp>
        <p:sp>
          <p:nvSpPr>
            <p:cNvPr id="16" name="Forma libre 15"/>
            <p:cNvSpPr/>
            <p:nvPr/>
          </p:nvSpPr>
          <p:spPr>
            <a:xfrm>
              <a:off x="367748" y="29817"/>
              <a:ext cx="3454422" cy="1348447"/>
            </a:xfrm>
            <a:custGeom>
              <a:avLst/>
              <a:gdLst>
                <a:gd name="connsiteX0" fmla="*/ 0 w 3594970"/>
                <a:gd name="connsiteY0" fmla="*/ 1320102 h 1337777"/>
                <a:gd name="connsiteX1" fmla="*/ 1628384 w 3594970"/>
                <a:gd name="connsiteY1" fmla="*/ 693 h 1337777"/>
                <a:gd name="connsiteX2" fmla="*/ 3223364 w 3594970"/>
                <a:gd name="connsiteY2" fmla="*/ 1140562 h 1337777"/>
                <a:gd name="connsiteX3" fmla="*/ 3594970 w 3594970"/>
                <a:gd name="connsiteY3" fmla="*/ 1336803 h 1337777"/>
                <a:gd name="connsiteX0" fmla="*/ 0 w 3594970"/>
                <a:gd name="connsiteY0" fmla="*/ 1319419 h 1337094"/>
                <a:gd name="connsiteX1" fmla="*/ 605465 w 3594970"/>
                <a:gd name="connsiteY1" fmla="*/ 1160468 h 1337094"/>
                <a:gd name="connsiteX2" fmla="*/ 1628384 w 3594970"/>
                <a:gd name="connsiteY2" fmla="*/ 10 h 1337094"/>
                <a:gd name="connsiteX3" fmla="*/ 3223364 w 3594970"/>
                <a:gd name="connsiteY3" fmla="*/ 1139879 h 1337094"/>
                <a:gd name="connsiteX4" fmla="*/ 3594970 w 3594970"/>
                <a:gd name="connsiteY4" fmla="*/ 1336120 h 1337094"/>
                <a:gd name="connsiteX0" fmla="*/ 0 w 3594970"/>
                <a:gd name="connsiteY0" fmla="*/ 1319455 h 1355536"/>
                <a:gd name="connsiteX1" fmla="*/ 605465 w 3594970"/>
                <a:gd name="connsiteY1" fmla="*/ 1160504 h 1355536"/>
                <a:gd name="connsiteX2" fmla="*/ 1628384 w 3594970"/>
                <a:gd name="connsiteY2" fmla="*/ 46 h 1355536"/>
                <a:gd name="connsiteX3" fmla="*/ 3052164 w 3594970"/>
                <a:gd name="connsiteY3" fmla="*/ 1206741 h 1355536"/>
                <a:gd name="connsiteX4" fmla="*/ 3594970 w 3594970"/>
                <a:gd name="connsiteY4" fmla="*/ 1336156 h 1355536"/>
                <a:gd name="connsiteX0" fmla="*/ 0 w 3632550"/>
                <a:gd name="connsiteY0" fmla="*/ 1319455 h 1319455"/>
                <a:gd name="connsiteX1" fmla="*/ 605465 w 3632550"/>
                <a:gd name="connsiteY1" fmla="*/ 1160504 h 1319455"/>
                <a:gd name="connsiteX2" fmla="*/ 1628384 w 3632550"/>
                <a:gd name="connsiteY2" fmla="*/ 46 h 1319455"/>
                <a:gd name="connsiteX3" fmla="*/ 3052164 w 3632550"/>
                <a:gd name="connsiteY3" fmla="*/ 1206741 h 1319455"/>
                <a:gd name="connsiteX4" fmla="*/ 3632550 w 3632550"/>
                <a:gd name="connsiteY4" fmla="*/ 1231738 h 1319455"/>
                <a:gd name="connsiteX0" fmla="*/ 0 w 3649253"/>
                <a:gd name="connsiteY0" fmla="*/ 1319455 h 1319455"/>
                <a:gd name="connsiteX1" fmla="*/ 605465 w 3649253"/>
                <a:gd name="connsiteY1" fmla="*/ 1160504 h 1319455"/>
                <a:gd name="connsiteX2" fmla="*/ 1628384 w 3649253"/>
                <a:gd name="connsiteY2" fmla="*/ 46 h 1319455"/>
                <a:gd name="connsiteX3" fmla="*/ 3052164 w 3649253"/>
                <a:gd name="connsiteY3" fmla="*/ 1206741 h 1319455"/>
                <a:gd name="connsiteX4" fmla="*/ 3649253 w 3649253"/>
                <a:gd name="connsiteY4" fmla="*/ 1223383 h 1319455"/>
                <a:gd name="connsiteX0" fmla="*/ 0 w 3649253"/>
                <a:gd name="connsiteY0" fmla="*/ 1319519 h 1320352"/>
                <a:gd name="connsiteX1" fmla="*/ 605465 w 3649253"/>
                <a:gd name="connsiteY1" fmla="*/ 1160568 h 1320352"/>
                <a:gd name="connsiteX2" fmla="*/ 1628384 w 3649253"/>
                <a:gd name="connsiteY2" fmla="*/ 110 h 1320352"/>
                <a:gd name="connsiteX3" fmla="*/ 2968645 w 3649253"/>
                <a:gd name="connsiteY3" fmla="*/ 1231868 h 1320352"/>
                <a:gd name="connsiteX4" fmla="*/ 3649253 w 3649253"/>
                <a:gd name="connsiteY4" fmla="*/ 1223447 h 1320352"/>
                <a:gd name="connsiteX0" fmla="*/ 0 w 3649253"/>
                <a:gd name="connsiteY0" fmla="*/ 1320907 h 1320907"/>
                <a:gd name="connsiteX1" fmla="*/ 605465 w 3649253"/>
                <a:gd name="connsiteY1" fmla="*/ 1161956 h 1320907"/>
                <a:gd name="connsiteX2" fmla="*/ 1628384 w 3649253"/>
                <a:gd name="connsiteY2" fmla="*/ 1498 h 1320907"/>
                <a:gd name="connsiteX3" fmla="*/ 2447115 w 3649253"/>
                <a:gd name="connsiteY3" fmla="*/ 924270 h 1320907"/>
                <a:gd name="connsiteX4" fmla="*/ 2968645 w 3649253"/>
                <a:gd name="connsiteY4" fmla="*/ 1233256 h 1320907"/>
                <a:gd name="connsiteX5" fmla="*/ 3649253 w 3649253"/>
                <a:gd name="connsiteY5" fmla="*/ 1224835 h 1320907"/>
                <a:gd name="connsiteX0" fmla="*/ 0 w 3649253"/>
                <a:gd name="connsiteY0" fmla="*/ 1320907 h 1331363"/>
                <a:gd name="connsiteX1" fmla="*/ 605465 w 3649253"/>
                <a:gd name="connsiteY1" fmla="*/ 1161956 h 1331363"/>
                <a:gd name="connsiteX2" fmla="*/ 1628384 w 3649253"/>
                <a:gd name="connsiteY2" fmla="*/ 1498 h 1331363"/>
                <a:gd name="connsiteX3" fmla="*/ 2447115 w 3649253"/>
                <a:gd name="connsiteY3" fmla="*/ 924270 h 1331363"/>
                <a:gd name="connsiteX4" fmla="*/ 2933109 w 3649253"/>
                <a:gd name="connsiteY4" fmla="*/ 1320907 h 1331363"/>
                <a:gd name="connsiteX5" fmla="*/ 3649253 w 3649253"/>
                <a:gd name="connsiteY5" fmla="*/ 1224835 h 1331363"/>
                <a:gd name="connsiteX0" fmla="*/ 0 w 3624452"/>
                <a:gd name="connsiteY0" fmla="*/ 1320907 h 1348447"/>
                <a:gd name="connsiteX1" fmla="*/ 605465 w 3624452"/>
                <a:gd name="connsiteY1" fmla="*/ 1161956 h 1348447"/>
                <a:gd name="connsiteX2" fmla="*/ 1628384 w 3624452"/>
                <a:gd name="connsiteY2" fmla="*/ 1498 h 1348447"/>
                <a:gd name="connsiteX3" fmla="*/ 2447115 w 3624452"/>
                <a:gd name="connsiteY3" fmla="*/ 924270 h 1348447"/>
                <a:gd name="connsiteX4" fmla="*/ 2933109 w 3624452"/>
                <a:gd name="connsiteY4" fmla="*/ 1320907 h 1348447"/>
                <a:gd name="connsiteX5" fmla="*/ 3624452 w 3624452"/>
                <a:gd name="connsiteY5" fmla="*/ 1315173 h 1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4452" h="1348447">
                  <a:moveTo>
                    <a:pt x="0" y="1320907"/>
                  </a:moveTo>
                  <a:cubicBezTo>
                    <a:pt x="80729" y="1226890"/>
                    <a:pt x="334068" y="1381858"/>
                    <a:pt x="605465" y="1161956"/>
                  </a:cubicBezTo>
                  <a:cubicBezTo>
                    <a:pt x="876862" y="942055"/>
                    <a:pt x="1321442" y="41112"/>
                    <a:pt x="1628384" y="1498"/>
                  </a:cubicBezTo>
                  <a:cubicBezTo>
                    <a:pt x="1935326" y="-38116"/>
                    <a:pt x="2223738" y="718977"/>
                    <a:pt x="2447115" y="924270"/>
                  </a:cubicBezTo>
                  <a:cubicBezTo>
                    <a:pt x="2670492" y="1129563"/>
                    <a:pt x="2736886" y="1255756"/>
                    <a:pt x="2933109" y="1320907"/>
                  </a:cubicBezTo>
                  <a:cubicBezTo>
                    <a:pt x="3129332" y="1386058"/>
                    <a:pt x="3624452" y="1315173"/>
                    <a:pt x="3624452" y="1315173"/>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7" name="Conector recto 16"/>
            <p:cNvCxnSpPr/>
            <p:nvPr/>
          </p:nvCxnSpPr>
          <p:spPr>
            <a:xfrm>
              <a:off x="367748" y="1341782"/>
              <a:ext cx="8015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Conector recto 17"/>
            <p:cNvCxnSpPr/>
            <p:nvPr/>
          </p:nvCxnSpPr>
          <p:spPr>
            <a:xfrm>
              <a:off x="2991678" y="1341782"/>
              <a:ext cx="8015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Conector recto 18"/>
            <p:cNvCxnSpPr/>
            <p:nvPr/>
          </p:nvCxnSpPr>
          <p:spPr>
            <a:xfrm>
              <a:off x="1918252" y="0"/>
              <a:ext cx="11289" cy="1399822"/>
            </a:xfrm>
            <a:prstGeom prst="line">
              <a:avLst/>
            </a:prstGeom>
          </p:spPr>
          <p:style>
            <a:lnRef idx="1">
              <a:schemeClr val="dk1"/>
            </a:lnRef>
            <a:fillRef idx="0">
              <a:schemeClr val="dk1"/>
            </a:fillRef>
            <a:effectRef idx="0">
              <a:schemeClr val="dk1"/>
            </a:effectRef>
            <a:fontRef idx="minor">
              <a:schemeClr val="tx1"/>
            </a:fontRef>
          </p:style>
        </p:cxnSp>
        <p:sp>
          <p:nvSpPr>
            <p:cNvPr id="20" name="Cuadro de texto 122"/>
            <p:cNvSpPr txBox="1"/>
            <p:nvPr/>
          </p:nvSpPr>
          <p:spPr>
            <a:xfrm>
              <a:off x="0" y="238539"/>
              <a:ext cx="1196622"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Rechazo</a:t>
              </a:r>
            </a:p>
          </p:txBody>
        </p:sp>
        <p:sp>
          <p:nvSpPr>
            <p:cNvPr id="21" name="Cuadro de texto 125"/>
            <p:cNvSpPr txBox="1"/>
            <p:nvPr/>
          </p:nvSpPr>
          <p:spPr>
            <a:xfrm>
              <a:off x="2832652" y="178904"/>
              <a:ext cx="1196622"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Rechazo</a:t>
              </a:r>
            </a:p>
          </p:txBody>
        </p:sp>
        <p:sp>
          <p:nvSpPr>
            <p:cNvPr id="22" name="Cuadro de texto 126"/>
            <p:cNvSpPr txBox="1"/>
            <p:nvPr/>
          </p:nvSpPr>
          <p:spPr>
            <a:xfrm>
              <a:off x="1371600" y="765313"/>
              <a:ext cx="1286933"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Acepto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55808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ANÁLISIS </a:t>
            </a:r>
            <a:r>
              <a:rPr lang="es-EC" sz="2800" b="1" dirty="0" smtClean="0">
                <a:solidFill>
                  <a:schemeClr val="bg1"/>
                </a:solidFill>
                <a:effectLst>
                  <a:outerShdw blurRad="38100" dist="38100" dir="2700000" algn="tl">
                    <a:srgbClr val="000000">
                      <a:alpha val="43137"/>
                    </a:srgbClr>
                  </a:outerShdw>
                </a:effectLst>
              </a:rPr>
              <a:t>BIVARIADO</a:t>
            </a:r>
            <a:endParaRPr lang="es-EC" sz="2800" b="1" dirty="0">
              <a:solidFill>
                <a:schemeClr val="bg1"/>
              </a:solidFill>
              <a:effectLst>
                <a:outerShdw blurRad="38100" dist="38100" dir="2700000" algn="tl">
                  <a:srgbClr val="000000">
                    <a:alpha val="43137"/>
                  </a:srgbClr>
                </a:outerShdw>
              </a:effectLst>
            </a:endParaRPr>
          </a:p>
        </p:txBody>
      </p:sp>
      <p:sp>
        <p:nvSpPr>
          <p:cNvPr id="12" name="Rectángulo 11"/>
          <p:cNvSpPr/>
          <p:nvPr/>
        </p:nvSpPr>
        <p:spPr>
          <a:xfrm>
            <a:off x="4242422" y="2091297"/>
            <a:ext cx="1941557" cy="369332"/>
          </a:xfrm>
          <a:prstGeom prst="rect">
            <a:avLst/>
          </a:prstGeom>
        </p:spPr>
        <p:txBody>
          <a:bodyPr wrap="none">
            <a:spAutoFit/>
          </a:bodyPr>
          <a:lstStyle/>
          <a:p>
            <a:r>
              <a:rPr lang="es-EC" b="1"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CORRELACION</a:t>
            </a:r>
            <a:endParaRPr lang="es-EC" u="sng" dirty="0">
              <a:effectLst>
                <a:outerShdw blurRad="38100" dist="38100" dir="2700000" algn="tl">
                  <a:srgbClr val="000000">
                    <a:alpha val="43137"/>
                  </a:srgbClr>
                </a:outerShdw>
              </a:effectLst>
            </a:endParaRPr>
          </a:p>
        </p:txBody>
      </p:sp>
      <p:graphicFrame>
        <p:nvGraphicFramePr>
          <p:cNvPr id="23" name="Tabla 22"/>
          <p:cNvGraphicFramePr>
            <a:graphicFrameLocks noGrp="1"/>
          </p:cNvGraphicFramePr>
          <p:nvPr>
            <p:extLst>
              <p:ext uri="{D42A27DB-BD31-4B8C-83A1-F6EECF244321}">
                <p14:modId xmlns:p14="http://schemas.microsoft.com/office/powerpoint/2010/main" val="2436592510"/>
              </p:ext>
            </p:extLst>
          </p:nvPr>
        </p:nvGraphicFramePr>
        <p:xfrm>
          <a:off x="123541" y="2655332"/>
          <a:ext cx="7026289" cy="4662936"/>
        </p:xfrm>
        <a:graphic>
          <a:graphicData uri="http://schemas.openxmlformats.org/drawingml/2006/table">
            <a:tbl>
              <a:tblPr>
                <a:tableStyleId>{8799B23B-EC83-4686-B30A-512413B5E67A}</a:tableStyleId>
              </a:tblPr>
              <a:tblGrid>
                <a:gridCol w="2238908"/>
                <a:gridCol w="2099601"/>
                <a:gridCol w="1343890"/>
                <a:gridCol w="1343890"/>
              </a:tblGrid>
              <a:tr h="263282">
                <a:tc gridSpan="4">
                  <a:txBody>
                    <a:bodyPr/>
                    <a:lstStyle/>
                    <a:p>
                      <a:pPr marL="38100" marR="38100" indent="180340" algn="ctr">
                        <a:lnSpc>
                          <a:spcPct val="150000"/>
                        </a:lnSpc>
                        <a:spcAft>
                          <a:spcPts val="0"/>
                        </a:spcAft>
                      </a:pPr>
                      <a:r>
                        <a:rPr lang="es-EC" sz="1400" dirty="0">
                          <a:effectLst/>
                        </a:rPr>
                        <a:t>Correlaciones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579695">
                <a:tc gridSpan="2">
                  <a:txBody>
                    <a:bodyPr/>
                    <a:lstStyle/>
                    <a:p>
                      <a:pPr indent="180340" algn="l">
                        <a:lnSpc>
                          <a:spcPct val="1500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ctr">
                        <a:lnSpc>
                          <a:spcPct val="150000"/>
                        </a:lnSpc>
                        <a:spcAft>
                          <a:spcPts val="0"/>
                        </a:spcAft>
                      </a:pPr>
                      <a:r>
                        <a:rPr lang="es-EC" sz="1400" dirty="0">
                          <a:effectLst/>
                        </a:rPr>
                        <a:t>4. Posee dentro de su empresa alguna herramienta de fidelización de clientes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ct val="150000"/>
                        </a:lnSpc>
                        <a:spcAft>
                          <a:spcPts val="0"/>
                        </a:spcAft>
                      </a:pPr>
                      <a:r>
                        <a:rPr lang="es-EC" sz="1400" dirty="0">
                          <a:effectLst/>
                        </a:rPr>
                        <a:t>6. Tiene conocimiento acerca de herramientas de CRM</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380832">
                <a:tc rowSpan="3">
                  <a:txBody>
                    <a:bodyPr/>
                    <a:lstStyle/>
                    <a:p>
                      <a:pPr marL="38100" marR="38100" indent="180340" algn="l">
                        <a:lnSpc>
                          <a:spcPct val="150000"/>
                        </a:lnSpc>
                        <a:spcAft>
                          <a:spcPts val="0"/>
                        </a:spcAft>
                      </a:pPr>
                      <a:r>
                        <a:rPr lang="es-EC" sz="1400">
                          <a:effectLst/>
                        </a:rPr>
                        <a:t>4. Posee dentro de su empresa alguna herramienta de fidelización de clientes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l">
                        <a:lnSpc>
                          <a:spcPct val="150000"/>
                        </a:lnSpc>
                        <a:spcAft>
                          <a:spcPts val="0"/>
                        </a:spcAft>
                      </a:pPr>
                      <a:r>
                        <a:rPr lang="es-EC" sz="1400">
                          <a:effectLst/>
                        </a:rPr>
                        <a:t>Correlación de Pearson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400" dirty="0">
                          <a:effectLst/>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400">
                          <a:effectLst/>
                        </a:rPr>
                        <a:t>,523</a:t>
                      </a:r>
                      <a:r>
                        <a:rPr lang="es-EC" sz="1400" baseline="30000">
                          <a:effectLst/>
                        </a:rPr>
                        <a: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63282">
                <a:tc vMerge="1">
                  <a:txBody>
                    <a:bodyPr/>
                    <a:lstStyle/>
                    <a:p>
                      <a:endParaRPr lang="es-EC"/>
                    </a:p>
                  </a:txBody>
                  <a:tcPr/>
                </a:tc>
                <a:tc>
                  <a:txBody>
                    <a:bodyPr/>
                    <a:lstStyle/>
                    <a:p>
                      <a:pPr marL="38100" marR="38100" indent="180340" algn="l">
                        <a:lnSpc>
                          <a:spcPct val="150000"/>
                        </a:lnSpc>
                        <a:spcAft>
                          <a:spcPts val="0"/>
                        </a:spcAft>
                      </a:pPr>
                      <a:r>
                        <a:rPr lang="es-EC" sz="1400">
                          <a:effectLst/>
                        </a:rPr>
                        <a:t>Sig. (bilateral)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180340" algn="l">
                        <a:lnSpc>
                          <a:spcPct val="1500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4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0832">
                <a:tc vMerge="1">
                  <a:txBody>
                    <a:bodyPr/>
                    <a:lstStyle/>
                    <a:p>
                      <a:endParaRPr lang="es-EC"/>
                    </a:p>
                  </a:txBody>
                  <a:tcPr/>
                </a:tc>
                <a:tc>
                  <a:txBody>
                    <a:bodyPr/>
                    <a:lstStyle/>
                    <a:p>
                      <a:pPr marL="38100" marR="38100" indent="180340" algn="l">
                        <a:lnSpc>
                          <a:spcPct val="150000"/>
                        </a:lnSpc>
                        <a:spcAft>
                          <a:spcPts val="0"/>
                        </a:spcAft>
                      </a:pPr>
                      <a:r>
                        <a:rPr lang="es-EC" sz="1400">
                          <a:effectLst/>
                        </a:rPr>
                        <a:t>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400">
                          <a:effectLst/>
                        </a:rPr>
                        <a:t>453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400">
                          <a:effectLst/>
                        </a:rPr>
                        <a:t>453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80832">
                <a:tc rowSpan="3">
                  <a:txBody>
                    <a:bodyPr/>
                    <a:lstStyle/>
                    <a:p>
                      <a:pPr marL="38100" marR="38100" indent="180340" algn="l">
                        <a:lnSpc>
                          <a:spcPct val="150000"/>
                        </a:lnSpc>
                        <a:spcAft>
                          <a:spcPts val="0"/>
                        </a:spcAft>
                      </a:pPr>
                      <a:r>
                        <a:rPr lang="es-EC" sz="1400">
                          <a:effectLst/>
                        </a:rPr>
                        <a:t>6. Tiene conocimiento acerca de herramientas de CRM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l">
                        <a:lnSpc>
                          <a:spcPct val="150000"/>
                        </a:lnSpc>
                        <a:spcAft>
                          <a:spcPts val="0"/>
                        </a:spcAft>
                      </a:pPr>
                      <a:r>
                        <a:rPr lang="es-EC" sz="1400">
                          <a:effectLst/>
                        </a:rPr>
                        <a:t>Correlación de Pearson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400">
                          <a:effectLst/>
                        </a:rPr>
                        <a:t>,523</a:t>
                      </a:r>
                      <a:r>
                        <a:rPr lang="es-EC" sz="1400" baseline="30000">
                          <a:effectLst/>
                        </a:rPr>
                        <a: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63282">
                <a:tc vMerge="1">
                  <a:txBody>
                    <a:bodyPr/>
                    <a:lstStyle/>
                    <a:p>
                      <a:endParaRPr lang="es-EC"/>
                    </a:p>
                  </a:txBody>
                  <a:tcPr/>
                </a:tc>
                <a:tc>
                  <a:txBody>
                    <a:bodyPr/>
                    <a:lstStyle/>
                    <a:p>
                      <a:pPr marL="38100" marR="38100" indent="180340" algn="l">
                        <a:lnSpc>
                          <a:spcPct val="150000"/>
                        </a:lnSpc>
                        <a:spcAft>
                          <a:spcPts val="0"/>
                        </a:spcAft>
                      </a:pPr>
                      <a:r>
                        <a:rPr lang="es-EC" sz="1400">
                          <a:effectLst/>
                        </a:rPr>
                        <a:t>Sig. (bilateral)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4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1500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63282">
                <a:tc vMerge="1">
                  <a:txBody>
                    <a:bodyPr/>
                    <a:lstStyle/>
                    <a:p>
                      <a:endParaRPr lang="es-EC"/>
                    </a:p>
                  </a:txBody>
                  <a:tcPr/>
                </a:tc>
                <a:tc>
                  <a:txBody>
                    <a:bodyPr/>
                    <a:lstStyle/>
                    <a:p>
                      <a:pPr marL="38100" marR="38100" indent="180340" algn="l">
                        <a:lnSpc>
                          <a:spcPct val="150000"/>
                        </a:lnSpc>
                        <a:spcAft>
                          <a:spcPts val="0"/>
                        </a:spcAft>
                      </a:pPr>
                      <a:r>
                        <a:rPr lang="es-EC" sz="1400">
                          <a:effectLst/>
                        </a:rPr>
                        <a:t>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ct val="150000"/>
                        </a:lnSpc>
                        <a:spcAft>
                          <a:spcPts val="0"/>
                        </a:spcAft>
                      </a:pPr>
                      <a:r>
                        <a:rPr lang="es-EC" sz="1400">
                          <a:effectLst/>
                        </a:rPr>
                        <a:t>453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ct val="150000"/>
                        </a:lnSpc>
                        <a:spcAft>
                          <a:spcPts val="0"/>
                        </a:spcAft>
                      </a:pPr>
                      <a:r>
                        <a:rPr lang="es-EC" sz="1400">
                          <a:effectLst/>
                        </a:rPr>
                        <a:t>453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63282">
                <a:tc gridSpan="4">
                  <a:txBody>
                    <a:bodyPr/>
                    <a:lstStyle/>
                    <a:p>
                      <a:pPr marL="38100" marR="38100" indent="180340" algn="l">
                        <a:lnSpc>
                          <a:spcPct val="150000"/>
                        </a:lnSpc>
                        <a:spcAft>
                          <a:spcPts val="0"/>
                        </a:spcAft>
                      </a:pPr>
                      <a:r>
                        <a:rPr lang="es-EC" sz="1400" dirty="0">
                          <a:effectLst/>
                        </a:rPr>
                        <a:t>**. La correlación es significativa en el nivel 0,01 (2 colas).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24" name="Rectángulo 23"/>
          <p:cNvSpPr/>
          <p:nvPr/>
        </p:nvSpPr>
        <p:spPr>
          <a:xfrm>
            <a:off x="7391400" y="4267200"/>
            <a:ext cx="2210228" cy="1754326"/>
          </a:xfrm>
          <a:prstGeom prst="rect">
            <a:avLst/>
          </a:prstGeom>
          <a:ln>
            <a:solidFill>
              <a:srgbClr val="7ED957"/>
            </a:solidFill>
          </a:ln>
        </p:spPr>
        <p:txBody>
          <a:bodyPr wrap="square">
            <a:spAutoFit/>
          </a:bodyPr>
          <a:lstStyle/>
          <a:p>
            <a:r>
              <a:rPr lang="es-EC" dirty="0">
                <a:solidFill>
                  <a:srgbClr val="000000"/>
                </a:solidFill>
                <a:latin typeface="Times New Roman" panose="02020603050405020304" pitchFamily="18" charset="0"/>
                <a:ea typeface="Calibri" panose="020F0502020204030204" pitchFamily="34" charset="0"/>
              </a:rPr>
              <a:t>L</a:t>
            </a:r>
            <a:r>
              <a:rPr lang="es-EC" dirty="0" smtClean="0">
                <a:solidFill>
                  <a:srgbClr val="000000"/>
                </a:solidFill>
                <a:effectLst/>
                <a:latin typeface="Times New Roman" panose="02020603050405020304" pitchFamily="18" charset="0"/>
                <a:ea typeface="Calibri" panose="020F0502020204030204" pitchFamily="34" charset="0"/>
              </a:rPr>
              <a:t>a correlación de Pearson dio como resultado 0,523 esto quiere decir que hay mediana correlación entre las variables</a:t>
            </a:r>
            <a:endParaRPr lang="es-EC" dirty="0"/>
          </a:p>
        </p:txBody>
      </p:sp>
    </p:spTree>
    <p:extLst>
      <p:ext uri="{BB962C8B-B14F-4D97-AF65-F5344CB8AC3E}">
        <p14:creationId xmlns:p14="http://schemas.microsoft.com/office/powerpoint/2010/main" val="213196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 y="122770"/>
            <a:ext cx="3734085" cy="1030607"/>
          </a:xfrm>
          <a:prstGeom prst="rect">
            <a:avLst/>
          </a:prstGeom>
        </p:spPr>
      </p:pic>
      <p:sp>
        <p:nvSpPr>
          <p:cNvPr id="8" name="Rectángulo 7"/>
          <p:cNvSpPr/>
          <p:nvPr/>
        </p:nvSpPr>
        <p:spPr>
          <a:xfrm>
            <a:off x="73193" y="1624141"/>
            <a:ext cx="3773547"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35534" y="1568077"/>
            <a:ext cx="419100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ANÁLISIS </a:t>
            </a:r>
            <a:r>
              <a:rPr lang="es-EC" sz="2800" b="1" dirty="0" smtClean="0">
                <a:solidFill>
                  <a:schemeClr val="bg1"/>
                </a:solidFill>
                <a:effectLst>
                  <a:outerShdw blurRad="38100" dist="38100" dir="2700000" algn="tl">
                    <a:srgbClr val="000000">
                      <a:alpha val="43137"/>
                    </a:srgbClr>
                  </a:outerShdw>
                </a:effectLst>
              </a:rPr>
              <a:t>BIVARIADO</a:t>
            </a:r>
            <a:endParaRPr lang="es-EC" sz="2800" b="1" dirty="0">
              <a:solidFill>
                <a:schemeClr val="bg1"/>
              </a:solidFill>
              <a:effectLst>
                <a:outerShdw blurRad="38100" dist="38100" dir="2700000" algn="tl">
                  <a:srgbClr val="000000">
                    <a:alpha val="43137"/>
                  </a:srgbClr>
                </a:outerShdw>
              </a:effectLst>
            </a:endParaRPr>
          </a:p>
        </p:txBody>
      </p:sp>
      <p:sp>
        <p:nvSpPr>
          <p:cNvPr id="12" name="Rectángulo 11"/>
          <p:cNvSpPr/>
          <p:nvPr/>
        </p:nvSpPr>
        <p:spPr>
          <a:xfrm>
            <a:off x="4264193" y="1639832"/>
            <a:ext cx="2024913" cy="369332"/>
          </a:xfrm>
          <a:prstGeom prst="rect">
            <a:avLst/>
          </a:prstGeom>
        </p:spPr>
        <p:txBody>
          <a:bodyPr wrap="none">
            <a:spAutoFit/>
          </a:bodyPr>
          <a:lstStyle/>
          <a:p>
            <a:r>
              <a:rPr lang="es-EC" b="1" u="sng"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CHI CUADRADO</a:t>
            </a:r>
            <a:endParaRPr lang="es-EC" u="sng" dirty="0">
              <a:effectLst>
                <a:outerShdw blurRad="38100" dist="38100" dir="2700000" algn="tl">
                  <a:srgbClr val="000000">
                    <a:alpha val="43137"/>
                  </a:srgbClr>
                </a:outerShdw>
              </a:effectLst>
            </a:endParaRPr>
          </a:p>
        </p:txBody>
      </p:sp>
      <p:sp>
        <p:nvSpPr>
          <p:cNvPr id="10" name="Rectángulo 9"/>
          <p:cNvSpPr/>
          <p:nvPr/>
        </p:nvSpPr>
        <p:spPr>
          <a:xfrm>
            <a:off x="-84028" y="2189136"/>
            <a:ext cx="9725848" cy="584775"/>
          </a:xfrm>
          <a:prstGeom prst="rect">
            <a:avLst/>
          </a:prstGeom>
        </p:spPr>
        <p:txBody>
          <a:bodyPr wrap="square">
            <a:spAutoFit/>
          </a:bodyPr>
          <a:lstStyle/>
          <a:p>
            <a:pPr indent="252095" algn="just">
              <a:spcAft>
                <a:spcPts val="800"/>
              </a:spcAft>
            </a:pPr>
            <a:r>
              <a:rPr lang="es-EC" sz="1600" i="1" dirty="0" smtClean="0">
                <a:effectLst/>
                <a:latin typeface="Times New Roman" panose="02020603050405020304" pitchFamily="18" charset="0"/>
                <a:ea typeface="Calibri" panose="020F0502020204030204" pitchFamily="34" charset="0"/>
                <a:cs typeface="Times New Roman" panose="02020603050405020304" pitchFamily="18" charset="0"/>
              </a:rPr>
              <a:t>Tamaño de la empresa, Actividad de la empresa VS Posee dentro de su empresa alguna herramienta de fidelización de clientes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112804052"/>
              </p:ext>
            </p:extLst>
          </p:nvPr>
        </p:nvGraphicFramePr>
        <p:xfrm>
          <a:off x="101095" y="2847534"/>
          <a:ext cx="5742688" cy="4480560"/>
        </p:xfrm>
        <a:graphic>
          <a:graphicData uri="http://schemas.openxmlformats.org/drawingml/2006/table">
            <a:tbl>
              <a:tblPr>
                <a:tableStyleId>{5C22544A-7EE6-4342-B048-85BDC9FD1C3A}</a:tableStyleId>
              </a:tblPr>
              <a:tblGrid>
                <a:gridCol w="1434943"/>
                <a:gridCol w="1435915"/>
                <a:gridCol w="1435915"/>
                <a:gridCol w="1435915"/>
              </a:tblGrid>
              <a:tr h="273715">
                <a:tc gridSpan="4">
                  <a:txBody>
                    <a:bodyPr/>
                    <a:lstStyle/>
                    <a:p>
                      <a:pPr marL="38100" marR="38100" indent="252095" algn="ctr">
                        <a:lnSpc>
                          <a:spcPct val="150000"/>
                        </a:lnSpc>
                        <a:spcAft>
                          <a:spcPts val="0"/>
                        </a:spcAft>
                      </a:pPr>
                      <a:r>
                        <a:rPr lang="es-EC" sz="1400" dirty="0">
                          <a:effectLst/>
                        </a:rPr>
                        <a:t>Estadísticos de prueba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451873">
                <a:tc>
                  <a:txBody>
                    <a:bodyPr/>
                    <a:lstStyle/>
                    <a:p>
                      <a:pPr indent="252095" algn="l">
                        <a:lnSpc>
                          <a:spcPct val="150000"/>
                        </a:lnSpc>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252095" algn="ctr">
                        <a:lnSpc>
                          <a:spcPct val="150000"/>
                        </a:lnSpc>
                        <a:spcAft>
                          <a:spcPts val="0"/>
                        </a:spcAft>
                      </a:pPr>
                      <a:r>
                        <a:rPr lang="es-EC" sz="1400">
                          <a:effectLst/>
                        </a:rPr>
                        <a:t>Actividad de la Empresa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252095" algn="ctr">
                        <a:lnSpc>
                          <a:spcPct val="150000"/>
                        </a:lnSpc>
                        <a:spcAft>
                          <a:spcPts val="0"/>
                        </a:spcAft>
                      </a:pPr>
                      <a:r>
                        <a:rPr lang="es-EC" sz="1400">
                          <a:effectLst/>
                        </a:rPr>
                        <a:t>Tamaño de la Empresa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252095" algn="ctr">
                        <a:lnSpc>
                          <a:spcPct val="150000"/>
                        </a:lnSpc>
                        <a:spcAft>
                          <a:spcPts val="0"/>
                        </a:spcAft>
                      </a:pPr>
                      <a:r>
                        <a:rPr lang="es-EC" sz="1400" dirty="0">
                          <a:effectLst/>
                        </a:rPr>
                        <a:t>4. Posee dentro de su empresa alguna herramienta de fidelización de clientes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284858">
                <a:tc>
                  <a:txBody>
                    <a:bodyPr/>
                    <a:lstStyle/>
                    <a:p>
                      <a:pPr marL="38100" marR="38100" indent="252095" algn="l">
                        <a:lnSpc>
                          <a:spcPct val="150000"/>
                        </a:lnSpc>
                        <a:spcAft>
                          <a:spcPts val="0"/>
                        </a:spcAft>
                      </a:pPr>
                      <a:r>
                        <a:rPr lang="es-EC" sz="1400">
                          <a:effectLst/>
                        </a:rPr>
                        <a:t>Chi-cuadrado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r">
                        <a:lnSpc>
                          <a:spcPct val="150000"/>
                        </a:lnSpc>
                        <a:spcAft>
                          <a:spcPts val="0"/>
                        </a:spcAft>
                      </a:pPr>
                      <a:r>
                        <a:rPr lang="es-EC" sz="1400">
                          <a:effectLst/>
                        </a:rPr>
                        <a:t>78,530</a:t>
                      </a:r>
                      <a:r>
                        <a:rPr lang="es-EC" sz="1400" baseline="30000">
                          <a:effectLst/>
                        </a:rPr>
                        <a: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400">
                          <a:effectLst/>
                        </a:rPr>
                        <a:t>31,260</a:t>
                      </a:r>
                      <a:r>
                        <a:rPr lang="es-EC" sz="1400" baseline="30000">
                          <a:effectLst/>
                        </a:rPr>
                        <a:t>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400">
                          <a:effectLst/>
                        </a:rPr>
                        <a:t>159,737</a:t>
                      </a:r>
                      <a:r>
                        <a:rPr lang="es-EC" sz="1400" baseline="30000">
                          <a:effectLst/>
                        </a:rPr>
                        <a:t>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41979">
                <a:tc>
                  <a:txBody>
                    <a:bodyPr/>
                    <a:lstStyle/>
                    <a:p>
                      <a:pPr marL="38100" marR="38100" indent="252095" algn="l">
                        <a:lnSpc>
                          <a:spcPct val="150000"/>
                        </a:lnSpc>
                        <a:spcAft>
                          <a:spcPts val="0"/>
                        </a:spcAft>
                      </a:pPr>
                      <a:r>
                        <a:rPr lang="es-EC" sz="1400">
                          <a:effectLst/>
                        </a:rPr>
                        <a:t>gl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r">
                        <a:lnSpc>
                          <a:spcPct val="150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84858">
                <a:tc>
                  <a:txBody>
                    <a:bodyPr/>
                    <a:lstStyle/>
                    <a:p>
                      <a:pPr marL="38100" marR="38100" indent="252095" algn="l">
                        <a:lnSpc>
                          <a:spcPct val="150000"/>
                        </a:lnSpc>
                        <a:spcAft>
                          <a:spcPts val="0"/>
                        </a:spcAft>
                      </a:pPr>
                      <a:r>
                        <a:rPr lang="es-EC" sz="1400">
                          <a:effectLst/>
                        </a:rPr>
                        <a:t>Sig. asintótica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252095" algn="r">
                        <a:lnSpc>
                          <a:spcPct val="150000"/>
                        </a:lnSpc>
                        <a:spcAft>
                          <a:spcPts val="0"/>
                        </a:spcAft>
                      </a:pPr>
                      <a:r>
                        <a:rPr lang="es-EC" sz="14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4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252095" algn="r">
                        <a:lnSpc>
                          <a:spcPct val="150000"/>
                        </a:lnSpc>
                        <a:spcAft>
                          <a:spcPts val="0"/>
                        </a:spcAft>
                      </a:pPr>
                      <a:r>
                        <a:rPr lang="es-EC" sz="14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83958">
                <a:tc gridSpan="4">
                  <a:txBody>
                    <a:bodyPr/>
                    <a:lstStyle/>
                    <a:p>
                      <a:pPr marL="38100" marR="38100" indent="252095" algn="l">
                        <a:lnSpc>
                          <a:spcPct val="150000"/>
                        </a:lnSpc>
                        <a:spcAft>
                          <a:spcPts val="0"/>
                        </a:spcAft>
                      </a:pPr>
                      <a:r>
                        <a:rPr lang="es-EC" sz="1400">
                          <a:effectLst/>
                        </a:rPr>
                        <a:t>a. 0 casillas (0,0%) han esperado frecuencias menores que 5. La frecuencia mínima de casilla esperada es 151,0.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483958">
                <a:tc gridSpan="4">
                  <a:txBody>
                    <a:bodyPr/>
                    <a:lstStyle/>
                    <a:p>
                      <a:pPr marL="38100" marR="38100" indent="252095" algn="l">
                        <a:lnSpc>
                          <a:spcPct val="150000"/>
                        </a:lnSpc>
                        <a:spcAft>
                          <a:spcPts val="0"/>
                        </a:spcAft>
                      </a:pPr>
                      <a:r>
                        <a:rPr lang="es-EC" sz="1400" dirty="0">
                          <a:effectLst/>
                        </a:rPr>
                        <a:t>b. 0 casillas (0,0%) han esperado frecuencias menores que 5. La frecuencia mínima de casilla esperada es 226,5.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13" name="Grupo 12"/>
          <p:cNvGrpSpPr/>
          <p:nvPr/>
        </p:nvGrpSpPr>
        <p:grpSpPr>
          <a:xfrm>
            <a:off x="5724525" y="3999705"/>
            <a:ext cx="4029075" cy="1399540"/>
            <a:chOff x="0" y="0"/>
            <a:chExt cx="4029274" cy="1399822"/>
          </a:xfrm>
        </p:grpSpPr>
        <p:cxnSp>
          <p:nvCxnSpPr>
            <p:cNvPr id="14" name="Conector recto 13"/>
            <p:cNvCxnSpPr/>
            <p:nvPr/>
          </p:nvCxnSpPr>
          <p:spPr>
            <a:xfrm flipV="1">
              <a:off x="337930" y="1351721"/>
              <a:ext cx="3454400" cy="22578"/>
            </a:xfrm>
            <a:prstGeom prst="line">
              <a:avLst/>
            </a:prstGeom>
            <a:ln w="38100"/>
          </p:spPr>
          <p:style>
            <a:lnRef idx="1">
              <a:schemeClr val="dk1"/>
            </a:lnRef>
            <a:fillRef idx="0">
              <a:schemeClr val="dk1"/>
            </a:fillRef>
            <a:effectRef idx="0">
              <a:schemeClr val="dk1"/>
            </a:effectRef>
            <a:fontRef idx="minor">
              <a:schemeClr val="tx1"/>
            </a:fontRef>
          </p:style>
        </p:cxnSp>
        <p:sp>
          <p:nvSpPr>
            <p:cNvPr id="15" name="Forma libre 14"/>
            <p:cNvSpPr/>
            <p:nvPr/>
          </p:nvSpPr>
          <p:spPr>
            <a:xfrm>
              <a:off x="367748" y="29817"/>
              <a:ext cx="3454422" cy="1348447"/>
            </a:xfrm>
            <a:custGeom>
              <a:avLst/>
              <a:gdLst>
                <a:gd name="connsiteX0" fmla="*/ 0 w 3594970"/>
                <a:gd name="connsiteY0" fmla="*/ 1320102 h 1337777"/>
                <a:gd name="connsiteX1" fmla="*/ 1628384 w 3594970"/>
                <a:gd name="connsiteY1" fmla="*/ 693 h 1337777"/>
                <a:gd name="connsiteX2" fmla="*/ 3223364 w 3594970"/>
                <a:gd name="connsiteY2" fmla="*/ 1140562 h 1337777"/>
                <a:gd name="connsiteX3" fmla="*/ 3594970 w 3594970"/>
                <a:gd name="connsiteY3" fmla="*/ 1336803 h 1337777"/>
                <a:gd name="connsiteX0" fmla="*/ 0 w 3594970"/>
                <a:gd name="connsiteY0" fmla="*/ 1319419 h 1337094"/>
                <a:gd name="connsiteX1" fmla="*/ 605465 w 3594970"/>
                <a:gd name="connsiteY1" fmla="*/ 1160468 h 1337094"/>
                <a:gd name="connsiteX2" fmla="*/ 1628384 w 3594970"/>
                <a:gd name="connsiteY2" fmla="*/ 10 h 1337094"/>
                <a:gd name="connsiteX3" fmla="*/ 3223364 w 3594970"/>
                <a:gd name="connsiteY3" fmla="*/ 1139879 h 1337094"/>
                <a:gd name="connsiteX4" fmla="*/ 3594970 w 3594970"/>
                <a:gd name="connsiteY4" fmla="*/ 1336120 h 1337094"/>
                <a:gd name="connsiteX0" fmla="*/ 0 w 3594970"/>
                <a:gd name="connsiteY0" fmla="*/ 1319455 h 1355536"/>
                <a:gd name="connsiteX1" fmla="*/ 605465 w 3594970"/>
                <a:gd name="connsiteY1" fmla="*/ 1160504 h 1355536"/>
                <a:gd name="connsiteX2" fmla="*/ 1628384 w 3594970"/>
                <a:gd name="connsiteY2" fmla="*/ 46 h 1355536"/>
                <a:gd name="connsiteX3" fmla="*/ 3052164 w 3594970"/>
                <a:gd name="connsiteY3" fmla="*/ 1206741 h 1355536"/>
                <a:gd name="connsiteX4" fmla="*/ 3594970 w 3594970"/>
                <a:gd name="connsiteY4" fmla="*/ 1336156 h 1355536"/>
                <a:gd name="connsiteX0" fmla="*/ 0 w 3632550"/>
                <a:gd name="connsiteY0" fmla="*/ 1319455 h 1319455"/>
                <a:gd name="connsiteX1" fmla="*/ 605465 w 3632550"/>
                <a:gd name="connsiteY1" fmla="*/ 1160504 h 1319455"/>
                <a:gd name="connsiteX2" fmla="*/ 1628384 w 3632550"/>
                <a:gd name="connsiteY2" fmla="*/ 46 h 1319455"/>
                <a:gd name="connsiteX3" fmla="*/ 3052164 w 3632550"/>
                <a:gd name="connsiteY3" fmla="*/ 1206741 h 1319455"/>
                <a:gd name="connsiteX4" fmla="*/ 3632550 w 3632550"/>
                <a:gd name="connsiteY4" fmla="*/ 1231738 h 1319455"/>
                <a:gd name="connsiteX0" fmla="*/ 0 w 3649253"/>
                <a:gd name="connsiteY0" fmla="*/ 1319455 h 1319455"/>
                <a:gd name="connsiteX1" fmla="*/ 605465 w 3649253"/>
                <a:gd name="connsiteY1" fmla="*/ 1160504 h 1319455"/>
                <a:gd name="connsiteX2" fmla="*/ 1628384 w 3649253"/>
                <a:gd name="connsiteY2" fmla="*/ 46 h 1319455"/>
                <a:gd name="connsiteX3" fmla="*/ 3052164 w 3649253"/>
                <a:gd name="connsiteY3" fmla="*/ 1206741 h 1319455"/>
                <a:gd name="connsiteX4" fmla="*/ 3649253 w 3649253"/>
                <a:gd name="connsiteY4" fmla="*/ 1223383 h 1319455"/>
                <a:gd name="connsiteX0" fmla="*/ 0 w 3649253"/>
                <a:gd name="connsiteY0" fmla="*/ 1319519 h 1320352"/>
                <a:gd name="connsiteX1" fmla="*/ 605465 w 3649253"/>
                <a:gd name="connsiteY1" fmla="*/ 1160568 h 1320352"/>
                <a:gd name="connsiteX2" fmla="*/ 1628384 w 3649253"/>
                <a:gd name="connsiteY2" fmla="*/ 110 h 1320352"/>
                <a:gd name="connsiteX3" fmla="*/ 2968645 w 3649253"/>
                <a:gd name="connsiteY3" fmla="*/ 1231868 h 1320352"/>
                <a:gd name="connsiteX4" fmla="*/ 3649253 w 3649253"/>
                <a:gd name="connsiteY4" fmla="*/ 1223447 h 1320352"/>
                <a:gd name="connsiteX0" fmla="*/ 0 w 3649253"/>
                <a:gd name="connsiteY0" fmla="*/ 1320907 h 1320907"/>
                <a:gd name="connsiteX1" fmla="*/ 605465 w 3649253"/>
                <a:gd name="connsiteY1" fmla="*/ 1161956 h 1320907"/>
                <a:gd name="connsiteX2" fmla="*/ 1628384 w 3649253"/>
                <a:gd name="connsiteY2" fmla="*/ 1498 h 1320907"/>
                <a:gd name="connsiteX3" fmla="*/ 2447115 w 3649253"/>
                <a:gd name="connsiteY3" fmla="*/ 924270 h 1320907"/>
                <a:gd name="connsiteX4" fmla="*/ 2968645 w 3649253"/>
                <a:gd name="connsiteY4" fmla="*/ 1233256 h 1320907"/>
                <a:gd name="connsiteX5" fmla="*/ 3649253 w 3649253"/>
                <a:gd name="connsiteY5" fmla="*/ 1224835 h 1320907"/>
                <a:gd name="connsiteX0" fmla="*/ 0 w 3649253"/>
                <a:gd name="connsiteY0" fmla="*/ 1320907 h 1331363"/>
                <a:gd name="connsiteX1" fmla="*/ 605465 w 3649253"/>
                <a:gd name="connsiteY1" fmla="*/ 1161956 h 1331363"/>
                <a:gd name="connsiteX2" fmla="*/ 1628384 w 3649253"/>
                <a:gd name="connsiteY2" fmla="*/ 1498 h 1331363"/>
                <a:gd name="connsiteX3" fmla="*/ 2447115 w 3649253"/>
                <a:gd name="connsiteY3" fmla="*/ 924270 h 1331363"/>
                <a:gd name="connsiteX4" fmla="*/ 2933109 w 3649253"/>
                <a:gd name="connsiteY4" fmla="*/ 1320907 h 1331363"/>
                <a:gd name="connsiteX5" fmla="*/ 3649253 w 3649253"/>
                <a:gd name="connsiteY5" fmla="*/ 1224835 h 1331363"/>
                <a:gd name="connsiteX0" fmla="*/ 0 w 3624452"/>
                <a:gd name="connsiteY0" fmla="*/ 1320907 h 1348447"/>
                <a:gd name="connsiteX1" fmla="*/ 605465 w 3624452"/>
                <a:gd name="connsiteY1" fmla="*/ 1161956 h 1348447"/>
                <a:gd name="connsiteX2" fmla="*/ 1628384 w 3624452"/>
                <a:gd name="connsiteY2" fmla="*/ 1498 h 1348447"/>
                <a:gd name="connsiteX3" fmla="*/ 2447115 w 3624452"/>
                <a:gd name="connsiteY3" fmla="*/ 924270 h 1348447"/>
                <a:gd name="connsiteX4" fmla="*/ 2933109 w 3624452"/>
                <a:gd name="connsiteY4" fmla="*/ 1320907 h 1348447"/>
                <a:gd name="connsiteX5" fmla="*/ 3624452 w 3624452"/>
                <a:gd name="connsiteY5" fmla="*/ 1315173 h 1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4452" h="1348447">
                  <a:moveTo>
                    <a:pt x="0" y="1320907"/>
                  </a:moveTo>
                  <a:cubicBezTo>
                    <a:pt x="80729" y="1226890"/>
                    <a:pt x="334068" y="1381858"/>
                    <a:pt x="605465" y="1161956"/>
                  </a:cubicBezTo>
                  <a:cubicBezTo>
                    <a:pt x="876862" y="942055"/>
                    <a:pt x="1321442" y="41112"/>
                    <a:pt x="1628384" y="1498"/>
                  </a:cubicBezTo>
                  <a:cubicBezTo>
                    <a:pt x="1935326" y="-38116"/>
                    <a:pt x="2223738" y="718977"/>
                    <a:pt x="2447115" y="924270"/>
                  </a:cubicBezTo>
                  <a:cubicBezTo>
                    <a:pt x="2670492" y="1129563"/>
                    <a:pt x="2736886" y="1255756"/>
                    <a:pt x="2933109" y="1320907"/>
                  </a:cubicBezTo>
                  <a:cubicBezTo>
                    <a:pt x="3129332" y="1386058"/>
                    <a:pt x="3624452" y="1315173"/>
                    <a:pt x="3624452" y="1315173"/>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6" name="Conector recto 15"/>
            <p:cNvCxnSpPr/>
            <p:nvPr/>
          </p:nvCxnSpPr>
          <p:spPr>
            <a:xfrm>
              <a:off x="367748" y="1341782"/>
              <a:ext cx="8015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7" name="Conector recto 16"/>
            <p:cNvCxnSpPr/>
            <p:nvPr/>
          </p:nvCxnSpPr>
          <p:spPr>
            <a:xfrm>
              <a:off x="2991678" y="1341782"/>
              <a:ext cx="8015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Conector recto 17"/>
            <p:cNvCxnSpPr/>
            <p:nvPr/>
          </p:nvCxnSpPr>
          <p:spPr>
            <a:xfrm>
              <a:off x="1918252" y="0"/>
              <a:ext cx="11289" cy="1399822"/>
            </a:xfrm>
            <a:prstGeom prst="line">
              <a:avLst/>
            </a:prstGeom>
          </p:spPr>
          <p:style>
            <a:lnRef idx="1">
              <a:schemeClr val="dk1"/>
            </a:lnRef>
            <a:fillRef idx="0">
              <a:schemeClr val="dk1"/>
            </a:fillRef>
            <a:effectRef idx="0">
              <a:schemeClr val="dk1"/>
            </a:effectRef>
            <a:fontRef idx="minor">
              <a:schemeClr val="tx1"/>
            </a:fontRef>
          </p:style>
        </p:cxnSp>
        <p:sp>
          <p:nvSpPr>
            <p:cNvPr id="19" name="Cuadro de texto 150"/>
            <p:cNvSpPr txBox="1"/>
            <p:nvPr/>
          </p:nvSpPr>
          <p:spPr>
            <a:xfrm>
              <a:off x="0" y="238539"/>
              <a:ext cx="1196622"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Rechazo</a:t>
              </a:r>
            </a:p>
          </p:txBody>
        </p:sp>
        <p:sp>
          <p:nvSpPr>
            <p:cNvPr id="20" name="Cuadro de texto 153"/>
            <p:cNvSpPr txBox="1"/>
            <p:nvPr/>
          </p:nvSpPr>
          <p:spPr>
            <a:xfrm>
              <a:off x="2832652" y="178904"/>
              <a:ext cx="1196622"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15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Rechazo</a:t>
              </a:r>
            </a:p>
          </p:txBody>
        </p:sp>
        <p:sp>
          <p:nvSpPr>
            <p:cNvPr id="21" name="Cuadro de texto 154"/>
            <p:cNvSpPr txBox="1"/>
            <p:nvPr/>
          </p:nvSpPr>
          <p:spPr>
            <a:xfrm>
              <a:off x="1371600" y="765313"/>
              <a:ext cx="1286933" cy="40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150000"/>
                </a:lnSpc>
                <a:spcAft>
                  <a:spcPts val="8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Acepto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22" name="Conector recto 21"/>
          <p:cNvCxnSpPr/>
          <p:nvPr/>
        </p:nvCxnSpPr>
        <p:spPr>
          <a:xfrm>
            <a:off x="7357732" y="3999705"/>
            <a:ext cx="10795" cy="139954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561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8776" y="3048000"/>
            <a:ext cx="7557693" cy="965201"/>
          </a:xfrm>
          <a:prstGeom prst="rect">
            <a:avLst/>
          </a:prstGeom>
        </p:spPr>
        <p:txBody>
          <a:bodyPr lIns="0" tIns="0" rIns="0" bIns="0" rtlCol="0" anchor="t">
            <a:spAutoFit/>
          </a:bodyPr>
          <a:lstStyle/>
          <a:p>
            <a:pPr algn="ctr">
              <a:lnSpc>
                <a:spcPts val="7405"/>
              </a:lnSpc>
            </a:pPr>
            <a:r>
              <a:rPr lang="en-US" sz="8000" b="1" spc="450" dirty="0" smtClean="0">
                <a:solidFill>
                  <a:srgbClr val="00713D"/>
                </a:solidFill>
                <a:effectLst>
                  <a:outerShdw blurRad="38100" dist="38100" dir="2700000" algn="tl">
                    <a:srgbClr val="000000">
                      <a:alpha val="43137"/>
                    </a:srgbClr>
                  </a:outerShdw>
                </a:effectLst>
                <a:latin typeface="Montserrat"/>
              </a:rPr>
              <a:t>CAPÍTULO III</a:t>
            </a:r>
            <a:endParaRPr lang="en-US" sz="8000" b="1" spc="450" dirty="0">
              <a:solidFill>
                <a:srgbClr val="00713D"/>
              </a:solidFill>
              <a:effectLst>
                <a:outerShdw blurRad="38100" dist="38100" dir="2700000" algn="tl">
                  <a:srgbClr val="000000">
                    <a:alpha val="43137"/>
                  </a:srgbClr>
                </a:outerShdw>
              </a:effectLst>
              <a:latin typeface="Montserrat"/>
            </a:endParaRPr>
          </a:p>
        </p:txBody>
      </p:sp>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6011" y="5791200"/>
            <a:ext cx="9753600" cy="1523999"/>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787823" y="6170099"/>
            <a:ext cx="4419600"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ESTUDIO TÉCNICO</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2714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79775" y="17360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2061" y="1736066"/>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CRM</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3168069" y="1736067"/>
            <a:ext cx="6500314" cy="646331"/>
          </a:xfrm>
          <a:prstGeom prst="rect">
            <a:avLst/>
          </a:prstGeom>
          <a:noFill/>
        </p:spPr>
        <p:txBody>
          <a:bodyPr wrap="square" rtlCol="0">
            <a:spAutoFit/>
          </a:bodyPr>
          <a:lstStyle/>
          <a:p>
            <a:r>
              <a:rPr lang="es-EC" dirty="0"/>
              <a:t>H</a:t>
            </a:r>
            <a:r>
              <a:rPr lang="es-EC" dirty="0" smtClean="0"/>
              <a:t>erramienta </a:t>
            </a:r>
            <a:r>
              <a:rPr lang="es-EC" dirty="0"/>
              <a:t>que permite recopilar en una sola base de datos, </a:t>
            </a:r>
            <a:endParaRPr lang="es-EC" dirty="0" smtClean="0"/>
          </a:p>
          <a:p>
            <a:r>
              <a:rPr lang="es-EC" dirty="0" smtClean="0"/>
              <a:t>todas </a:t>
            </a:r>
            <a:r>
              <a:rPr lang="es-EC" dirty="0"/>
              <a:t>las </a:t>
            </a:r>
            <a:r>
              <a:rPr lang="es-EC" dirty="0" smtClean="0"/>
              <a:t>interacciones </a:t>
            </a:r>
            <a:r>
              <a:rPr lang="es-EC" dirty="0"/>
              <a:t>que se obtiene entre el cliente y el vendedor</a:t>
            </a:r>
          </a:p>
        </p:txBody>
      </p:sp>
      <p:sp>
        <p:nvSpPr>
          <p:cNvPr id="19" name="Rectángulo 18"/>
          <p:cNvSpPr/>
          <p:nvPr/>
        </p:nvSpPr>
        <p:spPr>
          <a:xfrm>
            <a:off x="1146064" y="2802322"/>
            <a:ext cx="2013288" cy="350953"/>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Tipos de CRM</a:t>
            </a:r>
            <a:endParaRPr lang="es-EC" b="1" dirty="0"/>
          </a:p>
        </p:txBody>
      </p:sp>
      <p:pic>
        <p:nvPicPr>
          <p:cNvPr id="2050" name="Picture 2" descr="Resultado de imagen para LOGO ZOHO CRM"/>
          <p:cNvPicPr>
            <a:picLocks noChangeAspect="1" noChangeArrowheads="1"/>
          </p:cNvPicPr>
          <p:nvPr/>
        </p:nvPicPr>
        <p:blipFill rotWithShape="1">
          <a:blip r:embed="rId4">
            <a:extLst>
              <a:ext uri="{28A0092B-C50C-407E-A947-70E740481C1C}">
                <a14:useLocalDpi xmlns:a14="http://schemas.microsoft.com/office/drawing/2010/main" val="0"/>
              </a:ext>
            </a:extLst>
          </a:blip>
          <a:srcRect l="17599" t="30152" r="15107" b="30084"/>
          <a:stretch/>
        </p:blipFill>
        <p:spPr bwMode="auto">
          <a:xfrm>
            <a:off x="304800" y="4071523"/>
            <a:ext cx="2429171" cy="1435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nsightly cr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533" y="3898644"/>
            <a:ext cx="31718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SUMAcrm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404" y="4302030"/>
            <a:ext cx="3103841" cy="100012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398355" y="5431641"/>
            <a:ext cx="2502180" cy="923330"/>
          </a:xfrm>
          <a:prstGeom prst="rect">
            <a:avLst/>
          </a:prstGeom>
          <a:noFill/>
        </p:spPr>
        <p:txBody>
          <a:bodyPr wrap="square" rtlCol="0">
            <a:spAutoFit/>
          </a:bodyPr>
          <a:lstStyle/>
          <a:p>
            <a:r>
              <a:rPr lang="es-EC" dirty="0" smtClean="0"/>
              <a:t>Realiza una integración social a través de los perfiles de los usuarios</a:t>
            </a:r>
            <a:endParaRPr lang="es-EC" dirty="0"/>
          </a:p>
        </p:txBody>
      </p:sp>
      <p:sp>
        <p:nvSpPr>
          <p:cNvPr id="20" name="CuadroTexto 19"/>
          <p:cNvSpPr txBox="1"/>
          <p:nvPr/>
        </p:nvSpPr>
        <p:spPr>
          <a:xfrm>
            <a:off x="455307" y="5434656"/>
            <a:ext cx="2502180" cy="923330"/>
          </a:xfrm>
          <a:prstGeom prst="rect">
            <a:avLst/>
          </a:prstGeom>
          <a:noFill/>
        </p:spPr>
        <p:txBody>
          <a:bodyPr wrap="square" rtlCol="0">
            <a:spAutoFit/>
          </a:bodyPr>
          <a:lstStyle/>
          <a:p>
            <a:r>
              <a:rPr lang="es-EC" dirty="0" smtClean="0"/>
              <a:t>Permite tener una visión </a:t>
            </a:r>
            <a:r>
              <a:rPr lang="es-EC" dirty="0"/>
              <a:t>global del </a:t>
            </a:r>
            <a:r>
              <a:rPr lang="es-EC" dirty="0" smtClean="0"/>
              <a:t>proceso. </a:t>
            </a:r>
          </a:p>
          <a:p>
            <a:r>
              <a:rPr lang="es-EC" dirty="0" smtClean="0"/>
              <a:t>Ciclo de vida del cliente.</a:t>
            </a:r>
            <a:endParaRPr lang="es-EC" dirty="0"/>
          </a:p>
        </p:txBody>
      </p:sp>
      <p:sp>
        <p:nvSpPr>
          <p:cNvPr id="21" name="CuadroTexto 20"/>
          <p:cNvSpPr txBox="1"/>
          <p:nvPr/>
        </p:nvSpPr>
        <p:spPr>
          <a:xfrm>
            <a:off x="6676226" y="5431641"/>
            <a:ext cx="2502180" cy="923330"/>
          </a:xfrm>
          <a:prstGeom prst="rect">
            <a:avLst/>
          </a:prstGeom>
          <a:noFill/>
        </p:spPr>
        <p:txBody>
          <a:bodyPr wrap="square" rtlCol="0">
            <a:spAutoFit/>
          </a:bodyPr>
          <a:lstStyle/>
          <a:p>
            <a:r>
              <a:rPr lang="es-EC" dirty="0" smtClean="0"/>
              <a:t>Presenta. </a:t>
            </a:r>
            <a:r>
              <a:rPr lang="es-EC" dirty="0"/>
              <a:t>seguimiento de campañas de email marketing, </a:t>
            </a:r>
          </a:p>
        </p:txBody>
      </p:sp>
    </p:spTree>
    <p:extLst>
      <p:ext uri="{BB962C8B-B14F-4D97-AF65-F5344CB8AC3E}">
        <p14:creationId xmlns:p14="http://schemas.microsoft.com/office/powerpoint/2010/main" val="4273671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57" y="132051"/>
            <a:ext cx="3734085" cy="1030607"/>
          </a:xfrm>
          <a:prstGeom prst="rect">
            <a:avLst/>
          </a:prstGeom>
        </p:spPr>
      </p:pic>
      <p:sp>
        <p:nvSpPr>
          <p:cNvPr id="13" name="Rectángulo 12"/>
          <p:cNvSpPr/>
          <p:nvPr/>
        </p:nvSpPr>
        <p:spPr>
          <a:xfrm>
            <a:off x="79775" y="1736067"/>
            <a:ext cx="3501625"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 y="1736067"/>
            <a:ext cx="3581399"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Flujo grama CRM</a:t>
            </a:r>
            <a:endParaRPr lang="es-EC" sz="3600" b="1" dirty="0">
              <a:solidFill>
                <a:schemeClr val="bg1"/>
              </a:solidFill>
              <a:effectLst>
                <a:outerShdw blurRad="38100" dist="38100" dir="2700000" algn="tl">
                  <a:srgbClr val="000000">
                    <a:alpha val="43137"/>
                  </a:srgbClr>
                </a:outerShdw>
              </a:effectLst>
            </a:endParaRPr>
          </a:p>
        </p:txBody>
      </p:sp>
      <p:pic>
        <p:nvPicPr>
          <p:cNvPr id="18" name="Imagen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32051"/>
            <a:ext cx="4714240" cy="6915150"/>
          </a:xfrm>
          <a:prstGeom prst="rect">
            <a:avLst/>
          </a:prstGeom>
          <a:noFill/>
          <a:ln>
            <a:noFill/>
          </a:ln>
        </p:spPr>
      </p:pic>
      <p:sp>
        <p:nvSpPr>
          <p:cNvPr id="2" name="Rectángulo 1"/>
          <p:cNvSpPr/>
          <p:nvPr/>
        </p:nvSpPr>
        <p:spPr>
          <a:xfrm>
            <a:off x="4419600" y="0"/>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79775" y="1403086"/>
            <a:ext cx="3067161" cy="92553"/>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37236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3" y="125069"/>
            <a:ext cx="3734085" cy="1030607"/>
          </a:xfrm>
          <a:prstGeom prst="rect">
            <a:avLst/>
          </a:prstGeom>
        </p:spPr>
      </p:pic>
      <p:sp>
        <p:nvSpPr>
          <p:cNvPr id="13" name="Rectángulo 12"/>
          <p:cNvSpPr/>
          <p:nvPr/>
        </p:nvSpPr>
        <p:spPr>
          <a:xfrm>
            <a:off x="79775" y="17360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2061" y="1736066"/>
            <a:ext cx="3088294" cy="646331"/>
          </a:xfrm>
          <a:prstGeom prst="rect">
            <a:avLst/>
          </a:prstGeom>
          <a:noFill/>
        </p:spPr>
        <p:txBody>
          <a:bodyPr wrap="square" rtlCol="0">
            <a:spAutoFit/>
          </a:bodyPr>
          <a:lstStyle/>
          <a:p>
            <a:pPr algn="ctr"/>
            <a:r>
              <a:rPr lang="es-EC" sz="3600" b="1" dirty="0">
                <a:solidFill>
                  <a:schemeClr val="bg1"/>
                </a:solidFill>
                <a:effectLst>
                  <a:outerShdw blurRad="38100" dist="38100" dir="2700000" algn="tl">
                    <a:srgbClr val="000000">
                      <a:alpha val="43137"/>
                    </a:srgbClr>
                  </a:outerShdw>
                </a:effectLst>
              </a:rPr>
              <a:t>Fidelización</a:t>
            </a:r>
          </a:p>
        </p:txBody>
      </p:sp>
      <p:sp>
        <p:nvSpPr>
          <p:cNvPr id="15" name="Rectángulo 14"/>
          <p:cNvSpPr/>
          <p:nvPr/>
        </p:nvSpPr>
        <p:spPr>
          <a:xfrm>
            <a:off x="73194" y="1466497"/>
            <a:ext cx="3067161" cy="92553"/>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360842" y="2762694"/>
            <a:ext cx="2470731" cy="923330"/>
          </a:xfrm>
          <a:prstGeom prst="rect">
            <a:avLst/>
          </a:prstGeom>
          <a:noFill/>
        </p:spPr>
        <p:txBody>
          <a:bodyPr wrap="square" rtlCol="0">
            <a:spAutoFit/>
          </a:bodyPr>
          <a:lstStyle/>
          <a:p>
            <a:r>
              <a:rPr lang="es-EC" dirty="0"/>
              <a:t>I</a:t>
            </a:r>
            <a:r>
              <a:rPr lang="es-EC" dirty="0" smtClean="0"/>
              <a:t>mplica </a:t>
            </a:r>
            <a:r>
              <a:rPr lang="es-EC" dirty="0"/>
              <a:t>lograr la  lealtad de los clientes hacia un producto o servicio</a:t>
            </a:r>
          </a:p>
        </p:txBody>
      </p:sp>
      <p:pic>
        <p:nvPicPr>
          <p:cNvPr id="2" name="Imagen 1"/>
          <p:cNvPicPr>
            <a:picLocks noChangeAspect="1"/>
          </p:cNvPicPr>
          <p:nvPr/>
        </p:nvPicPr>
        <p:blipFill>
          <a:blip r:embed="rId4"/>
          <a:stretch>
            <a:fillRect/>
          </a:stretch>
        </p:blipFill>
        <p:spPr>
          <a:xfrm>
            <a:off x="5562600" y="80666"/>
            <a:ext cx="3504063" cy="7210716"/>
          </a:xfrm>
          <a:prstGeom prst="rect">
            <a:avLst/>
          </a:prstGeom>
        </p:spPr>
      </p:pic>
    </p:spTree>
    <p:extLst>
      <p:ext uri="{BB962C8B-B14F-4D97-AF65-F5344CB8AC3E}">
        <p14:creationId xmlns:p14="http://schemas.microsoft.com/office/powerpoint/2010/main" val="2478284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8776" y="3048000"/>
            <a:ext cx="7557693" cy="965201"/>
          </a:xfrm>
          <a:prstGeom prst="rect">
            <a:avLst/>
          </a:prstGeom>
        </p:spPr>
        <p:txBody>
          <a:bodyPr lIns="0" tIns="0" rIns="0" bIns="0" rtlCol="0" anchor="t">
            <a:spAutoFit/>
          </a:bodyPr>
          <a:lstStyle/>
          <a:p>
            <a:pPr algn="ctr">
              <a:lnSpc>
                <a:spcPts val="7405"/>
              </a:lnSpc>
            </a:pPr>
            <a:r>
              <a:rPr lang="en-US" sz="8000" b="1" spc="450" dirty="0" smtClean="0">
                <a:solidFill>
                  <a:srgbClr val="00713D"/>
                </a:solidFill>
                <a:effectLst>
                  <a:outerShdw blurRad="38100" dist="38100" dir="2700000" algn="tl">
                    <a:srgbClr val="000000">
                      <a:alpha val="43137"/>
                    </a:srgbClr>
                  </a:outerShdw>
                </a:effectLst>
                <a:latin typeface="Montserrat"/>
              </a:rPr>
              <a:t>CAPÍTULO IV</a:t>
            </a:r>
            <a:endParaRPr lang="en-US" sz="8000" b="1" spc="450" dirty="0">
              <a:solidFill>
                <a:srgbClr val="00713D"/>
              </a:solidFill>
              <a:effectLst>
                <a:outerShdw blurRad="38100" dist="38100" dir="2700000" algn="tl">
                  <a:srgbClr val="000000">
                    <a:alpha val="43137"/>
                  </a:srgbClr>
                </a:outerShdw>
              </a:effectLst>
              <a:latin typeface="Montserrat"/>
            </a:endParaRPr>
          </a:p>
        </p:txBody>
      </p:sp>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6011" y="5791200"/>
            <a:ext cx="9753600" cy="1523999"/>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096187" y="6301561"/>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93194" y="6301561"/>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096187" y="6220533"/>
            <a:ext cx="5657849"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ESTRATEGIAS Y PROPUESTA</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5229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79775" y="17360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2061" y="1736066"/>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ESTRATEGIAS</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p:cNvSpPr/>
          <p:nvPr/>
        </p:nvSpPr>
        <p:spPr>
          <a:xfrm>
            <a:off x="486301" y="3149603"/>
            <a:ext cx="2435336" cy="626678"/>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INNOVACIÓN EN EL PROCESO</a:t>
            </a:r>
            <a:endParaRPr lang="es-EC" b="1" dirty="0"/>
          </a:p>
        </p:txBody>
      </p:sp>
      <p:sp>
        <p:nvSpPr>
          <p:cNvPr id="18" name="Rectángulo 17"/>
          <p:cNvSpPr/>
          <p:nvPr/>
        </p:nvSpPr>
        <p:spPr>
          <a:xfrm>
            <a:off x="3435817" y="3149603"/>
            <a:ext cx="2743200" cy="626678"/>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ESTRATEGIAS DE SEGMENTOS MÚLTIPLES</a:t>
            </a:r>
            <a:endParaRPr lang="es-EC" b="1" dirty="0"/>
          </a:p>
        </p:txBody>
      </p:sp>
      <p:sp>
        <p:nvSpPr>
          <p:cNvPr id="22" name="Rectángulo 21"/>
          <p:cNvSpPr/>
          <p:nvPr/>
        </p:nvSpPr>
        <p:spPr>
          <a:xfrm>
            <a:off x="6645729" y="3153993"/>
            <a:ext cx="2786265" cy="626678"/>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CRECIMIENTO INTENSIVO - PENETRACIÓN</a:t>
            </a:r>
            <a:endParaRPr lang="es-EC" b="1" dirty="0"/>
          </a:p>
        </p:txBody>
      </p:sp>
      <p:sp>
        <p:nvSpPr>
          <p:cNvPr id="2" name="CuadroTexto 1"/>
          <p:cNvSpPr txBox="1"/>
          <p:nvPr/>
        </p:nvSpPr>
        <p:spPr>
          <a:xfrm>
            <a:off x="624150" y="4105749"/>
            <a:ext cx="2159637" cy="646331"/>
          </a:xfrm>
          <a:prstGeom prst="rect">
            <a:avLst/>
          </a:prstGeom>
          <a:noFill/>
        </p:spPr>
        <p:txBody>
          <a:bodyPr wrap="square" rtlCol="0">
            <a:spAutoFit/>
          </a:bodyPr>
          <a:lstStyle/>
          <a:p>
            <a:pPr algn="ctr"/>
            <a:r>
              <a:rPr lang="es-EC" dirty="0" smtClean="0"/>
              <a:t>Optimizar recursos y tiempo. </a:t>
            </a:r>
            <a:endParaRPr lang="es-EC" dirty="0"/>
          </a:p>
        </p:txBody>
      </p:sp>
      <p:sp>
        <p:nvSpPr>
          <p:cNvPr id="23" name="CuadroTexto 22"/>
          <p:cNvSpPr txBox="1"/>
          <p:nvPr/>
        </p:nvSpPr>
        <p:spPr>
          <a:xfrm>
            <a:off x="3790969" y="4141975"/>
            <a:ext cx="2159637" cy="646331"/>
          </a:xfrm>
          <a:prstGeom prst="rect">
            <a:avLst/>
          </a:prstGeom>
          <a:noFill/>
        </p:spPr>
        <p:txBody>
          <a:bodyPr wrap="square" rtlCol="0">
            <a:spAutoFit/>
          </a:bodyPr>
          <a:lstStyle/>
          <a:p>
            <a:pPr algn="ctr"/>
            <a:r>
              <a:rPr lang="es-EC" dirty="0" smtClean="0"/>
              <a:t>Dos o más mercados meta. </a:t>
            </a:r>
            <a:endParaRPr lang="es-EC" dirty="0"/>
          </a:p>
        </p:txBody>
      </p:sp>
      <p:sp>
        <p:nvSpPr>
          <p:cNvPr id="24" name="CuadroTexto 23"/>
          <p:cNvSpPr txBox="1"/>
          <p:nvPr/>
        </p:nvSpPr>
        <p:spPr>
          <a:xfrm>
            <a:off x="752007" y="6071515"/>
            <a:ext cx="2159637" cy="923330"/>
          </a:xfrm>
          <a:prstGeom prst="rect">
            <a:avLst/>
          </a:prstGeom>
          <a:noFill/>
        </p:spPr>
        <p:txBody>
          <a:bodyPr wrap="square" rtlCol="0">
            <a:spAutoFit/>
          </a:bodyPr>
          <a:lstStyle/>
          <a:p>
            <a:pPr algn="ctr"/>
            <a:r>
              <a:rPr lang="es-EC" dirty="0" smtClean="0"/>
              <a:t>Tipos de Software de CRM óptimos, para PYMES.</a:t>
            </a:r>
            <a:endParaRPr lang="es-EC" dirty="0"/>
          </a:p>
        </p:txBody>
      </p:sp>
      <p:sp>
        <p:nvSpPr>
          <p:cNvPr id="25" name="Rectángulo 24"/>
          <p:cNvSpPr/>
          <p:nvPr/>
        </p:nvSpPr>
        <p:spPr>
          <a:xfrm>
            <a:off x="79775" y="5120441"/>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3184" y="5140663"/>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27" name="CuadroTexto 26"/>
          <p:cNvSpPr txBox="1"/>
          <p:nvPr/>
        </p:nvSpPr>
        <p:spPr>
          <a:xfrm>
            <a:off x="3481239" y="6022145"/>
            <a:ext cx="3164490" cy="1200329"/>
          </a:xfrm>
          <a:prstGeom prst="rect">
            <a:avLst/>
          </a:prstGeom>
          <a:noFill/>
        </p:spPr>
        <p:txBody>
          <a:bodyPr wrap="square" rtlCol="0">
            <a:spAutoFit/>
          </a:bodyPr>
          <a:lstStyle/>
          <a:p>
            <a:r>
              <a:rPr lang="es-EC" dirty="0" smtClean="0"/>
              <a:t>Versiones de software para PYMES dedicadas a: </a:t>
            </a:r>
          </a:p>
          <a:p>
            <a:pPr marL="285750" indent="-285750">
              <a:buFont typeface="Arial" panose="020B0604020202020204" pitchFamily="34" charset="0"/>
              <a:buChar char="•"/>
            </a:pPr>
            <a:r>
              <a:rPr lang="es-EC" dirty="0" smtClean="0"/>
              <a:t>comercialización </a:t>
            </a:r>
          </a:p>
          <a:p>
            <a:pPr marL="285750" indent="-285750">
              <a:buFont typeface="Arial" panose="020B0604020202020204" pitchFamily="34" charset="0"/>
              <a:buChar char="•"/>
            </a:pPr>
            <a:r>
              <a:rPr lang="es-EC" dirty="0" smtClean="0"/>
              <a:t>servicios</a:t>
            </a:r>
            <a:endParaRPr lang="es-EC" dirty="0"/>
          </a:p>
        </p:txBody>
      </p:sp>
      <p:sp>
        <p:nvSpPr>
          <p:cNvPr id="28" name="CuadroTexto 27"/>
          <p:cNvSpPr txBox="1"/>
          <p:nvPr/>
        </p:nvSpPr>
        <p:spPr>
          <a:xfrm>
            <a:off x="6959042" y="4177973"/>
            <a:ext cx="2159637" cy="369332"/>
          </a:xfrm>
          <a:prstGeom prst="rect">
            <a:avLst/>
          </a:prstGeom>
          <a:noFill/>
        </p:spPr>
        <p:txBody>
          <a:bodyPr wrap="square" rtlCol="0">
            <a:spAutoFit/>
          </a:bodyPr>
          <a:lstStyle/>
          <a:p>
            <a:pPr algn="ctr"/>
            <a:r>
              <a:rPr lang="es-EC" dirty="0" smtClean="0"/>
              <a:t>Persuadir – atraer </a:t>
            </a:r>
            <a:endParaRPr lang="es-EC" dirty="0"/>
          </a:p>
        </p:txBody>
      </p:sp>
      <p:sp>
        <p:nvSpPr>
          <p:cNvPr id="29" name="CuadroTexto 28"/>
          <p:cNvSpPr txBox="1"/>
          <p:nvPr/>
        </p:nvSpPr>
        <p:spPr>
          <a:xfrm>
            <a:off x="6948711" y="6090281"/>
            <a:ext cx="2336879" cy="646331"/>
          </a:xfrm>
          <a:prstGeom prst="rect">
            <a:avLst/>
          </a:prstGeom>
          <a:noFill/>
        </p:spPr>
        <p:txBody>
          <a:bodyPr wrap="square" rtlCol="0">
            <a:spAutoFit/>
          </a:bodyPr>
          <a:lstStyle/>
          <a:p>
            <a:pPr algn="ctr"/>
            <a:r>
              <a:rPr lang="es-EC" dirty="0" smtClean="0"/>
              <a:t>Método SPIN </a:t>
            </a:r>
          </a:p>
          <a:p>
            <a:pPr algn="ctr"/>
            <a:endParaRPr lang="es-EC" dirty="0"/>
          </a:p>
        </p:txBody>
      </p:sp>
    </p:spTree>
    <p:extLst>
      <p:ext uri="{BB962C8B-B14F-4D97-AF65-F5344CB8AC3E}">
        <p14:creationId xmlns:p14="http://schemas.microsoft.com/office/powerpoint/2010/main" val="1128951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99921"/>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637716" y="2538155"/>
            <a:ext cx="2159637" cy="923330"/>
          </a:xfrm>
          <a:prstGeom prst="rect">
            <a:avLst/>
          </a:prstGeom>
          <a:noFill/>
        </p:spPr>
        <p:txBody>
          <a:bodyPr wrap="square" rtlCol="0">
            <a:spAutoFit/>
          </a:bodyPr>
          <a:lstStyle/>
          <a:p>
            <a:pPr algn="ctr"/>
            <a:r>
              <a:rPr lang="es-EC" dirty="0" smtClean="0"/>
              <a:t>Tipos de Software de CRM óptimos, para PYMES.</a:t>
            </a:r>
            <a:endParaRPr lang="es-EC" dirty="0"/>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4"/>
          <a:stretch>
            <a:fillRect/>
          </a:stretch>
        </p:blipFill>
        <p:spPr>
          <a:xfrm>
            <a:off x="3429000" y="1219200"/>
            <a:ext cx="6324600" cy="6151000"/>
          </a:xfrm>
          <a:prstGeom prst="rect">
            <a:avLst/>
          </a:prstGeom>
        </p:spPr>
      </p:pic>
    </p:spTree>
    <p:extLst>
      <p:ext uri="{BB962C8B-B14F-4D97-AF65-F5344CB8AC3E}">
        <p14:creationId xmlns:p14="http://schemas.microsoft.com/office/powerpoint/2010/main" val="3755921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28856980"/>
              </p:ext>
            </p:extLst>
          </p:nvPr>
        </p:nvGraphicFramePr>
        <p:xfrm>
          <a:off x="-1219200" y="2133600"/>
          <a:ext cx="6781800" cy="4700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1675471395"/>
              </p:ext>
            </p:extLst>
          </p:nvPr>
        </p:nvGraphicFramePr>
        <p:xfrm>
          <a:off x="4976242" y="2590800"/>
          <a:ext cx="4655855" cy="3844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9775" y="17360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2060" y="1736066"/>
            <a:ext cx="3224539" cy="584775"/>
          </a:xfrm>
          <a:prstGeom prst="rect">
            <a:avLst/>
          </a:prstGeom>
          <a:noFill/>
        </p:spPr>
        <p:txBody>
          <a:bodyPr wrap="square" rtlCol="0">
            <a:spAutoFit/>
          </a:bodyPr>
          <a:lstStyle/>
          <a:p>
            <a:pPr algn="ctr"/>
            <a:r>
              <a:rPr lang="es-EC" sz="3200" b="1" dirty="0" smtClean="0">
                <a:solidFill>
                  <a:schemeClr val="bg1"/>
                </a:solidFill>
                <a:effectLst>
                  <a:outerShdw blurRad="38100" dist="38100" dir="2700000" algn="tl">
                    <a:srgbClr val="000000">
                      <a:alpha val="43137"/>
                    </a:srgbClr>
                  </a:outerShdw>
                </a:effectLst>
              </a:rPr>
              <a:t>ANTECEDENTES</a:t>
            </a:r>
            <a:endParaRPr lang="es-EC"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254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490" y="142899"/>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381000" y="2511541"/>
            <a:ext cx="3164490" cy="1200329"/>
          </a:xfrm>
          <a:prstGeom prst="rect">
            <a:avLst/>
          </a:prstGeom>
          <a:noFill/>
        </p:spPr>
        <p:txBody>
          <a:bodyPr wrap="square" rtlCol="0">
            <a:spAutoFit/>
          </a:bodyPr>
          <a:lstStyle/>
          <a:p>
            <a:r>
              <a:rPr lang="es-EC" dirty="0" smtClean="0"/>
              <a:t>Versiones de software para PYMES dedicadas a: </a:t>
            </a:r>
          </a:p>
          <a:p>
            <a:pPr marL="285750" indent="-285750">
              <a:buFont typeface="Arial" panose="020B0604020202020204" pitchFamily="34" charset="0"/>
              <a:buChar char="•"/>
            </a:pPr>
            <a:r>
              <a:rPr lang="es-EC" dirty="0" smtClean="0"/>
              <a:t>comercialización </a:t>
            </a:r>
          </a:p>
          <a:p>
            <a:pPr marL="285750" indent="-285750">
              <a:buFont typeface="Arial" panose="020B0604020202020204" pitchFamily="34" charset="0"/>
              <a:buChar char="•"/>
            </a:pPr>
            <a:r>
              <a:rPr lang="es-EC" dirty="0" smtClean="0"/>
              <a:t>servicios</a:t>
            </a:r>
            <a:endParaRPr lang="es-EC" dirty="0"/>
          </a:p>
        </p:txBody>
      </p:sp>
      <p:pic>
        <p:nvPicPr>
          <p:cNvPr id="11" name="Imagen 10"/>
          <p:cNvPicPr>
            <a:picLocks noChangeAspect="1"/>
          </p:cNvPicPr>
          <p:nvPr/>
        </p:nvPicPr>
        <p:blipFill rotWithShape="1">
          <a:blip r:embed="rId4"/>
          <a:srcRect r="5087" b="6193"/>
          <a:stretch/>
        </p:blipFill>
        <p:spPr>
          <a:xfrm>
            <a:off x="3733800" y="1395580"/>
            <a:ext cx="5686425" cy="4682025"/>
          </a:xfrm>
          <a:prstGeom prst="rect">
            <a:avLst/>
          </a:prstGeom>
        </p:spPr>
      </p:pic>
    </p:spTree>
    <p:extLst>
      <p:ext uri="{BB962C8B-B14F-4D97-AF65-F5344CB8AC3E}">
        <p14:creationId xmlns:p14="http://schemas.microsoft.com/office/powerpoint/2010/main" val="2970625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449" y="99920"/>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129229" y="1602565"/>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327085" y="2748091"/>
            <a:ext cx="2854390" cy="369332"/>
          </a:xfrm>
          <a:prstGeom prst="rect">
            <a:avLst/>
          </a:prstGeom>
          <a:noFill/>
        </p:spPr>
        <p:txBody>
          <a:bodyPr wrap="square" rtlCol="0">
            <a:spAutoFit/>
          </a:bodyPr>
          <a:lstStyle/>
          <a:p>
            <a:pPr algn="ctr"/>
            <a:r>
              <a:rPr lang="es-EC" dirty="0" smtClean="0"/>
              <a:t>Método SPIN</a:t>
            </a:r>
            <a:endParaRPr lang="es-EC" dirty="0"/>
          </a:p>
        </p:txBody>
      </p:sp>
      <p:sp>
        <p:nvSpPr>
          <p:cNvPr id="2" name="Flecha derecha 1"/>
          <p:cNvSpPr/>
          <p:nvPr/>
        </p:nvSpPr>
        <p:spPr>
          <a:xfrm>
            <a:off x="3393945" y="2580679"/>
            <a:ext cx="1828800" cy="536744"/>
          </a:xfrm>
          <a:prstGeom prst="rightArrow">
            <a:avLst/>
          </a:prstGeom>
          <a:solidFill>
            <a:srgbClr val="FBE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Situación</a:t>
            </a:r>
            <a:endParaRPr lang="es-EC" dirty="0"/>
          </a:p>
        </p:txBody>
      </p:sp>
      <p:sp>
        <p:nvSpPr>
          <p:cNvPr id="3" name="Rectángulo 2"/>
          <p:cNvSpPr/>
          <p:nvPr/>
        </p:nvSpPr>
        <p:spPr>
          <a:xfrm>
            <a:off x="5276967" y="2425238"/>
            <a:ext cx="4283245" cy="748923"/>
          </a:xfrm>
          <a:prstGeom prst="rect">
            <a:avLst/>
          </a:prstGeom>
          <a:ln>
            <a:solidFill>
              <a:srgbClr val="FFFF00"/>
            </a:solidFill>
          </a:ln>
        </p:spPr>
        <p:txBody>
          <a:bodyPr wrap="square">
            <a:spAutoFit/>
          </a:bodyPr>
          <a:lstStyle/>
          <a:p>
            <a:pPr marL="285750" indent="-285750" algn="just">
              <a:spcAft>
                <a:spcPts val="800"/>
              </a:spcAft>
              <a:buFont typeface="Arial" panose="020B0604020202020204" pitchFamily="34" charset="0"/>
              <a:buChar char="•"/>
            </a:pPr>
            <a:r>
              <a:rPr lang="es-EC" dirty="0"/>
              <a:t>¿Cómo realiza la gestión de sus clientes? </a:t>
            </a:r>
          </a:p>
          <a:p>
            <a:pPr marL="285750" indent="-285750" algn="just">
              <a:spcAft>
                <a:spcPts val="800"/>
              </a:spcAft>
              <a:buFont typeface="Arial" panose="020B0604020202020204" pitchFamily="34" charset="0"/>
              <a:buChar char="•"/>
            </a:pPr>
            <a:r>
              <a:rPr lang="es-EC" dirty="0"/>
              <a:t>¿Cómo mantiene un registro de clientes? </a:t>
            </a:r>
          </a:p>
        </p:txBody>
      </p:sp>
      <p:sp>
        <p:nvSpPr>
          <p:cNvPr id="13" name="Flecha derecha 12"/>
          <p:cNvSpPr/>
          <p:nvPr/>
        </p:nvSpPr>
        <p:spPr>
          <a:xfrm>
            <a:off x="1709560" y="3907658"/>
            <a:ext cx="1828800" cy="53674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Problema</a:t>
            </a:r>
            <a:endParaRPr lang="es-EC" dirty="0"/>
          </a:p>
        </p:txBody>
      </p:sp>
      <p:sp>
        <p:nvSpPr>
          <p:cNvPr id="5" name="Rectángulo 4"/>
          <p:cNvSpPr/>
          <p:nvPr/>
        </p:nvSpPr>
        <p:spPr>
          <a:xfrm>
            <a:off x="3657600" y="3420553"/>
            <a:ext cx="5902612" cy="1477328"/>
          </a:xfrm>
          <a:prstGeom prst="rect">
            <a:avLst/>
          </a:prstGeom>
          <a:solidFill>
            <a:schemeClr val="bg1"/>
          </a:solidFill>
          <a:ln>
            <a:solidFill>
              <a:srgbClr val="C00000"/>
            </a:solidFill>
          </a:ln>
        </p:spPr>
        <p:txBody>
          <a:bodyPr wrap="square">
            <a:spAutoFit/>
          </a:bodyPr>
          <a:lstStyle/>
          <a:p>
            <a:pPr marL="285750" indent="-285750">
              <a:buFont typeface="Arial" panose="020B0604020202020204" pitchFamily="34" charset="0"/>
              <a:buChar char="•"/>
            </a:pPr>
            <a:r>
              <a:rPr lang="es-EC" dirty="0" smtClean="0"/>
              <a:t>¿Cuál </a:t>
            </a:r>
            <a:r>
              <a:rPr lang="es-EC" dirty="0"/>
              <a:t>es su problema para administrar la base de datos de sus clientes?</a:t>
            </a:r>
          </a:p>
          <a:p>
            <a:pPr marL="285750" indent="-285750">
              <a:lnSpc>
                <a:spcPct val="150000"/>
              </a:lnSpc>
              <a:buFont typeface="Arial" panose="020B0604020202020204" pitchFamily="34" charset="0"/>
              <a:buChar char="•"/>
            </a:pPr>
            <a:r>
              <a:rPr lang="es-EC" dirty="0"/>
              <a:t>¿Realiza algún seguimiento a sus clientes, qué es lo que más se le dificulta? 	</a:t>
            </a:r>
          </a:p>
        </p:txBody>
      </p:sp>
      <p:sp>
        <p:nvSpPr>
          <p:cNvPr id="17" name="Flecha derecha 16"/>
          <p:cNvSpPr/>
          <p:nvPr/>
        </p:nvSpPr>
        <p:spPr>
          <a:xfrm>
            <a:off x="1366458" y="5234638"/>
            <a:ext cx="1828800" cy="536744"/>
          </a:xfrm>
          <a:prstGeom prst="rightArrow">
            <a:avLst/>
          </a:prstGeom>
          <a:solidFill>
            <a:srgbClr val="7E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Implicación</a:t>
            </a:r>
            <a:endParaRPr lang="es-EC" dirty="0"/>
          </a:p>
        </p:txBody>
      </p:sp>
      <p:sp>
        <p:nvSpPr>
          <p:cNvPr id="7" name="Rectángulo 6"/>
          <p:cNvSpPr/>
          <p:nvPr/>
        </p:nvSpPr>
        <p:spPr>
          <a:xfrm>
            <a:off x="3396443" y="5017892"/>
            <a:ext cx="6172513" cy="923330"/>
          </a:xfrm>
          <a:prstGeom prst="rect">
            <a:avLst/>
          </a:prstGeom>
          <a:ln>
            <a:solidFill>
              <a:srgbClr val="7ED957"/>
            </a:solidFill>
          </a:ln>
        </p:spPr>
        <p:txBody>
          <a:bodyPr wrap="square">
            <a:spAutoFit/>
          </a:bodyPr>
          <a:lstStyle/>
          <a:p>
            <a:pPr marL="285750" indent="-285750">
              <a:buFont typeface="Arial" panose="020B0604020202020204" pitchFamily="34" charset="0"/>
              <a:buChar char="•"/>
            </a:pPr>
            <a:r>
              <a:rPr lang="es-EC" dirty="0"/>
              <a:t>¿Qué repercusiones puede tener en su negocio que se pierda la información de sus clientes? </a:t>
            </a:r>
          </a:p>
          <a:p>
            <a:pPr marL="285750" indent="-285750">
              <a:buFont typeface="Arial" panose="020B0604020202020204" pitchFamily="34" charset="0"/>
              <a:buChar char="•"/>
            </a:pPr>
            <a:r>
              <a:rPr lang="es-EC" dirty="0"/>
              <a:t>¿Si no da seguimiento a sus clientes que cree que ocurra? </a:t>
            </a:r>
          </a:p>
        </p:txBody>
      </p:sp>
      <p:sp>
        <p:nvSpPr>
          <p:cNvPr id="19" name="Flecha derecha 18"/>
          <p:cNvSpPr/>
          <p:nvPr/>
        </p:nvSpPr>
        <p:spPr>
          <a:xfrm>
            <a:off x="638993" y="6371537"/>
            <a:ext cx="1828800" cy="53674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Necesidad</a:t>
            </a:r>
            <a:endParaRPr lang="es-EC" dirty="0"/>
          </a:p>
        </p:txBody>
      </p:sp>
      <p:sp>
        <p:nvSpPr>
          <p:cNvPr id="10" name="Rectángulo 9"/>
          <p:cNvSpPr/>
          <p:nvPr/>
        </p:nvSpPr>
        <p:spPr>
          <a:xfrm>
            <a:off x="2869368" y="6178244"/>
            <a:ext cx="6699588" cy="923330"/>
          </a:xfrm>
          <a:prstGeom prst="rect">
            <a:avLst/>
          </a:prstGeom>
          <a:ln>
            <a:solidFill>
              <a:srgbClr val="FFC000"/>
            </a:solidFill>
          </a:ln>
        </p:spPr>
        <p:txBody>
          <a:bodyPr wrap="square">
            <a:spAutoFit/>
          </a:bodyPr>
          <a:lstStyle/>
          <a:p>
            <a:pPr marL="285750" indent="-285750">
              <a:buFont typeface="Arial" panose="020B0604020202020204" pitchFamily="34" charset="0"/>
              <a:buChar char="•"/>
            </a:pPr>
            <a:r>
              <a:rPr lang="es-EC" dirty="0"/>
              <a:t>¿Qué beneficios cree que le brindará este Software dentro de su empresa?</a:t>
            </a:r>
          </a:p>
          <a:p>
            <a:pPr marL="285750" indent="-285750">
              <a:buFont typeface="Arial" panose="020B0604020202020204" pitchFamily="34" charset="0"/>
              <a:buChar char="•"/>
            </a:pPr>
            <a:r>
              <a:rPr lang="es-EC" dirty="0"/>
              <a:t>¿Cómo el personal a cargo de ventas se beneficiará? </a:t>
            </a:r>
          </a:p>
        </p:txBody>
      </p:sp>
    </p:spTree>
    <p:extLst>
      <p:ext uri="{BB962C8B-B14F-4D97-AF65-F5344CB8AC3E}">
        <p14:creationId xmlns:p14="http://schemas.microsoft.com/office/powerpoint/2010/main" val="130418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240" y="141565"/>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93181" y="2605055"/>
            <a:ext cx="3164490" cy="646331"/>
          </a:xfrm>
          <a:prstGeom prst="rect">
            <a:avLst/>
          </a:prstGeom>
          <a:noFill/>
        </p:spPr>
        <p:txBody>
          <a:bodyPr wrap="square" rtlCol="0">
            <a:spAutoFit/>
          </a:bodyPr>
          <a:lstStyle/>
          <a:p>
            <a:pPr algn="ctr"/>
            <a:r>
              <a:rPr lang="es-EC" dirty="0"/>
              <a:t>Capacitar a los microempresarios </a:t>
            </a:r>
          </a:p>
        </p:txBody>
      </p:sp>
      <p:pic>
        <p:nvPicPr>
          <p:cNvPr id="2" name="Imagen 1"/>
          <p:cNvPicPr>
            <a:picLocks noChangeAspect="1"/>
          </p:cNvPicPr>
          <p:nvPr/>
        </p:nvPicPr>
        <p:blipFill>
          <a:blip r:embed="rId4"/>
          <a:stretch>
            <a:fillRect/>
          </a:stretch>
        </p:blipFill>
        <p:spPr>
          <a:xfrm>
            <a:off x="2590800" y="1359190"/>
            <a:ext cx="8111656" cy="5026297"/>
          </a:xfrm>
          <a:prstGeom prst="rect">
            <a:avLst/>
          </a:prstGeom>
        </p:spPr>
      </p:pic>
      <p:sp>
        <p:nvSpPr>
          <p:cNvPr id="3" name="Rectángulo 2"/>
          <p:cNvSpPr/>
          <p:nvPr/>
        </p:nvSpPr>
        <p:spPr>
          <a:xfrm>
            <a:off x="179766" y="3872339"/>
            <a:ext cx="3135474" cy="369332"/>
          </a:xfrm>
          <a:prstGeom prst="rect">
            <a:avLst/>
          </a:prstGeom>
        </p:spPr>
        <p:txBody>
          <a:bodyPr wrap="none">
            <a:spAutoFit/>
          </a:bodyPr>
          <a:lstStyle/>
          <a:p>
            <a:r>
              <a:rPr lang="es-EC" dirty="0"/>
              <a:t>Términos de CRM y Fidelización</a:t>
            </a:r>
          </a:p>
        </p:txBody>
      </p:sp>
      <p:sp>
        <p:nvSpPr>
          <p:cNvPr id="17" name="Rectángulo 16"/>
          <p:cNvSpPr/>
          <p:nvPr/>
        </p:nvSpPr>
        <p:spPr>
          <a:xfrm>
            <a:off x="894928" y="4416649"/>
            <a:ext cx="1560996" cy="549302"/>
          </a:xfrm>
          <a:prstGeom prst="rect">
            <a:avLst/>
          </a:prstGeom>
          <a:solidFill>
            <a:srgbClr val="7E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SI = 92 </a:t>
            </a:r>
          </a:p>
          <a:p>
            <a:pPr algn="ctr"/>
            <a:r>
              <a:rPr lang="es-EC" dirty="0" smtClean="0"/>
              <a:t>NO = 361</a:t>
            </a:r>
            <a:endParaRPr lang="es-EC" dirty="0"/>
          </a:p>
        </p:txBody>
      </p:sp>
      <p:sp>
        <p:nvSpPr>
          <p:cNvPr id="5" name="Flecha derecha 4"/>
          <p:cNvSpPr/>
          <p:nvPr/>
        </p:nvSpPr>
        <p:spPr>
          <a:xfrm rot="12463180">
            <a:off x="7267743" y="2069989"/>
            <a:ext cx="457200" cy="454833"/>
          </a:xfrm>
          <a:prstGeom prst="rightArrow">
            <a:avLst/>
          </a:prstGeom>
          <a:solidFill>
            <a:srgbClr val="7ED9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58252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94704"/>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93181" y="2605055"/>
            <a:ext cx="3164490" cy="646331"/>
          </a:xfrm>
          <a:prstGeom prst="rect">
            <a:avLst/>
          </a:prstGeom>
          <a:noFill/>
        </p:spPr>
        <p:txBody>
          <a:bodyPr wrap="square" rtlCol="0">
            <a:spAutoFit/>
          </a:bodyPr>
          <a:lstStyle/>
          <a:p>
            <a:pPr algn="ctr"/>
            <a:r>
              <a:rPr lang="es-EC" dirty="0"/>
              <a:t>Capacitar a los microempresarios </a:t>
            </a:r>
          </a:p>
        </p:txBody>
      </p:sp>
      <p:pic>
        <p:nvPicPr>
          <p:cNvPr id="18" name="Imagen 17"/>
          <p:cNvPicPr>
            <a:picLocks noChangeAspect="1"/>
          </p:cNvPicPr>
          <p:nvPr/>
        </p:nvPicPr>
        <p:blipFill>
          <a:blip r:embed="rId4"/>
          <a:stretch>
            <a:fillRect/>
          </a:stretch>
        </p:blipFill>
        <p:spPr>
          <a:xfrm>
            <a:off x="3581400" y="2583261"/>
            <a:ext cx="6263873" cy="3836622"/>
          </a:xfrm>
          <a:prstGeom prst="rect">
            <a:avLst/>
          </a:prstGeom>
        </p:spPr>
      </p:pic>
      <p:pic>
        <p:nvPicPr>
          <p:cNvPr id="23" name="Imagen 22"/>
          <p:cNvPicPr>
            <a:picLocks noChangeAspect="1"/>
          </p:cNvPicPr>
          <p:nvPr/>
        </p:nvPicPr>
        <p:blipFill rotWithShape="1">
          <a:blip r:embed="rId5"/>
          <a:srcRect l="62000" t="27535" r="13576" b="46692"/>
          <a:stretch/>
        </p:blipFill>
        <p:spPr>
          <a:xfrm>
            <a:off x="685800" y="3892957"/>
            <a:ext cx="1981200" cy="1295400"/>
          </a:xfrm>
          <a:prstGeom prst="rect">
            <a:avLst/>
          </a:prstGeom>
        </p:spPr>
      </p:pic>
      <p:sp>
        <p:nvSpPr>
          <p:cNvPr id="24" name="Flecha derecha 23"/>
          <p:cNvSpPr/>
          <p:nvPr/>
        </p:nvSpPr>
        <p:spPr>
          <a:xfrm rot="12463180">
            <a:off x="2359399" y="4777565"/>
            <a:ext cx="457200" cy="454833"/>
          </a:xfrm>
          <a:prstGeom prst="rightArrow">
            <a:avLst/>
          </a:prstGeom>
          <a:solidFill>
            <a:srgbClr val="7ED9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67568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41505"/>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93181" y="2605055"/>
            <a:ext cx="3164490" cy="646331"/>
          </a:xfrm>
          <a:prstGeom prst="rect">
            <a:avLst/>
          </a:prstGeom>
          <a:noFill/>
        </p:spPr>
        <p:txBody>
          <a:bodyPr wrap="square" rtlCol="0">
            <a:spAutoFit/>
          </a:bodyPr>
          <a:lstStyle/>
          <a:p>
            <a:pPr algn="ctr"/>
            <a:r>
              <a:rPr lang="es-EC" dirty="0"/>
              <a:t>Capacitar a los microempresarios </a:t>
            </a:r>
          </a:p>
        </p:txBody>
      </p:sp>
      <p:pic>
        <p:nvPicPr>
          <p:cNvPr id="13" name="Imagen 12"/>
          <p:cNvPicPr>
            <a:picLocks noChangeAspect="1"/>
          </p:cNvPicPr>
          <p:nvPr/>
        </p:nvPicPr>
        <p:blipFill rotWithShape="1">
          <a:blip r:embed="rId4"/>
          <a:srcRect l="53545" t="74532" r="22970" b="2728"/>
          <a:stretch/>
        </p:blipFill>
        <p:spPr>
          <a:xfrm>
            <a:off x="910419" y="3861981"/>
            <a:ext cx="1905000" cy="1143000"/>
          </a:xfrm>
          <a:prstGeom prst="rect">
            <a:avLst/>
          </a:prstGeom>
        </p:spPr>
      </p:pic>
      <p:sp>
        <p:nvSpPr>
          <p:cNvPr id="24" name="Flecha derecha 23"/>
          <p:cNvSpPr/>
          <p:nvPr/>
        </p:nvSpPr>
        <p:spPr>
          <a:xfrm rot="12463180">
            <a:off x="2359399" y="4777565"/>
            <a:ext cx="457200" cy="454833"/>
          </a:xfrm>
          <a:prstGeom prst="rightArrow">
            <a:avLst/>
          </a:prstGeom>
          <a:solidFill>
            <a:srgbClr val="7ED9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5"/>
          <a:stretch>
            <a:fillRect/>
          </a:stretch>
        </p:blipFill>
        <p:spPr>
          <a:xfrm>
            <a:off x="3181475" y="3857033"/>
            <a:ext cx="6518965" cy="1409958"/>
          </a:xfrm>
          <a:prstGeom prst="rect">
            <a:avLst/>
          </a:prstGeom>
        </p:spPr>
      </p:pic>
    </p:spTree>
    <p:extLst>
      <p:ext uri="{BB962C8B-B14F-4D97-AF65-F5344CB8AC3E}">
        <p14:creationId xmlns:p14="http://schemas.microsoft.com/office/powerpoint/2010/main" val="3566021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48560" y="5754257"/>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482" y="158264"/>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93181" y="2605055"/>
            <a:ext cx="3164490" cy="646331"/>
          </a:xfrm>
          <a:prstGeom prst="rect">
            <a:avLst/>
          </a:prstGeom>
          <a:noFill/>
        </p:spPr>
        <p:txBody>
          <a:bodyPr wrap="square" rtlCol="0">
            <a:spAutoFit/>
          </a:bodyPr>
          <a:lstStyle/>
          <a:p>
            <a:pPr algn="ctr"/>
            <a:r>
              <a:rPr lang="es-EC" dirty="0"/>
              <a:t>Capacitar a los microempresarios </a:t>
            </a:r>
          </a:p>
        </p:txBody>
      </p:sp>
      <p:pic>
        <p:nvPicPr>
          <p:cNvPr id="17" name="Imagen 16"/>
          <p:cNvPicPr>
            <a:picLocks noChangeAspect="1"/>
          </p:cNvPicPr>
          <p:nvPr/>
        </p:nvPicPr>
        <p:blipFill rotWithShape="1">
          <a:blip r:embed="rId4"/>
          <a:srcRect l="22806" t="74455" r="52770"/>
          <a:stretch/>
        </p:blipFill>
        <p:spPr>
          <a:xfrm>
            <a:off x="684825" y="3857033"/>
            <a:ext cx="1981201" cy="1283960"/>
          </a:xfrm>
          <a:prstGeom prst="rect">
            <a:avLst/>
          </a:prstGeom>
        </p:spPr>
      </p:pic>
      <p:sp>
        <p:nvSpPr>
          <p:cNvPr id="24" name="Flecha derecha 23"/>
          <p:cNvSpPr/>
          <p:nvPr/>
        </p:nvSpPr>
        <p:spPr>
          <a:xfrm rot="12463180">
            <a:off x="2360404" y="4731926"/>
            <a:ext cx="457200" cy="454833"/>
          </a:xfrm>
          <a:prstGeom prst="rightArrow">
            <a:avLst/>
          </a:prstGeom>
          <a:solidFill>
            <a:srgbClr val="7ED9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Paralelogramo 1"/>
          <p:cNvSpPr/>
          <p:nvPr/>
        </p:nvSpPr>
        <p:spPr>
          <a:xfrm>
            <a:off x="3839651" y="2577346"/>
            <a:ext cx="1679406" cy="194572"/>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Por zonas</a:t>
            </a:r>
            <a:endParaRPr lang="es-EC" dirty="0"/>
          </a:p>
        </p:txBody>
      </p:sp>
      <p:sp>
        <p:nvSpPr>
          <p:cNvPr id="18" name="Paralelogramo 17"/>
          <p:cNvSpPr/>
          <p:nvPr/>
        </p:nvSpPr>
        <p:spPr>
          <a:xfrm>
            <a:off x="4830251" y="2776254"/>
            <a:ext cx="3780349" cy="698910"/>
          </a:xfrm>
          <a:prstGeom prst="parallelogram">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400" dirty="0" smtClean="0"/>
              <a:t> Con la colaboración </a:t>
            </a:r>
            <a:r>
              <a:rPr lang="es-EC" sz="1400" dirty="0"/>
              <a:t>de centros educativos, o casas comunales o parroquiales para la instrucción</a:t>
            </a:r>
          </a:p>
        </p:txBody>
      </p:sp>
      <p:sp>
        <p:nvSpPr>
          <p:cNvPr id="19" name="Paralelogramo 18"/>
          <p:cNvSpPr/>
          <p:nvPr/>
        </p:nvSpPr>
        <p:spPr>
          <a:xfrm>
            <a:off x="6579846" y="3475164"/>
            <a:ext cx="3048000" cy="287728"/>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Transmisión en vivo</a:t>
            </a:r>
            <a:endParaRPr lang="es-EC" sz="1600" dirty="0"/>
          </a:p>
        </p:txBody>
      </p:sp>
      <p:sp>
        <p:nvSpPr>
          <p:cNvPr id="5" name="Rectángulo 4"/>
          <p:cNvSpPr/>
          <p:nvPr/>
        </p:nvSpPr>
        <p:spPr>
          <a:xfrm>
            <a:off x="3614057" y="4414999"/>
            <a:ext cx="4876800" cy="184665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s-EC" sz="1600" dirty="0" smtClean="0"/>
              <a:t>-Fidelización </a:t>
            </a:r>
            <a:r>
              <a:rPr lang="es-EC" sz="1600" dirty="0"/>
              <a:t>de clientes, qué es y para qué sirve.</a:t>
            </a:r>
          </a:p>
          <a:p>
            <a:r>
              <a:rPr lang="es-EC" sz="1600" dirty="0" smtClean="0"/>
              <a:t>-Principales </a:t>
            </a:r>
            <a:r>
              <a:rPr lang="es-EC" sz="1600" dirty="0"/>
              <a:t>herramientas de fidelización en la actualidad.</a:t>
            </a:r>
          </a:p>
          <a:p>
            <a:r>
              <a:rPr lang="es-EC" sz="1600" dirty="0" smtClean="0"/>
              <a:t>-Gestión </a:t>
            </a:r>
            <a:r>
              <a:rPr lang="es-EC" sz="1600" dirty="0"/>
              <a:t>de un modelo de CRM, qué es, para qué sirve, beneficios. </a:t>
            </a:r>
          </a:p>
          <a:p>
            <a:r>
              <a:rPr lang="es-EC" sz="1600" dirty="0" smtClean="0"/>
              <a:t>-Principales </a:t>
            </a:r>
            <a:r>
              <a:rPr lang="es-EC" sz="1600" dirty="0"/>
              <a:t>modelos de CRM gratuitos y pagados.</a:t>
            </a:r>
          </a:p>
          <a:p>
            <a:r>
              <a:rPr lang="es-EC" sz="1600" dirty="0" smtClean="0"/>
              <a:t>-Cómo </a:t>
            </a:r>
            <a:r>
              <a:rPr lang="es-EC" sz="1600" dirty="0"/>
              <a:t>utilizar un modelo de CRM. </a:t>
            </a:r>
          </a:p>
        </p:txBody>
      </p:sp>
      <p:sp>
        <p:nvSpPr>
          <p:cNvPr id="20" name="Paralelogramo 19"/>
          <p:cNvSpPr/>
          <p:nvPr/>
        </p:nvSpPr>
        <p:spPr>
          <a:xfrm>
            <a:off x="3455012" y="4130334"/>
            <a:ext cx="1679406" cy="338726"/>
          </a:xfrm>
          <a:prstGeom prst="parallelogram">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Temas:</a:t>
            </a:r>
            <a:endParaRPr lang="es-EC" sz="2000" dirty="0"/>
          </a:p>
        </p:txBody>
      </p:sp>
    </p:spTree>
    <p:extLst>
      <p:ext uri="{BB962C8B-B14F-4D97-AF65-F5344CB8AC3E}">
        <p14:creationId xmlns:p14="http://schemas.microsoft.com/office/powerpoint/2010/main" val="664878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a:srcRect l="14091" t="27535" r="63364" b="48208"/>
          <a:stretch/>
        </p:blipFill>
        <p:spPr>
          <a:xfrm>
            <a:off x="759199" y="3947283"/>
            <a:ext cx="1828800" cy="1219200"/>
          </a:xfrm>
          <a:prstGeom prst="rect">
            <a:avLst/>
          </a:prstGeom>
        </p:spPr>
      </p:pic>
      <p:pic>
        <p:nvPicPr>
          <p:cNvPr id="8" name="Picture 8"/>
          <p:cNvPicPr>
            <a:picLocks noChangeAspect="1"/>
          </p:cNvPicPr>
          <p:nvPr/>
        </p:nvPicPr>
        <p:blipFill>
          <a:blip r:embed="rId3"/>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215" y="120172"/>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sp>
        <p:nvSpPr>
          <p:cNvPr id="30" name="CuadroTexto 29"/>
          <p:cNvSpPr txBox="1"/>
          <p:nvPr/>
        </p:nvSpPr>
        <p:spPr>
          <a:xfrm>
            <a:off x="93181" y="2605055"/>
            <a:ext cx="3164490" cy="646331"/>
          </a:xfrm>
          <a:prstGeom prst="rect">
            <a:avLst/>
          </a:prstGeom>
          <a:noFill/>
        </p:spPr>
        <p:txBody>
          <a:bodyPr wrap="square" rtlCol="0">
            <a:spAutoFit/>
          </a:bodyPr>
          <a:lstStyle/>
          <a:p>
            <a:pPr algn="ctr"/>
            <a:r>
              <a:rPr lang="es-EC" dirty="0"/>
              <a:t>Capacitar a los microempresarios </a:t>
            </a:r>
          </a:p>
        </p:txBody>
      </p:sp>
      <p:sp>
        <p:nvSpPr>
          <p:cNvPr id="24" name="Flecha derecha 23"/>
          <p:cNvSpPr/>
          <p:nvPr/>
        </p:nvSpPr>
        <p:spPr>
          <a:xfrm rot="12463180">
            <a:off x="2359399" y="4777565"/>
            <a:ext cx="457200" cy="454833"/>
          </a:xfrm>
          <a:prstGeom prst="rightArrow">
            <a:avLst/>
          </a:prstGeom>
          <a:solidFill>
            <a:srgbClr val="7ED9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1"/>
          <p:cNvSpPr txBox="1"/>
          <p:nvPr/>
        </p:nvSpPr>
        <p:spPr>
          <a:xfrm>
            <a:off x="3966286" y="2762892"/>
            <a:ext cx="3699265" cy="338554"/>
          </a:xfrm>
          <a:prstGeom prst="rect">
            <a:avLst/>
          </a:prstGeom>
          <a:noFill/>
          <a:ln>
            <a:solidFill>
              <a:srgbClr val="00B050"/>
            </a:solidFill>
          </a:ln>
        </p:spPr>
        <p:txBody>
          <a:bodyPr wrap="square" rtlCol="0">
            <a:spAutoFit/>
          </a:bodyPr>
          <a:lstStyle/>
          <a:p>
            <a:r>
              <a:rPr lang="es-EC" sz="1600" dirty="0" smtClean="0"/>
              <a:t>Evaluación a cada microempresario </a:t>
            </a:r>
            <a:endParaRPr lang="es-EC" sz="1600" dirty="0"/>
          </a:p>
        </p:txBody>
      </p:sp>
      <p:sp>
        <p:nvSpPr>
          <p:cNvPr id="18" name="CuadroTexto 17"/>
          <p:cNvSpPr txBox="1"/>
          <p:nvPr/>
        </p:nvSpPr>
        <p:spPr>
          <a:xfrm>
            <a:off x="3966285" y="3379346"/>
            <a:ext cx="3699265" cy="338554"/>
          </a:xfrm>
          <a:prstGeom prst="rect">
            <a:avLst/>
          </a:prstGeom>
          <a:noFill/>
          <a:ln>
            <a:solidFill>
              <a:srgbClr val="00B050"/>
            </a:solidFill>
          </a:ln>
        </p:spPr>
        <p:txBody>
          <a:bodyPr wrap="square" rtlCol="0">
            <a:spAutoFit/>
          </a:bodyPr>
          <a:lstStyle/>
          <a:p>
            <a:r>
              <a:rPr lang="es-EC" sz="1600" dirty="0" smtClean="0"/>
              <a:t>Seguimiento al uso de Software</a:t>
            </a:r>
            <a:endParaRPr lang="es-EC" sz="1600" dirty="0"/>
          </a:p>
        </p:txBody>
      </p:sp>
      <p:sp>
        <p:nvSpPr>
          <p:cNvPr id="4" name="Paralelogramo 3"/>
          <p:cNvSpPr/>
          <p:nvPr/>
        </p:nvSpPr>
        <p:spPr>
          <a:xfrm>
            <a:off x="7010400" y="2972367"/>
            <a:ext cx="2438400" cy="258158"/>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Después de capacitación</a:t>
            </a:r>
            <a:endParaRPr lang="es-EC" sz="1400" dirty="0"/>
          </a:p>
        </p:txBody>
      </p:sp>
      <p:sp>
        <p:nvSpPr>
          <p:cNvPr id="19" name="Paralelogramo 18"/>
          <p:cNvSpPr/>
          <p:nvPr/>
        </p:nvSpPr>
        <p:spPr>
          <a:xfrm>
            <a:off x="7010400" y="3608563"/>
            <a:ext cx="2438400" cy="258158"/>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Mensualmente</a:t>
            </a:r>
            <a:endParaRPr lang="es-EC" sz="1400" dirty="0"/>
          </a:p>
        </p:txBody>
      </p:sp>
      <p:sp>
        <p:nvSpPr>
          <p:cNvPr id="20" name="Paralelogramo 19"/>
          <p:cNvSpPr/>
          <p:nvPr/>
        </p:nvSpPr>
        <p:spPr>
          <a:xfrm>
            <a:off x="5213864" y="4298725"/>
            <a:ext cx="2438400" cy="258158"/>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Recursos Humanos</a:t>
            </a:r>
            <a:endParaRPr lang="es-EC" sz="1400" dirty="0"/>
          </a:p>
        </p:txBody>
      </p:sp>
      <p:sp>
        <p:nvSpPr>
          <p:cNvPr id="21" name="CuadroTexto 20"/>
          <p:cNvSpPr txBox="1"/>
          <p:nvPr/>
        </p:nvSpPr>
        <p:spPr>
          <a:xfrm>
            <a:off x="5594119" y="4791376"/>
            <a:ext cx="1715069" cy="584775"/>
          </a:xfrm>
          <a:prstGeom prst="rect">
            <a:avLst/>
          </a:prstGeom>
          <a:noFill/>
          <a:ln>
            <a:solidFill>
              <a:srgbClr val="00B050"/>
            </a:solidFill>
          </a:ln>
        </p:spPr>
        <p:txBody>
          <a:bodyPr wrap="square" rtlCol="0">
            <a:spAutoFit/>
          </a:bodyPr>
          <a:lstStyle/>
          <a:p>
            <a:r>
              <a:rPr lang="es-EC" sz="1600" dirty="0" smtClean="0"/>
              <a:t>Daniela </a:t>
            </a:r>
            <a:r>
              <a:rPr lang="es-EC" sz="1600" dirty="0"/>
              <a:t>Álvarez </a:t>
            </a:r>
            <a:endParaRPr lang="es-EC" sz="1600" dirty="0" smtClean="0"/>
          </a:p>
          <a:p>
            <a:r>
              <a:rPr lang="es-EC" sz="1600" dirty="0" smtClean="0"/>
              <a:t>Mishel </a:t>
            </a:r>
            <a:r>
              <a:rPr lang="es-EC" sz="1600" dirty="0"/>
              <a:t>Calero</a:t>
            </a:r>
          </a:p>
        </p:txBody>
      </p:sp>
      <p:sp>
        <p:nvSpPr>
          <p:cNvPr id="22" name="CuadroTexto 21"/>
          <p:cNvSpPr txBox="1"/>
          <p:nvPr/>
        </p:nvSpPr>
        <p:spPr>
          <a:xfrm>
            <a:off x="5098820" y="5481538"/>
            <a:ext cx="2705669" cy="830997"/>
          </a:xfrm>
          <a:prstGeom prst="rect">
            <a:avLst/>
          </a:prstGeom>
          <a:noFill/>
          <a:ln>
            <a:solidFill>
              <a:srgbClr val="00B050"/>
            </a:solidFill>
          </a:ln>
        </p:spPr>
        <p:txBody>
          <a:bodyPr wrap="square" rtlCol="0">
            <a:spAutoFit/>
          </a:bodyPr>
          <a:lstStyle/>
          <a:p>
            <a:r>
              <a:rPr lang="es-EC" sz="1600" dirty="0" smtClean="0"/>
              <a:t>Propuesta para estudiantes </a:t>
            </a:r>
            <a:r>
              <a:rPr lang="es-EC" sz="1600" dirty="0"/>
              <a:t>de la Universidad de las Fuerzas </a:t>
            </a:r>
            <a:r>
              <a:rPr lang="es-EC" sz="1600" dirty="0" smtClean="0"/>
              <a:t>Armadas - ESPE</a:t>
            </a:r>
            <a:endParaRPr lang="es-EC" sz="1600" dirty="0"/>
          </a:p>
        </p:txBody>
      </p:sp>
    </p:spTree>
    <p:extLst>
      <p:ext uri="{BB962C8B-B14F-4D97-AF65-F5344CB8AC3E}">
        <p14:creationId xmlns:p14="http://schemas.microsoft.com/office/powerpoint/2010/main" val="279042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57" y="99921"/>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169772" y="1602567"/>
            <a:ext cx="3079577"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93181" y="1622789"/>
            <a:ext cx="3088294"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PROPUESTA</a:t>
            </a:r>
            <a:endParaRPr lang="es-EC" sz="3600" b="1" dirty="0">
              <a:solidFill>
                <a:schemeClr val="bg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4"/>
          <a:stretch>
            <a:fillRect/>
          </a:stretch>
        </p:blipFill>
        <p:spPr>
          <a:xfrm>
            <a:off x="2896146" y="1657311"/>
            <a:ext cx="7378234" cy="4987760"/>
          </a:xfrm>
          <a:prstGeom prst="rect">
            <a:avLst/>
          </a:prstGeom>
        </p:spPr>
      </p:pic>
    </p:spTree>
    <p:extLst>
      <p:ext uri="{BB962C8B-B14F-4D97-AF65-F5344CB8AC3E}">
        <p14:creationId xmlns:p14="http://schemas.microsoft.com/office/powerpoint/2010/main" val="3350526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8776" y="3048000"/>
            <a:ext cx="7557693" cy="965201"/>
          </a:xfrm>
          <a:prstGeom prst="rect">
            <a:avLst/>
          </a:prstGeom>
        </p:spPr>
        <p:txBody>
          <a:bodyPr lIns="0" tIns="0" rIns="0" bIns="0" rtlCol="0" anchor="t">
            <a:spAutoFit/>
          </a:bodyPr>
          <a:lstStyle/>
          <a:p>
            <a:pPr algn="ctr">
              <a:lnSpc>
                <a:spcPts val="7405"/>
              </a:lnSpc>
            </a:pPr>
            <a:r>
              <a:rPr lang="en-US" sz="8000" b="1" spc="450" dirty="0" smtClean="0">
                <a:solidFill>
                  <a:srgbClr val="00713D"/>
                </a:solidFill>
                <a:effectLst>
                  <a:outerShdw blurRad="38100" dist="38100" dir="2700000" algn="tl">
                    <a:srgbClr val="000000">
                      <a:alpha val="43137"/>
                    </a:srgbClr>
                  </a:outerShdw>
                </a:effectLst>
                <a:latin typeface="Montserrat"/>
              </a:rPr>
              <a:t>CAPÍTULO V</a:t>
            </a:r>
            <a:endParaRPr lang="en-US" sz="8000" b="1" spc="450" dirty="0">
              <a:solidFill>
                <a:srgbClr val="00713D"/>
              </a:solidFill>
              <a:effectLst>
                <a:outerShdw blurRad="38100" dist="38100" dir="2700000" algn="tl">
                  <a:srgbClr val="000000">
                    <a:alpha val="43137"/>
                  </a:srgbClr>
                </a:outerShdw>
              </a:effectLst>
              <a:latin typeface="Montserrat"/>
            </a:endParaRPr>
          </a:p>
        </p:txBody>
      </p:sp>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6011" y="5791200"/>
            <a:ext cx="9753600" cy="1523999"/>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096187" y="6301561"/>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93194" y="6301561"/>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153337" y="5953034"/>
            <a:ext cx="5657849" cy="1200329"/>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CONCLUSIONES  Y RECOMENDACIONES</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8046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57" y="99921"/>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762196" y="1601225"/>
            <a:ext cx="3564028"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838200" y="1621447"/>
            <a:ext cx="3412019"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CONCLUSIONES</a:t>
            </a:r>
            <a:endParaRPr lang="es-EC" sz="3600" b="1" dirty="0">
              <a:solidFill>
                <a:schemeClr val="bg1"/>
              </a:solidFill>
              <a:effectLst>
                <a:outerShdw blurRad="38100" dist="38100" dir="2700000" algn="tl">
                  <a:srgbClr val="000000">
                    <a:alpha val="43137"/>
                  </a:srgbClr>
                </a:outerShdw>
              </a:effectLst>
            </a:endParaRPr>
          </a:p>
        </p:txBody>
      </p:sp>
      <p:sp>
        <p:nvSpPr>
          <p:cNvPr id="10" name="Rectángulo 9"/>
          <p:cNvSpPr/>
          <p:nvPr/>
        </p:nvSpPr>
        <p:spPr>
          <a:xfrm>
            <a:off x="5257800" y="1582343"/>
            <a:ext cx="4114800"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5181600" y="1622789"/>
            <a:ext cx="4267200"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RECOMENDACIONES</a:t>
            </a:r>
            <a:endParaRPr lang="es-EC" sz="3600" b="1" dirty="0">
              <a:solidFill>
                <a:schemeClr val="bg1"/>
              </a:solidFill>
              <a:effectLst>
                <a:outerShdw blurRad="38100" dist="38100" dir="2700000" algn="tl">
                  <a:srgbClr val="000000">
                    <a:alpha val="43137"/>
                  </a:srgbClr>
                </a:outerShdw>
              </a:effectLst>
            </a:endParaRPr>
          </a:p>
        </p:txBody>
      </p:sp>
      <p:sp>
        <p:nvSpPr>
          <p:cNvPr id="13" name="Cuadro de texto 176"/>
          <p:cNvSpPr txBox="1"/>
          <p:nvPr/>
        </p:nvSpPr>
        <p:spPr>
          <a:xfrm>
            <a:off x="154742" y="2423731"/>
            <a:ext cx="4642852" cy="3681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spcAft>
                <a:spcPts val="800"/>
              </a:spcAft>
            </a:pPr>
            <a:r>
              <a:rPr lang="es-EC" dirty="0"/>
              <a:t>Se concluye que la teoría de los recursos de </a:t>
            </a:r>
            <a:r>
              <a:rPr lang="es-EC" dirty="0" err="1"/>
              <a:t>Penrose</a:t>
            </a:r>
            <a:r>
              <a:rPr lang="es-EC" dirty="0"/>
              <a:t> para mantener una ventaja competitiva a largo plazo justifica nuestras necesidades en este proyecto, es así como las PYMES aprovechan sus capacidades y recursos para ser rentables,  por tal motivo un modelo de CRM se relaciona al ser el puente que brinda esta ventaja a las </a:t>
            </a:r>
            <a:r>
              <a:rPr lang="es-EC" dirty="0" smtClean="0"/>
              <a:t>PYMES</a:t>
            </a:r>
          </a:p>
          <a:p>
            <a:pPr indent="180340" algn="just">
              <a:spcAft>
                <a:spcPts val="800"/>
              </a:spcAft>
            </a:pPr>
            <a:endParaRPr lang="es-EC" dirty="0"/>
          </a:p>
          <a:p>
            <a:pPr indent="252095" algn="just">
              <a:spcAft>
                <a:spcPts val="800"/>
              </a:spcAft>
            </a:pPr>
            <a:r>
              <a:rPr lang="es-EC" dirty="0"/>
              <a:t>La investigación de mercados dio como resultado en la pregunta 8 que la mayoría de las PYMES encuestadas desconocen del término fidelización y CRM, por ende la mayoría no da un seguimiento a sus clientes tras una compra, y muy pocas invierten en sus clientes.</a:t>
            </a:r>
          </a:p>
          <a:p>
            <a:pPr indent="252095" algn="just">
              <a:spcAft>
                <a:spcPts val="800"/>
              </a:spcAft>
            </a:pPr>
            <a:r>
              <a:rPr lang="es-EC" dirty="0"/>
              <a:t> </a:t>
            </a:r>
          </a:p>
          <a:p>
            <a:pPr indent="180340" algn="just">
              <a:spcAft>
                <a:spcPts val="800"/>
              </a:spcAft>
            </a:pPr>
            <a:r>
              <a:rPr lang="es-EC" dirty="0"/>
              <a:t> </a:t>
            </a:r>
          </a:p>
          <a:p>
            <a:pPr indent="180340" algn="just">
              <a:spcAft>
                <a:spcPts val="800"/>
              </a:spcAft>
            </a:pPr>
            <a:r>
              <a:rPr lang="es-EC" dirty="0"/>
              <a:t> </a:t>
            </a:r>
          </a:p>
        </p:txBody>
      </p:sp>
      <p:sp>
        <p:nvSpPr>
          <p:cNvPr id="4" name="Rectángulo 3"/>
          <p:cNvSpPr/>
          <p:nvPr/>
        </p:nvSpPr>
        <p:spPr>
          <a:xfrm>
            <a:off x="4876800" y="2454746"/>
            <a:ext cx="4876800" cy="4247317"/>
          </a:xfrm>
          <a:prstGeom prst="rect">
            <a:avLst/>
          </a:prstGeom>
        </p:spPr>
        <p:txBody>
          <a:bodyPr>
            <a:spAutoFit/>
          </a:bodyPr>
          <a:lstStyle/>
          <a:p>
            <a:pPr algn="just"/>
            <a:r>
              <a:rPr lang="es-EC" dirty="0"/>
              <a:t>Se recomienda analizar a fondo la teoría de recursos y sus dimensiones, porque brinda un panorama global para comprender como funciona un negocio y aprovechar al máximo las capacidades del mismo. </a:t>
            </a:r>
          </a:p>
          <a:p>
            <a:pPr algn="just"/>
            <a:endParaRPr lang="es-EC" dirty="0" smtClean="0"/>
          </a:p>
          <a:p>
            <a:pPr algn="just"/>
            <a:endParaRPr lang="es-EC" dirty="0"/>
          </a:p>
          <a:p>
            <a:pPr algn="just"/>
            <a:endParaRPr lang="es-EC" dirty="0" smtClean="0"/>
          </a:p>
          <a:p>
            <a:pPr algn="just"/>
            <a:endParaRPr lang="es-EC" dirty="0"/>
          </a:p>
          <a:p>
            <a:pPr algn="just"/>
            <a:endParaRPr lang="es-EC" dirty="0"/>
          </a:p>
          <a:p>
            <a:pPr algn="just"/>
            <a:r>
              <a:rPr lang="es-EC" dirty="0"/>
              <a:t>Es recomendable capacitar sobre el término fidelización y CRM a las PYMES antes de que adquieran un software y asesorar a los microempresarios sobre las nuevas herramientas que más se alineen a su negocio. </a:t>
            </a:r>
          </a:p>
        </p:txBody>
      </p:sp>
    </p:spTree>
    <p:extLst>
      <p:ext uri="{BB962C8B-B14F-4D97-AF65-F5344CB8AC3E}">
        <p14:creationId xmlns:p14="http://schemas.microsoft.com/office/powerpoint/2010/main" val="31582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99737402"/>
              </p:ext>
            </p:extLst>
          </p:nvPr>
        </p:nvGraphicFramePr>
        <p:xfrm>
          <a:off x="4038601" y="1512216"/>
          <a:ext cx="7086600" cy="5607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3512221598"/>
              </p:ext>
            </p:extLst>
          </p:nvPr>
        </p:nvGraphicFramePr>
        <p:xfrm>
          <a:off x="-7257" y="2133600"/>
          <a:ext cx="5543835" cy="47743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94965" y="1736066"/>
            <a:ext cx="3562635"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2060" y="1736066"/>
            <a:ext cx="3757940"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TEORÍAS DE SOPORTE</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6618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357" y="99921"/>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498844" y="1602567"/>
            <a:ext cx="3564028"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574848" y="1622789"/>
            <a:ext cx="3412019"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CONCLUSIONES</a:t>
            </a:r>
            <a:endParaRPr lang="es-EC" sz="3600" b="1" dirty="0">
              <a:solidFill>
                <a:schemeClr val="bg1"/>
              </a:solidFill>
              <a:effectLst>
                <a:outerShdw blurRad="38100" dist="38100" dir="2700000" algn="tl">
                  <a:srgbClr val="000000">
                    <a:alpha val="43137"/>
                  </a:srgbClr>
                </a:outerShdw>
              </a:effectLst>
            </a:endParaRPr>
          </a:p>
        </p:txBody>
      </p:sp>
      <p:sp>
        <p:nvSpPr>
          <p:cNvPr id="10" name="Rectángulo 9"/>
          <p:cNvSpPr/>
          <p:nvPr/>
        </p:nvSpPr>
        <p:spPr>
          <a:xfrm>
            <a:off x="5257800" y="1582343"/>
            <a:ext cx="4114800"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5181600" y="1622789"/>
            <a:ext cx="4267200"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RECOMENDACIONES</a:t>
            </a:r>
            <a:endParaRPr lang="es-EC" sz="3600" b="1" dirty="0">
              <a:solidFill>
                <a:schemeClr val="bg1"/>
              </a:solidFill>
              <a:effectLst>
                <a:outerShdw blurRad="38100" dist="38100" dir="2700000" algn="tl">
                  <a:srgbClr val="000000">
                    <a:alpha val="43137"/>
                  </a:srgbClr>
                </a:outerShdw>
              </a:effectLst>
            </a:endParaRPr>
          </a:p>
        </p:txBody>
      </p:sp>
      <p:sp>
        <p:nvSpPr>
          <p:cNvPr id="13" name="Cuadro de texto 176"/>
          <p:cNvSpPr txBox="1"/>
          <p:nvPr/>
        </p:nvSpPr>
        <p:spPr>
          <a:xfrm>
            <a:off x="154742" y="2423731"/>
            <a:ext cx="4642852" cy="44431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EC" dirty="0"/>
              <a:t>Con los resultados obtenidos del estudio de campo en la pregunta sobre el giro de negocio, se concluye que la mayor cantidad de pymes se dedican a la comercialización y servicios, muchas de ellas no han tomado en cuenta invertir en una herramienta tecnológica para la gestión con sus clientes, sin embargo se vieron motivados por los beneficios que brinda un modelo de CRM, por lo tanto el proyecto es viable</a:t>
            </a:r>
            <a:r>
              <a:rPr lang="es-EC" dirty="0" smtClean="0"/>
              <a:t>.</a:t>
            </a:r>
          </a:p>
          <a:p>
            <a:endParaRPr lang="es-EC" dirty="0"/>
          </a:p>
          <a:p>
            <a:r>
              <a:rPr lang="es-EC" dirty="0"/>
              <a:t>En fin el proceso del CRM permite gestionar las relaciones que las empresas tienen con sus clientes, al ingresas la información de los mismos a un software que permitirá pasar de prospecto a cliente habitual, logrando así una fidelización efectiva  clientes satisfechos. </a:t>
            </a:r>
          </a:p>
          <a:p>
            <a:pPr indent="252095" algn="just">
              <a:spcAft>
                <a:spcPts val="800"/>
              </a:spcAft>
            </a:pPr>
            <a:r>
              <a:rPr lang="es-EC" dirty="0"/>
              <a:t> </a:t>
            </a:r>
          </a:p>
          <a:p>
            <a:pPr indent="180340" algn="just">
              <a:spcAft>
                <a:spcPts val="800"/>
              </a:spcAft>
            </a:pPr>
            <a:r>
              <a:rPr lang="es-EC" dirty="0"/>
              <a:t> </a:t>
            </a:r>
          </a:p>
          <a:p>
            <a:pPr indent="180340" algn="just">
              <a:spcAft>
                <a:spcPts val="800"/>
              </a:spcAft>
            </a:pPr>
            <a:r>
              <a:rPr lang="es-EC" dirty="0"/>
              <a:t> </a:t>
            </a:r>
          </a:p>
        </p:txBody>
      </p:sp>
      <p:sp>
        <p:nvSpPr>
          <p:cNvPr id="2" name="Rectángulo 1"/>
          <p:cNvSpPr/>
          <p:nvPr/>
        </p:nvSpPr>
        <p:spPr>
          <a:xfrm>
            <a:off x="5048250" y="2539277"/>
            <a:ext cx="4400550" cy="4247317"/>
          </a:xfrm>
          <a:prstGeom prst="rect">
            <a:avLst/>
          </a:prstGeom>
        </p:spPr>
        <p:txBody>
          <a:bodyPr wrap="square">
            <a:spAutoFit/>
          </a:bodyPr>
          <a:lstStyle/>
          <a:p>
            <a:r>
              <a:rPr lang="es-EC" dirty="0"/>
              <a:t>Se recomienda enfocar los esfuerzos en las PYMES dedicadas a la comercialización y servicios, porque representan un gran número en el mercado y en un alto índice están dispuestas a implementar esta nueva tecnología. </a:t>
            </a:r>
          </a:p>
          <a:p>
            <a:r>
              <a:rPr lang="es-EC" dirty="0"/>
              <a:t> </a:t>
            </a:r>
          </a:p>
          <a:p>
            <a:r>
              <a:rPr lang="es-EC" dirty="0"/>
              <a:t> </a:t>
            </a:r>
            <a:endParaRPr lang="es-EC" dirty="0" smtClean="0"/>
          </a:p>
          <a:p>
            <a:endParaRPr lang="es-EC" dirty="0"/>
          </a:p>
          <a:p>
            <a:endParaRPr lang="es-EC" dirty="0" smtClean="0"/>
          </a:p>
          <a:p>
            <a:endParaRPr lang="es-EC" dirty="0"/>
          </a:p>
          <a:p>
            <a:r>
              <a:rPr lang="es-EC" dirty="0" smtClean="0"/>
              <a:t>Las </a:t>
            </a:r>
            <a:r>
              <a:rPr lang="es-EC" dirty="0"/>
              <a:t>PYMES de Pichincha deberían empezar a sistematizar sus procesos en la gestión de clientes y para esto se recomienda implementar un software CRM.</a:t>
            </a:r>
          </a:p>
        </p:txBody>
      </p:sp>
    </p:spTree>
    <p:extLst>
      <p:ext uri="{BB962C8B-B14F-4D97-AF65-F5344CB8AC3E}">
        <p14:creationId xmlns:p14="http://schemas.microsoft.com/office/powerpoint/2010/main" val="958857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357" y="99921"/>
            <a:ext cx="3075538" cy="848848"/>
          </a:xfrm>
          <a:prstGeom prst="rect">
            <a:avLst/>
          </a:prstGeom>
        </p:spPr>
      </p:pic>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0" y="1098099"/>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p:cNvSpPr/>
          <p:nvPr/>
        </p:nvSpPr>
        <p:spPr>
          <a:xfrm>
            <a:off x="498844" y="1602567"/>
            <a:ext cx="3564028"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574848" y="1622789"/>
            <a:ext cx="3412019"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CONCLUSIONES</a:t>
            </a:r>
            <a:endParaRPr lang="es-EC" sz="3600" b="1" dirty="0">
              <a:solidFill>
                <a:schemeClr val="bg1"/>
              </a:solidFill>
              <a:effectLst>
                <a:outerShdw blurRad="38100" dist="38100" dir="2700000" algn="tl">
                  <a:srgbClr val="000000">
                    <a:alpha val="43137"/>
                  </a:srgbClr>
                </a:outerShdw>
              </a:effectLst>
            </a:endParaRPr>
          </a:p>
        </p:txBody>
      </p:sp>
      <p:sp>
        <p:nvSpPr>
          <p:cNvPr id="10" name="Rectángulo 9"/>
          <p:cNvSpPr/>
          <p:nvPr/>
        </p:nvSpPr>
        <p:spPr>
          <a:xfrm>
            <a:off x="5257800" y="1582343"/>
            <a:ext cx="4114800" cy="686777"/>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5181600" y="1622789"/>
            <a:ext cx="4267200" cy="646331"/>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RECOMENDACIONES</a:t>
            </a:r>
            <a:endParaRPr lang="es-EC" sz="3600" b="1" dirty="0">
              <a:solidFill>
                <a:schemeClr val="bg1"/>
              </a:solidFill>
              <a:effectLst>
                <a:outerShdw blurRad="38100" dist="38100" dir="2700000" algn="tl">
                  <a:srgbClr val="000000">
                    <a:alpha val="43137"/>
                  </a:srgbClr>
                </a:outerShdw>
              </a:effectLst>
            </a:endParaRPr>
          </a:p>
        </p:txBody>
      </p:sp>
      <p:sp>
        <p:nvSpPr>
          <p:cNvPr id="13" name="Cuadro de texto 176"/>
          <p:cNvSpPr txBox="1"/>
          <p:nvPr/>
        </p:nvSpPr>
        <p:spPr>
          <a:xfrm>
            <a:off x="154742" y="2423731"/>
            <a:ext cx="4642852" cy="44431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EC" dirty="0"/>
              <a:t>El método SPIN ayudará a que los microempresarios comprendan la necesidad y beneficios que tienen un software de CRM que ya otros países están implementando, para posterior brindar capacitaciones a los microempresarios  con la colaboración de la Universidad de las Fuerzas Armadas “ESPE”</a:t>
            </a:r>
          </a:p>
          <a:p>
            <a:pPr indent="252095" algn="just">
              <a:spcAft>
                <a:spcPts val="800"/>
              </a:spcAft>
            </a:pPr>
            <a:r>
              <a:rPr lang="es-EC" dirty="0"/>
              <a:t> </a:t>
            </a:r>
          </a:p>
          <a:p>
            <a:pPr indent="180340" algn="just">
              <a:spcAft>
                <a:spcPts val="800"/>
              </a:spcAft>
            </a:pPr>
            <a:r>
              <a:rPr lang="es-EC" dirty="0"/>
              <a:t> </a:t>
            </a:r>
          </a:p>
          <a:p>
            <a:pPr indent="180340" algn="just">
              <a:spcAft>
                <a:spcPts val="800"/>
              </a:spcAft>
            </a:pPr>
            <a:r>
              <a:rPr lang="es-EC" dirty="0"/>
              <a:t> </a:t>
            </a:r>
          </a:p>
        </p:txBody>
      </p:sp>
      <p:sp>
        <p:nvSpPr>
          <p:cNvPr id="2" name="Rectángulo 1"/>
          <p:cNvSpPr/>
          <p:nvPr/>
        </p:nvSpPr>
        <p:spPr>
          <a:xfrm>
            <a:off x="5048250" y="2539277"/>
            <a:ext cx="4400550" cy="1477328"/>
          </a:xfrm>
          <a:prstGeom prst="rect">
            <a:avLst/>
          </a:prstGeom>
        </p:spPr>
        <p:txBody>
          <a:bodyPr wrap="square">
            <a:spAutoFit/>
          </a:bodyPr>
          <a:lstStyle/>
          <a:p>
            <a:r>
              <a:rPr lang="es-EC" dirty="0"/>
              <a:t>Es necesario que la metodología a utilizar se adapte a cada PYME, ya que el método SPIN es una guía y las capacitaciones deben ir también de la mano de las necesidades de los microempresarios.</a:t>
            </a:r>
          </a:p>
        </p:txBody>
      </p:sp>
    </p:spTree>
    <p:extLst>
      <p:ext uri="{BB962C8B-B14F-4D97-AF65-F5344CB8AC3E}">
        <p14:creationId xmlns:p14="http://schemas.microsoft.com/office/powerpoint/2010/main" val="77210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0"/>
            <a:ext cx="2572035" cy="910625"/>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685800" y="1602400"/>
            <a:ext cx="3757940" cy="954107"/>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TEORÍAS </a:t>
            </a:r>
          </a:p>
          <a:p>
            <a:pPr algn="ctr"/>
            <a:r>
              <a:rPr lang="es-EC" sz="2800" b="1" dirty="0" smtClean="0">
                <a:solidFill>
                  <a:schemeClr val="bg1"/>
                </a:solidFill>
                <a:effectLst>
                  <a:outerShdw blurRad="38100" dist="38100" dir="2700000" algn="tl">
                    <a:srgbClr val="000000">
                      <a:alpha val="43137"/>
                    </a:srgbClr>
                  </a:outerShdw>
                </a:effectLst>
              </a:rPr>
              <a:t>DE SOPORTE</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4" name="Diagrama 13"/>
          <p:cNvGraphicFramePr/>
          <p:nvPr>
            <p:extLst>
              <p:ext uri="{D42A27DB-BD31-4B8C-83A1-F6EECF244321}">
                <p14:modId xmlns:p14="http://schemas.microsoft.com/office/powerpoint/2010/main" val="1230899236"/>
              </p:ext>
            </p:extLst>
          </p:nvPr>
        </p:nvGraphicFramePr>
        <p:xfrm>
          <a:off x="2911644" y="-282451"/>
          <a:ext cx="6566795" cy="472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p:cNvGraphicFramePr/>
          <p:nvPr>
            <p:extLst>
              <p:ext uri="{D42A27DB-BD31-4B8C-83A1-F6EECF244321}">
                <p14:modId xmlns:p14="http://schemas.microsoft.com/office/powerpoint/2010/main" val="2720787107"/>
              </p:ext>
            </p:extLst>
          </p:nvPr>
        </p:nvGraphicFramePr>
        <p:xfrm>
          <a:off x="-438294" y="2971800"/>
          <a:ext cx="6699876" cy="37943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a 15"/>
          <p:cNvGraphicFramePr/>
          <p:nvPr>
            <p:extLst>
              <p:ext uri="{D42A27DB-BD31-4B8C-83A1-F6EECF244321}">
                <p14:modId xmlns:p14="http://schemas.microsoft.com/office/powerpoint/2010/main" val="3349172380"/>
              </p:ext>
            </p:extLst>
          </p:nvPr>
        </p:nvGraphicFramePr>
        <p:xfrm>
          <a:off x="3962400" y="2971800"/>
          <a:ext cx="6712755" cy="37992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71058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1"/>
            <a:ext cx="3279606"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65973" y="1568077"/>
            <a:ext cx="375794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Artículos Científicos</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2385437" y="2438400"/>
            <a:ext cx="5348516" cy="400110"/>
          </a:xfrm>
          <a:prstGeom prst="rect">
            <a:avLst/>
          </a:prstGeom>
        </p:spPr>
        <p:txBody>
          <a:bodyPr wrap="none">
            <a:spAutoFit/>
          </a:bodyPr>
          <a:lstStyle/>
          <a:p>
            <a:pPr algn="ctr"/>
            <a:r>
              <a:rPr lang="es-EC" sz="2000" b="1" dirty="0"/>
              <a:t>“La estrategia CRM, una visión 360º del cliente”. </a:t>
            </a:r>
          </a:p>
        </p:txBody>
      </p:sp>
      <p:graphicFrame>
        <p:nvGraphicFramePr>
          <p:cNvPr id="17" name="Diagrama 16"/>
          <p:cNvGraphicFramePr/>
          <p:nvPr>
            <p:extLst>
              <p:ext uri="{D42A27DB-BD31-4B8C-83A1-F6EECF244321}">
                <p14:modId xmlns:p14="http://schemas.microsoft.com/office/powerpoint/2010/main" val="844422362"/>
              </p:ext>
            </p:extLst>
          </p:nvPr>
        </p:nvGraphicFramePr>
        <p:xfrm>
          <a:off x="281241" y="3581400"/>
          <a:ext cx="5260806" cy="296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a 17"/>
          <p:cNvGraphicFramePr/>
          <p:nvPr>
            <p:extLst>
              <p:ext uri="{D42A27DB-BD31-4B8C-83A1-F6EECF244321}">
                <p14:modId xmlns:p14="http://schemas.microsoft.com/office/powerpoint/2010/main" val="145299356"/>
              </p:ext>
            </p:extLst>
          </p:nvPr>
        </p:nvGraphicFramePr>
        <p:xfrm>
          <a:off x="6019800" y="3048000"/>
          <a:ext cx="3429000" cy="39843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282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1"/>
            <a:ext cx="3279606"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65973" y="1568077"/>
            <a:ext cx="3757940" cy="523220"/>
          </a:xfrm>
          <a:prstGeom prst="rect">
            <a:avLst/>
          </a:prstGeom>
          <a:noFill/>
        </p:spPr>
        <p:txBody>
          <a:bodyPr wrap="square" rtlCol="0">
            <a:spAutoFit/>
          </a:bodyPr>
          <a:lstStyle/>
          <a:p>
            <a:pPr algn="ctr"/>
            <a:r>
              <a:rPr lang="es-EC" sz="2800" b="1" dirty="0">
                <a:solidFill>
                  <a:schemeClr val="bg1"/>
                </a:solidFill>
                <a:effectLst>
                  <a:outerShdw blurRad="38100" dist="38100" dir="2700000" algn="tl">
                    <a:srgbClr val="000000">
                      <a:alpha val="43137"/>
                    </a:srgbClr>
                  </a:outerShdw>
                </a:effectLst>
              </a:rPr>
              <a:t>Artículos Científicos</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Diagrama 11"/>
          <p:cNvGraphicFramePr/>
          <p:nvPr>
            <p:extLst>
              <p:ext uri="{D42A27DB-BD31-4B8C-83A1-F6EECF244321}">
                <p14:modId xmlns:p14="http://schemas.microsoft.com/office/powerpoint/2010/main" val="2161083075"/>
              </p:ext>
            </p:extLst>
          </p:nvPr>
        </p:nvGraphicFramePr>
        <p:xfrm>
          <a:off x="838200" y="1905000"/>
          <a:ext cx="8361251" cy="5942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p:cNvSpPr/>
          <p:nvPr/>
        </p:nvSpPr>
        <p:spPr>
          <a:xfrm>
            <a:off x="2286000" y="2220969"/>
            <a:ext cx="6096000" cy="646331"/>
          </a:xfrm>
          <a:prstGeom prst="rect">
            <a:avLst/>
          </a:prstGeom>
        </p:spPr>
        <p:txBody>
          <a:bodyPr>
            <a:spAutoFit/>
          </a:bodyPr>
          <a:lstStyle/>
          <a:p>
            <a:r>
              <a:rPr lang="es-EC" b="1" dirty="0"/>
              <a:t>El CRM como estrategia de negocio: desarrollo de un modelo de éxito y análisis empírico en el sector hotelero español. </a:t>
            </a:r>
          </a:p>
        </p:txBody>
      </p:sp>
    </p:spTree>
    <p:extLst>
      <p:ext uri="{BB962C8B-B14F-4D97-AF65-F5344CB8AC3E}">
        <p14:creationId xmlns:p14="http://schemas.microsoft.com/office/powerpoint/2010/main" val="173029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8776" y="3048000"/>
            <a:ext cx="7557693" cy="965201"/>
          </a:xfrm>
          <a:prstGeom prst="rect">
            <a:avLst/>
          </a:prstGeom>
        </p:spPr>
        <p:txBody>
          <a:bodyPr lIns="0" tIns="0" rIns="0" bIns="0" rtlCol="0" anchor="t">
            <a:spAutoFit/>
          </a:bodyPr>
          <a:lstStyle/>
          <a:p>
            <a:pPr algn="ctr">
              <a:lnSpc>
                <a:spcPts val="7405"/>
              </a:lnSpc>
            </a:pPr>
            <a:r>
              <a:rPr lang="en-US" sz="8000" b="1" spc="450" dirty="0" smtClean="0">
                <a:solidFill>
                  <a:srgbClr val="00713D"/>
                </a:solidFill>
                <a:effectLst>
                  <a:outerShdw blurRad="38100" dist="38100" dir="2700000" algn="tl">
                    <a:srgbClr val="000000">
                      <a:alpha val="43137"/>
                    </a:srgbClr>
                  </a:outerShdw>
                </a:effectLst>
                <a:latin typeface="Montserrat"/>
              </a:rPr>
              <a:t>CAPÍTULO II</a:t>
            </a:r>
            <a:endParaRPr lang="en-US" sz="8000" b="1" spc="450" dirty="0">
              <a:solidFill>
                <a:srgbClr val="00713D"/>
              </a:solidFill>
              <a:effectLst>
                <a:outerShdw blurRad="38100" dist="38100" dir="2700000" algn="tl">
                  <a:srgbClr val="000000">
                    <a:alpha val="43137"/>
                  </a:srgbClr>
                </a:outerShdw>
              </a:effectLst>
              <a:latin typeface="Montserrat"/>
            </a:endParaRPr>
          </a:p>
        </p:txBody>
      </p:sp>
      <p:pic>
        <p:nvPicPr>
          <p:cNvPr id="7" name="Picture 7"/>
          <p:cNvPicPr>
            <a:picLocks noChangeAspect="1"/>
          </p:cNvPicPr>
          <p:nvPr/>
        </p:nvPicPr>
        <p:blipFill>
          <a:blip r:embed="rId2"/>
          <a:srcRect l="48171" t="49703" r="48171" b="49703"/>
          <a:stretch>
            <a:fillRect/>
          </a:stretch>
        </p:blipFill>
        <p:spPr>
          <a:xfrm rot="5400000">
            <a:off x="2158103" y="6233725"/>
            <a:ext cx="668882" cy="108288"/>
          </a:xfrm>
          <a:prstGeom prst="rect">
            <a:avLst/>
          </a:prstGeom>
        </p:spPr>
      </p:pic>
      <p:pic>
        <p:nvPicPr>
          <p:cNvPr id="8" name="Picture 8"/>
          <p:cNvPicPr>
            <a:picLocks noChangeAspect="1"/>
          </p:cNvPicPr>
          <p:nvPr/>
        </p:nvPicPr>
        <p:blipFill>
          <a:blip r:embed="rId2"/>
          <a:srcRect l="48171" t="49703" r="48171" b="49703"/>
          <a:stretch>
            <a:fillRect/>
          </a:stretch>
        </p:blipFill>
        <p:spPr>
          <a:xfrm rot="5400000">
            <a:off x="7415903" y="6233725"/>
            <a:ext cx="668882" cy="108288"/>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3" name="Rectángulo 12"/>
          <p:cNvSpPr/>
          <p:nvPr/>
        </p:nvSpPr>
        <p:spPr>
          <a:xfrm>
            <a:off x="-6011" y="5791200"/>
            <a:ext cx="9753600" cy="1523999"/>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280858" y="6239534"/>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7623565" y="6223585"/>
            <a:ext cx="114300" cy="62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2799561" y="6008442"/>
            <a:ext cx="4419600" cy="1200329"/>
          </a:xfrm>
          <a:prstGeom prst="rect">
            <a:avLst/>
          </a:prstGeom>
          <a:noFill/>
        </p:spPr>
        <p:txBody>
          <a:bodyPr wrap="square" rtlCol="0">
            <a:spAutoFit/>
          </a:bodyPr>
          <a:lstStyle/>
          <a:p>
            <a:pPr algn="ctr"/>
            <a:r>
              <a:rPr lang="es-EC" sz="3600" b="1" dirty="0" smtClean="0">
                <a:solidFill>
                  <a:schemeClr val="bg1"/>
                </a:solidFill>
                <a:effectLst>
                  <a:outerShdw blurRad="38100" dist="38100" dir="2700000" algn="tl">
                    <a:srgbClr val="000000">
                      <a:alpha val="43137"/>
                    </a:srgbClr>
                  </a:outerShdw>
                </a:effectLst>
              </a:rPr>
              <a:t>FASE CUALITATIVA </a:t>
            </a:r>
          </a:p>
          <a:p>
            <a:pPr algn="ctr"/>
            <a:r>
              <a:rPr lang="es-EC" sz="3600" b="1" dirty="0" smtClean="0">
                <a:solidFill>
                  <a:schemeClr val="bg1"/>
                </a:solidFill>
                <a:effectLst>
                  <a:outerShdw blurRad="38100" dist="38100" dir="2700000" algn="tl">
                    <a:srgbClr val="000000">
                      <a:alpha val="43137"/>
                    </a:srgbClr>
                  </a:outerShdw>
                </a:effectLst>
              </a:rPr>
              <a:t>FASE METODOLÓGICA</a:t>
            </a:r>
            <a:endParaRPr lang="es-EC" sz="3600" b="1" dirty="0">
              <a:solidFill>
                <a:schemeClr val="bg1"/>
              </a:solidFill>
              <a:effectLst>
                <a:outerShdw blurRad="38100" dist="38100" dir="2700000" algn="tl">
                  <a:srgbClr val="000000">
                    <a:alpha val="43137"/>
                  </a:srgbClr>
                </a:outerShdw>
              </a:effectLst>
            </a:endParaRPr>
          </a:p>
        </p:txBody>
      </p:sp>
      <p:sp>
        <p:nvSpPr>
          <p:cNvPr id="15" name="Rectángulo 14"/>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9330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7" name="Rectángulo 6"/>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3194" y="1624141"/>
            <a:ext cx="3279606" cy="467156"/>
          </a:xfrm>
          <a:prstGeom prst="rect">
            <a:avLst/>
          </a:prstGeom>
          <a:solidFill>
            <a:srgbClr val="00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65973" y="1568077"/>
            <a:ext cx="3757940" cy="523220"/>
          </a:xfrm>
          <a:prstGeom prst="rect">
            <a:avLst/>
          </a:prstGeom>
          <a:noFill/>
        </p:spPr>
        <p:txBody>
          <a:bodyPr wrap="square" rtlCol="0">
            <a:spAutoFit/>
          </a:bodyPr>
          <a:lstStyle/>
          <a:p>
            <a:pPr algn="ctr"/>
            <a:r>
              <a:rPr lang="es-EC" sz="2800" b="1" dirty="0" smtClean="0">
                <a:solidFill>
                  <a:schemeClr val="bg1"/>
                </a:solidFill>
                <a:effectLst>
                  <a:outerShdw blurRad="38100" dist="38100" dir="2700000" algn="tl">
                    <a:srgbClr val="000000">
                      <a:alpha val="43137"/>
                    </a:srgbClr>
                  </a:outerShdw>
                </a:effectLst>
              </a:rPr>
              <a:t>Fase cualitativa</a:t>
            </a:r>
            <a:endParaRPr lang="es-EC" sz="2800" b="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4" y="188593"/>
            <a:ext cx="3734085" cy="1030607"/>
          </a:xfrm>
          <a:prstGeom prst="rect">
            <a:avLst/>
          </a:prstGeom>
        </p:spPr>
      </p:pic>
      <p:sp>
        <p:nvSpPr>
          <p:cNvPr id="11" name="Rectángulo 10"/>
          <p:cNvSpPr/>
          <p:nvPr/>
        </p:nvSpPr>
        <p:spPr>
          <a:xfrm>
            <a:off x="73194" y="1466497"/>
            <a:ext cx="9595189" cy="45719"/>
          </a:xfrm>
          <a:prstGeom prst="rect">
            <a:avLst/>
          </a:prstGeom>
          <a:solidFill>
            <a:srgbClr val="007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Diagrama 12"/>
          <p:cNvGraphicFramePr/>
          <p:nvPr>
            <p:extLst>
              <p:ext uri="{D42A27DB-BD31-4B8C-83A1-F6EECF244321}">
                <p14:modId xmlns:p14="http://schemas.microsoft.com/office/powerpoint/2010/main" val="1493587646"/>
              </p:ext>
            </p:extLst>
          </p:nvPr>
        </p:nvGraphicFramePr>
        <p:xfrm>
          <a:off x="2953286" y="1488181"/>
          <a:ext cx="6362700" cy="5827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310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1671</Words>
  <Application>Microsoft Office PowerPoint</Application>
  <PresentationFormat>Personalizado</PresentationFormat>
  <Paragraphs>389</Paragraphs>
  <Slides>41</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Calibri</vt:lpstr>
      <vt:lpstr>Cambria Math</vt:lpstr>
      <vt:lpstr>Symbol</vt:lpstr>
      <vt:lpstr>Montserrat</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Mishel Calero</dc:creator>
  <cp:lastModifiedBy>Mishel Calero</cp:lastModifiedBy>
  <cp:revision>18</cp:revision>
  <dcterms:created xsi:type="dcterms:W3CDTF">2006-08-16T00:00:00Z</dcterms:created>
  <dcterms:modified xsi:type="dcterms:W3CDTF">2019-06-11T19:58:13Z</dcterms:modified>
  <dc:identifier>DADagyoQSks</dc:identifier>
</cp:coreProperties>
</file>