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0.xml" ContentType="application/vnd.openxmlformats-officedocument.drawingml.diagramData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0"/>
  </p:notesMasterIdLst>
  <p:sldIdLst>
    <p:sldId id="257" r:id="rId3"/>
    <p:sldId id="310" r:id="rId4"/>
    <p:sldId id="262" r:id="rId5"/>
    <p:sldId id="263" r:id="rId6"/>
    <p:sldId id="306" r:id="rId7"/>
    <p:sldId id="316" r:id="rId8"/>
    <p:sldId id="311" r:id="rId9"/>
    <p:sldId id="260" r:id="rId10"/>
    <p:sldId id="317" r:id="rId11"/>
    <p:sldId id="305" r:id="rId12"/>
    <p:sldId id="308" r:id="rId13"/>
    <p:sldId id="309" r:id="rId14"/>
    <p:sldId id="312" r:id="rId15"/>
    <p:sldId id="334" r:id="rId16"/>
    <p:sldId id="261" r:id="rId17"/>
    <p:sldId id="313" r:id="rId18"/>
    <p:sldId id="300" r:id="rId19"/>
    <p:sldId id="301" r:id="rId20"/>
    <p:sldId id="318" r:id="rId21"/>
    <p:sldId id="302" r:id="rId22"/>
    <p:sldId id="303" r:id="rId23"/>
    <p:sldId id="304" r:id="rId24"/>
    <p:sldId id="314" r:id="rId25"/>
    <p:sldId id="319" r:id="rId26"/>
    <p:sldId id="320" r:id="rId27"/>
    <p:sldId id="321" r:id="rId28"/>
    <p:sldId id="267" r:id="rId29"/>
    <p:sldId id="322" r:id="rId30"/>
    <p:sldId id="336" r:id="rId31"/>
    <p:sldId id="268" r:id="rId32"/>
    <p:sldId id="323" r:id="rId33"/>
    <p:sldId id="324" r:id="rId34"/>
    <p:sldId id="269" r:id="rId35"/>
    <p:sldId id="325" r:id="rId36"/>
    <p:sldId id="326" r:id="rId37"/>
    <p:sldId id="270" r:id="rId38"/>
    <p:sldId id="271" r:id="rId39"/>
    <p:sldId id="272" r:id="rId40"/>
    <p:sldId id="273" r:id="rId41"/>
    <p:sldId id="327" r:id="rId42"/>
    <p:sldId id="315" r:id="rId43"/>
    <p:sldId id="329" r:id="rId44"/>
    <p:sldId id="330" r:id="rId45"/>
    <p:sldId id="337" r:id="rId46"/>
    <p:sldId id="332" r:id="rId47"/>
    <p:sldId id="333" r:id="rId48"/>
    <p:sldId id="335" r:id="rId4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ERSON MALDONADO" initials="JM" lastIdx="2" clrIdx="0">
    <p:extLst>
      <p:ext uri="{19B8F6BF-5375-455C-9EA6-DF929625EA0E}">
        <p15:presenceInfo xmlns:p15="http://schemas.microsoft.com/office/powerpoint/2012/main" userId="4d3078663f269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_i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sz="1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Índice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Mitótico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IM%)</a:t>
            </a:r>
            <a:endParaRPr lang="en-US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Hoja1!$A$2:$A$26</c:f>
              <c:strCache>
                <c:ptCount val="25"/>
                <c:pt idx="0">
                  <c:v>06h00</c:v>
                </c:pt>
                <c:pt idx="1">
                  <c:v>06h30</c:v>
                </c:pt>
                <c:pt idx="2">
                  <c:v>07h00</c:v>
                </c:pt>
                <c:pt idx="3">
                  <c:v>07h30</c:v>
                </c:pt>
                <c:pt idx="4">
                  <c:v>08h00</c:v>
                </c:pt>
                <c:pt idx="5">
                  <c:v>08h30</c:v>
                </c:pt>
                <c:pt idx="6">
                  <c:v>09h00</c:v>
                </c:pt>
                <c:pt idx="7">
                  <c:v>09h30</c:v>
                </c:pt>
                <c:pt idx="8">
                  <c:v>10h00</c:v>
                </c:pt>
                <c:pt idx="9">
                  <c:v>10h30</c:v>
                </c:pt>
                <c:pt idx="10">
                  <c:v>11h00</c:v>
                </c:pt>
                <c:pt idx="11">
                  <c:v>11h30</c:v>
                </c:pt>
                <c:pt idx="12">
                  <c:v>12h00</c:v>
                </c:pt>
                <c:pt idx="13">
                  <c:v>12h30</c:v>
                </c:pt>
                <c:pt idx="14">
                  <c:v>13h00</c:v>
                </c:pt>
                <c:pt idx="15">
                  <c:v>13h30</c:v>
                </c:pt>
                <c:pt idx="16">
                  <c:v>14h00</c:v>
                </c:pt>
                <c:pt idx="17">
                  <c:v>14h30</c:v>
                </c:pt>
                <c:pt idx="18">
                  <c:v>15h00</c:v>
                </c:pt>
                <c:pt idx="19">
                  <c:v>15h30</c:v>
                </c:pt>
                <c:pt idx="20">
                  <c:v>16h00</c:v>
                </c:pt>
                <c:pt idx="21">
                  <c:v>16h30</c:v>
                </c:pt>
                <c:pt idx="22">
                  <c:v>17h00</c:v>
                </c:pt>
                <c:pt idx="23">
                  <c:v>17h30</c:v>
                </c:pt>
                <c:pt idx="24">
                  <c:v>18h00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0">
                  <c:v>2.91</c:v>
                </c:pt>
                <c:pt idx="1">
                  <c:v>4.13</c:v>
                </c:pt>
                <c:pt idx="2">
                  <c:v>5.21</c:v>
                </c:pt>
                <c:pt idx="3">
                  <c:v>9.31</c:v>
                </c:pt>
                <c:pt idx="4">
                  <c:v>6.22</c:v>
                </c:pt>
                <c:pt idx="5">
                  <c:v>2.97</c:v>
                </c:pt>
                <c:pt idx="6">
                  <c:v>3.33</c:v>
                </c:pt>
                <c:pt idx="7">
                  <c:v>2.62</c:v>
                </c:pt>
                <c:pt idx="8">
                  <c:v>1.67</c:v>
                </c:pt>
                <c:pt idx="9">
                  <c:v>3.18</c:v>
                </c:pt>
                <c:pt idx="10">
                  <c:v>2.1800000000000002</c:v>
                </c:pt>
                <c:pt idx="11">
                  <c:v>4.5199999999999996</c:v>
                </c:pt>
                <c:pt idx="12" formatCode="#,##0">
                  <c:v>2.7160000000000002</c:v>
                </c:pt>
                <c:pt idx="13">
                  <c:v>4.34</c:v>
                </c:pt>
                <c:pt idx="14">
                  <c:v>1.9319999999999999</c:v>
                </c:pt>
                <c:pt idx="15">
                  <c:v>1.786</c:v>
                </c:pt>
                <c:pt idx="16">
                  <c:v>3.9860000000000002</c:v>
                </c:pt>
                <c:pt idx="17">
                  <c:v>1.97</c:v>
                </c:pt>
                <c:pt idx="18">
                  <c:v>2.6585000000000001</c:v>
                </c:pt>
                <c:pt idx="19" formatCode="#,##0">
                  <c:v>2.9449999999999998</c:v>
                </c:pt>
                <c:pt idx="20">
                  <c:v>2.58</c:v>
                </c:pt>
                <c:pt idx="21">
                  <c:v>2.4900000000000002</c:v>
                </c:pt>
                <c:pt idx="22">
                  <c:v>4.1100000000000003</c:v>
                </c:pt>
                <c:pt idx="23" formatCode="#,##0">
                  <c:v>4.0129999999999999</c:v>
                </c:pt>
                <c:pt idx="24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B-4EBA-A866-6F5172527C8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Hoja1!$A$2:$A$26</c:f>
              <c:strCache>
                <c:ptCount val="25"/>
                <c:pt idx="0">
                  <c:v>06h00</c:v>
                </c:pt>
                <c:pt idx="1">
                  <c:v>06h30</c:v>
                </c:pt>
                <c:pt idx="2">
                  <c:v>07h00</c:v>
                </c:pt>
                <c:pt idx="3">
                  <c:v>07h30</c:v>
                </c:pt>
                <c:pt idx="4">
                  <c:v>08h00</c:v>
                </c:pt>
                <c:pt idx="5">
                  <c:v>08h30</c:v>
                </c:pt>
                <c:pt idx="6">
                  <c:v>09h00</c:v>
                </c:pt>
                <c:pt idx="7">
                  <c:v>09h30</c:v>
                </c:pt>
                <c:pt idx="8">
                  <c:v>10h00</c:v>
                </c:pt>
                <c:pt idx="9">
                  <c:v>10h30</c:v>
                </c:pt>
                <c:pt idx="10">
                  <c:v>11h00</c:v>
                </c:pt>
                <c:pt idx="11">
                  <c:v>11h30</c:v>
                </c:pt>
                <c:pt idx="12">
                  <c:v>12h00</c:v>
                </c:pt>
                <c:pt idx="13">
                  <c:v>12h30</c:v>
                </c:pt>
                <c:pt idx="14">
                  <c:v>13h00</c:v>
                </c:pt>
                <c:pt idx="15">
                  <c:v>13h30</c:v>
                </c:pt>
                <c:pt idx="16">
                  <c:v>14h00</c:v>
                </c:pt>
                <c:pt idx="17">
                  <c:v>14h30</c:v>
                </c:pt>
                <c:pt idx="18">
                  <c:v>15h00</c:v>
                </c:pt>
                <c:pt idx="19">
                  <c:v>15h30</c:v>
                </c:pt>
                <c:pt idx="20">
                  <c:v>16h00</c:v>
                </c:pt>
                <c:pt idx="21">
                  <c:v>16h30</c:v>
                </c:pt>
                <c:pt idx="22">
                  <c:v>17h00</c:v>
                </c:pt>
                <c:pt idx="23">
                  <c:v>17h30</c:v>
                </c:pt>
                <c:pt idx="24">
                  <c:v>18h00</c:v>
                </c:pt>
              </c:strCache>
            </c:strRef>
          </c:cat>
          <c:val>
            <c:numRef>
              <c:f>Hoja1!$C$2:$C$26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B-4EBA-A866-6F5172527C8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Hoja1!$A$2:$A$26</c:f>
              <c:strCache>
                <c:ptCount val="25"/>
                <c:pt idx="0">
                  <c:v>06h00</c:v>
                </c:pt>
                <c:pt idx="1">
                  <c:v>06h30</c:v>
                </c:pt>
                <c:pt idx="2">
                  <c:v>07h00</c:v>
                </c:pt>
                <c:pt idx="3">
                  <c:v>07h30</c:v>
                </c:pt>
                <c:pt idx="4">
                  <c:v>08h00</c:v>
                </c:pt>
                <c:pt idx="5">
                  <c:v>08h30</c:v>
                </c:pt>
                <c:pt idx="6">
                  <c:v>09h00</c:v>
                </c:pt>
                <c:pt idx="7">
                  <c:v>09h30</c:v>
                </c:pt>
                <c:pt idx="8">
                  <c:v>10h00</c:v>
                </c:pt>
                <c:pt idx="9">
                  <c:v>10h30</c:v>
                </c:pt>
                <c:pt idx="10">
                  <c:v>11h00</c:v>
                </c:pt>
                <c:pt idx="11">
                  <c:v>11h30</c:v>
                </c:pt>
                <c:pt idx="12">
                  <c:v>12h00</c:v>
                </c:pt>
                <c:pt idx="13">
                  <c:v>12h30</c:v>
                </c:pt>
                <c:pt idx="14">
                  <c:v>13h00</c:v>
                </c:pt>
                <c:pt idx="15">
                  <c:v>13h30</c:v>
                </c:pt>
                <c:pt idx="16">
                  <c:v>14h00</c:v>
                </c:pt>
                <c:pt idx="17">
                  <c:v>14h30</c:v>
                </c:pt>
                <c:pt idx="18">
                  <c:v>15h00</c:v>
                </c:pt>
                <c:pt idx="19">
                  <c:v>15h30</c:v>
                </c:pt>
                <c:pt idx="20">
                  <c:v>16h00</c:v>
                </c:pt>
                <c:pt idx="21">
                  <c:v>16h30</c:v>
                </c:pt>
                <c:pt idx="22">
                  <c:v>17h00</c:v>
                </c:pt>
                <c:pt idx="23">
                  <c:v>17h30</c:v>
                </c:pt>
                <c:pt idx="24">
                  <c:v>18h00</c:v>
                </c:pt>
              </c:strCache>
            </c:strRef>
          </c:cat>
          <c:val>
            <c:numRef>
              <c:f>Hoja1!$D$2:$D$26</c:f>
              <c:numCache>
                <c:formatCode>General</c:formatCode>
                <c:ptCount val="2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EB-4EBA-A866-6F5172527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62216128"/>
        <c:axId val="-1862227552"/>
      </c:lineChart>
      <c:catAx>
        <c:axId val="-1862216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40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Hora del día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2227552"/>
        <c:crosses val="autoZero"/>
        <c:auto val="1"/>
        <c:lblAlgn val="ctr"/>
        <c:lblOffset val="100"/>
        <c:noMultiLvlLbl val="0"/>
      </c:catAx>
      <c:valAx>
        <c:axId val="-186222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EC" sz="14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% IM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221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s-EC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Índice de 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fase</a:t>
            </a:r>
            <a:r>
              <a:rPr lang="es-EC" sz="1600" b="1" baseline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de metafase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s-EC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IFm</a:t>
            </a:r>
            <a:r>
              <a:rPr lang="es-EC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%)</a:t>
            </a:r>
            <a:endParaRPr lang="es-EC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Hoja1!$A$1:$A$25</c:f>
              <c:strCache>
                <c:ptCount val="25"/>
                <c:pt idx="0">
                  <c:v>06h00</c:v>
                </c:pt>
                <c:pt idx="1">
                  <c:v>06h30</c:v>
                </c:pt>
                <c:pt idx="2">
                  <c:v>07h00</c:v>
                </c:pt>
                <c:pt idx="3">
                  <c:v>07h30</c:v>
                </c:pt>
                <c:pt idx="4">
                  <c:v>08h00</c:v>
                </c:pt>
                <c:pt idx="5">
                  <c:v>08h30</c:v>
                </c:pt>
                <c:pt idx="6">
                  <c:v>09h00</c:v>
                </c:pt>
                <c:pt idx="7">
                  <c:v>09h30</c:v>
                </c:pt>
                <c:pt idx="8">
                  <c:v>10h00</c:v>
                </c:pt>
                <c:pt idx="9">
                  <c:v>10h30</c:v>
                </c:pt>
                <c:pt idx="10">
                  <c:v>11h00</c:v>
                </c:pt>
                <c:pt idx="11">
                  <c:v>11h30</c:v>
                </c:pt>
                <c:pt idx="12">
                  <c:v>12h00</c:v>
                </c:pt>
                <c:pt idx="13">
                  <c:v>12h30</c:v>
                </c:pt>
                <c:pt idx="14">
                  <c:v>13h00</c:v>
                </c:pt>
                <c:pt idx="15">
                  <c:v>13h30</c:v>
                </c:pt>
                <c:pt idx="16">
                  <c:v>14h00</c:v>
                </c:pt>
                <c:pt idx="17">
                  <c:v>14h30</c:v>
                </c:pt>
                <c:pt idx="18">
                  <c:v>15h00</c:v>
                </c:pt>
                <c:pt idx="19">
                  <c:v>15h30</c:v>
                </c:pt>
                <c:pt idx="20">
                  <c:v>16h00</c:v>
                </c:pt>
                <c:pt idx="21">
                  <c:v>16h30</c:v>
                </c:pt>
                <c:pt idx="22">
                  <c:v>17h00</c:v>
                </c:pt>
                <c:pt idx="23">
                  <c:v>17h30</c:v>
                </c:pt>
                <c:pt idx="24">
                  <c:v>18h00</c:v>
                </c:pt>
              </c:strCache>
            </c:strRef>
          </c:cat>
          <c:val>
            <c:numRef>
              <c:f>Hoja1!$B$1:$B$25</c:f>
              <c:numCache>
                <c:formatCode>General</c:formatCode>
                <c:ptCount val="25"/>
                <c:pt idx="0">
                  <c:v>37.770000000000003</c:v>
                </c:pt>
                <c:pt idx="1">
                  <c:v>17.399999999999999</c:v>
                </c:pt>
                <c:pt idx="2">
                  <c:v>25.31</c:v>
                </c:pt>
                <c:pt idx="3">
                  <c:v>31.17</c:v>
                </c:pt>
                <c:pt idx="4">
                  <c:v>27</c:v>
                </c:pt>
                <c:pt idx="5">
                  <c:v>47.82</c:v>
                </c:pt>
                <c:pt idx="6">
                  <c:v>42.31</c:v>
                </c:pt>
                <c:pt idx="7">
                  <c:v>34.14</c:v>
                </c:pt>
                <c:pt idx="8">
                  <c:v>46.15</c:v>
                </c:pt>
                <c:pt idx="9">
                  <c:v>31.25</c:v>
                </c:pt>
                <c:pt idx="10">
                  <c:v>30.3</c:v>
                </c:pt>
                <c:pt idx="11">
                  <c:v>48.034999999999997</c:v>
                </c:pt>
                <c:pt idx="12">
                  <c:v>39.61</c:v>
                </c:pt>
                <c:pt idx="13">
                  <c:v>43.42</c:v>
                </c:pt>
                <c:pt idx="14">
                  <c:v>34.479999999999997</c:v>
                </c:pt>
                <c:pt idx="15">
                  <c:v>48.148000000000003</c:v>
                </c:pt>
                <c:pt idx="16">
                  <c:v>40.06</c:v>
                </c:pt>
                <c:pt idx="17">
                  <c:v>36.67</c:v>
                </c:pt>
                <c:pt idx="18">
                  <c:v>32.424999999999997</c:v>
                </c:pt>
                <c:pt idx="19">
                  <c:v>37.21</c:v>
                </c:pt>
                <c:pt idx="20">
                  <c:v>38.46</c:v>
                </c:pt>
                <c:pt idx="21">
                  <c:v>39.130000000000003</c:v>
                </c:pt>
                <c:pt idx="22">
                  <c:v>41.899000000000001</c:v>
                </c:pt>
                <c:pt idx="23">
                  <c:v>44.5</c:v>
                </c:pt>
                <c:pt idx="24">
                  <c:v>40.909999999999997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37-4DFF-AD04-5230B19C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62221024"/>
        <c:axId val="-1862215584"/>
      </c:lineChart>
      <c:catAx>
        <c:axId val="-186222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400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Hora</a:t>
                </a:r>
                <a:r>
                  <a:rPr lang="es-EC" sz="1400" baseline="0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del día</a:t>
                </a:r>
                <a:endParaRPr lang="es-EC" sz="14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2215584"/>
        <c:crosses val="autoZero"/>
        <c:auto val="1"/>
        <c:lblAlgn val="ctr"/>
        <c:lblOffset val="100"/>
        <c:noMultiLvlLbl val="0"/>
      </c:catAx>
      <c:valAx>
        <c:axId val="-1862215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EC" sz="1400" dirty="0" err="1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IFm</a:t>
                </a:r>
                <a:r>
                  <a:rPr lang="es-EC" sz="1400" dirty="0" smtClean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(%)</a:t>
                </a:r>
                <a:endParaRPr lang="es-EC" sz="14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22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54C9E-5184-40CC-BF9F-342B7AF9E655}" type="doc">
      <dgm:prSet loTypeId="urn:microsoft.com/office/officeart/2005/8/layout/chevron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4A8CF10-02CC-4A59-A97C-189572CB87F3}">
      <dgm:prSet phldrT="[Texto]" custT="1"/>
      <dgm:spPr/>
      <dgm:t>
        <a:bodyPr anchor="t"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4C5FEE8-10A9-4C94-BC76-A4249E1F4810}" type="parTrans" cxnId="{17F136F6-E126-48E5-A02C-AFBBD4C1143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EB789D-EBDF-4D4D-B029-5344715E10F6}" type="sibTrans" cxnId="{17F136F6-E126-48E5-A02C-AFBBD4C1143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39D8D46-934A-405B-B34C-F026E62EBF52}">
      <dgm:prSet phldrT="[Texto]" custT="1"/>
      <dgm:spPr/>
      <dgm:t>
        <a:bodyPr/>
        <a:lstStyle/>
        <a:p>
          <a:r>
            <a:rPr lang="es-ES" sz="2400" b="1" i="1" dirty="0" err="1" smtClean="0">
              <a:latin typeface="+mn-lt"/>
              <a:cs typeface="Times New Roman" panose="02020603050405020304" pitchFamily="18" charset="0"/>
            </a:rPr>
            <a:t>Vasconcellea</a:t>
          </a:r>
          <a:endParaRPr lang="es-ES" sz="2400" b="1" i="1" dirty="0">
            <a:latin typeface="+mn-lt"/>
            <a:cs typeface="Times New Roman" panose="02020603050405020304" pitchFamily="18" charset="0"/>
          </a:endParaRPr>
        </a:p>
      </dgm:t>
    </dgm:pt>
    <dgm:pt modelId="{5132DC52-09EE-4B17-A3A0-263FF490874A}" type="parTrans" cxnId="{15758E8C-9D19-4A70-8F15-E935AB5DAAE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F730C53-B8A9-47C9-B37C-361724209706}" type="sibTrans" cxnId="{15758E8C-9D19-4A70-8F15-E935AB5DAAE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3D8DDBF-A51F-4CFF-B45D-C447DD25FA0F}">
      <dgm:prSet phldrT="[Texto]" custT="1"/>
      <dgm:spPr/>
      <dgm:t>
        <a:bodyPr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7550E89-25F7-4DD7-8543-AAF8684B125A}" type="parTrans" cxnId="{93811FEA-9598-4278-8AFF-B7F41EE4FAEB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0C0C260-0A6D-427C-A954-2A6D25402524}" type="sibTrans" cxnId="{93811FEA-9598-4278-8AFF-B7F41EE4FAEB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35A49F8-7CA5-4A7F-BF60-BC12EF52ACCC}">
      <dgm:prSet phldrT="[Texto]" custT="1"/>
      <dgm:spPr/>
      <dgm:t>
        <a:bodyPr/>
        <a:lstStyle/>
        <a:p>
          <a:r>
            <a:rPr lang="es-ES" sz="2400" b="1" i="1" smtClean="0">
              <a:latin typeface="+mn-lt"/>
              <a:cs typeface="Times New Roman" panose="02020603050405020304" pitchFamily="18" charset="0"/>
            </a:rPr>
            <a:t>Jacaratia</a:t>
          </a:r>
          <a:endParaRPr lang="es-ES" sz="2400" b="1" i="1" dirty="0">
            <a:latin typeface="+mn-lt"/>
            <a:cs typeface="Times New Roman" panose="02020603050405020304" pitchFamily="18" charset="0"/>
          </a:endParaRPr>
        </a:p>
      </dgm:t>
    </dgm:pt>
    <dgm:pt modelId="{C60FE42E-96DA-41A8-A7C1-DAC88414D089}" type="parTrans" cxnId="{872D5F08-A130-4FA4-A2A3-AA00DC1DB83D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69F9ACA-CC11-49B8-83E3-78451C1B4812}" type="sibTrans" cxnId="{872D5F08-A130-4FA4-A2A3-AA00DC1DB83D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6DBFB39-9175-49CA-AB75-B4C399E9F29F}">
      <dgm:prSet phldrT="[Texto]" custT="1"/>
      <dgm:spPr/>
      <dgm:t>
        <a:bodyPr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48315EA-25A9-4C32-83F6-627841CBFD4F}" type="parTrans" cxnId="{D29867A8-BA2B-4825-B93A-6D93A52928CF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E35672F-21E6-4073-95B0-F3FF44A83E0A}" type="sibTrans" cxnId="{D29867A8-BA2B-4825-B93A-6D93A52928CF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3B1C725-3216-4D0F-9569-A94A680EE370}">
      <dgm:prSet phldrT="[Texto]" custT="1"/>
      <dgm:spPr/>
      <dgm:t>
        <a:bodyPr/>
        <a:lstStyle/>
        <a:p>
          <a:r>
            <a:rPr lang="es-ES" sz="2400" b="1" i="1" smtClean="0">
              <a:latin typeface="+mn-lt"/>
              <a:cs typeface="Times New Roman" panose="02020603050405020304" pitchFamily="18" charset="0"/>
            </a:rPr>
            <a:t>Jarilla</a:t>
          </a:r>
          <a:endParaRPr lang="es-ES" sz="2400" b="1" i="1" dirty="0">
            <a:latin typeface="+mn-lt"/>
            <a:cs typeface="Times New Roman" panose="02020603050405020304" pitchFamily="18" charset="0"/>
          </a:endParaRPr>
        </a:p>
      </dgm:t>
    </dgm:pt>
    <dgm:pt modelId="{7100166B-BF70-4732-81B6-70B1F1422D70}" type="parTrans" cxnId="{0B5CEF78-418A-4915-A052-3A58C22FC8DF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0994D20-63DB-4D6A-97FD-DA61B73376C9}" type="sibTrans" cxnId="{0B5CEF78-418A-4915-A052-3A58C22FC8DF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3F4B921-3FC1-431B-A1F2-51ECBE79E4C0}">
      <dgm:prSet phldrT="[Texto]" custT="1"/>
      <dgm:spPr/>
      <dgm:t>
        <a:bodyPr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1AA6A70-908F-4353-9C57-8B2F72B79C24}" type="parTrans" cxnId="{C7CCDBD3-3B78-453E-9C8D-EAE46B045242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D620E69-7FE5-4626-9876-7221D95C2E3B}" type="sibTrans" cxnId="{C7CCDBD3-3B78-453E-9C8D-EAE46B045242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D2B0CDE-CFCC-4C89-B695-C5D64B09397C}">
      <dgm:prSet custT="1"/>
      <dgm:spPr/>
      <dgm:t>
        <a:bodyPr/>
        <a:lstStyle/>
        <a:p>
          <a:r>
            <a:rPr lang="es-ES" sz="2400" b="1" i="1" smtClean="0">
              <a:latin typeface="+mn-lt"/>
              <a:cs typeface="Times New Roman" panose="02020603050405020304" pitchFamily="18" charset="0"/>
            </a:rPr>
            <a:t>Cylicomorpha</a:t>
          </a:r>
          <a:endParaRPr lang="es-ES" sz="2400" b="1" i="1" dirty="0">
            <a:latin typeface="+mn-lt"/>
            <a:cs typeface="Times New Roman" panose="02020603050405020304" pitchFamily="18" charset="0"/>
          </a:endParaRPr>
        </a:p>
      </dgm:t>
    </dgm:pt>
    <dgm:pt modelId="{EFFBD6CF-D0A3-472D-994B-3E92F7E84F71}" type="parTrans" cxnId="{3E29433C-6E6D-4C42-A95F-6624AD427B32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A9BF5A0-4F3A-4683-9510-5D3DEA0AD4C4}" type="sibTrans" cxnId="{3E29433C-6E6D-4C42-A95F-6624AD427B32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382E1E-7C1E-451F-BC30-230C28C70C69}">
      <dgm:prSet custT="1"/>
      <dgm:spPr/>
      <dgm:t>
        <a:bodyPr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80D048D-69A0-45C6-B792-F8D760346217}" type="parTrans" cxnId="{1F4CDA93-F09A-4FD5-9366-D6CB24F56B1A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D072592-3F69-4D44-A670-198497EDCEBC}" type="sibTrans" cxnId="{1F4CDA93-F09A-4FD5-9366-D6CB24F56B1A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0767D64-A59B-4C83-8159-78FEB5AA992C}">
      <dgm:prSet custT="1"/>
      <dgm:spPr/>
      <dgm:t>
        <a:bodyPr/>
        <a:lstStyle/>
        <a:p>
          <a:r>
            <a:rPr lang="es-ES" sz="2400" b="1" i="1" smtClean="0">
              <a:latin typeface="+mn-lt"/>
              <a:cs typeface="Times New Roman" panose="02020603050405020304" pitchFamily="18" charset="0"/>
            </a:rPr>
            <a:t>Horovitzia</a:t>
          </a:r>
          <a:endParaRPr lang="es-ES" sz="2400" b="1" i="1" dirty="0">
            <a:latin typeface="+mn-lt"/>
            <a:cs typeface="Times New Roman" panose="02020603050405020304" pitchFamily="18" charset="0"/>
          </a:endParaRPr>
        </a:p>
      </dgm:t>
    </dgm:pt>
    <dgm:pt modelId="{F884E97C-7B1C-4DAF-B424-FCFFD7802056}" type="parTrans" cxnId="{28D024C1-E9C1-42DB-AFCC-F3925DE439C1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16BE1D3-5C50-4660-BF76-108AE0837861}" type="sibTrans" cxnId="{28D024C1-E9C1-42DB-AFCC-F3925DE439C1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E3BD0AA-4C6F-4A75-A4FC-0CF6DD5E419F}">
      <dgm:prSet custT="1"/>
      <dgm:spPr/>
      <dgm:t>
        <a:bodyPr/>
        <a:lstStyle/>
        <a:p>
          <a:endParaRPr lang="es-ES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2361271-8E58-40ED-ABE7-E715068C9FED}" type="parTrans" cxnId="{026E7617-20B5-4309-AC8C-C35C8173E56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2C9484F-18A3-4163-BACD-9C313E1966AF}" type="sibTrans" cxnId="{026E7617-20B5-4309-AC8C-C35C8173E566}">
      <dgm:prSet/>
      <dgm:spPr/>
      <dgm:t>
        <a:bodyPr/>
        <a:lstStyle/>
        <a:p>
          <a:endParaRPr lang="es-ES" sz="2400" b="1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095B30D-F346-4901-8050-E44DA6B9A801}">
      <dgm:prSet custT="1"/>
      <dgm:spPr/>
      <dgm:t>
        <a:bodyPr/>
        <a:lstStyle/>
        <a:p>
          <a:r>
            <a:rPr lang="es-ES" sz="2400" b="1" i="1" dirty="0" err="1" smtClean="0"/>
            <a:t>Carica</a:t>
          </a:r>
          <a:endParaRPr lang="es-ES" sz="2400" b="1" i="1" dirty="0"/>
        </a:p>
      </dgm:t>
    </dgm:pt>
    <dgm:pt modelId="{CA2630F9-AD5D-41E3-8BBA-0E2F6A0CA72B}" type="parTrans" cxnId="{855C6DC8-87FC-4B70-92F8-ED547F8C21B7}">
      <dgm:prSet/>
      <dgm:spPr/>
      <dgm:t>
        <a:bodyPr/>
        <a:lstStyle/>
        <a:p>
          <a:endParaRPr lang="es-ES"/>
        </a:p>
      </dgm:t>
    </dgm:pt>
    <dgm:pt modelId="{BEAF239D-40FE-47AF-B0A0-DE433590E6F5}" type="sibTrans" cxnId="{855C6DC8-87FC-4B70-92F8-ED547F8C21B7}">
      <dgm:prSet/>
      <dgm:spPr/>
      <dgm:t>
        <a:bodyPr/>
        <a:lstStyle/>
        <a:p>
          <a:endParaRPr lang="es-ES"/>
        </a:p>
      </dgm:t>
    </dgm:pt>
    <dgm:pt modelId="{823878A8-E570-48A6-A1C8-A003B4E40340}" type="pres">
      <dgm:prSet presAssocID="{C9354C9E-5184-40CC-BF9F-342B7AF9E6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CF84B9-07AA-4EE4-A1B3-B67BD74B7DA3}" type="pres">
      <dgm:prSet presAssocID="{E4A8CF10-02CC-4A59-A97C-189572CB87F3}" presName="composite" presStyleCnt="0"/>
      <dgm:spPr/>
      <dgm:t>
        <a:bodyPr/>
        <a:lstStyle/>
        <a:p>
          <a:endParaRPr lang="es-ES"/>
        </a:p>
      </dgm:t>
    </dgm:pt>
    <dgm:pt modelId="{8B793C29-5EA0-42E0-95BB-115C50EC7622}" type="pres">
      <dgm:prSet presAssocID="{E4A8CF10-02CC-4A59-A97C-189572CB87F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98F524-AF88-442D-BC65-0ECF2E9E0599}" type="pres">
      <dgm:prSet presAssocID="{E4A8CF10-02CC-4A59-A97C-189572CB87F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06A3D4-AC13-46ED-A2E4-19891AF0E075}" type="pres">
      <dgm:prSet presAssocID="{80EB789D-EBDF-4D4D-B029-5344715E10F6}" presName="sp" presStyleCnt="0"/>
      <dgm:spPr/>
      <dgm:t>
        <a:bodyPr/>
        <a:lstStyle/>
        <a:p>
          <a:endParaRPr lang="es-ES"/>
        </a:p>
      </dgm:t>
    </dgm:pt>
    <dgm:pt modelId="{5528D3DD-A122-431B-AD45-BA8854171419}" type="pres">
      <dgm:prSet presAssocID="{A3D8DDBF-A51F-4CFF-B45D-C447DD25FA0F}" presName="composite" presStyleCnt="0"/>
      <dgm:spPr/>
      <dgm:t>
        <a:bodyPr/>
        <a:lstStyle/>
        <a:p>
          <a:endParaRPr lang="es-ES"/>
        </a:p>
      </dgm:t>
    </dgm:pt>
    <dgm:pt modelId="{AA5AFEB6-9405-44D8-9AC9-66A24F87F94D}" type="pres">
      <dgm:prSet presAssocID="{A3D8DDBF-A51F-4CFF-B45D-C447DD25FA0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5087B-4BC5-4FE3-97A0-E74F3BAAFD62}" type="pres">
      <dgm:prSet presAssocID="{A3D8DDBF-A51F-4CFF-B45D-C447DD25FA0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98FD6-71FD-43D0-8531-CCB5C3B04C87}" type="pres">
      <dgm:prSet presAssocID="{20C0C260-0A6D-427C-A954-2A6D25402524}" presName="sp" presStyleCnt="0"/>
      <dgm:spPr/>
      <dgm:t>
        <a:bodyPr/>
        <a:lstStyle/>
        <a:p>
          <a:endParaRPr lang="es-ES"/>
        </a:p>
      </dgm:t>
    </dgm:pt>
    <dgm:pt modelId="{E7A1E22B-F9A3-4DC5-954E-22D5CC5C58D0}" type="pres">
      <dgm:prSet presAssocID="{D6DBFB39-9175-49CA-AB75-B4C399E9F29F}" presName="composite" presStyleCnt="0"/>
      <dgm:spPr/>
      <dgm:t>
        <a:bodyPr/>
        <a:lstStyle/>
        <a:p>
          <a:endParaRPr lang="es-ES"/>
        </a:p>
      </dgm:t>
    </dgm:pt>
    <dgm:pt modelId="{7EE905F5-E102-4D24-ACEF-30AB1B8BBA39}" type="pres">
      <dgm:prSet presAssocID="{D6DBFB39-9175-49CA-AB75-B4C399E9F29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07555-82EC-468B-9E03-D69380FA6F1C}" type="pres">
      <dgm:prSet presAssocID="{D6DBFB39-9175-49CA-AB75-B4C399E9F29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2E75B3-F28D-4A41-B7F5-5D3873E585FA}" type="pres">
      <dgm:prSet presAssocID="{FE35672F-21E6-4073-95B0-F3FF44A83E0A}" presName="sp" presStyleCnt="0"/>
      <dgm:spPr/>
      <dgm:t>
        <a:bodyPr/>
        <a:lstStyle/>
        <a:p>
          <a:endParaRPr lang="es-ES"/>
        </a:p>
      </dgm:t>
    </dgm:pt>
    <dgm:pt modelId="{07A5425D-32C4-47C7-8A76-827E9DAB01BE}" type="pres">
      <dgm:prSet presAssocID="{C3F4B921-3FC1-431B-A1F2-51ECBE79E4C0}" presName="composite" presStyleCnt="0"/>
      <dgm:spPr/>
      <dgm:t>
        <a:bodyPr/>
        <a:lstStyle/>
        <a:p>
          <a:endParaRPr lang="es-ES"/>
        </a:p>
      </dgm:t>
    </dgm:pt>
    <dgm:pt modelId="{CA2AFF7C-6A98-4C70-A108-5EB66684DD03}" type="pres">
      <dgm:prSet presAssocID="{C3F4B921-3FC1-431B-A1F2-51ECBE79E4C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004AA-0BC0-42F8-B521-0E8E5746E2EB}" type="pres">
      <dgm:prSet presAssocID="{C3F4B921-3FC1-431B-A1F2-51ECBE79E4C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FA2CB-AE8C-453A-9B72-7B480358A840}" type="pres">
      <dgm:prSet presAssocID="{5D620E69-7FE5-4626-9876-7221D95C2E3B}" presName="sp" presStyleCnt="0"/>
      <dgm:spPr/>
      <dgm:t>
        <a:bodyPr/>
        <a:lstStyle/>
        <a:p>
          <a:endParaRPr lang="es-ES"/>
        </a:p>
      </dgm:t>
    </dgm:pt>
    <dgm:pt modelId="{FA327A4F-514B-42E7-B970-831B3CF5ED34}" type="pres">
      <dgm:prSet presAssocID="{80382E1E-7C1E-451F-BC30-230C28C70C69}" presName="composite" presStyleCnt="0"/>
      <dgm:spPr/>
      <dgm:t>
        <a:bodyPr/>
        <a:lstStyle/>
        <a:p>
          <a:endParaRPr lang="es-ES"/>
        </a:p>
      </dgm:t>
    </dgm:pt>
    <dgm:pt modelId="{F7985301-D6E8-46EF-BD1B-CAA2EAB91512}" type="pres">
      <dgm:prSet presAssocID="{80382E1E-7C1E-451F-BC30-230C28C70C6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3F6C3-56F7-4EE2-8CFD-2F92A4413934}" type="pres">
      <dgm:prSet presAssocID="{80382E1E-7C1E-451F-BC30-230C28C70C6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3840A-DEC4-4802-8CDA-99C703F2133A}" type="pres">
      <dgm:prSet presAssocID="{9D072592-3F69-4D44-A670-198497EDCEBC}" presName="sp" presStyleCnt="0"/>
      <dgm:spPr/>
      <dgm:t>
        <a:bodyPr/>
        <a:lstStyle/>
        <a:p>
          <a:endParaRPr lang="es-ES"/>
        </a:p>
      </dgm:t>
    </dgm:pt>
    <dgm:pt modelId="{D9DD20D6-5C66-4029-9852-F9542E1BAF93}" type="pres">
      <dgm:prSet presAssocID="{7E3BD0AA-4C6F-4A75-A4FC-0CF6DD5E419F}" presName="composite" presStyleCnt="0"/>
      <dgm:spPr/>
      <dgm:t>
        <a:bodyPr/>
        <a:lstStyle/>
        <a:p>
          <a:endParaRPr lang="es-ES"/>
        </a:p>
      </dgm:t>
    </dgm:pt>
    <dgm:pt modelId="{551FC973-81AB-475D-925B-49AF24220FC4}" type="pres">
      <dgm:prSet presAssocID="{7E3BD0AA-4C6F-4A75-A4FC-0CF6DD5E419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E902E-86C5-47ED-B436-E53AAD9AEC7D}" type="pres">
      <dgm:prSet presAssocID="{7E3BD0AA-4C6F-4A75-A4FC-0CF6DD5E419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1E16CE-CD7D-4C6C-A63F-67390E9DA9EF}" type="presOf" srcId="{E0767D64-A59B-4C83-8159-78FEB5AA992C}" destId="{8B33F6C3-56F7-4EE2-8CFD-2F92A4413934}" srcOrd="0" destOrd="0" presId="urn:microsoft.com/office/officeart/2005/8/layout/chevron2"/>
    <dgm:cxn modelId="{15758E8C-9D19-4A70-8F15-E935AB5DAAE6}" srcId="{E4A8CF10-02CC-4A59-A97C-189572CB87F3}" destId="{E39D8D46-934A-405B-B34C-F026E62EBF52}" srcOrd="0" destOrd="0" parTransId="{5132DC52-09EE-4B17-A3A0-263FF490874A}" sibTransId="{AF730C53-B8A9-47C9-B37C-361724209706}"/>
    <dgm:cxn modelId="{026E7617-20B5-4309-AC8C-C35C8173E566}" srcId="{C9354C9E-5184-40CC-BF9F-342B7AF9E655}" destId="{7E3BD0AA-4C6F-4A75-A4FC-0CF6DD5E419F}" srcOrd="5" destOrd="0" parTransId="{A2361271-8E58-40ED-ABE7-E715068C9FED}" sibTransId="{B2C9484F-18A3-4163-BACD-9C313E1966AF}"/>
    <dgm:cxn modelId="{E0A10C92-24AE-4653-AB8A-653576EF8AC0}" type="presOf" srcId="{B3B1C725-3216-4D0F-9569-A94A680EE370}" destId="{A5007555-82EC-468B-9E03-D69380FA6F1C}" srcOrd="0" destOrd="0" presId="urn:microsoft.com/office/officeart/2005/8/layout/chevron2"/>
    <dgm:cxn modelId="{17F136F6-E126-48E5-A02C-AFBBD4C11436}" srcId="{C9354C9E-5184-40CC-BF9F-342B7AF9E655}" destId="{E4A8CF10-02CC-4A59-A97C-189572CB87F3}" srcOrd="0" destOrd="0" parTransId="{04C5FEE8-10A9-4C94-BC76-A4249E1F4810}" sibTransId="{80EB789D-EBDF-4D4D-B029-5344715E10F6}"/>
    <dgm:cxn modelId="{4CE701C3-C283-4E04-B854-050040989369}" type="presOf" srcId="{F095B30D-F346-4901-8050-E44DA6B9A801}" destId="{952E902E-86C5-47ED-B436-E53AAD9AEC7D}" srcOrd="0" destOrd="0" presId="urn:microsoft.com/office/officeart/2005/8/layout/chevron2"/>
    <dgm:cxn modelId="{11BCEA33-BE3D-43A9-B61B-280C9C7BD728}" type="presOf" srcId="{E4A8CF10-02CC-4A59-A97C-189572CB87F3}" destId="{8B793C29-5EA0-42E0-95BB-115C50EC7622}" srcOrd="0" destOrd="0" presId="urn:microsoft.com/office/officeart/2005/8/layout/chevron2"/>
    <dgm:cxn modelId="{F24EEDC3-32F2-4EC8-A395-77C01E5C8875}" type="presOf" srcId="{D6DBFB39-9175-49CA-AB75-B4C399E9F29F}" destId="{7EE905F5-E102-4D24-ACEF-30AB1B8BBA39}" srcOrd="0" destOrd="0" presId="urn:microsoft.com/office/officeart/2005/8/layout/chevron2"/>
    <dgm:cxn modelId="{7E555D67-556F-45E0-A5F2-0B901F51DB0D}" type="presOf" srcId="{235A49F8-7CA5-4A7F-BF60-BC12EF52ACCC}" destId="{D0D5087B-4BC5-4FE3-97A0-E74F3BAAFD62}" srcOrd="0" destOrd="0" presId="urn:microsoft.com/office/officeart/2005/8/layout/chevron2"/>
    <dgm:cxn modelId="{0B5CEF78-418A-4915-A052-3A58C22FC8DF}" srcId="{D6DBFB39-9175-49CA-AB75-B4C399E9F29F}" destId="{B3B1C725-3216-4D0F-9569-A94A680EE370}" srcOrd="0" destOrd="0" parTransId="{7100166B-BF70-4732-81B6-70B1F1422D70}" sibTransId="{B0994D20-63DB-4D6A-97FD-DA61B73376C9}"/>
    <dgm:cxn modelId="{855C6DC8-87FC-4B70-92F8-ED547F8C21B7}" srcId="{7E3BD0AA-4C6F-4A75-A4FC-0CF6DD5E419F}" destId="{F095B30D-F346-4901-8050-E44DA6B9A801}" srcOrd="0" destOrd="0" parTransId="{CA2630F9-AD5D-41E3-8BBA-0E2F6A0CA72B}" sibTransId="{BEAF239D-40FE-47AF-B0A0-DE433590E6F5}"/>
    <dgm:cxn modelId="{5B3A0763-CDF3-4D3C-B5D3-1A927858A674}" type="presOf" srcId="{E39D8D46-934A-405B-B34C-F026E62EBF52}" destId="{3698F524-AF88-442D-BC65-0ECF2E9E0599}" srcOrd="0" destOrd="0" presId="urn:microsoft.com/office/officeart/2005/8/layout/chevron2"/>
    <dgm:cxn modelId="{BAD14BA0-4E9A-4378-8EDF-BA8FF62A36DD}" type="presOf" srcId="{C9354C9E-5184-40CC-BF9F-342B7AF9E655}" destId="{823878A8-E570-48A6-A1C8-A003B4E40340}" srcOrd="0" destOrd="0" presId="urn:microsoft.com/office/officeart/2005/8/layout/chevron2"/>
    <dgm:cxn modelId="{6157E65B-771A-4E05-AF13-ED33CC50986D}" type="presOf" srcId="{80382E1E-7C1E-451F-BC30-230C28C70C69}" destId="{F7985301-D6E8-46EF-BD1B-CAA2EAB91512}" srcOrd="0" destOrd="0" presId="urn:microsoft.com/office/officeart/2005/8/layout/chevron2"/>
    <dgm:cxn modelId="{9A573972-1263-4FA9-B3B8-D7EE8BDE28F3}" type="presOf" srcId="{C3F4B921-3FC1-431B-A1F2-51ECBE79E4C0}" destId="{CA2AFF7C-6A98-4C70-A108-5EB66684DD03}" srcOrd="0" destOrd="0" presId="urn:microsoft.com/office/officeart/2005/8/layout/chevron2"/>
    <dgm:cxn modelId="{93811FEA-9598-4278-8AFF-B7F41EE4FAEB}" srcId="{C9354C9E-5184-40CC-BF9F-342B7AF9E655}" destId="{A3D8DDBF-A51F-4CFF-B45D-C447DD25FA0F}" srcOrd="1" destOrd="0" parTransId="{B7550E89-25F7-4DD7-8543-AAF8684B125A}" sibTransId="{20C0C260-0A6D-427C-A954-2A6D25402524}"/>
    <dgm:cxn modelId="{DA2F16E6-0086-422D-9E8A-14226AF67848}" type="presOf" srcId="{DD2B0CDE-CFCC-4C89-B695-C5D64B09397C}" destId="{12F004AA-0BC0-42F8-B521-0E8E5746E2EB}" srcOrd="0" destOrd="0" presId="urn:microsoft.com/office/officeart/2005/8/layout/chevron2"/>
    <dgm:cxn modelId="{1F4CDA93-F09A-4FD5-9366-D6CB24F56B1A}" srcId="{C9354C9E-5184-40CC-BF9F-342B7AF9E655}" destId="{80382E1E-7C1E-451F-BC30-230C28C70C69}" srcOrd="4" destOrd="0" parTransId="{380D048D-69A0-45C6-B792-F8D760346217}" sibTransId="{9D072592-3F69-4D44-A670-198497EDCEBC}"/>
    <dgm:cxn modelId="{D29867A8-BA2B-4825-B93A-6D93A52928CF}" srcId="{C9354C9E-5184-40CC-BF9F-342B7AF9E655}" destId="{D6DBFB39-9175-49CA-AB75-B4C399E9F29F}" srcOrd="2" destOrd="0" parTransId="{848315EA-25A9-4C32-83F6-627841CBFD4F}" sibTransId="{FE35672F-21E6-4073-95B0-F3FF44A83E0A}"/>
    <dgm:cxn modelId="{CEAEACD3-D59B-412B-91D9-3E91DE9F0789}" type="presOf" srcId="{A3D8DDBF-A51F-4CFF-B45D-C447DD25FA0F}" destId="{AA5AFEB6-9405-44D8-9AC9-66A24F87F94D}" srcOrd="0" destOrd="0" presId="urn:microsoft.com/office/officeart/2005/8/layout/chevron2"/>
    <dgm:cxn modelId="{C7CCDBD3-3B78-453E-9C8D-EAE46B045242}" srcId="{C9354C9E-5184-40CC-BF9F-342B7AF9E655}" destId="{C3F4B921-3FC1-431B-A1F2-51ECBE79E4C0}" srcOrd="3" destOrd="0" parTransId="{51AA6A70-908F-4353-9C57-8B2F72B79C24}" sibTransId="{5D620E69-7FE5-4626-9876-7221D95C2E3B}"/>
    <dgm:cxn modelId="{3E29433C-6E6D-4C42-A95F-6624AD427B32}" srcId="{C3F4B921-3FC1-431B-A1F2-51ECBE79E4C0}" destId="{DD2B0CDE-CFCC-4C89-B695-C5D64B09397C}" srcOrd="0" destOrd="0" parTransId="{EFFBD6CF-D0A3-472D-994B-3E92F7E84F71}" sibTransId="{3A9BF5A0-4F3A-4683-9510-5D3DEA0AD4C4}"/>
    <dgm:cxn modelId="{872D5F08-A130-4FA4-A2A3-AA00DC1DB83D}" srcId="{A3D8DDBF-A51F-4CFF-B45D-C447DD25FA0F}" destId="{235A49F8-7CA5-4A7F-BF60-BC12EF52ACCC}" srcOrd="0" destOrd="0" parTransId="{C60FE42E-96DA-41A8-A7C1-DAC88414D089}" sibTransId="{269F9ACA-CC11-49B8-83E3-78451C1B4812}"/>
    <dgm:cxn modelId="{0FB2BBD1-8F1E-46B4-AA78-6E42CA3B088C}" type="presOf" srcId="{7E3BD0AA-4C6F-4A75-A4FC-0CF6DD5E419F}" destId="{551FC973-81AB-475D-925B-49AF24220FC4}" srcOrd="0" destOrd="0" presId="urn:microsoft.com/office/officeart/2005/8/layout/chevron2"/>
    <dgm:cxn modelId="{28D024C1-E9C1-42DB-AFCC-F3925DE439C1}" srcId="{80382E1E-7C1E-451F-BC30-230C28C70C69}" destId="{E0767D64-A59B-4C83-8159-78FEB5AA992C}" srcOrd="0" destOrd="0" parTransId="{F884E97C-7B1C-4DAF-B424-FCFFD7802056}" sibTransId="{E16BE1D3-5C50-4660-BF76-108AE0837861}"/>
    <dgm:cxn modelId="{B9AD2A90-F9C5-49D5-84D4-8676CC37E9C5}" type="presParOf" srcId="{823878A8-E570-48A6-A1C8-A003B4E40340}" destId="{A4CF84B9-07AA-4EE4-A1B3-B67BD74B7DA3}" srcOrd="0" destOrd="0" presId="urn:microsoft.com/office/officeart/2005/8/layout/chevron2"/>
    <dgm:cxn modelId="{110BB926-074C-41C4-BAB7-1F0A1A24B740}" type="presParOf" srcId="{A4CF84B9-07AA-4EE4-A1B3-B67BD74B7DA3}" destId="{8B793C29-5EA0-42E0-95BB-115C50EC7622}" srcOrd="0" destOrd="0" presId="urn:microsoft.com/office/officeart/2005/8/layout/chevron2"/>
    <dgm:cxn modelId="{61598EEB-0D8A-4A17-B969-C9F101795169}" type="presParOf" srcId="{A4CF84B9-07AA-4EE4-A1B3-B67BD74B7DA3}" destId="{3698F524-AF88-442D-BC65-0ECF2E9E0599}" srcOrd="1" destOrd="0" presId="urn:microsoft.com/office/officeart/2005/8/layout/chevron2"/>
    <dgm:cxn modelId="{553060ED-FF76-46C5-87AA-D012D454234F}" type="presParOf" srcId="{823878A8-E570-48A6-A1C8-A003B4E40340}" destId="{5406A3D4-AC13-46ED-A2E4-19891AF0E075}" srcOrd="1" destOrd="0" presId="urn:microsoft.com/office/officeart/2005/8/layout/chevron2"/>
    <dgm:cxn modelId="{4B7BE346-F2BF-46C0-923F-7298E4985F82}" type="presParOf" srcId="{823878A8-E570-48A6-A1C8-A003B4E40340}" destId="{5528D3DD-A122-431B-AD45-BA8854171419}" srcOrd="2" destOrd="0" presId="urn:microsoft.com/office/officeart/2005/8/layout/chevron2"/>
    <dgm:cxn modelId="{DE6CA00B-6C07-4C54-82D6-D2B4C17EE49C}" type="presParOf" srcId="{5528D3DD-A122-431B-AD45-BA8854171419}" destId="{AA5AFEB6-9405-44D8-9AC9-66A24F87F94D}" srcOrd="0" destOrd="0" presId="urn:microsoft.com/office/officeart/2005/8/layout/chevron2"/>
    <dgm:cxn modelId="{7C5B77C6-EBD3-465D-80A6-33207F272D59}" type="presParOf" srcId="{5528D3DD-A122-431B-AD45-BA8854171419}" destId="{D0D5087B-4BC5-4FE3-97A0-E74F3BAAFD62}" srcOrd="1" destOrd="0" presId="urn:microsoft.com/office/officeart/2005/8/layout/chevron2"/>
    <dgm:cxn modelId="{542527F4-F3A0-45BD-8B27-48FDF39B1597}" type="presParOf" srcId="{823878A8-E570-48A6-A1C8-A003B4E40340}" destId="{82198FD6-71FD-43D0-8531-CCB5C3B04C87}" srcOrd="3" destOrd="0" presId="urn:microsoft.com/office/officeart/2005/8/layout/chevron2"/>
    <dgm:cxn modelId="{78087290-B6EB-48D6-8F57-11931089154B}" type="presParOf" srcId="{823878A8-E570-48A6-A1C8-A003B4E40340}" destId="{E7A1E22B-F9A3-4DC5-954E-22D5CC5C58D0}" srcOrd="4" destOrd="0" presId="urn:microsoft.com/office/officeart/2005/8/layout/chevron2"/>
    <dgm:cxn modelId="{3B056A17-26AF-4B63-8724-5E4CF6400BD7}" type="presParOf" srcId="{E7A1E22B-F9A3-4DC5-954E-22D5CC5C58D0}" destId="{7EE905F5-E102-4D24-ACEF-30AB1B8BBA39}" srcOrd="0" destOrd="0" presId="urn:microsoft.com/office/officeart/2005/8/layout/chevron2"/>
    <dgm:cxn modelId="{5E330544-785C-4197-A1D1-983D07D602B3}" type="presParOf" srcId="{E7A1E22B-F9A3-4DC5-954E-22D5CC5C58D0}" destId="{A5007555-82EC-468B-9E03-D69380FA6F1C}" srcOrd="1" destOrd="0" presId="urn:microsoft.com/office/officeart/2005/8/layout/chevron2"/>
    <dgm:cxn modelId="{88C158F8-6E13-4ABC-8CC5-9D74F0BA41DB}" type="presParOf" srcId="{823878A8-E570-48A6-A1C8-A003B4E40340}" destId="{CF2E75B3-F28D-4A41-B7F5-5D3873E585FA}" srcOrd="5" destOrd="0" presId="urn:microsoft.com/office/officeart/2005/8/layout/chevron2"/>
    <dgm:cxn modelId="{DEEA6721-49CC-49A1-BC96-EE180580A57C}" type="presParOf" srcId="{823878A8-E570-48A6-A1C8-A003B4E40340}" destId="{07A5425D-32C4-47C7-8A76-827E9DAB01BE}" srcOrd="6" destOrd="0" presId="urn:microsoft.com/office/officeart/2005/8/layout/chevron2"/>
    <dgm:cxn modelId="{715EEB18-8E4B-4DBE-85EA-C82BB383CDCF}" type="presParOf" srcId="{07A5425D-32C4-47C7-8A76-827E9DAB01BE}" destId="{CA2AFF7C-6A98-4C70-A108-5EB66684DD03}" srcOrd="0" destOrd="0" presId="urn:microsoft.com/office/officeart/2005/8/layout/chevron2"/>
    <dgm:cxn modelId="{A81EA3E7-9167-4241-A815-6FBC244FBA28}" type="presParOf" srcId="{07A5425D-32C4-47C7-8A76-827E9DAB01BE}" destId="{12F004AA-0BC0-42F8-B521-0E8E5746E2EB}" srcOrd="1" destOrd="0" presId="urn:microsoft.com/office/officeart/2005/8/layout/chevron2"/>
    <dgm:cxn modelId="{1C554FCE-2BE1-4C29-B2AF-E7955BD574DD}" type="presParOf" srcId="{823878A8-E570-48A6-A1C8-A003B4E40340}" destId="{238FA2CB-AE8C-453A-9B72-7B480358A840}" srcOrd="7" destOrd="0" presId="urn:microsoft.com/office/officeart/2005/8/layout/chevron2"/>
    <dgm:cxn modelId="{1DFA7B55-8B87-4858-BD68-362AEAE4A935}" type="presParOf" srcId="{823878A8-E570-48A6-A1C8-A003B4E40340}" destId="{FA327A4F-514B-42E7-B970-831B3CF5ED34}" srcOrd="8" destOrd="0" presId="urn:microsoft.com/office/officeart/2005/8/layout/chevron2"/>
    <dgm:cxn modelId="{CCFCB6C3-518C-4CCF-BC0E-0900E8BA7E48}" type="presParOf" srcId="{FA327A4F-514B-42E7-B970-831B3CF5ED34}" destId="{F7985301-D6E8-46EF-BD1B-CAA2EAB91512}" srcOrd="0" destOrd="0" presId="urn:microsoft.com/office/officeart/2005/8/layout/chevron2"/>
    <dgm:cxn modelId="{B6B42B6C-9209-464C-9094-E6824452C2A0}" type="presParOf" srcId="{FA327A4F-514B-42E7-B970-831B3CF5ED34}" destId="{8B33F6C3-56F7-4EE2-8CFD-2F92A4413934}" srcOrd="1" destOrd="0" presId="urn:microsoft.com/office/officeart/2005/8/layout/chevron2"/>
    <dgm:cxn modelId="{4B029F4C-DB87-4058-B9D8-6F4032F4D2DE}" type="presParOf" srcId="{823878A8-E570-48A6-A1C8-A003B4E40340}" destId="{DFB3840A-DEC4-4802-8CDA-99C703F2133A}" srcOrd="9" destOrd="0" presId="urn:microsoft.com/office/officeart/2005/8/layout/chevron2"/>
    <dgm:cxn modelId="{E852A891-384F-4AE3-846F-8842A8562049}" type="presParOf" srcId="{823878A8-E570-48A6-A1C8-A003B4E40340}" destId="{D9DD20D6-5C66-4029-9852-F9542E1BAF93}" srcOrd="10" destOrd="0" presId="urn:microsoft.com/office/officeart/2005/8/layout/chevron2"/>
    <dgm:cxn modelId="{4CCEAB1A-8F10-44D6-810D-6F6E28AF6708}" type="presParOf" srcId="{D9DD20D6-5C66-4029-9852-F9542E1BAF93}" destId="{551FC973-81AB-475D-925B-49AF24220FC4}" srcOrd="0" destOrd="0" presId="urn:microsoft.com/office/officeart/2005/8/layout/chevron2"/>
    <dgm:cxn modelId="{6F8ADD61-BA58-4A62-93F5-BF4054151F79}" type="presParOf" srcId="{D9DD20D6-5C66-4029-9852-F9542E1BAF93}" destId="{952E902E-86C5-47ED-B436-E53AAD9AEC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72F4A-FA2C-4A44-BE26-7AB2C28C7BD4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F61349A-17CD-47E4-970F-10A19DE66FEE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El promedio de la longitud total del cariotipo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(TCL) es de 33.38 µm.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El tamaño de los cromosomas está comprendido entre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2.44µm  y 1.27µm.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</a:t>
          </a:r>
          <a:endParaRPr lang="es-EC" sz="1800" dirty="0"/>
        </a:p>
      </dgm:t>
    </dgm:pt>
    <dgm:pt modelId="{11AC72D4-E536-45A5-95DA-2B13E6163D17}" type="parTrans" cxnId="{CAA16CE6-4B53-4904-923A-6DD92DE601D9}">
      <dgm:prSet/>
      <dgm:spPr/>
      <dgm:t>
        <a:bodyPr/>
        <a:lstStyle/>
        <a:p>
          <a:endParaRPr lang="es-EC" sz="1800"/>
        </a:p>
      </dgm:t>
    </dgm:pt>
    <dgm:pt modelId="{CF34D3F0-77BF-4A6A-8E92-3BD1C92E6B38}" type="sibTrans" cxnId="{CAA16CE6-4B53-4904-923A-6DD92DE601D9}">
      <dgm:prSet/>
      <dgm:spPr/>
      <dgm:t>
        <a:bodyPr/>
        <a:lstStyle/>
        <a:p>
          <a:endParaRPr lang="es-EC" sz="1800"/>
        </a:p>
      </dgm:t>
    </dgm:pt>
    <dgm:pt modelId="{0C920683-3150-4777-8343-6DA3931384D1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Todos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sus cromosomas metacéntricos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. La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fórmula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cariotípica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encontrada fue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18m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.  </a:t>
          </a:r>
          <a:endParaRPr lang="es-EC" sz="1800" dirty="0"/>
        </a:p>
      </dgm:t>
    </dgm:pt>
    <dgm:pt modelId="{723E0D05-D979-4755-A916-77001CB6DC01}" type="parTrans" cxnId="{C0759EE6-81A8-4C04-BFB3-91BAEE93C6E0}">
      <dgm:prSet/>
      <dgm:spPr/>
      <dgm:t>
        <a:bodyPr/>
        <a:lstStyle/>
        <a:p>
          <a:endParaRPr lang="es-EC" sz="1800"/>
        </a:p>
      </dgm:t>
    </dgm:pt>
    <dgm:pt modelId="{062EED0B-716C-4A17-9F05-425281765549}" type="sibTrans" cxnId="{C0759EE6-81A8-4C04-BFB3-91BAEE93C6E0}">
      <dgm:prSet/>
      <dgm:spPr/>
      <dgm:t>
        <a:bodyPr/>
        <a:lstStyle/>
        <a:p>
          <a:endParaRPr lang="es-EC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3C953D7-1C56-4260-BAE2-17F6903ECD5A}">
          <dgm:prSet phldrT="[Texto]" custT="1"/>
          <dgm:spPr/>
          <dgm:t>
            <a:bodyPr/>
            <a:lstStyle/>
            <a:p>
              <a:r>
                <a:rPr lang="es-ES_tradnl" sz="1800" b="0" dirty="0" smtClean="0">
                  <a:latin typeface="+mj-lt"/>
                  <a:cs typeface="Times New Roman" panose="02020603050405020304" pitchFamily="18" charset="0"/>
                </a:rPr>
                <a:t>Los valores obtenidos en los parámetros de simetría fueron para la forma total </a:t>
              </a:r>
              <a:r>
                <a:rPr lang="es-ES_tradnl" sz="1800" b="1" dirty="0" smtClean="0">
                  <a:latin typeface="+mj-lt"/>
                  <a:cs typeface="Times New Roman" panose="02020603050405020304" pitchFamily="18" charset="0"/>
                </a:rPr>
                <a:t>TF(%) de 46.66 </a:t>
              </a:r>
              <a14:m>
                <m:oMath xmlns:m="http://schemas.openxmlformats.org/officeDocument/2006/math">
                  <m:r>
                    <a:rPr lang="es-ES_tradnl" sz="1800" b="1" i="1">
                      <a:latin typeface="Cambria Math" panose="02040503050406030204" pitchFamily="18" charset="0"/>
                    </a:rPr>
                    <m:t>±</m:t>
                  </m:r>
                </m:oMath>
              </a14:m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0.35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, para el 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índice </a:t>
              </a:r>
              <a:r>
                <a:rPr lang="es-ES_tradnl" sz="1800" b="1" dirty="0" err="1">
                  <a:latin typeface="+mj-lt"/>
                  <a:cs typeface="Times New Roman" panose="02020603050405020304" pitchFamily="18" charset="0"/>
                </a:rPr>
                <a:t>Syi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 87.54 </a:t>
              </a:r>
              <a14:m>
                <m:oMath xmlns:m="http://schemas.openxmlformats.org/officeDocument/2006/math">
                  <m:r>
                    <a:rPr lang="es-ES_tradnl" sz="1800" b="0" i="1" smtClean="0">
                      <a:latin typeface="Cambria Math" panose="02040503050406030204" pitchFamily="18" charset="0"/>
                    </a:rPr>
                    <m:t>±</m:t>
                  </m:r>
                </m:oMath>
              </a14:m>
              <a:r>
                <a:rPr lang="es-ES_tradnl" sz="1800" b="1" dirty="0" smtClean="0">
                  <a:latin typeface="+mj-lt"/>
                  <a:cs typeface="Times New Roman" panose="02020603050405020304" pitchFamily="18" charset="0"/>
                </a:rPr>
                <a:t>1.21 </a:t>
              </a:r>
              <a:r>
                <a:rPr lang="es-ES_tradnl" sz="1800" b="0" dirty="0" smtClean="0">
                  <a:latin typeface="+mj-lt"/>
                  <a:cs typeface="Times New Roman" panose="02020603050405020304" pitchFamily="18" charset="0"/>
                </a:rPr>
                <a:t>y 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para el índice </a:t>
              </a:r>
              <a:r>
                <a:rPr lang="es-ES_tradnl" sz="1800" b="1" dirty="0" err="1">
                  <a:latin typeface="+mj-lt"/>
                  <a:cs typeface="Times New Roman" panose="02020603050405020304" pitchFamily="18" charset="0"/>
                </a:rPr>
                <a:t>Rec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 74.89</a:t>
              </a:r>
              <a14:m>
                <m:oMath xmlns:m="http://schemas.openxmlformats.org/officeDocument/2006/math">
                  <m:r>
                    <a:rPr lang="es-ES_tradnl" sz="1800" b="1" i="1">
                      <a:latin typeface="Cambria Math" panose="02040503050406030204" pitchFamily="18" charset="0"/>
                    </a:rPr>
                    <m:t>±</m:t>
                  </m:r>
                </m:oMath>
              </a14:m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1.35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, todos ellos señalando que se trata de un 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cariotipo simétrico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.</a:t>
              </a:r>
              <a:endParaRPr lang="es-EC" sz="1800" dirty="0"/>
            </a:p>
          </dgm:t>
        </dgm:pt>
      </mc:Choice>
      <mc:Fallback xmlns="">
        <dgm:pt modelId="{43C953D7-1C56-4260-BAE2-17F6903ECD5A}">
          <dgm:prSet phldrT="[Texto]" custT="1"/>
          <dgm:spPr/>
          <dgm:t>
            <a:bodyPr/>
            <a:lstStyle/>
            <a:p>
              <a:r>
                <a:rPr lang="es-ES_tradnl" sz="1800" b="0" dirty="0" smtClean="0">
                  <a:latin typeface="+mj-lt"/>
                  <a:cs typeface="Times New Roman" panose="02020603050405020304" pitchFamily="18" charset="0"/>
                </a:rPr>
                <a:t>Los valores obtenidos en los parámetros de simetría fueron para la forma total </a:t>
              </a:r>
              <a:r>
                <a:rPr lang="es-ES_tradnl" sz="1800" b="1" dirty="0" smtClean="0">
                  <a:latin typeface="+mj-lt"/>
                  <a:cs typeface="Times New Roman" panose="02020603050405020304" pitchFamily="18" charset="0"/>
                </a:rPr>
                <a:t>TF(%) de 46.66 </a:t>
              </a:r>
              <a:r>
                <a:rPr lang="es-ES_tradnl" sz="1800" b="1" i="0">
                  <a:latin typeface="Cambria Math" panose="02040503050406030204" pitchFamily="18" charset="0"/>
                </a:rPr>
                <a:t>±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0.35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, para el 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índice </a:t>
              </a:r>
              <a:r>
                <a:rPr lang="es-ES_tradnl" sz="1800" b="1" dirty="0" err="1">
                  <a:latin typeface="+mj-lt"/>
                  <a:cs typeface="Times New Roman" panose="02020603050405020304" pitchFamily="18" charset="0"/>
                </a:rPr>
                <a:t>Syi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 87.54 </a:t>
              </a:r>
              <a:r>
                <a:rPr lang="es-ES_tradnl" sz="1800" b="0" i="0" smtClean="0">
                  <a:latin typeface="Cambria Math" panose="02040503050406030204" pitchFamily="18" charset="0"/>
                </a:rPr>
                <a:t>±</a:t>
              </a:r>
              <a:r>
                <a:rPr lang="es-ES_tradnl" sz="1800" b="1" dirty="0" smtClean="0">
                  <a:latin typeface="+mj-lt"/>
                  <a:cs typeface="Times New Roman" panose="02020603050405020304" pitchFamily="18" charset="0"/>
                </a:rPr>
                <a:t>1.21 </a:t>
              </a:r>
              <a:r>
                <a:rPr lang="es-ES_tradnl" sz="1800" b="0" dirty="0" smtClean="0">
                  <a:latin typeface="+mj-lt"/>
                  <a:cs typeface="Times New Roman" panose="02020603050405020304" pitchFamily="18" charset="0"/>
                </a:rPr>
                <a:t>y 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para el índice </a:t>
              </a:r>
              <a:r>
                <a:rPr lang="es-ES_tradnl" sz="1800" b="1" dirty="0" err="1">
                  <a:latin typeface="+mj-lt"/>
                  <a:cs typeface="Times New Roman" panose="02020603050405020304" pitchFamily="18" charset="0"/>
                </a:rPr>
                <a:t>Rec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 74.89</a:t>
              </a:r>
              <a:r>
                <a:rPr lang="es-ES_tradnl" sz="1800" b="1" i="0">
                  <a:latin typeface="Cambria Math" panose="02040503050406030204" pitchFamily="18" charset="0"/>
                </a:rPr>
                <a:t>±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1.35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, todos ellos señalando que se trata de un </a:t>
              </a:r>
              <a:r>
                <a:rPr lang="es-ES_tradnl" sz="1800" b="1" dirty="0">
                  <a:latin typeface="+mj-lt"/>
                  <a:cs typeface="Times New Roman" panose="02020603050405020304" pitchFamily="18" charset="0"/>
                </a:rPr>
                <a:t>cariotipo simétrico</a:t>
              </a:r>
              <a:r>
                <a:rPr lang="es-ES_tradnl" sz="1800" b="0" dirty="0">
                  <a:latin typeface="+mj-lt"/>
                  <a:cs typeface="Times New Roman" panose="02020603050405020304" pitchFamily="18" charset="0"/>
                </a:rPr>
                <a:t>.</a:t>
              </a:r>
              <a:endParaRPr lang="es-EC" sz="1800" dirty="0"/>
            </a:p>
          </dgm:t>
        </dgm:pt>
      </mc:Fallback>
    </mc:AlternateContent>
    <dgm:pt modelId="{CCFE0255-9B74-4C0B-A052-3DE808DAFC24}" type="parTrans" cxnId="{14C0A1C3-F88E-47B3-90AF-04B18ECAD8AC}">
      <dgm:prSet/>
      <dgm:spPr/>
      <dgm:t>
        <a:bodyPr/>
        <a:lstStyle/>
        <a:p>
          <a:endParaRPr lang="es-EC" sz="1800"/>
        </a:p>
      </dgm:t>
    </dgm:pt>
    <dgm:pt modelId="{8B28F5EB-7949-44E2-B335-31CFBE7840B0}" type="sibTrans" cxnId="{14C0A1C3-F88E-47B3-90AF-04B18ECAD8AC}">
      <dgm:prSet/>
      <dgm:spPr/>
      <dgm:t>
        <a:bodyPr/>
        <a:lstStyle/>
        <a:p>
          <a:endParaRPr lang="es-EC" sz="1800"/>
        </a:p>
      </dgm:t>
    </dgm:pt>
    <dgm:pt modelId="{7650942E-494D-45CC-8DC3-4B1CE798C329}" type="pres">
      <dgm:prSet presAssocID="{7DB72F4A-FA2C-4A44-BE26-7AB2C28C7B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938837B-4DA5-4E7D-9455-C7397790A7EB}" type="pres">
      <dgm:prSet presAssocID="{7DB72F4A-FA2C-4A44-BE26-7AB2C28C7BD4}" presName="Name1" presStyleCnt="0"/>
      <dgm:spPr/>
    </dgm:pt>
    <dgm:pt modelId="{103548B1-B6B5-46C5-B56A-A6774DC266AA}" type="pres">
      <dgm:prSet presAssocID="{7DB72F4A-FA2C-4A44-BE26-7AB2C28C7BD4}" presName="cycle" presStyleCnt="0"/>
      <dgm:spPr/>
    </dgm:pt>
    <dgm:pt modelId="{D3A3AEBE-0632-48F6-A829-41F5DF5C5203}" type="pres">
      <dgm:prSet presAssocID="{7DB72F4A-FA2C-4A44-BE26-7AB2C28C7BD4}" presName="srcNode" presStyleLbl="node1" presStyleIdx="0" presStyleCnt="3"/>
      <dgm:spPr/>
    </dgm:pt>
    <dgm:pt modelId="{19864DCE-5BB7-44BC-ACF2-0ABE2D6E76E1}" type="pres">
      <dgm:prSet presAssocID="{7DB72F4A-FA2C-4A44-BE26-7AB2C28C7BD4}" presName="conn" presStyleLbl="parChTrans1D2" presStyleIdx="0" presStyleCnt="1"/>
      <dgm:spPr/>
      <dgm:t>
        <a:bodyPr/>
        <a:lstStyle/>
        <a:p>
          <a:endParaRPr lang="es-ES"/>
        </a:p>
      </dgm:t>
    </dgm:pt>
    <dgm:pt modelId="{3F29CD81-3BD7-4BFD-BD2C-F21B73305CE3}" type="pres">
      <dgm:prSet presAssocID="{7DB72F4A-FA2C-4A44-BE26-7AB2C28C7BD4}" presName="extraNode" presStyleLbl="node1" presStyleIdx="0" presStyleCnt="3"/>
      <dgm:spPr/>
    </dgm:pt>
    <dgm:pt modelId="{4CE7F64E-B70A-4959-8B1E-515E877B116E}" type="pres">
      <dgm:prSet presAssocID="{7DB72F4A-FA2C-4A44-BE26-7AB2C28C7BD4}" presName="dstNode" presStyleLbl="node1" presStyleIdx="0" presStyleCnt="3"/>
      <dgm:spPr/>
    </dgm:pt>
    <dgm:pt modelId="{7CAB77C3-6F35-42DF-814A-21EC634CB75A}" type="pres">
      <dgm:prSet presAssocID="{1F61349A-17CD-47E4-970F-10A19DE66F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60744-6A3B-40A0-A5EF-864BD6726D65}" type="pres">
      <dgm:prSet presAssocID="{1F61349A-17CD-47E4-970F-10A19DE66FEE}" presName="accent_1" presStyleCnt="0"/>
      <dgm:spPr/>
    </dgm:pt>
    <dgm:pt modelId="{16A3AA76-18D3-4023-8925-EA1D0F255CAD}" type="pres">
      <dgm:prSet presAssocID="{1F61349A-17CD-47E4-970F-10A19DE66FEE}" presName="accentRepeatNode" presStyleLbl="solidFgAcc1" presStyleIdx="0" presStyleCnt="3"/>
      <dgm:spPr/>
    </dgm:pt>
    <dgm:pt modelId="{0E98D146-0A14-4492-ACCC-512DD9C2AB2B}" type="pres">
      <dgm:prSet presAssocID="{0C920683-3150-4777-8343-6DA393138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55EBE0-EFE7-4424-86B4-E0701D648D97}" type="pres">
      <dgm:prSet presAssocID="{0C920683-3150-4777-8343-6DA3931384D1}" presName="accent_2" presStyleCnt="0"/>
      <dgm:spPr/>
    </dgm:pt>
    <dgm:pt modelId="{BF2A377A-7240-48C4-83DE-72FD80E29D2B}" type="pres">
      <dgm:prSet presAssocID="{0C920683-3150-4777-8343-6DA3931384D1}" presName="accentRepeatNode" presStyleLbl="solidFgAcc1" presStyleIdx="1" presStyleCnt="3"/>
      <dgm:spPr/>
    </dgm:pt>
    <dgm:pt modelId="{87587AE5-CC5A-40CF-8F8C-0C7EF56639ED}" type="pres">
      <dgm:prSet presAssocID="{43C953D7-1C56-4260-BAE2-17F6903ECD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7E75A-C174-4930-A1A6-181B6ABB308F}" type="pres">
      <dgm:prSet presAssocID="{43C953D7-1C56-4260-BAE2-17F6903ECD5A}" presName="accent_3" presStyleCnt="0"/>
      <dgm:spPr/>
    </dgm:pt>
    <dgm:pt modelId="{365A6D22-7A8D-4768-9C73-BC3594DBCC43}" type="pres">
      <dgm:prSet presAssocID="{43C953D7-1C56-4260-BAE2-17F6903ECD5A}" presName="accentRepeatNode" presStyleLbl="solidFgAcc1" presStyleIdx="2" presStyleCnt="3"/>
      <dgm:spPr/>
    </dgm:pt>
  </dgm:ptLst>
  <dgm:cxnLst>
    <dgm:cxn modelId="{9F7BF46B-7FF5-417E-8236-5B592B6438AB}" type="presOf" srcId="{0C920683-3150-4777-8343-6DA3931384D1}" destId="{0E98D146-0A14-4492-ACCC-512DD9C2AB2B}" srcOrd="0" destOrd="0" presId="urn:microsoft.com/office/officeart/2008/layout/VerticalCurvedList"/>
    <dgm:cxn modelId="{882196E7-4B47-4C6F-8138-725A82E1E15C}" type="presOf" srcId="{43C953D7-1C56-4260-BAE2-17F6903ECD5A}" destId="{87587AE5-CC5A-40CF-8F8C-0C7EF56639ED}" srcOrd="0" destOrd="0" presId="urn:microsoft.com/office/officeart/2008/layout/VerticalCurvedList"/>
    <dgm:cxn modelId="{C0759EE6-81A8-4C04-BFB3-91BAEE93C6E0}" srcId="{7DB72F4A-FA2C-4A44-BE26-7AB2C28C7BD4}" destId="{0C920683-3150-4777-8343-6DA3931384D1}" srcOrd="1" destOrd="0" parTransId="{723E0D05-D979-4755-A916-77001CB6DC01}" sibTransId="{062EED0B-716C-4A17-9F05-425281765549}"/>
    <dgm:cxn modelId="{14C0A1C3-F88E-47B3-90AF-04B18ECAD8AC}" srcId="{7DB72F4A-FA2C-4A44-BE26-7AB2C28C7BD4}" destId="{43C953D7-1C56-4260-BAE2-17F6903ECD5A}" srcOrd="2" destOrd="0" parTransId="{CCFE0255-9B74-4C0B-A052-3DE808DAFC24}" sibTransId="{8B28F5EB-7949-44E2-B335-31CFBE7840B0}"/>
    <dgm:cxn modelId="{A84EC444-6EF0-4D17-A26B-C6D86D444175}" type="presOf" srcId="{1F61349A-17CD-47E4-970F-10A19DE66FEE}" destId="{7CAB77C3-6F35-42DF-814A-21EC634CB75A}" srcOrd="0" destOrd="0" presId="urn:microsoft.com/office/officeart/2008/layout/VerticalCurvedList"/>
    <dgm:cxn modelId="{CAA16CE6-4B53-4904-923A-6DD92DE601D9}" srcId="{7DB72F4A-FA2C-4A44-BE26-7AB2C28C7BD4}" destId="{1F61349A-17CD-47E4-970F-10A19DE66FEE}" srcOrd="0" destOrd="0" parTransId="{11AC72D4-E536-45A5-95DA-2B13E6163D17}" sibTransId="{CF34D3F0-77BF-4A6A-8E92-3BD1C92E6B38}"/>
    <dgm:cxn modelId="{2EA31283-344F-4B3C-B13A-2FD474F31136}" type="presOf" srcId="{7DB72F4A-FA2C-4A44-BE26-7AB2C28C7BD4}" destId="{7650942E-494D-45CC-8DC3-4B1CE798C329}" srcOrd="0" destOrd="0" presId="urn:microsoft.com/office/officeart/2008/layout/VerticalCurvedList"/>
    <dgm:cxn modelId="{1485A95B-548C-49DB-AE8E-9179D3D202E6}" type="presOf" srcId="{CF34D3F0-77BF-4A6A-8E92-3BD1C92E6B38}" destId="{19864DCE-5BB7-44BC-ACF2-0ABE2D6E76E1}" srcOrd="0" destOrd="0" presId="urn:microsoft.com/office/officeart/2008/layout/VerticalCurvedList"/>
    <dgm:cxn modelId="{1598F3B5-2181-4365-96F6-DE00071FDB1F}" type="presParOf" srcId="{7650942E-494D-45CC-8DC3-4B1CE798C329}" destId="{C938837B-4DA5-4E7D-9455-C7397790A7EB}" srcOrd="0" destOrd="0" presId="urn:microsoft.com/office/officeart/2008/layout/VerticalCurvedList"/>
    <dgm:cxn modelId="{CFF1AF10-7A7F-4CC8-BCF3-77C9661DA440}" type="presParOf" srcId="{C938837B-4DA5-4E7D-9455-C7397790A7EB}" destId="{103548B1-B6B5-46C5-B56A-A6774DC266AA}" srcOrd="0" destOrd="0" presId="urn:microsoft.com/office/officeart/2008/layout/VerticalCurvedList"/>
    <dgm:cxn modelId="{0BB01495-F158-4828-9ABF-0ED787F14E00}" type="presParOf" srcId="{103548B1-B6B5-46C5-B56A-A6774DC266AA}" destId="{D3A3AEBE-0632-48F6-A829-41F5DF5C5203}" srcOrd="0" destOrd="0" presId="urn:microsoft.com/office/officeart/2008/layout/VerticalCurvedList"/>
    <dgm:cxn modelId="{12D77867-F4CF-4291-AF66-05EA0E1C07E9}" type="presParOf" srcId="{103548B1-B6B5-46C5-B56A-A6774DC266AA}" destId="{19864DCE-5BB7-44BC-ACF2-0ABE2D6E76E1}" srcOrd="1" destOrd="0" presId="urn:microsoft.com/office/officeart/2008/layout/VerticalCurvedList"/>
    <dgm:cxn modelId="{F0DFF11E-63AD-42B2-8B56-30B62291324E}" type="presParOf" srcId="{103548B1-B6B5-46C5-B56A-A6774DC266AA}" destId="{3F29CD81-3BD7-4BFD-BD2C-F21B73305CE3}" srcOrd="2" destOrd="0" presId="urn:microsoft.com/office/officeart/2008/layout/VerticalCurvedList"/>
    <dgm:cxn modelId="{686248AF-48D0-4807-8594-FCD6E6413AF6}" type="presParOf" srcId="{103548B1-B6B5-46C5-B56A-A6774DC266AA}" destId="{4CE7F64E-B70A-4959-8B1E-515E877B116E}" srcOrd="3" destOrd="0" presId="urn:microsoft.com/office/officeart/2008/layout/VerticalCurvedList"/>
    <dgm:cxn modelId="{BC44D93C-3A37-4672-8EB0-41E5A42F1154}" type="presParOf" srcId="{C938837B-4DA5-4E7D-9455-C7397790A7EB}" destId="{7CAB77C3-6F35-42DF-814A-21EC634CB75A}" srcOrd="1" destOrd="0" presId="urn:microsoft.com/office/officeart/2008/layout/VerticalCurvedList"/>
    <dgm:cxn modelId="{49E4930A-B66F-4843-8463-2F93535E7418}" type="presParOf" srcId="{C938837B-4DA5-4E7D-9455-C7397790A7EB}" destId="{49E60744-6A3B-40A0-A5EF-864BD6726D65}" srcOrd="2" destOrd="0" presId="urn:microsoft.com/office/officeart/2008/layout/VerticalCurvedList"/>
    <dgm:cxn modelId="{1B44B3B3-C185-46F0-97AE-48AC414FD8BD}" type="presParOf" srcId="{49E60744-6A3B-40A0-A5EF-864BD6726D65}" destId="{16A3AA76-18D3-4023-8925-EA1D0F255CAD}" srcOrd="0" destOrd="0" presId="urn:microsoft.com/office/officeart/2008/layout/VerticalCurvedList"/>
    <dgm:cxn modelId="{871F9DA8-DE50-43C8-9026-1F08BA956BBA}" type="presParOf" srcId="{C938837B-4DA5-4E7D-9455-C7397790A7EB}" destId="{0E98D146-0A14-4492-ACCC-512DD9C2AB2B}" srcOrd="3" destOrd="0" presId="urn:microsoft.com/office/officeart/2008/layout/VerticalCurvedList"/>
    <dgm:cxn modelId="{C2652BE1-C873-44B6-A620-365AD7C14F4E}" type="presParOf" srcId="{C938837B-4DA5-4E7D-9455-C7397790A7EB}" destId="{ED55EBE0-EFE7-4424-86B4-E0701D648D97}" srcOrd="4" destOrd="0" presId="urn:microsoft.com/office/officeart/2008/layout/VerticalCurvedList"/>
    <dgm:cxn modelId="{37B4BFCE-FAD7-4362-AFA7-562292D2866F}" type="presParOf" srcId="{ED55EBE0-EFE7-4424-86B4-E0701D648D97}" destId="{BF2A377A-7240-48C4-83DE-72FD80E29D2B}" srcOrd="0" destOrd="0" presId="urn:microsoft.com/office/officeart/2008/layout/VerticalCurvedList"/>
    <dgm:cxn modelId="{4455E0F2-7D60-4DE9-A1E4-932EC02B5E08}" type="presParOf" srcId="{C938837B-4DA5-4E7D-9455-C7397790A7EB}" destId="{87587AE5-CC5A-40CF-8F8C-0C7EF56639ED}" srcOrd="5" destOrd="0" presId="urn:microsoft.com/office/officeart/2008/layout/VerticalCurvedList"/>
    <dgm:cxn modelId="{86271505-5A65-4787-BE28-B6A6488EEB49}" type="presParOf" srcId="{C938837B-4DA5-4E7D-9455-C7397790A7EB}" destId="{F937E75A-C174-4930-A1A6-181B6ABB308F}" srcOrd="6" destOrd="0" presId="urn:microsoft.com/office/officeart/2008/layout/VerticalCurvedList"/>
    <dgm:cxn modelId="{BFF9151B-B859-4097-8A42-35776770D05C}" type="presParOf" srcId="{F937E75A-C174-4930-A1A6-181B6ABB308F}" destId="{365A6D22-7A8D-4768-9C73-BC3594DBCC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7DB72F4A-FA2C-4A44-BE26-7AB2C28C7BD4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F61349A-17CD-47E4-970F-10A19DE66FEE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El promedio de la longitud total del cariotipo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(TCL) es de 33.38 µm.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El tamaño de los cromosomas está comprendido entre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2.44µm  y 1.27µm.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</a:t>
          </a:r>
          <a:endParaRPr lang="es-EC" sz="1800" dirty="0"/>
        </a:p>
      </dgm:t>
    </dgm:pt>
    <dgm:pt modelId="{11AC72D4-E536-45A5-95DA-2B13E6163D17}" type="parTrans" cxnId="{CAA16CE6-4B53-4904-923A-6DD92DE601D9}">
      <dgm:prSet/>
      <dgm:spPr/>
      <dgm:t>
        <a:bodyPr/>
        <a:lstStyle/>
        <a:p>
          <a:endParaRPr lang="es-EC" sz="1800"/>
        </a:p>
      </dgm:t>
    </dgm:pt>
    <dgm:pt modelId="{CF34D3F0-77BF-4A6A-8E92-3BD1C92E6B38}" type="sibTrans" cxnId="{CAA16CE6-4B53-4904-923A-6DD92DE601D9}">
      <dgm:prSet/>
      <dgm:spPr/>
      <dgm:t>
        <a:bodyPr/>
        <a:lstStyle/>
        <a:p>
          <a:endParaRPr lang="es-EC" sz="1800"/>
        </a:p>
      </dgm:t>
    </dgm:pt>
    <dgm:pt modelId="{0C920683-3150-4777-8343-6DA3931384D1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Todos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sus cromosomas metacéntricos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. La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fórmula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cariotípica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encontrada fue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18m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.  </a:t>
          </a:r>
          <a:endParaRPr lang="es-EC" sz="1800" dirty="0"/>
        </a:p>
      </dgm:t>
    </dgm:pt>
    <dgm:pt modelId="{723E0D05-D979-4755-A916-77001CB6DC01}" type="parTrans" cxnId="{C0759EE6-81A8-4C04-BFB3-91BAEE93C6E0}">
      <dgm:prSet/>
      <dgm:spPr/>
      <dgm:t>
        <a:bodyPr/>
        <a:lstStyle/>
        <a:p>
          <a:endParaRPr lang="es-EC" sz="1800"/>
        </a:p>
      </dgm:t>
    </dgm:pt>
    <dgm:pt modelId="{062EED0B-716C-4A17-9F05-425281765549}" type="sibTrans" cxnId="{C0759EE6-81A8-4C04-BFB3-91BAEE93C6E0}">
      <dgm:prSet/>
      <dgm:spPr/>
      <dgm:t>
        <a:bodyPr/>
        <a:lstStyle/>
        <a:p>
          <a:endParaRPr lang="es-EC" sz="1800"/>
        </a:p>
      </dgm:t>
    </dgm:pt>
    <dgm:pt modelId="{43C953D7-1C56-4260-BAE2-17F6903ECD5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CCFE0255-9B74-4C0B-A052-3DE808DAFC24}" type="parTrans" cxnId="{14C0A1C3-F88E-47B3-90AF-04B18ECAD8AC}">
      <dgm:prSet/>
      <dgm:spPr/>
      <dgm:t>
        <a:bodyPr/>
        <a:lstStyle/>
        <a:p>
          <a:endParaRPr lang="es-EC" sz="1800"/>
        </a:p>
      </dgm:t>
    </dgm:pt>
    <dgm:pt modelId="{8B28F5EB-7949-44E2-B335-31CFBE7840B0}" type="sibTrans" cxnId="{14C0A1C3-F88E-47B3-90AF-04B18ECAD8AC}">
      <dgm:prSet/>
      <dgm:spPr/>
      <dgm:t>
        <a:bodyPr/>
        <a:lstStyle/>
        <a:p>
          <a:endParaRPr lang="es-EC" sz="1800"/>
        </a:p>
      </dgm:t>
    </dgm:pt>
    <dgm:pt modelId="{7650942E-494D-45CC-8DC3-4B1CE798C329}" type="pres">
      <dgm:prSet presAssocID="{7DB72F4A-FA2C-4A44-BE26-7AB2C28C7BD4}" presName="Name0" presStyleCnt="0">
        <dgm:presLayoutVars>
          <dgm:chMax val="7"/>
          <dgm:chPref val="7"/>
          <dgm:dir/>
        </dgm:presLayoutVars>
      </dgm:prSet>
      <dgm:spPr/>
    </dgm:pt>
    <dgm:pt modelId="{C938837B-4DA5-4E7D-9455-C7397790A7EB}" type="pres">
      <dgm:prSet presAssocID="{7DB72F4A-FA2C-4A44-BE26-7AB2C28C7BD4}" presName="Name1" presStyleCnt="0"/>
      <dgm:spPr/>
    </dgm:pt>
    <dgm:pt modelId="{103548B1-B6B5-46C5-B56A-A6774DC266AA}" type="pres">
      <dgm:prSet presAssocID="{7DB72F4A-FA2C-4A44-BE26-7AB2C28C7BD4}" presName="cycle" presStyleCnt="0"/>
      <dgm:spPr/>
    </dgm:pt>
    <dgm:pt modelId="{D3A3AEBE-0632-48F6-A829-41F5DF5C5203}" type="pres">
      <dgm:prSet presAssocID="{7DB72F4A-FA2C-4A44-BE26-7AB2C28C7BD4}" presName="srcNode" presStyleLbl="node1" presStyleIdx="0" presStyleCnt="3"/>
      <dgm:spPr/>
    </dgm:pt>
    <dgm:pt modelId="{19864DCE-5BB7-44BC-ACF2-0ABE2D6E76E1}" type="pres">
      <dgm:prSet presAssocID="{7DB72F4A-FA2C-4A44-BE26-7AB2C28C7BD4}" presName="conn" presStyleLbl="parChTrans1D2" presStyleIdx="0" presStyleCnt="1"/>
      <dgm:spPr/>
    </dgm:pt>
    <dgm:pt modelId="{3F29CD81-3BD7-4BFD-BD2C-F21B73305CE3}" type="pres">
      <dgm:prSet presAssocID="{7DB72F4A-FA2C-4A44-BE26-7AB2C28C7BD4}" presName="extraNode" presStyleLbl="node1" presStyleIdx="0" presStyleCnt="3"/>
      <dgm:spPr/>
    </dgm:pt>
    <dgm:pt modelId="{4CE7F64E-B70A-4959-8B1E-515E877B116E}" type="pres">
      <dgm:prSet presAssocID="{7DB72F4A-FA2C-4A44-BE26-7AB2C28C7BD4}" presName="dstNode" presStyleLbl="node1" presStyleIdx="0" presStyleCnt="3"/>
      <dgm:spPr/>
    </dgm:pt>
    <dgm:pt modelId="{7CAB77C3-6F35-42DF-814A-21EC634CB75A}" type="pres">
      <dgm:prSet presAssocID="{1F61349A-17CD-47E4-970F-10A19DE66F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60744-6A3B-40A0-A5EF-864BD6726D65}" type="pres">
      <dgm:prSet presAssocID="{1F61349A-17CD-47E4-970F-10A19DE66FEE}" presName="accent_1" presStyleCnt="0"/>
      <dgm:spPr/>
    </dgm:pt>
    <dgm:pt modelId="{16A3AA76-18D3-4023-8925-EA1D0F255CAD}" type="pres">
      <dgm:prSet presAssocID="{1F61349A-17CD-47E4-970F-10A19DE66FEE}" presName="accentRepeatNode" presStyleLbl="solidFgAcc1" presStyleIdx="0" presStyleCnt="3"/>
      <dgm:spPr/>
    </dgm:pt>
    <dgm:pt modelId="{0E98D146-0A14-4492-ACCC-512DD9C2AB2B}" type="pres">
      <dgm:prSet presAssocID="{0C920683-3150-4777-8343-6DA393138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55EBE0-EFE7-4424-86B4-E0701D648D97}" type="pres">
      <dgm:prSet presAssocID="{0C920683-3150-4777-8343-6DA3931384D1}" presName="accent_2" presStyleCnt="0"/>
      <dgm:spPr/>
    </dgm:pt>
    <dgm:pt modelId="{BF2A377A-7240-48C4-83DE-72FD80E29D2B}" type="pres">
      <dgm:prSet presAssocID="{0C920683-3150-4777-8343-6DA3931384D1}" presName="accentRepeatNode" presStyleLbl="solidFgAcc1" presStyleIdx="1" presStyleCnt="3"/>
      <dgm:spPr/>
    </dgm:pt>
    <dgm:pt modelId="{87587AE5-CC5A-40CF-8F8C-0C7EF56639ED}" type="pres">
      <dgm:prSet presAssocID="{43C953D7-1C56-4260-BAE2-17F6903ECD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7E75A-C174-4930-A1A6-181B6ABB308F}" type="pres">
      <dgm:prSet presAssocID="{43C953D7-1C56-4260-BAE2-17F6903ECD5A}" presName="accent_3" presStyleCnt="0"/>
      <dgm:spPr/>
    </dgm:pt>
    <dgm:pt modelId="{365A6D22-7A8D-4768-9C73-BC3594DBCC43}" type="pres">
      <dgm:prSet presAssocID="{43C953D7-1C56-4260-BAE2-17F6903ECD5A}" presName="accentRepeatNode" presStyleLbl="solidFgAcc1" presStyleIdx="2" presStyleCnt="3"/>
      <dgm:spPr/>
    </dgm:pt>
  </dgm:ptLst>
  <dgm:cxnLst>
    <dgm:cxn modelId="{9F7BF46B-7FF5-417E-8236-5B592B6438AB}" type="presOf" srcId="{0C920683-3150-4777-8343-6DA3931384D1}" destId="{0E98D146-0A14-4492-ACCC-512DD9C2AB2B}" srcOrd="0" destOrd="0" presId="urn:microsoft.com/office/officeart/2008/layout/VerticalCurvedList"/>
    <dgm:cxn modelId="{C0759EE6-81A8-4C04-BFB3-91BAEE93C6E0}" srcId="{7DB72F4A-FA2C-4A44-BE26-7AB2C28C7BD4}" destId="{0C920683-3150-4777-8343-6DA3931384D1}" srcOrd="1" destOrd="0" parTransId="{723E0D05-D979-4755-A916-77001CB6DC01}" sibTransId="{062EED0B-716C-4A17-9F05-425281765549}"/>
    <dgm:cxn modelId="{882196E7-4B47-4C6F-8138-725A82E1E15C}" type="presOf" srcId="{43C953D7-1C56-4260-BAE2-17F6903ECD5A}" destId="{87587AE5-CC5A-40CF-8F8C-0C7EF56639ED}" srcOrd="0" destOrd="0" presId="urn:microsoft.com/office/officeart/2008/layout/VerticalCurvedList"/>
    <dgm:cxn modelId="{14C0A1C3-F88E-47B3-90AF-04B18ECAD8AC}" srcId="{7DB72F4A-FA2C-4A44-BE26-7AB2C28C7BD4}" destId="{43C953D7-1C56-4260-BAE2-17F6903ECD5A}" srcOrd="2" destOrd="0" parTransId="{CCFE0255-9B74-4C0B-A052-3DE808DAFC24}" sibTransId="{8B28F5EB-7949-44E2-B335-31CFBE7840B0}"/>
    <dgm:cxn modelId="{A84EC444-6EF0-4D17-A26B-C6D86D444175}" type="presOf" srcId="{1F61349A-17CD-47E4-970F-10A19DE66FEE}" destId="{7CAB77C3-6F35-42DF-814A-21EC634CB75A}" srcOrd="0" destOrd="0" presId="urn:microsoft.com/office/officeart/2008/layout/VerticalCurvedList"/>
    <dgm:cxn modelId="{CAA16CE6-4B53-4904-923A-6DD92DE601D9}" srcId="{7DB72F4A-FA2C-4A44-BE26-7AB2C28C7BD4}" destId="{1F61349A-17CD-47E4-970F-10A19DE66FEE}" srcOrd="0" destOrd="0" parTransId="{11AC72D4-E536-45A5-95DA-2B13E6163D17}" sibTransId="{CF34D3F0-77BF-4A6A-8E92-3BD1C92E6B38}"/>
    <dgm:cxn modelId="{2EA31283-344F-4B3C-B13A-2FD474F31136}" type="presOf" srcId="{7DB72F4A-FA2C-4A44-BE26-7AB2C28C7BD4}" destId="{7650942E-494D-45CC-8DC3-4B1CE798C329}" srcOrd="0" destOrd="0" presId="urn:microsoft.com/office/officeart/2008/layout/VerticalCurvedList"/>
    <dgm:cxn modelId="{1485A95B-548C-49DB-AE8E-9179D3D202E6}" type="presOf" srcId="{CF34D3F0-77BF-4A6A-8E92-3BD1C92E6B38}" destId="{19864DCE-5BB7-44BC-ACF2-0ABE2D6E76E1}" srcOrd="0" destOrd="0" presId="urn:microsoft.com/office/officeart/2008/layout/VerticalCurvedList"/>
    <dgm:cxn modelId="{1598F3B5-2181-4365-96F6-DE00071FDB1F}" type="presParOf" srcId="{7650942E-494D-45CC-8DC3-4B1CE798C329}" destId="{C938837B-4DA5-4E7D-9455-C7397790A7EB}" srcOrd="0" destOrd="0" presId="urn:microsoft.com/office/officeart/2008/layout/VerticalCurvedList"/>
    <dgm:cxn modelId="{CFF1AF10-7A7F-4CC8-BCF3-77C9661DA440}" type="presParOf" srcId="{C938837B-4DA5-4E7D-9455-C7397790A7EB}" destId="{103548B1-B6B5-46C5-B56A-A6774DC266AA}" srcOrd="0" destOrd="0" presId="urn:microsoft.com/office/officeart/2008/layout/VerticalCurvedList"/>
    <dgm:cxn modelId="{0BB01495-F158-4828-9ABF-0ED787F14E00}" type="presParOf" srcId="{103548B1-B6B5-46C5-B56A-A6774DC266AA}" destId="{D3A3AEBE-0632-48F6-A829-41F5DF5C5203}" srcOrd="0" destOrd="0" presId="urn:microsoft.com/office/officeart/2008/layout/VerticalCurvedList"/>
    <dgm:cxn modelId="{12D77867-F4CF-4291-AF66-05EA0E1C07E9}" type="presParOf" srcId="{103548B1-B6B5-46C5-B56A-A6774DC266AA}" destId="{19864DCE-5BB7-44BC-ACF2-0ABE2D6E76E1}" srcOrd="1" destOrd="0" presId="urn:microsoft.com/office/officeart/2008/layout/VerticalCurvedList"/>
    <dgm:cxn modelId="{F0DFF11E-63AD-42B2-8B56-30B62291324E}" type="presParOf" srcId="{103548B1-B6B5-46C5-B56A-A6774DC266AA}" destId="{3F29CD81-3BD7-4BFD-BD2C-F21B73305CE3}" srcOrd="2" destOrd="0" presId="urn:microsoft.com/office/officeart/2008/layout/VerticalCurvedList"/>
    <dgm:cxn modelId="{686248AF-48D0-4807-8594-FCD6E6413AF6}" type="presParOf" srcId="{103548B1-B6B5-46C5-B56A-A6774DC266AA}" destId="{4CE7F64E-B70A-4959-8B1E-515E877B116E}" srcOrd="3" destOrd="0" presId="urn:microsoft.com/office/officeart/2008/layout/VerticalCurvedList"/>
    <dgm:cxn modelId="{BC44D93C-3A37-4672-8EB0-41E5A42F1154}" type="presParOf" srcId="{C938837B-4DA5-4E7D-9455-C7397790A7EB}" destId="{7CAB77C3-6F35-42DF-814A-21EC634CB75A}" srcOrd="1" destOrd="0" presId="urn:microsoft.com/office/officeart/2008/layout/VerticalCurvedList"/>
    <dgm:cxn modelId="{49E4930A-B66F-4843-8463-2F93535E7418}" type="presParOf" srcId="{C938837B-4DA5-4E7D-9455-C7397790A7EB}" destId="{49E60744-6A3B-40A0-A5EF-864BD6726D65}" srcOrd="2" destOrd="0" presId="urn:microsoft.com/office/officeart/2008/layout/VerticalCurvedList"/>
    <dgm:cxn modelId="{1B44B3B3-C185-46F0-97AE-48AC414FD8BD}" type="presParOf" srcId="{49E60744-6A3B-40A0-A5EF-864BD6726D65}" destId="{16A3AA76-18D3-4023-8925-EA1D0F255CAD}" srcOrd="0" destOrd="0" presId="urn:microsoft.com/office/officeart/2008/layout/VerticalCurvedList"/>
    <dgm:cxn modelId="{871F9DA8-DE50-43C8-9026-1F08BA956BBA}" type="presParOf" srcId="{C938837B-4DA5-4E7D-9455-C7397790A7EB}" destId="{0E98D146-0A14-4492-ACCC-512DD9C2AB2B}" srcOrd="3" destOrd="0" presId="urn:microsoft.com/office/officeart/2008/layout/VerticalCurvedList"/>
    <dgm:cxn modelId="{C2652BE1-C873-44B6-A620-365AD7C14F4E}" type="presParOf" srcId="{C938837B-4DA5-4E7D-9455-C7397790A7EB}" destId="{ED55EBE0-EFE7-4424-86B4-E0701D648D97}" srcOrd="4" destOrd="0" presId="urn:microsoft.com/office/officeart/2008/layout/VerticalCurvedList"/>
    <dgm:cxn modelId="{37B4BFCE-FAD7-4362-AFA7-562292D2866F}" type="presParOf" srcId="{ED55EBE0-EFE7-4424-86B4-E0701D648D97}" destId="{BF2A377A-7240-48C4-83DE-72FD80E29D2B}" srcOrd="0" destOrd="0" presId="urn:microsoft.com/office/officeart/2008/layout/VerticalCurvedList"/>
    <dgm:cxn modelId="{4455E0F2-7D60-4DE9-A1E4-932EC02B5E08}" type="presParOf" srcId="{C938837B-4DA5-4E7D-9455-C7397790A7EB}" destId="{87587AE5-CC5A-40CF-8F8C-0C7EF56639ED}" srcOrd="5" destOrd="0" presId="urn:microsoft.com/office/officeart/2008/layout/VerticalCurvedList"/>
    <dgm:cxn modelId="{86271505-5A65-4787-BE28-B6A6488EEB49}" type="presParOf" srcId="{C938837B-4DA5-4E7D-9455-C7397790A7EB}" destId="{F937E75A-C174-4930-A1A6-181B6ABB308F}" srcOrd="6" destOrd="0" presId="urn:microsoft.com/office/officeart/2008/layout/VerticalCurvedList"/>
    <dgm:cxn modelId="{BFF9151B-B859-4097-8A42-35776770D05C}" type="presParOf" srcId="{F937E75A-C174-4930-A1A6-181B6ABB308F}" destId="{365A6D22-7A8D-4768-9C73-BC3594DBCC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748CB5-1EA9-4A35-A377-471005ED63AF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9B1022F-79DD-4257-BAB9-C268A809576B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Aplicar el mismo estudio a profundidad con </a:t>
          </a:r>
          <a:r>
            <a:rPr lang="es-ES_tradnl" sz="1800" b="1" i="1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x</a:t>
          </a:r>
          <a:r>
            <a:rPr lang="es-ES_tradnl" sz="1800" b="1" i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1" i="1" dirty="0" err="1" smtClean="0">
              <a:latin typeface="+mj-lt"/>
              <a:cs typeface="Times New Roman" panose="02020603050405020304" pitchFamily="18" charset="0"/>
            </a:rPr>
            <a:t>heilbornii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y con </a:t>
          </a:r>
          <a:r>
            <a:rPr lang="es-ES_tradnl" sz="1800" b="1" i="1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i="1" dirty="0" err="1" smtClean="0">
              <a:latin typeface="+mj-lt"/>
              <a:cs typeface="Times New Roman" panose="02020603050405020304" pitchFamily="18" charset="0"/>
            </a:rPr>
            <a:t>pubescens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para realizar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estudios comparativos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que permitan esclarecer el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verdadero origen del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babaco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y establecer las bases para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posibles programas de mejoramiento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de dicho cultivo.</a:t>
          </a:r>
          <a:endParaRPr lang="es-EC" sz="1800" b="0" dirty="0">
            <a:latin typeface="+mj-lt"/>
          </a:endParaRPr>
        </a:p>
      </dgm:t>
    </dgm:pt>
    <dgm:pt modelId="{5674E19B-E313-4E82-BE80-C7CCE5136648}" type="parTrans" cxnId="{D0920B88-B8E8-48E3-B8AB-B2216A53C2B1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B4CAF5B8-62E2-4021-BEDD-F2BF4D2E3644}" type="sibTrans" cxnId="{D0920B88-B8E8-48E3-B8AB-B2216A53C2B1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56C377DD-6328-40BF-AA04-2E0FA0960A5C}">
      <dgm:prSet phldrT="[Texto]" custT="1"/>
      <dgm:spPr/>
      <dgm:t>
        <a:bodyPr/>
        <a:lstStyle/>
        <a:p>
          <a:r>
            <a:rPr lang="es-EC" sz="1800" b="0" dirty="0" smtClean="0">
              <a:latin typeface="+mj-lt"/>
              <a:cs typeface="Times New Roman" panose="02020603050405020304" pitchFamily="18" charset="0"/>
            </a:rPr>
            <a:t>Es necesario continuar con el estudio de los cromosomas con técnicas citogenéticas más avanzadas como la utilización de un </a:t>
          </a:r>
          <a:r>
            <a:rPr lang="es-EC" sz="1800" b="1" dirty="0" smtClean="0">
              <a:latin typeface="+mj-lt"/>
              <a:cs typeface="Times New Roman" panose="02020603050405020304" pitchFamily="18" charset="0"/>
            </a:rPr>
            <a:t>microscopio electrónico de barrido(SEM) </a:t>
          </a:r>
          <a:r>
            <a:rPr lang="es-EC" sz="1800" b="0" dirty="0" smtClean="0">
              <a:latin typeface="+mj-lt"/>
              <a:cs typeface="Times New Roman" panose="02020603050405020304" pitchFamily="18" charset="0"/>
            </a:rPr>
            <a:t>para el estudio más detallado de la morfología o mediante la técnica </a:t>
          </a:r>
          <a:r>
            <a:rPr lang="es-EC" sz="1800" b="1" dirty="0" smtClean="0">
              <a:latin typeface="+mj-lt"/>
              <a:cs typeface="Times New Roman" panose="02020603050405020304" pitchFamily="18" charset="0"/>
            </a:rPr>
            <a:t>FISH </a:t>
          </a:r>
          <a:r>
            <a:rPr lang="es-EC" sz="1800" b="0" dirty="0" smtClean="0">
              <a:latin typeface="+mj-lt"/>
              <a:cs typeface="Times New Roman" panose="02020603050405020304" pitchFamily="18" charset="0"/>
            </a:rPr>
            <a:t>para el </a:t>
          </a:r>
          <a:r>
            <a:rPr lang="es-EC" sz="1800" b="1" dirty="0" smtClean="0">
              <a:latin typeface="+mj-lt"/>
              <a:cs typeface="Times New Roman" panose="02020603050405020304" pitchFamily="18" charset="0"/>
            </a:rPr>
            <a:t>estudio de los genes </a:t>
          </a:r>
          <a:r>
            <a:rPr lang="es-EC" sz="1800" b="0" dirty="0" smtClean="0">
              <a:latin typeface="+mj-lt"/>
              <a:cs typeface="Times New Roman" panose="02020603050405020304" pitchFamily="18" charset="0"/>
            </a:rPr>
            <a:t>presentes</a:t>
          </a:r>
          <a:endParaRPr lang="es-EC" sz="1800" b="0" dirty="0">
            <a:latin typeface="+mj-lt"/>
          </a:endParaRPr>
        </a:p>
      </dgm:t>
    </dgm:pt>
    <dgm:pt modelId="{5287F098-4A45-4E89-B205-D3FA9AEAF1B3}" type="parTrans" cxnId="{76EC2C43-0B9D-4CDA-A136-99549E1B527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0F9CB6FD-F3E2-4A2E-8B08-F710913BE767}" type="sibTrans" cxnId="{76EC2C43-0B9D-4CDA-A136-99549E1B527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61358630-C529-4D2A-99EF-C12894B78ED9}" type="pres">
      <dgm:prSet presAssocID="{C1748CB5-1EA9-4A35-A377-471005ED63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1682139-07C1-4389-9E8A-4BEB92A75126}" type="pres">
      <dgm:prSet presAssocID="{C1748CB5-1EA9-4A35-A377-471005ED63AF}" presName="Name1" presStyleCnt="0"/>
      <dgm:spPr/>
    </dgm:pt>
    <dgm:pt modelId="{A7917F01-474F-4075-8372-EA0D50A01C85}" type="pres">
      <dgm:prSet presAssocID="{C1748CB5-1EA9-4A35-A377-471005ED63AF}" presName="cycle" presStyleCnt="0"/>
      <dgm:spPr/>
    </dgm:pt>
    <dgm:pt modelId="{CAEB4772-89B4-4D7F-B5BA-F421EA529107}" type="pres">
      <dgm:prSet presAssocID="{C1748CB5-1EA9-4A35-A377-471005ED63AF}" presName="srcNode" presStyleLbl="node1" presStyleIdx="0" presStyleCnt="2"/>
      <dgm:spPr/>
    </dgm:pt>
    <dgm:pt modelId="{BBF2D874-F7E3-4B15-AA21-263C85303A1B}" type="pres">
      <dgm:prSet presAssocID="{C1748CB5-1EA9-4A35-A377-471005ED63AF}" presName="conn" presStyleLbl="parChTrans1D2" presStyleIdx="0" presStyleCnt="1"/>
      <dgm:spPr/>
      <dgm:t>
        <a:bodyPr/>
        <a:lstStyle/>
        <a:p>
          <a:endParaRPr lang="es-ES"/>
        </a:p>
      </dgm:t>
    </dgm:pt>
    <dgm:pt modelId="{83A57469-0133-4F89-BD9B-668BE7509D6C}" type="pres">
      <dgm:prSet presAssocID="{C1748CB5-1EA9-4A35-A377-471005ED63AF}" presName="extraNode" presStyleLbl="node1" presStyleIdx="0" presStyleCnt="2"/>
      <dgm:spPr/>
    </dgm:pt>
    <dgm:pt modelId="{12E9372D-63E5-4D61-90FE-CAAF34C6480C}" type="pres">
      <dgm:prSet presAssocID="{C1748CB5-1EA9-4A35-A377-471005ED63AF}" presName="dstNode" presStyleLbl="node1" presStyleIdx="0" presStyleCnt="2"/>
      <dgm:spPr/>
    </dgm:pt>
    <dgm:pt modelId="{40BB3E70-A751-4191-A435-2343AA0F056A}" type="pres">
      <dgm:prSet presAssocID="{19B1022F-79DD-4257-BAB9-C268A809576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5C766-97C7-41C1-A1F9-289278FAFF77}" type="pres">
      <dgm:prSet presAssocID="{19B1022F-79DD-4257-BAB9-C268A809576B}" presName="accent_1" presStyleCnt="0"/>
      <dgm:spPr/>
    </dgm:pt>
    <dgm:pt modelId="{65A13825-2A34-4364-900F-EAF61C6B5A82}" type="pres">
      <dgm:prSet presAssocID="{19B1022F-79DD-4257-BAB9-C268A809576B}" presName="accentRepeatNode" presStyleLbl="solidFgAcc1" presStyleIdx="0" presStyleCnt="2"/>
      <dgm:spPr/>
    </dgm:pt>
    <dgm:pt modelId="{965F5906-F8F4-426E-8E39-27BA2701FE16}" type="pres">
      <dgm:prSet presAssocID="{56C377DD-6328-40BF-AA04-2E0FA0960A5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89E62-ECF0-40C2-B258-E6D2A3664C58}" type="pres">
      <dgm:prSet presAssocID="{56C377DD-6328-40BF-AA04-2E0FA0960A5C}" presName="accent_2" presStyleCnt="0"/>
      <dgm:spPr/>
    </dgm:pt>
    <dgm:pt modelId="{D748DCD2-F8F9-4BE3-9E28-980CD7B8421F}" type="pres">
      <dgm:prSet presAssocID="{56C377DD-6328-40BF-AA04-2E0FA0960A5C}" presName="accentRepeatNode" presStyleLbl="solidFgAcc1" presStyleIdx="1" presStyleCnt="2"/>
      <dgm:spPr/>
    </dgm:pt>
  </dgm:ptLst>
  <dgm:cxnLst>
    <dgm:cxn modelId="{D0920B88-B8E8-48E3-B8AB-B2216A53C2B1}" srcId="{C1748CB5-1EA9-4A35-A377-471005ED63AF}" destId="{19B1022F-79DD-4257-BAB9-C268A809576B}" srcOrd="0" destOrd="0" parTransId="{5674E19B-E313-4E82-BE80-C7CCE5136648}" sibTransId="{B4CAF5B8-62E2-4021-BEDD-F2BF4D2E3644}"/>
    <dgm:cxn modelId="{4EA6A516-3CA7-4A8E-AFD0-005455830E7D}" type="presOf" srcId="{B4CAF5B8-62E2-4021-BEDD-F2BF4D2E3644}" destId="{BBF2D874-F7E3-4B15-AA21-263C85303A1B}" srcOrd="0" destOrd="0" presId="urn:microsoft.com/office/officeart/2008/layout/VerticalCurvedList"/>
    <dgm:cxn modelId="{8B5E1F6A-8A01-49B0-9D1D-35E1B2C9C093}" type="presOf" srcId="{19B1022F-79DD-4257-BAB9-C268A809576B}" destId="{40BB3E70-A751-4191-A435-2343AA0F056A}" srcOrd="0" destOrd="0" presId="urn:microsoft.com/office/officeart/2008/layout/VerticalCurvedList"/>
    <dgm:cxn modelId="{76EC2C43-0B9D-4CDA-A136-99549E1B5273}" srcId="{C1748CB5-1EA9-4A35-A377-471005ED63AF}" destId="{56C377DD-6328-40BF-AA04-2E0FA0960A5C}" srcOrd="1" destOrd="0" parTransId="{5287F098-4A45-4E89-B205-D3FA9AEAF1B3}" sibTransId="{0F9CB6FD-F3E2-4A2E-8B08-F710913BE767}"/>
    <dgm:cxn modelId="{04D81768-9594-4FAA-97BB-90C8F2A499EC}" type="presOf" srcId="{56C377DD-6328-40BF-AA04-2E0FA0960A5C}" destId="{965F5906-F8F4-426E-8E39-27BA2701FE16}" srcOrd="0" destOrd="0" presId="urn:microsoft.com/office/officeart/2008/layout/VerticalCurvedList"/>
    <dgm:cxn modelId="{F8A51E4E-2CA2-45E7-8DC6-6CB344E502B6}" type="presOf" srcId="{C1748CB5-1EA9-4A35-A377-471005ED63AF}" destId="{61358630-C529-4D2A-99EF-C12894B78ED9}" srcOrd="0" destOrd="0" presId="urn:microsoft.com/office/officeart/2008/layout/VerticalCurvedList"/>
    <dgm:cxn modelId="{A49093D5-5233-49C2-8A7E-8A7E01052648}" type="presParOf" srcId="{61358630-C529-4D2A-99EF-C12894B78ED9}" destId="{41682139-07C1-4389-9E8A-4BEB92A75126}" srcOrd="0" destOrd="0" presId="urn:microsoft.com/office/officeart/2008/layout/VerticalCurvedList"/>
    <dgm:cxn modelId="{83C0A4FC-FC9C-4900-A150-8DDCF474B1C2}" type="presParOf" srcId="{41682139-07C1-4389-9E8A-4BEB92A75126}" destId="{A7917F01-474F-4075-8372-EA0D50A01C85}" srcOrd="0" destOrd="0" presId="urn:microsoft.com/office/officeart/2008/layout/VerticalCurvedList"/>
    <dgm:cxn modelId="{72A860A3-1DD9-40A1-AF60-172E3C3CDEDA}" type="presParOf" srcId="{A7917F01-474F-4075-8372-EA0D50A01C85}" destId="{CAEB4772-89B4-4D7F-B5BA-F421EA529107}" srcOrd="0" destOrd="0" presId="urn:microsoft.com/office/officeart/2008/layout/VerticalCurvedList"/>
    <dgm:cxn modelId="{196C8D5A-1EB3-41BA-9077-D2C29B4CAA5E}" type="presParOf" srcId="{A7917F01-474F-4075-8372-EA0D50A01C85}" destId="{BBF2D874-F7E3-4B15-AA21-263C85303A1B}" srcOrd="1" destOrd="0" presId="urn:microsoft.com/office/officeart/2008/layout/VerticalCurvedList"/>
    <dgm:cxn modelId="{13FDC064-A7B4-4345-868C-ED9863F942EB}" type="presParOf" srcId="{A7917F01-474F-4075-8372-EA0D50A01C85}" destId="{83A57469-0133-4F89-BD9B-668BE7509D6C}" srcOrd="2" destOrd="0" presId="urn:microsoft.com/office/officeart/2008/layout/VerticalCurvedList"/>
    <dgm:cxn modelId="{5C6826B2-A419-46FB-BC82-201F05BBC921}" type="presParOf" srcId="{A7917F01-474F-4075-8372-EA0D50A01C85}" destId="{12E9372D-63E5-4D61-90FE-CAAF34C6480C}" srcOrd="3" destOrd="0" presId="urn:microsoft.com/office/officeart/2008/layout/VerticalCurvedList"/>
    <dgm:cxn modelId="{50CEF48B-7A06-4A59-8456-D6CC92EC40D1}" type="presParOf" srcId="{41682139-07C1-4389-9E8A-4BEB92A75126}" destId="{40BB3E70-A751-4191-A435-2343AA0F056A}" srcOrd="1" destOrd="0" presId="urn:microsoft.com/office/officeart/2008/layout/VerticalCurvedList"/>
    <dgm:cxn modelId="{E82D2715-E4FB-473F-9E5C-5341E4BFDB79}" type="presParOf" srcId="{41682139-07C1-4389-9E8A-4BEB92A75126}" destId="{BB95C766-97C7-41C1-A1F9-289278FAFF77}" srcOrd="2" destOrd="0" presId="urn:microsoft.com/office/officeart/2008/layout/VerticalCurvedList"/>
    <dgm:cxn modelId="{2E0523EA-BA75-48F4-823A-F23C2CD79F0F}" type="presParOf" srcId="{BB95C766-97C7-41C1-A1F9-289278FAFF77}" destId="{65A13825-2A34-4364-900F-EAF61C6B5A82}" srcOrd="0" destOrd="0" presId="urn:microsoft.com/office/officeart/2008/layout/VerticalCurvedList"/>
    <dgm:cxn modelId="{BDFDB166-8BC9-4303-BF6D-F0D23A492FAA}" type="presParOf" srcId="{41682139-07C1-4389-9E8A-4BEB92A75126}" destId="{965F5906-F8F4-426E-8E39-27BA2701FE16}" srcOrd="3" destOrd="0" presId="urn:microsoft.com/office/officeart/2008/layout/VerticalCurvedList"/>
    <dgm:cxn modelId="{AFA0C1BA-9923-4108-B924-C9BE751E3360}" type="presParOf" srcId="{41682139-07C1-4389-9E8A-4BEB92A75126}" destId="{CD989E62-ECF0-40C2-B258-E6D2A3664C58}" srcOrd="4" destOrd="0" presId="urn:microsoft.com/office/officeart/2008/layout/VerticalCurvedList"/>
    <dgm:cxn modelId="{37D67842-2637-4748-BFD3-6EFCF27743C4}" type="presParOf" srcId="{CD989E62-ECF0-40C2-B258-E6D2A3664C58}" destId="{D748DCD2-F8F9-4BE3-9E28-980CD7B842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84E0D7-663C-4B42-9D62-852CF5794305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646A567-BF69-4B62-B552-09A95B2F482D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Utilizar sustancias químicas sincronizadoras, como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la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hidroxiurea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, con el fin de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aumentar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el número de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células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metafásicas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que faciliten la visualización de los cromosomas dado que el índice mitótico de </a:t>
          </a:r>
          <a:r>
            <a:rPr lang="es-ES_tradnl" sz="1800" b="0" i="1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0" i="1" dirty="0" err="1" smtClean="0">
              <a:latin typeface="+mj-lt"/>
              <a:cs typeface="Times New Roman" panose="02020603050405020304" pitchFamily="18" charset="0"/>
            </a:rPr>
            <a:t>stipulata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es bajo.</a:t>
          </a:r>
          <a:endParaRPr lang="es-EC" sz="1800" b="0" dirty="0">
            <a:latin typeface="+mj-lt"/>
          </a:endParaRPr>
        </a:p>
      </dgm:t>
    </dgm:pt>
    <dgm:pt modelId="{4FEC38F2-E720-4D4F-9697-BE8D1EF365C0}" type="parTrans" cxnId="{65AE08BD-C3DD-4DA1-A181-78F0821EFA0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9DC317EB-8E4D-4879-B60C-D2E4518C74BF}" type="sibTrans" cxnId="{65AE08BD-C3DD-4DA1-A181-78F0821EFA0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732BF6BB-5EEF-457B-AFCD-2F7F60C49C4A}">
      <dgm:prSet phldrT="[Texto]"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Continuar los estudios </a:t>
          </a:r>
          <a:r>
            <a:rPr lang="es-ES_tradnl" sz="1800" b="0" dirty="0" err="1" smtClean="0">
              <a:latin typeface="+mj-lt"/>
              <a:cs typeface="Times New Roman" panose="02020603050405020304" pitchFamily="18" charset="0"/>
            </a:rPr>
            <a:t>citogenéticos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de ser posible tratando de conseguir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semillas de 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jigacho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que presenten una elevada tasa de germinación y estandarizar un protocolo </a:t>
          </a:r>
          <a:r>
            <a:rPr lang="es-ES_tradnl" sz="1800" b="0" i="1" dirty="0" smtClean="0">
              <a:latin typeface="+mj-lt"/>
              <a:cs typeface="Times New Roman" panose="02020603050405020304" pitchFamily="18" charset="0"/>
            </a:rPr>
            <a:t>in vitro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para obtener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una fuente continua de raíces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para los estudios </a:t>
          </a:r>
          <a:r>
            <a:rPr lang="es-ES_tradnl" sz="1800" b="0" dirty="0" err="1" smtClean="0">
              <a:latin typeface="+mj-lt"/>
              <a:cs typeface="Times New Roman" panose="02020603050405020304" pitchFamily="18" charset="0"/>
            </a:rPr>
            <a:t>citogenéticos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las cuales además presentan un mayor índice de mitosis.</a:t>
          </a:r>
          <a:endParaRPr lang="es-EC" sz="1800" b="0" dirty="0">
            <a:latin typeface="+mj-lt"/>
          </a:endParaRPr>
        </a:p>
      </dgm:t>
    </dgm:pt>
    <dgm:pt modelId="{96CFE5C9-5C81-4A8E-B7AB-C73E2DB32A4D}" type="parTrans" cxnId="{023188E1-21CC-45C2-9683-E67E42AC284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6B9B8A8B-3752-498F-8777-F127B0184F5D}" type="sibTrans" cxnId="{023188E1-21CC-45C2-9683-E67E42AC2843}">
      <dgm:prSet/>
      <dgm:spPr/>
      <dgm:t>
        <a:bodyPr/>
        <a:lstStyle/>
        <a:p>
          <a:endParaRPr lang="es-EC" sz="1800" b="0">
            <a:latin typeface="+mj-lt"/>
          </a:endParaRPr>
        </a:p>
      </dgm:t>
    </dgm:pt>
    <dgm:pt modelId="{1B7B35A8-D648-4CDF-9A46-A97E0EB9AAE7}" type="pres">
      <dgm:prSet presAssocID="{EF84E0D7-663C-4B42-9D62-852CF57943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2CECA4D-C285-4E80-A7CB-7A69C4F107D8}" type="pres">
      <dgm:prSet presAssocID="{EF84E0D7-663C-4B42-9D62-852CF5794305}" presName="Name1" presStyleCnt="0"/>
      <dgm:spPr/>
    </dgm:pt>
    <dgm:pt modelId="{1231C17A-8733-4069-99B2-623F84ABCA9F}" type="pres">
      <dgm:prSet presAssocID="{EF84E0D7-663C-4B42-9D62-852CF5794305}" presName="cycle" presStyleCnt="0"/>
      <dgm:spPr/>
    </dgm:pt>
    <dgm:pt modelId="{891EB63C-A572-427E-984F-3C35AC82EC75}" type="pres">
      <dgm:prSet presAssocID="{EF84E0D7-663C-4B42-9D62-852CF5794305}" presName="srcNode" presStyleLbl="node1" presStyleIdx="0" presStyleCnt="2"/>
      <dgm:spPr/>
    </dgm:pt>
    <dgm:pt modelId="{75E0BE63-2527-4CAB-AC8D-FAF95BAB2CB7}" type="pres">
      <dgm:prSet presAssocID="{EF84E0D7-663C-4B42-9D62-852CF5794305}" presName="conn" presStyleLbl="parChTrans1D2" presStyleIdx="0" presStyleCnt="1"/>
      <dgm:spPr/>
      <dgm:t>
        <a:bodyPr/>
        <a:lstStyle/>
        <a:p>
          <a:endParaRPr lang="es-ES"/>
        </a:p>
      </dgm:t>
    </dgm:pt>
    <dgm:pt modelId="{7D56C461-7C1F-4541-8DCA-DB02DFE70CD7}" type="pres">
      <dgm:prSet presAssocID="{EF84E0D7-663C-4B42-9D62-852CF5794305}" presName="extraNode" presStyleLbl="node1" presStyleIdx="0" presStyleCnt="2"/>
      <dgm:spPr/>
    </dgm:pt>
    <dgm:pt modelId="{A056B1C2-0F47-4E48-BBA3-37530571D0EA}" type="pres">
      <dgm:prSet presAssocID="{EF84E0D7-663C-4B42-9D62-852CF5794305}" presName="dstNode" presStyleLbl="node1" presStyleIdx="0" presStyleCnt="2"/>
      <dgm:spPr/>
    </dgm:pt>
    <dgm:pt modelId="{12751AC0-6002-477E-B57A-472A4E4B4DE9}" type="pres">
      <dgm:prSet presAssocID="{7646A567-BF69-4B62-B552-09A95B2F482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2DE26-07E4-458D-9AE6-3B3EA7FF3E3B}" type="pres">
      <dgm:prSet presAssocID="{7646A567-BF69-4B62-B552-09A95B2F482D}" presName="accent_1" presStyleCnt="0"/>
      <dgm:spPr/>
    </dgm:pt>
    <dgm:pt modelId="{DA1F6BED-B4E0-483D-B6CC-05E600406A16}" type="pres">
      <dgm:prSet presAssocID="{7646A567-BF69-4B62-B552-09A95B2F482D}" presName="accentRepeatNode" presStyleLbl="solidFgAcc1" presStyleIdx="0" presStyleCnt="2"/>
      <dgm:spPr/>
    </dgm:pt>
    <dgm:pt modelId="{88B67DE3-8F71-441B-B414-E18E08C93D8C}" type="pres">
      <dgm:prSet presAssocID="{732BF6BB-5EEF-457B-AFCD-2F7F60C49C4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283E0-07AF-472B-8461-6872551195D6}" type="pres">
      <dgm:prSet presAssocID="{732BF6BB-5EEF-457B-AFCD-2F7F60C49C4A}" presName="accent_2" presStyleCnt="0"/>
      <dgm:spPr/>
    </dgm:pt>
    <dgm:pt modelId="{E13D20D0-3061-436D-A1F5-F3492A84F5DB}" type="pres">
      <dgm:prSet presAssocID="{732BF6BB-5EEF-457B-AFCD-2F7F60C49C4A}" presName="accentRepeatNode" presStyleLbl="solidFgAcc1" presStyleIdx="1" presStyleCnt="2"/>
      <dgm:spPr/>
    </dgm:pt>
  </dgm:ptLst>
  <dgm:cxnLst>
    <dgm:cxn modelId="{DD123391-1AE8-4623-ACB7-23EA85C1CC5A}" type="presOf" srcId="{732BF6BB-5EEF-457B-AFCD-2F7F60C49C4A}" destId="{88B67DE3-8F71-441B-B414-E18E08C93D8C}" srcOrd="0" destOrd="0" presId="urn:microsoft.com/office/officeart/2008/layout/VerticalCurvedList"/>
    <dgm:cxn modelId="{AD331F49-2896-4ACD-ACB2-77B700A232EB}" type="presOf" srcId="{7646A567-BF69-4B62-B552-09A95B2F482D}" destId="{12751AC0-6002-477E-B57A-472A4E4B4DE9}" srcOrd="0" destOrd="0" presId="urn:microsoft.com/office/officeart/2008/layout/VerticalCurvedList"/>
    <dgm:cxn modelId="{FDCCC88C-8CE9-4412-8C8A-F4A3BB58A325}" type="presOf" srcId="{EF84E0D7-663C-4B42-9D62-852CF5794305}" destId="{1B7B35A8-D648-4CDF-9A46-A97E0EB9AAE7}" srcOrd="0" destOrd="0" presId="urn:microsoft.com/office/officeart/2008/layout/VerticalCurvedList"/>
    <dgm:cxn modelId="{65AE08BD-C3DD-4DA1-A181-78F0821EFA03}" srcId="{EF84E0D7-663C-4B42-9D62-852CF5794305}" destId="{7646A567-BF69-4B62-B552-09A95B2F482D}" srcOrd="0" destOrd="0" parTransId="{4FEC38F2-E720-4D4F-9697-BE8D1EF365C0}" sibTransId="{9DC317EB-8E4D-4879-B60C-D2E4518C74BF}"/>
    <dgm:cxn modelId="{023188E1-21CC-45C2-9683-E67E42AC2843}" srcId="{EF84E0D7-663C-4B42-9D62-852CF5794305}" destId="{732BF6BB-5EEF-457B-AFCD-2F7F60C49C4A}" srcOrd="1" destOrd="0" parTransId="{96CFE5C9-5C81-4A8E-B7AB-C73E2DB32A4D}" sibTransId="{6B9B8A8B-3752-498F-8777-F127B0184F5D}"/>
    <dgm:cxn modelId="{7601CADB-9918-48F9-9C75-2045C06A3786}" type="presOf" srcId="{9DC317EB-8E4D-4879-B60C-D2E4518C74BF}" destId="{75E0BE63-2527-4CAB-AC8D-FAF95BAB2CB7}" srcOrd="0" destOrd="0" presId="urn:microsoft.com/office/officeart/2008/layout/VerticalCurvedList"/>
    <dgm:cxn modelId="{FEDC3747-F87F-45A1-A027-E85871E678C6}" type="presParOf" srcId="{1B7B35A8-D648-4CDF-9A46-A97E0EB9AAE7}" destId="{62CECA4D-C285-4E80-A7CB-7A69C4F107D8}" srcOrd="0" destOrd="0" presId="urn:microsoft.com/office/officeart/2008/layout/VerticalCurvedList"/>
    <dgm:cxn modelId="{395DB413-FF30-423D-A19B-6A287CE32E44}" type="presParOf" srcId="{62CECA4D-C285-4E80-A7CB-7A69C4F107D8}" destId="{1231C17A-8733-4069-99B2-623F84ABCA9F}" srcOrd="0" destOrd="0" presId="urn:microsoft.com/office/officeart/2008/layout/VerticalCurvedList"/>
    <dgm:cxn modelId="{18B80EA5-8386-4B91-815C-87B459AF4652}" type="presParOf" srcId="{1231C17A-8733-4069-99B2-623F84ABCA9F}" destId="{891EB63C-A572-427E-984F-3C35AC82EC75}" srcOrd="0" destOrd="0" presId="urn:microsoft.com/office/officeart/2008/layout/VerticalCurvedList"/>
    <dgm:cxn modelId="{77B38AB4-40B5-493D-93C7-F2B873A2A9D0}" type="presParOf" srcId="{1231C17A-8733-4069-99B2-623F84ABCA9F}" destId="{75E0BE63-2527-4CAB-AC8D-FAF95BAB2CB7}" srcOrd="1" destOrd="0" presId="urn:microsoft.com/office/officeart/2008/layout/VerticalCurvedList"/>
    <dgm:cxn modelId="{30B8A5A6-0D33-45C7-A05E-226C8A3CFC96}" type="presParOf" srcId="{1231C17A-8733-4069-99B2-623F84ABCA9F}" destId="{7D56C461-7C1F-4541-8DCA-DB02DFE70CD7}" srcOrd="2" destOrd="0" presId="urn:microsoft.com/office/officeart/2008/layout/VerticalCurvedList"/>
    <dgm:cxn modelId="{D8A88690-A604-4FDB-B749-7D2E0977D47A}" type="presParOf" srcId="{1231C17A-8733-4069-99B2-623F84ABCA9F}" destId="{A056B1C2-0F47-4E48-BBA3-37530571D0EA}" srcOrd="3" destOrd="0" presId="urn:microsoft.com/office/officeart/2008/layout/VerticalCurvedList"/>
    <dgm:cxn modelId="{72AAA81D-E570-4710-AF67-00A9657D3C82}" type="presParOf" srcId="{62CECA4D-C285-4E80-A7CB-7A69C4F107D8}" destId="{12751AC0-6002-477E-B57A-472A4E4B4DE9}" srcOrd="1" destOrd="0" presId="urn:microsoft.com/office/officeart/2008/layout/VerticalCurvedList"/>
    <dgm:cxn modelId="{BE295AB0-A8A9-4AED-A71D-7CBEF72601E4}" type="presParOf" srcId="{62CECA4D-C285-4E80-A7CB-7A69C4F107D8}" destId="{74C2DE26-07E4-458D-9AE6-3B3EA7FF3E3B}" srcOrd="2" destOrd="0" presId="urn:microsoft.com/office/officeart/2008/layout/VerticalCurvedList"/>
    <dgm:cxn modelId="{0720A4BA-9CFD-45DF-A232-09C827821CF1}" type="presParOf" srcId="{74C2DE26-07E4-458D-9AE6-3B3EA7FF3E3B}" destId="{DA1F6BED-B4E0-483D-B6CC-05E600406A16}" srcOrd="0" destOrd="0" presId="urn:microsoft.com/office/officeart/2008/layout/VerticalCurvedList"/>
    <dgm:cxn modelId="{08CE5629-7564-4DBE-87A0-5B83B8B4514A}" type="presParOf" srcId="{62CECA4D-C285-4E80-A7CB-7A69C4F107D8}" destId="{88B67DE3-8F71-441B-B414-E18E08C93D8C}" srcOrd="3" destOrd="0" presId="urn:microsoft.com/office/officeart/2008/layout/VerticalCurvedList"/>
    <dgm:cxn modelId="{04CD8A70-93F1-432D-AFFA-55742DA9AB10}" type="presParOf" srcId="{62CECA4D-C285-4E80-A7CB-7A69C4F107D8}" destId="{958283E0-07AF-472B-8461-6872551195D6}" srcOrd="4" destOrd="0" presId="urn:microsoft.com/office/officeart/2008/layout/VerticalCurvedList"/>
    <dgm:cxn modelId="{783B8A0D-136D-47A3-8DCB-E15CBEF06877}" type="presParOf" srcId="{958283E0-07AF-472B-8461-6872551195D6}" destId="{E13D20D0-3061-436D-A1F5-F3492A84F5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16FE6-E1E9-47B8-8579-45F30096A732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4711B4B7-1A36-457A-B872-2CAC20C68B76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+mj-lt"/>
              <a:cs typeface="Times New Roman" panose="02020603050405020304" pitchFamily="18" charset="0"/>
            </a:rPr>
            <a:t>CITOGENÉTICA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D345C335-2D5B-4849-947F-BF13D6DD622B}" type="parTrans" cxnId="{27BDCA13-6283-4BE2-8369-31F29B509F0F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A9C5BA9-B577-4697-B3E3-A3BBDD5A29FF}" type="sibTrans" cxnId="{27BDCA13-6283-4BE2-8369-31F29B509F0F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80BB5B3-FCCC-40C5-9B6E-6A657AC2B868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+mn-lt"/>
              <a:cs typeface="Times New Roman" panose="02020603050405020304" pitchFamily="18" charset="0"/>
            </a:rPr>
            <a:t>TRADICIONAL</a:t>
          </a:r>
          <a:endParaRPr lang="es-ES" sz="1600" b="1" dirty="0">
            <a:latin typeface="+mn-lt"/>
            <a:cs typeface="Times New Roman" panose="02020603050405020304" pitchFamily="18" charset="0"/>
          </a:endParaRPr>
        </a:p>
      </dgm:t>
    </dgm:pt>
    <dgm:pt modelId="{606DD7D2-2E70-4E8B-BF74-B7EF2D9D365F}" type="parTrans" cxnId="{82F9679F-E0A8-4425-9F7E-900C905A810C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0B45DDB7-B8E1-4D0F-BC83-337179166B61}" type="sibTrans" cxnId="{82F9679F-E0A8-4425-9F7E-900C905A810C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5804E53-9EBF-44C5-A499-404E0B39EF56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+mn-lt"/>
              <a:cs typeface="Times New Roman" panose="02020603050405020304" pitchFamily="18" charset="0"/>
            </a:rPr>
            <a:t>MOLECULAR</a:t>
          </a:r>
          <a:endParaRPr lang="es-ES" sz="1600" b="1" dirty="0">
            <a:latin typeface="+mn-lt"/>
            <a:cs typeface="Times New Roman" panose="02020603050405020304" pitchFamily="18" charset="0"/>
          </a:endParaRPr>
        </a:p>
      </dgm:t>
    </dgm:pt>
    <dgm:pt modelId="{4231A5CF-9250-4BE8-B5E6-C0FAC6C460E4}" type="parTrans" cxnId="{DFB222DF-FDC9-4BA4-ABAB-CFB684022DFE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6D0666F-4500-4534-90A7-6C949E7C17A3}" type="sibTrans" cxnId="{DFB222DF-FDC9-4BA4-ABAB-CFB684022DFE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CD70F8A-FF2B-4C46-B99E-B4DE73C1ED21}">
      <dgm:prSet custT="1"/>
      <dgm:spPr/>
      <dgm:t>
        <a:bodyPr/>
        <a:lstStyle/>
        <a:p>
          <a:pPr algn="ctr"/>
          <a:r>
            <a:rPr lang="es-ES" sz="1600" b="1" dirty="0" smtClean="0">
              <a:latin typeface="+mj-lt"/>
              <a:cs typeface="Times New Roman" panose="02020603050405020304" pitchFamily="18" charset="0"/>
            </a:rPr>
            <a:t>ADN</a:t>
          </a:r>
        </a:p>
        <a:p>
          <a:pPr algn="ctr"/>
          <a:r>
            <a:rPr lang="es-ES" sz="1600" b="1" dirty="0" smtClean="0">
              <a:latin typeface="+mj-lt"/>
              <a:cs typeface="Times New Roman" panose="02020603050405020304" pitchFamily="18" charset="0"/>
            </a:rPr>
            <a:t>(FISH, GISH)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C71562A6-3449-40D6-B2B8-D052FA929D73}" type="parTrans" cxnId="{D78E712F-D5FC-4876-8CC8-2ABEEAE4A58A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55A546F7-65ED-4382-A3E6-66BE09EDBCC4}" type="sibTrans" cxnId="{D78E712F-D5FC-4876-8CC8-2ABEEAE4A58A}">
      <dgm:prSet/>
      <dgm:spPr/>
      <dgm:t>
        <a:bodyPr/>
        <a:lstStyle/>
        <a:p>
          <a:pPr algn="ctr"/>
          <a:endParaRPr lang="es-ES" sz="16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0289EE9-2AC8-4E32-995B-668D0E7CDD86}">
      <dgm:prSet custT="1"/>
      <dgm:spPr/>
      <dgm:t>
        <a:bodyPr/>
        <a:lstStyle/>
        <a:p>
          <a:r>
            <a:rPr lang="es-ES" sz="1600" b="1" dirty="0" smtClean="0"/>
            <a:t>Constantes cromosómicas</a:t>
          </a:r>
          <a:endParaRPr lang="es-ES" sz="1600" b="1" dirty="0"/>
        </a:p>
      </dgm:t>
    </dgm:pt>
    <dgm:pt modelId="{EAC5C2F7-89E0-4B35-9D8E-1BA96A4D739A}" type="parTrans" cxnId="{56407AD4-3280-4388-9085-F27C01AB31FC}">
      <dgm:prSet/>
      <dgm:spPr/>
      <dgm:t>
        <a:bodyPr/>
        <a:lstStyle/>
        <a:p>
          <a:endParaRPr lang="es-ES"/>
        </a:p>
      </dgm:t>
    </dgm:pt>
    <dgm:pt modelId="{BEA34082-91A7-43FB-893A-A9E527E94827}" type="sibTrans" cxnId="{56407AD4-3280-4388-9085-F27C01AB31FC}">
      <dgm:prSet/>
      <dgm:spPr/>
      <dgm:t>
        <a:bodyPr/>
        <a:lstStyle/>
        <a:p>
          <a:endParaRPr lang="es-ES"/>
        </a:p>
      </dgm:t>
    </dgm:pt>
    <dgm:pt modelId="{AC3743DB-2A66-407F-A441-CE107B72A864}" type="pres">
      <dgm:prSet presAssocID="{EE516FE6-E1E9-47B8-8579-45F30096A7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12EEF6-D04B-4BFB-9AB1-BEB5EE027641}" type="pres">
      <dgm:prSet presAssocID="{4711B4B7-1A36-457A-B872-2CAC20C68B76}" presName="hierRoot1" presStyleCnt="0"/>
      <dgm:spPr/>
      <dgm:t>
        <a:bodyPr/>
        <a:lstStyle/>
        <a:p>
          <a:endParaRPr lang="es-ES"/>
        </a:p>
      </dgm:t>
    </dgm:pt>
    <dgm:pt modelId="{6B875161-49E5-43A6-B8D5-CE2E570495DE}" type="pres">
      <dgm:prSet presAssocID="{4711B4B7-1A36-457A-B872-2CAC20C68B76}" presName="composite" presStyleCnt="0"/>
      <dgm:spPr/>
      <dgm:t>
        <a:bodyPr/>
        <a:lstStyle/>
        <a:p>
          <a:endParaRPr lang="es-ES"/>
        </a:p>
      </dgm:t>
    </dgm:pt>
    <dgm:pt modelId="{A5A898A0-F23A-4DCD-814B-47CD5BE7B753}" type="pres">
      <dgm:prSet presAssocID="{4711B4B7-1A36-457A-B872-2CAC20C68B76}" presName="background" presStyleLbl="node0" presStyleIdx="0" presStyleCnt="1"/>
      <dgm:spPr/>
      <dgm:t>
        <a:bodyPr/>
        <a:lstStyle/>
        <a:p>
          <a:endParaRPr lang="es-ES"/>
        </a:p>
      </dgm:t>
    </dgm:pt>
    <dgm:pt modelId="{1C6B3D6F-FFBD-466C-A158-BFB580493E80}" type="pres">
      <dgm:prSet presAssocID="{4711B4B7-1A36-457A-B872-2CAC20C68B76}" presName="text" presStyleLbl="fgAcc0" presStyleIdx="0" presStyleCnt="1" custScaleX="123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CCDF43-7CAB-452D-B392-5F4C77AFBF8F}" type="pres">
      <dgm:prSet presAssocID="{4711B4B7-1A36-457A-B872-2CAC20C68B76}" presName="hierChild2" presStyleCnt="0"/>
      <dgm:spPr/>
      <dgm:t>
        <a:bodyPr/>
        <a:lstStyle/>
        <a:p>
          <a:endParaRPr lang="es-ES"/>
        </a:p>
      </dgm:t>
    </dgm:pt>
    <dgm:pt modelId="{BC85420D-2A67-4440-83EB-C3F82A3C163B}" type="pres">
      <dgm:prSet presAssocID="{606DD7D2-2E70-4E8B-BF74-B7EF2D9D365F}" presName="Name10" presStyleLbl="parChTrans1D2" presStyleIdx="0" presStyleCnt="2"/>
      <dgm:spPr/>
      <dgm:t>
        <a:bodyPr/>
        <a:lstStyle/>
        <a:p>
          <a:endParaRPr lang="es-ES"/>
        </a:p>
      </dgm:t>
    </dgm:pt>
    <dgm:pt modelId="{FDB49D15-FE48-416A-B149-7EEB3EFB785D}" type="pres">
      <dgm:prSet presAssocID="{280BB5B3-FCCC-40C5-9B6E-6A657AC2B868}" presName="hierRoot2" presStyleCnt="0"/>
      <dgm:spPr/>
      <dgm:t>
        <a:bodyPr/>
        <a:lstStyle/>
        <a:p>
          <a:endParaRPr lang="es-ES"/>
        </a:p>
      </dgm:t>
    </dgm:pt>
    <dgm:pt modelId="{B12C6C3A-4E4A-4076-AEB5-373D327C0D4C}" type="pres">
      <dgm:prSet presAssocID="{280BB5B3-FCCC-40C5-9B6E-6A657AC2B868}" presName="composite2" presStyleCnt="0"/>
      <dgm:spPr/>
      <dgm:t>
        <a:bodyPr/>
        <a:lstStyle/>
        <a:p>
          <a:endParaRPr lang="es-ES"/>
        </a:p>
      </dgm:t>
    </dgm:pt>
    <dgm:pt modelId="{1EF22DCC-F9AB-4CE8-A03F-AB8646E77A03}" type="pres">
      <dgm:prSet presAssocID="{280BB5B3-FCCC-40C5-9B6E-6A657AC2B868}" presName="background2" presStyleLbl="node2" presStyleIdx="0" presStyleCnt="2"/>
      <dgm:spPr/>
      <dgm:t>
        <a:bodyPr/>
        <a:lstStyle/>
        <a:p>
          <a:endParaRPr lang="es-ES"/>
        </a:p>
      </dgm:t>
    </dgm:pt>
    <dgm:pt modelId="{6257EC50-364E-4F46-8EF4-72A3E8E0FF68}" type="pres">
      <dgm:prSet presAssocID="{280BB5B3-FCCC-40C5-9B6E-6A657AC2B868}" presName="text2" presStyleLbl="fgAcc2" presStyleIdx="0" presStyleCnt="2" custLinFactNeighborX="-26465" custLinFactNeighborY="3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E6DE6-7147-4491-9D3C-87CCFCDDDEEB}" type="pres">
      <dgm:prSet presAssocID="{280BB5B3-FCCC-40C5-9B6E-6A657AC2B868}" presName="hierChild3" presStyleCnt="0"/>
      <dgm:spPr/>
      <dgm:t>
        <a:bodyPr/>
        <a:lstStyle/>
        <a:p>
          <a:endParaRPr lang="es-ES"/>
        </a:p>
      </dgm:t>
    </dgm:pt>
    <dgm:pt modelId="{C5CD4AA9-380C-447C-949A-E904690133DA}" type="pres">
      <dgm:prSet presAssocID="{EAC5C2F7-89E0-4B35-9D8E-1BA96A4D739A}" presName="Name17" presStyleLbl="parChTrans1D3" presStyleIdx="0" presStyleCnt="2"/>
      <dgm:spPr/>
      <dgm:t>
        <a:bodyPr/>
        <a:lstStyle/>
        <a:p>
          <a:endParaRPr lang="es-ES"/>
        </a:p>
      </dgm:t>
    </dgm:pt>
    <dgm:pt modelId="{34C9DDD3-CEA8-48A5-883E-33FFFA01B0FE}" type="pres">
      <dgm:prSet presAssocID="{D0289EE9-2AC8-4E32-995B-668D0E7CDD86}" presName="hierRoot3" presStyleCnt="0"/>
      <dgm:spPr/>
    </dgm:pt>
    <dgm:pt modelId="{18DEEC23-3E62-4849-B04F-A5C59C9C834B}" type="pres">
      <dgm:prSet presAssocID="{D0289EE9-2AC8-4E32-995B-668D0E7CDD86}" presName="composite3" presStyleCnt="0"/>
      <dgm:spPr/>
    </dgm:pt>
    <dgm:pt modelId="{62E31136-A2A8-40EE-BA9C-71E56D3B80DB}" type="pres">
      <dgm:prSet presAssocID="{D0289EE9-2AC8-4E32-995B-668D0E7CDD86}" presName="background3" presStyleLbl="node3" presStyleIdx="0" presStyleCnt="2"/>
      <dgm:spPr/>
    </dgm:pt>
    <dgm:pt modelId="{7EBCD596-AC01-40AF-98B5-8AA54692CC95}" type="pres">
      <dgm:prSet presAssocID="{D0289EE9-2AC8-4E32-995B-668D0E7CDD86}" presName="text3" presStyleLbl="fgAcc3" presStyleIdx="0" presStyleCnt="2" custScaleX="107924" custLinFactNeighborX="-20657" custLinFactNeighborY="-11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EB5D9C-7CDF-4149-A8CE-E9FB2AA15DC9}" type="pres">
      <dgm:prSet presAssocID="{D0289EE9-2AC8-4E32-995B-668D0E7CDD86}" presName="hierChild4" presStyleCnt="0"/>
      <dgm:spPr/>
    </dgm:pt>
    <dgm:pt modelId="{FADBF423-8959-4E32-AD07-6A5EDB13AD1F}" type="pres">
      <dgm:prSet presAssocID="{4231A5CF-9250-4BE8-B5E6-C0FAC6C460E4}" presName="Name10" presStyleLbl="parChTrans1D2" presStyleIdx="1" presStyleCnt="2"/>
      <dgm:spPr/>
      <dgm:t>
        <a:bodyPr/>
        <a:lstStyle/>
        <a:p>
          <a:endParaRPr lang="es-ES"/>
        </a:p>
      </dgm:t>
    </dgm:pt>
    <dgm:pt modelId="{770CC76B-4BE7-4367-AF79-A50D58C15BAE}" type="pres">
      <dgm:prSet presAssocID="{25804E53-9EBF-44C5-A499-404E0B39EF56}" presName="hierRoot2" presStyleCnt="0"/>
      <dgm:spPr/>
      <dgm:t>
        <a:bodyPr/>
        <a:lstStyle/>
        <a:p>
          <a:endParaRPr lang="es-ES"/>
        </a:p>
      </dgm:t>
    </dgm:pt>
    <dgm:pt modelId="{2AECF6CC-0B45-49CC-8230-4B2185496A40}" type="pres">
      <dgm:prSet presAssocID="{25804E53-9EBF-44C5-A499-404E0B39EF56}" presName="composite2" presStyleCnt="0"/>
      <dgm:spPr/>
      <dgm:t>
        <a:bodyPr/>
        <a:lstStyle/>
        <a:p>
          <a:endParaRPr lang="es-ES"/>
        </a:p>
      </dgm:t>
    </dgm:pt>
    <dgm:pt modelId="{347F428D-4B30-4BEA-B3A4-57AA3A65EAB5}" type="pres">
      <dgm:prSet presAssocID="{25804E53-9EBF-44C5-A499-404E0B39EF56}" presName="background2" presStyleLbl="node2" presStyleIdx="1" presStyleCnt="2"/>
      <dgm:spPr/>
      <dgm:t>
        <a:bodyPr/>
        <a:lstStyle/>
        <a:p>
          <a:endParaRPr lang="es-ES"/>
        </a:p>
      </dgm:t>
    </dgm:pt>
    <dgm:pt modelId="{90CA3FD9-025A-4F53-B040-B5690FA67F81}" type="pres">
      <dgm:prSet presAssocID="{25804E53-9EBF-44C5-A499-404E0B39EF56}" presName="text2" presStyleLbl="fgAcc2" presStyleIdx="1" presStyleCnt="2" custLinFactNeighborX="21936" custLinFactNeighborY="3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9C601-AD4F-42B2-A1FA-A1944FF4EC9F}" type="pres">
      <dgm:prSet presAssocID="{25804E53-9EBF-44C5-A499-404E0B39EF56}" presName="hierChild3" presStyleCnt="0"/>
      <dgm:spPr/>
      <dgm:t>
        <a:bodyPr/>
        <a:lstStyle/>
        <a:p>
          <a:endParaRPr lang="es-ES"/>
        </a:p>
      </dgm:t>
    </dgm:pt>
    <dgm:pt modelId="{C73A4E30-A596-4AFB-9D74-FBD4EA4E6508}" type="pres">
      <dgm:prSet presAssocID="{C71562A6-3449-40D6-B2B8-D052FA929D73}" presName="Name17" presStyleLbl="parChTrans1D3" presStyleIdx="1" presStyleCnt="2"/>
      <dgm:spPr/>
      <dgm:t>
        <a:bodyPr/>
        <a:lstStyle/>
        <a:p>
          <a:endParaRPr lang="es-ES"/>
        </a:p>
      </dgm:t>
    </dgm:pt>
    <dgm:pt modelId="{E64AC792-10D8-4136-B199-6FCCC0E0C077}" type="pres">
      <dgm:prSet presAssocID="{1CD70F8A-FF2B-4C46-B99E-B4DE73C1ED21}" presName="hierRoot3" presStyleCnt="0"/>
      <dgm:spPr/>
      <dgm:t>
        <a:bodyPr/>
        <a:lstStyle/>
        <a:p>
          <a:endParaRPr lang="es-ES"/>
        </a:p>
      </dgm:t>
    </dgm:pt>
    <dgm:pt modelId="{434F3116-9D40-4622-98F3-516A78BEED36}" type="pres">
      <dgm:prSet presAssocID="{1CD70F8A-FF2B-4C46-B99E-B4DE73C1ED21}" presName="composite3" presStyleCnt="0"/>
      <dgm:spPr/>
      <dgm:t>
        <a:bodyPr/>
        <a:lstStyle/>
        <a:p>
          <a:endParaRPr lang="es-ES"/>
        </a:p>
      </dgm:t>
    </dgm:pt>
    <dgm:pt modelId="{B5EF63E4-7276-43C6-ADF4-8B4E6C175945}" type="pres">
      <dgm:prSet presAssocID="{1CD70F8A-FF2B-4C46-B99E-B4DE73C1ED21}" presName="background3" presStyleLbl="node3" presStyleIdx="1" presStyleCnt="2"/>
      <dgm:spPr/>
      <dgm:t>
        <a:bodyPr/>
        <a:lstStyle/>
        <a:p>
          <a:endParaRPr lang="es-ES"/>
        </a:p>
      </dgm:t>
    </dgm:pt>
    <dgm:pt modelId="{E8DF547C-BA12-4C5A-A8BD-B0652ACCBAB9}" type="pres">
      <dgm:prSet presAssocID="{1CD70F8A-FF2B-4C46-B99E-B4DE73C1ED21}" presName="text3" presStyleLbl="fgAcc3" presStyleIdx="1" presStyleCnt="2" custLinFactNeighborX="24238" custLinFactNeighborY="-11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E0B8C9-BBF2-49DA-838D-382D29F812CD}" type="pres">
      <dgm:prSet presAssocID="{1CD70F8A-FF2B-4C46-B99E-B4DE73C1ED21}" presName="hierChild4" presStyleCnt="0"/>
      <dgm:spPr/>
      <dgm:t>
        <a:bodyPr/>
        <a:lstStyle/>
        <a:p>
          <a:endParaRPr lang="es-ES"/>
        </a:p>
      </dgm:t>
    </dgm:pt>
  </dgm:ptLst>
  <dgm:cxnLst>
    <dgm:cxn modelId="{87B53F8B-1F26-4830-8F8D-10EDA0246BB8}" type="presOf" srcId="{1CD70F8A-FF2B-4C46-B99E-B4DE73C1ED21}" destId="{E8DF547C-BA12-4C5A-A8BD-B0652ACCBAB9}" srcOrd="0" destOrd="0" presId="urn:microsoft.com/office/officeart/2005/8/layout/hierarchy1"/>
    <dgm:cxn modelId="{D78E712F-D5FC-4876-8CC8-2ABEEAE4A58A}" srcId="{25804E53-9EBF-44C5-A499-404E0B39EF56}" destId="{1CD70F8A-FF2B-4C46-B99E-B4DE73C1ED21}" srcOrd="0" destOrd="0" parTransId="{C71562A6-3449-40D6-B2B8-D052FA929D73}" sibTransId="{55A546F7-65ED-4382-A3E6-66BE09EDBCC4}"/>
    <dgm:cxn modelId="{A5EBDBB0-BA99-42CC-99E2-39B4995E2DBC}" type="presOf" srcId="{EE516FE6-E1E9-47B8-8579-45F30096A732}" destId="{AC3743DB-2A66-407F-A441-CE107B72A864}" srcOrd="0" destOrd="0" presId="urn:microsoft.com/office/officeart/2005/8/layout/hierarchy1"/>
    <dgm:cxn modelId="{0D61B0CB-0C46-4D36-99AF-8C2631613BDF}" type="presOf" srcId="{4231A5CF-9250-4BE8-B5E6-C0FAC6C460E4}" destId="{FADBF423-8959-4E32-AD07-6A5EDB13AD1F}" srcOrd="0" destOrd="0" presId="urn:microsoft.com/office/officeart/2005/8/layout/hierarchy1"/>
    <dgm:cxn modelId="{E7596090-6A10-4FEA-A224-950882063873}" type="presOf" srcId="{4711B4B7-1A36-457A-B872-2CAC20C68B76}" destId="{1C6B3D6F-FFBD-466C-A158-BFB580493E80}" srcOrd="0" destOrd="0" presId="urn:microsoft.com/office/officeart/2005/8/layout/hierarchy1"/>
    <dgm:cxn modelId="{56407AD4-3280-4388-9085-F27C01AB31FC}" srcId="{280BB5B3-FCCC-40C5-9B6E-6A657AC2B868}" destId="{D0289EE9-2AC8-4E32-995B-668D0E7CDD86}" srcOrd="0" destOrd="0" parTransId="{EAC5C2F7-89E0-4B35-9D8E-1BA96A4D739A}" sibTransId="{BEA34082-91A7-43FB-893A-A9E527E94827}"/>
    <dgm:cxn modelId="{6C9DD49A-AE50-46E2-88ED-33617398E3B5}" type="presOf" srcId="{EAC5C2F7-89E0-4B35-9D8E-1BA96A4D739A}" destId="{C5CD4AA9-380C-447C-949A-E904690133DA}" srcOrd="0" destOrd="0" presId="urn:microsoft.com/office/officeart/2005/8/layout/hierarchy1"/>
    <dgm:cxn modelId="{5DA3AEC6-45C8-46C5-8B03-BD29C08D2EB8}" type="presOf" srcId="{D0289EE9-2AC8-4E32-995B-668D0E7CDD86}" destId="{7EBCD596-AC01-40AF-98B5-8AA54692CC95}" srcOrd="0" destOrd="0" presId="urn:microsoft.com/office/officeart/2005/8/layout/hierarchy1"/>
    <dgm:cxn modelId="{27BDCA13-6283-4BE2-8369-31F29B509F0F}" srcId="{EE516FE6-E1E9-47B8-8579-45F30096A732}" destId="{4711B4B7-1A36-457A-B872-2CAC20C68B76}" srcOrd="0" destOrd="0" parTransId="{D345C335-2D5B-4849-947F-BF13D6DD622B}" sibTransId="{2A9C5BA9-B577-4697-B3E3-A3BBDD5A29FF}"/>
    <dgm:cxn modelId="{8FD6F296-4FEB-47CC-B004-C158DE1D7ADF}" type="presOf" srcId="{C71562A6-3449-40D6-B2B8-D052FA929D73}" destId="{C73A4E30-A596-4AFB-9D74-FBD4EA4E6508}" srcOrd="0" destOrd="0" presId="urn:microsoft.com/office/officeart/2005/8/layout/hierarchy1"/>
    <dgm:cxn modelId="{94B71228-F3CE-4BA6-844E-AB8A9416666E}" type="presOf" srcId="{280BB5B3-FCCC-40C5-9B6E-6A657AC2B868}" destId="{6257EC50-364E-4F46-8EF4-72A3E8E0FF68}" srcOrd="0" destOrd="0" presId="urn:microsoft.com/office/officeart/2005/8/layout/hierarchy1"/>
    <dgm:cxn modelId="{E0F910FD-000D-4ECE-A11C-8D9321BD716A}" type="presOf" srcId="{606DD7D2-2E70-4E8B-BF74-B7EF2D9D365F}" destId="{BC85420D-2A67-4440-83EB-C3F82A3C163B}" srcOrd="0" destOrd="0" presId="urn:microsoft.com/office/officeart/2005/8/layout/hierarchy1"/>
    <dgm:cxn modelId="{DFB222DF-FDC9-4BA4-ABAB-CFB684022DFE}" srcId="{4711B4B7-1A36-457A-B872-2CAC20C68B76}" destId="{25804E53-9EBF-44C5-A499-404E0B39EF56}" srcOrd="1" destOrd="0" parTransId="{4231A5CF-9250-4BE8-B5E6-C0FAC6C460E4}" sibTransId="{66D0666F-4500-4534-90A7-6C949E7C17A3}"/>
    <dgm:cxn modelId="{7F1C5016-6F8B-45B2-B2E0-E70223A8596B}" type="presOf" srcId="{25804E53-9EBF-44C5-A499-404E0B39EF56}" destId="{90CA3FD9-025A-4F53-B040-B5690FA67F81}" srcOrd="0" destOrd="0" presId="urn:microsoft.com/office/officeart/2005/8/layout/hierarchy1"/>
    <dgm:cxn modelId="{82F9679F-E0A8-4425-9F7E-900C905A810C}" srcId="{4711B4B7-1A36-457A-B872-2CAC20C68B76}" destId="{280BB5B3-FCCC-40C5-9B6E-6A657AC2B868}" srcOrd="0" destOrd="0" parTransId="{606DD7D2-2E70-4E8B-BF74-B7EF2D9D365F}" sibTransId="{0B45DDB7-B8E1-4D0F-BC83-337179166B61}"/>
    <dgm:cxn modelId="{09563898-E9B4-44FA-B062-E009EBEC691F}" type="presParOf" srcId="{AC3743DB-2A66-407F-A441-CE107B72A864}" destId="{6F12EEF6-D04B-4BFB-9AB1-BEB5EE027641}" srcOrd="0" destOrd="0" presId="urn:microsoft.com/office/officeart/2005/8/layout/hierarchy1"/>
    <dgm:cxn modelId="{39009CF1-243C-4EED-B656-BE437094EAFD}" type="presParOf" srcId="{6F12EEF6-D04B-4BFB-9AB1-BEB5EE027641}" destId="{6B875161-49E5-43A6-B8D5-CE2E570495DE}" srcOrd="0" destOrd="0" presId="urn:microsoft.com/office/officeart/2005/8/layout/hierarchy1"/>
    <dgm:cxn modelId="{41AED4EC-2AF7-47A9-BB77-875C21212BB9}" type="presParOf" srcId="{6B875161-49E5-43A6-B8D5-CE2E570495DE}" destId="{A5A898A0-F23A-4DCD-814B-47CD5BE7B753}" srcOrd="0" destOrd="0" presId="urn:microsoft.com/office/officeart/2005/8/layout/hierarchy1"/>
    <dgm:cxn modelId="{83911E20-AB76-437B-8DDE-D6B1FAE4EFEB}" type="presParOf" srcId="{6B875161-49E5-43A6-B8D5-CE2E570495DE}" destId="{1C6B3D6F-FFBD-466C-A158-BFB580493E80}" srcOrd="1" destOrd="0" presId="urn:microsoft.com/office/officeart/2005/8/layout/hierarchy1"/>
    <dgm:cxn modelId="{E7A7560D-0DB2-492B-908B-33E09764DF29}" type="presParOf" srcId="{6F12EEF6-D04B-4BFB-9AB1-BEB5EE027641}" destId="{3ACCDF43-7CAB-452D-B392-5F4C77AFBF8F}" srcOrd="1" destOrd="0" presId="urn:microsoft.com/office/officeart/2005/8/layout/hierarchy1"/>
    <dgm:cxn modelId="{EDECEEA8-7348-43DE-B781-A1AE2E396AEA}" type="presParOf" srcId="{3ACCDF43-7CAB-452D-B392-5F4C77AFBF8F}" destId="{BC85420D-2A67-4440-83EB-C3F82A3C163B}" srcOrd="0" destOrd="0" presId="urn:microsoft.com/office/officeart/2005/8/layout/hierarchy1"/>
    <dgm:cxn modelId="{A58E3B71-E4E7-4A38-9A91-1AB3502E682B}" type="presParOf" srcId="{3ACCDF43-7CAB-452D-B392-5F4C77AFBF8F}" destId="{FDB49D15-FE48-416A-B149-7EEB3EFB785D}" srcOrd="1" destOrd="0" presId="urn:microsoft.com/office/officeart/2005/8/layout/hierarchy1"/>
    <dgm:cxn modelId="{44B8981D-9585-48CD-A64E-FEC72CD8B2BC}" type="presParOf" srcId="{FDB49D15-FE48-416A-B149-7EEB3EFB785D}" destId="{B12C6C3A-4E4A-4076-AEB5-373D327C0D4C}" srcOrd="0" destOrd="0" presId="urn:microsoft.com/office/officeart/2005/8/layout/hierarchy1"/>
    <dgm:cxn modelId="{7ECE8D1C-4EB1-4147-8B72-EB46EEFF3D54}" type="presParOf" srcId="{B12C6C3A-4E4A-4076-AEB5-373D327C0D4C}" destId="{1EF22DCC-F9AB-4CE8-A03F-AB8646E77A03}" srcOrd="0" destOrd="0" presId="urn:microsoft.com/office/officeart/2005/8/layout/hierarchy1"/>
    <dgm:cxn modelId="{ECC5F16F-CBE9-4266-A511-60AAD265411D}" type="presParOf" srcId="{B12C6C3A-4E4A-4076-AEB5-373D327C0D4C}" destId="{6257EC50-364E-4F46-8EF4-72A3E8E0FF68}" srcOrd="1" destOrd="0" presId="urn:microsoft.com/office/officeart/2005/8/layout/hierarchy1"/>
    <dgm:cxn modelId="{63FCA2FA-758C-4496-9E4C-F320946DFF65}" type="presParOf" srcId="{FDB49D15-FE48-416A-B149-7EEB3EFB785D}" destId="{1ACE6DE6-7147-4491-9D3C-87CCFCDDDEEB}" srcOrd="1" destOrd="0" presId="urn:microsoft.com/office/officeart/2005/8/layout/hierarchy1"/>
    <dgm:cxn modelId="{DE1768BD-D559-49C2-912C-23024BEA5614}" type="presParOf" srcId="{1ACE6DE6-7147-4491-9D3C-87CCFCDDDEEB}" destId="{C5CD4AA9-380C-447C-949A-E904690133DA}" srcOrd="0" destOrd="0" presId="urn:microsoft.com/office/officeart/2005/8/layout/hierarchy1"/>
    <dgm:cxn modelId="{CCF490DC-4D77-4BB1-B185-F9531FC15106}" type="presParOf" srcId="{1ACE6DE6-7147-4491-9D3C-87CCFCDDDEEB}" destId="{34C9DDD3-CEA8-48A5-883E-33FFFA01B0FE}" srcOrd="1" destOrd="0" presId="urn:microsoft.com/office/officeart/2005/8/layout/hierarchy1"/>
    <dgm:cxn modelId="{FD55096C-894E-4FA6-A69E-369D0BDD0974}" type="presParOf" srcId="{34C9DDD3-CEA8-48A5-883E-33FFFA01B0FE}" destId="{18DEEC23-3E62-4849-B04F-A5C59C9C834B}" srcOrd="0" destOrd="0" presId="urn:microsoft.com/office/officeart/2005/8/layout/hierarchy1"/>
    <dgm:cxn modelId="{9DA20156-8028-4DD5-9216-FA05B4EA4009}" type="presParOf" srcId="{18DEEC23-3E62-4849-B04F-A5C59C9C834B}" destId="{62E31136-A2A8-40EE-BA9C-71E56D3B80DB}" srcOrd="0" destOrd="0" presId="urn:microsoft.com/office/officeart/2005/8/layout/hierarchy1"/>
    <dgm:cxn modelId="{D55509E3-A5EE-47E8-BDCD-50AE96FAF379}" type="presParOf" srcId="{18DEEC23-3E62-4849-B04F-A5C59C9C834B}" destId="{7EBCD596-AC01-40AF-98B5-8AA54692CC95}" srcOrd="1" destOrd="0" presId="urn:microsoft.com/office/officeart/2005/8/layout/hierarchy1"/>
    <dgm:cxn modelId="{2776A19E-8955-4EA7-8205-376BEB4C9A8C}" type="presParOf" srcId="{34C9DDD3-CEA8-48A5-883E-33FFFA01B0FE}" destId="{C7EB5D9C-7CDF-4149-A8CE-E9FB2AA15DC9}" srcOrd="1" destOrd="0" presId="urn:microsoft.com/office/officeart/2005/8/layout/hierarchy1"/>
    <dgm:cxn modelId="{90A5DAFF-FE63-4C4C-8A6A-9703EDBE3131}" type="presParOf" srcId="{3ACCDF43-7CAB-452D-B392-5F4C77AFBF8F}" destId="{FADBF423-8959-4E32-AD07-6A5EDB13AD1F}" srcOrd="2" destOrd="0" presId="urn:microsoft.com/office/officeart/2005/8/layout/hierarchy1"/>
    <dgm:cxn modelId="{CD0A57F6-74E3-498E-8899-B650B09EF997}" type="presParOf" srcId="{3ACCDF43-7CAB-452D-B392-5F4C77AFBF8F}" destId="{770CC76B-4BE7-4367-AF79-A50D58C15BAE}" srcOrd="3" destOrd="0" presId="urn:microsoft.com/office/officeart/2005/8/layout/hierarchy1"/>
    <dgm:cxn modelId="{50C76683-3A10-42E2-B95B-3FDFED0431C9}" type="presParOf" srcId="{770CC76B-4BE7-4367-AF79-A50D58C15BAE}" destId="{2AECF6CC-0B45-49CC-8230-4B2185496A40}" srcOrd="0" destOrd="0" presId="urn:microsoft.com/office/officeart/2005/8/layout/hierarchy1"/>
    <dgm:cxn modelId="{972DB8DC-EB2F-4522-83F3-D64441D9FC2B}" type="presParOf" srcId="{2AECF6CC-0B45-49CC-8230-4B2185496A40}" destId="{347F428D-4B30-4BEA-B3A4-57AA3A65EAB5}" srcOrd="0" destOrd="0" presId="urn:microsoft.com/office/officeart/2005/8/layout/hierarchy1"/>
    <dgm:cxn modelId="{B720B879-FCD4-471C-8F8E-6AD9BB8743FE}" type="presParOf" srcId="{2AECF6CC-0B45-49CC-8230-4B2185496A40}" destId="{90CA3FD9-025A-4F53-B040-B5690FA67F81}" srcOrd="1" destOrd="0" presId="urn:microsoft.com/office/officeart/2005/8/layout/hierarchy1"/>
    <dgm:cxn modelId="{FA9E8E39-2158-492C-8FA6-8739CC36EFB1}" type="presParOf" srcId="{770CC76B-4BE7-4367-AF79-A50D58C15BAE}" destId="{7039C601-AD4F-42B2-A1FA-A1944FF4EC9F}" srcOrd="1" destOrd="0" presId="urn:microsoft.com/office/officeart/2005/8/layout/hierarchy1"/>
    <dgm:cxn modelId="{38553349-FE57-4594-B2BA-77347DCE8CDF}" type="presParOf" srcId="{7039C601-AD4F-42B2-A1FA-A1944FF4EC9F}" destId="{C73A4E30-A596-4AFB-9D74-FBD4EA4E6508}" srcOrd="0" destOrd="0" presId="urn:microsoft.com/office/officeart/2005/8/layout/hierarchy1"/>
    <dgm:cxn modelId="{77141B34-91E7-4336-8C07-9019D0592113}" type="presParOf" srcId="{7039C601-AD4F-42B2-A1FA-A1944FF4EC9F}" destId="{E64AC792-10D8-4136-B199-6FCCC0E0C077}" srcOrd="1" destOrd="0" presId="urn:microsoft.com/office/officeart/2005/8/layout/hierarchy1"/>
    <dgm:cxn modelId="{68E41CEC-3E31-47C9-B34E-9F4EBC607BA1}" type="presParOf" srcId="{E64AC792-10D8-4136-B199-6FCCC0E0C077}" destId="{434F3116-9D40-4622-98F3-516A78BEED36}" srcOrd="0" destOrd="0" presId="urn:microsoft.com/office/officeart/2005/8/layout/hierarchy1"/>
    <dgm:cxn modelId="{6ECC63FF-CBEE-4EC2-80C9-47047F467B15}" type="presParOf" srcId="{434F3116-9D40-4622-98F3-516A78BEED36}" destId="{B5EF63E4-7276-43C6-ADF4-8B4E6C175945}" srcOrd="0" destOrd="0" presId="urn:microsoft.com/office/officeart/2005/8/layout/hierarchy1"/>
    <dgm:cxn modelId="{820B836E-A942-45DC-A26C-365FB2A567AF}" type="presParOf" srcId="{434F3116-9D40-4622-98F3-516A78BEED36}" destId="{E8DF547C-BA12-4C5A-A8BD-B0652ACCBAB9}" srcOrd="1" destOrd="0" presId="urn:microsoft.com/office/officeart/2005/8/layout/hierarchy1"/>
    <dgm:cxn modelId="{DF6D49E1-5A06-4B48-A233-71F9BB303088}" type="presParOf" srcId="{E64AC792-10D8-4136-B199-6FCCC0E0C077}" destId="{3CE0B8C9-BBF2-49DA-838D-382D29F812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3474B-45CA-46D7-8548-9A4806046A9E}" type="doc">
      <dgm:prSet loTypeId="urn:microsoft.com/office/officeart/2005/8/layout/radial4" loCatId="relationship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32730B8-6285-4582-99AF-E6169B0937AF}">
      <dgm:prSet phldrT="[Texto]" custT="1"/>
      <dgm:spPr/>
      <dgm:t>
        <a:bodyPr/>
        <a:lstStyle/>
        <a:p>
          <a:r>
            <a:rPr lang="es-ES" sz="1600" b="1" smtClean="0">
              <a:latin typeface="+mj-lt"/>
              <a:cs typeface="Times New Roman" panose="02020603050405020304" pitchFamily="18" charset="0"/>
            </a:rPr>
            <a:t>Gran importancia económica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71F31515-CEE8-4490-A570-B415DF4AF22F}" type="parTrans" cxnId="{15E3B56D-44CB-4CE9-9AD5-8DAED890F484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030ECC84-5A19-4009-BE68-17E9DBC09158}" type="sibTrans" cxnId="{15E3B56D-44CB-4CE9-9AD5-8DAED890F484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7FC16986-16D1-4978-8983-F111100929F8}">
      <dgm:prSet phldrT="[Texto]" custT="1"/>
      <dgm:spPr/>
      <dgm:t>
        <a:bodyPr/>
        <a:lstStyle/>
        <a:p>
          <a:r>
            <a:rPr lang="es-ES" sz="1600" b="1" dirty="0" smtClean="0">
              <a:latin typeface="+mj-lt"/>
              <a:cs typeface="Times New Roman" panose="02020603050405020304" pitchFamily="18" charset="0"/>
            </a:rPr>
            <a:t>Reproducción vegetativa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0DE42695-2051-4392-B2B5-C958EDBC55D0}" type="parTrans" cxnId="{9F39C941-CB7D-4CB7-8CB4-D5AD6AE41E42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FE52D263-3BD3-4E9A-8B6B-4A30F1C36A1B}" type="sibTrans" cxnId="{9F39C941-CB7D-4CB7-8CB4-D5AD6AE41E42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9379F966-7E3B-48EF-A7B7-F7CD4C56E08F}">
      <dgm:prSet phldrT="[Texto]" phldr="1" custT="1"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0CF24B00-71D9-451F-920E-CE9369C1BB68}" type="sibTrans" cxnId="{B2342E5E-D284-43F4-9CE6-78BB9D92FFF5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076313B4-2A74-4D20-AA2E-DC03BB39C327}" type="parTrans" cxnId="{B2342E5E-D284-43F4-9CE6-78BB9D92FFF5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1F5D3A36-12BC-4622-8949-7E05715940BE}">
      <dgm:prSet phldrT="[Texto]" custT="1"/>
      <dgm:spPr/>
      <dgm:t>
        <a:bodyPr/>
        <a:lstStyle/>
        <a:p>
          <a:r>
            <a:rPr lang="es-ES" sz="1600" b="1" smtClean="0">
              <a:latin typeface="+mj-lt"/>
              <a:cs typeface="Times New Roman" panose="02020603050405020304" pitchFamily="18" charset="0"/>
            </a:rPr>
            <a:t>Fruto partenocárpico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FDB1EE20-D008-4596-98CD-487E77BD18B5}" type="parTrans" cxnId="{FC56FC82-ECAE-4F11-8FF5-56D82A80C59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829A7937-7197-4686-A406-3B713FE86B6F}" type="sibTrans" cxnId="{FC56FC82-ECAE-4F11-8FF5-56D82A80C59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FF1F1AAA-1156-479C-9BC5-4D067DD45C12}">
      <dgm:prSet phldrT="[Texto]" custT="1"/>
      <dgm:spPr/>
      <dgm:t>
        <a:bodyPr/>
        <a:lstStyle/>
        <a:p>
          <a:r>
            <a:rPr lang="es-ES" sz="1600" b="1" smtClean="0">
              <a:latin typeface="+mj-lt"/>
              <a:cs typeface="Times New Roman" panose="02020603050405020304" pitchFamily="18" charset="0"/>
            </a:rPr>
            <a:t>Sensible a los patógenos</a:t>
          </a:r>
        </a:p>
        <a:p>
          <a:r>
            <a:rPr lang="es-ES" sz="1600" b="1" smtClean="0">
              <a:latin typeface="+mj-lt"/>
              <a:cs typeface="Times New Roman" panose="02020603050405020304" pitchFamily="18" charset="0"/>
            </a:rPr>
            <a:t> (</a:t>
          </a:r>
          <a:r>
            <a:rPr lang="es-ES" sz="1600" b="1" i="1" smtClean="0">
              <a:latin typeface="+mj-lt"/>
              <a:cs typeface="Times New Roman" panose="02020603050405020304" pitchFamily="18" charset="0"/>
            </a:rPr>
            <a:t>F. oxysporum</a:t>
          </a:r>
          <a:r>
            <a:rPr lang="es-ES" sz="1600" b="1" smtClean="0">
              <a:latin typeface="+mj-lt"/>
              <a:cs typeface="Times New Roman" panose="02020603050405020304" pitchFamily="18" charset="0"/>
            </a:rPr>
            <a:t>)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B8E7F373-B0C9-4786-A1B8-C19CA8DA1D7F}" type="parTrans" cxnId="{D3BC5BFA-2434-4C81-B509-E13C3D064CF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E37C8F13-854A-4AA2-B5CE-570E512165D1}" type="sibTrans" cxnId="{D3BC5BFA-2434-4C81-B509-E13C3D064CF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+mj-lt"/>
          </a:endParaRPr>
        </a:p>
      </dgm:t>
    </dgm:pt>
    <dgm:pt modelId="{C1C0630D-5A83-47EE-92BE-C9B57F181603}">
      <dgm:prSet custT="1"/>
      <dgm:spPr/>
      <dgm:t>
        <a:bodyPr/>
        <a:lstStyle/>
        <a:p>
          <a:r>
            <a:rPr lang="es-ES" sz="1600" b="1" smtClean="0">
              <a:latin typeface="+mj-lt"/>
              <a:cs typeface="Times New Roman" panose="02020603050405020304" pitchFamily="18" charset="0"/>
            </a:rPr>
            <a:t>Híbrido natural</a:t>
          </a:r>
          <a:endParaRPr lang="es-ES" sz="1600" b="1" dirty="0">
            <a:latin typeface="+mj-lt"/>
            <a:cs typeface="Times New Roman" panose="02020603050405020304" pitchFamily="18" charset="0"/>
          </a:endParaRPr>
        </a:p>
      </dgm:t>
    </dgm:pt>
    <dgm:pt modelId="{8D4CD822-27D2-4E35-9BB8-82A32169283E}" type="parTrans" cxnId="{9C521AA8-3B00-48CD-B711-F211C7D8E12C}">
      <dgm:prSet/>
      <dgm:spPr/>
      <dgm:t>
        <a:bodyPr/>
        <a:lstStyle/>
        <a:p>
          <a:endParaRPr lang="es-ES"/>
        </a:p>
      </dgm:t>
    </dgm:pt>
    <dgm:pt modelId="{103E36A3-4706-4181-9422-3561CDC8755A}" type="sibTrans" cxnId="{9C521AA8-3B00-48CD-B711-F211C7D8E12C}">
      <dgm:prSet/>
      <dgm:spPr/>
      <dgm:t>
        <a:bodyPr/>
        <a:lstStyle/>
        <a:p>
          <a:endParaRPr lang="es-ES"/>
        </a:p>
      </dgm:t>
    </dgm:pt>
    <dgm:pt modelId="{2A371EFC-DFF0-4326-A2C8-AF34F0FB3738}" type="pres">
      <dgm:prSet presAssocID="{1753474B-45CA-46D7-8548-9A4806046A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EB825C-4A7D-4E51-BE1A-D0A19B40E2F6}" type="pres">
      <dgm:prSet presAssocID="{9379F966-7E3B-48EF-A7B7-F7CD4C56E08F}" presName="centerShape" presStyleLbl="node0" presStyleIdx="0" presStyleCnt="1"/>
      <dgm:spPr/>
      <dgm:t>
        <a:bodyPr/>
        <a:lstStyle/>
        <a:p>
          <a:endParaRPr lang="es-ES"/>
        </a:p>
      </dgm:t>
    </dgm:pt>
    <dgm:pt modelId="{4B37CD1B-B2C9-4B2B-8947-7248D63974BC}" type="pres">
      <dgm:prSet presAssocID="{71F31515-CEE8-4490-A570-B415DF4AF22F}" presName="parTrans" presStyleLbl="bgSibTrans2D1" presStyleIdx="0" presStyleCnt="5" custScaleX="50983"/>
      <dgm:spPr/>
      <dgm:t>
        <a:bodyPr/>
        <a:lstStyle/>
        <a:p>
          <a:endParaRPr lang="es-ES"/>
        </a:p>
      </dgm:t>
    </dgm:pt>
    <dgm:pt modelId="{4FC4B79F-60D0-4607-B2D3-B07EF79AF5CA}" type="pres">
      <dgm:prSet presAssocID="{C32730B8-6285-4582-99AF-E6169B0937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CBA7E-2EBD-4C0E-8C86-D8B0106262FC}" type="pres">
      <dgm:prSet presAssocID="{8D4CD822-27D2-4E35-9BB8-82A32169283E}" presName="parTrans" presStyleLbl="bgSibTrans2D1" presStyleIdx="1" presStyleCnt="5" custScaleX="69395"/>
      <dgm:spPr/>
      <dgm:t>
        <a:bodyPr/>
        <a:lstStyle/>
        <a:p>
          <a:endParaRPr lang="es-ES"/>
        </a:p>
      </dgm:t>
    </dgm:pt>
    <dgm:pt modelId="{99EC7EE6-B5F9-4061-BEBD-19DE7C77A252}" type="pres">
      <dgm:prSet presAssocID="{C1C0630D-5A83-47EE-92BE-C9B57F1816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76D50-6A92-4264-88F5-41648612AB4B}" type="pres">
      <dgm:prSet presAssocID="{0DE42695-2051-4392-B2B5-C958EDBC55D0}" presName="parTrans" presStyleLbl="bgSibTrans2D1" presStyleIdx="2" presStyleCnt="5" custScaleX="33475"/>
      <dgm:spPr/>
      <dgm:t>
        <a:bodyPr/>
        <a:lstStyle/>
        <a:p>
          <a:endParaRPr lang="es-ES"/>
        </a:p>
      </dgm:t>
    </dgm:pt>
    <dgm:pt modelId="{E8FAE3F8-0956-4E75-BA03-6F6E9A83C2AF}" type="pres">
      <dgm:prSet presAssocID="{7FC16986-16D1-4978-8983-F111100929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C4CFE4-AFDC-481C-9629-91ADE8D049AB}" type="pres">
      <dgm:prSet presAssocID="{FDB1EE20-D008-4596-98CD-487E77BD18B5}" presName="parTrans" presStyleLbl="bgSibTrans2D1" presStyleIdx="3" presStyleCnt="5" custScaleX="77499"/>
      <dgm:spPr/>
      <dgm:t>
        <a:bodyPr/>
        <a:lstStyle/>
        <a:p>
          <a:endParaRPr lang="es-ES"/>
        </a:p>
      </dgm:t>
    </dgm:pt>
    <dgm:pt modelId="{50F29CFA-A59A-4838-9C23-36E43180369E}" type="pres">
      <dgm:prSet presAssocID="{1F5D3A36-12BC-4622-8949-7E05715940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347CD0-66BE-49D2-8865-7FDCEB3DAA89}" type="pres">
      <dgm:prSet presAssocID="{B8E7F373-B0C9-4786-A1B8-C19CA8DA1D7F}" presName="parTrans" presStyleLbl="bgSibTrans2D1" presStyleIdx="4" presStyleCnt="5" custScaleX="58681"/>
      <dgm:spPr/>
      <dgm:t>
        <a:bodyPr/>
        <a:lstStyle/>
        <a:p>
          <a:endParaRPr lang="es-ES"/>
        </a:p>
      </dgm:t>
    </dgm:pt>
    <dgm:pt modelId="{B012F60F-BD76-469E-8A67-F77BDE6C428E}" type="pres">
      <dgm:prSet presAssocID="{FF1F1AAA-1156-479C-9BC5-4D067DD45C12}" presName="node" presStyleLbl="node1" presStyleIdx="4" presStyleCnt="5" custScaleX="110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BDA520-AFA3-4DC1-BA4E-B7C6E0A846C8}" type="presOf" srcId="{B8E7F373-B0C9-4786-A1B8-C19CA8DA1D7F}" destId="{EA347CD0-66BE-49D2-8865-7FDCEB3DAA89}" srcOrd="0" destOrd="0" presId="urn:microsoft.com/office/officeart/2005/8/layout/radial4"/>
    <dgm:cxn modelId="{3664B9EC-C825-41B1-BF38-3C6D5672AADD}" type="presOf" srcId="{9379F966-7E3B-48EF-A7B7-F7CD4C56E08F}" destId="{E6EB825C-4A7D-4E51-BE1A-D0A19B40E2F6}" srcOrd="0" destOrd="0" presId="urn:microsoft.com/office/officeart/2005/8/layout/radial4"/>
    <dgm:cxn modelId="{2D256147-3A92-4204-919E-5096E3A3AC05}" type="presOf" srcId="{8D4CD822-27D2-4E35-9BB8-82A32169283E}" destId="{E56CBA7E-2EBD-4C0E-8C86-D8B0106262FC}" srcOrd="0" destOrd="0" presId="urn:microsoft.com/office/officeart/2005/8/layout/radial4"/>
    <dgm:cxn modelId="{32E42586-B197-46B2-B1BB-A4D1060016F0}" type="presOf" srcId="{1F5D3A36-12BC-4622-8949-7E05715940BE}" destId="{50F29CFA-A59A-4838-9C23-36E43180369E}" srcOrd="0" destOrd="0" presId="urn:microsoft.com/office/officeart/2005/8/layout/radial4"/>
    <dgm:cxn modelId="{9C521AA8-3B00-48CD-B711-F211C7D8E12C}" srcId="{9379F966-7E3B-48EF-A7B7-F7CD4C56E08F}" destId="{C1C0630D-5A83-47EE-92BE-C9B57F181603}" srcOrd="1" destOrd="0" parTransId="{8D4CD822-27D2-4E35-9BB8-82A32169283E}" sibTransId="{103E36A3-4706-4181-9422-3561CDC8755A}"/>
    <dgm:cxn modelId="{D831C90D-07FC-4C29-B366-CD6659F43DBE}" type="presOf" srcId="{1753474B-45CA-46D7-8548-9A4806046A9E}" destId="{2A371EFC-DFF0-4326-A2C8-AF34F0FB3738}" srcOrd="0" destOrd="0" presId="urn:microsoft.com/office/officeart/2005/8/layout/radial4"/>
    <dgm:cxn modelId="{15E3B56D-44CB-4CE9-9AD5-8DAED890F484}" srcId="{9379F966-7E3B-48EF-A7B7-F7CD4C56E08F}" destId="{C32730B8-6285-4582-99AF-E6169B0937AF}" srcOrd="0" destOrd="0" parTransId="{71F31515-CEE8-4490-A570-B415DF4AF22F}" sibTransId="{030ECC84-5A19-4009-BE68-17E9DBC09158}"/>
    <dgm:cxn modelId="{0AB7998D-C6EC-4974-A77A-DBA8C2BC51C7}" type="presOf" srcId="{7FC16986-16D1-4978-8983-F111100929F8}" destId="{E8FAE3F8-0956-4E75-BA03-6F6E9A83C2AF}" srcOrd="0" destOrd="0" presId="urn:microsoft.com/office/officeart/2005/8/layout/radial4"/>
    <dgm:cxn modelId="{6E37DCFF-B017-4CE1-A6D4-F8FA7C2F84B2}" type="presOf" srcId="{FDB1EE20-D008-4596-98CD-487E77BD18B5}" destId="{7AC4CFE4-AFDC-481C-9629-91ADE8D049AB}" srcOrd="0" destOrd="0" presId="urn:microsoft.com/office/officeart/2005/8/layout/radial4"/>
    <dgm:cxn modelId="{FC56FC82-ECAE-4F11-8FF5-56D82A80C59F}" srcId="{9379F966-7E3B-48EF-A7B7-F7CD4C56E08F}" destId="{1F5D3A36-12BC-4622-8949-7E05715940BE}" srcOrd="3" destOrd="0" parTransId="{FDB1EE20-D008-4596-98CD-487E77BD18B5}" sibTransId="{829A7937-7197-4686-A406-3B713FE86B6F}"/>
    <dgm:cxn modelId="{D80FD536-0C33-4A8A-9885-FFDD537A1E73}" type="presOf" srcId="{C1C0630D-5A83-47EE-92BE-C9B57F181603}" destId="{99EC7EE6-B5F9-4061-BEBD-19DE7C77A252}" srcOrd="0" destOrd="0" presId="urn:microsoft.com/office/officeart/2005/8/layout/radial4"/>
    <dgm:cxn modelId="{12F05517-BE6A-4E26-BFB6-CEB2119FE3D0}" type="presOf" srcId="{71F31515-CEE8-4490-A570-B415DF4AF22F}" destId="{4B37CD1B-B2C9-4B2B-8947-7248D63974BC}" srcOrd="0" destOrd="0" presId="urn:microsoft.com/office/officeart/2005/8/layout/radial4"/>
    <dgm:cxn modelId="{3C2D6F20-E094-4015-8918-616B8BEA1B72}" type="presOf" srcId="{C32730B8-6285-4582-99AF-E6169B0937AF}" destId="{4FC4B79F-60D0-4607-B2D3-B07EF79AF5CA}" srcOrd="0" destOrd="0" presId="urn:microsoft.com/office/officeart/2005/8/layout/radial4"/>
    <dgm:cxn modelId="{B2342E5E-D284-43F4-9CE6-78BB9D92FFF5}" srcId="{1753474B-45CA-46D7-8548-9A4806046A9E}" destId="{9379F966-7E3B-48EF-A7B7-F7CD4C56E08F}" srcOrd="0" destOrd="0" parTransId="{076313B4-2A74-4D20-AA2E-DC03BB39C327}" sibTransId="{0CF24B00-71D9-451F-920E-CE9369C1BB68}"/>
    <dgm:cxn modelId="{EE5E6F41-A2E0-4473-B6EB-DECAB9BAD991}" type="presOf" srcId="{0DE42695-2051-4392-B2B5-C958EDBC55D0}" destId="{7CB76D50-6A92-4264-88F5-41648612AB4B}" srcOrd="0" destOrd="0" presId="urn:microsoft.com/office/officeart/2005/8/layout/radial4"/>
    <dgm:cxn modelId="{D3BC5BFA-2434-4C81-B509-E13C3D064CFF}" srcId="{9379F966-7E3B-48EF-A7B7-F7CD4C56E08F}" destId="{FF1F1AAA-1156-479C-9BC5-4D067DD45C12}" srcOrd="4" destOrd="0" parTransId="{B8E7F373-B0C9-4786-A1B8-C19CA8DA1D7F}" sibTransId="{E37C8F13-854A-4AA2-B5CE-570E512165D1}"/>
    <dgm:cxn modelId="{DBA0903C-8859-430A-B2BE-41BA946D28BF}" type="presOf" srcId="{FF1F1AAA-1156-479C-9BC5-4D067DD45C12}" destId="{B012F60F-BD76-469E-8A67-F77BDE6C428E}" srcOrd="0" destOrd="0" presId="urn:microsoft.com/office/officeart/2005/8/layout/radial4"/>
    <dgm:cxn modelId="{9F39C941-CB7D-4CB7-8CB4-D5AD6AE41E42}" srcId="{9379F966-7E3B-48EF-A7B7-F7CD4C56E08F}" destId="{7FC16986-16D1-4978-8983-F111100929F8}" srcOrd="2" destOrd="0" parTransId="{0DE42695-2051-4392-B2B5-C958EDBC55D0}" sibTransId="{FE52D263-3BD3-4E9A-8B6B-4A30F1C36A1B}"/>
    <dgm:cxn modelId="{F17BCF66-5E89-406E-A141-04B575A81F81}" type="presParOf" srcId="{2A371EFC-DFF0-4326-A2C8-AF34F0FB3738}" destId="{E6EB825C-4A7D-4E51-BE1A-D0A19B40E2F6}" srcOrd="0" destOrd="0" presId="urn:microsoft.com/office/officeart/2005/8/layout/radial4"/>
    <dgm:cxn modelId="{C5F0DC1B-B596-4477-BCB2-FD9E10C0AF8A}" type="presParOf" srcId="{2A371EFC-DFF0-4326-A2C8-AF34F0FB3738}" destId="{4B37CD1B-B2C9-4B2B-8947-7248D63974BC}" srcOrd="1" destOrd="0" presId="urn:microsoft.com/office/officeart/2005/8/layout/radial4"/>
    <dgm:cxn modelId="{A029F9F9-A458-44C1-B266-153237B2A2B9}" type="presParOf" srcId="{2A371EFC-DFF0-4326-A2C8-AF34F0FB3738}" destId="{4FC4B79F-60D0-4607-B2D3-B07EF79AF5CA}" srcOrd="2" destOrd="0" presId="urn:microsoft.com/office/officeart/2005/8/layout/radial4"/>
    <dgm:cxn modelId="{E8FD50DA-7558-4266-8092-AC60300765FD}" type="presParOf" srcId="{2A371EFC-DFF0-4326-A2C8-AF34F0FB3738}" destId="{E56CBA7E-2EBD-4C0E-8C86-D8B0106262FC}" srcOrd="3" destOrd="0" presId="urn:microsoft.com/office/officeart/2005/8/layout/radial4"/>
    <dgm:cxn modelId="{C5634BDC-0F7C-4969-A214-2D500BFD4E2E}" type="presParOf" srcId="{2A371EFC-DFF0-4326-A2C8-AF34F0FB3738}" destId="{99EC7EE6-B5F9-4061-BEBD-19DE7C77A252}" srcOrd="4" destOrd="0" presId="urn:microsoft.com/office/officeart/2005/8/layout/radial4"/>
    <dgm:cxn modelId="{10F2DBEF-0A84-443B-8C40-9262331C832A}" type="presParOf" srcId="{2A371EFC-DFF0-4326-A2C8-AF34F0FB3738}" destId="{7CB76D50-6A92-4264-88F5-41648612AB4B}" srcOrd="5" destOrd="0" presId="urn:microsoft.com/office/officeart/2005/8/layout/radial4"/>
    <dgm:cxn modelId="{1E6AFD0C-A6B8-4298-A8E2-0FD9654EA453}" type="presParOf" srcId="{2A371EFC-DFF0-4326-A2C8-AF34F0FB3738}" destId="{E8FAE3F8-0956-4E75-BA03-6F6E9A83C2AF}" srcOrd="6" destOrd="0" presId="urn:microsoft.com/office/officeart/2005/8/layout/radial4"/>
    <dgm:cxn modelId="{F8FB5A85-7E1D-457E-9B9E-DC8E0B39109F}" type="presParOf" srcId="{2A371EFC-DFF0-4326-A2C8-AF34F0FB3738}" destId="{7AC4CFE4-AFDC-481C-9629-91ADE8D049AB}" srcOrd="7" destOrd="0" presId="urn:microsoft.com/office/officeart/2005/8/layout/radial4"/>
    <dgm:cxn modelId="{031D46F9-ECA4-44A3-BBA4-035F864F4D83}" type="presParOf" srcId="{2A371EFC-DFF0-4326-A2C8-AF34F0FB3738}" destId="{50F29CFA-A59A-4838-9C23-36E43180369E}" srcOrd="8" destOrd="0" presId="urn:microsoft.com/office/officeart/2005/8/layout/radial4"/>
    <dgm:cxn modelId="{2E94C6D8-F868-42FA-9C8A-B91C9E166FB9}" type="presParOf" srcId="{2A371EFC-DFF0-4326-A2C8-AF34F0FB3738}" destId="{EA347CD0-66BE-49D2-8865-7FDCEB3DAA89}" srcOrd="9" destOrd="0" presId="urn:microsoft.com/office/officeart/2005/8/layout/radial4"/>
    <dgm:cxn modelId="{61F0BC68-BFF2-4684-B77A-D4A12748F508}" type="presParOf" srcId="{2A371EFC-DFF0-4326-A2C8-AF34F0FB3738}" destId="{B012F60F-BD76-469E-8A67-F77BDE6C428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CE1CB1-449C-4474-A7E7-659BEB334789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1D3ABDF-A08A-45DF-B50A-77F776F0A46E}">
      <dgm:prSet phldrT="[Texto]" custT="1"/>
      <dgm:spPr/>
      <dgm:t>
        <a:bodyPr/>
        <a:lstStyle/>
        <a:p>
          <a:pPr algn="just"/>
          <a:r>
            <a:rPr lang="es-ES_tradnl" sz="2400" dirty="0" smtClean="0">
              <a:ea typeface="Calibri" panose="020F0502020204030204" pitchFamily="34" charset="0"/>
              <a:cs typeface="Times New Roman" panose="02020603050405020304" pitchFamily="18" charset="0"/>
            </a:rPr>
            <a:t>Determinar el </a:t>
          </a:r>
          <a:r>
            <a:rPr lang="es-ES_tradnl" sz="24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cariotipo</a:t>
          </a:r>
          <a:r>
            <a:rPr lang="es-ES_tradnl" sz="2400" dirty="0" smtClean="0">
              <a:ea typeface="Calibri" panose="020F0502020204030204" pitchFamily="34" charset="0"/>
              <a:cs typeface="Times New Roman" panose="02020603050405020304" pitchFamily="18" charset="0"/>
            </a:rPr>
            <a:t> de jigacho (</a:t>
          </a:r>
          <a:r>
            <a:rPr lang="es-ES_tradnl" sz="2400" i="1" dirty="0" smtClean="0">
              <a:ea typeface="Calibri" panose="020F0502020204030204" pitchFamily="34" charset="0"/>
              <a:cs typeface="Times New Roman" panose="02020603050405020304" pitchFamily="18" charset="0"/>
            </a:rPr>
            <a:t>Vasconcellea stipulata </a:t>
          </a:r>
          <a:r>
            <a:rPr lang="es-ES_tradnl" sz="2400" dirty="0" smtClean="0">
              <a:ea typeface="Calibri" panose="020F0502020204030204" pitchFamily="34" charset="0"/>
              <a:cs typeface="Times New Roman" panose="02020603050405020304" pitchFamily="18" charset="0"/>
            </a:rPr>
            <a:t>Badillo)</a:t>
          </a:r>
          <a:r>
            <a:rPr lang="es-ES_tradnl" sz="2400" i="1" dirty="0" smtClean="0"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400" dirty="0" smtClean="0">
              <a:ea typeface="Calibri" panose="020F0502020204030204" pitchFamily="34" charset="0"/>
              <a:cs typeface="Times New Roman" panose="02020603050405020304" pitchFamily="18" charset="0"/>
            </a:rPr>
            <a:t>mediante técnicas citogenéticas.</a:t>
          </a:r>
          <a:endParaRPr lang="es-EC" sz="2400" dirty="0"/>
        </a:p>
      </dgm:t>
    </dgm:pt>
    <dgm:pt modelId="{7B0B83DB-1732-495F-A910-E0083AA89144}" type="parTrans" cxnId="{4B5DC3F3-3A44-4DC2-8F57-E8269D221D62}">
      <dgm:prSet/>
      <dgm:spPr/>
      <dgm:t>
        <a:bodyPr/>
        <a:lstStyle/>
        <a:p>
          <a:pPr algn="just"/>
          <a:endParaRPr lang="es-EC" sz="2400"/>
        </a:p>
      </dgm:t>
    </dgm:pt>
    <dgm:pt modelId="{AF90E1BD-9DB0-479D-B4A7-FA1B81418190}" type="sibTrans" cxnId="{4B5DC3F3-3A44-4DC2-8F57-E8269D221D62}">
      <dgm:prSet/>
      <dgm:spPr/>
      <dgm:t>
        <a:bodyPr/>
        <a:lstStyle/>
        <a:p>
          <a:pPr algn="just"/>
          <a:endParaRPr lang="es-EC" sz="2400"/>
        </a:p>
      </dgm:t>
    </dgm:pt>
    <dgm:pt modelId="{8BC2C627-9F16-4D1A-B030-8859A503422C}" type="pres">
      <dgm:prSet presAssocID="{25CE1CB1-449C-4474-A7E7-659BEB3347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D151DE0-1A28-4D6E-861C-F1EF1393B8FA}" type="pres">
      <dgm:prSet presAssocID="{25CE1CB1-449C-4474-A7E7-659BEB334789}" presName="Name1" presStyleCnt="0"/>
      <dgm:spPr/>
    </dgm:pt>
    <dgm:pt modelId="{BBB8D01D-431C-4998-87ED-A26D8929A38C}" type="pres">
      <dgm:prSet presAssocID="{25CE1CB1-449C-4474-A7E7-659BEB334789}" presName="cycle" presStyleCnt="0"/>
      <dgm:spPr/>
    </dgm:pt>
    <dgm:pt modelId="{335C1D34-E18B-4092-B2E8-1679D28EDFC6}" type="pres">
      <dgm:prSet presAssocID="{25CE1CB1-449C-4474-A7E7-659BEB334789}" presName="srcNode" presStyleLbl="node1" presStyleIdx="0" presStyleCnt="1"/>
      <dgm:spPr/>
    </dgm:pt>
    <dgm:pt modelId="{15D2A9A7-F6A7-4694-ABA6-DEC2F2060522}" type="pres">
      <dgm:prSet presAssocID="{25CE1CB1-449C-4474-A7E7-659BEB334789}" presName="conn" presStyleLbl="parChTrans1D2" presStyleIdx="0" presStyleCnt="1"/>
      <dgm:spPr/>
      <dgm:t>
        <a:bodyPr/>
        <a:lstStyle/>
        <a:p>
          <a:endParaRPr lang="es-ES"/>
        </a:p>
      </dgm:t>
    </dgm:pt>
    <dgm:pt modelId="{ADC88646-C121-4EDF-97CE-5764FD5F2B28}" type="pres">
      <dgm:prSet presAssocID="{25CE1CB1-449C-4474-A7E7-659BEB334789}" presName="extraNode" presStyleLbl="node1" presStyleIdx="0" presStyleCnt="1"/>
      <dgm:spPr/>
    </dgm:pt>
    <dgm:pt modelId="{0A629523-0871-42FB-BE69-3B3CB4D4CC76}" type="pres">
      <dgm:prSet presAssocID="{25CE1CB1-449C-4474-A7E7-659BEB334789}" presName="dstNode" presStyleLbl="node1" presStyleIdx="0" presStyleCnt="1"/>
      <dgm:spPr/>
    </dgm:pt>
    <dgm:pt modelId="{D973B31D-05BA-4DC8-9BAE-FDD2CC3C8F63}" type="pres">
      <dgm:prSet presAssocID="{11D3ABDF-A08A-45DF-B50A-77F776F0A46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FD7456-F7E5-4F9C-B35C-CE7FBDEB37B6}" type="pres">
      <dgm:prSet presAssocID="{11D3ABDF-A08A-45DF-B50A-77F776F0A46E}" presName="accent_1" presStyleCnt="0"/>
      <dgm:spPr/>
    </dgm:pt>
    <dgm:pt modelId="{4436D1D1-A1B8-4AD0-99FB-709CFC80EC9C}" type="pres">
      <dgm:prSet presAssocID="{11D3ABDF-A08A-45DF-B50A-77F776F0A46E}" presName="accentRepeatNode" presStyleLbl="solidFgAcc1" presStyleIdx="0" presStyleCnt="1" custScaleX="80947" custScaleY="82005"/>
      <dgm:spPr/>
    </dgm:pt>
  </dgm:ptLst>
  <dgm:cxnLst>
    <dgm:cxn modelId="{E4B8F000-7D0D-4EAD-984A-D5208AAB21B5}" type="presOf" srcId="{AF90E1BD-9DB0-479D-B4A7-FA1B81418190}" destId="{15D2A9A7-F6A7-4694-ABA6-DEC2F2060522}" srcOrd="0" destOrd="0" presId="urn:microsoft.com/office/officeart/2008/layout/VerticalCurvedList"/>
    <dgm:cxn modelId="{7BE9F7DA-439B-415E-ADAC-4A51DD485E16}" type="presOf" srcId="{11D3ABDF-A08A-45DF-B50A-77F776F0A46E}" destId="{D973B31D-05BA-4DC8-9BAE-FDD2CC3C8F63}" srcOrd="0" destOrd="0" presId="urn:microsoft.com/office/officeart/2008/layout/VerticalCurvedList"/>
    <dgm:cxn modelId="{CAC4C509-1281-4EFE-B821-B8A6653684C1}" type="presOf" srcId="{25CE1CB1-449C-4474-A7E7-659BEB334789}" destId="{8BC2C627-9F16-4D1A-B030-8859A503422C}" srcOrd="0" destOrd="0" presId="urn:microsoft.com/office/officeart/2008/layout/VerticalCurvedList"/>
    <dgm:cxn modelId="{4B5DC3F3-3A44-4DC2-8F57-E8269D221D62}" srcId="{25CE1CB1-449C-4474-A7E7-659BEB334789}" destId="{11D3ABDF-A08A-45DF-B50A-77F776F0A46E}" srcOrd="0" destOrd="0" parTransId="{7B0B83DB-1732-495F-A910-E0083AA89144}" sibTransId="{AF90E1BD-9DB0-479D-B4A7-FA1B81418190}"/>
    <dgm:cxn modelId="{5413F5BF-DB68-466D-9B5D-9B2AE4D5026F}" type="presParOf" srcId="{8BC2C627-9F16-4D1A-B030-8859A503422C}" destId="{DD151DE0-1A28-4D6E-861C-F1EF1393B8FA}" srcOrd="0" destOrd="0" presId="urn:microsoft.com/office/officeart/2008/layout/VerticalCurvedList"/>
    <dgm:cxn modelId="{14D0F87B-70B8-43A4-8685-665746227FE9}" type="presParOf" srcId="{DD151DE0-1A28-4D6E-861C-F1EF1393B8FA}" destId="{BBB8D01D-431C-4998-87ED-A26D8929A38C}" srcOrd="0" destOrd="0" presId="urn:microsoft.com/office/officeart/2008/layout/VerticalCurvedList"/>
    <dgm:cxn modelId="{4C51368F-1C2D-4751-8A58-F74C81472F3C}" type="presParOf" srcId="{BBB8D01D-431C-4998-87ED-A26D8929A38C}" destId="{335C1D34-E18B-4092-B2E8-1679D28EDFC6}" srcOrd="0" destOrd="0" presId="urn:microsoft.com/office/officeart/2008/layout/VerticalCurvedList"/>
    <dgm:cxn modelId="{4E8C3002-4CBF-4509-9911-C9868FCD901D}" type="presParOf" srcId="{BBB8D01D-431C-4998-87ED-A26D8929A38C}" destId="{15D2A9A7-F6A7-4694-ABA6-DEC2F2060522}" srcOrd="1" destOrd="0" presId="urn:microsoft.com/office/officeart/2008/layout/VerticalCurvedList"/>
    <dgm:cxn modelId="{F83F36FC-D587-461D-A949-E09FB94F082C}" type="presParOf" srcId="{BBB8D01D-431C-4998-87ED-A26D8929A38C}" destId="{ADC88646-C121-4EDF-97CE-5764FD5F2B28}" srcOrd="2" destOrd="0" presId="urn:microsoft.com/office/officeart/2008/layout/VerticalCurvedList"/>
    <dgm:cxn modelId="{73591EC5-C8E7-4988-BABB-6A549CD7842A}" type="presParOf" srcId="{BBB8D01D-431C-4998-87ED-A26D8929A38C}" destId="{0A629523-0871-42FB-BE69-3B3CB4D4CC76}" srcOrd="3" destOrd="0" presId="urn:microsoft.com/office/officeart/2008/layout/VerticalCurvedList"/>
    <dgm:cxn modelId="{1696F958-5529-43D9-AE8F-9638BDBBDF7D}" type="presParOf" srcId="{DD151DE0-1A28-4D6E-861C-F1EF1393B8FA}" destId="{D973B31D-05BA-4DC8-9BAE-FDD2CC3C8F63}" srcOrd="1" destOrd="0" presId="urn:microsoft.com/office/officeart/2008/layout/VerticalCurvedList"/>
    <dgm:cxn modelId="{1904A613-7B3C-4182-9F22-4764BFB3AF4D}" type="presParOf" srcId="{DD151DE0-1A28-4D6E-861C-F1EF1393B8FA}" destId="{9DFD7456-F7E5-4F9C-B35C-CE7FBDEB37B6}" srcOrd="2" destOrd="0" presId="urn:microsoft.com/office/officeart/2008/layout/VerticalCurvedList"/>
    <dgm:cxn modelId="{CA9F6153-8AF5-4A57-8CBA-F646E8FC3D4E}" type="presParOf" srcId="{9DFD7456-F7E5-4F9C-B35C-CE7FBDEB37B6}" destId="{4436D1D1-A1B8-4AD0-99FB-709CFC80EC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036F4-F3DF-423F-963D-617456066C31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1A16CB6-85DE-4AE5-A7EE-EF4FF9553CCA}">
      <dgm:prSet phldrT="[Texto]" custT="1"/>
      <dgm:spPr/>
      <dgm:t>
        <a:bodyPr/>
        <a:lstStyle/>
        <a:p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Obtener un </a:t>
          </a:r>
          <a:r>
            <a:rPr lang="es-ES_tradnl" sz="22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protocolo</a:t>
          </a:r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para la visualización de cromosomas </a:t>
          </a:r>
          <a:r>
            <a:rPr lang="es-ES_tradnl" sz="2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metafásicos</a:t>
          </a:r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en </a:t>
          </a:r>
          <a:r>
            <a:rPr lang="es-ES_tradnl" sz="2200" i="1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Vasconcellea</a:t>
          </a:r>
          <a:r>
            <a:rPr lang="es-ES_tradnl" sz="2200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i="1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stipulata</a:t>
          </a:r>
          <a:r>
            <a:rPr lang="es-ES_tradnl" sz="2200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EC" sz="2200" dirty="0"/>
        </a:p>
      </dgm:t>
    </dgm:pt>
    <dgm:pt modelId="{95097CF4-006C-4406-A91D-1E145DED2D74}" type="parTrans" cxnId="{6A33F2CC-336E-43FD-A20D-E53D0BCF3392}">
      <dgm:prSet/>
      <dgm:spPr/>
      <dgm:t>
        <a:bodyPr/>
        <a:lstStyle/>
        <a:p>
          <a:endParaRPr lang="es-EC" sz="2200"/>
        </a:p>
      </dgm:t>
    </dgm:pt>
    <dgm:pt modelId="{F8C7546F-23F9-4401-8314-712CA90B0509}" type="sibTrans" cxnId="{6A33F2CC-336E-43FD-A20D-E53D0BCF3392}">
      <dgm:prSet/>
      <dgm:spPr/>
      <dgm:t>
        <a:bodyPr/>
        <a:lstStyle/>
        <a:p>
          <a:endParaRPr lang="es-EC" sz="2200"/>
        </a:p>
      </dgm:t>
    </dgm:pt>
    <dgm:pt modelId="{CC722907-15E5-4585-B629-35357A219F0F}">
      <dgm:prSet phldrT="[Texto]" custT="1"/>
      <dgm:spPr/>
      <dgm:t>
        <a:bodyPr/>
        <a:lstStyle/>
        <a:p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Determinar el </a:t>
          </a:r>
          <a:r>
            <a:rPr lang="es-ES_tradnl" sz="22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número cromosómico </a:t>
          </a:r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 </a:t>
          </a:r>
          <a:r>
            <a:rPr lang="es-ES_tradnl" sz="2200" i="1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Vasconcellea</a:t>
          </a:r>
          <a:r>
            <a:rPr lang="es-ES_tradnl" sz="2200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i="1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stipulata</a:t>
          </a:r>
          <a:r>
            <a:rPr lang="es-ES_tradnl" sz="2200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mediante observación por microscopía óptica.</a:t>
          </a:r>
          <a:endParaRPr lang="es-EC" sz="2200" dirty="0"/>
        </a:p>
      </dgm:t>
    </dgm:pt>
    <dgm:pt modelId="{40875D38-8BB9-484C-9089-C75FAF11BD31}" type="parTrans" cxnId="{56B29E87-401B-48A3-8807-8C6B74C5DAED}">
      <dgm:prSet/>
      <dgm:spPr/>
      <dgm:t>
        <a:bodyPr/>
        <a:lstStyle/>
        <a:p>
          <a:endParaRPr lang="es-EC" sz="2200"/>
        </a:p>
      </dgm:t>
    </dgm:pt>
    <dgm:pt modelId="{8844CE07-B168-444E-A4EE-52D2C6B994F5}" type="sibTrans" cxnId="{56B29E87-401B-48A3-8807-8C6B74C5DAED}">
      <dgm:prSet/>
      <dgm:spPr/>
      <dgm:t>
        <a:bodyPr/>
        <a:lstStyle/>
        <a:p>
          <a:endParaRPr lang="es-EC" sz="2200"/>
        </a:p>
      </dgm:t>
    </dgm:pt>
    <dgm:pt modelId="{8B6C88FE-E089-419C-9E23-D2DB50C4A38E}">
      <dgm:prSet phldrT="[Texto]" custT="1"/>
      <dgm:spPr/>
      <dgm:t>
        <a:bodyPr/>
        <a:lstStyle/>
        <a:p>
          <a:r>
            <a:rPr lang="es-ES_tradnl" sz="2200" dirty="0" smtClean="0">
              <a:latin typeface="+mj-lt"/>
              <a:cs typeface="Times New Roman" panose="02020603050405020304" pitchFamily="18" charset="0"/>
            </a:rPr>
            <a:t>Medir la </a:t>
          </a:r>
          <a:r>
            <a:rPr lang="es-ES_tradnl" sz="2200" b="1" dirty="0" smtClean="0">
              <a:latin typeface="+mj-lt"/>
              <a:cs typeface="Times New Roman" panose="02020603050405020304" pitchFamily="18" charset="0"/>
            </a:rPr>
            <a:t>longitud total, longitud de los brazos de los cromosomas, la proporción de los brazos y el índice </a:t>
          </a:r>
          <a:r>
            <a:rPr lang="es-ES_tradnl" sz="2200" b="1" dirty="0" err="1" smtClean="0">
              <a:latin typeface="+mj-lt"/>
              <a:cs typeface="Times New Roman" panose="02020603050405020304" pitchFamily="18" charset="0"/>
            </a:rPr>
            <a:t>centromérico</a:t>
          </a:r>
          <a:r>
            <a:rPr lang="es-ES_tradnl" sz="22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2200" dirty="0" smtClean="0">
              <a:latin typeface="+mj-lt"/>
              <a:cs typeface="Times New Roman" panose="02020603050405020304" pitchFamily="18" charset="0"/>
            </a:rPr>
            <a:t>para su organización y clasificación.</a:t>
          </a:r>
          <a:endParaRPr lang="es-EC" sz="2200" dirty="0"/>
        </a:p>
      </dgm:t>
    </dgm:pt>
    <dgm:pt modelId="{7DDCE8CB-2336-41D6-9725-F611CA9DB3C1}" type="parTrans" cxnId="{CA6129B7-354C-46A1-9FF1-A5D25BBF9086}">
      <dgm:prSet/>
      <dgm:spPr/>
      <dgm:t>
        <a:bodyPr/>
        <a:lstStyle/>
        <a:p>
          <a:endParaRPr lang="es-EC" sz="2200"/>
        </a:p>
      </dgm:t>
    </dgm:pt>
    <dgm:pt modelId="{91C39610-36FA-4134-8C35-F325994E2107}" type="sibTrans" cxnId="{CA6129B7-354C-46A1-9FF1-A5D25BBF9086}">
      <dgm:prSet/>
      <dgm:spPr/>
      <dgm:t>
        <a:bodyPr/>
        <a:lstStyle/>
        <a:p>
          <a:endParaRPr lang="es-EC" sz="2200"/>
        </a:p>
      </dgm:t>
    </dgm:pt>
    <dgm:pt modelId="{115AED65-5A5D-49D0-A74B-263D58FBEFB4}" type="pres">
      <dgm:prSet presAssocID="{5D4036F4-F3DF-423F-963D-617456066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91F51C7-E55D-4BD1-B829-CBE5EEF597E7}" type="pres">
      <dgm:prSet presAssocID="{5D4036F4-F3DF-423F-963D-617456066C31}" presName="Name1" presStyleCnt="0"/>
      <dgm:spPr/>
    </dgm:pt>
    <dgm:pt modelId="{7DE5C51E-5B1C-4F54-9BEB-2354BB637582}" type="pres">
      <dgm:prSet presAssocID="{5D4036F4-F3DF-423F-963D-617456066C31}" presName="cycle" presStyleCnt="0"/>
      <dgm:spPr/>
    </dgm:pt>
    <dgm:pt modelId="{D0291D81-BE6F-4AE9-AAE0-741DF74AE9C4}" type="pres">
      <dgm:prSet presAssocID="{5D4036F4-F3DF-423F-963D-617456066C31}" presName="srcNode" presStyleLbl="node1" presStyleIdx="0" presStyleCnt="3"/>
      <dgm:spPr/>
    </dgm:pt>
    <dgm:pt modelId="{3E6B81F3-0576-4EAA-9778-D88779724369}" type="pres">
      <dgm:prSet presAssocID="{5D4036F4-F3DF-423F-963D-617456066C31}" presName="conn" presStyleLbl="parChTrans1D2" presStyleIdx="0" presStyleCnt="1"/>
      <dgm:spPr/>
      <dgm:t>
        <a:bodyPr/>
        <a:lstStyle/>
        <a:p>
          <a:endParaRPr lang="es-ES"/>
        </a:p>
      </dgm:t>
    </dgm:pt>
    <dgm:pt modelId="{1D8C7548-2815-470C-9AB4-177AD393BD16}" type="pres">
      <dgm:prSet presAssocID="{5D4036F4-F3DF-423F-963D-617456066C31}" presName="extraNode" presStyleLbl="node1" presStyleIdx="0" presStyleCnt="3"/>
      <dgm:spPr/>
    </dgm:pt>
    <dgm:pt modelId="{E02BB570-6687-4D1B-8D39-016C611F42DA}" type="pres">
      <dgm:prSet presAssocID="{5D4036F4-F3DF-423F-963D-617456066C31}" presName="dstNode" presStyleLbl="node1" presStyleIdx="0" presStyleCnt="3"/>
      <dgm:spPr/>
    </dgm:pt>
    <dgm:pt modelId="{6A852B73-F5EA-4E31-9BBF-2BC9999AF505}" type="pres">
      <dgm:prSet presAssocID="{51A16CB6-85DE-4AE5-A7EE-EF4FF9553C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14043B-CE64-44F1-9B9D-B6F63CF079ED}" type="pres">
      <dgm:prSet presAssocID="{51A16CB6-85DE-4AE5-A7EE-EF4FF9553CCA}" presName="accent_1" presStyleCnt="0"/>
      <dgm:spPr/>
    </dgm:pt>
    <dgm:pt modelId="{6A826227-EDAB-4B11-8CC1-0CC184206C81}" type="pres">
      <dgm:prSet presAssocID="{51A16CB6-85DE-4AE5-A7EE-EF4FF9553CCA}" presName="accentRepeatNode" presStyleLbl="solidFgAcc1" presStyleIdx="0" presStyleCnt="3"/>
      <dgm:spPr/>
    </dgm:pt>
    <dgm:pt modelId="{FDB835FD-2770-4517-A2E5-896B907A71A3}" type="pres">
      <dgm:prSet presAssocID="{CC722907-15E5-4585-B629-35357A219F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CCAEE-E731-4F78-819A-FEC5CF700409}" type="pres">
      <dgm:prSet presAssocID="{CC722907-15E5-4585-B629-35357A219F0F}" presName="accent_2" presStyleCnt="0"/>
      <dgm:spPr/>
    </dgm:pt>
    <dgm:pt modelId="{E2C1170C-9744-4B4B-B206-9EFC987B16ED}" type="pres">
      <dgm:prSet presAssocID="{CC722907-15E5-4585-B629-35357A219F0F}" presName="accentRepeatNode" presStyleLbl="solidFgAcc1" presStyleIdx="1" presStyleCnt="3"/>
      <dgm:spPr/>
    </dgm:pt>
    <dgm:pt modelId="{5FBC8854-34E7-4F44-AFF8-D5EB67888E32}" type="pres">
      <dgm:prSet presAssocID="{8B6C88FE-E089-419C-9E23-D2DB50C4A38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E45EF-D4F5-4311-8150-04A995DA8D9C}" type="pres">
      <dgm:prSet presAssocID="{8B6C88FE-E089-419C-9E23-D2DB50C4A38E}" presName="accent_3" presStyleCnt="0"/>
      <dgm:spPr/>
    </dgm:pt>
    <dgm:pt modelId="{5481DC7D-986A-4476-B6F9-A0C342B27482}" type="pres">
      <dgm:prSet presAssocID="{8B6C88FE-E089-419C-9E23-D2DB50C4A38E}" presName="accentRepeatNode" presStyleLbl="solidFgAcc1" presStyleIdx="2" presStyleCnt="3"/>
      <dgm:spPr/>
    </dgm:pt>
  </dgm:ptLst>
  <dgm:cxnLst>
    <dgm:cxn modelId="{6AAC61F6-7C4E-4B61-BBB6-000106DE9FB5}" type="presOf" srcId="{F8C7546F-23F9-4401-8314-712CA90B0509}" destId="{3E6B81F3-0576-4EAA-9778-D88779724369}" srcOrd="0" destOrd="0" presId="urn:microsoft.com/office/officeart/2008/layout/VerticalCurvedList"/>
    <dgm:cxn modelId="{CA6129B7-354C-46A1-9FF1-A5D25BBF9086}" srcId="{5D4036F4-F3DF-423F-963D-617456066C31}" destId="{8B6C88FE-E089-419C-9E23-D2DB50C4A38E}" srcOrd="2" destOrd="0" parTransId="{7DDCE8CB-2336-41D6-9725-F611CA9DB3C1}" sibTransId="{91C39610-36FA-4134-8C35-F325994E2107}"/>
    <dgm:cxn modelId="{56B29E87-401B-48A3-8807-8C6B74C5DAED}" srcId="{5D4036F4-F3DF-423F-963D-617456066C31}" destId="{CC722907-15E5-4585-B629-35357A219F0F}" srcOrd="1" destOrd="0" parTransId="{40875D38-8BB9-484C-9089-C75FAF11BD31}" sibTransId="{8844CE07-B168-444E-A4EE-52D2C6B994F5}"/>
    <dgm:cxn modelId="{479113BC-7C46-47D7-BB86-36229EE7B1CC}" type="presOf" srcId="{51A16CB6-85DE-4AE5-A7EE-EF4FF9553CCA}" destId="{6A852B73-F5EA-4E31-9BBF-2BC9999AF505}" srcOrd="0" destOrd="0" presId="urn:microsoft.com/office/officeart/2008/layout/VerticalCurvedList"/>
    <dgm:cxn modelId="{6A33F2CC-336E-43FD-A20D-E53D0BCF3392}" srcId="{5D4036F4-F3DF-423F-963D-617456066C31}" destId="{51A16CB6-85DE-4AE5-A7EE-EF4FF9553CCA}" srcOrd="0" destOrd="0" parTransId="{95097CF4-006C-4406-A91D-1E145DED2D74}" sibTransId="{F8C7546F-23F9-4401-8314-712CA90B0509}"/>
    <dgm:cxn modelId="{CB933232-D403-4C57-9ED1-7BDFFD957428}" type="presOf" srcId="{CC722907-15E5-4585-B629-35357A219F0F}" destId="{FDB835FD-2770-4517-A2E5-896B907A71A3}" srcOrd="0" destOrd="0" presId="urn:microsoft.com/office/officeart/2008/layout/VerticalCurvedList"/>
    <dgm:cxn modelId="{CBC4F5EC-A9BF-42D4-9BAB-C558CC278222}" type="presOf" srcId="{5D4036F4-F3DF-423F-963D-617456066C31}" destId="{115AED65-5A5D-49D0-A74B-263D58FBEFB4}" srcOrd="0" destOrd="0" presId="urn:microsoft.com/office/officeart/2008/layout/VerticalCurvedList"/>
    <dgm:cxn modelId="{8383282D-8DB4-49EB-91B5-2E065116C229}" type="presOf" srcId="{8B6C88FE-E089-419C-9E23-D2DB50C4A38E}" destId="{5FBC8854-34E7-4F44-AFF8-D5EB67888E32}" srcOrd="0" destOrd="0" presId="urn:microsoft.com/office/officeart/2008/layout/VerticalCurvedList"/>
    <dgm:cxn modelId="{CE0C2045-3D29-4598-A33F-9E2C214F7143}" type="presParOf" srcId="{115AED65-5A5D-49D0-A74B-263D58FBEFB4}" destId="{791F51C7-E55D-4BD1-B829-CBE5EEF597E7}" srcOrd="0" destOrd="0" presId="urn:microsoft.com/office/officeart/2008/layout/VerticalCurvedList"/>
    <dgm:cxn modelId="{9B2B69DF-5446-4383-8E19-C268A6F0FA7D}" type="presParOf" srcId="{791F51C7-E55D-4BD1-B829-CBE5EEF597E7}" destId="{7DE5C51E-5B1C-4F54-9BEB-2354BB637582}" srcOrd="0" destOrd="0" presId="urn:microsoft.com/office/officeart/2008/layout/VerticalCurvedList"/>
    <dgm:cxn modelId="{29927C32-74F6-4598-A7C1-D0EE98C49A5E}" type="presParOf" srcId="{7DE5C51E-5B1C-4F54-9BEB-2354BB637582}" destId="{D0291D81-BE6F-4AE9-AAE0-741DF74AE9C4}" srcOrd="0" destOrd="0" presId="urn:microsoft.com/office/officeart/2008/layout/VerticalCurvedList"/>
    <dgm:cxn modelId="{185F47B6-6439-4FBD-A392-4D99ECFD0773}" type="presParOf" srcId="{7DE5C51E-5B1C-4F54-9BEB-2354BB637582}" destId="{3E6B81F3-0576-4EAA-9778-D88779724369}" srcOrd="1" destOrd="0" presId="urn:microsoft.com/office/officeart/2008/layout/VerticalCurvedList"/>
    <dgm:cxn modelId="{7DA3A344-EC80-4C47-AA5C-E8D81FA4B2B4}" type="presParOf" srcId="{7DE5C51E-5B1C-4F54-9BEB-2354BB637582}" destId="{1D8C7548-2815-470C-9AB4-177AD393BD16}" srcOrd="2" destOrd="0" presId="urn:microsoft.com/office/officeart/2008/layout/VerticalCurvedList"/>
    <dgm:cxn modelId="{0C1E1400-5F0D-451A-8928-230F2F9E6383}" type="presParOf" srcId="{7DE5C51E-5B1C-4F54-9BEB-2354BB637582}" destId="{E02BB570-6687-4D1B-8D39-016C611F42DA}" srcOrd="3" destOrd="0" presId="urn:microsoft.com/office/officeart/2008/layout/VerticalCurvedList"/>
    <dgm:cxn modelId="{941C85BB-5470-4065-A3EC-ABDC879A99D4}" type="presParOf" srcId="{791F51C7-E55D-4BD1-B829-CBE5EEF597E7}" destId="{6A852B73-F5EA-4E31-9BBF-2BC9999AF505}" srcOrd="1" destOrd="0" presId="urn:microsoft.com/office/officeart/2008/layout/VerticalCurvedList"/>
    <dgm:cxn modelId="{79AEA5EE-DD46-4869-A81A-5616DBB900D4}" type="presParOf" srcId="{791F51C7-E55D-4BD1-B829-CBE5EEF597E7}" destId="{4D14043B-CE64-44F1-9B9D-B6F63CF079ED}" srcOrd="2" destOrd="0" presId="urn:microsoft.com/office/officeart/2008/layout/VerticalCurvedList"/>
    <dgm:cxn modelId="{75D079AB-D7CD-4109-B8C9-3C861066A6AA}" type="presParOf" srcId="{4D14043B-CE64-44F1-9B9D-B6F63CF079ED}" destId="{6A826227-EDAB-4B11-8CC1-0CC184206C81}" srcOrd="0" destOrd="0" presId="urn:microsoft.com/office/officeart/2008/layout/VerticalCurvedList"/>
    <dgm:cxn modelId="{731962ED-F6C9-43D1-AEF8-4141EF06E8D4}" type="presParOf" srcId="{791F51C7-E55D-4BD1-B829-CBE5EEF597E7}" destId="{FDB835FD-2770-4517-A2E5-896B907A71A3}" srcOrd="3" destOrd="0" presId="urn:microsoft.com/office/officeart/2008/layout/VerticalCurvedList"/>
    <dgm:cxn modelId="{B04B8A68-8245-4AFB-9262-9DEDBB285A42}" type="presParOf" srcId="{791F51C7-E55D-4BD1-B829-CBE5EEF597E7}" destId="{A39CCAEE-E731-4F78-819A-FEC5CF700409}" srcOrd="4" destOrd="0" presId="urn:microsoft.com/office/officeart/2008/layout/VerticalCurvedList"/>
    <dgm:cxn modelId="{40A7CC9C-E125-4D43-9CEB-DA5CAA31FF81}" type="presParOf" srcId="{A39CCAEE-E731-4F78-819A-FEC5CF700409}" destId="{E2C1170C-9744-4B4B-B206-9EFC987B16ED}" srcOrd="0" destOrd="0" presId="urn:microsoft.com/office/officeart/2008/layout/VerticalCurvedList"/>
    <dgm:cxn modelId="{8E53EFEA-2792-43FE-93AC-1D4209C09004}" type="presParOf" srcId="{791F51C7-E55D-4BD1-B829-CBE5EEF597E7}" destId="{5FBC8854-34E7-4F44-AFF8-D5EB67888E32}" srcOrd="5" destOrd="0" presId="urn:microsoft.com/office/officeart/2008/layout/VerticalCurvedList"/>
    <dgm:cxn modelId="{5B655A1F-88D0-4C71-9D32-290BB24AC46A}" type="presParOf" srcId="{791F51C7-E55D-4BD1-B829-CBE5EEF597E7}" destId="{8ECE45EF-D4F5-4311-8150-04A995DA8D9C}" srcOrd="6" destOrd="0" presId="urn:microsoft.com/office/officeart/2008/layout/VerticalCurvedList"/>
    <dgm:cxn modelId="{B6B7E607-1491-4B23-A336-492D9699EEEF}" type="presParOf" srcId="{8ECE45EF-D4F5-4311-8150-04A995DA8D9C}" destId="{5481DC7D-986A-4476-B6F9-A0C342B274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A95213-18B3-48A7-9AB4-11B537AEEA53}" type="doc">
      <dgm:prSet loTypeId="urn:microsoft.com/office/officeart/2005/8/layout/hProcess4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5126936-4C1B-4882-BC0C-076176D21007}">
      <dgm:prSet phldrT="[Texto]" custT="1"/>
      <dgm:spPr/>
      <dgm:t>
        <a:bodyPr/>
        <a:lstStyle/>
        <a:p>
          <a:pPr algn="ctr"/>
          <a:r>
            <a:rPr lang="es-ES" sz="1400" b="1" smtClean="0"/>
            <a:t>Pretratamiento</a:t>
          </a:r>
          <a:endParaRPr lang="es-ES" sz="1400" b="1" dirty="0"/>
        </a:p>
      </dgm:t>
    </dgm:pt>
    <dgm:pt modelId="{DAD828B6-CDB7-4407-90A4-56F19AC0F9F3}" type="parTrans" cxnId="{E9E0D752-B313-4C35-9A77-8B420EFA2F2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E16FA4C4-AD38-4353-9794-3D27865D1E28}" type="sibTrans" cxnId="{E9E0D752-B313-4C35-9A77-8B420EFA2F2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35344E09-2E91-4382-AF33-DB50C9A08F20}">
      <dgm:prSet phldrT="[Texto]" custT="1"/>
      <dgm:spPr/>
      <dgm:t>
        <a:bodyPr/>
        <a:lstStyle/>
        <a:p>
          <a:pPr algn="l"/>
          <a:r>
            <a:rPr lang="es-ES" sz="1400" b="1" dirty="0" smtClean="0"/>
            <a:t>8-hidroxiquinoleína</a:t>
          </a:r>
          <a:endParaRPr lang="es-ES" sz="1400" b="1" dirty="0"/>
        </a:p>
      </dgm:t>
    </dgm:pt>
    <dgm:pt modelId="{06E7A579-8FA2-442B-88E5-4F81AF658661}" type="parTrans" cxnId="{0D535A0D-0F25-485E-86CC-C39674615CF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D2607A39-7BA1-4CA4-BA80-560ED29FB230}" type="sibTrans" cxnId="{0D535A0D-0F25-485E-86CC-C39674615CF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D2D03071-4865-4DEF-9800-8D56AD77517D}">
      <dgm:prSet phldrT="[Texto]" custT="1"/>
      <dgm:spPr/>
      <dgm:t>
        <a:bodyPr/>
        <a:lstStyle/>
        <a:p>
          <a:pPr algn="l"/>
          <a:r>
            <a:rPr lang="es-ES" sz="1400" b="1" smtClean="0"/>
            <a:t>colchicina</a:t>
          </a:r>
          <a:endParaRPr lang="es-ES" sz="1400" b="1" dirty="0"/>
        </a:p>
      </dgm:t>
    </dgm:pt>
    <dgm:pt modelId="{98003B07-F8D0-4DF2-89BA-D890EEA98546}" type="parTrans" cxnId="{03DD1927-2EA8-4F25-89F9-A71152B3C2F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935BF7FC-DD8B-4821-AA5F-6B251A786CBB}" type="sibTrans" cxnId="{03DD1927-2EA8-4F25-89F9-A71152B3C2F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79D53586-F13B-4065-949D-AFEE75CD4F43}">
      <dgm:prSet phldrT="[Texto]" custT="1"/>
      <dgm:spPr/>
      <dgm:t>
        <a:bodyPr/>
        <a:lstStyle/>
        <a:p>
          <a:pPr algn="ctr"/>
          <a:r>
            <a:rPr lang="es-ES" sz="1400" b="1" smtClean="0"/>
            <a:t>Fijación</a:t>
          </a:r>
          <a:endParaRPr lang="es-ES" sz="1400" b="1" dirty="0"/>
        </a:p>
      </dgm:t>
    </dgm:pt>
    <dgm:pt modelId="{C9FD7759-3A8F-4293-AC7C-1B3AEE1C3AA8}" type="parTrans" cxnId="{2E610889-D10B-479B-9057-66FF50CC22B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5AE1E98-F0F6-42AD-A2D4-C1AC9E994610}" type="sibTrans" cxnId="{2E610889-D10B-479B-9057-66FF50CC22B1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E3735179-2CF4-46EE-A33E-84D72F572A7E}">
      <dgm:prSet phldrT="[Texto]" custT="1"/>
      <dgm:spPr/>
      <dgm:t>
        <a:bodyPr/>
        <a:lstStyle/>
        <a:p>
          <a:pPr algn="l"/>
          <a:r>
            <a:rPr lang="es-ES" sz="1400" b="1" dirty="0" smtClean="0"/>
            <a:t>Etanol :ác. acético</a:t>
          </a:r>
          <a:endParaRPr lang="es-ES" sz="1400" b="1" dirty="0"/>
        </a:p>
      </dgm:t>
    </dgm:pt>
    <dgm:pt modelId="{DCD50F0B-DC6A-463A-8536-B1C41751A1CE}" type="parTrans" cxnId="{6582B595-37EF-420F-AF43-6954CB8BA55A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4C7D29EC-DF11-46D7-BE07-FFBA9A60472C}" type="sibTrans" cxnId="{6582B595-37EF-420F-AF43-6954CB8BA55A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E9C58BDA-A774-4D3C-A83F-FCCE4BFEF2DA}">
      <dgm:prSet phldrT="[Texto]" custT="1"/>
      <dgm:spPr/>
      <dgm:t>
        <a:bodyPr/>
        <a:lstStyle/>
        <a:p>
          <a:pPr algn="l"/>
          <a:r>
            <a:rPr lang="es-ES" sz="1400" b="1" dirty="0" smtClean="0"/>
            <a:t>Etanol: ác. propiónico </a:t>
          </a:r>
          <a:endParaRPr lang="es-ES" sz="1400" b="1" dirty="0"/>
        </a:p>
      </dgm:t>
    </dgm:pt>
    <dgm:pt modelId="{91387029-1227-456A-81A1-689B1C70590E}" type="parTrans" cxnId="{B0BD5BFE-71BC-42F0-B1E8-97792E80586C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98079BC5-C7CF-42BC-9A20-0641AAFF83ED}" type="sibTrans" cxnId="{B0BD5BFE-71BC-42F0-B1E8-97792E80586C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EF72406D-9D68-4626-8B7E-5E955D0CAAE2}">
      <dgm:prSet phldrT="[Texto]" custT="1"/>
      <dgm:spPr/>
      <dgm:t>
        <a:bodyPr/>
        <a:lstStyle/>
        <a:p>
          <a:pPr algn="ctr"/>
          <a:r>
            <a:rPr lang="es-ES" sz="1400" b="1" smtClean="0"/>
            <a:t>Digestión enzimática</a:t>
          </a:r>
          <a:endParaRPr lang="es-ES" sz="1400" b="1" dirty="0"/>
        </a:p>
      </dgm:t>
    </dgm:pt>
    <dgm:pt modelId="{BF61E425-8204-4589-9940-506240D4C077}" type="parTrans" cxnId="{6F28BD4A-2CAA-4068-B485-8D5BC0A20AAF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3CA8FCF3-2305-44CF-AAD3-23AF4D30A926}" type="sibTrans" cxnId="{6F28BD4A-2CAA-4068-B485-8D5BC0A20AAF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2E34A18-AB27-402A-BB25-CFB093A68C1F}">
      <dgm:prSet phldrT="[Texto]" custT="1"/>
      <dgm:spPr/>
      <dgm:t>
        <a:bodyPr/>
        <a:lstStyle/>
        <a:p>
          <a:pPr algn="l"/>
          <a:r>
            <a:rPr lang="es-ES" sz="1400" b="1" smtClean="0"/>
            <a:t>Pectinasa 20%</a:t>
          </a:r>
          <a:endParaRPr lang="es-ES" sz="1400" b="1" dirty="0"/>
        </a:p>
      </dgm:t>
    </dgm:pt>
    <dgm:pt modelId="{A48AAD38-4BFE-4C8B-8ACF-1C26654F86FC}" type="parTrans" cxnId="{D69F05AC-191C-4A4B-99E5-916232999AC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758D696-677C-485D-B7CB-7642620AB396}" type="sibTrans" cxnId="{D69F05AC-191C-4A4B-99E5-916232999AC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0E9DF83E-E7D8-4A86-9C08-AF951B408404}">
      <dgm:prSet phldrT="[Texto]" custT="1"/>
      <dgm:spPr/>
      <dgm:t>
        <a:bodyPr/>
        <a:lstStyle/>
        <a:p>
          <a:pPr algn="ctr"/>
          <a:r>
            <a:rPr lang="es-ES" sz="1400" b="1" smtClean="0"/>
            <a:t>Tinción</a:t>
          </a:r>
          <a:endParaRPr lang="es-ES" sz="1400" b="1" dirty="0"/>
        </a:p>
      </dgm:t>
    </dgm:pt>
    <dgm:pt modelId="{E0A902BE-7427-4FFC-AEAB-D5A05794D5C4}" type="parTrans" cxnId="{D8F1E903-FA36-40DE-91B1-BA2077A613F8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D49E94B6-F050-46EB-8CF4-3F1B62FEF21A}" type="sibTrans" cxnId="{D8F1E903-FA36-40DE-91B1-BA2077A613F8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B4F1C9B-5051-4D1C-A712-A53320192633}">
      <dgm:prSet phldrT="[Texto]" custT="1"/>
      <dgm:spPr/>
      <dgm:t>
        <a:bodyPr/>
        <a:lstStyle/>
        <a:p>
          <a:pPr algn="l"/>
          <a:r>
            <a:rPr lang="es-ES" sz="1400" b="1" smtClean="0"/>
            <a:t>Celulasa 2%</a:t>
          </a:r>
          <a:endParaRPr lang="es-ES" sz="1400" b="1" dirty="0"/>
        </a:p>
      </dgm:t>
    </dgm:pt>
    <dgm:pt modelId="{F9B7BA44-E296-4800-A82E-56C317BA54D5}" type="parTrans" cxnId="{658348E4-00DC-499D-887F-C9CFACB5710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0A34A589-1341-41B6-A89C-4B1BC36BD505}" type="sibTrans" cxnId="{658348E4-00DC-499D-887F-C9CFACB57103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A7E9A6E9-0378-4318-83C2-D5D657F31D2C}">
      <dgm:prSet custT="1"/>
      <dgm:spPr/>
      <dgm:t>
        <a:bodyPr/>
        <a:lstStyle/>
        <a:p>
          <a:pPr algn="l"/>
          <a:r>
            <a:rPr lang="es-ES" sz="1400" b="1" smtClean="0"/>
            <a:t>Aceto-carmín</a:t>
          </a:r>
          <a:endParaRPr lang="es-ES" sz="1400" b="1" dirty="0"/>
        </a:p>
      </dgm:t>
    </dgm:pt>
    <dgm:pt modelId="{E83E7CAB-0CD6-4260-9554-574C4A8429F5}" type="parTrans" cxnId="{83EF2216-83EA-4DB7-8926-0172136565F0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A28E66EE-14AA-473E-AB6B-979D655B122E}" type="sibTrans" cxnId="{83EF2216-83EA-4DB7-8926-0172136565F0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964EA07-4A89-4E33-A77D-B2CA2822F67E}">
      <dgm:prSet custT="1"/>
      <dgm:spPr/>
      <dgm:t>
        <a:bodyPr/>
        <a:lstStyle/>
        <a:p>
          <a:pPr algn="l"/>
          <a:r>
            <a:rPr lang="es-ES" sz="1400" b="1" smtClean="0"/>
            <a:t>Aceto-orceína</a:t>
          </a:r>
          <a:endParaRPr lang="es-ES" sz="1400" b="1" dirty="0"/>
        </a:p>
      </dgm:t>
    </dgm:pt>
    <dgm:pt modelId="{58B6C2CF-B9F9-480B-A29F-5BEFB9832F28}" type="parTrans" cxnId="{3414F3B5-863E-4BB3-8544-FF530194B3F5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22CCA4B3-60FD-4F31-ACC7-862952360E47}" type="sibTrans" cxnId="{3414F3B5-863E-4BB3-8544-FF530194B3F5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6804625-B366-4E41-8826-0978AC961EDC}">
      <dgm:prSet custT="1"/>
      <dgm:spPr/>
      <dgm:t>
        <a:bodyPr/>
        <a:lstStyle/>
        <a:p>
          <a:pPr algn="l"/>
          <a:r>
            <a:rPr lang="es-ES" sz="1400" b="1" dirty="0" smtClean="0"/>
            <a:t>Lacto-propiono-orceína</a:t>
          </a:r>
          <a:endParaRPr lang="es-ES" sz="1400" b="1" dirty="0"/>
        </a:p>
      </dgm:t>
    </dgm:pt>
    <dgm:pt modelId="{4F848712-3E0C-4B83-AE5C-3173FC33B6A3}" type="parTrans" cxnId="{9D19B732-88B4-40E2-A94D-E22E744BF4C4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D6550DE5-A3AB-4D33-9990-AB55BAB75D20}" type="sibTrans" cxnId="{9D19B732-88B4-40E2-A94D-E22E744BF4C4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C70BA1A9-0DF7-4FF5-A45B-3279BFBEC5A6}">
      <dgm:prSet custT="1"/>
      <dgm:spPr/>
      <dgm:t>
        <a:bodyPr/>
        <a:lstStyle/>
        <a:p>
          <a:pPr algn="ctr"/>
          <a:r>
            <a:rPr lang="es-ES" sz="1400" b="1" dirty="0" smtClean="0"/>
            <a:t>Observación</a:t>
          </a:r>
          <a:endParaRPr lang="es-ES" sz="1400" b="1" dirty="0"/>
        </a:p>
      </dgm:t>
    </dgm:pt>
    <dgm:pt modelId="{10842D2C-3C23-47D9-9F52-AB1A97BB55C5}" type="parTrans" cxnId="{820DA0A6-6B5E-4035-B8C4-9975F6255316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3E68C943-3D2B-4047-BD8C-56662C8C4A98}" type="sibTrans" cxnId="{820DA0A6-6B5E-4035-B8C4-9975F6255316}">
      <dgm:prSet/>
      <dgm:spPr/>
      <dgm:t>
        <a:bodyPr/>
        <a:lstStyle/>
        <a:p>
          <a:pPr algn="ctr"/>
          <a:endParaRPr lang="es-ES" sz="1400" b="1">
            <a:solidFill>
              <a:schemeClr val="tx1"/>
            </a:solidFill>
          </a:endParaRPr>
        </a:p>
      </dgm:t>
    </dgm:pt>
    <dgm:pt modelId="{797D560D-DFC9-490C-BE7D-5373ED41F888}">
      <dgm:prSet phldrT="[Texto]" custT="1"/>
      <dgm:spPr/>
      <dgm:t>
        <a:bodyPr/>
        <a:lstStyle/>
        <a:p>
          <a:pPr algn="l"/>
          <a:endParaRPr lang="es-ES" sz="1400" b="1" dirty="0">
            <a:solidFill>
              <a:schemeClr val="tx1"/>
            </a:solidFill>
          </a:endParaRPr>
        </a:p>
      </dgm:t>
    </dgm:pt>
    <dgm:pt modelId="{0BD6EB4B-540F-49D7-B2DD-20EB643FE4FE}" type="parTrans" cxnId="{C0DD47CB-BA81-40ED-98C7-EFB7C1036AB4}">
      <dgm:prSet/>
      <dgm:spPr/>
      <dgm:t>
        <a:bodyPr/>
        <a:lstStyle/>
        <a:p>
          <a:endParaRPr lang="es-ES" sz="1400" b="1"/>
        </a:p>
      </dgm:t>
    </dgm:pt>
    <dgm:pt modelId="{8324AE1C-8965-4E6D-8C7C-4505CF1DE340}" type="sibTrans" cxnId="{C0DD47CB-BA81-40ED-98C7-EFB7C1036AB4}">
      <dgm:prSet/>
      <dgm:spPr/>
      <dgm:t>
        <a:bodyPr/>
        <a:lstStyle/>
        <a:p>
          <a:endParaRPr lang="es-ES" sz="1400" b="1"/>
        </a:p>
      </dgm:t>
    </dgm:pt>
    <dgm:pt modelId="{76311F51-437E-4E6A-8EEF-947A48642326}">
      <dgm:prSet phldrT="[Texto]" custT="1"/>
      <dgm:spPr/>
      <dgm:t>
        <a:bodyPr/>
        <a:lstStyle/>
        <a:p>
          <a:pPr algn="l"/>
          <a:endParaRPr lang="es-ES" sz="1400" b="1" dirty="0">
            <a:solidFill>
              <a:schemeClr val="tx1"/>
            </a:solidFill>
          </a:endParaRPr>
        </a:p>
      </dgm:t>
    </dgm:pt>
    <dgm:pt modelId="{212B592D-5C7C-4C55-871E-2821BE533AF1}" type="parTrans" cxnId="{A2634B0F-CE44-4F15-8E7F-D16956E59AAC}">
      <dgm:prSet/>
      <dgm:spPr/>
      <dgm:t>
        <a:bodyPr/>
        <a:lstStyle/>
        <a:p>
          <a:endParaRPr lang="es-ES" sz="1400" b="1"/>
        </a:p>
      </dgm:t>
    </dgm:pt>
    <dgm:pt modelId="{A8D5FCF7-02B6-4B71-9383-693131AF9ED9}" type="sibTrans" cxnId="{A2634B0F-CE44-4F15-8E7F-D16956E59AAC}">
      <dgm:prSet/>
      <dgm:spPr/>
      <dgm:t>
        <a:bodyPr/>
        <a:lstStyle/>
        <a:p>
          <a:endParaRPr lang="es-ES" sz="1400" b="1"/>
        </a:p>
      </dgm:t>
    </dgm:pt>
    <dgm:pt modelId="{4FFFD54A-9836-409F-AE9F-90974E30BCC8}">
      <dgm:prSet custT="1"/>
      <dgm:spPr/>
      <dgm:t>
        <a:bodyPr/>
        <a:lstStyle/>
        <a:p>
          <a:r>
            <a:rPr lang="es-ES" sz="1400" b="1" dirty="0" smtClean="0"/>
            <a:t>Microscopio óptico</a:t>
          </a:r>
          <a:endParaRPr lang="es-ES" sz="1400" b="1" dirty="0"/>
        </a:p>
      </dgm:t>
    </dgm:pt>
    <dgm:pt modelId="{7CF94F28-DBE3-4F83-BAB7-84887F5BB205}" type="parTrans" cxnId="{2548E4E9-168F-4284-9741-81345879C6FB}">
      <dgm:prSet/>
      <dgm:spPr/>
      <dgm:t>
        <a:bodyPr/>
        <a:lstStyle/>
        <a:p>
          <a:endParaRPr lang="es-ES" sz="1400" b="1"/>
        </a:p>
      </dgm:t>
    </dgm:pt>
    <dgm:pt modelId="{FD38B156-55AD-4DA9-855C-D15C150F599D}" type="sibTrans" cxnId="{2548E4E9-168F-4284-9741-81345879C6FB}">
      <dgm:prSet/>
      <dgm:spPr/>
      <dgm:t>
        <a:bodyPr/>
        <a:lstStyle/>
        <a:p>
          <a:endParaRPr lang="es-ES" sz="1400" b="1"/>
        </a:p>
      </dgm:t>
    </dgm:pt>
    <dgm:pt modelId="{82420555-F102-48E7-A483-6104E7388C19}">
      <dgm:prSet custT="1"/>
      <dgm:spPr/>
      <dgm:t>
        <a:bodyPr/>
        <a:lstStyle/>
        <a:p>
          <a:endParaRPr lang="es-ES" sz="1400" b="1" dirty="0"/>
        </a:p>
      </dgm:t>
    </dgm:pt>
    <dgm:pt modelId="{1D8DD495-8C09-4E9E-AD01-1452A7F951E0}" type="parTrans" cxnId="{8FD2E402-0DC3-4002-BFBF-157AF654DC44}">
      <dgm:prSet/>
      <dgm:spPr/>
      <dgm:t>
        <a:bodyPr/>
        <a:lstStyle/>
        <a:p>
          <a:endParaRPr lang="es-ES" sz="1400" b="1"/>
        </a:p>
      </dgm:t>
    </dgm:pt>
    <dgm:pt modelId="{13135196-62A6-4ABD-95F6-B89C6A3605D9}" type="sibTrans" cxnId="{8FD2E402-0DC3-4002-BFBF-157AF654DC44}">
      <dgm:prSet/>
      <dgm:spPr/>
      <dgm:t>
        <a:bodyPr/>
        <a:lstStyle/>
        <a:p>
          <a:endParaRPr lang="es-ES" sz="1400" b="1"/>
        </a:p>
      </dgm:t>
    </dgm:pt>
    <dgm:pt modelId="{DA67DAAD-7C60-4991-938B-9090EA313881}">
      <dgm:prSet phldrT="[Texto]" custT="1"/>
      <dgm:spPr/>
      <dgm:t>
        <a:bodyPr/>
        <a:lstStyle/>
        <a:p>
          <a:pPr algn="l"/>
          <a:endParaRPr lang="es-ES" sz="1400" b="1" dirty="0">
            <a:solidFill>
              <a:schemeClr val="tx1"/>
            </a:solidFill>
          </a:endParaRPr>
        </a:p>
      </dgm:t>
    </dgm:pt>
    <dgm:pt modelId="{4876110D-BD5C-4C7B-A77B-E2072F82A041}" type="parTrans" cxnId="{B16830F9-CB2A-4086-85D7-86EF3D020A01}">
      <dgm:prSet/>
      <dgm:spPr/>
      <dgm:t>
        <a:bodyPr/>
        <a:lstStyle/>
        <a:p>
          <a:endParaRPr lang="es-ES" sz="1400" b="1"/>
        </a:p>
      </dgm:t>
    </dgm:pt>
    <dgm:pt modelId="{9A37D400-D332-4359-98BD-8FD17D3C6210}" type="sibTrans" cxnId="{B16830F9-CB2A-4086-85D7-86EF3D020A01}">
      <dgm:prSet/>
      <dgm:spPr/>
      <dgm:t>
        <a:bodyPr/>
        <a:lstStyle/>
        <a:p>
          <a:endParaRPr lang="es-ES" sz="1400" b="1"/>
        </a:p>
      </dgm:t>
    </dgm:pt>
    <dgm:pt modelId="{8870385A-9D71-42B5-AC0E-1B0A12D48BE6}" type="pres">
      <dgm:prSet presAssocID="{5DA95213-18B3-48A7-9AB4-11B537AEEA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500438-90D3-4C2E-BFA4-0BC107015F75}" type="pres">
      <dgm:prSet presAssocID="{5DA95213-18B3-48A7-9AB4-11B537AEEA53}" presName="tSp" presStyleCnt="0"/>
      <dgm:spPr/>
      <dgm:t>
        <a:bodyPr/>
        <a:lstStyle/>
        <a:p>
          <a:endParaRPr lang="es-ES"/>
        </a:p>
      </dgm:t>
    </dgm:pt>
    <dgm:pt modelId="{DA3A22F3-9AA9-4747-87DD-41BB2B04F122}" type="pres">
      <dgm:prSet presAssocID="{5DA95213-18B3-48A7-9AB4-11B537AEEA53}" presName="bSp" presStyleCnt="0"/>
      <dgm:spPr/>
      <dgm:t>
        <a:bodyPr/>
        <a:lstStyle/>
        <a:p>
          <a:endParaRPr lang="es-ES"/>
        </a:p>
      </dgm:t>
    </dgm:pt>
    <dgm:pt modelId="{4BC3309D-5A75-4484-9436-5E7C652518CF}" type="pres">
      <dgm:prSet presAssocID="{5DA95213-18B3-48A7-9AB4-11B537AEEA53}" presName="process" presStyleCnt="0"/>
      <dgm:spPr/>
      <dgm:t>
        <a:bodyPr/>
        <a:lstStyle/>
        <a:p>
          <a:endParaRPr lang="es-ES"/>
        </a:p>
      </dgm:t>
    </dgm:pt>
    <dgm:pt modelId="{48707BB7-BC05-4A0B-A3CB-A654419E1403}" type="pres">
      <dgm:prSet presAssocID="{25126936-4C1B-4882-BC0C-076176D21007}" presName="composite1" presStyleCnt="0"/>
      <dgm:spPr/>
      <dgm:t>
        <a:bodyPr/>
        <a:lstStyle/>
        <a:p>
          <a:endParaRPr lang="es-ES"/>
        </a:p>
      </dgm:t>
    </dgm:pt>
    <dgm:pt modelId="{6AA3B7BD-E2D7-4537-9FD2-5D034A3818C6}" type="pres">
      <dgm:prSet presAssocID="{25126936-4C1B-4882-BC0C-076176D21007}" presName="dummyNode1" presStyleLbl="node1" presStyleIdx="0" presStyleCnt="5"/>
      <dgm:spPr/>
      <dgm:t>
        <a:bodyPr/>
        <a:lstStyle/>
        <a:p>
          <a:endParaRPr lang="es-ES"/>
        </a:p>
      </dgm:t>
    </dgm:pt>
    <dgm:pt modelId="{051C0E19-C761-4754-AB31-30CBCB6E52A4}" type="pres">
      <dgm:prSet presAssocID="{25126936-4C1B-4882-BC0C-076176D21007}" presName="childNode1" presStyleLbl="bgAcc1" presStyleIdx="0" presStyleCnt="5" custScaleX="1319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25B9D-B710-41AA-92E2-5B2925E6C7F0}" type="pres">
      <dgm:prSet presAssocID="{25126936-4C1B-4882-BC0C-076176D21007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DE6D4-4EB9-490E-93CF-BE096DD09FBB}" type="pres">
      <dgm:prSet presAssocID="{25126936-4C1B-4882-BC0C-076176D21007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AA019-FD70-44C5-B229-02BCC78CF94A}" type="pres">
      <dgm:prSet presAssocID="{25126936-4C1B-4882-BC0C-076176D21007}" presName="connSite1" presStyleCnt="0"/>
      <dgm:spPr/>
      <dgm:t>
        <a:bodyPr/>
        <a:lstStyle/>
        <a:p>
          <a:endParaRPr lang="es-ES"/>
        </a:p>
      </dgm:t>
    </dgm:pt>
    <dgm:pt modelId="{383877B6-862E-479D-8E36-BDEF9F63505A}" type="pres">
      <dgm:prSet presAssocID="{E16FA4C4-AD38-4353-9794-3D27865D1E28}" presName="Name9" presStyleLbl="sibTrans2D1" presStyleIdx="0" presStyleCnt="4"/>
      <dgm:spPr/>
      <dgm:t>
        <a:bodyPr/>
        <a:lstStyle/>
        <a:p>
          <a:endParaRPr lang="es-ES"/>
        </a:p>
      </dgm:t>
    </dgm:pt>
    <dgm:pt modelId="{708F524B-C358-4840-B278-691C123A8FF6}" type="pres">
      <dgm:prSet presAssocID="{79D53586-F13B-4065-949D-AFEE75CD4F43}" presName="composite2" presStyleCnt="0"/>
      <dgm:spPr/>
      <dgm:t>
        <a:bodyPr/>
        <a:lstStyle/>
        <a:p>
          <a:endParaRPr lang="es-ES"/>
        </a:p>
      </dgm:t>
    </dgm:pt>
    <dgm:pt modelId="{9C780CF3-42BA-4B77-B0EE-BD44C5BF80B4}" type="pres">
      <dgm:prSet presAssocID="{79D53586-F13B-4065-949D-AFEE75CD4F43}" presName="dummyNode2" presStyleLbl="node1" presStyleIdx="0" presStyleCnt="5"/>
      <dgm:spPr/>
      <dgm:t>
        <a:bodyPr/>
        <a:lstStyle/>
        <a:p>
          <a:endParaRPr lang="es-ES"/>
        </a:p>
      </dgm:t>
    </dgm:pt>
    <dgm:pt modelId="{CD74EBEA-3E83-48B9-84A5-9DC8440E3F76}" type="pres">
      <dgm:prSet presAssocID="{79D53586-F13B-4065-949D-AFEE75CD4F43}" presName="childNode2" presStyleLbl="bgAcc1" presStyleIdx="1" presStyleCnt="5" custScaleX="152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9F308-7E39-425C-9573-BDB1DBD19631}" type="pres">
      <dgm:prSet presAssocID="{79D53586-F13B-4065-949D-AFEE75CD4F43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D06A9-BF39-433A-8B0A-0B2B3047C9E9}" type="pres">
      <dgm:prSet presAssocID="{79D53586-F13B-4065-949D-AFEE75CD4F43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F880E-E58C-4277-8E28-9DEBE76BEC98}" type="pres">
      <dgm:prSet presAssocID="{79D53586-F13B-4065-949D-AFEE75CD4F43}" presName="connSite2" presStyleCnt="0"/>
      <dgm:spPr/>
      <dgm:t>
        <a:bodyPr/>
        <a:lstStyle/>
        <a:p>
          <a:endParaRPr lang="es-ES"/>
        </a:p>
      </dgm:t>
    </dgm:pt>
    <dgm:pt modelId="{775EA52B-C8F9-49FA-A470-68121C213F8B}" type="pres">
      <dgm:prSet presAssocID="{C5AE1E98-F0F6-42AD-A2D4-C1AC9E994610}" presName="Name18" presStyleLbl="sibTrans2D1" presStyleIdx="1" presStyleCnt="4"/>
      <dgm:spPr/>
      <dgm:t>
        <a:bodyPr/>
        <a:lstStyle/>
        <a:p>
          <a:endParaRPr lang="es-ES"/>
        </a:p>
      </dgm:t>
    </dgm:pt>
    <dgm:pt modelId="{DF3B7A93-3821-47FB-A99F-F8086360FB67}" type="pres">
      <dgm:prSet presAssocID="{EF72406D-9D68-4626-8B7E-5E955D0CAAE2}" presName="composite1" presStyleCnt="0"/>
      <dgm:spPr/>
      <dgm:t>
        <a:bodyPr/>
        <a:lstStyle/>
        <a:p>
          <a:endParaRPr lang="es-ES"/>
        </a:p>
      </dgm:t>
    </dgm:pt>
    <dgm:pt modelId="{8F8ECF97-3739-491A-8AC6-538F64337428}" type="pres">
      <dgm:prSet presAssocID="{EF72406D-9D68-4626-8B7E-5E955D0CAAE2}" presName="dummyNode1" presStyleLbl="node1" presStyleIdx="1" presStyleCnt="5"/>
      <dgm:spPr/>
      <dgm:t>
        <a:bodyPr/>
        <a:lstStyle/>
        <a:p>
          <a:endParaRPr lang="es-ES"/>
        </a:p>
      </dgm:t>
    </dgm:pt>
    <dgm:pt modelId="{1F1EAA45-3836-4E74-BBAC-D8D3AA25E649}" type="pres">
      <dgm:prSet presAssocID="{EF72406D-9D68-4626-8B7E-5E955D0CAAE2}" presName="childNode1" presStyleLbl="bgAcc1" presStyleIdx="2" presStyleCnt="5" custScaleX="112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8B0C4-C059-496B-95C5-B9E515214FD3}" type="pres">
      <dgm:prSet presAssocID="{EF72406D-9D68-4626-8B7E-5E955D0CAAE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1BA2D-B5EC-454A-B681-45964F386787}" type="pres">
      <dgm:prSet presAssocID="{EF72406D-9D68-4626-8B7E-5E955D0CAAE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A1F4D8-4E2E-4E76-A28D-AFBF8E578BA1}" type="pres">
      <dgm:prSet presAssocID="{EF72406D-9D68-4626-8B7E-5E955D0CAAE2}" presName="connSite1" presStyleCnt="0"/>
      <dgm:spPr/>
      <dgm:t>
        <a:bodyPr/>
        <a:lstStyle/>
        <a:p>
          <a:endParaRPr lang="es-ES"/>
        </a:p>
      </dgm:t>
    </dgm:pt>
    <dgm:pt modelId="{FB395989-08CD-4E74-8E78-0F6323164D64}" type="pres">
      <dgm:prSet presAssocID="{3CA8FCF3-2305-44CF-AAD3-23AF4D30A926}" presName="Name9" presStyleLbl="sibTrans2D1" presStyleIdx="2" presStyleCnt="4"/>
      <dgm:spPr/>
      <dgm:t>
        <a:bodyPr/>
        <a:lstStyle/>
        <a:p>
          <a:endParaRPr lang="es-ES"/>
        </a:p>
      </dgm:t>
    </dgm:pt>
    <dgm:pt modelId="{969FFC89-2EC5-45BD-9F5D-6013EF58A940}" type="pres">
      <dgm:prSet presAssocID="{0E9DF83E-E7D8-4A86-9C08-AF951B408404}" presName="composite2" presStyleCnt="0"/>
      <dgm:spPr/>
      <dgm:t>
        <a:bodyPr/>
        <a:lstStyle/>
        <a:p>
          <a:endParaRPr lang="es-ES"/>
        </a:p>
      </dgm:t>
    </dgm:pt>
    <dgm:pt modelId="{3352EB6F-9DA4-447F-BAC0-F67CE627C579}" type="pres">
      <dgm:prSet presAssocID="{0E9DF83E-E7D8-4A86-9C08-AF951B408404}" presName="dummyNode2" presStyleLbl="node1" presStyleIdx="2" presStyleCnt="5"/>
      <dgm:spPr/>
      <dgm:t>
        <a:bodyPr/>
        <a:lstStyle/>
        <a:p>
          <a:endParaRPr lang="es-ES"/>
        </a:p>
      </dgm:t>
    </dgm:pt>
    <dgm:pt modelId="{09AA581B-BE73-43C5-9F4C-9F732BA65543}" type="pres">
      <dgm:prSet presAssocID="{0E9DF83E-E7D8-4A86-9C08-AF951B408404}" presName="childNode2" presStyleLbl="bgAcc1" presStyleIdx="3" presStyleCnt="5" custScaleY="112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6E442-6E72-4A5E-83A5-0E80D7EE65B6}" type="pres">
      <dgm:prSet presAssocID="{0E9DF83E-E7D8-4A86-9C08-AF951B408404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6581A-783F-4A63-8646-3C89E49AA89D}" type="pres">
      <dgm:prSet presAssocID="{0E9DF83E-E7D8-4A86-9C08-AF951B408404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CEF56-6675-44D4-B0C7-24E795913220}" type="pres">
      <dgm:prSet presAssocID="{0E9DF83E-E7D8-4A86-9C08-AF951B408404}" presName="connSite2" presStyleCnt="0"/>
      <dgm:spPr/>
      <dgm:t>
        <a:bodyPr/>
        <a:lstStyle/>
        <a:p>
          <a:endParaRPr lang="es-ES"/>
        </a:p>
      </dgm:t>
    </dgm:pt>
    <dgm:pt modelId="{B5DA2AC3-4041-4166-81B6-90A8FDED5184}" type="pres">
      <dgm:prSet presAssocID="{D49E94B6-F050-46EB-8CF4-3F1B62FEF21A}" presName="Name18" presStyleLbl="sibTrans2D1" presStyleIdx="3" presStyleCnt="4"/>
      <dgm:spPr/>
      <dgm:t>
        <a:bodyPr/>
        <a:lstStyle/>
        <a:p>
          <a:endParaRPr lang="es-ES"/>
        </a:p>
      </dgm:t>
    </dgm:pt>
    <dgm:pt modelId="{33251854-63F0-48C8-BFE3-B6A03F8472E1}" type="pres">
      <dgm:prSet presAssocID="{C70BA1A9-0DF7-4FF5-A45B-3279BFBEC5A6}" presName="composite1" presStyleCnt="0"/>
      <dgm:spPr/>
      <dgm:t>
        <a:bodyPr/>
        <a:lstStyle/>
        <a:p>
          <a:endParaRPr lang="es-ES"/>
        </a:p>
      </dgm:t>
    </dgm:pt>
    <dgm:pt modelId="{BE179B0B-4911-490C-BE66-9D28E7593B0B}" type="pres">
      <dgm:prSet presAssocID="{C70BA1A9-0DF7-4FF5-A45B-3279BFBEC5A6}" presName="dummyNode1" presStyleLbl="node1" presStyleIdx="3" presStyleCnt="5"/>
      <dgm:spPr/>
      <dgm:t>
        <a:bodyPr/>
        <a:lstStyle/>
        <a:p>
          <a:endParaRPr lang="es-ES"/>
        </a:p>
      </dgm:t>
    </dgm:pt>
    <dgm:pt modelId="{7F9AECB7-5FF8-4990-B56D-138C9A469D30}" type="pres">
      <dgm:prSet presAssocID="{C70BA1A9-0DF7-4FF5-A45B-3279BFBEC5A6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56744-4C90-4D18-B512-A4697535EF63}" type="pres">
      <dgm:prSet presAssocID="{C70BA1A9-0DF7-4FF5-A45B-3279BFBEC5A6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78279-3A17-4674-A185-EA9AF3FBC0C5}" type="pres">
      <dgm:prSet presAssocID="{C70BA1A9-0DF7-4FF5-A45B-3279BFBEC5A6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7B8F8-4949-4E2F-A36B-75EDCDC80628}" type="pres">
      <dgm:prSet presAssocID="{C70BA1A9-0DF7-4FF5-A45B-3279BFBEC5A6}" presName="connSite1" presStyleCnt="0"/>
      <dgm:spPr/>
      <dgm:t>
        <a:bodyPr/>
        <a:lstStyle/>
        <a:p>
          <a:endParaRPr lang="es-ES"/>
        </a:p>
      </dgm:t>
    </dgm:pt>
  </dgm:ptLst>
  <dgm:cxnLst>
    <dgm:cxn modelId="{07103968-C48C-44E4-987E-0B8695F707F1}" type="presOf" srcId="{797D560D-DFC9-490C-BE7D-5373ED41F888}" destId="{1F1EAA45-3836-4E74-BBAC-D8D3AA25E649}" srcOrd="0" destOrd="0" presId="urn:microsoft.com/office/officeart/2005/8/layout/hProcess4"/>
    <dgm:cxn modelId="{F76E52BF-258E-4749-91A2-A6FABAF4196F}" type="presOf" srcId="{C70BA1A9-0DF7-4FF5-A45B-3279BFBEC5A6}" destId="{03678279-3A17-4674-A185-EA9AF3FBC0C5}" srcOrd="0" destOrd="0" presId="urn:microsoft.com/office/officeart/2005/8/layout/hProcess4"/>
    <dgm:cxn modelId="{DC1FE393-400C-498A-BA26-6B144FBEA918}" type="presOf" srcId="{4FFFD54A-9836-409F-AE9F-90974E30BCC8}" destId="{39956744-4C90-4D18-B512-A4697535EF63}" srcOrd="1" destOrd="1" presId="urn:microsoft.com/office/officeart/2005/8/layout/hProcess4"/>
    <dgm:cxn modelId="{9D19B732-88B4-40E2-A94D-E22E744BF4C4}" srcId="{0E9DF83E-E7D8-4A86-9C08-AF951B408404}" destId="{C6804625-B366-4E41-8826-0978AC961EDC}" srcOrd="2" destOrd="0" parTransId="{4F848712-3E0C-4B83-AE5C-3173FC33B6A3}" sibTransId="{D6550DE5-A3AB-4D33-9990-AB55BAB75D20}"/>
    <dgm:cxn modelId="{6EDAA574-C156-4C8F-98CE-088479E064F0}" type="presOf" srcId="{E9C58BDA-A774-4D3C-A83F-FCCE4BFEF2DA}" destId="{CD74EBEA-3E83-48B9-84A5-9DC8440E3F76}" srcOrd="0" destOrd="2" presId="urn:microsoft.com/office/officeart/2005/8/layout/hProcess4"/>
    <dgm:cxn modelId="{C0DD47CB-BA81-40ED-98C7-EFB7C1036AB4}" srcId="{EF72406D-9D68-4626-8B7E-5E955D0CAAE2}" destId="{797D560D-DFC9-490C-BE7D-5373ED41F888}" srcOrd="0" destOrd="0" parTransId="{0BD6EB4B-540F-49D7-B2DD-20EB643FE4FE}" sibTransId="{8324AE1C-8965-4E6D-8C7C-4505CF1DE340}"/>
    <dgm:cxn modelId="{0CD4F7EC-3059-43F1-8420-DD45BEF585FE}" type="presOf" srcId="{D49E94B6-F050-46EB-8CF4-3F1B62FEF21A}" destId="{B5DA2AC3-4041-4166-81B6-90A8FDED5184}" srcOrd="0" destOrd="0" presId="urn:microsoft.com/office/officeart/2005/8/layout/hProcess4"/>
    <dgm:cxn modelId="{820DA0A6-6B5E-4035-B8C4-9975F6255316}" srcId="{5DA95213-18B3-48A7-9AB4-11B537AEEA53}" destId="{C70BA1A9-0DF7-4FF5-A45B-3279BFBEC5A6}" srcOrd="4" destOrd="0" parTransId="{10842D2C-3C23-47D9-9F52-AB1A97BB55C5}" sibTransId="{3E68C943-3D2B-4047-BD8C-56662C8C4A98}"/>
    <dgm:cxn modelId="{0D535A0D-0F25-485E-86CC-C39674615CF1}" srcId="{25126936-4C1B-4882-BC0C-076176D21007}" destId="{35344E09-2E91-4382-AF33-DB50C9A08F20}" srcOrd="1" destOrd="0" parTransId="{06E7A579-8FA2-442B-88E5-4F81AF658661}" sibTransId="{D2607A39-7BA1-4CA4-BA80-560ED29FB230}"/>
    <dgm:cxn modelId="{21893A17-A25D-49B7-A0A0-5651633277BE}" type="presOf" srcId="{4FFFD54A-9836-409F-AE9F-90974E30BCC8}" destId="{7F9AECB7-5FF8-4990-B56D-138C9A469D30}" srcOrd="0" destOrd="1" presId="urn:microsoft.com/office/officeart/2005/8/layout/hProcess4"/>
    <dgm:cxn modelId="{B4632B0E-BC2A-4E6C-A1EA-8A7808F68CEC}" type="presOf" srcId="{25126936-4C1B-4882-BC0C-076176D21007}" destId="{C5FDE6D4-4EB9-490E-93CF-BE096DD09FBB}" srcOrd="0" destOrd="0" presId="urn:microsoft.com/office/officeart/2005/8/layout/hProcess4"/>
    <dgm:cxn modelId="{6582B595-37EF-420F-AF43-6954CB8BA55A}" srcId="{79D53586-F13B-4065-949D-AFEE75CD4F43}" destId="{E3735179-2CF4-46EE-A33E-84D72F572A7E}" srcOrd="1" destOrd="0" parTransId="{DCD50F0B-DC6A-463A-8536-B1C41751A1CE}" sibTransId="{4C7D29EC-DF11-46D7-BE07-FFBA9A60472C}"/>
    <dgm:cxn modelId="{BE082395-24F3-4EF9-A82E-F07A0C119FB9}" type="presOf" srcId="{0E9DF83E-E7D8-4A86-9C08-AF951B408404}" destId="{9DC6581A-783F-4A63-8646-3C89E49AA89D}" srcOrd="0" destOrd="0" presId="urn:microsoft.com/office/officeart/2005/8/layout/hProcess4"/>
    <dgm:cxn modelId="{3414F3B5-863E-4BB3-8544-FF530194B3F5}" srcId="{0E9DF83E-E7D8-4A86-9C08-AF951B408404}" destId="{C964EA07-4A89-4E33-A77D-B2CA2822F67E}" srcOrd="1" destOrd="0" parTransId="{58B6C2CF-B9F9-480B-A29F-5BEFB9832F28}" sibTransId="{22CCA4B3-60FD-4F31-ACC7-862952360E47}"/>
    <dgm:cxn modelId="{E7CB18E9-5FE4-4328-84B5-DDB296898DD1}" type="presOf" srcId="{E16FA4C4-AD38-4353-9794-3D27865D1E28}" destId="{383877B6-862E-479D-8E36-BDEF9F63505A}" srcOrd="0" destOrd="0" presId="urn:microsoft.com/office/officeart/2005/8/layout/hProcess4"/>
    <dgm:cxn modelId="{A2634B0F-CE44-4F15-8E7F-D16956E59AAC}" srcId="{25126936-4C1B-4882-BC0C-076176D21007}" destId="{76311F51-437E-4E6A-8EEF-947A48642326}" srcOrd="0" destOrd="0" parTransId="{212B592D-5C7C-4C55-871E-2821BE533AF1}" sibTransId="{A8D5FCF7-02B6-4B71-9383-693131AF9ED9}"/>
    <dgm:cxn modelId="{B0BD5BFE-71BC-42F0-B1E8-97792E80586C}" srcId="{79D53586-F13B-4065-949D-AFEE75CD4F43}" destId="{E9C58BDA-A774-4D3C-A83F-FCCE4BFEF2DA}" srcOrd="2" destOrd="0" parTransId="{91387029-1227-456A-81A1-689B1C70590E}" sibTransId="{98079BC5-C7CF-42BC-9A20-0641AAFF83ED}"/>
    <dgm:cxn modelId="{B19E7630-310B-413C-A8DD-E007FA8361F5}" type="presOf" srcId="{C964EA07-4A89-4E33-A77D-B2CA2822F67E}" destId="{4BA6E442-6E72-4A5E-83A5-0E80D7EE65B6}" srcOrd="1" destOrd="1" presId="urn:microsoft.com/office/officeart/2005/8/layout/hProcess4"/>
    <dgm:cxn modelId="{8FD2E402-0DC3-4002-BFBF-157AF654DC44}" srcId="{C70BA1A9-0DF7-4FF5-A45B-3279BFBEC5A6}" destId="{82420555-F102-48E7-A483-6104E7388C19}" srcOrd="0" destOrd="0" parTransId="{1D8DD495-8C09-4E9E-AD01-1452A7F951E0}" sibTransId="{13135196-62A6-4ABD-95F6-B89C6A3605D9}"/>
    <dgm:cxn modelId="{7C839873-7957-431F-9F1C-E7A4913246E4}" type="presOf" srcId="{DA67DAAD-7C60-4991-938B-9090EA313881}" destId="{E3F9F308-7E39-425C-9573-BDB1DBD19631}" srcOrd="1" destOrd="0" presId="urn:microsoft.com/office/officeart/2005/8/layout/hProcess4"/>
    <dgm:cxn modelId="{1FC1966B-2D46-43E5-B587-7F80767A238F}" type="presOf" srcId="{A7E9A6E9-0378-4318-83C2-D5D657F31D2C}" destId="{09AA581B-BE73-43C5-9F4C-9F732BA65543}" srcOrd="0" destOrd="0" presId="urn:microsoft.com/office/officeart/2005/8/layout/hProcess4"/>
    <dgm:cxn modelId="{8CBFDB08-51E3-4A6F-BC42-3CAE79CF9BF2}" type="presOf" srcId="{76311F51-437E-4E6A-8EEF-947A48642326}" destId="{051C0E19-C761-4754-AB31-30CBCB6E52A4}" srcOrd="0" destOrd="0" presId="urn:microsoft.com/office/officeart/2005/8/layout/hProcess4"/>
    <dgm:cxn modelId="{D8F1E903-FA36-40DE-91B1-BA2077A613F8}" srcId="{5DA95213-18B3-48A7-9AB4-11B537AEEA53}" destId="{0E9DF83E-E7D8-4A86-9C08-AF951B408404}" srcOrd="3" destOrd="0" parTransId="{E0A902BE-7427-4FFC-AEAB-D5A05794D5C4}" sibTransId="{D49E94B6-F050-46EB-8CF4-3F1B62FEF21A}"/>
    <dgm:cxn modelId="{614D5B96-621C-4FC6-BB3E-3C5032CB314E}" type="presOf" srcId="{3CA8FCF3-2305-44CF-AAD3-23AF4D30A926}" destId="{FB395989-08CD-4E74-8E78-0F6323164D64}" srcOrd="0" destOrd="0" presId="urn:microsoft.com/office/officeart/2005/8/layout/hProcess4"/>
    <dgm:cxn modelId="{2E610889-D10B-479B-9057-66FF50CC22B1}" srcId="{5DA95213-18B3-48A7-9AB4-11B537AEEA53}" destId="{79D53586-F13B-4065-949D-AFEE75CD4F43}" srcOrd="1" destOrd="0" parTransId="{C9FD7759-3A8F-4293-AC7C-1B3AEE1C3AA8}" sibTransId="{C5AE1E98-F0F6-42AD-A2D4-C1AC9E994610}"/>
    <dgm:cxn modelId="{2D1E37C2-9FAA-4FBE-864B-E3ECE43F8F09}" type="presOf" srcId="{DA67DAAD-7C60-4991-938B-9090EA313881}" destId="{CD74EBEA-3E83-48B9-84A5-9DC8440E3F76}" srcOrd="0" destOrd="0" presId="urn:microsoft.com/office/officeart/2005/8/layout/hProcess4"/>
    <dgm:cxn modelId="{B16830F9-CB2A-4086-85D7-86EF3D020A01}" srcId="{79D53586-F13B-4065-949D-AFEE75CD4F43}" destId="{DA67DAAD-7C60-4991-938B-9090EA313881}" srcOrd="0" destOrd="0" parTransId="{4876110D-BD5C-4C7B-A77B-E2072F82A041}" sibTransId="{9A37D400-D332-4359-98BD-8FD17D3C6210}"/>
    <dgm:cxn modelId="{FFD2BED9-D2C7-4DBA-8CF5-7ABAE373C804}" type="presOf" srcId="{CB4F1C9B-5051-4D1C-A712-A53320192633}" destId="{1F1EAA45-3836-4E74-BBAC-D8D3AA25E649}" srcOrd="0" destOrd="2" presId="urn:microsoft.com/office/officeart/2005/8/layout/hProcess4"/>
    <dgm:cxn modelId="{83EF2216-83EA-4DB7-8926-0172136565F0}" srcId="{0E9DF83E-E7D8-4A86-9C08-AF951B408404}" destId="{A7E9A6E9-0378-4318-83C2-D5D657F31D2C}" srcOrd="0" destOrd="0" parTransId="{E83E7CAB-0CD6-4260-9554-574C4A8429F5}" sibTransId="{A28E66EE-14AA-473E-AB6B-979D655B122E}"/>
    <dgm:cxn modelId="{39C6C9D7-8059-4CF7-B8AD-15389FC792A6}" type="presOf" srcId="{82420555-F102-48E7-A483-6104E7388C19}" destId="{39956744-4C90-4D18-B512-A4697535EF63}" srcOrd="1" destOrd="0" presId="urn:microsoft.com/office/officeart/2005/8/layout/hProcess4"/>
    <dgm:cxn modelId="{658348E4-00DC-499D-887F-C9CFACB57103}" srcId="{EF72406D-9D68-4626-8B7E-5E955D0CAAE2}" destId="{CB4F1C9B-5051-4D1C-A712-A53320192633}" srcOrd="2" destOrd="0" parTransId="{F9B7BA44-E296-4800-A82E-56C317BA54D5}" sibTransId="{0A34A589-1341-41B6-A89C-4B1BC36BD505}"/>
    <dgm:cxn modelId="{64DA7E74-5D13-4BC2-AEA7-2A9E50D49FBA}" type="presOf" srcId="{C2E34A18-AB27-402A-BB25-CFB093A68C1F}" destId="{5C38B0C4-C059-496B-95C5-B9E515214FD3}" srcOrd="1" destOrd="1" presId="urn:microsoft.com/office/officeart/2005/8/layout/hProcess4"/>
    <dgm:cxn modelId="{C4D723C1-477F-4C86-A1F7-B6F328A3EDAC}" type="presOf" srcId="{C964EA07-4A89-4E33-A77D-B2CA2822F67E}" destId="{09AA581B-BE73-43C5-9F4C-9F732BA65543}" srcOrd="0" destOrd="1" presId="urn:microsoft.com/office/officeart/2005/8/layout/hProcess4"/>
    <dgm:cxn modelId="{219794A9-17E1-4693-8785-12F9908115AF}" type="presOf" srcId="{C6804625-B366-4E41-8826-0978AC961EDC}" destId="{4BA6E442-6E72-4A5E-83A5-0E80D7EE65B6}" srcOrd="1" destOrd="2" presId="urn:microsoft.com/office/officeart/2005/8/layout/hProcess4"/>
    <dgm:cxn modelId="{0585EFE9-52F3-4020-8155-2BAD847D5D40}" type="presOf" srcId="{D2D03071-4865-4DEF-9800-8D56AD77517D}" destId="{A6025B9D-B710-41AA-92E2-5B2925E6C7F0}" srcOrd="1" destOrd="2" presId="urn:microsoft.com/office/officeart/2005/8/layout/hProcess4"/>
    <dgm:cxn modelId="{79E510FD-5510-40A2-8A63-4FA87150836C}" type="presOf" srcId="{A7E9A6E9-0378-4318-83C2-D5D657F31D2C}" destId="{4BA6E442-6E72-4A5E-83A5-0E80D7EE65B6}" srcOrd="1" destOrd="0" presId="urn:microsoft.com/office/officeart/2005/8/layout/hProcess4"/>
    <dgm:cxn modelId="{E875BEC9-4543-4F72-9131-BB40AE46B057}" type="presOf" srcId="{D2D03071-4865-4DEF-9800-8D56AD77517D}" destId="{051C0E19-C761-4754-AB31-30CBCB6E52A4}" srcOrd="0" destOrd="2" presId="urn:microsoft.com/office/officeart/2005/8/layout/hProcess4"/>
    <dgm:cxn modelId="{5140CEA0-34A9-4CE7-BCC0-CE8613BD4FBB}" type="presOf" srcId="{E3735179-2CF4-46EE-A33E-84D72F572A7E}" destId="{CD74EBEA-3E83-48B9-84A5-9DC8440E3F76}" srcOrd="0" destOrd="1" presId="urn:microsoft.com/office/officeart/2005/8/layout/hProcess4"/>
    <dgm:cxn modelId="{5843F98B-F713-4C3C-9BCC-BD3C3BBB8021}" type="presOf" srcId="{E3735179-2CF4-46EE-A33E-84D72F572A7E}" destId="{E3F9F308-7E39-425C-9573-BDB1DBD19631}" srcOrd="1" destOrd="1" presId="urn:microsoft.com/office/officeart/2005/8/layout/hProcess4"/>
    <dgm:cxn modelId="{0D108AA2-9875-4BEB-B9B8-64F610893089}" type="presOf" srcId="{5DA95213-18B3-48A7-9AB4-11B537AEEA53}" destId="{8870385A-9D71-42B5-AC0E-1B0A12D48BE6}" srcOrd="0" destOrd="0" presId="urn:microsoft.com/office/officeart/2005/8/layout/hProcess4"/>
    <dgm:cxn modelId="{03DD1927-2EA8-4F25-89F9-A71152B3C2F3}" srcId="{25126936-4C1B-4882-BC0C-076176D21007}" destId="{D2D03071-4865-4DEF-9800-8D56AD77517D}" srcOrd="2" destOrd="0" parTransId="{98003B07-F8D0-4DF2-89BA-D890EEA98546}" sibTransId="{935BF7FC-DD8B-4821-AA5F-6B251A786CBB}"/>
    <dgm:cxn modelId="{F5DC3F2E-1D4B-4168-AFFB-E276C758A713}" type="presOf" srcId="{76311F51-437E-4E6A-8EEF-947A48642326}" destId="{A6025B9D-B710-41AA-92E2-5B2925E6C7F0}" srcOrd="1" destOrd="0" presId="urn:microsoft.com/office/officeart/2005/8/layout/hProcess4"/>
    <dgm:cxn modelId="{E9E0D752-B313-4C35-9A77-8B420EFA2F21}" srcId="{5DA95213-18B3-48A7-9AB4-11B537AEEA53}" destId="{25126936-4C1B-4882-BC0C-076176D21007}" srcOrd="0" destOrd="0" parTransId="{DAD828B6-CDB7-4407-90A4-56F19AC0F9F3}" sibTransId="{E16FA4C4-AD38-4353-9794-3D27865D1E28}"/>
    <dgm:cxn modelId="{9219718A-9772-4AEA-8ECF-8472A0CE5373}" type="presOf" srcId="{C5AE1E98-F0F6-42AD-A2D4-C1AC9E994610}" destId="{775EA52B-C8F9-49FA-A470-68121C213F8B}" srcOrd="0" destOrd="0" presId="urn:microsoft.com/office/officeart/2005/8/layout/hProcess4"/>
    <dgm:cxn modelId="{D69F05AC-191C-4A4B-99E5-916232999AC3}" srcId="{EF72406D-9D68-4626-8B7E-5E955D0CAAE2}" destId="{C2E34A18-AB27-402A-BB25-CFB093A68C1F}" srcOrd="1" destOrd="0" parTransId="{A48AAD38-4BFE-4C8B-8ACF-1C26654F86FC}" sibTransId="{C758D696-677C-485D-B7CB-7642620AB396}"/>
    <dgm:cxn modelId="{2548E4E9-168F-4284-9741-81345879C6FB}" srcId="{C70BA1A9-0DF7-4FF5-A45B-3279BFBEC5A6}" destId="{4FFFD54A-9836-409F-AE9F-90974E30BCC8}" srcOrd="1" destOrd="0" parTransId="{7CF94F28-DBE3-4F83-BAB7-84887F5BB205}" sibTransId="{FD38B156-55AD-4DA9-855C-D15C150F599D}"/>
    <dgm:cxn modelId="{A7C48627-4562-4D9E-B787-00057A3E58F9}" type="presOf" srcId="{79D53586-F13B-4065-949D-AFEE75CD4F43}" destId="{C26D06A9-BF39-433A-8B0A-0B2B3047C9E9}" srcOrd="0" destOrd="0" presId="urn:microsoft.com/office/officeart/2005/8/layout/hProcess4"/>
    <dgm:cxn modelId="{2BFA1099-1CF9-436C-97F9-A82F24FCD1C9}" type="presOf" srcId="{C2E34A18-AB27-402A-BB25-CFB093A68C1F}" destId="{1F1EAA45-3836-4E74-BBAC-D8D3AA25E649}" srcOrd="0" destOrd="1" presId="urn:microsoft.com/office/officeart/2005/8/layout/hProcess4"/>
    <dgm:cxn modelId="{997C88FB-7A81-4642-8F82-FC7685189109}" type="presOf" srcId="{82420555-F102-48E7-A483-6104E7388C19}" destId="{7F9AECB7-5FF8-4990-B56D-138C9A469D30}" srcOrd="0" destOrd="0" presId="urn:microsoft.com/office/officeart/2005/8/layout/hProcess4"/>
    <dgm:cxn modelId="{8E8C999A-3FEE-48B2-9C28-1584600EA55D}" type="presOf" srcId="{CB4F1C9B-5051-4D1C-A712-A53320192633}" destId="{5C38B0C4-C059-496B-95C5-B9E515214FD3}" srcOrd="1" destOrd="2" presId="urn:microsoft.com/office/officeart/2005/8/layout/hProcess4"/>
    <dgm:cxn modelId="{EC115448-C34E-40D3-9C12-B59532316108}" type="presOf" srcId="{35344E09-2E91-4382-AF33-DB50C9A08F20}" destId="{A6025B9D-B710-41AA-92E2-5B2925E6C7F0}" srcOrd="1" destOrd="1" presId="urn:microsoft.com/office/officeart/2005/8/layout/hProcess4"/>
    <dgm:cxn modelId="{F90D74B8-32A6-4C7C-92CD-486AE1E1D671}" type="presOf" srcId="{C6804625-B366-4E41-8826-0978AC961EDC}" destId="{09AA581B-BE73-43C5-9F4C-9F732BA65543}" srcOrd="0" destOrd="2" presId="urn:microsoft.com/office/officeart/2005/8/layout/hProcess4"/>
    <dgm:cxn modelId="{6F28BD4A-2CAA-4068-B485-8D5BC0A20AAF}" srcId="{5DA95213-18B3-48A7-9AB4-11B537AEEA53}" destId="{EF72406D-9D68-4626-8B7E-5E955D0CAAE2}" srcOrd="2" destOrd="0" parTransId="{BF61E425-8204-4589-9940-506240D4C077}" sibTransId="{3CA8FCF3-2305-44CF-AAD3-23AF4D30A926}"/>
    <dgm:cxn modelId="{DACB86DE-DDD5-4159-8A0A-D676031E9542}" type="presOf" srcId="{35344E09-2E91-4382-AF33-DB50C9A08F20}" destId="{051C0E19-C761-4754-AB31-30CBCB6E52A4}" srcOrd="0" destOrd="1" presId="urn:microsoft.com/office/officeart/2005/8/layout/hProcess4"/>
    <dgm:cxn modelId="{EBE1A296-35F7-4F2D-8F31-5AF41011CB7D}" type="presOf" srcId="{E9C58BDA-A774-4D3C-A83F-FCCE4BFEF2DA}" destId="{E3F9F308-7E39-425C-9573-BDB1DBD19631}" srcOrd="1" destOrd="2" presId="urn:microsoft.com/office/officeart/2005/8/layout/hProcess4"/>
    <dgm:cxn modelId="{AB4F0F28-ED49-444E-8159-276E8B1D5898}" type="presOf" srcId="{797D560D-DFC9-490C-BE7D-5373ED41F888}" destId="{5C38B0C4-C059-496B-95C5-B9E515214FD3}" srcOrd="1" destOrd="0" presId="urn:microsoft.com/office/officeart/2005/8/layout/hProcess4"/>
    <dgm:cxn modelId="{A3560943-7F6D-4C69-AF4B-8CF2054E526D}" type="presOf" srcId="{EF72406D-9D68-4626-8B7E-5E955D0CAAE2}" destId="{DE21BA2D-B5EC-454A-B681-45964F386787}" srcOrd="0" destOrd="0" presId="urn:microsoft.com/office/officeart/2005/8/layout/hProcess4"/>
    <dgm:cxn modelId="{E8F72ABB-DB94-420E-9FA1-DCD918204FA8}" type="presParOf" srcId="{8870385A-9D71-42B5-AC0E-1B0A12D48BE6}" destId="{B0500438-90D3-4C2E-BFA4-0BC107015F75}" srcOrd="0" destOrd="0" presId="urn:microsoft.com/office/officeart/2005/8/layout/hProcess4"/>
    <dgm:cxn modelId="{AB6620B5-07D8-495F-B35B-03326F34AB47}" type="presParOf" srcId="{8870385A-9D71-42B5-AC0E-1B0A12D48BE6}" destId="{DA3A22F3-9AA9-4747-87DD-41BB2B04F122}" srcOrd="1" destOrd="0" presId="urn:microsoft.com/office/officeart/2005/8/layout/hProcess4"/>
    <dgm:cxn modelId="{FC2C546F-58FD-46A3-B9E3-DA50C7559C4B}" type="presParOf" srcId="{8870385A-9D71-42B5-AC0E-1B0A12D48BE6}" destId="{4BC3309D-5A75-4484-9436-5E7C652518CF}" srcOrd="2" destOrd="0" presId="urn:microsoft.com/office/officeart/2005/8/layout/hProcess4"/>
    <dgm:cxn modelId="{2FE906D3-BDE5-41B2-8C00-62FD83F11E75}" type="presParOf" srcId="{4BC3309D-5A75-4484-9436-5E7C652518CF}" destId="{48707BB7-BC05-4A0B-A3CB-A654419E1403}" srcOrd="0" destOrd="0" presId="urn:microsoft.com/office/officeart/2005/8/layout/hProcess4"/>
    <dgm:cxn modelId="{0A28C808-DB0B-4FA9-ABD7-75B596C751AE}" type="presParOf" srcId="{48707BB7-BC05-4A0B-A3CB-A654419E1403}" destId="{6AA3B7BD-E2D7-4537-9FD2-5D034A3818C6}" srcOrd="0" destOrd="0" presId="urn:microsoft.com/office/officeart/2005/8/layout/hProcess4"/>
    <dgm:cxn modelId="{942D5C64-8AD8-4271-82EA-4C2D702323E8}" type="presParOf" srcId="{48707BB7-BC05-4A0B-A3CB-A654419E1403}" destId="{051C0E19-C761-4754-AB31-30CBCB6E52A4}" srcOrd="1" destOrd="0" presId="urn:microsoft.com/office/officeart/2005/8/layout/hProcess4"/>
    <dgm:cxn modelId="{727D2CD4-875A-4EE6-8646-523A5ABF45C5}" type="presParOf" srcId="{48707BB7-BC05-4A0B-A3CB-A654419E1403}" destId="{A6025B9D-B710-41AA-92E2-5B2925E6C7F0}" srcOrd="2" destOrd="0" presId="urn:microsoft.com/office/officeart/2005/8/layout/hProcess4"/>
    <dgm:cxn modelId="{08E79A4A-B753-4573-8524-8CBA2B5D68DD}" type="presParOf" srcId="{48707BB7-BC05-4A0B-A3CB-A654419E1403}" destId="{C5FDE6D4-4EB9-490E-93CF-BE096DD09FBB}" srcOrd="3" destOrd="0" presId="urn:microsoft.com/office/officeart/2005/8/layout/hProcess4"/>
    <dgm:cxn modelId="{64ED5B76-869A-4F98-A715-24F7BC633EE3}" type="presParOf" srcId="{48707BB7-BC05-4A0B-A3CB-A654419E1403}" destId="{549AA019-FD70-44C5-B229-02BCC78CF94A}" srcOrd="4" destOrd="0" presId="urn:microsoft.com/office/officeart/2005/8/layout/hProcess4"/>
    <dgm:cxn modelId="{329339A5-CBF1-4BC1-BCDE-594F7EF04274}" type="presParOf" srcId="{4BC3309D-5A75-4484-9436-5E7C652518CF}" destId="{383877B6-862E-479D-8E36-BDEF9F63505A}" srcOrd="1" destOrd="0" presId="urn:microsoft.com/office/officeart/2005/8/layout/hProcess4"/>
    <dgm:cxn modelId="{65E9B039-EE1B-4301-97A3-8F036AA77D91}" type="presParOf" srcId="{4BC3309D-5A75-4484-9436-5E7C652518CF}" destId="{708F524B-C358-4840-B278-691C123A8FF6}" srcOrd="2" destOrd="0" presId="urn:microsoft.com/office/officeart/2005/8/layout/hProcess4"/>
    <dgm:cxn modelId="{EDA5A10E-96E5-41A6-8933-026A0B97C645}" type="presParOf" srcId="{708F524B-C358-4840-B278-691C123A8FF6}" destId="{9C780CF3-42BA-4B77-B0EE-BD44C5BF80B4}" srcOrd="0" destOrd="0" presId="urn:microsoft.com/office/officeart/2005/8/layout/hProcess4"/>
    <dgm:cxn modelId="{BE44562E-5B5E-4518-B52F-0DEC9DC7264A}" type="presParOf" srcId="{708F524B-C358-4840-B278-691C123A8FF6}" destId="{CD74EBEA-3E83-48B9-84A5-9DC8440E3F76}" srcOrd="1" destOrd="0" presId="urn:microsoft.com/office/officeart/2005/8/layout/hProcess4"/>
    <dgm:cxn modelId="{8C309A16-F6C0-4184-99D8-CA2D569BB0A6}" type="presParOf" srcId="{708F524B-C358-4840-B278-691C123A8FF6}" destId="{E3F9F308-7E39-425C-9573-BDB1DBD19631}" srcOrd="2" destOrd="0" presId="urn:microsoft.com/office/officeart/2005/8/layout/hProcess4"/>
    <dgm:cxn modelId="{D955B6A8-0285-4646-B075-D61F75A9651E}" type="presParOf" srcId="{708F524B-C358-4840-B278-691C123A8FF6}" destId="{C26D06A9-BF39-433A-8B0A-0B2B3047C9E9}" srcOrd="3" destOrd="0" presId="urn:microsoft.com/office/officeart/2005/8/layout/hProcess4"/>
    <dgm:cxn modelId="{9020AC98-03E5-4B9D-81D1-64329BB8E58A}" type="presParOf" srcId="{708F524B-C358-4840-B278-691C123A8FF6}" destId="{5C0F880E-E58C-4277-8E28-9DEBE76BEC98}" srcOrd="4" destOrd="0" presId="urn:microsoft.com/office/officeart/2005/8/layout/hProcess4"/>
    <dgm:cxn modelId="{B3DFB14A-5D00-46FB-A71E-600C3BC1B8AD}" type="presParOf" srcId="{4BC3309D-5A75-4484-9436-5E7C652518CF}" destId="{775EA52B-C8F9-49FA-A470-68121C213F8B}" srcOrd="3" destOrd="0" presId="urn:microsoft.com/office/officeart/2005/8/layout/hProcess4"/>
    <dgm:cxn modelId="{91F82E4A-E810-4987-AA07-6806840B4097}" type="presParOf" srcId="{4BC3309D-5A75-4484-9436-5E7C652518CF}" destId="{DF3B7A93-3821-47FB-A99F-F8086360FB67}" srcOrd="4" destOrd="0" presId="urn:microsoft.com/office/officeart/2005/8/layout/hProcess4"/>
    <dgm:cxn modelId="{56E84CB3-2AF7-4229-BABF-E4B49308BF8A}" type="presParOf" srcId="{DF3B7A93-3821-47FB-A99F-F8086360FB67}" destId="{8F8ECF97-3739-491A-8AC6-538F64337428}" srcOrd="0" destOrd="0" presId="urn:microsoft.com/office/officeart/2005/8/layout/hProcess4"/>
    <dgm:cxn modelId="{13DE8927-559B-43E9-851E-8DFEDB5D2185}" type="presParOf" srcId="{DF3B7A93-3821-47FB-A99F-F8086360FB67}" destId="{1F1EAA45-3836-4E74-BBAC-D8D3AA25E649}" srcOrd="1" destOrd="0" presId="urn:microsoft.com/office/officeart/2005/8/layout/hProcess4"/>
    <dgm:cxn modelId="{4E2733D5-0ABA-4263-B0BE-7DA8F66CF7BB}" type="presParOf" srcId="{DF3B7A93-3821-47FB-A99F-F8086360FB67}" destId="{5C38B0C4-C059-496B-95C5-B9E515214FD3}" srcOrd="2" destOrd="0" presId="urn:microsoft.com/office/officeart/2005/8/layout/hProcess4"/>
    <dgm:cxn modelId="{CAE17FC9-8E78-4350-8E14-8CC7912734D0}" type="presParOf" srcId="{DF3B7A93-3821-47FB-A99F-F8086360FB67}" destId="{DE21BA2D-B5EC-454A-B681-45964F386787}" srcOrd="3" destOrd="0" presId="urn:microsoft.com/office/officeart/2005/8/layout/hProcess4"/>
    <dgm:cxn modelId="{C7576F0C-57FE-4F1D-8801-95525ED773A8}" type="presParOf" srcId="{DF3B7A93-3821-47FB-A99F-F8086360FB67}" destId="{95A1F4D8-4E2E-4E76-A28D-AFBF8E578BA1}" srcOrd="4" destOrd="0" presId="urn:microsoft.com/office/officeart/2005/8/layout/hProcess4"/>
    <dgm:cxn modelId="{29234823-7944-4E8E-BFFA-F35E63F2FD2E}" type="presParOf" srcId="{4BC3309D-5A75-4484-9436-5E7C652518CF}" destId="{FB395989-08CD-4E74-8E78-0F6323164D64}" srcOrd="5" destOrd="0" presId="urn:microsoft.com/office/officeart/2005/8/layout/hProcess4"/>
    <dgm:cxn modelId="{F3B28C13-2CF6-416D-BB1C-7031DB685865}" type="presParOf" srcId="{4BC3309D-5A75-4484-9436-5E7C652518CF}" destId="{969FFC89-2EC5-45BD-9F5D-6013EF58A940}" srcOrd="6" destOrd="0" presId="urn:microsoft.com/office/officeart/2005/8/layout/hProcess4"/>
    <dgm:cxn modelId="{A686E260-1951-4821-9872-35249B117FBA}" type="presParOf" srcId="{969FFC89-2EC5-45BD-9F5D-6013EF58A940}" destId="{3352EB6F-9DA4-447F-BAC0-F67CE627C579}" srcOrd="0" destOrd="0" presId="urn:microsoft.com/office/officeart/2005/8/layout/hProcess4"/>
    <dgm:cxn modelId="{A8FBD0A1-AEC6-4828-8154-988F70A9EE4D}" type="presParOf" srcId="{969FFC89-2EC5-45BD-9F5D-6013EF58A940}" destId="{09AA581B-BE73-43C5-9F4C-9F732BA65543}" srcOrd="1" destOrd="0" presId="urn:microsoft.com/office/officeart/2005/8/layout/hProcess4"/>
    <dgm:cxn modelId="{42A902F2-A26F-4C70-A4E6-FF834B0C058D}" type="presParOf" srcId="{969FFC89-2EC5-45BD-9F5D-6013EF58A940}" destId="{4BA6E442-6E72-4A5E-83A5-0E80D7EE65B6}" srcOrd="2" destOrd="0" presId="urn:microsoft.com/office/officeart/2005/8/layout/hProcess4"/>
    <dgm:cxn modelId="{393BD65C-1FCC-4BEA-9404-7578958A5880}" type="presParOf" srcId="{969FFC89-2EC5-45BD-9F5D-6013EF58A940}" destId="{9DC6581A-783F-4A63-8646-3C89E49AA89D}" srcOrd="3" destOrd="0" presId="urn:microsoft.com/office/officeart/2005/8/layout/hProcess4"/>
    <dgm:cxn modelId="{758F0F3B-9D57-4D6C-B71C-72608E4BF0F4}" type="presParOf" srcId="{969FFC89-2EC5-45BD-9F5D-6013EF58A940}" destId="{F9ECEF56-6675-44D4-B0C7-24E795913220}" srcOrd="4" destOrd="0" presId="urn:microsoft.com/office/officeart/2005/8/layout/hProcess4"/>
    <dgm:cxn modelId="{64B8A1B7-D20A-4F76-BC04-6640CDCC994C}" type="presParOf" srcId="{4BC3309D-5A75-4484-9436-5E7C652518CF}" destId="{B5DA2AC3-4041-4166-81B6-90A8FDED5184}" srcOrd="7" destOrd="0" presId="urn:microsoft.com/office/officeart/2005/8/layout/hProcess4"/>
    <dgm:cxn modelId="{3A520FAD-A227-49D7-8941-54AB36E35D22}" type="presParOf" srcId="{4BC3309D-5A75-4484-9436-5E7C652518CF}" destId="{33251854-63F0-48C8-BFE3-B6A03F8472E1}" srcOrd="8" destOrd="0" presId="urn:microsoft.com/office/officeart/2005/8/layout/hProcess4"/>
    <dgm:cxn modelId="{8B627AE5-E634-4059-A8AD-F0488B5DC84F}" type="presParOf" srcId="{33251854-63F0-48C8-BFE3-B6A03F8472E1}" destId="{BE179B0B-4911-490C-BE66-9D28E7593B0B}" srcOrd="0" destOrd="0" presId="urn:microsoft.com/office/officeart/2005/8/layout/hProcess4"/>
    <dgm:cxn modelId="{163357A0-0237-4F90-BA57-EA4FB38B2F90}" type="presParOf" srcId="{33251854-63F0-48C8-BFE3-B6A03F8472E1}" destId="{7F9AECB7-5FF8-4990-B56D-138C9A469D30}" srcOrd="1" destOrd="0" presId="urn:microsoft.com/office/officeart/2005/8/layout/hProcess4"/>
    <dgm:cxn modelId="{53E1C5A1-A866-4891-BA11-71CADB719B7A}" type="presParOf" srcId="{33251854-63F0-48C8-BFE3-B6A03F8472E1}" destId="{39956744-4C90-4D18-B512-A4697535EF63}" srcOrd="2" destOrd="0" presId="urn:microsoft.com/office/officeart/2005/8/layout/hProcess4"/>
    <dgm:cxn modelId="{C4C92295-A481-4B9F-AFBB-0FB201F7E4A5}" type="presParOf" srcId="{33251854-63F0-48C8-BFE3-B6A03F8472E1}" destId="{03678279-3A17-4674-A185-EA9AF3FBC0C5}" srcOrd="3" destOrd="0" presId="urn:microsoft.com/office/officeart/2005/8/layout/hProcess4"/>
    <dgm:cxn modelId="{767FFF15-84E1-4D27-A18B-A3A11F28FF00}" type="presParOf" srcId="{33251854-63F0-48C8-BFE3-B6A03F8472E1}" destId="{43B7B8F8-4949-4E2F-A36B-75EDCDC806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2D89EB-3F40-44B5-8897-D0EB13A1C7D7}" type="doc">
      <dgm:prSet loTypeId="urn:microsoft.com/office/officeart/2005/8/layout/vProcess5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D6D4C41-C064-4720-A7FC-B7007A8BD081}">
      <dgm:prSet phldrT="[Texto]" custT="1"/>
      <dgm:spPr/>
      <dgm:t>
        <a:bodyPr/>
        <a:lstStyle/>
        <a:p>
          <a:r>
            <a:rPr lang="es-ES" sz="3200" dirty="0" smtClean="0"/>
            <a:t>  9.31% mitosis (07:30 am)</a:t>
          </a:r>
          <a:endParaRPr lang="es-ES" sz="3200" dirty="0"/>
        </a:p>
      </dgm:t>
    </dgm:pt>
    <dgm:pt modelId="{EF48F34D-7CEC-48B3-957A-60CFDF7EAC5E}" type="parTrans" cxnId="{F23A45E2-F4F4-46B6-A9F4-1636BBB3A324}">
      <dgm:prSet/>
      <dgm:spPr/>
      <dgm:t>
        <a:bodyPr/>
        <a:lstStyle/>
        <a:p>
          <a:endParaRPr lang="es-ES" sz="3200"/>
        </a:p>
      </dgm:t>
    </dgm:pt>
    <dgm:pt modelId="{74CC6F17-859E-4B85-8921-99789061CCE7}" type="sibTrans" cxnId="{F23A45E2-F4F4-46B6-A9F4-1636BBB3A324}">
      <dgm:prSet custT="1"/>
      <dgm:spPr/>
      <dgm:t>
        <a:bodyPr/>
        <a:lstStyle/>
        <a:p>
          <a:endParaRPr lang="es-ES" sz="3200"/>
        </a:p>
      </dgm:t>
    </dgm:pt>
    <dgm:pt modelId="{3F8D5CBC-B7D5-4308-A1BB-D5FEC8BCB8E5}">
      <dgm:prSet phldrT="[Texto]" custT="1"/>
      <dgm:spPr/>
      <dgm:t>
        <a:bodyPr/>
        <a:lstStyle/>
        <a:p>
          <a:r>
            <a:rPr lang="es-ES" sz="3200" dirty="0" smtClean="0"/>
            <a:t>  ~ 40% metafase</a:t>
          </a:r>
          <a:endParaRPr lang="es-ES" sz="3200" dirty="0"/>
        </a:p>
      </dgm:t>
    </dgm:pt>
    <dgm:pt modelId="{233D04E4-6B93-4E60-81E8-17111FCDBFBE}" type="parTrans" cxnId="{1789D125-4A26-4F61-8B53-C2A333C3A292}">
      <dgm:prSet/>
      <dgm:spPr/>
      <dgm:t>
        <a:bodyPr/>
        <a:lstStyle/>
        <a:p>
          <a:endParaRPr lang="es-ES" sz="3200"/>
        </a:p>
      </dgm:t>
    </dgm:pt>
    <dgm:pt modelId="{38727B0A-D59A-4512-86C7-B35D1910955C}" type="sibTrans" cxnId="{1789D125-4A26-4F61-8B53-C2A333C3A292}">
      <dgm:prSet custT="1"/>
      <dgm:spPr/>
      <dgm:t>
        <a:bodyPr/>
        <a:lstStyle/>
        <a:p>
          <a:endParaRPr lang="es-ES" sz="3200"/>
        </a:p>
      </dgm:t>
    </dgm:pt>
    <dgm:pt modelId="{CE6AA040-FAD7-4917-A395-E9862A262277}">
      <dgm:prSet phldrT="[Texto]" custT="1"/>
      <dgm:spPr/>
      <dgm:t>
        <a:bodyPr/>
        <a:lstStyle/>
        <a:p>
          <a:r>
            <a:rPr lang="es-ES" sz="3200" dirty="0" smtClean="0"/>
            <a:t> ~3.70% metafase(07:30 am)</a:t>
          </a:r>
          <a:endParaRPr lang="es-ES" sz="3200" dirty="0"/>
        </a:p>
      </dgm:t>
    </dgm:pt>
    <dgm:pt modelId="{1C4D1675-30A5-4A8C-B785-3249E827E988}" type="parTrans" cxnId="{01E4DC50-1962-4F83-8EF0-92D4DD0A614F}">
      <dgm:prSet/>
      <dgm:spPr/>
      <dgm:t>
        <a:bodyPr/>
        <a:lstStyle/>
        <a:p>
          <a:endParaRPr lang="es-ES" sz="3200"/>
        </a:p>
      </dgm:t>
    </dgm:pt>
    <dgm:pt modelId="{8ED6E9D4-C2A0-4CF2-B74F-CCACFFB820B1}" type="sibTrans" cxnId="{01E4DC50-1962-4F83-8EF0-92D4DD0A614F}">
      <dgm:prSet/>
      <dgm:spPr/>
      <dgm:t>
        <a:bodyPr/>
        <a:lstStyle/>
        <a:p>
          <a:endParaRPr lang="es-ES" sz="3200"/>
        </a:p>
      </dgm:t>
    </dgm:pt>
    <dgm:pt modelId="{21FFD650-C629-4A1A-8BD1-C3D49536D6EA}" type="pres">
      <dgm:prSet presAssocID="{1B2D89EB-3F40-44B5-8897-D0EB13A1C7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7A0F59-1FF9-4EFA-824E-CEF3A85316F2}" type="pres">
      <dgm:prSet presAssocID="{1B2D89EB-3F40-44B5-8897-D0EB13A1C7D7}" presName="dummyMaxCanvas" presStyleCnt="0">
        <dgm:presLayoutVars/>
      </dgm:prSet>
      <dgm:spPr/>
    </dgm:pt>
    <dgm:pt modelId="{3A99A634-5BC9-49CB-B3FA-3FA72AC7A5DB}" type="pres">
      <dgm:prSet presAssocID="{1B2D89EB-3F40-44B5-8897-D0EB13A1C7D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596C2-E153-4E5A-84F0-6C850CBFC38B}" type="pres">
      <dgm:prSet presAssocID="{1B2D89EB-3F40-44B5-8897-D0EB13A1C7D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5FE89-5BAD-41F3-8BE8-517164BDAFB4}" type="pres">
      <dgm:prSet presAssocID="{1B2D89EB-3F40-44B5-8897-D0EB13A1C7D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5C666-E4D4-487A-A5AF-C5C569533A5B}" type="pres">
      <dgm:prSet presAssocID="{1B2D89EB-3F40-44B5-8897-D0EB13A1C7D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541924-5D9D-4666-B955-DB6F14DA9622}" type="pres">
      <dgm:prSet presAssocID="{1B2D89EB-3F40-44B5-8897-D0EB13A1C7D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07272-EBA0-4349-8F18-63BB6B2EEE36}" type="pres">
      <dgm:prSet presAssocID="{1B2D89EB-3F40-44B5-8897-D0EB13A1C7D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F9ED9-A8D2-469D-9F37-49DC4F81564E}" type="pres">
      <dgm:prSet presAssocID="{1B2D89EB-3F40-44B5-8897-D0EB13A1C7D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2FE621-F7DB-4815-9FAA-A8E25E088748}" type="pres">
      <dgm:prSet presAssocID="{1B2D89EB-3F40-44B5-8897-D0EB13A1C7D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6A3F6D-72EE-466F-AFC6-88F5525500A1}" type="presOf" srcId="{CE6AA040-FAD7-4917-A395-E9862A262277}" destId="{9295FE89-5BAD-41F3-8BE8-517164BDAFB4}" srcOrd="0" destOrd="0" presId="urn:microsoft.com/office/officeart/2005/8/layout/vProcess5"/>
    <dgm:cxn modelId="{8C22E268-F523-48FB-8AFC-FC09723BE833}" type="presOf" srcId="{3F8D5CBC-B7D5-4308-A1BB-D5FEC8BCB8E5}" destId="{CDC596C2-E153-4E5A-84F0-6C850CBFC38B}" srcOrd="0" destOrd="0" presId="urn:microsoft.com/office/officeart/2005/8/layout/vProcess5"/>
    <dgm:cxn modelId="{473B98D1-3281-4AB9-B6D4-E56932C06DDD}" type="presOf" srcId="{8D6D4C41-C064-4720-A7FC-B7007A8BD081}" destId="{3A99A634-5BC9-49CB-B3FA-3FA72AC7A5DB}" srcOrd="0" destOrd="0" presId="urn:microsoft.com/office/officeart/2005/8/layout/vProcess5"/>
    <dgm:cxn modelId="{25B4528C-310E-498B-9E28-4443EB507A27}" type="presOf" srcId="{1B2D89EB-3F40-44B5-8897-D0EB13A1C7D7}" destId="{21FFD650-C629-4A1A-8BD1-C3D49536D6EA}" srcOrd="0" destOrd="0" presId="urn:microsoft.com/office/officeart/2005/8/layout/vProcess5"/>
    <dgm:cxn modelId="{83DD04E6-B59A-4536-AD05-ACBDFD3216A6}" type="presOf" srcId="{38727B0A-D59A-4512-86C7-B35D1910955C}" destId="{77541924-5D9D-4666-B955-DB6F14DA9622}" srcOrd="0" destOrd="0" presId="urn:microsoft.com/office/officeart/2005/8/layout/vProcess5"/>
    <dgm:cxn modelId="{2D591DFB-C227-4DA9-9EDE-4EAA3AC15661}" type="presOf" srcId="{3F8D5CBC-B7D5-4308-A1BB-D5FEC8BCB8E5}" destId="{972F9ED9-A8D2-469D-9F37-49DC4F81564E}" srcOrd="1" destOrd="0" presId="urn:microsoft.com/office/officeart/2005/8/layout/vProcess5"/>
    <dgm:cxn modelId="{F23A45E2-F4F4-46B6-A9F4-1636BBB3A324}" srcId="{1B2D89EB-3F40-44B5-8897-D0EB13A1C7D7}" destId="{8D6D4C41-C064-4720-A7FC-B7007A8BD081}" srcOrd="0" destOrd="0" parTransId="{EF48F34D-7CEC-48B3-957A-60CFDF7EAC5E}" sibTransId="{74CC6F17-859E-4B85-8921-99789061CCE7}"/>
    <dgm:cxn modelId="{43564127-D2E7-45FA-B876-552707E57F19}" type="presOf" srcId="{74CC6F17-859E-4B85-8921-99789061CCE7}" destId="{B315C666-E4D4-487A-A5AF-C5C569533A5B}" srcOrd="0" destOrd="0" presId="urn:microsoft.com/office/officeart/2005/8/layout/vProcess5"/>
    <dgm:cxn modelId="{1789D125-4A26-4F61-8B53-C2A333C3A292}" srcId="{1B2D89EB-3F40-44B5-8897-D0EB13A1C7D7}" destId="{3F8D5CBC-B7D5-4308-A1BB-D5FEC8BCB8E5}" srcOrd="1" destOrd="0" parTransId="{233D04E4-6B93-4E60-81E8-17111FCDBFBE}" sibTransId="{38727B0A-D59A-4512-86C7-B35D1910955C}"/>
    <dgm:cxn modelId="{01E4DC50-1962-4F83-8EF0-92D4DD0A614F}" srcId="{1B2D89EB-3F40-44B5-8897-D0EB13A1C7D7}" destId="{CE6AA040-FAD7-4917-A395-E9862A262277}" srcOrd="2" destOrd="0" parTransId="{1C4D1675-30A5-4A8C-B785-3249E827E988}" sibTransId="{8ED6E9D4-C2A0-4CF2-B74F-CCACFFB820B1}"/>
    <dgm:cxn modelId="{0260E450-9813-4AC0-B20A-7275D061B3E8}" type="presOf" srcId="{CE6AA040-FAD7-4917-A395-E9862A262277}" destId="{C32FE621-F7DB-4815-9FAA-A8E25E088748}" srcOrd="1" destOrd="0" presId="urn:microsoft.com/office/officeart/2005/8/layout/vProcess5"/>
    <dgm:cxn modelId="{A53C0E70-DBB7-411A-85E4-CFC11B7532F1}" type="presOf" srcId="{8D6D4C41-C064-4720-A7FC-B7007A8BD081}" destId="{C8B07272-EBA0-4349-8F18-63BB6B2EEE36}" srcOrd="1" destOrd="0" presId="urn:microsoft.com/office/officeart/2005/8/layout/vProcess5"/>
    <dgm:cxn modelId="{1E67C1D1-DA8F-4A4C-9547-3D230064D6EA}" type="presParOf" srcId="{21FFD650-C629-4A1A-8BD1-C3D49536D6EA}" destId="{4A7A0F59-1FF9-4EFA-824E-CEF3A85316F2}" srcOrd="0" destOrd="0" presId="urn:microsoft.com/office/officeart/2005/8/layout/vProcess5"/>
    <dgm:cxn modelId="{35F7C3E9-A15D-460A-A383-8283955B6FE4}" type="presParOf" srcId="{21FFD650-C629-4A1A-8BD1-C3D49536D6EA}" destId="{3A99A634-5BC9-49CB-B3FA-3FA72AC7A5DB}" srcOrd="1" destOrd="0" presId="urn:microsoft.com/office/officeart/2005/8/layout/vProcess5"/>
    <dgm:cxn modelId="{687BF0B3-215C-49F3-B567-EF74A6A84FCC}" type="presParOf" srcId="{21FFD650-C629-4A1A-8BD1-C3D49536D6EA}" destId="{CDC596C2-E153-4E5A-84F0-6C850CBFC38B}" srcOrd="2" destOrd="0" presId="urn:microsoft.com/office/officeart/2005/8/layout/vProcess5"/>
    <dgm:cxn modelId="{CE90E748-EE8D-4756-AF4A-E1B8685365C6}" type="presParOf" srcId="{21FFD650-C629-4A1A-8BD1-C3D49536D6EA}" destId="{9295FE89-5BAD-41F3-8BE8-517164BDAFB4}" srcOrd="3" destOrd="0" presId="urn:microsoft.com/office/officeart/2005/8/layout/vProcess5"/>
    <dgm:cxn modelId="{1599C5E2-C29F-4E2B-9B7B-7F3490FBFA83}" type="presParOf" srcId="{21FFD650-C629-4A1A-8BD1-C3D49536D6EA}" destId="{B315C666-E4D4-487A-A5AF-C5C569533A5B}" srcOrd="4" destOrd="0" presId="urn:microsoft.com/office/officeart/2005/8/layout/vProcess5"/>
    <dgm:cxn modelId="{9342B158-E145-41C7-B391-C600E950705C}" type="presParOf" srcId="{21FFD650-C629-4A1A-8BD1-C3D49536D6EA}" destId="{77541924-5D9D-4666-B955-DB6F14DA9622}" srcOrd="5" destOrd="0" presId="urn:microsoft.com/office/officeart/2005/8/layout/vProcess5"/>
    <dgm:cxn modelId="{FB5975AC-5E7F-40A7-9848-97ADFA78AB74}" type="presParOf" srcId="{21FFD650-C629-4A1A-8BD1-C3D49536D6EA}" destId="{C8B07272-EBA0-4349-8F18-63BB6B2EEE36}" srcOrd="6" destOrd="0" presId="urn:microsoft.com/office/officeart/2005/8/layout/vProcess5"/>
    <dgm:cxn modelId="{989F3465-C72A-4F66-A223-ACE005F9A9D6}" type="presParOf" srcId="{21FFD650-C629-4A1A-8BD1-C3D49536D6EA}" destId="{972F9ED9-A8D2-469D-9F37-49DC4F81564E}" srcOrd="7" destOrd="0" presId="urn:microsoft.com/office/officeart/2005/8/layout/vProcess5"/>
    <dgm:cxn modelId="{12125777-A278-4E99-A9C6-95F857B820D2}" type="presParOf" srcId="{21FFD650-C629-4A1A-8BD1-C3D49536D6EA}" destId="{C32FE621-F7DB-4815-9FAA-A8E25E0887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8C0B2-7C5A-43C4-B406-8E933E9092D8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725F614-F51C-479B-B9AF-C79D1A6905C5}">
      <dgm:prSet phldrT="[Texto]" custT="1"/>
      <dgm:spPr/>
      <dgm:t>
        <a:bodyPr/>
        <a:lstStyle/>
        <a:p>
          <a:pPr algn="ctr"/>
          <a:r>
            <a:rPr lang="es-ES" sz="2800" b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2n=2x=18</a:t>
          </a:r>
          <a:endParaRPr lang="es-ES" sz="2800" b="1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71805E3-754F-47A6-BC7B-EA7683DF2B90}" type="parTrans" cxnId="{58F68F4F-CF13-4092-83D5-8434D8CEA43D}">
      <dgm:prSet/>
      <dgm:spPr/>
      <dgm:t>
        <a:bodyPr/>
        <a:lstStyle/>
        <a:p>
          <a:pPr algn="ctr"/>
          <a:endParaRPr lang="es-ES" sz="28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2136D84-A7FB-44B3-83CC-CB9F2A15C040}" type="sibTrans" cxnId="{58F68F4F-CF13-4092-83D5-8434D8CEA43D}">
      <dgm:prSet/>
      <dgm:spPr/>
      <dgm:t>
        <a:bodyPr/>
        <a:lstStyle/>
        <a:p>
          <a:pPr algn="ctr"/>
          <a:endParaRPr lang="es-ES" sz="28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91CE3379-AECF-4E40-B436-2EC77AD8EFB9}">
      <dgm:prSet phldrT="[Texto]" custT="1"/>
      <dgm:spPr/>
      <dgm:t>
        <a:bodyPr/>
        <a:lstStyle/>
        <a:p>
          <a:pPr algn="ctr"/>
          <a:r>
            <a:rPr lang="es-ES" sz="2800" b="1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Diploide</a:t>
          </a:r>
          <a:endParaRPr lang="es-ES" sz="2800" b="1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0DADC512-A753-445A-9DFE-A48E7BB0353E}" type="parTrans" cxnId="{9B039C9B-9F7D-46C2-B8C4-C005C3E1B2F2}">
      <dgm:prSet/>
      <dgm:spPr/>
      <dgm:t>
        <a:bodyPr/>
        <a:lstStyle/>
        <a:p>
          <a:pPr algn="ctr"/>
          <a:endParaRPr lang="es-ES" sz="28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0F986C0-CBCC-4D8E-ACDC-D5F45DB882EA}" type="sibTrans" cxnId="{9B039C9B-9F7D-46C2-B8C4-C005C3E1B2F2}">
      <dgm:prSet/>
      <dgm:spPr/>
      <dgm:t>
        <a:bodyPr/>
        <a:lstStyle/>
        <a:p>
          <a:pPr algn="ctr"/>
          <a:endParaRPr lang="es-ES" sz="2800" b="1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934DE0F-478F-4EC1-BAD5-E459C5C0481E}" type="pres">
      <dgm:prSet presAssocID="{8E58C0B2-7C5A-43C4-B406-8E933E9092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1FEA2C-B66B-44AF-BAF6-A484137CC80A}" type="pres">
      <dgm:prSet presAssocID="{0725F614-F51C-479B-B9AF-C79D1A6905C5}" presName="parentLin" presStyleCnt="0"/>
      <dgm:spPr/>
      <dgm:t>
        <a:bodyPr/>
        <a:lstStyle/>
        <a:p>
          <a:endParaRPr lang="es-ES"/>
        </a:p>
      </dgm:t>
    </dgm:pt>
    <dgm:pt modelId="{5461F46E-17C4-4281-AC63-439DBF422BEF}" type="pres">
      <dgm:prSet presAssocID="{0725F614-F51C-479B-B9AF-C79D1A6905C5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E71FCCD-7E8F-42CC-BDDD-B8D9193DFBEB}" type="pres">
      <dgm:prSet presAssocID="{0725F614-F51C-479B-B9AF-C79D1A6905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9D03F-D265-478C-9036-02B6437090A0}" type="pres">
      <dgm:prSet presAssocID="{0725F614-F51C-479B-B9AF-C79D1A6905C5}" presName="negativeSpace" presStyleCnt="0"/>
      <dgm:spPr/>
      <dgm:t>
        <a:bodyPr/>
        <a:lstStyle/>
        <a:p>
          <a:endParaRPr lang="es-ES"/>
        </a:p>
      </dgm:t>
    </dgm:pt>
    <dgm:pt modelId="{CCDEB7E0-08D9-4D95-B9A3-36E02F8CCF2E}" type="pres">
      <dgm:prSet presAssocID="{0725F614-F51C-479B-B9AF-C79D1A6905C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7378E-5F7E-4962-B823-BF20CC10664E}" type="pres">
      <dgm:prSet presAssocID="{22136D84-A7FB-44B3-83CC-CB9F2A15C040}" presName="spaceBetweenRectangles" presStyleCnt="0"/>
      <dgm:spPr/>
      <dgm:t>
        <a:bodyPr/>
        <a:lstStyle/>
        <a:p>
          <a:endParaRPr lang="es-ES"/>
        </a:p>
      </dgm:t>
    </dgm:pt>
    <dgm:pt modelId="{0B3A4A19-6157-4A95-9B0A-937D40D9654E}" type="pres">
      <dgm:prSet presAssocID="{91CE3379-AECF-4E40-B436-2EC77AD8EFB9}" presName="parentLin" presStyleCnt="0"/>
      <dgm:spPr/>
      <dgm:t>
        <a:bodyPr/>
        <a:lstStyle/>
        <a:p>
          <a:endParaRPr lang="es-ES"/>
        </a:p>
      </dgm:t>
    </dgm:pt>
    <dgm:pt modelId="{EE9EB01C-9E87-461A-A2C7-7F3AD7E61F13}" type="pres">
      <dgm:prSet presAssocID="{91CE3379-AECF-4E40-B436-2EC77AD8EFB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9E630816-BD41-416A-A2B3-61F7A57C0C5A}" type="pres">
      <dgm:prSet presAssocID="{91CE3379-AECF-4E40-B436-2EC77AD8EF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AF0F5-8639-4118-9326-11FFE467F090}" type="pres">
      <dgm:prSet presAssocID="{91CE3379-AECF-4E40-B436-2EC77AD8EFB9}" presName="negativeSpace" presStyleCnt="0"/>
      <dgm:spPr/>
      <dgm:t>
        <a:bodyPr/>
        <a:lstStyle/>
        <a:p>
          <a:endParaRPr lang="es-ES"/>
        </a:p>
      </dgm:t>
    </dgm:pt>
    <dgm:pt modelId="{97F35304-C396-4186-B9BA-48BD3E05B6F6}" type="pres">
      <dgm:prSet presAssocID="{91CE3379-AECF-4E40-B436-2EC77AD8EFB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D8162B-DFC2-4630-BA10-5490D2054D47}" type="presOf" srcId="{91CE3379-AECF-4E40-B436-2EC77AD8EFB9}" destId="{EE9EB01C-9E87-461A-A2C7-7F3AD7E61F13}" srcOrd="0" destOrd="0" presId="urn:microsoft.com/office/officeart/2005/8/layout/list1"/>
    <dgm:cxn modelId="{A844CC1E-A857-4564-BFD5-7E1FEEBCCDF7}" type="presOf" srcId="{91CE3379-AECF-4E40-B436-2EC77AD8EFB9}" destId="{9E630816-BD41-416A-A2B3-61F7A57C0C5A}" srcOrd="1" destOrd="0" presId="urn:microsoft.com/office/officeart/2005/8/layout/list1"/>
    <dgm:cxn modelId="{04F4E0D0-FF95-4358-B053-60DDFD47C984}" type="presOf" srcId="{0725F614-F51C-479B-B9AF-C79D1A6905C5}" destId="{5461F46E-17C4-4281-AC63-439DBF422BEF}" srcOrd="0" destOrd="0" presId="urn:microsoft.com/office/officeart/2005/8/layout/list1"/>
    <dgm:cxn modelId="{20DF6841-90BF-41B9-A2E0-548D3C78D380}" type="presOf" srcId="{0725F614-F51C-479B-B9AF-C79D1A6905C5}" destId="{3E71FCCD-7E8F-42CC-BDDD-B8D9193DFBEB}" srcOrd="1" destOrd="0" presId="urn:microsoft.com/office/officeart/2005/8/layout/list1"/>
    <dgm:cxn modelId="{58F68F4F-CF13-4092-83D5-8434D8CEA43D}" srcId="{8E58C0B2-7C5A-43C4-B406-8E933E9092D8}" destId="{0725F614-F51C-479B-B9AF-C79D1A6905C5}" srcOrd="0" destOrd="0" parTransId="{C71805E3-754F-47A6-BC7B-EA7683DF2B90}" sibTransId="{22136D84-A7FB-44B3-83CC-CB9F2A15C040}"/>
    <dgm:cxn modelId="{9A8D26DA-6AF8-43B0-8D45-CBC9682AB3DD}" type="presOf" srcId="{8E58C0B2-7C5A-43C4-B406-8E933E9092D8}" destId="{3934DE0F-478F-4EC1-BAD5-E459C5C0481E}" srcOrd="0" destOrd="0" presId="urn:microsoft.com/office/officeart/2005/8/layout/list1"/>
    <dgm:cxn modelId="{9B039C9B-9F7D-46C2-B8C4-C005C3E1B2F2}" srcId="{8E58C0B2-7C5A-43C4-B406-8E933E9092D8}" destId="{91CE3379-AECF-4E40-B436-2EC77AD8EFB9}" srcOrd="1" destOrd="0" parTransId="{0DADC512-A753-445A-9DFE-A48E7BB0353E}" sibTransId="{D0F986C0-CBCC-4D8E-ACDC-D5F45DB882EA}"/>
    <dgm:cxn modelId="{8F47A573-FAEB-41BA-884B-F970C9D7FA4B}" type="presParOf" srcId="{3934DE0F-478F-4EC1-BAD5-E459C5C0481E}" destId="{DC1FEA2C-B66B-44AF-BAF6-A484137CC80A}" srcOrd="0" destOrd="0" presId="urn:microsoft.com/office/officeart/2005/8/layout/list1"/>
    <dgm:cxn modelId="{746BA38D-7680-4AB4-B401-87071D4C3A32}" type="presParOf" srcId="{DC1FEA2C-B66B-44AF-BAF6-A484137CC80A}" destId="{5461F46E-17C4-4281-AC63-439DBF422BEF}" srcOrd="0" destOrd="0" presId="urn:microsoft.com/office/officeart/2005/8/layout/list1"/>
    <dgm:cxn modelId="{42F322B3-0F45-4AF5-B8DF-2C930B2B66E9}" type="presParOf" srcId="{DC1FEA2C-B66B-44AF-BAF6-A484137CC80A}" destId="{3E71FCCD-7E8F-42CC-BDDD-B8D9193DFBEB}" srcOrd="1" destOrd="0" presId="urn:microsoft.com/office/officeart/2005/8/layout/list1"/>
    <dgm:cxn modelId="{077F0CAE-4EC7-4969-A19B-1BAEC80B318C}" type="presParOf" srcId="{3934DE0F-478F-4EC1-BAD5-E459C5C0481E}" destId="{6C69D03F-D265-478C-9036-02B6437090A0}" srcOrd="1" destOrd="0" presId="urn:microsoft.com/office/officeart/2005/8/layout/list1"/>
    <dgm:cxn modelId="{6EBCFADF-5560-42DE-94BB-F73BA9DE1C79}" type="presParOf" srcId="{3934DE0F-478F-4EC1-BAD5-E459C5C0481E}" destId="{CCDEB7E0-08D9-4D95-B9A3-36E02F8CCF2E}" srcOrd="2" destOrd="0" presId="urn:microsoft.com/office/officeart/2005/8/layout/list1"/>
    <dgm:cxn modelId="{8467D909-B620-457A-AFEC-287C205D2FDB}" type="presParOf" srcId="{3934DE0F-478F-4EC1-BAD5-E459C5C0481E}" destId="{92B7378E-5F7E-4962-B823-BF20CC10664E}" srcOrd="3" destOrd="0" presId="urn:microsoft.com/office/officeart/2005/8/layout/list1"/>
    <dgm:cxn modelId="{F3B69E00-D206-49B1-8539-8BCE34B15305}" type="presParOf" srcId="{3934DE0F-478F-4EC1-BAD5-E459C5C0481E}" destId="{0B3A4A19-6157-4A95-9B0A-937D40D9654E}" srcOrd="4" destOrd="0" presId="urn:microsoft.com/office/officeart/2005/8/layout/list1"/>
    <dgm:cxn modelId="{32C8D705-81BF-4A09-BFEF-B79850037648}" type="presParOf" srcId="{0B3A4A19-6157-4A95-9B0A-937D40D9654E}" destId="{EE9EB01C-9E87-461A-A2C7-7F3AD7E61F13}" srcOrd="0" destOrd="0" presId="urn:microsoft.com/office/officeart/2005/8/layout/list1"/>
    <dgm:cxn modelId="{CD343C10-4CD8-4CDD-BB9B-858FD49D392F}" type="presParOf" srcId="{0B3A4A19-6157-4A95-9B0A-937D40D9654E}" destId="{9E630816-BD41-416A-A2B3-61F7A57C0C5A}" srcOrd="1" destOrd="0" presId="urn:microsoft.com/office/officeart/2005/8/layout/list1"/>
    <dgm:cxn modelId="{3BB71903-A113-46EA-BDD7-D61DAFD8C158}" type="presParOf" srcId="{3934DE0F-478F-4EC1-BAD5-E459C5C0481E}" destId="{731AF0F5-8639-4118-9326-11FFE467F090}" srcOrd="5" destOrd="0" presId="urn:microsoft.com/office/officeart/2005/8/layout/list1"/>
    <dgm:cxn modelId="{B533D4A3-6994-4930-85E8-DB48143949D6}" type="presParOf" srcId="{3934DE0F-478F-4EC1-BAD5-E459C5C0481E}" destId="{97F35304-C396-4186-B9BA-48BD3E05B6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533DA6-56A7-4177-9DFB-EE48B4154607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41E96641-6FF6-47D0-8F53-A477C4FB5F3E}">
      <dgm:prSet custT="1"/>
      <dgm:spPr/>
      <dgm:t>
        <a:bodyPr/>
        <a:lstStyle/>
        <a:p>
          <a:pPr algn="just"/>
          <a:r>
            <a:rPr lang="es-EC" sz="1800" b="1" dirty="0" smtClean="0"/>
            <a:t>Protocolo establecido</a:t>
          </a:r>
          <a:r>
            <a:rPr lang="es-EC" sz="1800" dirty="0" smtClean="0"/>
            <a:t>: pretratamiento de </a:t>
          </a:r>
          <a:r>
            <a:rPr lang="es-EC" sz="1800" b="1" dirty="0" smtClean="0"/>
            <a:t>8-hidroxiquinoleína 0.002 M </a:t>
          </a:r>
          <a:r>
            <a:rPr lang="es-EC" sz="1800" dirty="0" smtClean="0"/>
            <a:t>por 4 horas en frío (4°C), una </a:t>
          </a:r>
          <a:r>
            <a:rPr lang="es-EC" sz="1800" b="1" dirty="0" smtClean="0"/>
            <a:t>fijación con etanol: ácido propiónico (3:1) </a:t>
          </a:r>
          <a:r>
            <a:rPr lang="es-EC" sz="1800" dirty="0" smtClean="0"/>
            <a:t>durante 24 horas en frío (4°C), digestión enzimática </a:t>
          </a:r>
          <a:r>
            <a:rPr lang="es-EC" sz="1800" b="1" dirty="0" smtClean="0"/>
            <a:t>con pectinasa 20% y celulasa 2% </a:t>
          </a:r>
          <a:r>
            <a:rPr lang="es-EC" sz="1800" dirty="0" smtClean="0"/>
            <a:t>durante 2 horas a 37°C y una tinción final con </a:t>
          </a:r>
          <a:r>
            <a:rPr lang="es-EC" sz="1800" b="1" dirty="0" smtClean="0"/>
            <a:t>lacto-propiono-orceina</a:t>
          </a:r>
          <a:r>
            <a:rPr lang="es-EC" sz="1800" dirty="0" smtClean="0"/>
            <a:t> durante una noche en frío (4°C).</a:t>
          </a:r>
          <a:endParaRPr lang="es-EC" sz="1800" dirty="0"/>
        </a:p>
      </dgm:t>
    </dgm:pt>
    <dgm:pt modelId="{50208CA4-EA36-4BEB-BAEA-4447D6FF4172}" type="parTrans" cxnId="{7FF2891E-3431-4BF2-B364-92C6A7709C17}">
      <dgm:prSet/>
      <dgm:spPr/>
      <dgm:t>
        <a:bodyPr/>
        <a:lstStyle/>
        <a:p>
          <a:endParaRPr lang="es-EC" sz="1800"/>
        </a:p>
      </dgm:t>
    </dgm:pt>
    <dgm:pt modelId="{31F7B488-DAAF-4B6A-9423-498D8932CDC9}" type="sibTrans" cxnId="{7FF2891E-3431-4BF2-B364-92C6A7709C17}">
      <dgm:prSet/>
      <dgm:spPr/>
      <dgm:t>
        <a:bodyPr/>
        <a:lstStyle/>
        <a:p>
          <a:endParaRPr lang="es-EC" sz="1800"/>
        </a:p>
      </dgm:t>
    </dgm:pt>
    <dgm:pt modelId="{20F20613-3283-4CEC-8885-73AC358BD585}">
      <dgm:prSet custT="1"/>
      <dgm:spPr/>
      <dgm:t>
        <a:bodyPr/>
        <a:lstStyle/>
        <a:p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La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hora de mayor índice mitótico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encontrado fue a las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07:30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de la mañana con un índice mitótico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(IM) de 9.31%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y un índice de fase </a:t>
          </a:r>
          <a:r>
            <a:rPr lang="es-ES_tradnl" sz="1800" b="0" dirty="0" err="1" smtClean="0">
              <a:latin typeface="+mj-lt"/>
              <a:cs typeface="Times New Roman" panose="02020603050405020304" pitchFamily="18" charset="0"/>
            </a:rPr>
            <a:t>metafásica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(</a:t>
          </a:r>
          <a:r>
            <a:rPr lang="es-ES_tradnl" sz="1800" b="1" dirty="0" err="1" smtClean="0">
              <a:latin typeface="+mj-lt"/>
              <a:cs typeface="Times New Roman" panose="02020603050405020304" pitchFamily="18" charset="0"/>
            </a:rPr>
            <a:t>IFm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) de 31.17%.</a:t>
          </a:r>
          <a:endParaRPr lang="es-ES" sz="1800" b="1" dirty="0">
            <a:latin typeface="+mj-lt"/>
            <a:cs typeface="Times New Roman" panose="02020603050405020304" pitchFamily="18" charset="0"/>
          </a:endParaRPr>
        </a:p>
      </dgm:t>
    </dgm:pt>
    <dgm:pt modelId="{B71D69B2-7DF5-427C-9128-7A750CE58C1D}" type="parTrans" cxnId="{FADB700F-DA71-4246-9B35-6EFD16F5C513}">
      <dgm:prSet/>
      <dgm:spPr/>
      <dgm:t>
        <a:bodyPr/>
        <a:lstStyle/>
        <a:p>
          <a:endParaRPr lang="es-EC" sz="1800"/>
        </a:p>
      </dgm:t>
    </dgm:pt>
    <dgm:pt modelId="{23B7DF37-F4D4-4C68-80C6-D93ABE8C447D}" type="sibTrans" cxnId="{FADB700F-DA71-4246-9B35-6EFD16F5C513}">
      <dgm:prSet/>
      <dgm:spPr/>
      <dgm:t>
        <a:bodyPr/>
        <a:lstStyle/>
        <a:p>
          <a:endParaRPr lang="es-EC" sz="1800"/>
        </a:p>
      </dgm:t>
    </dgm:pt>
    <dgm:pt modelId="{E4DDE29F-E5BB-4C52-A25F-8364052B477E}">
      <dgm:prSet custT="1"/>
      <dgm:spPr/>
      <dgm:t>
        <a:bodyPr/>
        <a:lstStyle/>
        <a:p>
          <a:r>
            <a:rPr lang="es-ES_tradnl" sz="1800" b="1" i="1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i="1" dirty="0" err="1" smtClean="0">
              <a:latin typeface="+mj-lt"/>
              <a:cs typeface="Times New Roman" panose="02020603050405020304" pitchFamily="18" charset="0"/>
            </a:rPr>
            <a:t>stipulata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presenta un número cromosómico de  </a:t>
          </a:r>
          <a:r>
            <a:rPr lang="es-ES_tradnl" sz="1800" b="1" dirty="0" smtClean="0">
              <a:latin typeface="+mj-lt"/>
              <a:cs typeface="Times New Roman" panose="02020603050405020304" pitchFamily="18" charset="0"/>
            </a:rPr>
            <a:t>2n=2x=18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 como la gran mayoría de las especies de la familia </a:t>
          </a:r>
          <a:r>
            <a:rPr lang="es-ES_tradnl" sz="1800" b="0" dirty="0" err="1" smtClean="0">
              <a:latin typeface="+mj-lt"/>
              <a:cs typeface="Times New Roman" panose="02020603050405020304" pitchFamily="18" charset="0"/>
            </a:rPr>
            <a:t>Caricaceae</a:t>
          </a:r>
          <a:r>
            <a:rPr lang="es-ES_tradnl" sz="1800" b="0" dirty="0" smtClean="0">
              <a:latin typeface="+mj-lt"/>
              <a:cs typeface="Times New Roman" panose="02020603050405020304" pitchFamily="18" charset="0"/>
            </a:rPr>
            <a:t>. </a:t>
          </a:r>
          <a:endParaRPr lang="es-ES" sz="1800" b="0" dirty="0">
            <a:latin typeface="+mj-lt"/>
            <a:cs typeface="Times New Roman" panose="02020603050405020304" pitchFamily="18" charset="0"/>
          </a:endParaRPr>
        </a:p>
      </dgm:t>
    </dgm:pt>
    <dgm:pt modelId="{F7D57AEA-3392-403B-820F-49FE28F4C95F}" type="parTrans" cxnId="{443061B8-5884-4CE6-892E-903FE5C384A7}">
      <dgm:prSet/>
      <dgm:spPr/>
      <dgm:t>
        <a:bodyPr/>
        <a:lstStyle/>
        <a:p>
          <a:endParaRPr lang="es-EC" sz="1800"/>
        </a:p>
      </dgm:t>
    </dgm:pt>
    <dgm:pt modelId="{6D4CA455-E043-435E-9467-FA74178D5DFB}" type="sibTrans" cxnId="{443061B8-5884-4CE6-892E-903FE5C384A7}">
      <dgm:prSet/>
      <dgm:spPr/>
      <dgm:t>
        <a:bodyPr/>
        <a:lstStyle/>
        <a:p>
          <a:endParaRPr lang="es-EC" sz="1800"/>
        </a:p>
      </dgm:t>
    </dgm:pt>
    <dgm:pt modelId="{683995FA-86D4-4F7D-AD4E-66367079B6FD}" type="pres">
      <dgm:prSet presAssocID="{83533DA6-56A7-4177-9DFB-EE48B4154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11D1F0B-F4E7-4922-8FB8-BE546D5BD311}" type="pres">
      <dgm:prSet presAssocID="{83533DA6-56A7-4177-9DFB-EE48B4154607}" presName="Name1" presStyleCnt="0"/>
      <dgm:spPr/>
    </dgm:pt>
    <dgm:pt modelId="{685FE38D-BD12-4DA5-9203-AE7EFCF786FA}" type="pres">
      <dgm:prSet presAssocID="{83533DA6-56A7-4177-9DFB-EE48B4154607}" presName="cycle" presStyleCnt="0"/>
      <dgm:spPr/>
    </dgm:pt>
    <dgm:pt modelId="{B8B9AF6C-79F9-4F30-9976-DF7967DD5C09}" type="pres">
      <dgm:prSet presAssocID="{83533DA6-56A7-4177-9DFB-EE48B4154607}" presName="srcNode" presStyleLbl="node1" presStyleIdx="0" presStyleCnt="3"/>
      <dgm:spPr/>
    </dgm:pt>
    <dgm:pt modelId="{4AC8C5BF-2ACE-4CC1-9CF1-EFD9F0756EC8}" type="pres">
      <dgm:prSet presAssocID="{83533DA6-56A7-4177-9DFB-EE48B4154607}" presName="conn" presStyleLbl="parChTrans1D2" presStyleIdx="0" presStyleCnt="1"/>
      <dgm:spPr/>
      <dgm:t>
        <a:bodyPr/>
        <a:lstStyle/>
        <a:p>
          <a:endParaRPr lang="es-ES"/>
        </a:p>
      </dgm:t>
    </dgm:pt>
    <dgm:pt modelId="{010D2D4B-3795-4434-87A3-53A12B5A24EB}" type="pres">
      <dgm:prSet presAssocID="{83533DA6-56A7-4177-9DFB-EE48B4154607}" presName="extraNode" presStyleLbl="node1" presStyleIdx="0" presStyleCnt="3"/>
      <dgm:spPr/>
    </dgm:pt>
    <dgm:pt modelId="{485E2723-248F-403D-94B6-E7EFF4ACCF31}" type="pres">
      <dgm:prSet presAssocID="{83533DA6-56A7-4177-9DFB-EE48B4154607}" presName="dstNode" presStyleLbl="node1" presStyleIdx="0" presStyleCnt="3"/>
      <dgm:spPr/>
    </dgm:pt>
    <dgm:pt modelId="{30BB3F24-47A7-4B44-A512-7FDF5BB43D77}" type="pres">
      <dgm:prSet presAssocID="{41E96641-6FF6-47D0-8F53-A477C4FB5F3E}" presName="text_1" presStyleLbl="node1" presStyleIdx="0" presStyleCnt="3" custScaleY="123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0EE95B-612A-410B-A250-A7A1429328D7}" type="pres">
      <dgm:prSet presAssocID="{41E96641-6FF6-47D0-8F53-A477C4FB5F3E}" presName="accent_1" presStyleCnt="0"/>
      <dgm:spPr/>
    </dgm:pt>
    <dgm:pt modelId="{86757013-C992-4A69-9514-AA23923FA4BB}" type="pres">
      <dgm:prSet presAssocID="{41E96641-6FF6-47D0-8F53-A477C4FB5F3E}" presName="accentRepeatNode" presStyleLbl="solidFgAcc1" presStyleIdx="0" presStyleCnt="3"/>
      <dgm:spPr/>
    </dgm:pt>
    <dgm:pt modelId="{A6E28247-36C6-458B-85F0-3C06E03753FF}" type="pres">
      <dgm:prSet presAssocID="{20F20613-3283-4CEC-8885-73AC358BD5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1C848-078C-43E6-AD0E-53C7E47DD676}" type="pres">
      <dgm:prSet presAssocID="{20F20613-3283-4CEC-8885-73AC358BD585}" presName="accent_2" presStyleCnt="0"/>
      <dgm:spPr/>
    </dgm:pt>
    <dgm:pt modelId="{A02D3A54-9865-4EB9-ACDF-B7F5BE45ACA9}" type="pres">
      <dgm:prSet presAssocID="{20F20613-3283-4CEC-8885-73AC358BD585}" presName="accentRepeatNode" presStyleLbl="solidFgAcc1" presStyleIdx="1" presStyleCnt="3"/>
      <dgm:spPr/>
    </dgm:pt>
    <dgm:pt modelId="{D58D1FB8-FBD4-435D-B488-CBC3615729B6}" type="pres">
      <dgm:prSet presAssocID="{E4DDE29F-E5BB-4C52-A25F-8364052B47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BE1141-8224-4ED8-A06E-AE7E21E1FBB6}" type="pres">
      <dgm:prSet presAssocID="{E4DDE29F-E5BB-4C52-A25F-8364052B477E}" presName="accent_3" presStyleCnt="0"/>
      <dgm:spPr/>
    </dgm:pt>
    <dgm:pt modelId="{1468642D-A90F-4923-9293-3335BD707EB4}" type="pres">
      <dgm:prSet presAssocID="{E4DDE29F-E5BB-4C52-A25F-8364052B477E}" presName="accentRepeatNode" presStyleLbl="solidFgAcc1" presStyleIdx="2" presStyleCnt="3"/>
      <dgm:spPr/>
    </dgm:pt>
  </dgm:ptLst>
  <dgm:cxnLst>
    <dgm:cxn modelId="{FADB700F-DA71-4246-9B35-6EFD16F5C513}" srcId="{83533DA6-56A7-4177-9DFB-EE48B4154607}" destId="{20F20613-3283-4CEC-8885-73AC358BD585}" srcOrd="1" destOrd="0" parTransId="{B71D69B2-7DF5-427C-9128-7A750CE58C1D}" sibTransId="{23B7DF37-F4D4-4C68-80C6-D93ABE8C447D}"/>
    <dgm:cxn modelId="{D5E408D5-2E18-445F-BA43-76667D45B074}" type="presOf" srcId="{83533DA6-56A7-4177-9DFB-EE48B4154607}" destId="{683995FA-86D4-4F7D-AD4E-66367079B6FD}" srcOrd="0" destOrd="0" presId="urn:microsoft.com/office/officeart/2008/layout/VerticalCurvedList"/>
    <dgm:cxn modelId="{7FF2891E-3431-4BF2-B364-92C6A7709C17}" srcId="{83533DA6-56A7-4177-9DFB-EE48B4154607}" destId="{41E96641-6FF6-47D0-8F53-A477C4FB5F3E}" srcOrd="0" destOrd="0" parTransId="{50208CA4-EA36-4BEB-BAEA-4447D6FF4172}" sibTransId="{31F7B488-DAAF-4B6A-9423-498D8932CDC9}"/>
    <dgm:cxn modelId="{443061B8-5884-4CE6-892E-903FE5C384A7}" srcId="{83533DA6-56A7-4177-9DFB-EE48B4154607}" destId="{E4DDE29F-E5BB-4C52-A25F-8364052B477E}" srcOrd="2" destOrd="0" parTransId="{F7D57AEA-3392-403B-820F-49FE28F4C95F}" sibTransId="{6D4CA455-E043-435E-9467-FA74178D5DFB}"/>
    <dgm:cxn modelId="{F505D5CC-E24F-409C-BEDB-6C5043A98581}" type="presOf" srcId="{31F7B488-DAAF-4B6A-9423-498D8932CDC9}" destId="{4AC8C5BF-2ACE-4CC1-9CF1-EFD9F0756EC8}" srcOrd="0" destOrd="0" presId="urn:microsoft.com/office/officeart/2008/layout/VerticalCurvedList"/>
    <dgm:cxn modelId="{BCB9A1AD-055A-44E9-A050-06771D2D6DA4}" type="presOf" srcId="{E4DDE29F-E5BB-4C52-A25F-8364052B477E}" destId="{D58D1FB8-FBD4-435D-B488-CBC3615729B6}" srcOrd="0" destOrd="0" presId="urn:microsoft.com/office/officeart/2008/layout/VerticalCurvedList"/>
    <dgm:cxn modelId="{478F4C63-729E-426F-82CD-D76E4F766460}" type="presOf" srcId="{20F20613-3283-4CEC-8885-73AC358BD585}" destId="{A6E28247-36C6-458B-85F0-3C06E03753FF}" srcOrd="0" destOrd="0" presId="urn:microsoft.com/office/officeart/2008/layout/VerticalCurvedList"/>
    <dgm:cxn modelId="{012F72D9-7D1C-426A-8F8A-4D2F1D0849B7}" type="presOf" srcId="{41E96641-6FF6-47D0-8F53-A477C4FB5F3E}" destId="{30BB3F24-47A7-4B44-A512-7FDF5BB43D77}" srcOrd="0" destOrd="0" presId="urn:microsoft.com/office/officeart/2008/layout/VerticalCurvedList"/>
    <dgm:cxn modelId="{94D4E35C-24B6-41F7-A898-D1E8CD031934}" type="presParOf" srcId="{683995FA-86D4-4F7D-AD4E-66367079B6FD}" destId="{811D1F0B-F4E7-4922-8FB8-BE546D5BD311}" srcOrd="0" destOrd="0" presId="urn:microsoft.com/office/officeart/2008/layout/VerticalCurvedList"/>
    <dgm:cxn modelId="{D1B3FF9A-C0B4-4883-A2F7-8538EACB2DC9}" type="presParOf" srcId="{811D1F0B-F4E7-4922-8FB8-BE546D5BD311}" destId="{685FE38D-BD12-4DA5-9203-AE7EFCF786FA}" srcOrd="0" destOrd="0" presId="urn:microsoft.com/office/officeart/2008/layout/VerticalCurvedList"/>
    <dgm:cxn modelId="{6FD00CEB-6474-4D31-92D1-5B6D1216F0C0}" type="presParOf" srcId="{685FE38D-BD12-4DA5-9203-AE7EFCF786FA}" destId="{B8B9AF6C-79F9-4F30-9976-DF7967DD5C09}" srcOrd="0" destOrd="0" presId="urn:microsoft.com/office/officeart/2008/layout/VerticalCurvedList"/>
    <dgm:cxn modelId="{2A6EAC6E-9308-49F4-8DB9-770477AF0EC9}" type="presParOf" srcId="{685FE38D-BD12-4DA5-9203-AE7EFCF786FA}" destId="{4AC8C5BF-2ACE-4CC1-9CF1-EFD9F0756EC8}" srcOrd="1" destOrd="0" presId="urn:microsoft.com/office/officeart/2008/layout/VerticalCurvedList"/>
    <dgm:cxn modelId="{DEA6B329-E617-4D78-8BBC-A3B7893DCE98}" type="presParOf" srcId="{685FE38D-BD12-4DA5-9203-AE7EFCF786FA}" destId="{010D2D4B-3795-4434-87A3-53A12B5A24EB}" srcOrd="2" destOrd="0" presId="urn:microsoft.com/office/officeart/2008/layout/VerticalCurvedList"/>
    <dgm:cxn modelId="{09841F9B-9ED1-416F-B450-742B3CB4D4E9}" type="presParOf" srcId="{685FE38D-BD12-4DA5-9203-AE7EFCF786FA}" destId="{485E2723-248F-403D-94B6-E7EFF4ACCF31}" srcOrd="3" destOrd="0" presId="urn:microsoft.com/office/officeart/2008/layout/VerticalCurvedList"/>
    <dgm:cxn modelId="{C4C2A8B2-1953-463B-BB39-99F4CF79FF28}" type="presParOf" srcId="{811D1F0B-F4E7-4922-8FB8-BE546D5BD311}" destId="{30BB3F24-47A7-4B44-A512-7FDF5BB43D77}" srcOrd="1" destOrd="0" presId="urn:microsoft.com/office/officeart/2008/layout/VerticalCurvedList"/>
    <dgm:cxn modelId="{1BDEF20E-4053-4327-BBBD-9DB756A364EE}" type="presParOf" srcId="{811D1F0B-F4E7-4922-8FB8-BE546D5BD311}" destId="{C20EE95B-612A-410B-A250-A7A1429328D7}" srcOrd="2" destOrd="0" presId="urn:microsoft.com/office/officeart/2008/layout/VerticalCurvedList"/>
    <dgm:cxn modelId="{F83252DD-C714-4CFF-B9C1-89FEDDD25E48}" type="presParOf" srcId="{C20EE95B-612A-410B-A250-A7A1429328D7}" destId="{86757013-C992-4A69-9514-AA23923FA4BB}" srcOrd="0" destOrd="0" presId="urn:microsoft.com/office/officeart/2008/layout/VerticalCurvedList"/>
    <dgm:cxn modelId="{441844C3-206B-4773-AA44-72033844B43D}" type="presParOf" srcId="{811D1F0B-F4E7-4922-8FB8-BE546D5BD311}" destId="{A6E28247-36C6-458B-85F0-3C06E03753FF}" srcOrd="3" destOrd="0" presId="urn:microsoft.com/office/officeart/2008/layout/VerticalCurvedList"/>
    <dgm:cxn modelId="{772E2510-3269-44EE-B15F-012B911756DB}" type="presParOf" srcId="{811D1F0B-F4E7-4922-8FB8-BE546D5BD311}" destId="{7B71C848-078C-43E6-AD0E-53C7E47DD676}" srcOrd="4" destOrd="0" presId="urn:microsoft.com/office/officeart/2008/layout/VerticalCurvedList"/>
    <dgm:cxn modelId="{9BB7C81B-B12A-4ABF-8105-5542788F08D6}" type="presParOf" srcId="{7B71C848-078C-43E6-AD0E-53C7E47DD676}" destId="{A02D3A54-9865-4EB9-ACDF-B7F5BE45ACA9}" srcOrd="0" destOrd="0" presId="urn:microsoft.com/office/officeart/2008/layout/VerticalCurvedList"/>
    <dgm:cxn modelId="{B7029E15-46DD-4A34-A0EB-FC62B14F40AD}" type="presParOf" srcId="{811D1F0B-F4E7-4922-8FB8-BE546D5BD311}" destId="{D58D1FB8-FBD4-435D-B488-CBC3615729B6}" srcOrd="5" destOrd="0" presId="urn:microsoft.com/office/officeart/2008/layout/VerticalCurvedList"/>
    <dgm:cxn modelId="{65EF0D0E-3098-42B4-B68E-56FD06475E50}" type="presParOf" srcId="{811D1F0B-F4E7-4922-8FB8-BE546D5BD311}" destId="{C9BE1141-8224-4ED8-A06E-AE7E21E1FBB6}" srcOrd="6" destOrd="0" presId="urn:microsoft.com/office/officeart/2008/layout/VerticalCurvedList"/>
    <dgm:cxn modelId="{C09448E3-1B40-495C-AB5E-4643D336EAB1}" type="presParOf" srcId="{C9BE1141-8224-4ED8-A06E-AE7E21E1FBB6}" destId="{1468642D-A90F-4923-9293-3335BD707E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93C29-5EA0-42E0-95BB-115C50EC7622}">
      <dsp:nvSpPr>
        <dsp:cNvPr id="0" name=""/>
        <dsp:cNvSpPr/>
      </dsp:nvSpPr>
      <dsp:spPr>
        <a:xfrm rot="5400000">
          <a:off x="-95740" y="97424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225078"/>
        <a:ext cx="446787" cy="191480"/>
      </dsp:txXfrm>
    </dsp:sp>
    <dsp:sp modelId="{3698F524-AF88-442D-BC65-0ECF2E9E0599}">
      <dsp:nvSpPr>
        <dsp:cNvPr id="0" name=""/>
        <dsp:cNvSpPr/>
      </dsp:nvSpPr>
      <dsp:spPr>
        <a:xfrm rot="5400000">
          <a:off x="1647275" y="-1198803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dirty="0" err="1" smtClean="0">
              <a:latin typeface="+mn-lt"/>
              <a:cs typeface="Times New Roman" panose="02020603050405020304" pitchFamily="18" charset="0"/>
            </a:rPr>
            <a:t>Vasconcellea</a:t>
          </a:r>
          <a:endParaRPr lang="es-ES" sz="2400" b="1" i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46787" y="21937"/>
        <a:ext cx="2795597" cy="374369"/>
      </dsp:txXfrm>
    </dsp:sp>
    <dsp:sp modelId="{AA5AFEB6-9405-44D8-9AC9-66A24F87F94D}">
      <dsp:nvSpPr>
        <dsp:cNvPr id="0" name=""/>
        <dsp:cNvSpPr/>
      </dsp:nvSpPr>
      <dsp:spPr>
        <a:xfrm rot="5400000">
          <a:off x="-95740" y="632636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43781"/>
                <a:satOff val="-286"/>
                <a:lumOff val="491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3781"/>
                <a:satOff val="-286"/>
                <a:lumOff val="491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3781"/>
                <a:satOff val="-286"/>
                <a:lumOff val="491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43781"/>
              <a:satOff val="-286"/>
              <a:lumOff val="491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760290"/>
        <a:ext cx="446787" cy="191480"/>
      </dsp:txXfrm>
    </dsp:sp>
    <dsp:sp modelId="{D0D5087B-4BC5-4FE3-97A0-E74F3BAAFD62}">
      <dsp:nvSpPr>
        <dsp:cNvPr id="0" name=""/>
        <dsp:cNvSpPr/>
      </dsp:nvSpPr>
      <dsp:spPr>
        <a:xfrm rot="5400000">
          <a:off x="1647275" y="-663591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43781"/>
              <a:satOff val="-286"/>
              <a:lumOff val="49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smtClean="0">
              <a:latin typeface="+mn-lt"/>
              <a:cs typeface="Times New Roman" panose="02020603050405020304" pitchFamily="18" charset="0"/>
            </a:rPr>
            <a:t>Jacaratia</a:t>
          </a:r>
          <a:endParaRPr lang="es-ES" sz="2400" b="1" i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46787" y="557149"/>
        <a:ext cx="2795597" cy="374369"/>
      </dsp:txXfrm>
    </dsp:sp>
    <dsp:sp modelId="{7EE905F5-E102-4D24-ACEF-30AB1B8BBA39}">
      <dsp:nvSpPr>
        <dsp:cNvPr id="0" name=""/>
        <dsp:cNvSpPr/>
      </dsp:nvSpPr>
      <dsp:spPr>
        <a:xfrm rot="5400000">
          <a:off x="-95740" y="1167848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87563"/>
                <a:satOff val="-572"/>
                <a:lumOff val="982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7563"/>
                <a:satOff val="-572"/>
                <a:lumOff val="982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7563"/>
                <a:satOff val="-572"/>
                <a:lumOff val="982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87563"/>
              <a:satOff val="-572"/>
              <a:lumOff val="98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1295502"/>
        <a:ext cx="446787" cy="191480"/>
      </dsp:txXfrm>
    </dsp:sp>
    <dsp:sp modelId="{A5007555-82EC-468B-9E03-D69380FA6F1C}">
      <dsp:nvSpPr>
        <dsp:cNvPr id="0" name=""/>
        <dsp:cNvSpPr/>
      </dsp:nvSpPr>
      <dsp:spPr>
        <a:xfrm rot="5400000">
          <a:off x="1647275" y="-128379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87563"/>
              <a:satOff val="-572"/>
              <a:lumOff val="98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smtClean="0">
              <a:latin typeface="+mn-lt"/>
              <a:cs typeface="Times New Roman" panose="02020603050405020304" pitchFamily="18" charset="0"/>
            </a:rPr>
            <a:t>Jarilla</a:t>
          </a:r>
          <a:endParaRPr lang="es-ES" sz="2400" b="1" i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46787" y="1092361"/>
        <a:ext cx="2795597" cy="374369"/>
      </dsp:txXfrm>
    </dsp:sp>
    <dsp:sp modelId="{CA2AFF7C-6A98-4C70-A108-5EB66684DD03}">
      <dsp:nvSpPr>
        <dsp:cNvPr id="0" name=""/>
        <dsp:cNvSpPr/>
      </dsp:nvSpPr>
      <dsp:spPr>
        <a:xfrm rot="5400000">
          <a:off x="-95740" y="1703060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31344"/>
                <a:satOff val="-859"/>
                <a:lumOff val="1473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31344"/>
                <a:satOff val="-859"/>
                <a:lumOff val="1473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31344"/>
                <a:satOff val="-859"/>
                <a:lumOff val="1473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31344"/>
              <a:satOff val="-859"/>
              <a:lumOff val="1473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1830714"/>
        <a:ext cx="446787" cy="191480"/>
      </dsp:txXfrm>
    </dsp:sp>
    <dsp:sp modelId="{12F004AA-0BC0-42F8-B521-0E8E5746E2EB}">
      <dsp:nvSpPr>
        <dsp:cNvPr id="0" name=""/>
        <dsp:cNvSpPr/>
      </dsp:nvSpPr>
      <dsp:spPr>
        <a:xfrm rot="5400000">
          <a:off x="1647275" y="406832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31344"/>
              <a:satOff val="-859"/>
              <a:lumOff val="147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smtClean="0">
              <a:latin typeface="+mn-lt"/>
              <a:cs typeface="Times New Roman" panose="02020603050405020304" pitchFamily="18" charset="0"/>
            </a:rPr>
            <a:t>Cylicomorpha</a:t>
          </a:r>
          <a:endParaRPr lang="es-ES" sz="2400" b="1" i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46787" y="1627572"/>
        <a:ext cx="2795597" cy="374369"/>
      </dsp:txXfrm>
    </dsp:sp>
    <dsp:sp modelId="{F7985301-D6E8-46EF-BD1B-CAA2EAB91512}">
      <dsp:nvSpPr>
        <dsp:cNvPr id="0" name=""/>
        <dsp:cNvSpPr/>
      </dsp:nvSpPr>
      <dsp:spPr>
        <a:xfrm rot="5400000">
          <a:off x="-95740" y="2238272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75126"/>
                <a:satOff val="-1145"/>
                <a:lumOff val="1964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5126"/>
                <a:satOff val="-1145"/>
                <a:lumOff val="1964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5126"/>
                <a:satOff val="-1145"/>
                <a:lumOff val="1964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75126"/>
              <a:satOff val="-1145"/>
              <a:lumOff val="196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2365926"/>
        <a:ext cx="446787" cy="191480"/>
      </dsp:txXfrm>
    </dsp:sp>
    <dsp:sp modelId="{8B33F6C3-56F7-4EE2-8CFD-2F92A4413934}">
      <dsp:nvSpPr>
        <dsp:cNvPr id="0" name=""/>
        <dsp:cNvSpPr/>
      </dsp:nvSpPr>
      <dsp:spPr>
        <a:xfrm rot="5400000">
          <a:off x="1647275" y="942044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75126"/>
              <a:satOff val="-1145"/>
              <a:lumOff val="196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smtClean="0">
              <a:latin typeface="+mn-lt"/>
              <a:cs typeface="Times New Roman" panose="02020603050405020304" pitchFamily="18" charset="0"/>
            </a:rPr>
            <a:t>Horovitzia</a:t>
          </a:r>
          <a:endParaRPr lang="es-ES" sz="2400" b="1" i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46787" y="2162784"/>
        <a:ext cx="2795597" cy="374369"/>
      </dsp:txXfrm>
    </dsp:sp>
    <dsp:sp modelId="{551FC973-81AB-475D-925B-49AF24220FC4}">
      <dsp:nvSpPr>
        <dsp:cNvPr id="0" name=""/>
        <dsp:cNvSpPr/>
      </dsp:nvSpPr>
      <dsp:spPr>
        <a:xfrm rot="5400000">
          <a:off x="-95740" y="2773484"/>
          <a:ext cx="638267" cy="4467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" y="2901138"/>
        <a:ext cx="446787" cy="191480"/>
      </dsp:txXfrm>
    </dsp:sp>
    <dsp:sp modelId="{952E902E-86C5-47ED-B436-E53AAD9AEC7D}">
      <dsp:nvSpPr>
        <dsp:cNvPr id="0" name=""/>
        <dsp:cNvSpPr/>
      </dsp:nvSpPr>
      <dsp:spPr>
        <a:xfrm rot="5400000">
          <a:off x="1647275" y="1477256"/>
          <a:ext cx="414873" cy="2815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i="1" kern="1200" dirty="0" err="1" smtClean="0"/>
            <a:t>Carica</a:t>
          </a:r>
          <a:endParaRPr lang="es-ES" sz="2400" b="1" i="1" kern="1200" dirty="0"/>
        </a:p>
      </dsp:txBody>
      <dsp:txXfrm rot="-5400000">
        <a:off x="446787" y="2697996"/>
        <a:ext cx="2795597" cy="374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64DCE-5BB7-44BC-ACF2-0ABE2D6E76E1}">
      <dsp:nvSpPr>
        <dsp:cNvPr id="0" name=""/>
        <dsp:cNvSpPr/>
      </dsp:nvSpPr>
      <dsp:spPr>
        <a:xfrm>
          <a:off x="-5981743" y="-915566"/>
          <a:ext cx="7122799" cy="7122799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B77C3-6F35-42DF-814A-21EC634CB75A}">
      <dsp:nvSpPr>
        <dsp:cNvPr id="0" name=""/>
        <dsp:cNvSpPr/>
      </dsp:nvSpPr>
      <dsp:spPr>
        <a:xfrm>
          <a:off x="734483" y="529166"/>
          <a:ext cx="10453159" cy="1058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0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El promedio de la longitud total del cariotipo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(TCL) es de 33.38 µm.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El tamaño de los cromosomas está comprendido entre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2.44µm  y 1.27µm.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</a:t>
          </a:r>
          <a:endParaRPr lang="es-EC" sz="1800" kern="1200" dirty="0"/>
        </a:p>
      </dsp:txBody>
      <dsp:txXfrm>
        <a:off x="734483" y="529166"/>
        <a:ext cx="10453159" cy="1058333"/>
      </dsp:txXfrm>
    </dsp:sp>
    <dsp:sp modelId="{16A3AA76-18D3-4023-8925-EA1D0F255CAD}">
      <dsp:nvSpPr>
        <dsp:cNvPr id="0" name=""/>
        <dsp:cNvSpPr/>
      </dsp:nvSpPr>
      <dsp:spPr>
        <a:xfrm>
          <a:off x="73024" y="396874"/>
          <a:ext cx="1322916" cy="1322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8D146-0A14-4492-ACCC-512DD9C2AB2B}">
      <dsp:nvSpPr>
        <dsp:cNvPr id="0" name=""/>
        <dsp:cNvSpPr/>
      </dsp:nvSpPr>
      <dsp:spPr>
        <a:xfrm>
          <a:off x="1119187" y="2116666"/>
          <a:ext cx="10068455" cy="1058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0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Todos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sus cromosomas metacéntricos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. La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fórmula 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cariotípica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encontrada fue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18m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.  </a:t>
          </a:r>
          <a:endParaRPr lang="es-EC" sz="1800" kern="1200" dirty="0"/>
        </a:p>
      </dsp:txBody>
      <dsp:txXfrm>
        <a:off x="1119187" y="2116666"/>
        <a:ext cx="10068455" cy="1058333"/>
      </dsp:txXfrm>
    </dsp:sp>
    <dsp:sp modelId="{BF2A377A-7240-48C4-83DE-72FD80E29D2B}">
      <dsp:nvSpPr>
        <dsp:cNvPr id="0" name=""/>
        <dsp:cNvSpPr/>
      </dsp:nvSpPr>
      <dsp:spPr>
        <a:xfrm>
          <a:off x="457729" y="1984374"/>
          <a:ext cx="1322916" cy="1322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87AE5-CC5A-40CF-8F8C-0C7EF56639ED}">
      <dsp:nvSpPr>
        <dsp:cNvPr id="0" name=""/>
        <dsp:cNvSpPr/>
      </dsp:nvSpPr>
      <dsp:spPr>
        <a:xfrm>
          <a:off x="734483" y="3704166"/>
          <a:ext cx="10453159" cy="1058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05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Los valores obtenidos en los parámetros de simetría fueron para la forma total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TF(%) de 46.66 </a:t>
          </a:r>
          <a14:m xmlns:a14="http://schemas.microsoft.com/office/drawing/2010/main">
            <m:oMath xmlns:m="http://schemas.openxmlformats.org/officeDocument/2006/math">
              <m:r>
                <a:rPr lang="es-ES_tradnl" sz="1800" b="1" i="1" kern="1200">
                  <a:latin typeface="Cambria Math" panose="02040503050406030204" pitchFamily="18" charset="0"/>
                </a:rPr>
                <m:t>±</m:t>
              </m:r>
            </m:oMath>
          </a14:m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0.35</a:t>
          </a:r>
          <a:r>
            <a:rPr lang="es-ES_tradnl" sz="1800" b="0" kern="1200" dirty="0">
              <a:latin typeface="+mj-lt"/>
              <a:cs typeface="Times New Roman" panose="02020603050405020304" pitchFamily="18" charset="0"/>
            </a:rPr>
            <a:t>, para el </a:t>
          </a:r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índice </a:t>
          </a:r>
          <a:r>
            <a:rPr lang="es-ES_tradnl" sz="1800" b="1" kern="1200" dirty="0" err="1">
              <a:latin typeface="+mj-lt"/>
              <a:cs typeface="Times New Roman" panose="02020603050405020304" pitchFamily="18" charset="0"/>
            </a:rPr>
            <a:t>Syi</a:t>
          </a:r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 87.54 </a:t>
          </a:r>
          <a14:m xmlns:a14="http://schemas.microsoft.com/office/drawing/2010/main">
            <m:oMath xmlns:m="http://schemas.openxmlformats.org/officeDocument/2006/math">
              <m:r>
                <a:rPr lang="es-ES_tradnl" sz="1800" b="0" i="1" kern="1200" smtClean="0">
                  <a:latin typeface="Cambria Math" panose="02040503050406030204" pitchFamily="18" charset="0"/>
                </a:rPr>
                <m:t>±</m:t>
              </m:r>
            </m:oMath>
          </a14:m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1.21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y </a:t>
          </a:r>
          <a:r>
            <a:rPr lang="es-ES_tradnl" sz="1800" b="0" kern="1200" dirty="0">
              <a:latin typeface="+mj-lt"/>
              <a:cs typeface="Times New Roman" panose="02020603050405020304" pitchFamily="18" charset="0"/>
            </a:rPr>
            <a:t>para el índice </a:t>
          </a:r>
          <a:r>
            <a:rPr lang="es-ES_tradnl" sz="1800" b="1" kern="1200" dirty="0" err="1">
              <a:latin typeface="+mj-lt"/>
              <a:cs typeface="Times New Roman" panose="02020603050405020304" pitchFamily="18" charset="0"/>
            </a:rPr>
            <a:t>Rec</a:t>
          </a:r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 74.89</a:t>
          </a:r>
          <a14:m xmlns:a14="http://schemas.microsoft.com/office/drawing/2010/main">
            <m:oMath xmlns:m="http://schemas.openxmlformats.org/officeDocument/2006/math">
              <m:r>
                <a:rPr lang="es-ES_tradnl" sz="1800" b="1" i="1" kern="1200">
                  <a:latin typeface="Cambria Math" panose="02040503050406030204" pitchFamily="18" charset="0"/>
                </a:rPr>
                <m:t>±</m:t>
              </m:r>
            </m:oMath>
          </a14:m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1.35</a:t>
          </a:r>
          <a:r>
            <a:rPr lang="es-ES_tradnl" sz="1800" b="0" kern="1200" dirty="0">
              <a:latin typeface="+mj-lt"/>
              <a:cs typeface="Times New Roman" panose="02020603050405020304" pitchFamily="18" charset="0"/>
            </a:rPr>
            <a:t>, todos ellos señalando que se trata de un </a:t>
          </a:r>
          <a:r>
            <a:rPr lang="es-ES_tradnl" sz="1800" b="1" kern="1200" dirty="0">
              <a:latin typeface="+mj-lt"/>
              <a:cs typeface="Times New Roman" panose="02020603050405020304" pitchFamily="18" charset="0"/>
            </a:rPr>
            <a:t>cariotipo simétrico</a:t>
          </a:r>
          <a:r>
            <a:rPr lang="es-ES_tradnl" sz="1800" b="0" kern="1200" dirty="0">
              <a:latin typeface="+mj-lt"/>
              <a:cs typeface="Times New Roman" panose="02020603050405020304" pitchFamily="18" charset="0"/>
            </a:rPr>
            <a:t>.</a:t>
          </a:r>
          <a:endParaRPr lang="es-EC" sz="1800" kern="1200" dirty="0"/>
        </a:p>
      </dsp:txBody>
      <dsp:txXfrm>
        <a:off x="734483" y="3704166"/>
        <a:ext cx="10453159" cy="1058333"/>
      </dsp:txXfrm>
    </dsp:sp>
    <dsp:sp modelId="{365A6D22-7A8D-4768-9C73-BC3594DBCC43}">
      <dsp:nvSpPr>
        <dsp:cNvPr id="0" name=""/>
        <dsp:cNvSpPr/>
      </dsp:nvSpPr>
      <dsp:spPr>
        <a:xfrm>
          <a:off x="73024" y="3571874"/>
          <a:ext cx="1322916" cy="1322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2D874-F7E3-4B15-AA21-263C85303A1B}">
      <dsp:nvSpPr>
        <dsp:cNvPr id="0" name=""/>
        <dsp:cNvSpPr/>
      </dsp:nvSpPr>
      <dsp:spPr>
        <a:xfrm>
          <a:off x="-5936633" y="-915566"/>
          <a:ext cx="7122800" cy="7122800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B3E70-A751-4191-A435-2343AA0F056A}">
      <dsp:nvSpPr>
        <dsp:cNvPr id="0" name=""/>
        <dsp:cNvSpPr/>
      </dsp:nvSpPr>
      <dsp:spPr>
        <a:xfrm>
          <a:off x="972740" y="755967"/>
          <a:ext cx="10056813" cy="1511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99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Aplicar el mismo estudio a profundidad con </a:t>
          </a:r>
          <a:r>
            <a:rPr lang="es-ES_tradnl" sz="1800" b="1" i="1" kern="1200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x</a:t>
          </a:r>
          <a:r>
            <a:rPr lang="es-ES_tradnl" sz="1800" b="1" i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1" i="1" kern="1200" dirty="0" err="1" smtClean="0">
              <a:latin typeface="+mj-lt"/>
              <a:cs typeface="Times New Roman" panose="02020603050405020304" pitchFamily="18" charset="0"/>
            </a:rPr>
            <a:t>heilbornii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y con </a:t>
          </a:r>
          <a:r>
            <a:rPr lang="es-ES_tradnl" sz="1800" b="1" i="1" kern="1200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i="1" kern="1200" dirty="0" err="1" smtClean="0">
              <a:latin typeface="+mj-lt"/>
              <a:cs typeface="Times New Roman" panose="02020603050405020304" pitchFamily="18" charset="0"/>
            </a:rPr>
            <a:t>pubescens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para realizar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estudios comparativos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que permitan esclarecer el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verdadero origen del 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babaco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y establecer las bases para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posibles programas de mejoramiento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de dicho cultivo.</a:t>
          </a:r>
          <a:endParaRPr lang="es-EC" sz="1800" b="0" kern="1200" dirty="0">
            <a:latin typeface="+mj-lt"/>
          </a:endParaRPr>
        </a:p>
      </dsp:txBody>
      <dsp:txXfrm>
        <a:off x="972740" y="755967"/>
        <a:ext cx="10056813" cy="1511723"/>
      </dsp:txXfrm>
    </dsp:sp>
    <dsp:sp modelId="{65A13825-2A34-4364-900F-EAF61C6B5A82}">
      <dsp:nvSpPr>
        <dsp:cNvPr id="0" name=""/>
        <dsp:cNvSpPr/>
      </dsp:nvSpPr>
      <dsp:spPr>
        <a:xfrm>
          <a:off x="27913" y="567002"/>
          <a:ext cx="1889654" cy="1889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F5906-F8F4-426E-8E39-27BA2701FE16}">
      <dsp:nvSpPr>
        <dsp:cNvPr id="0" name=""/>
        <dsp:cNvSpPr/>
      </dsp:nvSpPr>
      <dsp:spPr>
        <a:xfrm>
          <a:off x="972740" y="3023976"/>
          <a:ext cx="10056813" cy="1511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99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+mj-lt"/>
              <a:cs typeface="Times New Roman" panose="02020603050405020304" pitchFamily="18" charset="0"/>
            </a:rPr>
            <a:t>Es necesario continuar con el estudio de los cromosomas con técnicas citogenéticas más avanzadas como la utilización de un </a:t>
          </a:r>
          <a:r>
            <a:rPr lang="es-EC" sz="1800" b="1" kern="1200" dirty="0" smtClean="0">
              <a:latin typeface="+mj-lt"/>
              <a:cs typeface="Times New Roman" panose="02020603050405020304" pitchFamily="18" charset="0"/>
            </a:rPr>
            <a:t>microscopio electrónico de barrido(SEM) </a:t>
          </a:r>
          <a:r>
            <a:rPr lang="es-EC" sz="1800" b="0" kern="1200" dirty="0" smtClean="0">
              <a:latin typeface="+mj-lt"/>
              <a:cs typeface="Times New Roman" panose="02020603050405020304" pitchFamily="18" charset="0"/>
            </a:rPr>
            <a:t>para el estudio más detallado de la morfología o mediante la técnica </a:t>
          </a:r>
          <a:r>
            <a:rPr lang="es-EC" sz="1800" b="1" kern="1200" dirty="0" smtClean="0">
              <a:latin typeface="+mj-lt"/>
              <a:cs typeface="Times New Roman" panose="02020603050405020304" pitchFamily="18" charset="0"/>
            </a:rPr>
            <a:t>FISH </a:t>
          </a:r>
          <a:r>
            <a:rPr lang="es-EC" sz="1800" b="0" kern="1200" dirty="0" smtClean="0">
              <a:latin typeface="+mj-lt"/>
              <a:cs typeface="Times New Roman" panose="02020603050405020304" pitchFamily="18" charset="0"/>
            </a:rPr>
            <a:t>para el </a:t>
          </a:r>
          <a:r>
            <a:rPr lang="es-EC" sz="1800" b="1" kern="1200" dirty="0" smtClean="0">
              <a:latin typeface="+mj-lt"/>
              <a:cs typeface="Times New Roman" panose="02020603050405020304" pitchFamily="18" charset="0"/>
            </a:rPr>
            <a:t>estudio de los genes </a:t>
          </a:r>
          <a:r>
            <a:rPr lang="es-EC" sz="1800" b="0" kern="1200" dirty="0" smtClean="0">
              <a:latin typeface="+mj-lt"/>
              <a:cs typeface="Times New Roman" panose="02020603050405020304" pitchFamily="18" charset="0"/>
            </a:rPr>
            <a:t>presentes</a:t>
          </a:r>
          <a:endParaRPr lang="es-EC" sz="1800" b="0" kern="1200" dirty="0">
            <a:latin typeface="+mj-lt"/>
          </a:endParaRPr>
        </a:p>
      </dsp:txBody>
      <dsp:txXfrm>
        <a:off x="972740" y="3023976"/>
        <a:ext cx="10056813" cy="1511723"/>
      </dsp:txXfrm>
    </dsp:sp>
    <dsp:sp modelId="{D748DCD2-F8F9-4BE3-9E28-980CD7B8421F}">
      <dsp:nvSpPr>
        <dsp:cNvPr id="0" name=""/>
        <dsp:cNvSpPr/>
      </dsp:nvSpPr>
      <dsp:spPr>
        <a:xfrm>
          <a:off x="27913" y="2835010"/>
          <a:ext cx="1889654" cy="1889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BE63-2527-4CAB-AC8D-FAF95BAB2CB7}">
      <dsp:nvSpPr>
        <dsp:cNvPr id="0" name=""/>
        <dsp:cNvSpPr/>
      </dsp:nvSpPr>
      <dsp:spPr>
        <a:xfrm>
          <a:off x="-5894114" y="-909042"/>
          <a:ext cx="7071817" cy="707181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51AC0-6002-477E-B57A-472A4E4B4DE9}">
      <dsp:nvSpPr>
        <dsp:cNvPr id="0" name=""/>
        <dsp:cNvSpPr/>
      </dsp:nvSpPr>
      <dsp:spPr>
        <a:xfrm>
          <a:off x="965767" y="750548"/>
          <a:ext cx="10013185" cy="1500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13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Utilizar sustancias químicas sincronizadoras, como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la 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hidroxiurea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, con el fin de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aumentar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el número de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células 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metafásicas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que faciliten la visualización de los cromosomas dado que el índice mitótico de </a:t>
          </a:r>
          <a:r>
            <a:rPr lang="es-ES_tradnl" sz="1800" b="0" i="1" kern="1200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0" i="1" kern="1200" dirty="0" err="1" smtClean="0">
              <a:latin typeface="+mj-lt"/>
              <a:cs typeface="Times New Roman" panose="02020603050405020304" pitchFamily="18" charset="0"/>
            </a:rPr>
            <a:t>stipulata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es bajo.</a:t>
          </a:r>
          <a:endParaRPr lang="es-EC" sz="1800" b="0" kern="1200" dirty="0">
            <a:latin typeface="+mj-lt"/>
          </a:endParaRPr>
        </a:p>
      </dsp:txBody>
      <dsp:txXfrm>
        <a:off x="965767" y="750548"/>
        <a:ext cx="10013185" cy="1500886"/>
      </dsp:txXfrm>
    </dsp:sp>
    <dsp:sp modelId="{DA1F6BED-B4E0-483D-B6CC-05E600406A16}">
      <dsp:nvSpPr>
        <dsp:cNvPr id="0" name=""/>
        <dsp:cNvSpPr/>
      </dsp:nvSpPr>
      <dsp:spPr>
        <a:xfrm>
          <a:off x="27713" y="562937"/>
          <a:ext cx="1876108" cy="1876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7DE3-8F71-441B-B414-E18E08C93D8C}">
      <dsp:nvSpPr>
        <dsp:cNvPr id="0" name=""/>
        <dsp:cNvSpPr/>
      </dsp:nvSpPr>
      <dsp:spPr>
        <a:xfrm>
          <a:off x="965767" y="3002298"/>
          <a:ext cx="10013185" cy="1500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13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Continuar los estudios </a:t>
          </a:r>
          <a:r>
            <a:rPr lang="es-ES_tradnl" sz="1800" b="0" kern="1200" dirty="0" err="1" smtClean="0">
              <a:latin typeface="+mj-lt"/>
              <a:cs typeface="Times New Roman" panose="02020603050405020304" pitchFamily="18" charset="0"/>
            </a:rPr>
            <a:t>citogenéticos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de ser posible tratando de conseguir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semillas de 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jigacho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que presenten una elevada tasa de germinación y estandarizar un protocolo </a:t>
          </a:r>
          <a:r>
            <a:rPr lang="es-ES_tradnl" sz="1800" b="0" i="1" kern="1200" dirty="0" smtClean="0">
              <a:latin typeface="+mj-lt"/>
              <a:cs typeface="Times New Roman" panose="02020603050405020304" pitchFamily="18" charset="0"/>
            </a:rPr>
            <a:t>in vitro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para obtener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una fuente continua de raíces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para los estudios </a:t>
          </a:r>
          <a:r>
            <a:rPr lang="es-ES_tradnl" sz="1800" b="0" kern="1200" dirty="0" err="1" smtClean="0">
              <a:latin typeface="+mj-lt"/>
              <a:cs typeface="Times New Roman" panose="02020603050405020304" pitchFamily="18" charset="0"/>
            </a:rPr>
            <a:t>citogenéticos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las cuales además presentan un mayor índice de mitosis.</a:t>
          </a:r>
          <a:endParaRPr lang="es-EC" sz="1800" b="0" kern="1200" dirty="0">
            <a:latin typeface="+mj-lt"/>
          </a:endParaRPr>
        </a:p>
      </dsp:txBody>
      <dsp:txXfrm>
        <a:off x="965767" y="3002298"/>
        <a:ext cx="10013185" cy="1500886"/>
      </dsp:txXfrm>
    </dsp:sp>
    <dsp:sp modelId="{E13D20D0-3061-436D-A1F5-F3492A84F5DB}">
      <dsp:nvSpPr>
        <dsp:cNvPr id="0" name=""/>
        <dsp:cNvSpPr/>
      </dsp:nvSpPr>
      <dsp:spPr>
        <a:xfrm>
          <a:off x="27713" y="2814687"/>
          <a:ext cx="1876108" cy="1876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4E30-A596-4AFB-9D74-FBD4EA4E6508}">
      <dsp:nvSpPr>
        <dsp:cNvPr id="0" name=""/>
        <dsp:cNvSpPr/>
      </dsp:nvSpPr>
      <dsp:spPr>
        <a:xfrm>
          <a:off x="4756668" y="2524891"/>
          <a:ext cx="91440" cy="31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191"/>
              </a:lnTo>
              <a:lnTo>
                <a:pt x="82331" y="164191"/>
              </a:lnTo>
              <a:lnTo>
                <a:pt x="82331" y="3115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BF423-8959-4E32-AD07-6A5EDB13AD1F}">
      <dsp:nvSpPr>
        <dsp:cNvPr id="0" name=""/>
        <dsp:cNvSpPr/>
      </dsp:nvSpPr>
      <dsp:spPr>
        <a:xfrm>
          <a:off x="3450065" y="1013666"/>
          <a:ext cx="1352322" cy="50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57"/>
              </a:lnTo>
              <a:lnTo>
                <a:pt x="1352322" y="353957"/>
              </a:lnTo>
              <a:lnTo>
                <a:pt x="1352322" y="5012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D4AA9-380C-447C-949A-E904690133DA}">
      <dsp:nvSpPr>
        <dsp:cNvPr id="0" name=""/>
        <dsp:cNvSpPr/>
      </dsp:nvSpPr>
      <dsp:spPr>
        <a:xfrm>
          <a:off x="2025712" y="2524891"/>
          <a:ext cx="92372" cy="31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91"/>
              </a:lnTo>
              <a:lnTo>
                <a:pt x="92372" y="164191"/>
              </a:lnTo>
              <a:lnTo>
                <a:pt x="92372" y="31152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5420D-2A67-4440-83EB-C3F82A3C163B}">
      <dsp:nvSpPr>
        <dsp:cNvPr id="0" name=""/>
        <dsp:cNvSpPr/>
      </dsp:nvSpPr>
      <dsp:spPr>
        <a:xfrm>
          <a:off x="2025712" y="1013666"/>
          <a:ext cx="1424353" cy="501294"/>
        </a:xfrm>
        <a:custGeom>
          <a:avLst/>
          <a:gdLst/>
          <a:ahLst/>
          <a:cxnLst/>
          <a:rect l="0" t="0" r="0" b="0"/>
          <a:pathLst>
            <a:path>
              <a:moveTo>
                <a:pt x="1424353" y="0"/>
              </a:moveTo>
              <a:lnTo>
                <a:pt x="1424353" y="353957"/>
              </a:lnTo>
              <a:lnTo>
                <a:pt x="0" y="353957"/>
              </a:lnTo>
              <a:lnTo>
                <a:pt x="0" y="5012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98A0-F23A-4DCD-814B-47CD5BE7B753}">
      <dsp:nvSpPr>
        <dsp:cNvPr id="0" name=""/>
        <dsp:cNvSpPr/>
      </dsp:nvSpPr>
      <dsp:spPr>
        <a:xfrm>
          <a:off x="2464691" y="3736"/>
          <a:ext cx="1970748" cy="1009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B3D6F-FFBD-466C-A158-BFB580493E80}">
      <dsp:nvSpPr>
        <dsp:cNvPr id="0" name=""/>
        <dsp:cNvSpPr/>
      </dsp:nvSpPr>
      <dsp:spPr>
        <a:xfrm>
          <a:off x="2641407" y="171616"/>
          <a:ext cx="1970748" cy="100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Times New Roman" panose="02020603050405020304" pitchFamily="18" charset="0"/>
            </a:rPr>
            <a:t>CITOGENÉTICA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2670987" y="201196"/>
        <a:ext cx="1911588" cy="950770"/>
      </dsp:txXfrm>
    </dsp:sp>
    <dsp:sp modelId="{1EF22DCC-F9AB-4CE8-A03F-AB8646E77A03}">
      <dsp:nvSpPr>
        <dsp:cNvPr id="0" name=""/>
        <dsp:cNvSpPr/>
      </dsp:nvSpPr>
      <dsp:spPr>
        <a:xfrm>
          <a:off x="1230491" y="1514961"/>
          <a:ext cx="1590441" cy="1009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57EC50-364E-4F46-8EF4-72A3E8E0FF68}">
      <dsp:nvSpPr>
        <dsp:cNvPr id="0" name=""/>
        <dsp:cNvSpPr/>
      </dsp:nvSpPr>
      <dsp:spPr>
        <a:xfrm>
          <a:off x="1407207" y="1682841"/>
          <a:ext cx="1590441" cy="100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  <a:cs typeface="Times New Roman" panose="02020603050405020304" pitchFamily="18" charset="0"/>
            </a:rPr>
            <a:t>TRADICIONAL</a:t>
          </a:r>
          <a:endParaRPr lang="es-ES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1436787" y="1712421"/>
        <a:ext cx="1531281" cy="950770"/>
      </dsp:txXfrm>
    </dsp:sp>
    <dsp:sp modelId="{62E31136-A2A8-40EE-BA9C-71E56D3B80DB}">
      <dsp:nvSpPr>
        <dsp:cNvPr id="0" name=""/>
        <dsp:cNvSpPr/>
      </dsp:nvSpPr>
      <dsp:spPr>
        <a:xfrm>
          <a:off x="1259850" y="2836420"/>
          <a:ext cx="1716468" cy="1009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BCD596-AC01-40AF-98B5-8AA54692CC95}">
      <dsp:nvSpPr>
        <dsp:cNvPr id="0" name=""/>
        <dsp:cNvSpPr/>
      </dsp:nvSpPr>
      <dsp:spPr>
        <a:xfrm>
          <a:off x="1436566" y="3004300"/>
          <a:ext cx="1716468" cy="100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Constantes cromosómicas</a:t>
          </a:r>
          <a:endParaRPr lang="es-ES" sz="1600" b="1" kern="1200" dirty="0"/>
        </a:p>
      </dsp:txBody>
      <dsp:txXfrm>
        <a:off x="1466146" y="3033880"/>
        <a:ext cx="1657308" cy="950770"/>
      </dsp:txXfrm>
    </dsp:sp>
    <dsp:sp modelId="{347F428D-4B30-4BEA-B3A4-57AA3A65EAB5}">
      <dsp:nvSpPr>
        <dsp:cNvPr id="0" name=""/>
        <dsp:cNvSpPr/>
      </dsp:nvSpPr>
      <dsp:spPr>
        <a:xfrm>
          <a:off x="4007167" y="1514961"/>
          <a:ext cx="1590441" cy="1009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CA3FD9-025A-4F53-B040-B5690FA67F81}">
      <dsp:nvSpPr>
        <dsp:cNvPr id="0" name=""/>
        <dsp:cNvSpPr/>
      </dsp:nvSpPr>
      <dsp:spPr>
        <a:xfrm>
          <a:off x="4183883" y="1682841"/>
          <a:ext cx="1590441" cy="100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  <a:cs typeface="Times New Roman" panose="02020603050405020304" pitchFamily="18" charset="0"/>
            </a:rPr>
            <a:t>MOLECULAR</a:t>
          </a:r>
          <a:endParaRPr lang="es-ES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4213463" y="1712421"/>
        <a:ext cx="1531281" cy="950770"/>
      </dsp:txXfrm>
    </dsp:sp>
    <dsp:sp modelId="{B5EF63E4-7276-43C6-ADF4-8B4E6C175945}">
      <dsp:nvSpPr>
        <dsp:cNvPr id="0" name=""/>
        <dsp:cNvSpPr/>
      </dsp:nvSpPr>
      <dsp:spPr>
        <a:xfrm>
          <a:off x="4043779" y="2836420"/>
          <a:ext cx="1590441" cy="1009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DF547C-BA12-4C5A-A8BD-B0652ACCBAB9}">
      <dsp:nvSpPr>
        <dsp:cNvPr id="0" name=""/>
        <dsp:cNvSpPr/>
      </dsp:nvSpPr>
      <dsp:spPr>
        <a:xfrm>
          <a:off x="4220495" y="3004300"/>
          <a:ext cx="1590441" cy="100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Times New Roman" panose="02020603050405020304" pitchFamily="18" charset="0"/>
            </a:rPr>
            <a:t>ADN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Times New Roman" panose="02020603050405020304" pitchFamily="18" charset="0"/>
            </a:rPr>
            <a:t>(FISH, GISH)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50075" y="3033880"/>
        <a:ext cx="1531281" cy="950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B825C-4A7D-4E51-BE1A-D0A19B40E2F6}">
      <dsp:nvSpPr>
        <dsp:cNvPr id="0" name=""/>
        <dsp:cNvSpPr/>
      </dsp:nvSpPr>
      <dsp:spPr>
        <a:xfrm>
          <a:off x="2828938" y="2662990"/>
          <a:ext cx="1974673" cy="1974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>
            <a:solidFill>
              <a:schemeClr val="tx1"/>
            </a:solidFill>
            <a:latin typeface="+mj-lt"/>
          </a:endParaRPr>
        </a:p>
      </dsp:txBody>
      <dsp:txXfrm>
        <a:off x="3118122" y="2952174"/>
        <a:ext cx="1396305" cy="1396305"/>
      </dsp:txXfrm>
    </dsp:sp>
    <dsp:sp modelId="{4B37CD1B-B2C9-4B2B-8947-7248D63974BC}">
      <dsp:nvSpPr>
        <dsp:cNvPr id="0" name=""/>
        <dsp:cNvSpPr/>
      </dsp:nvSpPr>
      <dsp:spPr>
        <a:xfrm rot="10800000">
          <a:off x="1360235" y="3368935"/>
          <a:ext cx="920888" cy="5627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4B79F-60D0-4607-B2D3-B07EF79AF5CA}">
      <dsp:nvSpPr>
        <dsp:cNvPr id="0" name=""/>
        <dsp:cNvSpPr/>
      </dsp:nvSpPr>
      <dsp:spPr>
        <a:xfrm>
          <a:off x="-20422" y="2899950"/>
          <a:ext cx="1875939" cy="150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Gran importancia económica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23533" y="2943905"/>
        <a:ext cx="1788029" cy="1412841"/>
      </dsp:txXfrm>
    </dsp:sp>
    <dsp:sp modelId="{E56CBA7E-2EBD-4C0E-8C86-D8B0106262FC}">
      <dsp:nvSpPr>
        <dsp:cNvPr id="0" name=""/>
        <dsp:cNvSpPr/>
      </dsp:nvSpPr>
      <dsp:spPr>
        <a:xfrm rot="13500000">
          <a:off x="1778447" y="1957836"/>
          <a:ext cx="1253457" cy="5627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C7EE6-B5F9-4061-BEBD-19DE7C77A252}">
      <dsp:nvSpPr>
        <dsp:cNvPr id="0" name=""/>
        <dsp:cNvSpPr/>
      </dsp:nvSpPr>
      <dsp:spPr>
        <a:xfrm>
          <a:off x="828595" y="850240"/>
          <a:ext cx="1875939" cy="150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Híbrido natural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872550" y="894195"/>
        <a:ext cx="1788029" cy="1412841"/>
      </dsp:txXfrm>
    </dsp:sp>
    <dsp:sp modelId="{7CB76D50-6A92-4264-88F5-41648612AB4B}">
      <dsp:nvSpPr>
        <dsp:cNvPr id="0" name=""/>
        <dsp:cNvSpPr/>
      </dsp:nvSpPr>
      <dsp:spPr>
        <a:xfrm rot="16200000">
          <a:off x="3513951" y="1373340"/>
          <a:ext cx="604647" cy="5627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AE3F8-0956-4E75-BA03-6F6E9A83C2AF}">
      <dsp:nvSpPr>
        <dsp:cNvPr id="0" name=""/>
        <dsp:cNvSpPr/>
      </dsp:nvSpPr>
      <dsp:spPr>
        <a:xfrm>
          <a:off x="2878305" y="1222"/>
          <a:ext cx="1875939" cy="150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Times New Roman" panose="02020603050405020304" pitchFamily="18" charset="0"/>
            </a:rPr>
            <a:t>Reproducción vegetativa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2922260" y="45177"/>
        <a:ext cx="1788029" cy="1412841"/>
      </dsp:txXfrm>
    </dsp:sp>
    <dsp:sp modelId="{7AC4CFE4-AFDC-481C-9629-91ADE8D049AB}">
      <dsp:nvSpPr>
        <dsp:cNvPr id="0" name=""/>
        <dsp:cNvSpPr/>
      </dsp:nvSpPr>
      <dsp:spPr>
        <a:xfrm rot="18900000">
          <a:off x="4527456" y="1957836"/>
          <a:ext cx="1399837" cy="5627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29CFA-A59A-4838-9C23-36E43180369E}">
      <dsp:nvSpPr>
        <dsp:cNvPr id="0" name=""/>
        <dsp:cNvSpPr/>
      </dsp:nvSpPr>
      <dsp:spPr>
        <a:xfrm>
          <a:off x="4928015" y="850240"/>
          <a:ext cx="1875939" cy="150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Fruto partenocárpico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4971970" y="894195"/>
        <a:ext cx="1788029" cy="1412841"/>
      </dsp:txXfrm>
    </dsp:sp>
    <dsp:sp modelId="{EA347CD0-66BE-49D2-8865-7FDCEB3DAA89}">
      <dsp:nvSpPr>
        <dsp:cNvPr id="0" name=""/>
        <dsp:cNvSpPr/>
      </dsp:nvSpPr>
      <dsp:spPr>
        <a:xfrm>
          <a:off x="5281903" y="3368935"/>
          <a:ext cx="1059934" cy="5627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2F60F-BD76-469E-8A67-F77BDE6C428E}">
      <dsp:nvSpPr>
        <dsp:cNvPr id="0" name=""/>
        <dsp:cNvSpPr/>
      </dsp:nvSpPr>
      <dsp:spPr>
        <a:xfrm>
          <a:off x="5680863" y="2899950"/>
          <a:ext cx="2068279" cy="1500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Sensible a los patógenos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 (</a:t>
          </a:r>
          <a:r>
            <a:rPr lang="es-ES" sz="1600" b="1" i="1" kern="1200" smtClean="0">
              <a:latin typeface="+mj-lt"/>
              <a:cs typeface="Times New Roman" panose="02020603050405020304" pitchFamily="18" charset="0"/>
            </a:rPr>
            <a:t>F. oxysporum</a:t>
          </a:r>
          <a:r>
            <a:rPr lang="es-ES" sz="1600" b="1" kern="1200" smtClean="0">
              <a:latin typeface="+mj-lt"/>
              <a:cs typeface="Times New Roman" panose="02020603050405020304" pitchFamily="18" charset="0"/>
            </a:rPr>
            <a:t>)</a:t>
          </a:r>
          <a:endParaRPr lang="es-ES" sz="1600" b="1" kern="1200" dirty="0">
            <a:latin typeface="+mj-lt"/>
            <a:cs typeface="Times New Roman" panose="02020603050405020304" pitchFamily="18" charset="0"/>
          </a:endParaRPr>
        </a:p>
      </dsp:txBody>
      <dsp:txXfrm>
        <a:off x="5724818" y="2943905"/>
        <a:ext cx="1980369" cy="1412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A9A7-F6A7-4694-ABA6-DEC2F2060522}">
      <dsp:nvSpPr>
        <dsp:cNvPr id="0" name=""/>
        <dsp:cNvSpPr/>
      </dsp:nvSpPr>
      <dsp:spPr>
        <a:xfrm>
          <a:off x="-4610421" y="-749822"/>
          <a:ext cx="5827679" cy="5827679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3B31D-05BA-4DC8-9BAE-FDD2CC3C8F63}">
      <dsp:nvSpPr>
        <dsp:cNvPr id="0" name=""/>
        <dsp:cNvSpPr/>
      </dsp:nvSpPr>
      <dsp:spPr>
        <a:xfrm>
          <a:off x="1185535" y="1115723"/>
          <a:ext cx="10424432" cy="2096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768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Determinar el </a:t>
          </a:r>
          <a:r>
            <a:rPr lang="es-ES_tradnl" sz="2400" b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cariotipo</a:t>
          </a:r>
          <a:r>
            <a:rPr lang="es-ES_tradnl" sz="24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 de jigacho (</a:t>
          </a:r>
          <a:r>
            <a:rPr lang="es-ES_tradnl" sz="2400" i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Vasconcellea stipulata </a:t>
          </a:r>
          <a:r>
            <a:rPr lang="es-ES_tradnl" sz="24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Badillo)</a:t>
          </a:r>
          <a:r>
            <a:rPr lang="es-ES_tradnl" sz="2400" i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4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mediante técnicas citogenéticas.</a:t>
          </a:r>
          <a:endParaRPr lang="es-EC" sz="2400" kern="1200" dirty="0"/>
        </a:p>
      </dsp:txBody>
      <dsp:txXfrm>
        <a:off x="1185535" y="1115723"/>
        <a:ext cx="10424432" cy="2096588"/>
      </dsp:txXfrm>
    </dsp:sp>
    <dsp:sp modelId="{4436D1D1-A1B8-4AD0-99FB-709CFC80EC9C}">
      <dsp:nvSpPr>
        <dsp:cNvPr id="0" name=""/>
        <dsp:cNvSpPr/>
      </dsp:nvSpPr>
      <dsp:spPr>
        <a:xfrm>
          <a:off x="124832" y="1089450"/>
          <a:ext cx="2121407" cy="2149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81F3-0576-4EAA-9778-D88779724369}">
      <dsp:nvSpPr>
        <dsp:cNvPr id="0" name=""/>
        <dsp:cNvSpPr/>
      </dsp:nvSpPr>
      <dsp:spPr>
        <a:xfrm>
          <a:off x="-5970707" y="-913885"/>
          <a:ext cx="7109665" cy="7109665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52B73-F5EA-4E31-9BBF-2BC9999AF505}">
      <dsp:nvSpPr>
        <dsp:cNvPr id="0" name=""/>
        <dsp:cNvSpPr/>
      </dsp:nvSpPr>
      <dsp:spPr>
        <a:xfrm>
          <a:off x="733126" y="528189"/>
          <a:ext cx="10482555" cy="1056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Obtener un </a:t>
          </a:r>
          <a:r>
            <a:rPr lang="es-ES_tradnl" sz="2200" b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protocolo</a:t>
          </a: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para la visualización de cromosomas </a:t>
          </a:r>
          <a:r>
            <a:rPr lang="es-ES_tradnl" sz="2200" kern="1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metafásicos</a:t>
          </a: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en </a:t>
          </a:r>
          <a:r>
            <a:rPr lang="es-ES_tradnl" sz="2200" i="1" kern="1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Vasconcellea</a:t>
          </a:r>
          <a:r>
            <a:rPr lang="es-ES_tradnl" sz="2200" i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i="1" kern="1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stipulata</a:t>
          </a:r>
          <a:r>
            <a:rPr lang="es-ES_tradnl" sz="2200" i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EC" sz="2200" kern="1200" dirty="0"/>
        </a:p>
      </dsp:txBody>
      <dsp:txXfrm>
        <a:off x="733126" y="528189"/>
        <a:ext cx="10482555" cy="1056378"/>
      </dsp:txXfrm>
    </dsp:sp>
    <dsp:sp modelId="{6A826227-EDAB-4B11-8CC1-0CC184206C81}">
      <dsp:nvSpPr>
        <dsp:cNvPr id="0" name=""/>
        <dsp:cNvSpPr/>
      </dsp:nvSpPr>
      <dsp:spPr>
        <a:xfrm>
          <a:off x="72890" y="396142"/>
          <a:ext cx="1320473" cy="132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835FD-2770-4517-A2E5-896B907A71A3}">
      <dsp:nvSpPr>
        <dsp:cNvPr id="0" name=""/>
        <dsp:cNvSpPr/>
      </dsp:nvSpPr>
      <dsp:spPr>
        <a:xfrm>
          <a:off x="1117120" y="2112757"/>
          <a:ext cx="10098562" cy="1056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Determinar el </a:t>
          </a:r>
          <a:r>
            <a:rPr lang="es-ES_tradnl" sz="2200" b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número cromosómico </a:t>
          </a: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de </a:t>
          </a:r>
          <a:r>
            <a:rPr lang="es-ES_tradnl" sz="2200" i="1" kern="1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Vasconcellea</a:t>
          </a:r>
          <a:r>
            <a:rPr lang="es-ES_tradnl" sz="2200" i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i="1" kern="1200" dirty="0" err="1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stipulata</a:t>
          </a:r>
          <a:r>
            <a:rPr lang="es-ES_tradnl" sz="2200" i="1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s-ES_tradnl" sz="2200" kern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mediante observación por microscopía óptica.</a:t>
          </a:r>
          <a:endParaRPr lang="es-EC" sz="2200" kern="1200" dirty="0"/>
        </a:p>
      </dsp:txBody>
      <dsp:txXfrm>
        <a:off x="1117120" y="2112757"/>
        <a:ext cx="10098562" cy="1056378"/>
      </dsp:txXfrm>
    </dsp:sp>
    <dsp:sp modelId="{E2C1170C-9744-4B4B-B206-9EFC987B16ED}">
      <dsp:nvSpPr>
        <dsp:cNvPr id="0" name=""/>
        <dsp:cNvSpPr/>
      </dsp:nvSpPr>
      <dsp:spPr>
        <a:xfrm>
          <a:off x="456883" y="1980710"/>
          <a:ext cx="1320473" cy="132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C8854-34E7-4F44-AFF8-D5EB67888E32}">
      <dsp:nvSpPr>
        <dsp:cNvPr id="0" name=""/>
        <dsp:cNvSpPr/>
      </dsp:nvSpPr>
      <dsp:spPr>
        <a:xfrm>
          <a:off x="733126" y="3697325"/>
          <a:ext cx="10482555" cy="1056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latin typeface="+mj-lt"/>
              <a:cs typeface="Times New Roman" panose="02020603050405020304" pitchFamily="18" charset="0"/>
            </a:rPr>
            <a:t>Medir la </a:t>
          </a:r>
          <a:r>
            <a:rPr lang="es-ES_tradnl" sz="2200" b="1" kern="1200" dirty="0" smtClean="0">
              <a:latin typeface="+mj-lt"/>
              <a:cs typeface="Times New Roman" panose="02020603050405020304" pitchFamily="18" charset="0"/>
            </a:rPr>
            <a:t>longitud total, longitud de los brazos de los cromosomas, la proporción de los brazos y el índice </a:t>
          </a:r>
          <a:r>
            <a:rPr lang="es-ES_tradnl" sz="2200" b="1" kern="1200" dirty="0" err="1" smtClean="0">
              <a:latin typeface="+mj-lt"/>
              <a:cs typeface="Times New Roman" panose="02020603050405020304" pitchFamily="18" charset="0"/>
            </a:rPr>
            <a:t>centromérico</a:t>
          </a:r>
          <a:r>
            <a:rPr lang="es-ES_tradnl" sz="22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2200" kern="1200" dirty="0" smtClean="0">
              <a:latin typeface="+mj-lt"/>
              <a:cs typeface="Times New Roman" panose="02020603050405020304" pitchFamily="18" charset="0"/>
            </a:rPr>
            <a:t>para su organización y clasificación.</a:t>
          </a:r>
          <a:endParaRPr lang="es-EC" sz="2200" kern="1200" dirty="0"/>
        </a:p>
      </dsp:txBody>
      <dsp:txXfrm>
        <a:off x="733126" y="3697325"/>
        <a:ext cx="10482555" cy="1056378"/>
      </dsp:txXfrm>
    </dsp:sp>
    <dsp:sp modelId="{5481DC7D-986A-4476-B6F9-A0C342B27482}">
      <dsp:nvSpPr>
        <dsp:cNvPr id="0" name=""/>
        <dsp:cNvSpPr/>
      </dsp:nvSpPr>
      <dsp:spPr>
        <a:xfrm>
          <a:off x="72890" y="3565278"/>
          <a:ext cx="1320473" cy="1320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0E19-C761-4754-AB31-30CBCB6E52A4}">
      <dsp:nvSpPr>
        <dsp:cNvPr id="0" name=""/>
        <dsp:cNvSpPr/>
      </dsp:nvSpPr>
      <dsp:spPr>
        <a:xfrm>
          <a:off x="6521" y="1644451"/>
          <a:ext cx="2139357" cy="13369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8-hidroxiquinoleína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smtClean="0"/>
            <a:t>colchicina</a:t>
          </a:r>
          <a:endParaRPr lang="es-ES" sz="1400" b="1" kern="1200" dirty="0"/>
        </a:p>
      </dsp:txBody>
      <dsp:txXfrm>
        <a:off x="37289" y="1675219"/>
        <a:ext cx="2077821" cy="988957"/>
      </dsp:txXfrm>
    </dsp:sp>
    <dsp:sp modelId="{383877B6-862E-479D-8E36-BDEF9F63505A}">
      <dsp:nvSpPr>
        <dsp:cNvPr id="0" name=""/>
        <dsp:cNvSpPr/>
      </dsp:nvSpPr>
      <dsp:spPr>
        <a:xfrm>
          <a:off x="1117881" y="1455819"/>
          <a:ext cx="2477057" cy="2477057"/>
        </a:xfrm>
        <a:prstGeom prst="leftCircularArrow">
          <a:avLst>
            <a:gd name="adj1" fmla="val 2869"/>
            <a:gd name="adj2" fmla="val 350664"/>
            <a:gd name="adj3" fmla="val 2126175"/>
            <a:gd name="adj4" fmla="val 9024489"/>
            <a:gd name="adj5" fmla="val 334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DE6D4-4EB9-490E-93CF-BE096DD09FBB}">
      <dsp:nvSpPr>
        <dsp:cNvPr id="0" name=""/>
        <dsp:cNvSpPr/>
      </dsp:nvSpPr>
      <dsp:spPr>
        <a:xfrm>
          <a:off x="625920" y="2694945"/>
          <a:ext cx="1440895" cy="57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Pretratamiento</a:t>
          </a:r>
          <a:endParaRPr lang="es-ES" sz="1400" b="1" kern="1200" dirty="0"/>
        </a:p>
      </dsp:txBody>
      <dsp:txXfrm>
        <a:off x="642702" y="2711727"/>
        <a:ext cx="1407331" cy="539432"/>
      </dsp:txXfrm>
    </dsp:sp>
    <dsp:sp modelId="{CD74EBEA-3E83-48B9-84A5-9DC8440E3F76}">
      <dsp:nvSpPr>
        <dsp:cNvPr id="0" name=""/>
        <dsp:cNvSpPr/>
      </dsp:nvSpPr>
      <dsp:spPr>
        <a:xfrm>
          <a:off x="2484254" y="1644451"/>
          <a:ext cx="2466833" cy="13369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Etanol :ác. acético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Etanol: ác. propiónico </a:t>
          </a:r>
          <a:endParaRPr lang="es-ES" sz="1400" b="1" kern="1200" dirty="0"/>
        </a:p>
      </dsp:txBody>
      <dsp:txXfrm>
        <a:off x="2515022" y="1961718"/>
        <a:ext cx="2405297" cy="988957"/>
      </dsp:txXfrm>
    </dsp:sp>
    <dsp:sp modelId="{775EA52B-C8F9-49FA-A470-68121C213F8B}">
      <dsp:nvSpPr>
        <dsp:cNvPr id="0" name=""/>
        <dsp:cNvSpPr/>
      </dsp:nvSpPr>
      <dsp:spPr>
        <a:xfrm>
          <a:off x="3757984" y="687712"/>
          <a:ext cx="2498022" cy="2498022"/>
        </a:xfrm>
        <a:prstGeom prst="circularArrow">
          <a:avLst>
            <a:gd name="adj1" fmla="val 2845"/>
            <a:gd name="adj2" fmla="val 347525"/>
            <a:gd name="adj3" fmla="val 19476964"/>
            <a:gd name="adj4" fmla="val 12575511"/>
            <a:gd name="adj5" fmla="val 331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D06A9-BF39-433A-8B0A-0B2B3047C9E9}">
      <dsp:nvSpPr>
        <dsp:cNvPr id="0" name=""/>
        <dsp:cNvSpPr/>
      </dsp:nvSpPr>
      <dsp:spPr>
        <a:xfrm>
          <a:off x="3267390" y="1357953"/>
          <a:ext cx="1440895" cy="57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Fijación</a:t>
          </a:r>
          <a:endParaRPr lang="es-ES" sz="1400" b="1" kern="1200" dirty="0"/>
        </a:p>
      </dsp:txBody>
      <dsp:txXfrm>
        <a:off x="3284172" y="1374735"/>
        <a:ext cx="1407331" cy="539432"/>
      </dsp:txXfrm>
    </dsp:sp>
    <dsp:sp modelId="{1F1EAA45-3836-4E74-BBAC-D8D3AA25E649}">
      <dsp:nvSpPr>
        <dsp:cNvPr id="0" name=""/>
        <dsp:cNvSpPr/>
      </dsp:nvSpPr>
      <dsp:spPr>
        <a:xfrm>
          <a:off x="5289462" y="1644451"/>
          <a:ext cx="1815593" cy="13369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smtClean="0"/>
            <a:t>Pectinasa 20%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smtClean="0"/>
            <a:t>Celulasa 2%</a:t>
          </a:r>
          <a:endParaRPr lang="es-ES" sz="1400" b="1" kern="1200" dirty="0"/>
        </a:p>
      </dsp:txBody>
      <dsp:txXfrm>
        <a:off x="5320230" y="1675219"/>
        <a:ext cx="1754057" cy="988957"/>
      </dsp:txXfrm>
    </dsp:sp>
    <dsp:sp modelId="{FB395989-08CD-4E74-8E78-0F6323164D64}">
      <dsp:nvSpPr>
        <dsp:cNvPr id="0" name=""/>
        <dsp:cNvSpPr/>
      </dsp:nvSpPr>
      <dsp:spPr>
        <a:xfrm>
          <a:off x="6276760" y="1887291"/>
          <a:ext cx="1899785" cy="1899785"/>
        </a:xfrm>
        <a:prstGeom prst="leftCircularArrow">
          <a:avLst>
            <a:gd name="adj1" fmla="val 3740"/>
            <a:gd name="adj2" fmla="val 466771"/>
            <a:gd name="adj3" fmla="val 2243647"/>
            <a:gd name="adj4" fmla="val 9025855"/>
            <a:gd name="adj5" fmla="val 436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1BA2D-B5EC-454A-B681-45964F386787}">
      <dsp:nvSpPr>
        <dsp:cNvPr id="0" name=""/>
        <dsp:cNvSpPr/>
      </dsp:nvSpPr>
      <dsp:spPr>
        <a:xfrm>
          <a:off x="5746979" y="2694945"/>
          <a:ext cx="1440895" cy="57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Digestión enzimática</a:t>
          </a:r>
          <a:endParaRPr lang="es-ES" sz="1400" b="1" kern="1200" dirty="0"/>
        </a:p>
      </dsp:txBody>
      <dsp:txXfrm>
        <a:off x="5763761" y="2711727"/>
        <a:ext cx="1407331" cy="539432"/>
      </dsp:txXfrm>
    </dsp:sp>
    <dsp:sp modelId="{09AA581B-BE73-43C5-9F4C-9F732BA65543}">
      <dsp:nvSpPr>
        <dsp:cNvPr id="0" name=""/>
        <dsp:cNvSpPr/>
      </dsp:nvSpPr>
      <dsp:spPr>
        <a:xfrm>
          <a:off x="7526250" y="1559404"/>
          <a:ext cx="1621007" cy="150588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smtClean="0"/>
            <a:t>Aceto-carmín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smtClean="0"/>
            <a:t>Aceto-orceína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Lacto-propiono-orceína</a:t>
          </a:r>
          <a:endParaRPr lang="es-ES" sz="1400" b="1" kern="1200" dirty="0"/>
        </a:p>
      </dsp:txBody>
      <dsp:txXfrm>
        <a:off x="7560905" y="1916748"/>
        <a:ext cx="1551697" cy="1113882"/>
      </dsp:txXfrm>
    </dsp:sp>
    <dsp:sp modelId="{B5DA2AC3-4041-4166-81B6-90A8FDED5184}">
      <dsp:nvSpPr>
        <dsp:cNvPr id="0" name=""/>
        <dsp:cNvSpPr/>
      </dsp:nvSpPr>
      <dsp:spPr>
        <a:xfrm>
          <a:off x="8402404" y="786396"/>
          <a:ext cx="2106914" cy="2106914"/>
        </a:xfrm>
        <a:prstGeom prst="circularArrow">
          <a:avLst>
            <a:gd name="adj1" fmla="val 3373"/>
            <a:gd name="adj2" fmla="val 417201"/>
            <a:gd name="adj3" fmla="val 19408509"/>
            <a:gd name="adj4" fmla="val 12576732"/>
            <a:gd name="adj5" fmla="val 393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6581A-783F-4A63-8646-3C89E49AA89D}">
      <dsp:nvSpPr>
        <dsp:cNvPr id="0" name=""/>
        <dsp:cNvSpPr/>
      </dsp:nvSpPr>
      <dsp:spPr>
        <a:xfrm>
          <a:off x="7886474" y="1357350"/>
          <a:ext cx="1440895" cy="57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Tinción</a:t>
          </a:r>
          <a:endParaRPr lang="es-ES" sz="1400" b="1" kern="1200" dirty="0"/>
        </a:p>
      </dsp:txBody>
      <dsp:txXfrm>
        <a:off x="7903256" y="1374132"/>
        <a:ext cx="1407331" cy="539432"/>
      </dsp:txXfrm>
    </dsp:sp>
    <dsp:sp modelId="{7F9AECB7-5FF8-4990-B56D-138C9A469D30}">
      <dsp:nvSpPr>
        <dsp:cNvPr id="0" name=""/>
        <dsp:cNvSpPr/>
      </dsp:nvSpPr>
      <dsp:spPr>
        <a:xfrm>
          <a:off x="9665745" y="1644451"/>
          <a:ext cx="1621007" cy="13369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Microscopio óptico</a:t>
          </a:r>
          <a:endParaRPr lang="es-ES" sz="1400" b="1" kern="1200" dirty="0"/>
        </a:p>
      </dsp:txBody>
      <dsp:txXfrm>
        <a:off x="9696513" y="1675219"/>
        <a:ext cx="1559471" cy="988957"/>
      </dsp:txXfrm>
    </dsp:sp>
    <dsp:sp modelId="{03678279-3A17-4674-A185-EA9AF3FBC0C5}">
      <dsp:nvSpPr>
        <dsp:cNvPr id="0" name=""/>
        <dsp:cNvSpPr/>
      </dsp:nvSpPr>
      <dsp:spPr>
        <a:xfrm>
          <a:off x="10025969" y="2694945"/>
          <a:ext cx="1440895" cy="57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Observación</a:t>
          </a:r>
          <a:endParaRPr lang="es-ES" sz="1400" b="1" kern="1200" dirty="0"/>
        </a:p>
      </dsp:txBody>
      <dsp:txXfrm>
        <a:off x="10042751" y="2711727"/>
        <a:ext cx="1407331" cy="539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9A634-5BC9-49CB-B3FA-3FA72AC7A5DB}">
      <dsp:nvSpPr>
        <dsp:cNvPr id="0" name=""/>
        <dsp:cNvSpPr/>
      </dsp:nvSpPr>
      <dsp:spPr>
        <a:xfrm>
          <a:off x="0" y="0"/>
          <a:ext cx="7034413" cy="1218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 9.31% mitosis (07:30 am)</a:t>
          </a:r>
          <a:endParaRPr lang="es-ES" sz="3200" kern="1200" dirty="0"/>
        </a:p>
      </dsp:txBody>
      <dsp:txXfrm>
        <a:off x="35675" y="35675"/>
        <a:ext cx="5720048" cy="1146695"/>
      </dsp:txXfrm>
    </dsp:sp>
    <dsp:sp modelId="{CDC596C2-E153-4E5A-84F0-6C850CBFC38B}">
      <dsp:nvSpPr>
        <dsp:cNvPr id="0" name=""/>
        <dsp:cNvSpPr/>
      </dsp:nvSpPr>
      <dsp:spPr>
        <a:xfrm>
          <a:off x="620683" y="1421052"/>
          <a:ext cx="7034413" cy="1218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 ~ 40% metafase</a:t>
          </a:r>
          <a:endParaRPr lang="es-ES" sz="3200" kern="1200" dirty="0"/>
        </a:p>
      </dsp:txBody>
      <dsp:txXfrm>
        <a:off x="656358" y="1456727"/>
        <a:ext cx="5550650" cy="1146695"/>
      </dsp:txXfrm>
    </dsp:sp>
    <dsp:sp modelId="{9295FE89-5BAD-41F3-8BE8-517164BDAFB4}">
      <dsp:nvSpPr>
        <dsp:cNvPr id="0" name=""/>
        <dsp:cNvSpPr/>
      </dsp:nvSpPr>
      <dsp:spPr>
        <a:xfrm>
          <a:off x="1241367" y="2842105"/>
          <a:ext cx="7034413" cy="1218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~3.70% metafase(07:30 am)</a:t>
          </a:r>
          <a:endParaRPr lang="es-ES" sz="3200" kern="1200" dirty="0"/>
        </a:p>
      </dsp:txBody>
      <dsp:txXfrm>
        <a:off x="1277042" y="2877780"/>
        <a:ext cx="5550650" cy="1146695"/>
      </dsp:txXfrm>
    </dsp:sp>
    <dsp:sp modelId="{B315C666-E4D4-487A-A5AF-C5C569533A5B}">
      <dsp:nvSpPr>
        <dsp:cNvPr id="0" name=""/>
        <dsp:cNvSpPr/>
      </dsp:nvSpPr>
      <dsp:spPr>
        <a:xfrm>
          <a:off x="6242684" y="923684"/>
          <a:ext cx="791729" cy="7917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6420823" y="923684"/>
        <a:ext cx="435451" cy="595776"/>
      </dsp:txXfrm>
    </dsp:sp>
    <dsp:sp modelId="{77541924-5D9D-4666-B955-DB6F14DA9622}">
      <dsp:nvSpPr>
        <dsp:cNvPr id="0" name=""/>
        <dsp:cNvSpPr/>
      </dsp:nvSpPr>
      <dsp:spPr>
        <a:xfrm>
          <a:off x="6863367" y="2336616"/>
          <a:ext cx="791729" cy="7917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7041506" y="2336616"/>
        <a:ext cx="435451" cy="59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B7E0-08D9-4D95-B9A3-36E02F8CCF2E}">
      <dsp:nvSpPr>
        <dsp:cNvPr id="0" name=""/>
        <dsp:cNvSpPr/>
      </dsp:nvSpPr>
      <dsp:spPr>
        <a:xfrm>
          <a:off x="0" y="341633"/>
          <a:ext cx="325270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1FCCD-7E8F-42CC-BDDD-B8D9193DFBEB}">
      <dsp:nvSpPr>
        <dsp:cNvPr id="0" name=""/>
        <dsp:cNvSpPr/>
      </dsp:nvSpPr>
      <dsp:spPr>
        <a:xfrm>
          <a:off x="162635" y="31673"/>
          <a:ext cx="2276890" cy="6199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61" tIns="0" rIns="8606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2n=2x=18</a:t>
          </a:r>
          <a:endParaRPr lang="es-ES" sz="2800" b="1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192897" y="61935"/>
        <a:ext cx="2216366" cy="559396"/>
      </dsp:txXfrm>
    </dsp:sp>
    <dsp:sp modelId="{97F35304-C396-4186-B9BA-48BD3E05B6F6}">
      <dsp:nvSpPr>
        <dsp:cNvPr id="0" name=""/>
        <dsp:cNvSpPr/>
      </dsp:nvSpPr>
      <dsp:spPr>
        <a:xfrm>
          <a:off x="0" y="1294193"/>
          <a:ext cx="325270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30816-BD41-416A-A2B3-61F7A57C0C5A}">
      <dsp:nvSpPr>
        <dsp:cNvPr id="0" name=""/>
        <dsp:cNvSpPr/>
      </dsp:nvSpPr>
      <dsp:spPr>
        <a:xfrm>
          <a:off x="162635" y="984233"/>
          <a:ext cx="2276890" cy="619920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61" tIns="0" rIns="8606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Diploide</a:t>
          </a:r>
          <a:endParaRPr lang="es-ES" sz="2800" b="1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192897" y="1014495"/>
        <a:ext cx="2216366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C5BF-2ACE-4CC1-9CF1-EFD9F0756EC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3F24-47A7-4B44-A512-7FDF5BB43D77}">
      <dsp:nvSpPr>
        <dsp:cNvPr id="0" name=""/>
        <dsp:cNvSpPr/>
      </dsp:nvSpPr>
      <dsp:spPr>
        <a:xfrm>
          <a:off x="752110" y="414869"/>
          <a:ext cx="10484579" cy="1337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Protocolo establecido</a:t>
          </a:r>
          <a:r>
            <a:rPr lang="es-EC" sz="1800" kern="1200" dirty="0" smtClean="0"/>
            <a:t>: pretratamiento de </a:t>
          </a:r>
          <a:r>
            <a:rPr lang="es-EC" sz="1800" b="1" kern="1200" dirty="0" smtClean="0"/>
            <a:t>8-hidroxiquinoleína 0.002 M </a:t>
          </a:r>
          <a:r>
            <a:rPr lang="es-EC" sz="1800" kern="1200" dirty="0" smtClean="0"/>
            <a:t>por 4 horas en frío (4°C), una </a:t>
          </a:r>
          <a:r>
            <a:rPr lang="es-EC" sz="1800" b="1" kern="1200" dirty="0" smtClean="0"/>
            <a:t>fijación con etanol: ácido propiónico (3:1) </a:t>
          </a:r>
          <a:r>
            <a:rPr lang="es-EC" sz="1800" kern="1200" dirty="0" smtClean="0"/>
            <a:t>durante 24 horas en frío (4°C), digestión enzimática </a:t>
          </a:r>
          <a:r>
            <a:rPr lang="es-EC" sz="1800" b="1" kern="1200" dirty="0" smtClean="0"/>
            <a:t>con pectinasa 20% y celulasa 2% </a:t>
          </a:r>
          <a:r>
            <a:rPr lang="es-EC" sz="1800" kern="1200" dirty="0" smtClean="0"/>
            <a:t>durante 2 horas a 37°C y una tinción final con </a:t>
          </a:r>
          <a:r>
            <a:rPr lang="es-EC" sz="1800" b="1" kern="1200" dirty="0" smtClean="0"/>
            <a:t>lacto-propiono-orceina</a:t>
          </a:r>
          <a:r>
            <a:rPr lang="es-EC" sz="1800" kern="1200" dirty="0" smtClean="0"/>
            <a:t> durante una noche en frío (4°C).</a:t>
          </a:r>
          <a:endParaRPr lang="es-EC" sz="1800" kern="1200" dirty="0"/>
        </a:p>
      </dsp:txBody>
      <dsp:txXfrm>
        <a:off x="752110" y="414869"/>
        <a:ext cx="10484579" cy="1337727"/>
      </dsp:txXfrm>
    </dsp:sp>
    <dsp:sp modelId="{86757013-C992-4A69-9514-AA23923FA4B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28247-36C6-458B-85F0-3C06E03753FF}">
      <dsp:nvSpPr>
        <dsp:cNvPr id="0" name=""/>
        <dsp:cNvSpPr/>
      </dsp:nvSpPr>
      <dsp:spPr>
        <a:xfrm>
          <a:off x="1146048" y="2167466"/>
          <a:ext cx="10090642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La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hora de mayor índice mitótico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encontrado fue a las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07:30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de la mañana con un índice mitótico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(IM) de 9.31%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y un índice de fase </a:t>
          </a:r>
          <a:r>
            <a:rPr lang="es-ES_tradnl" sz="1800" b="0" kern="1200" dirty="0" err="1" smtClean="0">
              <a:latin typeface="+mj-lt"/>
              <a:cs typeface="Times New Roman" panose="02020603050405020304" pitchFamily="18" charset="0"/>
            </a:rPr>
            <a:t>metafásica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(</a:t>
          </a:r>
          <a:r>
            <a:rPr lang="es-ES_tradnl" sz="1800" b="1" kern="1200" dirty="0" err="1" smtClean="0">
              <a:latin typeface="+mj-lt"/>
              <a:cs typeface="Times New Roman" panose="02020603050405020304" pitchFamily="18" charset="0"/>
            </a:rPr>
            <a:t>IFm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) de 31.17%.</a:t>
          </a:r>
          <a:endParaRPr lang="es-ES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1146048" y="2167466"/>
        <a:ext cx="10090642" cy="1083733"/>
      </dsp:txXfrm>
    </dsp:sp>
    <dsp:sp modelId="{A02D3A54-9865-4EB9-ACDF-B7F5BE45ACA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1FB8-FBD4-435D-B488-CBC3615729B6}">
      <dsp:nvSpPr>
        <dsp:cNvPr id="0" name=""/>
        <dsp:cNvSpPr/>
      </dsp:nvSpPr>
      <dsp:spPr>
        <a:xfrm>
          <a:off x="752110" y="3793066"/>
          <a:ext cx="10484579" cy="108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i="1" kern="1200" dirty="0" smtClean="0">
              <a:latin typeface="+mj-lt"/>
              <a:cs typeface="Times New Roman" panose="02020603050405020304" pitchFamily="18" charset="0"/>
            </a:rPr>
            <a:t>V. </a:t>
          </a:r>
          <a:r>
            <a:rPr lang="es-ES_tradnl" sz="1800" b="1" i="1" kern="1200" dirty="0" err="1" smtClean="0">
              <a:latin typeface="+mj-lt"/>
              <a:cs typeface="Times New Roman" panose="02020603050405020304" pitchFamily="18" charset="0"/>
            </a:rPr>
            <a:t>stipulata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 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presenta un número cromosómico de  </a:t>
          </a:r>
          <a:r>
            <a:rPr lang="es-ES_tradnl" sz="1800" b="1" kern="1200" dirty="0" smtClean="0">
              <a:latin typeface="+mj-lt"/>
              <a:cs typeface="Times New Roman" panose="02020603050405020304" pitchFamily="18" charset="0"/>
            </a:rPr>
            <a:t>2n=2x=18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 como la gran mayoría de las especies de la familia </a:t>
          </a:r>
          <a:r>
            <a:rPr lang="es-ES_tradnl" sz="1800" b="0" kern="1200" dirty="0" err="1" smtClean="0">
              <a:latin typeface="+mj-lt"/>
              <a:cs typeface="Times New Roman" panose="02020603050405020304" pitchFamily="18" charset="0"/>
            </a:rPr>
            <a:t>Caricaceae</a:t>
          </a:r>
          <a:r>
            <a:rPr lang="es-ES_tradnl" sz="1800" b="0" kern="1200" dirty="0" smtClean="0">
              <a:latin typeface="+mj-lt"/>
              <a:cs typeface="Times New Roman" panose="02020603050405020304" pitchFamily="18" charset="0"/>
            </a:rPr>
            <a:t>. </a:t>
          </a:r>
          <a:endParaRPr lang="es-ES" sz="1800" b="0" kern="1200" dirty="0">
            <a:latin typeface="+mj-lt"/>
            <a:cs typeface="Times New Roman" panose="02020603050405020304" pitchFamily="18" charset="0"/>
          </a:endParaRPr>
        </a:p>
      </dsp:txBody>
      <dsp:txXfrm>
        <a:off x="752110" y="3793066"/>
        <a:ext cx="10484579" cy="1083733"/>
      </dsp:txXfrm>
    </dsp:sp>
    <dsp:sp modelId="{1468642D-A90F-4923-9293-3335BD707EB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C704-D37E-4E7F-8FD3-587AEF4EAE20}" type="datetimeFigureOut">
              <a:rPr lang="es-EC" smtClean="0"/>
              <a:t>11/6/2019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59FF-9672-4FF4-A5DF-20E47F193C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3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33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2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71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CorelDRAW" r:id="rId3" imgW="9169400" imgH="5638800" progId="">
                  <p:embed/>
                </p:oleObj>
              </mc:Choice>
              <mc:Fallback>
                <p:oleObj name="CorelDRAW" r:id="rId3" imgW="9169400" imgH="563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5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17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0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89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982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73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530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3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CorelDRAW" r:id="rId3" imgW="9169400" imgH="5638800" progId="">
                  <p:embed/>
                </p:oleObj>
              </mc:Choice>
              <mc:Fallback>
                <p:oleObj name="CorelDRAW" r:id="rId3" imgW="9169400" imgH="563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4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3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99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2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2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93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10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0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BA46-ACDA-4746-A046-220AC2FBF9FA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7B83-D083-46A4-8003-3A2C052A3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C" sz="18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s-EC" sz="18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9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0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56645" y="1086040"/>
            <a:ext cx="7783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C" altLang="es-EC" sz="1800" b="1" dirty="0">
                <a:latin typeface="+mn-lt"/>
                <a:cs typeface="Times New Roman" panose="02020603050405020304" pitchFamily="18" charset="0"/>
              </a:rPr>
              <a:t>UNIVERSIDAD DE LAS FUERZAS ARMADAS – </a:t>
            </a:r>
            <a:r>
              <a:rPr lang="es-EC" altLang="es-EC" sz="1800" b="1" dirty="0" smtClean="0">
                <a:latin typeface="+mn-lt"/>
                <a:cs typeface="Times New Roman" panose="02020603050405020304" pitchFamily="18" charset="0"/>
              </a:rPr>
              <a:t>ESPE</a:t>
            </a:r>
          </a:p>
          <a:p>
            <a:pPr algn="ctr" eaLnBrk="1" hangingPunct="1"/>
            <a:endParaRPr lang="es-EC" altLang="es-EC" sz="1800" b="1" dirty="0" smtClean="0">
              <a:latin typeface="+mn-lt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s-EC" altLang="es-EC" sz="1800" b="1" dirty="0" smtClean="0">
                <a:latin typeface="+mn-lt"/>
                <a:cs typeface="Times New Roman" panose="02020603050405020304" pitchFamily="18" charset="0"/>
              </a:rPr>
              <a:t>DEPARTAMENTO </a:t>
            </a:r>
            <a:r>
              <a:rPr lang="es-EC" altLang="es-EC" sz="1800" b="1" dirty="0">
                <a:latin typeface="+mn-lt"/>
                <a:cs typeface="Times New Roman" panose="02020603050405020304" pitchFamily="18" charset="0"/>
              </a:rPr>
              <a:t>DE CIENCIAS DE LA VIDA Y DE LA AGRICULTURA</a:t>
            </a:r>
          </a:p>
          <a:p>
            <a:pPr algn="ctr" eaLnBrk="1" hangingPunct="1"/>
            <a:r>
              <a:rPr lang="es-EC" altLang="es-EC" sz="1800" b="1" dirty="0">
                <a:latin typeface="+mn-lt"/>
                <a:cs typeface="Times New Roman" panose="02020603050405020304" pitchFamily="18" charset="0"/>
              </a:rPr>
              <a:t>CARRERA DE INGENIERÍA EN BIOTECNOLOGÍA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1537856" y="2629004"/>
            <a:ext cx="9046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457200" indent="431800" algn="ctr">
              <a:lnSpc>
                <a:spcPct val="150000"/>
              </a:lnSpc>
              <a:spcAft>
                <a:spcPts val="0"/>
              </a:spcAft>
            </a:pPr>
            <a:r>
              <a:rPr lang="es-ES_tradnl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DETERMINACIÓN </a:t>
            </a:r>
            <a:r>
              <a:rPr lang="es-ES_tradnl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CARIOTIPO </a:t>
            </a:r>
            <a:r>
              <a:rPr lang="es-ES_tradnl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_tradnl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JIGACHO (</a:t>
            </a:r>
            <a:r>
              <a:rPr lang="es-ES_tradnl" sz="1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Vasconcellea stipulata </a:t>
            </a:r>
            <a:r>
              <a:rPr lang="es-ES_tradnl" sz="1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Badillo</a:t>
            </a:r>
            <a:r>
              <a:rPr lang="es-ES_tradnl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_tradnl" sz="1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MEDIANTE TÉCNICAS CITOGENÉTICAS</a:t>
            </a:r>
            <a:endParaRPr lang="es-EC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56645" y="3894969"/>
            <a:ext cx="73722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800"/>
              </a:spcAft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Mariño Robalino , Lissette Marianela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ctr">
              <a:spcAft>
                <a:spcPts val="800"/>
              </a:spcAft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DIRECTORA: Segovia Salcedo, María Claudia </a:t>
            </a:r>
            <a:r>
              <a:rPr lang="es-EC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31800" algn="ctr">
              <a:spcAft>
                <a:spcPts val="800"/>
              </a:spcAft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</a:p>
          <a:p>
            <a:pPr indent="431800" algn="ctr">
              <a:spcAft>
                <a:spcPts val="800"/>
              </a:spcAft>
            </a:pP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2836" y="1941590"/>
            <a:ext cx="2410691" cy="220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9456936" y="172384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JUSTIFICACIÓN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6148" y="2554917"/>
            <a:ext cx="303301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/>
              <a:t>Hipótesis sobre el origen híbrido de </a:t>
            </a:r>
            <a:r>
              <a:rPr lang="es-EC" sz="2000" b="1" i="1" dirty="0" smtClean="0"/>
              <a:t>V. </a:t>
            </a:r>
            <a:r>
              <a:rPr lang="es-EC" sz="2000" b="1" dirty="0" smtClean="0"/>
              <a:t>x</a:t>
            </a:r>
            <a:r>
              <a:rPr lang="es-EC" sz="2000" b="1" i="1" dirty="0" smtClean="0"/>
              <a:t> heilbornii</a:t>
            </a:r>
            <a:endParaRPr lang="es-EC" sz="2000" b="1" i="1" dirty="0"/>
          </a:p>
        </p:txBody>
      </p:sp>
      <p:sp>
        <p:nvSpPr>
          <p:cNvPr id="18" name="Multiplicar 17"/>
          <p:cNvSpPr/>
          <p:nvPr/>
        </p:nvSpPr>
        <p:spPr>
          <a:xfrm>
            <a:off x="7516505" y="1642390"/>
            <a:ext cx="471054" cy="426084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5530740" y="2979233"/>
            <a:ext cx="15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stipulata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384623" y="2923749"/>
            <a:ext cx="17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pubescens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22336" r="7855" b="-640"/>
          <a:stretch/>
        </p:blipFill>
        <p:spPr>
          <a:xfrm>
            <a:off x="5455763" y="735649"/>
            <a:ext cx="1663678" cy="2239566"/>
          </a:xfrm>
          <a:prstGeom prst="ellipse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445379" y="5856182"/>
            <a:ext cx="328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x</a:t>
            </a:r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 heilbornii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Imagen 18" descr="C:\Users\User\Downloads\WhatsApp Image 2019-05-08 at 07.13.14 (1)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5530"/>
          <a:stretch/>
        </p:blipFill>
        <p:spPr bwMode="auto">
          <a:xfrm>
            <a:off x="6880005" y="3312298"/>
            <a:ext cx="2212029" cy="254388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23" y="784767"/>
            <a:ext cx="1642836" cy="2190448"/>
          </a:xfrm>
          <a:prstGeom prst="ellipse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5597" y="6467028"/>
            <a:ext cx="196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cs typeface="Times New Roman" panose="02020603050405020304" pitchFamily="18" charset="0"/>
              </a:rPr>
              <a:t>Horovitz</a:t>
            </a:r>
            <a:r>
              <a:rPr lang="es-EC" sz="1200" dirty="0">
                <a:cs typeface="Times New Roman" panose="02020603050405020304" pitchFamily="18" charset="0"/>
              </a:rPr>
              <a:t> y Jimenez,1967)</a:t>
            </a:r>
          </a:p>
        </p:txBody>
      </p:sp>
      <p:sp>
        <p:nvSpPr>
          <p:cNvPr id="9" name="Abrir llave 8"/>
          <p:cNvSpPr/>
          <p:nvPr/>
        </p:nvSpPr>
        <p:spPr>
          <a:xfrm>
            <a:off x="4571329" y="830336"/>
            <a:ext cx="638629" cy="5036457"/>
          </a:xfrm>
          <a:prstGeom prst="leftBrace">
            <a:avLst>
              <a:gd name="adj1" fmla="val 49242"/>
              <a:gd name="adj2" fmla="val 5000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75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371915" y="784767"/>
            <a:ext cx="1805596" cy="2561768"/>
            <a:chOff x="4179838" y="792634"/>
            <a:chExt cx="1780178" cy="254805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088" y="792634"/>
              <a:ext cx="1663678" cy="2218712"/>
            </a:xfrm>
            <a:prstGeom prst="ellipse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4179838" y="2971360"/>
              <a:ext cx="1780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i="1" dirty="0" smtClean="0">
                  <a:latin typeface="+mj-lt"/>
                  <a:cs typeface="Times New Roman" panose="02020603050405020304" pitchFamily="18" charset="0"/>
                </a:rPr>
                <a:t>V. </a:t>
              </a:r>
              <a:r>
                <a:rPr lang="es-EC" i="1" dirty="0" err="1" smtClean="0">
                  <a:latin typeface="+mj-lt"/>
                  <a:cs typeface="Times New Roman" panose="02020603050405020304" pitchFamily="18" charset="0"/>
                </a:rPr>
                <a:t>weberbaueri</a:t>
              </a:r>
              <a:endParaRPr lang="es-EC" i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9456936" y="172384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JUSTIFICACIÓN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0874" y="6452370"/>
            <a:ext cx="5827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 err="1" smtClean="0"/>
              <a:t>Kyndt</a:t>
            </a:r>
            <a:r>
              <a:rPr lang="es-EC" sz="1200" dirty="0" smtClean="0"/>
              <a:t> et al.,2005; Van </a:t>
            </a:r>
            <a:r>
              <a:rPr lang="es-EC" sz="1200" dirty="0" err="1" smtClean="0"/>
              <a:t>Droogenbroeck</a:t>
            </a:r>
            <a:r>
              <a:rPr lang="es-EC" sz="1200" dirty="0" smtClean="0"/>
              <a:t> et al.,2004)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76148" y="2554917"/>
            <a:ext cx="303301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/>
              <a:t>Hipótesis sobre el origen híbrido de </a:t>
            </a:r>
            <a:r>
              <a:rPr lang="es-EC" sz="2000" b="1" i="1" dirty="0" smtClean="0"/>
              <a:t>V. </a:t>
            </a:r>
            <a:r>
              <a:rPr lang="es-EC" sz="2000" b="1" dirty="0" smtClean="0"/>
              <a:t>x</a:t>
            </a:r>
            <a:r>
              <a:rPr lang="es-EC" sz="2000" b="1" i="1" dirty="0" smtClean="0"/>
              <a:t> heilbornii</a:t>
            </a:r>
            <a:endParaRPr lang="es-EC" sz="2000" b="1" i="1" dirty="0"/>
          </a:p>
        </p:txBody>
      </p:sp>
      <p:sp>
        <p:nvSpPr>
          <p:cNvPr id="35" name="Multiplicar 34"/>
          <p:cNvSpPr/>
          <p:nvPr/>
        </p:nvSpPr>
        <p:spPr>
          <a:xfrm>
            <a:off x="7516505" y="1642390"/>
            <a:ext cx="471054" cy="426084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CuadroTexto 35"/>
          <p:cNvSpPr txBox="1"/>
          <p:nvPr/>
        </p:nvSpPr>
        <p:spPr>
          <a:xfrm>
            <a:off x="5530740" y="2979233"/>
            <a:ext cx="15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stipulata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3"/>
          <a:srcRect l="22336" r="7855" b="-640"/>
          <a:stretch/>
        </p:blipFill>
        <p:spPr>
          <a:xfrm>
            <a:off x="5455764" y="735649"/>
            <a:ext cx="1663678" cy="2239566"/>
          </a:xfrm>
          <a:prstGeom prst="ellipse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6445379" y="5856182"/>
            <a:ext cx="328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x</a:t>
            </a:r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 heilbornii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" name="Imagen 39" descr="C:\Users\User\Downloads\WhatsApp Image 2019-05-08 at 07.13.14 (1)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5530"/>
          <a:stretch/>
        </p:blipFill>
        <p:spPr bwMode="auto">
          <a:xfrm>
            <a:off x="6880005" y="3312298"/>
            <a:ext cx="2212029" cy="254388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Abrir llave 40"/>
          <p:cNvSpPr/>
          <p:nvPr/>
        </p:nvSpPr>
        <p:spPr>
          <a:xfrm>
            <a:off x="4571329" y="830336"/>
            <a:ext cx="638629" cy="5036457"/>
          </a:xfrm>
          <a:prstGeom prst="leftBrace">
            <a:avLst>
              <a:gd name="adj1" fmla="val 49242"/>
              <a:gd name="adj2" fmla="val 5000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31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9456936" y="172384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JUSTIFICACIÓN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9490" y="6442364"/>
            <a:ext cx="2382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 err="1" smtClean="0"/>
              <a:t>Kyndt</a:t>
            </a:r>
            <a:r>
              <a:rPr lang="es-EC" sz="1200" dirty="0" smtClean="0"/>
              <a:t> et al.,2005)</a:t>
            </a:r>
            <a:endParaRPr lang="es-EC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36" y="1116494"/>
            <a:ext cx="1597452" cy="2218712"/>
          </a:xfrm>
          <a:prstGeom prst="ellipse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788057" y="2767402"/>
            <a:ext cx="239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pubescens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076897" y="3320965"/>
            <a:ext cx="239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</a:rPr>
              <a:t>V. </a:t>
            </a:r>
            <a:r>
              <a:rPr lang="es-EC" i="1" dirty="0" err="1" smtClean="0">
                <a:latin typeface="+mj-lt"/>
                <a:cs typeface="Times New Roman" panose="02020603050405020304" pitchFamily="18" charset="0"/>
              </a:rPr>
              <a:t>weberbaueri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2336" r="7855" b="-640"/>
          <a:stretch/>
        </p:blipFill>
        <p:spPr>
          <a:xfrm>
            <a:off x="4912372" y="1106887"/>
            <a:ext cx="1597452" cy="2239566"/>
          </a:xfrm>
          <a:prstGeom prst="ellipse">
            <a:avLst/>
          </a:prstGeom>
        </p:spPr>
      </p:pic>
      <p:pic>
        <p:nvPicPr>
          <p:cNvPr id="16" name="Imagen 15" descr="C:\Users\User\Downloads\WhatsApp Image 2019-05-08 at 07.13.14 (1)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5530"/>
          <a:stretch/>
        </p:blipFill>
        <p:spPr bwMode="auto">
          <a:xfrm>
            <a:off x="7086464" y="3237181"/>
            <a:ext cx="2123975" cy="254388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5004323" y="3331166"/>
            <a:ext cx="145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stipulata</a:t>
            </a:r>
            <a:endParaRPr lang="es-EC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713841" y="5752389"/>
            <a:ext cx="315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x</a:t>
            </a:r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 heilbornii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Multiplicar 20"/>
          <p:cNvSpPr/>
          <p:nvPr/>
        </p:nvSpPr>
        <p:spPr>
          <a:xfrm>
            <a:off x="6528175" y="1734339"/>
            <a:ext cx="458761" cy="428377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Multiplicar 23"/>
          <p:cNvSpPr/>
          <p:nvPr/>
        </p:nvSpPr>
        <p:spPr>
          <a:xfrm>
            <a:off x="8847517" y="1671016"/>
            <a:ext cx="458761" cy="428377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1" y="634049"/>
            <a:ext cx="1642836" cy="2190448"/>
          </a:xfrm>
          <a:prstGeom prst="ellipse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376148" y="2554917"/>
            <a:ext cx="303301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/>
              <a:t>Hipótesis sobre el origen híbrido de </a:t>
            </a:r>
            <a:r>
              <a:rPr lang="es-EC" sz="2000" b="1" i="1" dirty="0" smtClean="0"/>
              <a:t>V. </a:t>
            </a:r>
            <a:r>
              <a:rPr lang="es-EC" sz="2000" b="1" dirty="0" smtClean="0"/>
              <a:t>x</a:t>
            </a:r>
            <a:r>
              <a:rPr lang="es-EC" sz="2000" b="1" i="1" dirty="0" smtClean="0"/>
              <a:t> heilbornii</a:t>
            </a:r>
            <a:endParaRPr lang="es-EC" sz="2000" b="1" i="1" dirty="0"/>
          </a:p>
        </p:txBody>
      </p:sp>
      <p:sp>
        <p:nvSpPr>
          <p:cNvPr id="27" name="Abrir llave 26"/>
          <p:cNvSpPr/>
          <p:nvPr/>
        </p:nvSpPr>
        <p:spPr>
          <a:xfrm>
            <a:off x="4347175" y="900598"/>
            <a:ext cx="638629" cy="5036457"/>
          </a:xfrm>
          <a:prstGeom prst="leftBrace">
            <a:avLst>
              <a:gd name="adj1" fmla="val 49242"/>
              <a:gd name="adj2" fmla="val 50576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2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0" grpId="0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45127" y="260220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OBJETIVOS</a:t>
            </a:r>
            <a:endParaRPr lang="es-EC" sz="6000" i="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94266" y="879986"/>
            <a:ext cx="1134533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C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01108638"/>
              </p:ext>
            </p:extLst>
          </p:nvPr>
        </p:nvGraphicFramePr>
        <p:xfrm>
          <a:off x="270932" y="1390102"/>
          <a:ext cx="11734801" cy="432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36803" y="128337"/>
            <a:ext cx="353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OBJETIVOS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36803" y="128337"/>
            <a:ext cx="353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OBJETIVOS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0763" y="651557"/>
            <a:ext cx="101227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C" sz="24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endParaRPr lang="es-EC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0338483"/>
              </p:ext>
            </p:extLst>
          </p:nvPr>
        </p:nvGraphicFramePr>
        <p:xfrm>
          <a:off x="293826" y="982133"/>
          <a:ext cx="11288573" cy="528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0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45127" y="260220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METODOLOGÍA</a:t>
            </a:r>
            <a:endParaRPr lang="es-EC" sz="6000" i="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75071" y="109754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r="1110" b="-9"/>
          <a:stretch/>
        </p:blipFill>
        <p:spPr bwMode="auto">
          <a:xfrm>
            <a:off x="662464" y="1758879"/>
            <a:ext cx="4519136" cy="3130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62464" y="5033941"/>
            <a:ext cx="451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7.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Plantas de </a:t>
            </a:r>
            <a:r>
              <a:rPr lang="es-EC" sz="1200" i="1" dirty="0" smtClean="0">
                <a:latin typeface="+mj-lt"/>
                <a:cs typeface="Times New Roman" panose="02020603050405020304" pitchFamily="18" charset="0"/>
              </a:rPr>
              <a:t>V. stipulata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adquiridas de un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vívero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de Patate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Tungurahua, Ecuador)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793" t="1348" r="903" b="1302"/>
          <a:stretch/>
        </p:blipFill>
        <p:spPr>
          <a:xfrm>
            <a:off x="6428509" y="1717964"/>
            <a:ext cx="5201298" cy="31718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" y="599128"/>
            <a:ext cx="1220239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CAMPO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85830" y="3204678"/>
            <a:ext cx="2029326" cy="1631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>
            <a:off x="5430982" y="3020291"/>
            <a:ext cx="748145" cy="6234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6289964" y="4995621"/>
            <a:ext cx="524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8.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Enraizantes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utilizados para el aumento del volumen radicular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57564"/>
            <a:ext cx="12192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LABORATORIO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-657604" y="1161497"/>
            <a:ext cx="12940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544793603"/>
              </p:ext>
            </p:extLst>
          </p:nvPr>
        </p:nvGraphicFramePr>
        <p:xfrm>
          <a:off x="359306" y="1561607"/>
          <a:ext cx="11473387" cy="462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8375071" y="95899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5" y="2992844"/>
            <a:ext cx="10608411" cy="16537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9396" y="4823784"/>
            <a:ext cx="10608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8HQ:8-hidroxiquinoleína, C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colchicina, EA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etanol: ácido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acético , EP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etanol: ácido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propiónico, AC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aceto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–carmín, AO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aceto-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orceína, LPO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lacto-propiono-orceína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98105" y="2438223"/>
            <a:ext cx="705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+mj-lt"/>
                <a:cs typeface="Times New Roman" panose="02020603050405020304" pitchFamily="18" charset="0"/>
              </a:rPr>
              <a:t>Tabla 2</a:t>
            </a:r>
            <a:r>
              <a:rPr lang="es-EC" sz="1400" dirty="0" smtClean="0">
                <a:latin typeface="+mj-lt"/>
                <a:cs typeface="Times New Roman" panose="02020603050405020304" pitchFamily="18" charset="0"/>
              </a:rPr>
              <a:t>. Tratamientos a evaluar para la observación de cromosomas metafásicos.</a:t>
            </a:r>
            <a:endParaRPr lang="es-EC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13447" y="4238171"/>
            <a:ext cx="8514359" cy="353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57564"/>
            <a:ext cx="12192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LABORATORIO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657604" y="1161497"/>
            <a:ext cx="12940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75071" y="95899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2602202"/>
            <a:ext cx="10972800" cy="1143000"/>
          </a:xfrm>
        </p:spPr>
        <p:txBody>
          <a:bodyPr/>
          <a:lstStyle/>
          <a:p>
            <a:pPr algn="ctr"/>
            <a:r>
              <a:rPr lang="es-EC" sz="600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INTRODUCCIÓN</a:t>
            </a:r>
            <a:endParaRPr lang="es-EC" sz="60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375071" y="95899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36553"/>
              </p:ext>
            </p:extLst>
          </p:nvPr>
        </p:nvGraphicFramePr>
        <p:xfrm>
          <a:off x="498763" y="2220591"/>
          <a:ext cx="7876308" cy="10537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0871">
                  <a:extLst>
                    <a:ext uri="{9D8B030D-6E8A-4147-A177-3AD203B41FA5}">
                      <a16:colId xmlns:a16="http://schemas.microsoft.com/office/drawing/2014/main" val="2579113248"/>
                    </a:ext>
                  </a:extLst>
                </a:gridCol>
                <a:gridCol w="1184565">
                  <a:extLst>
                    <a:ext uri="{9D8B030D-6E8A-4147-A177-3AD203B41FA5}">
                      <a16:colId xmlns:a16="http://schemas.microsoft.com/office/drawing/2014/main" val="2961076223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3102439528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267374993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3619343919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1476228477"/>
                    </a:ext>
                  </a:extLst>
                </a:gridCol>
              </a:tblGrid>
              <a:tr h="526858">
                <a:tc rowSpan="2"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Resolución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1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2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3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4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204039"/>
                  </a:ext>
                </a:extLst>
              </a:tr>
              <a:tr h="52685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Muy baja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Baja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Regular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Buena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Excelente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716769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57642"/>
              </p:ext>
            </p:extLst>
          </p:nvPr>
        </p:nvGraphicFramePr>
        <p:xfrm>
          <a:off x="498763" y="4112335"/>
          <a:ext cx="7876308" cy="10537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0871">
                  <a:extLst>
                    <a:ext uri="{9D8B030D-6E8A-4147-A177-3AD203B41FA5}">
                      <a16:colId xmlns:a16="http://schemas.microsoft.com/office/drawing/2014/main" val="2579113248"/>
                    </a:ext>
                  </a:extLst>
                </a:gridCol>
                <a:gridCol w="1184565">
                  <a:extLst>
                    <a:ext uri="{9D8B030D-6E8A-4147-A177-3AD203B41FA5}">
                      <a16:colId xmlns:a16="http://schemas.microsoft.com/office/drawing/2014/main" val="2961076223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3102439528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267374993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3619343919"/>
                    </a:ext>
                  </a:extLst>
                </a:gridCol>
                <a:gridCol w="1312718">
                  <a:extLst>
                    <a:ext uri="{9D8B030D-6E8A-4147-A177-3AD203B41FA5}">
                      <a16:colId xmlns:a16="http://schemas.microsoft.com/office/drawing/2014/main" val="1476228477"/>
                    </a:ext>
                  </a:extLst>
                </a:gridCol>
              </a:tblGrid>
              <a:tr h="526858">
                <a:tc rowSpan="2"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Tinción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1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2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3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4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5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921749"/>
                  </a:ext>
                </a:extLst>
              </a:tr>
              <a:tr h="526858">
                <a:tc vMerge="1"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Muy baja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Baja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Regular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Buena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Excelente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62097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-599547" y="1158812"/>
            <a:ext cx="12940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589002"/>
            <a:ext cx="12192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LABORATORIO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Imagen 7" descr="C:\Users\User\Downloads\WhatsApp Image 2019-03-18 at 21.38.2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0" t="65514" r="60301" b="30268"/>
          <a:stretch/>
        </p:blipFill>
        <p:spPr bwMode="auto">
          <a:xfrm>
            <a:off x="9026178" y="2014085"/>
            <a:ext cx="1371487" cy="1334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User\Downloads\WhatsApp Image 2019-03-18 at 21.53.13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51172" r="51041" b="42285"/>
          <a:stretch/>
        </p:blipFill>
        <p:spPr bwMode="auto">
          <a:xfrm>
            <a:off x="10757998" y="2035925"/>
            <a:ext cx="1322447" cy="1312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User\Downloads\WhatsApp Image 2019-03-18 at 22.28.52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3" t="49912" r="57009" b="42278"/>
          <a:stretch/>
        </p:blipFill>
        <p:spPr bwMode="auto">
          <a:xfrm>
            <a:off x="9026178" y="3915192"/>
            <a:ext cx="1371487" cy="1286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C:\Users\User\Downloads\WhatsApp Image 2019-03-18 at 22.21.35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5" t="45398" r="34722" b="48205"/>
          <a:stretch/>
        </p:blipFill>
        <p:spPr bwMode="auto">
          <a:xfrm>
            <a:off x="10827325" y="3915192"/>
            <a:ext cx="1322447" cy="1247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026178" y="2014085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757998" y="2035925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019165" y="3927669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813359" y="3927669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5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397834" y="2496795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-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397665" y="4320805"/>
            <a:ext cx="42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-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8588769" y="2496795"/>
            <a:ext cx="264286" cy="5096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8601983" y="4384372"/>
            <a:ext cx="264286" cy="5096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153099"/>
            <a:ext cx="11083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II: Cálculos de la hora de mayor índice mitótico.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731168" y="2337146"/>
                <a:ext cx="6729664" cy="121809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indent="43180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b="1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𝑰𝑭</m:t>
                    </m:r>
                    <m:d>
                      <m:dPr>
                        <m:ctrlP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e>
                    </m:d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é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𝒍𝒖𝒍𝒂𝒔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𝒆𝒏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𝒄𝒂𝒅𝒂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𝒇𝒂𝒔𝒆</m:t>
                        </m:r>
                      </m:num>
                      <m:den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𝒕𝒐𝒕𝒂𝒍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𝒅𝒆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é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𝒍𝒖𝒍𝒂𝒔</m:t>
                        </m:r>
                      </m:den>
                    </m:f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es-EC" b="1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s-EC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(1)</a:t>
                </a:r>
                <a:endParaRPr lang="es-EC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43180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Donde IF (%): índice de </a:t>
                </a:r>
                <a:r>
                  <a:rPr lang="es-EC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fases</a:t>
                </a:r>
                <a:endParaRPr lang="es-EC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8" y="2337146"/>
                <a:ext cx="6729664" cy="1218090"/>
              </a:xfrm>
              <a:prstGeom prst="rect">
                <a:avLst/>
              </a:prstGeom>
              <a:blipFill>
                <a:blip r:embed="rId2"/>
                <a:stretch>
                  <a:fillRect b="-19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731168" y="4040010"/>
                <a:ext cx="6729664" cy="130292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indent="431800"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𝑰𝑴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(%)=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𝑰𝑭𝒑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𝑰𝑭𝒎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𝑰𝑭𝒂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𝑰𝑭𝒕</m:t>
                    </m:r>
                  </m:oMath>
                </a14:m>
                <a:r>
                  <a:rPr lang="es-EC" b="1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s-EC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  <a:endPara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431800" algn="ctr">
                  <a:spcAft>
                    <a:spcPts val="800"/>
                  </a:spcAft>
                </a:pPr>
                <a:r>
                  <a:rPr lang="es-EC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Donde IM: índice mitótico, p: profase, m: metafase, a: anafase y t: telofase</a:t>
                </a:r>
                <a:endPara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68" y="4040010"/>
                <a:ext cx="6729664" cy="1302921"/>
              </a:xfrm>
              <a:prstGeom prst="rect">
                <a:avLst/>
              </a:prstGeom>
              <a:blipFill>
                <a:blip r:embed="rId3"/>
                <a:stretch>
                  <a:fillRect b="-601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8375071" y="95899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08281"/>
            <a:ext cx="12192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LABORATORIO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6727" y="1054764"/>
            <a:ext cx="7148492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III: Caracterización cromosómica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685" t="31534" r="31792" b="31913"/>
          <a:stretch/>
        </p:blipFill>
        <p:spPr>
          <a:xfrm>
            <a:off x="886691" y="2675202"/>
            <a:ext cx="3440185" cy="20162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9982" t="23769" r="30194" b="24905"/>
          <a:stretch/>
        </p:blipFill>
        <p:spPr>
          <a:xfrm>
            <a:off x="8524801" y="2627359"/>
            <a:ext cx="2849781" cy="20649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2004" t="26799" r="32112" b="31534"/>
          <a:stretch/>
        </p:blipFill>
        <p:spPr>
          <a:xfrm>
            <a:off x="4829896" y="2675202"/>
            <a:ext cx="3191885" cy="20171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2518" y="4910202"/>
            <a:ext cx="361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9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. Software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citogenético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MicroMeasure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versión 3.3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54235" y="4890395"/>
            <a:ext cx="359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10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Software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citogenético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Karyotype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Analysis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v2.0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75071" y="4982729"/>
            <a:ext cx="3043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11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Software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citogenético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DraWid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09492" y="1846169"/>
            <a:ext cx="617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Softwares citogenéticos</a:t>
            </a:r>
            <a:endParaRPr lang="es-EC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375071" y="126990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620471"/>
            <a:ext cx="12192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cs typeface="Times New Roman" panose="02020603050405020304" pitchFamily="18" charset="0"/>
              </a:rPr>
              <a:t>FASE DE LABORATORIO</a:t>
            </a:r>
            <a:endParaRPr lang="es-EC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48146" y="260220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RESULTADOS Y</a:t>
            </a:r>
          </a:p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DISCUSIÓN</a:t>
            </a:r>
            <a:endParaRPr lang="es-EC" sz="6000" i="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:\TESIS_JIGACHO\RESULTADOS\Resolucion Trat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26"/>
          <a:stretch/>
        </p:blipFill>
        <p:spPr bwMode="auto">
          <a:xfrm>
            <a:off x="2814183" y="1462325"/>
            <a:ext cx="6897851" cy="3885530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713919" y="669184"/>
            <a:ext cx="13632872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7079" y="5520954"/>
            <a:ext cx="726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12. </a:t>
            </a:r>
            <a:r>
              <a:rPr lang="es-EC" sz="1200" dirty="0" smtClean="0"/>
              <a:t>Diagrama de cajas de los 12 tratamientos evaluados para la variable resolución.</a:t>
            </a:r>
            <a:endParaRPr lang="es-EC" sz="1200" dirty="0"/>
          </a:p>
        </p:txBody>
      </p:sp>
      <p:sp>
        <p:nvSpPr>
          <p:cNvPr id="8" name="Rectángulo 7"/>
          <p:cNvSpPr/>
          <p:nvPr/>
        </p:nvSpPr>
        <p:spPr>
          <a:xfrm rot="2458566">
            <a:off x="5734130" y="4306647"/>
            <a:ext cx="365426" cy="10114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87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:\TESIS_JIGACHO\RESULTADOS\Resolucion Trat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26"/>
          <a:stretch/>
        </p:blipFill>
        <p:spPr bwMode="auto">
          <a:xfrm>
            <a:off x="2814183" y="1462325"/>
            <a:ext cx="6897851" cy="3885530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 descr="E:\TESIS_JIGACHO\RESULTADOS\Tincion Trat.jpe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1"/>
          <a:stretch/>
        </p:blipFill>
        <p:spPr bwMode="auto">
          <a:xfrm>
            <a:off x="2814183" y="1462325"/>
            <a:ext cx="6897851" cy="3885530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713919" y="669184"/>
            <a:ext cx="13632872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41020" y="5382454"/>
            <a:ext cx="726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13. </a:t>
            </a:r>
            <a:r>
              <a:rPr lang="es-EC" sz="1200" dirty="0" smtClean="0"/>
              <a:t>Diagrama de cajas de los 12 tratamientos evaluados para la variable tinción.</a:t>
            </a:r>
            <a:endParaRPr lang="es-EC" sz="1200" dirty="0"/>
          </a:p>
        </p:txBody>
      </p:sp>
      <p:sp>
        <p:nvSpPr>
          <p:cNvPr id="4" name="Rectángulo 3"/>
          <p:cNvSpPr/>
          <p:nvPr/>
        </p:nvSpPr>
        <p:spPr>
          <a:xfrm rot="2458566">
            <a:off x="5734130" y="4306647"/>
            <a:ext cx="365426" cy="10114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5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6514" y="1552011"/>
            <a:ext cx="8586686" cy="14311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Pretratamiento con 8-hidroxiquinoleína 2mM durante 4 horas en frio (4°C)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Fijación con etanol: ácido </a:t>
            </a:r>
            <a:r>
              <a:rPr lang="es-EC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propiónico</a:t>
            </a: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(3:1), 24 h,4°C.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Digestión enzimática con </a:t>
            </a:r>
            <a:r>
              <a:rPr lang="es-EC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celulasa</a:t>
            </a: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y </a:t>
            </a:r>
            <a:r>
              <a:rPr lang="es-EC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pectinasa</a:t>
            </a: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20% por 2 horas a 37°C.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Tinción con lacto-</a:t>
            </a:r>
            <a:r>
              <a:rPr lang="es-EC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propiono</a:t>
            </a: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C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orceína</a:t>
            </a: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por 24h.</a:t>
            </a:r>
            <a:endParaRPr lang="es-EC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4860" t="11842" r="13271" b="5593"/>
          <a:stretch/>
        </p:blipFill>
        <p:spPr bwMode="auto">
          <a:xfrm>
            <a:off x="4309306" y="3114564"/>
            <a:ext cx="4079951" cy="2495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713919" y="669184"/>
            <a:ext cx="13632872" cy="62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I: Estandarización de un protocolo para la observación de células radiculares metafásicas.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92448" y="5741194"/>
            <a:ext cx="531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14. </a:t>
            </a:r>
            <a:r>
              <a:rPr lang="es-EC" sz="1200" dirty="0" smtClean="0"/>
              <a:t>Célula </a:t>
            </a:r>
            <a:r>
              <a:rPr lang="es-EC" sz="1200" dirty="0" err="1" smtClean="0"/>
              <a:t>metafásica</a:t>
            </a:r>
            <a:r>
              <a:rPr lang="es-EC" sz="1200" dirty="0" smtClean="0"/>
              <a:t> de </a:t>
            </a:r>
            <a:r>
              <a:rPr lang="es-EC" sz="1200" i="1" dirty="0" err="1" smtClean="0"/>
              <a:t>V.stipulata</a:t>
            </a:r>
            <a:r>
              <a:rPr lang="es-EC" sz="1200" i="1" dirty="0" smtClean="0"/>
              <a:t> </a:t>
            </a:r>
            <a:r>
              <a:rPr lang="es-EC" sz="1200" dirty="0" smtClean="0"/>
              <a:t>a partir de células </a:t>
            </a:r>
            <a:r>
              <a:rPr lang="es-EC" sz="1200" dirty="0" err="1" smtClean="0"/>
              <a:t>raduculares</a:t>
            </a:r>
            <a:r>
              <a:rPr lang="es-EC" sz="1200" dirty="0" smtClean="0"/>
              <a:t>..</a:t>
            </a:r>
            <a:endParaRPr lang="es-EC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60217" y="6456218"/>
            <a:ext cx="17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(Singh,2003)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5668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40688144"/>
              </p:ext>
            </p:extLst>
          </p:nvPr>
        </p:nvGraphicFramePr>
        <p:xfrm>
          <a:off x="1452786" y="1846451"/>
          <a:ext cx="9215214" cy="331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-713919" y="652369"/>
            <a:ext cx="1109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Cálculos de la hora de mayor índice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mitótico.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7205" y="6405541"/>
            <a:ext cx="34403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>
                <a:cs typeface="Times New Roman" panose="02020603050405020304" pitchFamily="18" charset="0"/>
              </a:rPr>
              <a:t>Zabala y </a:t>
            </a:r>
            <a:r>
              <a:rPr lang="es-EC" sz="1200" dirty="0" smtClean="0">
                <a:cs typeface="Times New Roman" panose="02020603050405020304" pitchFamily="18" charset="0"/>
              </a:rPr>
              <a:t>Molina,1993;Estrella,2019;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Karp,1998)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 rot="2199838">
            <a:off x="3077661" y="2278535"/>
            <a:ext cx="495888" cy="5252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28522" y="5234091"/>
            <a:ext cx="911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15. </a:t>
            </a:r>
            <a:r>
              <a:rPr lang="es-EC" sz="1200" dirty="0" smtClean="0"/>
              <a:t>Índice mitótico evaluados desde las 6 de la mañana a las 6 de la tarde en células de </a:t>
            </a:r>
            <a:r>
              <a:rPr lang="es-EC" sz="1200" i="1" dirty="0" smtClean="0"/>
              <a:t>V. stipulata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sp>
        <p:nvSpPr>
          <p:cNvPr id="4" name="Rectángulo 3"/>
          <p:cNvSpPr/>
          <p:nvPr/>
        </p:nvSpPr>
        <p:spPr>
          <a:xfrm rot="18791963">
            <a:off x="2778905" y="4389629"/>
            <a:ext cx="816636" cy="3125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6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102543"/>
              </p:ext>
            </p:extLst>
          </p:nvPr>
        </p:nvGraphicFramePr>
        <p:xfrm>
          <a:off x="1369133" y="1766954"/>
          <a:ext cx="8938123" cy="321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713919" y="652369"/>
            <a:ext cx="1109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Cálculos de la hora de mayor índice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mitótico.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35036" y="5196016"/>
            <a:ext cx="911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16. </a:t>
            </a:r>
            <a:r>
              <a:rPr lang="es-EC" sz="1200" dirty="0" smtClean="0"/>
              <a:t>Índice de metafase evaluados desde las 6 de la mañana a las 6 de la tarde en células de </a:t>
            </a:r>
            <a:r>
              <a:rPr lang="es-EC" sz="1200" i="1" dirty="0" smtClean="0"/>
              <a:t>V. stipulata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sp>
        <p:nvSpPr>
          <p:cNvPr id="10" name="Rectángulo 9"/>
          <p:cNvSpPr/>
          <p:nvPr/>
        </p:nvSpPr>
        <p:spPr>
          <a:xfrm>
            <a:off x="117205" y="6405541"/>
            <a:ext cx="572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(Karp,1998; 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Hickman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s-EC" sz="1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1998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;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Ferrer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&amp;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Alcorcés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2007;Delgado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&amp;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Uribe,2010)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713919" y="652369"/>
            <a:ext cx="1109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Cálculos de la hora de mayor índice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mitótico.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6008386"/>
              </p:ext>
            </p:extLst>
          </p:nvPr>
        </p:nvGraphicFramePr>
        <p:xfrm>
          <a:off x="1990436" y="1578715"/>
          <a:ext cx="8275781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2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501543" y="101835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INTRODUCCIÓN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0" t="2675" r="3534" b="28396"/>
          <a:stretch/>
        </p:blipFill>
        <p:spPr>
          <a:xfrm>
            <a:off x="830786" y="1345873"/>
            <a:ext cx="6618380" cy="41568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98524" y="1854926"/>
            <a:ext cx="287383" cy="35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986237" y="521936"/>
            <a:ext cx="419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Familia Caricaceae</a:t>
            </a:r>
            <a:endParaRPr lang="es-EC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37" y="3805298"/>
            <a:ext cx="1514475" cy="1190625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96677766"/>
              </p:ext>
            </p:extLst>
          </p:nvPr>
        </p:nvGraphicFramePr>
        <p:xfrm>
          <a:off x="8085907" y="1854926"/>
          <a:ext cx="3262637" cy="331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620262" y="5502761"/>
            <a:ext cx="703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.Cronograma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familia Caricaceae  obtenido mediante un modelo de reloj molecular aplicado a dos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genes 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plastídicos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matK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rbcL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6073" y="6396335"/>
            <a:ext cx="557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Hoorn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Wesselingh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2010;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Antunes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Renner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2012;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Pound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&amp;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Haywood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, 2011</a:t>
            </a:r>
          </a:p>
          <a:p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13048" y="203127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21</a:t>
            </a:r>
            <a:endParaRPr lang="es-EC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177173" y="259311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155789" y="315495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3</a:t>
            </a:r>
            <a:endParaRPr lang="es-EC" sz="1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55789" y="369314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2</a:t>
            </a:r>
            <a:endParaRPr lang="es-EC" sz="1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55789" y="423133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1</a:t>
            </a:r>
            <a:endParaRPr lang="es-EC" sz="16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155789" y="475210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1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964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1392" t="1796" r="2149" b="2152"/>
          <a:stretch/>
        </p:blipFill>
        <p:spPr bwMode="auto">
          <a:xfrm>
            <a:off x="5999018" y="928256"/>
            <a:ext cx="5403273" cy="4461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1977637"/>
              </p:ext>
            </p:extLst>
          </p:nvPr>
        </p:nvGraphicFramePr>
        <p:xfrm>
          <a:off x="1435413" y="2863876"/>
          <a:ext cx="3252701" cy="185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345761" y="6443058"/>
            <a:ext cx="9367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Gschwend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,2013;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Caetano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al.,2008;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Poggio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 2008; Molero, 2009; Santana et al., 2014;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Antunes,2014;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Rockinger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et al., 2016)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1587893"/>
            <a:ext cx="541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ts val="200"/>
              </a:spcBef>
              <a:spcAft>
                <a:spcPts val="0"/>
              </a:spcAft>
            </a:pPr>
            <a:r>
              <a:rPr lang="es-EC" sz="2800" b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Número cromosómico</a:t>
            </a:r>
            <a:endParaRPr lang="es-EC" sz="28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21828" y="5542195"/>
            <a:ext cx="5852231" cy="27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17. </a:t>
            </a:r>
            <a:r>
              <a:rPr lang="es-EC" sz="1200" dirty="0" smtClean="0"/>
              <a:t>Cromosomas metafásicos en células radiculares de </a:t>
            </a:r>
            <a:r>
              <a:rPr lang="es-EC" sz="1200" i="1" dirty="0" smtClean="0"/>
              <a:t>V. stipulata.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2526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866021" y="163328"/>
            <a:ext cx="485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088" t="20929" r="20972" b="41250"/>
          <a:stretch/>
        </p:blipFill>
        <p:spPr>
          <a:xfrm>
            <a:off x="1800488" y="989756"/>
            <a:ext cx="8756675" cy="2588319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-1" r="1757" b="-479"/>
          <a:stretch/>
        </p:blipFill>
        <p:spPr>
          <a:xfrm>
            <a:off x="4130850" y="3881283"/>
            <a:ext cx="4559442" cy="50162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5083"/>
          <a:stretch/>
        </p:blipFill>
        <p:spPr>
          <a:xfrm>
            <a:off x="3709145" y="4472931"/>
            <a:ext cx="5429868" cy="4680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372" y="5046345"/>
            <a:ext cx="3682509" cy="46282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165652" y="6443058"/>
            <a:ext cx="8550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cs typeface="Times New Roman" panose="02020603050405020304" pitchFamily="18" charset="0"/>
              </a:rPr>
              <a:t>Rockinger</a:t>
            </a:r>
            <a:r>
              <a:rPr lang="es-EC" sz="1200" dirty="0">
                <a:cs typeface="Times New Roman" panose="02020603050405020304" pitchFamily="18" charset="0"/>
              </a:rPr>
              <a:t> et al., 2016 </a:t>
            </a:r>
            <a:r>
              <a:rPr lang="es-EC" sz="1200" dirty="0" smtClean="0">
                <a:cs typeface="Times New Roman" panose="02020603050405020304" pitchFamily="18" charset="0"/>
              </a:rPr>
              <a:t>;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Gschwend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,2013;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Caetano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al.,2008;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Poggio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 2008; Santana et al., 2014; Antunes,2014)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13361" y="4919280"/>
            <a:ext cx="115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  <a:endParaRPr lang="es-EC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142" y="6400925"/>
            <a:ext cx="4358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>
                <a:cs typeface="Times New Roman" panose="02020603050405020304" pitchFamily="18" charset="0"/>
              </a:rPr>
              <a:t>Antunes,2014 </a:t>
            </a:r>
            <a:r>
              <a:rPr lang="es-EC" sz="1200" dirty="0" smtClean="0">
                <a:cs typeface="Times New Roman" panose="02020603050405020304" pitchFamily="18" charset="0"/>
              </a:rPr>
              <a:t>;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Santana et al., 2014;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Rockinger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et al., 2016)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/>
          <a:srcRect r="6314"/>
          <a:stretch>
            <a:fillRect/>
          </a:stretch>
        </p:blipFill>
        <p:spPr bwMode="auto">
          <a:xfrm>
            <a:off x="2832594" y="827314"/>
            <a:ext cx="5997370" cy="50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2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45714" y="1393371"/>
            <a:ext cx="484250" cy="23658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8345714" y="4057650"/>
            <a:ext cx="484250" cy="528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3228278" y="5892436"/>
            <a:ext cx="608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Figura 18</a:t>
            </a:r>
            <a:r>
              <a:rPr lang="es-EC" sz="1200" dirty="0" smtClean="0"/>
              <a:t>. Número cromosómico de  especies de la familia Caricaceae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56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0401" y="931616"/>
            <a:ext cx="1139062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200"/>
              </a:spcBef>
              <a:spcAft>
                <a:spcPts val="0"/>
              </a:spcAft>
            </a:pPr>
            <a:endParaRPr lang="es-EC" sz="2000" b="1" dirty="0" smtClean="0">
              <a:solidFill>
                <a:srgbClr val="2E74B5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Modificaciones en el protocolo básico</a:t>
            </a:r>
            <a:endParaRPr lang="es-EC" sz="2000" b="1" dirty="0">
              <a:solidFill>
                <a:srgbClr val="1F4D7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982" t="3367" r="2810" b="4023"/>
          <a:stretch/>
        </p:blipFill>
        <p:spPr>
          <a:xfrm>
            <a:off x="3034145" y="1842112"/>
            <a:ext cx="5938780" cy="31311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392956" y="643236"/>
            <a:ext cx="8714509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III: Caracterización cromosómica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49216" y="5219834"/>
            <a:ext cx="612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Diferencias en las células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meristemáticas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variar las horas de digestión enzimática. 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Tratamiento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2 horas en enzimas (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37°C),</a:t>
            </a: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Células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tratadas con 4 horas de digestión enzimática (37°C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0890" y="6452629"/>
            <a:ext cx="736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(Santa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y Freitas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,2014,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Caetano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et al.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2008)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4052" r="3668" b="3993"/>
          <a:stretch/>
        </p:blipFill>
        <p:spPr>
          <a:xfrm>
            <a:off x="2895600" y="1795465"/>
            <a:ext cx="6012872" cy="32217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4316" y="5219834"/>
            <a:ext cx="631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ea typeface="Calibri" panose="020F0502020204030204" pitchFamily="34" charset="0"/>
              </a:rPr>
              <a:t>Figura 20.</a:t>
            </a:r>
            <a:r>
              <a:rPr lang="es-EC" sz="1200" dirty="0" smtClean="0">
                <a:latin typeface="+mj-lt"/>
                <a:ea typeface="Calibri" panose="020F0502020204030204" pitchFamily="34" charset="0"/>
              </a:rPr>
              <a:t> Diferencias en las células al añadir un tratamiento hipotónico después de la digestión enzimática. </a:t>
            </a:r>
            <a:r>
              <a:rPr lang="es-EC" sz="1200" b="1" dirty="0" smtClean="0">
                <a:ea typeface="Calibri" panose="020F0502020204030204" pitchFamily="34" charset="0"/>
              </a:rPr>
              <a:t>A) </a:t>
            </a:r>
            <a:r>
              <a:rPr lang="es-EC" sz="1200" dirty="0" smtClean="0">
                <a:latin typeface="+mj-lt"/>
                <a:ea typeface="Calibri" panose="020F0502020204030204" pitchFamily="34" charset="0"/>
              </a:rPr>
              <a:t>Células sin tratamiento hipotónico, </a:t>
            </a:r>
            <a:r>
              <a:rPr lang="es-EC" sz="1200" b="1" dirty="0" smtClean="0">
                <a:latin typeface="+mj-lt"/>
                <a:ea typeface="Calibri" panose="020F0502020204030204" pitchFamily="34" charset="0"/>
              </a:rPr>
              <a:t>B</a:t>
            </a:r>
            <a:r>
              <a:rPr lang="es-EC" sz="1200" b="1" dirty="0">
                <a:latin typeface="+mj-lt"/>
                <a:ea typeface="Calibri" panose="020F0502020204030204" pitchFamily="34" charset="0"/>
              </a:rPr>
              <a:t>) </a:t>
            </a:r>
            <a:r>
              <a:rPr lang="es-EC" sz="1200" dirty="0" smtClean="0">
                <a:latin typeface="+mj-lt"/>
                <a:ea typeface="Calibri" panose="020F0502020204030204" pitchFamily="34" charset="0"/>
              </a:rPr>
              <a:t>Células con tratamiento hipotónico (KCl 75 mM, 30 min).</a:t>
            </a:r>
            <a:endParaRPr lang="es-EC" sz="1200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0401" y="931616"/>
            <a:ext cx="1139062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200"/>
              </a:spcBef>
              <a:spcAft>
                <a:spcPts val="0"/>
              </a:spcAft>
            </a:pPr>
            <a:endParaRPr lang="es-EC" sz="2000" b="1" dirty="0" smtClean="0">
              <a:solidFill>
                <a:srgbClr val="2E74B5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Modificaciones en el protocolo básico</a:t>
            </a:r>
            <a:endParaRPr lang="es-EC" sz="2000" b="1" dirty="0">
              <a:solidFill>
                <a:srgbClr val="1F4D7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392956" y="643236"/>
            <a:ext cx="8714509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III: Caracterización cromosómica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80890" y="6452629"/>
            <a:ext cx="736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(Santa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y Freitas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,2014,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Caetano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et al.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2008)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48775" y="5225830"/>
            <a:ext cx="6313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2</a:t>
            </a: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Diferencias en la dispersión de los cromosomas metafásicos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Placa realizada sin aplicación de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vapor,</a:t>
            </a: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Placa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realizada con la adición de vapor por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10s.</a:t>
            </a:r>
            <a:endParaRPr lang="es-EC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2829" r="1288" b="4115"/>
          <a:stretch/>
        </p:blipFill>
        <p:spPr>
          <a:xfrm>
            <a:off x="2784764" y="1927582"/>
            <a:ext cx="6428509" cy="307390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10401" y="931616"/>
            <a:ext cx="1139062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200"/>
              </a:spcBef>
              <a:spcAft>
                <a:spcPts val="0"/>
              </a:spcAft>
            </a:pPr>
            <a:endParaRPr lang="es-EC" sz="2000" b="1" dirty="0" smtClean="0">
              <a:solidFill>
                <a:srgbClr val="2E74B5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Modificaciones en el protocolo básico</a:t>
            </a:r>
            <a:endParaRPr lang="es-EC" sz="2000" b="1" dirty="0">
              <a:solidFill>
                <a:srgbClr val="1F4D7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392956" y="643236"/>
            <a:ext cx="8714509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es-EC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III: Caracterización cromosómica</a:t>
            </a:r>
            <a:endParaRPr lang="es-EC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0890" y="6452629"/>
            <a:ext cx="736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Kirov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 2014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60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25440" y="2343297"/>
            <a:ext cx="4508791" cy="29792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90800" y="831273"/>
            <a:ext cx="1648691" cy="55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108585" y="1701114"/>
            <a:ext cx="36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MicroMeasure</a:t>
            </a:r>
            <a:r>
              <a:rPr lang="es-EC" b="1" dirty="0" smtClean="0"/>
              <a:t> </a:t>
            </a:r>
            <a:r>
              <a:rPr lang="es-EC" b="1" dirty="0" err="1" smtClean="0"/>
              <a:t>Version</a:t>
            </a:r>
            <a:r>
              <a:rPr lang="es-EC" b="1" dirty="0" smtClean="0"/>
              <a:t> 3.0</a:t>
            </a:r>
            <a:endParaRPr lang="es-EC" b="1" dirty="0"/>
          </a:p>
        </p:txBody>
      </p:sp>
      <p:sp>
        <p:nvSpPr>
          <p:cNvPr id="12" name="Rectángulo 11"/>
          <p:cNvSpPr/>
          <p:nvPr/>
        </p:nvSpPr>
        <p:spPr>
          <a:xfrm>
            <a:off x="-477629" y="749332"/>
            <a:ext cx="778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Parámetros para la caracterización del cariotipo</a:t>
            </a:r>
            <a:endParaRPr lang="es-EC" sz="20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0585" y="6377935"/>
            <a:ext cx="4988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(Levan et al.,1964; Guerra,1986 ;Sybenga,1992;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Santana et al.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,2014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328737" y="966585"/>
            <a:ext cx="4631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+mj-lt"/>
                <a:ea typeface="Calibri" panose="020F0502020204030204" pitchFamily="34" charset="0"/>
              </a:rPr>
              <a:t>Tabla 13.</a:t>
            </a:r>
            <a:r>
              <a:rPr lang="es-EC" sz="1200" dirty="0">
                <a:latin typeface="+mj-lt"/>
                <a:ea typeface="Calibri" panose="020F0502020204030204" pitchFamily="34" charset="0"/>
              </a:rPr>
              <a:t> Parámetros proporcionados por el software </a:t>
            </a:r>
            <a:r>
              <a:rPr lang="es-EC" sz="1200" dirty="0" err="1">
                <a:latin typeface="+mj-lt"/>
                <a:ea typeface="Calibri" panose="020F0502020204030204" pitchFamily="34" charset="0"/>
              </a:rPr>
              <a:t>MicroMeasure</a:t>
            </a:r>
            <a:r>
              <a:rPr lang="es-EC" sz="1200" dirty="0">
                <a:latin typeface="+mj-lt"/>
                <a:ea typeface="Calibri" panose="020F0502020204030204" pitchFamily="34" charset="0"/>
              </a:rPr>
              <a:t> tras la medición de 35 células metafásicas. </a:t>
            </a:r>
            <a:endParaRPr lang="es-EC" sz="1200" dirty="0">
              <a:latin typeface="+mj-lt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994691" y="1420334"/>
            <a:ext cx="3762974" cy="4427856"/>
            <a:chOff x="6214701" y="1440488"/>
            <a:chExt cx="3532506" cy="448394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92007" b="9888"/>
            <a:stretch/>
          </p:blipFill>
          <p:spPr>
            <a:xfrm>
              <a:off x="9280095" y="1446035"/>
              <a:ext cx="467112" cy="447839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r="73543" b="9848"/>
            <a:stretch/>
          </p:blipFill>
          <p:spPr>
            <a:xfrm>
              <a:off x="6214701" y="1444037"/>
              <a:ext cx="1569184" cy="4480391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52559" r="20812" b="10513"/>
            <a:stretch/>
          </p:blipFill>
          <p:spPr>
            <a:xfrm>
              <a:off x="7749450" y="1440488"/>
              <a:ext cx="1579418" cy="4447309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8636351" y="1480155"/>
            <a:ext cx="784932" cy="4384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9428064" y="1478617"/>
            <a:ext cx="819314" cy="43695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10247378" y="1491192"/>
            <a:ext cx="458164" cy="43709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38028" y="5400482"/>
            <a:ext cx="466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Mediciones de los parámetros cromosómicos</a:t>
            </a:r>
          </a:p>
          <a:p>
            <a:pPr algn="ctr"/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mediante </a:t>
            </a:r>
            <a:r>
              <a:rPr lang="es-EC" sz="1200" dirty="0" err="1" smtClean="0"/>
              <a:t>MicroMeasure</a:t>
            </a:r>
            <a:r>
              <a:rPr lang="es-EC" sz="1200" dirty="0" smtClean="0"/>
              <a:t> en cromosomas de </a:t>
            </a:r>
            <a:r>
              <a:rPr lang="es-EC" sz="1200" i="1" dirty="0" smtClean="0"/>
              <a:t>V. stipulata</a:t>
            </a:r>
            <a:r>
              <a:rPr lang="es-EC" sz="1200" dirty="0" smtClean="0">
                <a:cs typeface="Times New Roman" panose="02020603050405020304" pitchFamily="18" charset="0"/>
              </a:rPr>
              <a:t>.</a:t>
            </a:r>
            <a:endParaRPr lang="es-EC" sz="1200" dirty="0"/>
          </a:p>
        </p:txBody>
      </p:sp>
      <p:sp>
        <p:nvSpPr>
          <p:cNvPr id="7" name="Rectángulo 6"/>
          <p:cNvSpPr/>
          <p:nvPr/>
        </p:nvSpPr>
        <p:spPr>
          <a:xfrm>
            <a:off x="7865478" y="1881999"/>
            <a:ext cx="747555" cy="2931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7881320" y="5597236"/>
            <a:ext cx="747555" cy="2649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07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7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92" y="2153021"/>
            <a:ext cx="4580749" cy="304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03286" y="1670384"/>
            <a:ext cx="36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Karyotype</a:t>
            </a:r>
            <a:r>
              <a:rPr lang="es-EC" b="1" dirty="0" smtClean="0"/>
              <a:t> </a:t>
            </a:r>
            <a:r>
              <a:rPr lang="es-EC" b="1" dirty="0" err="1" smtClean="0"/>
              <a:t>Analysis</a:t>
            </a:r>
            <a:r>
              <a:rPr lang="es-EC" b="1" dirty="0" smtClean="0"/>
              <a:t> v2.0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6594510" y="832483"/>
            <a:ext cx="453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+mj-lt"/>
                <a:cs typeface="Times New Roman" panose="02020603050405020304" pitchFamily="18" charset="0"/>
              </a:rPr>
              <a:t>Tabla 14.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</a:rPr>
              <a:t>Parámetros proporcionados por el software 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</a:rPr>
              <a:t>Karyotype</a:t>
            </a:r>
            <a:r>
              <a:rPr lang="es-EC" sz="12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s-EC" sz="1200" dirty="0" err="1" smtClean="0">
                <a:latin typeface="+mj-lt"/>
                <a:ea typeface="Calibri" panose="020F0502020204030204" pitchFamily="34" charset="0"/>
              </a:rPr>
              <a:t>Analysis</a:t>
            </a:r>
            <a:r>
              <a:rPr lang="es-EC" sz="12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+mj-lt"/>
                <a:ea typeface="Calibri" panose="020F0502020204030204" pitchFamily="34" charset="0"/>
              </a:rPr>
              <a:t>tras la medición de 35 células metafásicas.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0816" y="6452834"/>
            <a:ext cx="282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Sybenga</a:t>
            </a:r>
            <a:r>
              <a:rPr lang="es-EC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1992;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Santana et al. ,2014)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338758" y="1252557"/>
            <a:ext cx="2940111" cy="4710228"/>
            <a:chOff x="6038732" y="1170771"/>
            <a:chExt cx="2817270" cy="491118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71634" r="14173" b="2116"/>
            <a:stretch/>
          </p:blipFill>
          <p:spPr>
            <a:xfrm>
              <a:off x="7997021" y="1170771"/>
              <a:ext cx="858981" cy="477109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r="80561" b="2249"/>
            <a:stretch/>
          </p:blipFill>
          <p:spPr>
            <a:xfrm>
              <a:off x="6038732" y="1174002"/>
              <a:ext cx="1176471" cy="476462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/>
            <a:srcRect l="44815" t="-1" r="41220" b="-691"/>
            <a:stretch/>
          </p:blipFill>
          <p:spPr>
            <a:xfrm>
              <a:off x="7165719" y="1174002"/>
              <a:ext cx="845128" cy="4907953"/>
            </a:xfrm>
            <a:prstGeom prst="rect">
              <a:avLst/>
            </a:prstGeom>
          </p:spPr>
        </p:pic>
      </p:grpSp>
      <p:sp>
        <p:nvSpPr>
          <p:cNvPr id="12" name="Rectángulo 11"/>
          <p:cNvSpPr/>
          <p:nvPr/>
        </p:nvSpPr>
        <p:spPr>
          <a:xfrm>
            <a:off x="9381323" y="1333636"/>
            <a:ext cx="843683" cy="44522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-477629" y="749332"/>
            <a:ext cx="778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Parámetros para la caracterización del cariotipo</a:t>
            </a:r>
            <a:endParaRPr lang="es-EC" sz="2000" dirty="0"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518708" y="5349039"/>
            <a:ext cx="466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Mediciones de los parámetros cromosómicos</a:t>
            </a:r>
          </a:p>
          <a:p>
            <a:pPr algn="ctr"/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mediante </a:t>
            </a:r>
            <a:r>
              <a:rPr lang="es-EC" sz="1200" dirty="0" err="1" smtClean="0"/>
              <a:t>Karyotype</a:t>
            </a:r>
            <a:r>
              <a:rPr lang="es-EC" sz="1200" dirty="0" smtClean="0"/>
              <a:t> </a:t>
            </a:r>
            <a:r>
              <a:rPr lang="es-EC" sz="1200" dirty="0" err="1" smtClean="0"/>
              <a:t>Analysis</a:t>
            </a:r>
            <a:r>
              <a:rPr lang="es-EC" sz="1200" dirty="0" smtClean="0"/>
              <a:t> en cromosomas de </a:t>
            </a:r>
            <a:r>
              <a:rPr lang="es-EC" sz="1200" i="1" dirty="0" smtClean="0"/>
              <a:t>V. stipulata</a:t>
            </a:r>
            <a:r>
              <a:rPr lang="es-EC" sz="1200" dirty="0" smtClean="0">
                <a:cs typeface="Times New Roman" panose="02020603050405020304" pitchFamily="18" charset="0"/>
              </a:rPr>
              <a:t>.</a:t>
            </a:r>
            <a:endParaRPr lang="es-EC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543848" y="2026781"/>
            <a:ext cx="808512" cy="2524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8543848" y="5554651"/>
            <a:ext cx="808512" cy="2524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37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-532" t="25805" r="78332"/>
          <a:stretch/>
        </p:blipFill>
        <p:spPr>
          <a:xfrm>
            <a:off x="6825478" y="3128678"/>
            <a:ext cx="1569159" cy="1596957"/>
          </a:xfrm>
          <a:prstGeom prst="rect">
            <a:avLst/>
          </a:prstGeom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85" y="3147112"/>
            <a:ext cx="4881185" cy="15988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64024" t="25727"/>
          <a:stretch/>
        </p:blipFill>
        <p:spPr>
          <a:xfrm>
            <a:off x="8394639" y="3128678"/>
            <a:ext cx="2500394" cy="1596957"/>
          </a:xfrm>
          <a:prstGeom prst="rect">
            <a:avLst/>
          </a:prstGeom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04186" y="6396335"/>
            <a:ext cx="5569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(Santa </a:t>
            </a:r>
            <a:r>
              <a:rPr lang="es-EC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al.,2014;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Chiavegatto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et al.,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2016;</a:t>
            </a:r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Correa et al.,2009;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+mj-lt"/>
                <a:cs typeface="Times New Roman" panose="02020603050405020304" pitchFamily="18" charset="0"/>
              </a:rPr>
              <a:t>Huziwara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,1962)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20459" y="51866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845616" y="4687660"/>
            <a:ext cx="234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98797" y="5288004"/>
            <a:ext cx="3428051" cy="7901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Cariotipo simétrico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71" y="1692292"/>
            <a:ext cx="4966574" cy="1423725"/>
          </a:xfrm>
          <a:prstGeom prst="rect">
            <a:avLst/>
          </a:prstGeom>
          <a:ln>
            <a:noFill/>
          </a:ln>
        </p:spPr>
      </p:pic>
      <p:sp>
        <p:nvSpPr>
          <p:cNvPr id="14" name="Rectángulo 13"/>
          <p:cNvSpPr/>
          <p:nvPr/>
        </p:nvSpPr>
        <p:spPr>
          <a:xfrm rot="5400000">
            <a:off x="4690396" y="2488322"/>
            <a:ext cx="507847" cy="18600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4014315" y="3666189"/>
            <a:ext cx="1860012" cy="5036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4012320" y="4191329"/>
            <a:ext cx="1862006" cy="5206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8394638" y="3153999"/>
            <a:ext cx="739457" cy="13997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9932885" y="3128678"/>
            <a:ext cx="735525" cy="1425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9134094" y="3141337"/>
            <a:ext cx="794861" cy="141243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976049" y="2603029"/>
            <a:ext cx="523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800"/>
              </a:spcAft>
            </a:pP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Índices de asimetría promedio de las 35 células metafísicas analizadas proporcionadas por el software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Karyotype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Análisis.</a:t>
            </a:r>
            <a:endParaRPr lang="es-EC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710454" y="207519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477629" y="749332"/>
            <a:ext cx="778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Parámetros para la caracterización del cariotipo</a:t>
            </a:r>
            <a:endParaRPr lang="es-EC" sz="2000" dirty="0"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956124" y="1761953"/>
            <a:ext cx="36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Karyotype</a:t>
            </a:r>
            <a:r>
              <a:rPr lang="es-EC" b="1" dirty="0" smtClean="0"/>
              <a:t> </a:t>
            </a:r>
            <a:r>
              <a:rPr lang="es-EC" b="1" dirty="0" err="1" smtClean="0"/>
              <a:t>Analysis</a:t>
            </a:r>
            <a:r>
              <a:rPr lang="es-EC" b="1" dirty="0" smtClean="0"/>
              <a:t> v2.0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003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3" grpId="0" animBg="1"/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88435" y="643327"/>
            <a:ext cx="4803174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OBTENCIÓN DEL CARIOTIPO</a:t>
            </a:r>
            <a:endParaRPr lang="es-EC" sz="2000" b="1" dirty="0">
              <a:solidFill>
                <a:srgbClr val="1F4D7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88" y="1519085"/>
            <a:ext cx="8324112" cy="2629014"/>
          </a:xfrm>
          <a:prstGeom prst="rect">
            <a:avLst/>
          </a:prstGeom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7585985" y="102193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1082" y="6372094"/>
            <a:ext cx="3940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Charlesworth</a:t>
            </a:r>
            <a:r>
              <a:rPr lang="es-EC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1998;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Datta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1971;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Côrrea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et al., 2014)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84734" y="4963729"/>
            <a:ext cx="4346649" cy="6742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Formula </a:t>
            </a:r>
            <a:r>
              <a:rPr lang="es-EC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cariotípica</a:t>
            </a:r>
            <a:r>
              <a:rPr lang="es-EC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18m</a:t>
            </a:r>
            <a:endParaRPr lang="es-EC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74443" y="4245341"/>
            <a:ext cx="7958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Cariotipo del jigacho (</a:t>
            </a:r>
            <a:r>
              <a:rPr lang="es-EC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stipulata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con los pares homólogos 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cromosómicos (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2x=2n=18).</a:t>
            </a:r>
            <a:endParaRPr lang="es-EC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1581" b="2435"/>
          <a:stretch/>
        </p:blipFill>
        <p:spPr>
          <a:xfrm>
            <a:off x="1655965" y="1135613"/>
            <a:ext cx="5817575" cy="445871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55965" y="5586728"/>
            <a:ext cx="609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2.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Cronograma de Caricaceae obtenido mediante un modelo de reloj molecular aplicado a los genes (</a:t>
            </a:r>
            <a:r>
              <a:rPr lang="es-EC" sz="1200" i="1" dirty="0" err="1" smtClean="0">
                <a:latin typeface="+mj-lt"/>
                <a:cs typeface="Times New Roman" panose="02020603050405020304" pitchFamily="18" charset="0"/>
              </a:rPr>
              <a:t>matK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 y </a:t>
            </a:r>
            <a:r>
              <a:rPr lang="es-EC" sz="1200" i="1" dirty="0" err="1" smtClean="0">
                <a:latin typeface="+mj-lt"/>
                <a:cs typeface="Times New Roman" panose="02020603050405020304" pitchFamily="18" charset="0"/>
              </a:rPr>
              <a:t>rbcL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99340" y="578670"/>
            <a:ext cx="545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Evolución familia </a:t>
            </a:r>
            <a:r>
              <a:rPr lang="es-EC" sz="2800" b="1" dirty="0" err="1" smtClean="0"/>
              <a:t>Caricaceae</a:t>
            </a:r>
            <a:endParaRPr lang="es-EC" sz="2800" b="1" dirty="0"/>
          </a:p>
        </p:txBody>
      </p:sp>
      <p:sp>
        <p:nvSpPr>
          <p:cNvPr id="3" name="Elipse 2"/>
          <p:cNvSpPr/>
          <p:nvPr/>
        </p:nvSpPr>
        <p:spPr>
          <a:xfrm>
            <a:off x="3252977" y="3210904"/>
            <a:ext cx="692728" cy="6254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4564752" y="2886012"/>
            <a:ext cx="692728" cy="6254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-351536" y="6315929"/>
            <a:ext cx="7209025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31800" algn="ctr">
              <a:lnSpc>
                <a:spcPct val="200000"/>
              </a:lnSpc>
              <a:spcAft>
                <a:spcPts val="800"/>
              </a:spcAft>
            </a:pPr>
            <a:r>
              <a:rPr lang="es-EC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Antunes</a:t>
            </a:r>
            <a:r>
              <a:rPr lang="es-EC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Renner</a:t>
            </a:r>
            <a:r>
              <a:rPr lang="es-EC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2012; </a:t>
            </a:r>
            <a:r>
              <a:rPr lang="es-EC" sz="11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100" dirty="0" err="1" smtClean="0">
                <a:latin typeface="+mj-lt"/>
                <a:cs typeface="Times New Roman" panose="02020603050405020304" pitchFamily="18" charset="0"/>
              </a:rPr>
              <a:t>Pound</a:t>
            </a:r>
            <a:r>
              <a:rPr lang="es-EC" sz="11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100" dirty="0">
                <a:latin typeface="+mj-lt"/>
                <a:cs typeface="Times New Roman" panose="02020603050405020304" pitchFamily="18" charset="0"/>
              </a:rPr>
              <a:t>&amp; </a:t>
            </a:r>
            <a:r>
              <a:rPr lang="es-EC" sz="1100" dirty="0" err="1">
                <a:latin typeface="+mj-lt"/>
                <a:cs typeface="Times New Roman" panose="02020603050405020304" pitchFamily="18" charset="0"/>
              </a:rPr>
              <a:t>Haywood</a:t>
            </a:r>
            <a:r>
              <a:rPr lang="es-EC" sz="11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s-EC" sz="1100" dirty="0" smtClean="0">
                <a:latin typeface="+mj-lt"/>
                <a:cs typeface="Times New Roman" panose="02020603050405020304" pitchFamily="18" charset="0"/>
              </a:rPr>
              <a:t>2011; </a:t>
            </a:r>
            <a:r>
              <a:rPr lang="es-EC" sz="11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Scheldeman</a:t>
            </a:r>
            <a:r>
              <a:rPr lang="es-EC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s-EC" sz="1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Willemen</a:t>
            </a:r>
            <a:r>
              <a:rPr lang="es-EC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2007;Ming &amp; Moore, 2014)</a:t>
            </a:r>
            <a:endParaRPr lang="es-EC" sz="1100" dirty="0">
              <a:latin typeface="+mj-lt"/>
              <a:cs typeface="Times New Roman" panose="02020603050405020304" pitchFamily="18" charset="0"/>
            </a:endParaRPr>
          </a:p>
          <a:p>
            <a:pPr indent="431800" algn="ctr">
              <a:lnSpc>
                <a:spcPct val="200000"/>
              </a:lnSpc>
              <a:spcAft>
                <a:spcPts val="800"/>
              </a:spcAft>
            </a:pPr>
            <a:endParaRPr lang="es-EC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errar llave 9"/>
          <p:cNvSpPr/>
          <p:nvPr/>
        </p:nvSpPr>
        <p:spPr>
          <a:xfrm>
            <a:off x="7612085" y="2563769"/>
            <a:ext cx="277090" cy="1919693"/>
          </a:xfrm>
          <a:prstGeom prst="rightBrace">
            <a:avLst>
              <a:gd name="adj1" fmla="val 4601"/>
              <a:gd name="adj2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89175" y="3041804"/>
            <a:ext cx="245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Género</a:t>
            </a:r>
          </a:p>
          <a:p>
            <a:pPr algn="ctr"/>
            <a:r>
              <a:rPr lang="es-EC" b="1" i="1" dirty="0" smtClean="0"/>
              <a:t>Vasconcellea</a:t>
            </a:r>
            <a:endParaRPr lang="es-EC" b="1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501543" y="101835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INTRODUCCIÓN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8" b="1"/>
          <a:stretch/>
        </p:blipFill>
        <p:spPr bwMode="auto">
          <a:xfrm>
            <a:off x="795867" y="1514263"/>
            <a:ext cx="7045806" cy="1346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/>
        </p:blipFill>
        <p:spPr bwMode="auto">
          <a:xfrm>
            <a:off x="1958622" y="3799496"/>
            <a:ext cx="4941968" cy="1237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72739" y="743812"/>
            <a:ext cx="525616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OBTENCIÓN DEL IDEOGRAMA</a:t>
            </a:r>
            <a:endParaRPr lang="es-EC" sz="2000" b="1" dirty="0">
              <a:solidFill>
                <a:srgbClr val="1F4D78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21846" y="2734655"/>
            <a:ext cx="6790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26.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Ideograma del jigacho (</a:t>
            </a:r>
            <a:r>
              <a:rPr lang="es-EC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stipulata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representado por los con 18 cromosomas totales del set (barra=2 </a:t>
            </a:r>
            <a:r>
              <a:rPr lang="es-EC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70748" y="5181368"/>
            <a:ext cx="509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27.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Ideograma del jigacho (</a:t>
            </a:r>
            <a:r>
              <a:rPr lang="es-EC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stipulata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representado por los nueve pares de cromosomas homólogos (barra= 2</a:t>
            </a:r>
            <a:r>
              <a:rPr lang="es-EC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5650" t="18277" r="31669" b="15014"/>
          <a:stretch/>
        </p:blipFill>
        <p:spPr>
          <a:xfrm>
            <a:off x="8477734" y="1460554"/>
            <a:ext cx="3071898" cy="35253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85985" y="102193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RESULTADOS-DISCUSIÓN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8791" y="6372094"/>
            <a:ext cx="3940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cs typeface="Times New Roman" panose="02020603050405020304" pitchFamily="18" charset="0"/>
              </a:rPr>
              <a:t>Côrrea</a:t>
            </a:r>
            <a:r>
              <a:rPr lang="es-EC" sz="1200" dirty="0">
                <a:cs typeface="Times New Roman" panose="02020603050405020304" pitchFamily="18" charset="0"/>
              </a:rPr>
              <a:t> et al., </a:t>
            </a:r>
            <a:r>
              <a:rPr lang="es-EC" sz="1200" dirty="0" smtClean="0">
                <a:cs typeface="Times New Roman" panose="02020603050405020304" pitchFamily="18" charset="0"/>
              </a:rPr>
              <a:t>2014; </a:t>
            </a:r>
            <a:r>
              <a:rPr lang="es-EC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Charlesworth</a:t>
            </a:r>
            <a:r>
              <a:rPr lang="es-EC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1998 ; </a:t>
            </a:r>
            <a:r>
              <a:rPr lang="es-EC" sz="1200" dirty="0" err="1" smtClean="0">
                <a:latin typeface="+mj-lt"/>
                <a:cs typeface="Times New Roman" panose="02020603050405020304" pitchFamily="18" charset="0"/>
              </a:rPr>
              <a:t>Datta</a:t>
            </a:r>
            <a:r>
              <a:rPr lang="es-EC" sz="1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1971) 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26053" y="5037083"/>
            <a:ext cx="3123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26.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Ideograma del </a:t>
            </a:r>
            <a:r>
              <a:rPr lang="es-EC" sz="1400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C.papaya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V. </a:t>
            </a:r>
            <a:r>
              <a:rPr lang="es-EC" sz="1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monoica</a:t>
            </a:r>
            <a:r>
              <a:rPr lang="es-EC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1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pubescens.</a:t>
            </a:r>
            <a:endParaRPr lang="es-EC" sz="10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03563" y="2823875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CONCLUSIONES</a:t>
            </a:r>
            <a:endParaRPr lang="es-EC" sz="6000" i="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78377202"/>
              </p:ext>
            </p:extLst>
          </p:nvPr>
        </p:nvGraphicFramePr>
        <p:xfrm>
          <a:off x="287866" y="668866"/>
          <a:ext cx="113114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55631" y="135401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CONCLUSIONES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4201494315"/>
                  </p:ext>
                </p:extLst>
              </p:nvPr>
            </p:nvGraphicFramePr>
            <p:xfrm>
              <a:off x="321732" y="745068"/>
              <a:ext cx="11260668" cy="52916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4201494315"/>
                  </p:ext>
                </p:extLst>
              </p:nvPr>
            </p:nvGraphicFramePr>
            <p:xfrm>
              <a:off x="321732" y="745068"/>
              <a:ext cx="11260668" cy="52916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CuadroTexto 2"/>
          <p:cNvSpPr txBox="1"/>
          <p:nvPr/>
        </p:nvSpPr>
        <p:spPr>
          <a:xfrm>
            <a:off x="7855631" y="135401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CONCLUSIONES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1199" y="1775798"/>
            <a:ext cx="87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6000" b="1" kern="0" dirty="0">
              <a:cs typeface="Times New Roman" panose="02020603050405020304" pitchFamily="18" charset="0"/>
            </a:endParaRPr>
          </a:p>
          <a:p>
            <a:pPr algn="ctr"/>
            <a:r>
              <a:rPr lang="es-EC" sz="6000" b="1" kern="0" dirty="0">
                <a:latin typeface="+mj-lt"/>
                <a:cs typeface="Times New Roman" panose="02020603050405020304" pitchFamily="18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505417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623063"/>
              </p:ext>
            </p:extLst>
          </p:nvPr>
        </p:nvGraphicFramePr>
        <p:xfrm>
          <a:off x="507998" y="812800"/>
          <a:ext cx="11057468" cy="529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855631" y="135401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5631" y="135401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4999813"/>
              </p:ext>
            </p:extLst>
          </p:nvPr>
        </p:nvGraphicFramePr>
        <p:xfrm>
          <a:off x="532631" y="762000"/>
          <a:ext cx="11006666" cy="525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5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ecv.espe.edu.ec/wp-content/uploads/2015/01/sello-biote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 bwMode="auto">
          <a:xfrm>
            <a:off x="6674852" y="658236"/>
            <a:ext cx="1193517" cy="11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uio1-1.fna.fbcdn.net/v/t1.0-9/1936504_10153549256408101_2487657702842983267_n.jpg?oh=9e8baae1d133c063e64ae88672ca40b6&amp;oe=58B1917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3139" r="13723"/>
          <a:stretch/>
        </p:blipFill>
        <p:spPr bwMode="auto">
          <a:xfrm>
            <a:off x="9410007" y="637087"/>
            <a:ext cx="1236005" cy="12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tecnologia.espe.edu.ec/laboratorios-investigacion/wp-content/uploads/2014/07/logo-es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/>
          <a:stretch/>
        </p:blipFill>
        <p:spPr bwMode="auto">
          <a:xfrm>
            <a:off x="1271673" y="661156"/>
            <a:ext cx="4509189" cy="12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868369" y="106065"/>
            <a:ext cx="48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AGRADECIMIENTOS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2007292"/>
            <a:ext cx="5409353" cy="40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303284" y="200729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600" b="1" dirty="0"/>
              <a:t>Claudia Segovia Salcedo, </a:t>
            </a:r>
            <a:r>
              <a:rPr lang="es-EC" sz="1600" b="1" dirty="0" err="1"/>
              <a:t>Ph.D</a:t>
            </a:r>
            <a:r>
              <a:rPr lang="es-EC" sz="1600" b="1" dirty="0"/>
              <a:t>.</a:t>
            </a:r>
          </a:p>
          <a:p>
            <a:pPr algn="ctr"/>
            <a:r>
              <a:rPr lang="es-EC" sz="1600" dirty="0"/>
              <a:t>Directora del Proyecto de Investigación</a:t>
            </a:r>
          </a:p>
          <a:p>
            <a:pPr algn="ctr"/>
            <a:endParaRPr lang="es-EC" sz="1600" dirty="0"/>
          </a:p>
          <a:p>
            <a:pPr algn="ctr"/>
            <a:r>
              <a:rPr lang="es-EC" sz="1600" b="1" dirty="0"/>
              <a:t>Mónica </a:t>
            </a:r>
            <a:r>
              <a:rPr lang="es-EC" sz="1600" b="1" dirty="0" err="1"/>
              <a:t>Jadán</a:t>
            </a:r>
            <a:r>
              <a:rPr lang="es-EC" sz="1600" b="1" dirty="0"/>
              <a:t>, </a:t>
            </a:r>
            <a:r>
              <a:rPr lang="es-EC" sz="1600" b="1" dirty="0" err="1"/>
              <a:t>Ph.D</a:t>
            </a:r>
            <a:r>
              <a:rPr lang="es-EC" sz="1600" b="1" dirty="0"/>
              <a:t>.</a:t>
            </a:r>
          </a:p>
          <a:p>
            <a:pPr algn="ctr"/>
            <a:r>
              <a:rPr lang="es-EC" sz="1600" dirty="0"/>
              <a:t>Jefa del Laboratorio de Cultivo de Tejidos Vegetales</a:t>
            </a:r>
          </a:p>
          <a:p>
            <a:pPr algn="ctr"/>
            <a:endParaRPr lang="es-EC" sz="1600" dirty="0"/>
          </a:p>
          <a:p>
            <a:pPr algn="ctr"/>
            <a:r>
              <a:rPr lang="es-EC" sz="1600" b="1" dirty="0"/>
              <a:t>Ligia Ayala, </a:t>
            </a:r>
            <a:r>
              <a:rPr lang="es-EC" sz="1600" b="1" dirty="0" err="1"/>
              <a:t>Ph.D</a:t>
            </a:r>
            <a:r>
              <a:rPr lang="es-EC" sz="1600" b="1" dirty="0"/>
              <a:t>.</a:t>
            </a:r>
          </a:p>
          <a:p>
            <a:pPr algn="ctr"/>
            <a:r>
              <a:rPr lang="es-EC" sz="1600" dirty="0"/>
              <a:t>Directora del Proyecto de </a:t>
            </a:r>
            <a:r>
              <a:rPr lang="es-EC" sz="1600" i="1" dirty="0" err="1"/>
              <a:t>Vasconcelleas</a:t>
            </a:r>
            <a:endParaRPr lang="es-EC" sz="1600" i="1" dirty="0"/>
          </a:p>
          <a:p>
            <a:pPr algn="ctr"/>
            <a:endParaRPr lang="es-EC" sz="1600" dirty="0"/>
          </a:p>
          <a:p>
            <a:pPr algn="ctr"/>
            <a:r>
              <a:rPr lang="es-EC" sz="1600" b="1" dirty="0" err="1" smtClean="0"/>
              <a:t>Tesistas</a:t>
            </a:r>
            <a:r>
              <a:rPr lang="es-EC" sz="1600" b="1" dirty="0" smtClean="0"/>
              <a:t> y pasantes</a:t>
            </a:r>
            <a:endParaRPr lang="es-EC" sz="1600" b="1" dirty="0"/>
          </a:p>
          <a:p>
            <a:pPr algn="ctr"/>
            <a:r>
              <a:rPr lang="es-EC" sz="1600" dirty="0"/>
              <a:t>Laboratorio de Cultivo de Tejidos Vegetales- Genética evolutiva y Conservación</a:t>
            </a:r>
          </a:p>
          <a:p>
            <a:pPr algn="ctr"/>
            <a:endParaRPr lang="es-EC" sz="1600" dirty="0"/>
          </a:p>
          <a:p>
            <a:pPr algn="ctr"/>
            <a:r>
              <a:rPr lang="es-EC" sz="1600" b="1" dirty="0" smtClean="0"/>
              <a:t>Amigos</a:t>
            </a:r>
            <a:endParaRPr lang="es-EC" sz="1600" b="1" dirty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Familia</a:t>
            </a:r>
          </a:p>
        </p:txBody>
      </p:sp>
    </p:spTree>
    <p:extLst>
      <p:ext uri="{BB962C8B-B14F-4D97-AF65-F5344CB8AC3E}">
        <p14:creationId xmlns:p14="http://schemas.microsoft.com/office/powerpoint/2010/main" val="31995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36" r="7855" b="-640"/>
          <a:stretch/>
        </p:blipFill>
        <p:spPr>
          <a:xfrm>
            <a:off x="6608617" y="1405835"/>
            <a:ext cx="3214255" cy="41480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92361" y="612611"/>
            <a:ext cx="573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 smtClean="0">
                <a:latin typeface="+mj-lt"/>
                <a:cs typeface="Times New Roman" panose="02020603050405020304" pitchFamily="18" charset="0"/>
              </a:rPr>
              <a:t>Vasconcellea  stipulata</a:t>
            </a:r>
            <a:endParaRPr lang="es-EC" sz="28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6477" y="6415636"/>
            <a:ext cx="280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Ming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 Moore,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2014; Valencia, 2014) </a:t>
            </a:r>
            <a:endParaRPr lang="es-EC" sz="1200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25823" y="5553861"/>
            <a:ext cx="364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3.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Árbol y frutos de </a:t>
            </a:r>
            <a:r>
              <a:rPr lang="es-EC" sz="1200" i="1" dirty="0" smtClean="0">
                <a:latin typeface="+mj-lt"/>
                <a:cs typeface="Times New Roman" panose="02020603050405020304" pitchFamily="18" charset="0"/>
              </a:rPr>
              <a:t>V. stipulata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(jigacho).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48642"/>
              </p:ext>
            </p:extLst>
          </p:nvPr>
        </p:nvGraphicFramePr>
        <p:xfrm>
          <a:off x="2469309" y="1699622"/>
          <a:ext cx="3649294" cy="385423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15823">
                  <a:extLst>
                    <a:ext uri="{9D8B030D-6E8A-4147-A177-3AD203B41FA5}">
                      <a16:colId xmlns:a16="http://schemas.microsoft.com/office/drawing/2014/main" val="2691081758"/>
                    </a:ext>
                  </a:extLst>
                </a:gridCol>
                <a:gridCol w="1933471">
                  <a:extLst>
                    <a:ext uri="{9D8B030D-6E8A-4147-A177-3AD203B41FA5}">
                      <a16:colId xmlns:a16="http://schemas.microsoft.com/office/drawing/2014/main" val="3351601187"/>
                    </a:ext>
                  </a:extLst>
                </a:gridCol>
              </a:tblGrid>
              <a:tr h="365110">
                <a:tc gridSpan="2">
                  <a:txBody>
                    <a:bodyPr/>
                    <a:lstStyle/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smtClean="0">
                          <a:solidFill>
                            <a:schemeClr val="tx1"/>
                          </a:solidFill>
                          <a:effectLst/>
                        </a:rPr>
                        <a:t>Vasconcellea stipulata</a:t>
                      </a:r>
                      <a:endParaRPr lang="es-EC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99531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Reino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Plantae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35236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Subreino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</a:rPr>
                        <a:t>Tracheobionta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59121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Subdivisión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Spermatophyta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505"/>
                  </a:ext>
                </a:extLst>
              </a:tr>
              <a:tr h="348118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División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Magnoliophyta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90372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Magnoliopsida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22675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Subclase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Dilleniidae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869813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Orden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Violales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69954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Caricaceae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02099"/>
                  </a:ext>
                </a:extLst>
              </a:tr>
              <a:tr h="340552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Género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Vasconcellea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70048"/>
                  </a:ext>
                </a:extLst>
              </a:tr>
              <a:tr h="416595"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Especie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solidFill>
                            <a:schemeClr val="tx1"/>
                          </a:solidFill>
                          <a:effectLst/>
                        </a:rPr>
                        <a:t>stipulata</a:t>
                      </a:r>
                      <a:endParaRPr lang="es-EC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301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501543" y="101835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INTRODUCCIÓN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77657" y="1405835"/>
            <a:ext cx="364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Tabla 1.</a:t>
            </a:r>
            <a:r>
              <a:rPr lang="es-EC" sz="1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Clasificación taxonómica de </a:t>
            </a:r>
            <a:r>
              <a:rPr lang="es-EC" sz="1200" i="1" dirty="0" smtClean="0">
                <a:latin typeface="+mj-lt"/>
                <a:cs typeface="Times New Roman" panose="02020603050405020304" pitchFamily="18" charset="0"/>
              </a:rPr>
              <a:t>V. stipulata.</a:t>
            </a:r>
            <a:endParaRPr lang="es-EC" sz="1200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30559" y="629826"/>
            <a:ext cx="365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CITOGENÉTICA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49" y="2140338"/>
            <a:ext cx="4442010" cy="2718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38607" y="6488668"/>
            <a:ext cx="4574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(Rondón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Rache,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2012;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Poehlman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Allen,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2003;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Gill y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Friebe,2003)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898414"/>
              </p:ext>
            </p:extLst>
          </p:nvPr>
        </p:nvGraphicFramePr>
        <p:xfrm>
          <a:off x="5013449" y="1251085"/>
          <a:ext cx="7013834" cy="413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3205" y="5202376"/>
            <a:ext cx="484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4.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Estructura de los cromosomas.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36653" y="5378217"/>
            <a:ext cx="484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+mj-lt"/>
                <a:cs typeface="Times New Roman" panose="02020603050405020304" pitchFamily="18" charset="0"/>
              </a:rPr>
              <a:t>Figura 5. </a:t>
            </a:r>
            <a:r>
              <a:rPr lang="es-EC" sz="1200" dirty="0" smtClean="0">
                <a:latin typeface="+mj-lt"/>
                <a:cs typeface="Times New Roman" panose="02020603050405020304" pitchFamily="18" charset="0"/>
              </a:rPr>
              <a:t>Citogenética tradicional y molecular.</a:t>
            </a:r>
            <a:endParaRPr lang="es-EC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01543" y="101835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INTRODUCCIÓN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45127" y="260220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000" i="0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JUSTIFICACIÓN</a:t>
            </a:r>
            <a:endParaRPr lang="es-EC" sz="6000" i="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56936" y="172384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JUSTIFICACIÓN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402" r="17440" b="14449"/>
          <a:stretch/>
        </p:blipFill>
        <p:spPr>
          <a:xfrm>
            <a:off x="4761984" y="630114"/>
            <a:ext cx="4535295" cy="48922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33464" y="5518428"/>
            <a:ext cx="531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Distribución geográfica de </a:t>
            </a:r>
            <a:r>
              <a:rPr lang="es-EC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stipulata 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Sudamérica (Centro y Sur de Ecuador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64326" y="2579025"/>
            <a:ext cx="3298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b="1" dirty="0" smtClean="0"/>
              <a:t>Distribución de </a:t>
            </a:r>
            <a:r>
              <a:rPr lang="es-EC" sz="2000" b="1" i="1" dirty="0" smtClean="0"/>
              <a:t>Vasconcellea</a:t>
            </a:r>
            <a:r>
              <a:rPr lang="es-EC" sz="2000" b="1" dirty="0" smtClean="0"/>
              <a:t> </a:t>
            </a:r>
            <a:r>
              <a:rPr lang="es-EC" sz="2000" b="1" dirty="0" err="1" smtClean="0"/>
              <a:t>spp</a:t>
            </a:r>
            <a:r>
              <a:rPr lang="es-EC" sz="2000" b="1" dirty="0" smtClean="0"/>
              <a:t>. en Sudamérica</a:t>
            </a:r>
            <a:endParaRPr lang="es-EC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38988" y="6422962"/>
            <a:ext cx="2383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Scheldeman</a:t>
            </a: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Willemen</a:t>
            </a:r>
            <a:r>
              <a:rPr lang="es-EC" sz="1200" dirty="0">
                <a:ea typeface="Calibri" panose="020F0502020204030204" pitchFamily="34" charset="0"/>
                <a:cs typeface="Times New Roman" panose="02020603050405020304" pitchFamily="18" charset="0"/>
              </a:rPr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6061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4785208" y="5819782"/>
            <a:ext cx="328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V.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x</a:t>
            </a:r>
            <a:r>
              <a:rPr lang="es-EC" i="1" dirty="0" smtClean="0">
                <a:latin typeface="+mj-lt"/>
                <a:cs typeface="Times New Roman" panose="02020603050405020304" pitchFamily="18" charset="0"/>
              </a:rPr>
              <a:t> heilbornii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(Badillo) Badillo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465645559"/>
              </p:ext>
            </p:extLst>
          </p:nvPr>
        </p:nvGraphicFramePr>
        <p:xfrm>
          <a:off x="2355272" y="644475"/>
          <a:ext cx="7728721" cy="463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C:\Users\User\Downloads\WhatsApp Image 2019-05-08 at 07.13.14 (1)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5530"/>
          <a:stretch/>
        </p:blipFill>
        <p:spPr bwMode="auto">
          <a:xfrm>
            <a:off x="4971246" y="2923504"/>
            <a:ext cx="2367280" cy="289627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456936" y="172384"/>
            <a:ext cx="43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JUSTIFICACIÓN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6115" y="6450372"/>
            <a:ext cx="2364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latin typeface="+mj-lt"/>
                <a:ea typeface="Calibri" panose="020F0502020204030204" pitchFamily="34" charset="0"/>
              </a:rPr>
              <a:t>(</a:t>
            </a:r>
            <a:r>
              <a:rPr lang="es-ES_tradnl" sz="1200" dirty="0" smtClean="0">
                <a:latin typeface="+mj-lt"/>
                <a:ea typeface="Calibri" panose="020F0502020204030204" pitchFamily="34" charset="0"/>
              </a:rPr>
              <a:t>Badillo,1967,1971,1993, 2000)</a:t>
            </a:r>
            <a:endParaRPr lang="es-EC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9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9A5119D-FC5F-4E41-9C2B-9589927CCAE8}" vid="{8955E408-287E-4BF3-8515-2A9BD8741300}"/>
    </a:ext>
  </a:extLst>
</a:theme>
</file>

<file path=ppt/theme/theme2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4996</TotalTime>
  <Words>2105</Words>
  <Application>Microsoft Office PowerPoint</Application>
  <PresentationFormat>Panorámica</PresentationFormat>
  <Paragraphs>313</Paragraphs>
  <Slides>47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Times New Roman</vt:lpstr>
      <vt:lpstr>Wingdings</vt:lpstr>
      <vt:lpstr>Tema1</vt:lpstr>
      <vt:lpstr>Diseño predeterminado</vt:lpstr>
      <vt:lpstr>CorelDRAW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Sebastián Gómez</dc:creator>
  <cp:lastModifiedBy>JEFFERSON MALDONADO</cp:lastModifiedBy>
  <cp:revision>283</cp:revision>
  <dcterms:created xsi:type="dcterms:W3CDTF">2017-08-17T02:03:20Z</dcterms:created>
  <dcterms:modified xsi:type="dcterms:W3CDTF">2019-06-11T21:45:38Z</dcterms:modified>
</cp:coreProperties>
</file>