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2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1" r:id="rId3"/>
    <p:sldId id="304" r:id="rId4"/>
    <p:sldId id="305" r:id="rId5"/>
    <p:sldId id="311" r:id="rId6"/>
    <p:sldId id="306" r:id="rId7"/>
    <p:sldId id="312" r:id="rId8"/>
    <p:sldId id="314" r:id="rId9"/>
    <p:sldId id="315" r:id="rId10"/>
    <p:sldId id="316" r:id="rId11"/>
    <p:sldId id="317" r:id="rId12"/>
    <p:sldId id="318" r:id="rId13"/>
    <p:sldId id="332" r:id="rId14"/>
    <p:sldId id="331" r:id="rId15"/>
    <p:sldId id="307" r:id="rId16"/>
    <p:sldId id="320" r:id="rId17"/>
    <p:sldId id="319" r:id="rId18"/>
    <p:sldId id="308" r:id="rId19"/>
    <p:sldId id="322" r:id="rId20"/>
    <p:sldId id="325" r:id="rId21"/>
    <p:sldId id="326" r:id="rId22"/>
    <p:sldId id="328" r:id="rId23"/>
    <p:sldId id="324" r:id="rId24"/>
    <p:sldId id="340" r:id="rId25"/>
    <p:sldId id="341" r:id="rId26"/>
    <p:sldId id="339" r:id="rId27"/>
    <p:sldId id="333" r:id="rId28"/>
    <p:sldId id="334" r:id="rId29"/>
    <p:sldId id="336" r:id="rId30"/>
    <p:sldId id="337" r:id="rId31"/>
    <p:sldId id="335" r:id="rId32"/>
    <p:sldId id="342" r:id="rId33"/>
    <p:sldId id="309" r:id="rId34"/>
    <p:sldId id="33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B80FB73-9E78-41D1-B8AB-FFD0FA16011A}">
          <p14:sldIdLst>
            <p14:sldId id="257"/>
            <p14:sldId id="291"/>
            <p14:sldId id="304"/>
            <p14:sldId id="305"/>
            <p14:sldId id="311"/>
            <p14:sldId id="306"/>
            <p14:sldId id="312"/>
            <p14:sldId id="314"/>
            <p14:sldId id="315"/>
            <p14:sldId id="316"/>
          </p14:sldIdLst>
        </p14:section>
        <p14:section name="Sección sin título" id="{13796730-C8D2-4718-849C-978E68325642}">
          <p14:sldIdLst>
            <p14:sldId id="317"/>
            <p14:sldId id="318"/>
            <p14:sldId id="332"/>
            <p14:sldId id="331"/>
            <p14:sldId id="307"/>
            <p14:sldId id="320"/>
            <p14:sldId id="319"/>
            <p14:sldId id="308"/>
            <p14:sldId id="322"/>
            <p14:sldId id="325"/>
            <p14:sldId id="326"/>
            <p14:sldId id="328"/>
            <p14:sldId id="324"/>
            <p14:sldId id="340"/>
            <p14:sldId id="341"/>
            <p14:sldId id="339"/>
            <p14:sldId id="333"/>
            <p14:sldId id="334"/>
            <p14:sldId id="336"/>
            <p14:sldId id="337"/>
            <p14:sldId id="335"/>
            <p14:sldId id="342"/>
            <p14:sldId id="30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82" autoAdjust="0"/>
  </p:normalViewPr>
  <p:slideViewPr>
    <p:cSldViewPr>
      <p:cViewPr varScale="1">
        <p:scale>
          <a:sx n="86" d="100"/>
          <a:sy n="86" d="100"/>
        </p:scale>
        <p:origin x="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/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/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6E497A-A0D5-40C4-8A67-66A9F633257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88088B-8D7A-4BD0-B7CA-1A117CA7518B}">
      <dgm:prSet phldrT="[Texto]"/>
      <dgm:spPr/>
      <dgm:t>
        <a:bodyPr/>
        <a:lstStyle/>
        <a:p>
          <a:r>
            <a:rPr lang="es-EC" dirty="0"/>
            <a:t>Preprocesamiento</a:t>
          </a:r>
        </a:p>
      </dgm:t>
    </dgm:pt>
    <dgm:pt modelId="{21D94DBB-C1ED-4BC7-98F9-82661B040620}" type="parTrans" cxnId="{FC85164A-93BD-4B96-BD70-D35ADE221BC5}">
      <dgm:prSet/>
      <dgm:spPr/>
      <dgm:t>
        <a:bodyPr/>
        <a:lstStyle/>
        <a:p>
          <a:endParaRPr lang="es-EC"/>
        </a:p>
      </dgm:t>
    </dgm:pt>
    <dgm:pt modelId="{D4065C2F-22BA-4A45-9E3B-753CA40B895F}" type="sibTrans" cxnId="{FC85164A-93BD-4B96-BD70-D35ADE221BC5}">
      <dgm:prSet/>
      <dgm:spPr/>
      <dgm:t>
        <a:bodyPr/>
        <a:lstStyle/>
        <a:p>
          <a:endParaRPr lang="es-EC"/>
        </a:p>
      </dgm:t>
    </dgm:pt>
    <dgm:pt modelId="{9CB64320-0925-416B-A4A5-BA52676E11F5}">
      <dgm:prSet phldrT="[Texto]"/>
      <dgm:spPr/>
      <dgm:t>
        <a:bodyPr/>
        <a:lstStyle/>
        <a:p>
          <a:r>
            <a:rPr lang="es-EC" dirty="0"/>
            <a:t>Manipulación y Análisis</a:t>
          </a:r>
        </a:p>
      </dgm:t>
    </dgm:pt>
    <dgm:pt modelId="{595B79E9-F9CC-4048-B03E-00D09F085D03}" type="parTrans" cxnId="{82DE2DE7-13D9-4779-A3E5-3984658CB002}">
      <dgm:prSet/>
      <dgm:spPr/>
      <dgm:t>
        <a:bodyPr/>
        <a:lstStyle/>
        <a:p>
          <a:endParaRPr lang="es-EC"/>
        </a:p>
      </dgm:t>
    </dgm:pt>
    <dgm:pt modelId="{1E86290D-919C-4AA9-9DD4-C30230977C81}" type="sibTrans" cxnId="{82DE2DE7-13D9-4779-A3E5-3984658CB002}">
      <dgm:prSet/>
      <dgm:spPr/>
      <dgm:t>
        <a:bodyPr/>
        <a:lstStyle/>
        <a:p>
          <a:endParaRPr lang="es-EC"/>
        </a:p>
      </dgm:t>
    </dgm:pt>
    <dgm:pt modelId="{63775478-5300-49A4-962D-14F71496E4D4}">
      <dgm:prSet phldrT="[Texto]"/>
      <dgm:spPr/>
      <dgm:t>
        <a:bodyPr/>
        <a:lstStyle/>
        <a:p>
          <a:r>
            <a:rPr lang="es-EC" dirty="0"/>
            <a:t>Señal de Entrada</a:t>
          </a:r>
        </a:p>
      </dgm:t>
    </dgm:pt>
    <dgm:pt modelId="{644C3737-7222-4E49-BAB5-848FC6D3E565}" type="parTrans" cxnId="{60D3BA91-6BAA-4B34-8629-D8E7DA33CA15}">
      <dgm:prSet/>
      <dgm:spPr/>
      <dgm:t>
        <a:bodyPr/>
        <a:lstStyle/>
        <a:p>
          <a:endParaRPr lang="es-EC"/>
        </a:p>
      </dgm:t>
    </dgm:pt>
    <dgm:pt modelId="{5324C124-27F7-4420-9DF5-60A53B672606}" type="sibTrans" cxnId="{60D3BA91-6BAA-4B34-8629-D8E7DA33CA15}">
      <dgm:prSet/>
      <dgm:spPr/>
      <dgm:t>
        <a:bodyPr/>
        <a:lstStyle/>
        <a:p>
          <a:endParaRPr lang="es-EC"/>
        </a:p>
      </dgm:t>
    </dgm:pt>
    <dgm:pt modelId="{FE652798-72E3-45D9-A89C-4E9DD3D1BF83}">
      <dgm:prSet phldrT="[Texto]"/>
      <dgm:spPr/>
      <dgm:t>
        <a:bodyPr/>
        <a:lstStyle/>
        <a:p>
          <a:r>
            <a:rPr lang="es-EC" dirty="0"/>
            <a:t>Extracción de Características</a:t>
          </a:r>
        </a:p>
      </dgm:t>
    </dgm:pt>
    <dgm:pt modelId="{D393CFB1-76C7-4B30-BF66-DFEAC8F97E46}" type="parTrans" cxnId="{8759EE94-5A6C-4E31-8D81-5159C7D71C8F}">
      <dgm:prSet/>
      <dgm:spPr/>
      <dgm:t>
        <a:bodyPr/>
        <a:lstStyle/>
        <a:p>
          <a:endParaRPr lang="es-EC"/>
        </a:p>
      </dgm:t>
    </dgm:pt>
    <dgm:pt modelId="{FAACAAD2-301C-4DD2-89AF-3A9F4BFF76DF}" type="sibTrans" cxnId="{8759EE94-5A6C-4E31-8D81-5159C7D71C8F}">
      <dgm:prSet/>
      <dgm:spPr/>
      <dgm:t>
        <a:bodyPr/>
        <a:lstStyle/>
        <a:p>
          <a:endParaRPr lang="es-EC"/>
        </a:p>
      </dgm:t>
    </dgm:pt>
    <dgm:pt modelId="{2730BC07-42B6-4C9A-842F-EAFEAF35E1B0}">
      <dgm:prSet phldrT="[Texto]"/>
      <dgm:spPr/>
      <dgm:t>
        <a:bodyPr/>
        <a:lstStyle/>
        <a:p>
          <a:r>
            <a:rPr lang="es-EC" dirty="0"/>
            <a:t>Extracción de propiedades</a:t>
          </a:r>
        </a:p>
      </dgm:t>
    </dgm:pt>
    <dgm:pt modelId="{6E40F04A-430E-4B6A-B951-C8E53390C4D7}" type="parTrans" cxnId="{6566ED15-4DEB-4A4C-AD3F-7C6DE0D59304}">
      <dgm:prSet/>
      <dgm:spPr/>
      <dgm:t>
        <a:bodyPr/>
        <a:lstStyle/>
        <a:p>
          <a:endParaRPr lang="es-EC"/>
        </a:p>
      </dgm:t>
    </dgm:pt>
    <dgm:pt modelId="{7337140E-96D4-49A7-B126-646D7EEAE878}" type="sibTrans" cxnId="{6566ED15-4DEB-4A4C-AD3F-7C6DE0D59304}">
      <dgm:prSet/>
      <dgm:spPr/>
      <dgm:t>
        <a:bodyPr/>
        <a:lstStyle/>
        <a:p>
          <a:endParaRPr lang="es-EC"/>
        </a:p>
      </dgm:t>
    </dgm:pt>
    <dgm:pt modelId="{0CAA0A57-6021-4C60-B4C2-BC60716305B4}">
      <dgm:prSet phldrT="[Texto]"/>
      <dgm:spPr/>
      <dgm:t>
        <a:bodyPr/>
        <a:lstStyle/>
        <a:p>
          <a:r>
            <a:rPr lang="es-EC" dirty="0"/>
            <a:t>Tiempo y Frecuencia</a:t>
          </a:r>
        </a:p>
      </dgm:t>
    </dgm:pt>
    <dgm:pt modelId="{22B63837-3AFC-41A3-9B0B-4C24C7EF6018}" type="parTrans" cxnId="{69DDB055-29EB-4B76-ABC9-1A1FD9EA4A51}">
      <dgm:prSet/>
      <dgm:spPr/>
      <dgm:t>
        <a:bodyPr/>
        <a:lstStyle/>
        <a:p>
          <a:endParaRPr lang="es-EC"/>
        </a:p>
      </dgm:t>
    </dgm:pt>
    <dgm:pt modelId="{DC7A917D-8EC8-4AA0-AF02-88E6239D8E25}" type="sibTrans" cxnId="{69DDB055-29EB-4B76-ABC9-1A1FD9EA4A51}">
      <dgm:prSet/>
      <dgm:spPr/>
      <dgm:t>
        <a:bodyPr/>
        <a:lstStyle/>
        <a:p>
          <a:endParaRPr lang="es-EC"/>
        </a:p>
      </dgm:t>
    </dgm:pt>
    <dgm:pt modelId="{DA8FC82D-C16F-44F6-BB31-3A42CAC98EAF}" type="pres">
      <dgm:prSet presAssocID="{7C6E497A-A0D5-40C4-8A67-66A9F6332574}" presName="Name0" presStyleCnt="0">
        <dgm:presLayoutVars>
          <dgm:dir/>
          <dgm:animLvl val="lvl"/>
          <dgm:resizeHandles val="exact"/>
        </dgm:presLayoutVars>
      </dgm:prSet>
      <dgm:spPr/>
    </dgm:pt>
    <dgm:pt modelId="{D8332E51-34A4-477F-82BC-1919FAC4B915}" type="pres">
      <dgm:prSet presAssocID="{FE652798-72E3-45D9-A89C-4E9DD3D1BF83}" presName="boxAndChildren" presStyleCnt="0"/>
      <dgm:spPr/>
    </dgm:pt>
    <dgm:pt modelId="{24D06C51-DE14-40F7-80D4-841FF7E384FC}" type="pres">
      <dgm:prSet presAssocID="{FE652798-72E3-45D9-A89C-4E9DD3D1BF83}" presName="parentTextBox" presStyleLbl="node1" presStyleIdx="0" presStyleCnt="2"/>
      <dgm:spPr/>
    </dgm:pt>
    <dgm:pt modelId="{BFC7EF41-9E01-4E0B-B203-600CC61A938E}" type="pres">
      <dgm:prSet presAssocID="{FE652798-72E3-45D9-A89C-4E9DD3D1BF83}" presName="entireBox" presStyleLbl="node1" presStyleIdx="0" presStyleCnt="2"/>
      <dgm:spPr/>
    </dgm:pt>
    <dgm:pt modelId="{3D1FCA8E-2196-4FAC-8BB6-70334A2BBA5B}" type="pres">
      <dgm:prSet presAssocID="{FE652798-72E3-45D9-A89C-4E9DD3D1BF83}" presName="descendantBox" presStyleCnt="0"/>
      <dgm:spPr/>
    </dgm:pt>
    <dgm:pt modelId="{5743C7B5-649D-4E9E-BC72-A3AFAE04667B}" type="pres">
      <dgm:prSet presAssocID="{2730BC07-42B6-4C9A-842F-EAFEAF35E1B0}" presName="childTextBox" presStyleLbl="fgAccFollowNode1" presStyleIdx="0" presStyleCnt="4">
        <dgm:presLayoutVars>
          <dgm:bulletEnabled val="1"/>
        </dgm:presLayoutVars>
      </dgm:prSet>
      <dgm:spPr/>
    </dgm:pt>
    <dgm:pt modelId="{34024BD0-C3B5-4C8F-B660-53028E4DDC18}" type="pres">
      <dgm:prSet presAssocID="{0CAA0A57-6021-4C60-B4C2-BC60716305B4}" presName="childTextBox" presStyleLbl="fgAccFollowNode1" presStyleIdx="1" presStyleCnt="4">
        <dgm:presLayoutVars>
          <dgm:bulletEnabled val="1"/>
        </dgm:presLayoutVars>
      </dgm:prSet>
      <dgm:spPr/>
    </dgm:pt>
    <dgm:pt modelId="{FDB60094-2742-4F4C-8FD9-C8DDE7E22351}" type="pres">
      <dgm:prSet presAssocID="{D4065C2F-22BA-4A45-9E3B-753CA40B895F}" presName="sp" presStyleCnt="0"/>
      <dgm:spPr/>
    </dgm:pt>
    <dgm:pt modelId="{2A8D73D1-DF2B-4D89-A8A8-27C2579C828E}" type="pres">
      <dgm:prSet presAssocID="{1488088B-8D7A-4BD0-B7CA-1A117CA7518B}" presName="arrowAndChildren" presStyleCnt="0"/>
      <dgm:spPr/>
    </dgm:pt>
    <dgm:pt modelId="{5DA53A03-F6CD-48BF-8622-50DC78FF708F}" type="pres">
      <dgm:prSet presAssocID="{1488088B-8D7A-4BD0-B7CA-1A117CA7518B}" presName="parentTextArrow" presStyleLbl="node1" presStyleIdx="0" presStyleCnt="2"/>
      <dgm:spPr/>
    </dgm:pt>
    <dgm:pt modelId="{AC8D9EF5-E9AE-4C0B-841C-0E5A04C10710}" type="pres">
      <dgm:prSet presAssocID="{1488088B-8D7A-4BD0-B7CA-1A117CA7518B}" presName="arrow" presStyleLbl="node1" presStyleIdx="1" presStyleCnt="2"/>
      <dgm:spPr/>
    </dgm:pt>
    <dgm:pt modelId="{E33EF495-2BD5-4A29-9D89-4E2E497BA2E3}" type="pres">
      <dgm:prSet presAssocID="{1488088B-8D7A-4BD0-B7CA-1A117CA7518B}" presName="descendantArrow" presStyleCnt="0"/>
      <dgm:spPr/>
    </dgm:pt>
    <dgm:pt modelId="{C22A1C86-1482-4781-B662-1677216BF5CC}" type="pres">
      <dgm:prSet presAssocID="{9CB64320-0925-416B-A4A5-BA52676E11F5}" presName="childTextArrow" presStyleLbl="fgAccFollowNode1" presStyleIdx="2" presStyleCnt="4">
        <dgm:presLayoutVars>
          <dgm:bulletEnabled val="1"/>
        </dgm:presLayoutVars>
      </dgm:prSet>
      <dgm:spPr/>
    </dgm:pt>
    <dgm:pt modelId="{D34C308D-B578-47CB-9A6F-A5FB5FF38DFA}" type="pres">
      <dgm:prSet presAssocID="{63775478-5300-49A4-962D-14F71496E4D4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6566ED15-4DEB-4A4C-AD3F-7C6DE0D59304}" srcId="{FE652798-72E3-45D9-A89C-4E9DD3D1BF83}" destId="{2730BC07-42B6-4C9A-842F-EAFEAF35E1B0}" srcOrd="0" destOrd="0" parTransId="{6E40F04A-430E-4B6A-B951-C8E53390C4D7}" sibTransId="{7337140E-96D4-49A7-B126-646D7EEAE878}"/>
    <dgm:cxn modelId="{EFF5431C-1D92-467A-ACA2-BFA4793384E4}" type="presOf" srcId="{1488088B-8D7A-4BD0-B7CA-1A117CA7518B}" destId="{5DA53A03-F6CD-48BF-8622-50DC78FF708F}" srcOrd="0" destOrd="0" presId="urn:microsoft.com/office/officeart/2005/8/layout/process4"/>
    <dgm:cxn modelId="{C5B92427-1C4E-4BF1-A16D-50D0F85C4701}" type="presOf" srcId="{0CAA0A57-6021-4C60-B4C2-BC60716305B4}" destId="{34024BD0-C3B5-4C8F-B660-53028E4DDC18}" srcOrd="0" destOrd="0" presId="urn:microsoft.com/office/officeart/2005/8/layout/process4"/>
    <dgm:cxn modelId="{1822F337-2DC7-4D9C-98C3-C577A61A6DCD}" type="presOf" srcId="{1488088B-8D7A-4BD0-B7CA-1A117CA7518B}" destId="{AC8D9EF5-E9AE-4C0B-841C-0E5A04C10710}" srcOrd="1" destOrd="0" presId="urn:microsoft.com/office/officeart/2005/8/layout/process4"/>
    <dgm:cxn modelId="{0CEAEC67-FF98-45AF-B1AF-9156BAE88539}" type="presOf" srcId="{2730BC07-42B6-4C9A-842F-EAFEAF35E1B0}" destId="{5743C7B5-649D-4E9E-BC72-A3AFAE04667B}" srcOrd="0" destOrd="0" presId="urn:microsoft.com/office/officeart/2005/8/layout/process4"/>
    <dgm:cxn modelId="{FC85164A-93BD-4B96-BD70-D35ADE221BC5}" srcId="{7C6E497A-A0D5-40C4-8A67-66A9F6332574}" destId="{1488088B-8D7A-4BD0-B7CA-1A117CA7518B}" srcOrd="0" destOrd="0" parTransId="{21D94DBB-C1ED-4BC7-98F9-82661B040620}" sibTransId="{D4065C2F-22BA-4A45-9E3B-753CA40B895F}"/>
    <dgm:cxn modelId="{69DDB055-29EB-4B76-ABC9-1A1FD9EA4A51}" srcId="{FE652798-72E3-45D9-A89C-4E9DD3D1BF83}" destId="{0CAA0A57-6021-4C60-B4C2-BC60716305B4}" srcOrd="1" destOrd="0" parTransId="{22B63837-3AFC-41A3-9B0B-4C24C7EF6018}" sibTransId="{DC7A917D-8EC8-4AA0-AF02-88E6239D8E25}"/>
    <dgm:cxn modelId="{0B1E6A7C-C477-4ABF-BA07-1FFD08129C82}" type="presOf" srcId="{FE652798-72E3-45D9-A89C-4E9DD3D1BF83}" destId="{24D06C51-DE14-40F7-80D4-841FF7E384FC}" srcOrd="0" destOrd="0" presId="urn:microsoft.com/office/officeart/2005/8/layout/process4"/>
    <dgm:cxn modelId="{CE5CEC81-80A1-4431-A87D-85DC69284E2A}" type="presOf" srcId="{63775478-5300-49A4-962D-14F71496E4D4}" destId="{D34C308D-B578-47CB-9A6F-A5FB5FF38DFA}" srcOrd="0" destOrd="0" presId="urn:microsoft.com/office/officeart/2005/8/layout/process4"/>
    <dgm:cxn modelId="{60D3BA91-6BAA-4B34-8629-D8E7DA33CA15}" srcId="{1488088B-8D7A-4BD0-B7CA-1A117CA7518B}" destId="{63775478-5300-49A4-962D-14F71496E4D4}" srcOrd="1" destOrd="0" parTransId="{644C3737-7222-4E49-BAB5-848FC6D3E565}" sibTransId="{5324C124-27F7-4420-9DF5-60A53B672606}"/>
    <dgm:cxn modelId="{8759EE94-5A6C-4E31-8D81-5159C7D71C8F}" srcId="{7C6E497A-A0D5-40C4-8A67-66A9F6332574}" destId="{FE652798-72E3-45D9-A89C-4E9DD3D1BF83}" srcOrd="1" destOrd="0" parTransId="{D393CFB1-76C7-4B30-BF66-DFEAC8F97E46}" sibTransId="{FAACAAD2-301C-4DD2-89AF-3A9F4BFF76DF}"/>
    <dgm:cxn modelId="{44E615AA-25CE-48DD-A38B-C94AB37E19B4}" type="presOf" srcId="{9CB64320-0925-416B-A4A5-BA52676E11F5}" destId="{C22A1C86-1482-4781-B662-1677216BF5CC}" srcOrd="0" destOrd="0" presId="urn:microsoft.com/office/officeart/2005/8/layout/process4"/>
    <dgm:cxn modelId="{BC5B93B4-C14E-4440-9233-49C8D8B09149}" type="presOf" srcId="{7C6E497A-A0D5-40C4-8A67-66A9F6332574}" destId="{DA8FC82D-C16F-44F6-BB31-3A42CAC98EAF}" srcOrd="0" destOrd="0" presId="urn:microsoft.com/office/officeart/2005/8/layout/process4"/>
    <dgm:cxn modelId="{79AF46B9-F961-45CD-889F-FE6EF183CF48}" type="presOf" srcId="{FE652798-72E3-45D9-A89C-4E9DD3D1BF83}" destId="{BFC7EF41-9E01-4E0B-B203-600CC61A938E}" srcOrd="1" destOrd="0" presId="urn:microsoft.com/office/officeart/2005/8/layout/process4"/>
    <dgm:cxn modelId="{82DE2DE7-13D9-4779-A3E5-3984658CB002}" srcId="{1488088B-8D7A-4BD0-B7CA-1A117CA7518B}" destId="{9CB64320-0925-416B-A4A5-BA52676E11F5}" srcOrd="0" destOrd="0" parTransId="{595B79E9-F9CC-4048-B03E-00D09F085D03}" sibTransId="{1E86290D-919C-4AA9-9DD4-C30230977C81}"/>
    <dgm:cxn modelId="{A88051EE-4C4D-4C20-A1A1-232826A61697}" type="presParOf" srcId="{DA8FC82D-C16F-44F6-BB31-3A42CAC98EAF}" destId="{D8332E51-34A4-477F-82BC-1919FAC4B915}" srcOrd="0" destOrd="0" presId="urn:microsoft.com/office/officeart/2005/8/layout/process4"/>
    <dgm:cxn modelId="{C8EA67E9-8A96-4966-8944-2EAEA625EC79}" type="presParOf" srcId="{D8332E51-34A4-477F-82BC-1919FAC4B915}" destId="{24D06C51-DE14-40F7-80D4-841FF7E384FC}" srcOrd="0" destOrd="0" presId="urn:microsoft.com/office/officeart/2005/8/layout/process4"/>
    <dgm:cxn modelId="{381F4D42-D2D3-47D4-B3CA-E715086EA47E}" type="presParOf" srcId="{D8332E51-34A4-477F-82BC-1919FAC4B915}" destId="{BFC7EF41-9E01-4E0B-B203-600CC61A938E}" srcOrd="1" destOrd="0" presId="urn:microsoft.com/office/officeart/2005/8/layout/process4"/>
    <dgm:cxn modelId="{C6F1A8E4-5E1B-4D3F-9D74-FD654463E7D8}" type="presParOf" srcId="{D8332E51-34A4-477F-82BC-1919FAC4B915}" destId="{3D1FCA8E-2196-4FAC-8BB6-70334A2BBA5B}" srcOrd="2" destOrd="0" presId="urn:microsoft.com/office/officeart/2005/8/layout/process4"/>
    <dgm:cxn modelId="{0A48FBDE-24D3-4FDE-9AF7-F07FD6F2694D}" type="presParOf" srcId="{3D1FCA8E-2196-4FAC-8BB6-70334A2BBA5B}" destId="{5743C7B5-649D-4E9E-BC72-A3AFAE04667B}" srcOrd="0" destOrd="0" presId="urn:microsoft.com/office/officeart/2005/8/layout/process4"/>
    <dgm:cxn modelId="{A93B5E88-8E2A-475A-8AD9-5660D69B36F3}" type="presParOf" srcId="{3D1FCA8E-2196-4FAC-8BB6-70334A2BBA5B}" destId="{34024BD0-C3B5-4C8F-B660-53028E4DDC18}" srcOrd="1" destOrd="0" presId="urn:microsoft.com/office/officeart/2005/8/layout/process4"/>
    <dgm:cxn modelId="{0A3CCC38-1C35-4E0A-BE47-062B94DA221E}" type="presParOf" srcId="{DA8FC82D-C16F-44F6-BB31-3A42CAC98EAF}" destId="{FDB60094-2742-4F4C-8FD9-C8DDE7E22351}" srcOrd="1" destOrd="0" presId="urn:microsoft.com/office/officeart/2005/8/layout/process4"/>
    <dgm:cxn modelId="{0F81E759-6249-49A8-92F0-EF17C76366AF}" type="presParOf" srcId="{DA8FC82D-C16F-44F6-BB31-3A42CAC98EAF}" destId="{2A8D73D1-DF2B-4D89-A8A8-27C2579C828E}" srcOrd="2" destOrd="0" presId="urn:microsoft.com/office/officeart/2005/8/layout/process4"/>
    <dgm:cxn modelId="{92A5C50A-AFEC-4EAE-9DB3-711D975BF92D}" type="presParOf" srcId="{2A8D73D1-DF2B-4D89-A8A8-27C2579C828E}" destId="{5DA53A03-F6CD-48BF-8622-50DC78FF708F}" srcOrd="0" destOrd="0" presId="urn:microsoft.com/office/officeart/2005/8/layout/process4"/>
    <dgm:cxn modelId="{84288D57-7196-4608-88AC-D5C0201A76C8}" type="presParOf" srcId="{2A8D73D1-DF2B-4D89-A8A8-27C2579C828E}" destId="{AC8D9EF5-E9AE-4C0B-841C-0E5A04C10710}" srcOrd="1" destOrd="0" presId="urn:microsoft.com/office/officeart/2005/8/layout/process4"/>
    <dgm:cxn modelId="{B7725D2B-F1F7-4883-A17E-19F3D62FCAB8}" type="presParOf" srcId="{2A8D73D1-DF2B-4D89-A8A8-27C2579C828E}" destId="{E33EF495-2BD5-4A29-9D89-4E2E497BA2E3}" srcOrd="2" destOrd="0" presId="urn:microsoft.com/office/officeart/2005/8/layout/process4"/>
    <dgm:cxn modelId="{9F8F2ADA-1C34-4877-8CAF-D01BAAE0AC78}" type="presParOf" srcId="{E33EF495-2BD5-4A29-9D89-4E2E497BA2E3}" destId="{C22A1C86-1482-4781-B662-1677216BF5CC}" srcOrd="0" destOrd="0" presId="urn:microsoft.com/office/officeart/2005/8/layout/process4"/>
    <dgm:cxn modelId="{78A2D7B8-2C1F-444A-A2E7-B6AD67F81EF2}" type="presParOf" srcId="{E33EF495-2BD5-4A29-9D89-4E2E497BA2E3}" destId="{D34C308D-B578-47CB-9A6F-A5FB5FF38DF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F75794-F378-45A7-959B-AE3798448E4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0748E6-1E18-46FA-8870-73263322C54C}">
      <dgm:prSet phldrT="[Texto]"/>
      <dgm:spPr/>
      <dgm:t>
        <a:bodyPr/>
        <a:lstStyle/>
        <a:p>
          <a:r>
            <a:rPr lang="es-EC" dirty="0"/>
            <a:t>Machine </a:t>
          </a:r>
          <a:r>
            <a:rPr lang="es-EC" dirty="0" err="1"/>
            <a:t>Learning</a:t>
          </a:r>
          <a:endParaRPr lang="es-EC" dirty="0"/>
        </a:p>
      </dgm:t>
    </dgm:pt>
    <dgm:pt modelId="{77F25C8E-BFB8-4FEB-BC84-DEF884C640FD}" type="parTrans" cxnId="{E17BD68B-98EC-40D9-B7A8-74D868CBDC73}">
      <dgm:prSet/>
      <dgm:spPr/>
      <dgm:t>
        <a:bodyPr/>
        <a:lstStyle/>
        <a:p>
          <a:endParaRPr lang="es-EC"/>
        </a:p>
      </dgm:t>
    </dgm:pt>
    <dgm:pt modelId="{0F0B97AE-8EB7-424E-B08C-DCDDE5649739}" type="sibTrans" cxnId="{E17BD68B-98EC-40D9-B7A8-74D868CBDC73}">
      <dgm:prSet/>
      <dgm:spPr/>
      <dgm:t>
        <a:bodyPr/>
        <a:lstStyle/>
        <a:p>
          <a:endParaRPr lang="es-EC"/>
        </a:p>
      </dgm:t>
    </dgm:pt>
    <dgm:pt modelId="{102B9D0C-0185-46BD-A5C6-81AF74D80211}">
      <dgm:prSet phldrT="[Texto]"/>
      <dgm:spPr/>
      <dgm:t>
        <a:bodyPr/>
        <a:lstStyle/>
        <a:p>
          <a:r>
            <a:rPr lang="es-EC" dirty="0"/>
            <a:t>Supervisado</a:t>
          </a:r>
        </a:p>
      </dgm:t>
    </dgm:pt>
    <dgm:pt modelId="{A320C37B-40DA-4850-969A-FD95653FAC7B}" type="parTrans" cxnId="{FB6731B5-2124-418F-AD7E-F4959B691714}">
      <dgm:prSet/>
      <dgm:spPr/>
      <dgm:t>
        <a:bodyPr/>
        <a:lstStyle/>
        <a:p>
          <a:endParaRPr lang="es-EC"/>
        </a:p>
      </dgm:t>
    </dgm:pt>
    <dgm:pt modelId="{6AFA5426-01E4-4DD5-A624-428EFAA3D82C}" type="sibTrans" cxnId="{FB6731B5-2124-418F-AD7E-F4959B691714}">
      <dgm:prSet/>
      <dgm:spPr/>
      <dgm:t>
        <a:bodyPr/>
        <a:lstStyle/>
        <a:p>
          <a:endParaRPr lang="es-EC"/>
        </a:p>
      </dgm:t>
    </dgm:pt>
    <dgm:pt modelId="{C4BBB4B5-3905-41E5-A2E9-0468F38299F7}">
      <dgm:prSet phldrT="[Texto]"/>
      <dgm:spPr/>
      <dgm:t>
        <a:bodyPr/>
        <a:lstStyle/>
        <a:p>
          <a:r>
            <a:rPr lang="es-EC" dirty="0"/>
            <a:t>Clasificación</a:t>
          </a:r>
        </a:p>
      </dgm:t>
    </dgm:pt>
    <dgm:pt modelId="{8B212120-EC99-4545-B9D4-5FA698A2C4E1}" type="parTrans" cxnId="{A49AEAA3-A7D8-4C65-9377-E30C03F36A6F}">
      <dgm:prSet/>
      <dgm:spPr/>
      <dgm:t>
        <a:bodyPr/>
        <a:lstStyle/>
        <a:p>
          <a:endParaRPr lang="es-EC"/>
        </a:p>
      </dgm:t>
    </dgm:pt>
    <dgm:pt modelId="{5887EFA6-6439-435B-9F20-5FC05033A830}" type="sibTrans" cxnId="{A49AEAA3-A7D8-4C65-9377-E30C03F36A6F}">
      <dgm:prSet/>
      <dgm:spPr/>
      <dgm:t>
        <a:bodyPr/>
        <a:lstStyle/>
        <a:p>
          <a:endParaRPr lang="es-EC"/>
        </a:p>
      </dgm:t>
    </dgm:pt>
    <dgm:pt modelId="{72F0C43D-4132-4AF6-84BF-CDEBC9D288CA}">
      <dgm:prSet phldrT="[Texto]"/>
      <dgm:spPr/>
      <dgm:t>
        <a:bodyPr/>
        <a:lstStyle/>
        <a:p>
          <a:r>
            <a:rPr lang="es-EC" dirty="0"/>
            <a:t>Regresión</a:t>
          </a:r>
        </a:p>
      </dgm:t>
    </dgm:pt>
    <dgm:pt modelId="{4A6E2437-30F5-4C00-91CC-998335C53752}" type="parTrans" cxnId="{9E9F6B24-C842-4337-96F5-B33FADD27D0E}">
      <dgm:prSet/>
      <dgm:spPr/>
      <dgm:t>
        <a:bodyPr/>
        <a:lstStyle/>
        <a:p>
          <a:endParaRPr lang="es-EC"/>
        </a:p>
      </dgm:t>
    </dgm:pt>
    <dgm:pt modelId="{CC5927A9-D432-48D5-BB2D-B76677BACA7D}" type="sibTrans" cxnId="{9E9F6B24-C842-4337-96F5-B33FADD27D0E}">
      <dgm:prSet/>
      <dgm:spPr/>
      <dgm:t>
        <a:bodyPr/>
        <a:lstStyle/>
        <a:p>
          <a:endParaRPr lang="es-EC"/>
        </a:p>
      </dgm:t>
    </dgm:pt>
    <dgm:pt modelId="{6DB31AFB-6C86-43D7-A31C-9A1B43F56664}">
      <dgm:prSet phldrT="[Texto]"/>
      <dgm:spPr/>
      <dgm:t>
        <a:bodyPr/>
        <a:lstStyle/>
        <a:p>
          <a:r>
            <a:rPr lang="es-EC" dirty="0"/>
            <a:t>No Supervisado</a:t>
          </a:r>
        </a:p>
      </dgm:t>
    </dgm:pt>
    <dgm:pt modelId="{3FE3A658-8D55-465C-A5DB-A7B5CCA10B0E}" type="parTrans" cxnId="{70FCDA45-098B-476A-B48C-1C38B112B2E6}">
      <dgm:prSet/>
      <dgm:spPr/>
      <dgm:t>
        <a:bodyPr/>
        <a:lstStyle/>
        <a:p>
          <a:endParaRPr lang="es-EC"/>
        </a:p>
      </dgm:t>
    </dgm:pt>
    <dgm:pt modelId="{7B3C65CD-6653-4775-AE8D-7726ABBF274E}" type="sibTrans" cxnId="{70FCDA45-098B-476A-B48C-1C38B112B2E6}">
      <dgm:prSet/>
      <dgm:spPr/>
      <dgm:t>
        <a:bodyPr/>
        <a:lstStyle/>
        <a:p>
          <a:endParaRPr lang="es-EC"/>
        </a:p>
      </dgm:t>
    </dgm:pt>
    <dgm:pt modelId="{8DF4033A-EB10-4233-BA24-3CC50372BAAF}">
      <dgm:prSet phldrT="[Texto]"/>
      <dgm:spPr/>
      <dgm:t>
        <a:bodyPr/>
        <a:lstStyle/>
        <a:p>
          <a:r>
            <a:rPr lang="es-EC" dirty="0" err="1"/>
            <a:t>Clustering</a:t>
          </a:r>
          <a:endParaRPr lang="es-EC" dirty="0"/>
        </a:p>
      </dgm:t>
    </dgm:pt>
    <dgm:pt modelId="{4A33507B-4693-4DCC-B509-FBC61BEDE2A8}" type="parTrans" cxnId="{BEE19678-CF09-4654-878F-8DFBF588D636}">
      <dgm:prSet/>
      <dgm:spPr/>
      <dgm:t>
        <a:bodyPr/>
        <a:lstStyle/>
        <a:p>
          <a:endParaRPr lang="es-EC"/>
        </a:p>
      </dgm:t>
    </dgm:pt>
    <dgm:pt modelId="{AD67CEC1-83E8-4B8C-8211-42161699D62F}" type="sibTrans" cxnId="{BEE19678-CF09-4654-878F-8DFBF588D636}">
      <dgm:prSet/>
      <dgm:spPr/>
      <dgm:t>
        <a:bodyPr/>
        <a:lstStyle/>
        <a:p>
          <a:endParaRPr lang="es-EC"/>
        </a:p>
      </dgm:t>
    </dgm:pt>
    <dgm:pt modelId="{E2AE6F9D-93D9-40FA-B760-67269E7FFF42}">
      <dgm:prSet phldrT="[Texto]"/>
      <dgm:spPr/>
      <dgm:t>
        <a:bodyPr/>
        <a:lstStyle/>
        <a:p>
          <a:r>
            <a:rPr lang="es-EC" dirty="0"/>
            <a:t> </a:t>
          </a:r>
        </a:p>
      </dgm:t>
    </dgm:pt>
    <dgm:pt modelId="{8F5DFEBD-4FA0-4DFB-B022-25CA9D540078}" type="parTrans" cxnId="{93F9A382-E147-4B31-867F-9BD2E281EDE2}">
      <dgm:prSet/>
      <dgm:spPr/>
      <dgm:t>
        <a:bodyPr/>
        <a:lstStyle/>
        <a:p>
          <a:endParaRPr lang="es-EC"/>
        </a:p>
      </dgm:t>
    </dgm:pt>
    <dgm:pt modelId="{99B20B32-3ADF-46D7-AB28-0BC50CFACA8A}" type="sibTrans" cxnId="{93F9A382-E147-4B31-867F-9BD2E281EDE2}">
      <dgm:prSet/>
      <dgm:spPr/>
      <dgm:t>
        <a:bodyPr/>
        <a:lstStyle/>
        <a:p>
          <a:endParaRPr lang="es-EC"/>
        </a:p>
      </dgm:t>
    </dgm:pt>
    <dgm:pt modelId="{B9ED197A-337F-49F6-89B3-6E91CD5E2DCE}">
      <dgm:prSet phldrT="[Texto]"/>
      <dgm:spPr/>
      <dgm:t>
        <a:bodyPr/>
        <a:lstStyle/>
        <a:p>
          <a:r>
            <a:rPr lang="es-EC" dirty="0"/>
            <a:t>Técnicas</a:t>
          </a:r>
        </a:p>
      </dgm:t>
    </dgm:pt>
    <dgm:pt modelId="{2929F889-0C7D-4197-940C-A36BF581DC09}" type="parTrans" cxnId="{24A3E6DE-621C-4A67-BCA7-18E354F6E546}">
      <dgm:prSet/>
      <dgm:spPr/>
      <dgm:t>
        <a:bodyPr/>
        <a:lstStyle/>
        <a:p>
          <a:endParaRPr lang="es-EC"/>
        </a:p>
      </dgm:t>
    </dgm:pt>
    <dgm:pt modelId="{CFA4F163-6759-482C-A8D5-3CBE4C7BB88E}" type="sibTrans" cxnId="{24A3E6DE-621C-4A67-BCA7-18E354F6E546}">
      <dgm:prSet/>
      <dgm:spPr/>
      <dgm:t>
        <a:bodyPr/>
        <a:lstStyle/>
        <a:p>
          <a:endParaRPr lang="es-EC"/>
        </a:p>
      </dgm:t>
    </dgm:pt>
    <dgm:pt modelId="{B5C5329B-6106-4E7F-8E76-46414C07629D}">
      <dgm:prSet phldrT="[Texto]"/>
      <dgm:spPr/>
      <dgm:t>
        <a:bodyPr/>
        <a:lstStyle/>
        <a:p>
          <a:r>
            <a:rPr lang="es-EC" dirty="0"/>
            <a:t>Algoritmos</a:t>
          </a:r>
        </a:p>
      </dgm:t>
    </dgm:pt>
    <dgm:pt modelId="{87953575-2A9E-4063-9FC1-ED8A05C9B7B2}" type="parTrans" cxnId="{ED2C27EE-4EEA-490A-B10C-D60D560F2543}">
      <dgm:prSet/>
      <dgm:spPr/>
      <dgm:t>
        <a:bodyPr/>
        <a:lstStyle/>
        <a:p>
          <a:endParaRPr lang="es-EC"/>
        </a:p>
      </dgm:t>
    </dgm:pt>
    <dgm:pt modelId="{0B9491A5-37BE-4B93-9AC1-93C0513E75F3}" type="sibTrans" cxnId="{ED2C27EE-4EEA-490A-B10C-D60D560F2543}">
      <dgm:prSet/>
      <dgm:spPr/>
      <dgm:t>
        <a:bodyPr/>
        <a:lstStyle/>
        <a:p>
          <a:endParaRPr lang="es-EC"/>
        </a:p>
      </dgm:t>
    </dgm:pt>
    <dgm:pt modelId="{A7941929-2E11-4A24-B92A-FAFA429CD0DE}" type="pres">
      <dgm:prSet presAssocID="{F3F75794-F378-45A7-959B-AE3798448E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1330DD-20AC-4C8C-BDB2-038D0CCA1E88}" type="pres">
      <dgm:prSet presAssocID="{F3F75794-F378-45A7-959B-AE3798448E44}" presName="hierFlow" presStyleCnt="0"/>
      <dgm:spPr/>
    </dgm:pt>
    <dgm:pt modelId="{92E49C06-1127-4354-950D-C6CFCA48BC16}" type="pres">
      <dgm:prSet presAssocID="{F3F75794-F378-45A7-959B-AE3798448E44}" presName="firstBuf" presStyleCnt="0"/>
      <dgm:spPr/>
    </dgm:pt>
    <dgm:pt modelId="{65341FB2-8946-4D59-B105-47741AC8CDB5}" type="pres">
      <dgm:prSet presAssocID="{F3F75794-F378-45A7-959B-AE3798448E4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9E46F7-B34E-4475-A3F1-8A15683C8BC7}" type="pres">
      <dgm:prSet presAssocID="{140748E6-1E18-46FA-8870-73263322C54C}" presName="Name14" presStyleCnt="0"/>
      <dgm:spPr/>
    </dgm:pt>
    <dgm:pt modelId="{09289D4A-F9D7-40DD-AC83-7232EDF9245A}" type="pres">
      <dgm:prSet presAssocID="{140748E6-1E18-46FA-8870-73263322C54C}" presName="level1Shape" presStyleLbl="node0" presStyleIdx="0" presStyleCnt="1">
        <dgm:presLayoutVars>
          <dgm:chPref val="3"/>
        </dgm:presLayoutVars>
      </dgm:prSet>
      <dgm:spPr/>
    </dgm:pt>
    <dgm:pt modelId="{28432648-E07C-4ECB-AE21-2D6D725B266B}" type="pres">
      <dgm:prSet presAssocID="{140748E6-1E18-46FA-8870-73263322C54C}" presName="hierChild2" presStyleCnt="0"/>
      <dgm:spPr/>
    </dgm:pt>
    <dgm:pt modelId="{D606CFB1-95D3-4E88-B1D0-32C5D9C46340}" type="pres">
      <dgm:prSet presAssocID="{A320C37B-40DA-4850-969A-FD95653FAC7B}" presName="Name19" presStyleLbl="parChTrans1D2" presStyleIdx="0" presStyleCnt="2"/>
      <dgm:spPr/>
    </dgm:pt>
    <dgm:pt modelId="{3C3459F8-102A-4816-9B2B-591BF453F95D}" type="pres">
      <dgm:prSet presAssocID="{102B9D0C-0185-46BD-A5C6-81AF74D80211}" presName="Name21" presStyleCnt="0"/>
      <dgm:spPr/>
    </dgm:pt>
    <dgm:pt modelId="{9F76E7B1-543A-4F58-9053-DEC8B4BA2452}" type="pres">
      <dgm:prSet presAssocID="{102B9D0C-0185-46BD-A5C6-81AF74D80211}" presName="level2Shape" presStyleLbl="node2" presStyleIdx="0" presStyleCnt="2"/>
      <dgm:spPr/>
    </dgm:pt>
    <dgm:pt modelId="{2AA42118-5AC6-4848-B35F-41C22F5522A8}" type="pres">
      <dgm:prSet presAssocID="{102B9D0C-0185-46BD-A5C6-81AF74D80211}" presName="hierChild3" presStyleCnt="0"/>
      <dgm:spPr/>
    </dgm:pt>
    <dgm:pt modelId="{22A0CCE3-941A-46F3-A223-2DAAE9B6D3CA}" type="pres">
      <dgm:prSet presAssocID="{8B212120-EC99-4545-B9D4-5FA698A2C4E1}" presName="Name19" presStyleLbl="parChTrans1D3" presStyleIdx="0" presStyleCnt="3"/>
      <dgm:spPr/>
    </dgm:pt>
    <dgm:pt modelId="{AB0701E9-8AA4-4FA3-8C17-588AFE6D357B}" type="pres">
      <dgm:prSet presAssocID="{C4BBB4B5-3905-41E5-A2E9-0468F38299F7}" presName="Name21" presStyleCnt="0"/>
      <dgm:spPr/>
    </dgm:pt>
    <dgm:pt modelId="{9A33DBC0-D255-44D1-B272-146620C7F3A9}" type="pres">
      <dgm:prSet presAssocID="{C4BBB4B5-3905-41E5-A2E9-0468F38299F7}" presName="level2Shape" presStyleLbl="node3" presStyleIdx="0" presStyleCnt="3"/>
      <dgm:spPr/>
    </dgm:pt>
    <dgm:pt modelId="{8D5C7211-10D3-4FF3-AA33-A127AEE5A6D7}" type="pres">
      <dgm:prSet presAssocID="{C4BBB4B5-3905-41E5-A2E9-0468F38299F7}" presName="hierChild3" presStyleCnt="0"/>
      <dgm:spPr/>
    </dgm:pt>
    <dgm:pt modelId="{809A9BEE-4394-49FB-8397-5C1A4E11DA7C}" type="pres">
      <dgm:prSet presAssocID="{4A6E2437-30F5-4C00-91CC-998335C53752}" presName="Name19" presStyleLbl="parChTrans1D3" presStyleIdx="1" presStyleCnt="3"/>
      <dgm:spPr/>
    </dgm:pt>
    <dgm:pt modelId="{E0933556-7F6A-424E-94E5-C09174E57B65}" type="pres">
      <dgm:prSet presAssocID="{72F0C43D-4132-4AF6-84BF-CDEBC9D288CA}" presName="Name21" presStyleCnt="0"/>
      <dgm:spPr/>
    </dgm:pt>
    <dgm:pt modelId="{80F27803-F2D6-4278-AEE9-8A6721818F64}" type="pres">
      <dgm:prSet presAssocID="{72F0C43D-4132-4AF6-84BF-CDEBC9D288CA}" presName="level2Shape" presStyleLbl="node3" presStyleIdx="1" presStyleCnt="3"/>
      <dgm:spPr/>
    </dgm:pt>
    <dgm:pt modelId="{7BF04915-1DA5-4B5E-8C02-1E10A279F084}" type="pres">
      <dgm:prSet presAssocID="{72F0C43D-4132-4AF6-84BF-CDEBC9D288CA}" presName="hierChild3" presStyleCnt="0"/>
      <dgm:spPr/>
    </dgm:pt>
    <dgm:pt modelId="{34908686-7D7A-443C-8422-ECA8379AF113}" type="pres">
      <dgm:prSet presAssocID="{3FE3A658-8D55-465C-A5DB-A7B5CCA10B0E}" presName="Name19" presStyleLbl="parChTrans1D2" presStyleIdx="1" presStyleCnt="2"/>
      <dgm:spPr/>
    </dgm:pt>
    <dgm:pt modelId="{7F8E4879-5BDE-45F6-9905-825E666A4BD4}" type="pres">
      <dgm:prSet presAssocID="{6DB31AFB-6C86-43D7-A31C-9A1B43F56664}" presName="Name21" presStyleCnt="0"/>
      <dgm:spPr/>
    </dgm:pt>
    <dgm:pt modelId="{83671927-0AE9-447F-9624-2E2DABAF7369}" type="pres">
      <dgm:prSet presAssocID="{6DB31AFB-6C86-43D7-A31C-9A1B43F56664}" presName="level2Shape" presStyleLbl="node2" presStyleIdx="1" presStyleCnt="2"/>
      <dgm:spPr/>
    </dgm:pt>
    <dgm:pt modelId="{68ECC26A-7539-457E-9F59-86C9CF63FA04}" type="pres">
      <dgm:prSet presAssocID="{6DB31AFB-6C86-43D7-A31C-9A1B43F56664}" presName="hierChild3" presStyleCnt="0"/>
      <dgm:spPr/>
    </dgm:pt>
    <dgm:pt modelId="{EC52B4E7-25B5-4186-A4D6-3BD8011E4F2D}" type="pres">
      <dgm:prSet presAssocID="{4A33507B-4693-4DCC-B509-FBC61BEDE2A8}" presName="Name19" presStyleLbl="parChTrans1D3" presStyleIdx="2" presStyleCnt="3"/>
      <dgm:spPr/>
    </dgm:pt>
    <dgm:pt modelId="{C2A1844B-E53E-40D2-B4F7-1FB7CF3A036D}" type="pres">
      <dgm:prSet presAssocID="{8DF4033A-EB10-4233-BA24-3CC50372BAAF}" presName="Name21" presStyleCnt="0"/>
      <dgm:spPr/>
    </dgm:pt>
    <dgm:pt modelId="{5642C83D-5A67-4DAC-9B3C-0E1B3EBD1CD6}" type="pres">
      <dgm:prSet presAssocID="{8DF4033A-EB10-4233-BA24-3CC50372BAAF}" presName="level2Shape" presStyleLbl="node3" presStyleIdx="2" presStyleCnt="3"/>
      <dgm:spPr/>
    </dgm:pt>
    <dgm:pt modelId="{83F25B9A-94FF-4B72-8F94-BE2D18CBCF16}" type="pres">
      <dgm:prSet presAssocID="{8DF4033A-EB10-4233-BA24-3CC50372BAAF}" presName="hierChild3" presStyleCnt="0"/>
      <dgm:spPr/>
    </dgm:pt>
    <dgm:pt modelId="{82BC255E-E702-457B-A5B5-13E6C6945BFF}" type="pres">
      <dgm:prSet presAssocID="{F3F75794-F378-45A7-959B-AE3798448E44}" presName="bgShapesFlow" presStyleCnt="0"/>
      <dgm:spPr/>
    </dgm:pt>
    <dgm:pt modelId="{E40FAB49-2EAF-476A-B792-83CECA08E0E7}" type="pres">
      <dgm:prSet presAssocID="{E2AE6F9D-93D9-40FA-B760-67269E7FFF42}" presName="rectComp" presStyleCnt="0"/>
      <dgm:spPr/>
    </dgm:pt>
    <dgm:pt modelId="{6409201B-CB6D-463C-AD93-888D40523235}" type="pres">
      <dgm:prSet presAssocID="{E2AE6F9D-93D9-40FA-B760-67269E7FFF42}" presName="bgRect" presStyleLbl="bgShp" presStyleIdx="0" presStyleCnt="3"/>
      <dgm:spPr/>
    </dgm:pt>
    <dgm:pt modelId="{84B29E4E-41A7-40D5-B678-ED656A14FBE4}" type="pres">
      <dgm:prSet presAssocID="{E2AE6F9D-93D9-40FA-B760-67269E7FFF42}" presName="bgRectTx" presStyleLbl="bgShp" presStyleIdx="0" presStyleCnt="3">
        <dgm:presLayoutVars>
          <dgm:bulletEnabled val="1"/>
        </dgm:presLayoutVars>
      </dgm:prSet>
      <dgm:spPr/>
    </dgm:pt>
    <dgm:pt modelId="{A8A0F156-7741-4826-A1A1-D7525786B336}" type="pres">
      <dgm:prSet presAssocID="{E2AE6F9D-93D9-40FA-B760-67269E7FFF42}" presName="spComp" presStyleCnt="0"/>
      <dgm:spPr/>
    </dgm:pt>
    <dgm:pt modelId="{9395E9F8-8230-4201-B3BA-797ED4025A5D}" type="pres">
      <dgm:prSet presAssocID="{E2AE6F9D-93D9-40FA-B760-67269E7FFF42}" presName="vSp" presStyleCnt="0"/>
      <dgm:spPr/>
    </dgm:pt>
    <dgm:pt modelId="{85F2C001-45BC-4CF6-A986-50225C33959F}" type="pres">
      <dgm:prSet presAssocID="{B9ED197A-337F-49F6-89B3-6E91CD5E2DCE}" presName="rectComp" presStyleCnt="0"/>
      <dgm:spPr/>
    </dgm:pt>
    <dgm:pt modelId="{0A977858-6F31-48A1-9C97-710917821F9B}" type="pres">
      <dgm:prSet presAssocID="{B9ED197A-337F-49F6-89B3-6E91CD5E2DCE}" presName="bgRect" presStyleLbl="bgShp" presStyleIdx="1" presStyleCnt="3"/>
      <dgm:spPr/>
    </dgm:pt>
    <dgm:pt modelId="{2B218037-9F41-4B4B-B7FE-A39D0A14A57A}" type="pres">
      <dgm:prSet presAssocID="{B9ED197A-337F-49F6-89B3-6E91CD5E2DCE}" presName="bgRectTx" presStyleLbl="bgShp" presStyleIdx="1" presStyleCnt="3">
        <dgm:presLayoutVars>
          <dgm:bulletEnabled val="1"/>
        </dgm:presLayoutVars>
      </dgm:prSet>
      <dgm:spPr/>
    </dgm:pt>
    <dgm:pt modelId="{DF13FE7A-6F39-40C5-BACD-76E8C4AA4B9B}" type="pres">
      <dgm:prSet presAssocID="{B9ED197A-337F-49F6-89B3-6E91CD5E2DCE}" presName="spComp" presStyleCnt="0"/>
      <dgm:spPr/>
    </dgm:pt>
    <dgm:pt modelId="{021A4BAB-F680-451B-B950-CF6CB953297C}" type="pres">
      <dgm:prSet presAssocID="{B9ED197A-337F-49F6-89B3-6E91CD5E2DCE}" presName="vSp" presStyleCnt="0"/>
      <dgm:spPr/>
    </dgm:pt>
    <dgm:pt modelId="{ED1E952C-B03F-4929-BE19-A03E6912C5CF}" type="pres">
      <dgm:prSet presAssocID="{B5C5329B-6106-4E7F-8E76-46414C07629D}" presName="rectComp" presStyleCnt="0"/>
      <dgm:spPr/>
    </dgm:pt>
    <dgm:pt modelId="{CC2D456F-D0DB-48D9-B605-51605108FE47}" type="pres">
      <dgm:prSet presAssocID="{B5C5329B-6106-4E7F-8E76-46414C07629D}" presName="bgRect" presStyleLbl="bgShp" presStyleIdx="2" presStyleCnt="3"/>
      <dgm:spPr/>
    </dgm:pt>
    <dgm:pt modelId="{FE7FED58-D25D-4A8D-9461-08C72A9795CF}" type="pres">
      <dgm:prSet presAssocID="{B5C5329B-6106-4E7F-8E76-46414C07629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70DE108-9602-46D8-814A-166253BC780F}" type="presOf" srcId="{3FE3A658-8D55-465C-A5DB-A7B5CCA10B0E}" destId="{34908686-7D7A-443C-8422-ECA8379AF113}" srcOrd="0" destOrd="0" presId="urn:microsoft.com/office/officeart/2005/8/layout/hierarchy6"/>
    <dgm:cxn modelId="{9E9F6B24-C842-4337-96F5-B33FADD27D0E}" srcId="{102B9D0C-0185-46BD-A5C6-81AF74D80211}" destId="{72F0C43D-4132-4AF6-84BF-CDEBC9D288CA}" srcOrd="1" destOrd="0" parTransId="{4A6E2437-30F5-4C00-91CC-998335C53752}" sibTransId="{CC5927A9-D432-48D5-BB2D-B76677BACA7D}"/>
    <dgm:cxn modelId="{91605337-8181-4673-A666-5D527910E733}" type="presOf" srcId="{72F0C43D-4132-4AF6-84BF-CDEBC9D288CA}" destId="{80F27803-F2D6-4278-AEE9-8A6721818F64}" srcOrd="0" destOrd="0" presId="urn:microsoft.com/office/officeart/2005/8/layout/hierarchy6"/>
    <dgm:cxn modelId="{70FCDA45-098B-476A-B48C-1C38B112B2E6}" srcId="{140748E6-1E18-46FA-8870-73263322C54C}" destId="{6DB31AFB-6C86-43D7-A31C-9A1B43F56664}" srcOrd="1" destOrd="0" parTransId="{3FE3A658-8D55-465C-A5DB-A7B5CCA10B0E}" sibTransId="{7B3C65CD-6653-4775-AE8D-7726ABBF274E}"/>
    <dgm:cxn modelId="{95A42B6D-3309-495A-8A17-A48A8DF36EC4}" type="presOf" srcId="{F3F75794-F378-45A7-959B-AE3798448E44}" destId="{A7941929-2E11-4A24-B92A-FAFA429CD0DE}" srcOrd="0" destOrd="0" presId="urn:microsoft.com/office/officeart/2005/8/layout/hierarchy6"/>
    <dgm:cxn modelId="{B4F7FF55-D003-4A3B-B89E-CFC979C3A19C}" type="presOf" srcId="{8DF4033A-EB10-4233-BA24-3CC50372BAAF}" destId="{5642C83D-5A67-4DAC-9B3C-0E1B3EBD1CD6}" srcOrd="0" destOrd="0" presId="urn:microsoft.com/office/officeart/2005/8/layout/hierarchy6"/>
    <dgm:cxn modelId="{BEE19678-CF09-4654-878F-8DFBF588D636}" srcId="{6DB31AFB-6C86-43D7-A31C-9A1B43F56664}" destId="{8DF4033A-EB10-4233-BA24-3CC50372BAAF}" srcOrd="0" destOrd="0" parTransId="{4A33507B-4693-4DCC-B509-FBC61BEDE2A8}" sibTransId="{AD67CEC1-83E8-4B8C-8211-42161699D62F}"/>
    <dgm:cxn modelId="{93F9A382-E147-4B31-867F-9BD2E281EDE2}" srcId="{F3F75794-F378-45A7-959B-AE3798448E44}" destId="{E2AE6F9D-93D9-40FA-B760-67269E7FFF42}" srcOrd="1" destOrd="0" parTransId="{8F5DFEBD-4FA0-4DFB-B022-25CA9D540078}" sibTransId="{99B20B32-3ADF-46D7-AB28-0BC50CFACA8A}"/>
    <dgm:cxn modelId="{BFF0A689-10F3-4FC6-B323-C8E826A0FF8E}" type="presOf" srcId="{4A6E2437-30F5-4C00-91CC-998335C53752}" destId="{809A9BEE-4394-49FB-8397-5C1A4E11DA7C}" srcOrd="0" destOrd="0" presId="urn:microsoft.com/office/officeart/2005/8/layout/hierarchy6"/>
    <dgm:cxn modelId="{E17BD68B-98EC-40D9-B7A8-74D868CBDC73}" srcId="{F3F75794-F378-45A7-959B-AE3798448E44}" destId="{140748E6-1E18-46FA-8870-73263322C54C}" srcOrd="0" destOrd="0" parTransId="{77F25C8E-BFB8-4FEB-BC84-DEF884C640FD}" sibTransId="{0F0B97AE-8EB7-424E-B08C-DCDDE5649739}"/>
    <dgm:cxn modelId="{BEE1928C-B950-4902-9468-31A395AEE164}" type="presOf" srcId="{E2AE6F9D-93D9-40FA-B760-67269E7FFF42}" destId="{84B29E4E-41A7-40D5-B678-ED656A14FBE4}" srcOrd="1" destOrd="0" presId="urn:microsoft.com/office/officeart/2005/8/layout/hierarchy6"/>
    <dgm:cxn modelId="{E942E58F-089E-459E-8918-35D2CC800FCE}" type="presOf" srcId="{8B212120-EC99-4545-B9D4-5FA698A2C4E1}" destId="{22A0CCE3-941A-46F3-A223-2DAAE9B6D3CA}" srcOrd="0" destOrd="0" presId="urn:microsoft.com/office/officeart/2005/8/layout/hierarchy6"/>
    <dgm:cxn modelId="{046BEC8F-F044-4810-BF89-EBD7AE835B90}" type="presOf" srcId="{A320C37B-40DA-4850-969A-FD95653FAC7B}" destId="{D606CFB1-95D3-4E88-B1D0-32C5D9C46340}" srcOrd="0" destOrd="0" presId="urn:microsoft.com/office/officeart/2005/8/layout/hierarchy6"/>
    <dgm:cxn modelId="{B2605E93-BF94-4822-AD3C-427910C4F3A1}" type="presOf" srcId="{102B9D0C-0185-46BD-A5C6-81AF74D80211}" destId="{9F76E7B1-543A-4F58-9053-DEC8B4BA2452}" srcOrd="0" destOrd="0" presId="urn:microsoft.com/office/officeart/2005/8/layout/hierarchy6"/>
    <dgm:cxn modelId="{C899579E-61FE-4B77-A35E-21E72F88F80A}" type="presOf" srcId="{B5C5329B-6106-4E7F-8E76-46414C07629D}" destId="{FE7FED58-D25D-4A8D-9461-08C72A9795CF}" srcOrd="1" destOrd="0" presId="urn:microsoft.com/office/officeart/2005/8/layout/hierarchy6"/>
    <dgm:cxn modelId="{A49AEAA3-A7D8-4C65-9377-E30C03F36A6F}" srcId="{102B9D0C-0185-46BD-A5C6-81AF74D80211}" destId="{C4BBB4B5-3905-41E5-A2E9-0468F38299F7}" srcOrd="0" destOrd="0" parTransId="{8B212120-EC99-4545-B9D4-5FA698A2C4E1}" sibTransId="{5887EFA6-6439-435B-9F20-5FC05033A830}"/>
    <dgm:cxn modelId="{FB6731B5-2124-418F-AD7E-F4959B691714}" srcId="{140748E6-1E18-46FA-8870-73263322C54C}" destId="{102B9D0C-0185-46BD-A5C6-81AF74D80211}" srcOrd="0" destOrd="0" parTransId="{A320C37B-40DA-4850-969A-FD95653FAC7B}" sibTransId="{6AFA5426-01E4-4DD5-A624-428EFAA3D82C}"/>
    <dgm:cxn modelId="{4C3D86C9-0B77-40E7-81C8-7E5A5E616E1A}" type="presOf" srcId="{E2AE6F9D-93D9-40FA-B760-67269E7FFF42}" destId="{6409201B-CB6D-463C-AD93-888D40523235}" srcOrd="0" destOrd="0" presId="urn:microsoft.com/office/officeart/2005/8/layout/hierarchy6"/>
    <dgm:cxn modelId="{B2EA6DD2-CAAA-4A4D-962D-E6F02BE386B2}" type="presOf" srcId="{6DB31AFB-6C86-43D7-A31C-9A1B43F56664}" destId="{83671927-0AE9-447F-9624-2E2DABAF7369}" srcOrd="0" destOrd="0" presId="urn:microsoft.com/office/officeart/2005/8/layout/hierarchy6"/>
    <dgm:cxn modelId="{5A3E62D4-992B-452F-A1E1-6823A470FA3A}" type="presOf" srcId="{140748E6-1E18-46FA-8870-73263322C54C}" destId="{09289D4A-F9D7-40DD-AC83-7232EDF9245A}" srcOrd="0" destOrd="0" presId="urn:microsoft.com/office/officeart/2005/8/layout/hierarchy6"/>
    <dgm:cxn modelId="{3585F1D7-5D6E-4464-92EB-B3C1DCF42207}" type="presOf" srcId="{C4BBB4B5-3905-41E5-A2E9-0468F38299F7}" destId="{9A33DBC0-D255-44D1-B272-146620C7F3A9}" srcOrd="0" destOrd="0" presId="urn:microsoft.com/office/officeart/2005/8/layout/hierarchy6"/>
    <dgm:cxn modelId="{24A3E6DE-621C-4A67-BCA7-18E354F6E546}" srcId="{F3F75794-F378-45A7-959B-AE3798448E44}" destId="{B9ED197A-337F-49F6-89B3-6E91CD5E2DCE}" srcOrd="2" destOrd="0" parTransId="{2929F889-0C7D-4197-940C-A36BF581DC09}" sibTransId="{CFA4F163-6759-482C-A8D5-3CBE4C7BB88E}"/>
    <dgm:cxn modelId="{ED2C27EE-4EEA-490A-B10C-D60D560F2543}" srcId="{F3F75794-F378-45A7-959B-AE3798448E44}" destId="{B5C5329B-6106-4E7F-8E76-46414C07629D}" srcOrd="3" destOrd="0" parTransId="{87953575-2A9E-4063-9FC1-ED8A05C9B7B2}" sibTransId="{0B9491A5-37BE-4B93-9AC1-93C0513E75F3}"/>
    <dgm:cxn modelId="{1B92A4EF-171E-49EC-BE0B-CA29AA1200FE}" type="presOf" srcId="{4A33507B-4693-4DCC-B509-FBC61BEDE2A8}" destId="{EC52B4E7-25B5-4186-A4D6-3BD8011E4F2D}" srcOrd="0" destOrd="0" presId="urn:microsoft.com/office/officeart/2005/8/layout/hierarchy6"/>
    <dgm:cxn modelId="{F97134F2-B95B-4816-90E2-4242F9AB210D}" type="presOf" srcId="{B9ED197A-337F-49F6-89B3-6E91CD5E2DCE}" destId="{2B218037-9F41-4B4B-B7FE-A39D0A14A57A}" srcOrd="1" destOrd="0" presId="urn:microsoft.com/office/officeart/2005/8/layout/hierarchy6"/>
    <dgm:cxn modelId="{7550C8F5-39F6-427A-8B5C-C8DCA64381CE}" type="presOf" srcId="{B5C5329B-6106-4E7F-8E76-46414C07629D}" destId="{CC2D456F-D0DB-48D9-B605-51605108FE47}" srcOrd="0" destOrd="0" presId="urn:microsoft.com/office/officeart/2005/8/layout/hierarchy6"/>
    <dgm:cxn modelId="{4F37A4FE-1410-4B29-92C3-898A323459BC}" type="presOf" srcId="{B9ED197A-337F-49F6-89B3-6E91CD5E2DCE}" destId="{0A977858-6F31-48A1-9C97-710917821F9B}" srcOrd="0" destOrd="0" presId="urn:microsoft.com/office/officeart/2005/8/layout/hierarchy6"/>
    <dgm:cxn modelId="{25CE0C01-4C9C-4649-B60D-8D0769832D0D}" type="presParOf" srcId="{A7941929-2E11-4A24-B92A-FAFA429CD0DE}" destId="{B11330DD-20AC-4C8C-BDB2-038D0CCA1E88}" srcOrd="0" destOrd="0" presId="urn:microsoft.com/office/officeart/2005/8/layout/hierarchy6"/>
    <dgm:cxn modelId="{33AE2A3F-2496-436D-B33B-384ADCBB8E09}" type="presParOf" srcId="{B11330DD-20AC-4C8C-BDB2-038D0CCA1E88}" destId="{92E49C06-1127-4354-950D-C6CFCA48BC16}" srcOrd="0" destOrd="0" presId="urn:microsoft.com/office/officeart/2005/8/layout/hierarchy6"/>
    <dgm:cxn modelId="{7081FE48-ED3A-4FFE-9DB8-F28B3BCF11C4}" type="presParOf" srcId="{B11330DD-20AC-4C8C-BDB2-038D0CCA1E88}" destId="{65341FB2-8946-4D59-B105-47741AC8CDB5}" srcOrd="1" destOrd="0" presId="urn:microsoft.com/office/officeart/2005/8/layout/hierarchy6"/>
    <dgm:cxn modelId="{7922DA63-B9C5-4F74-91D8-FAA0E49BED8A}" type="presParOf" srcId="{65341FB2-8946-4D59-B105-47741AC8CDB5}" destId="{629E46F7-B34E-4475-A3F1-8A15683C8BC7}" srcOrd="0" destOrd="0" presId="urn:microsoft.com/office/officeart/2005/8/layout/hierarchy6"/>
    <dgm:cxn modelId="{E858B8D9-BD2A-4544-840C-AFC5BF1D2CE5}" type="presParOf" srcId="{629E46F7-B34E-4475-A3F1-8A15683C8BC7}" destId="{09289D4A-F9D7-40DD-AC83-7232EDF9245A}" srcOrd="0" destOrd="0" presId="urn:microsoft.com/office/officeart/2005/8/layout/hierarchy6"/>
    <dgm:cxn modelId="{3082226A-835F-4259-AF9E-723523660EFD}" type="presParOf" srcId="{629E46F7-B34E-4475-A3F1-8A15683C8BC7}" destId="{28432648-E07C-4ECB-AE21-2D6D725B266B}" srcOrd="1" destOrd="0" presId="urn:microsoft.com/office/officeart/2005/8/layout/hierarchy6"/>
    <dgm:cxn modelId="{4546DDB6-4B7F-4D88-8BDA-833D185F396B}" type="presParOf" srcId="{28432648-E07C-4ECB-AE21-2D6D725B266B}" destId="{D606CFB1-95D3-4E88-B1D0-32C5D9C46340}" srcOrd="0" destOrd="0" presId="urn:microsoft.com/office/officeart/2005/8/layout/hierarchy6"/>
    <dgm:cxn modelId="{D6C2C0A8-C084-4B64-9B07-A32DE2257610}" type="presParOf" srcId="{28432648-E07C-4ECB-AE21-2D6D725B266B}" destId="{3C3459F8-102A-4816-9B2B-591BF453F95D}" srcOrd="1" destOrd="0" presId="urn:microsoft.com/office/officeart/2005/8/layout/hierarchy6"/>
    <dgm:cxn modelId="{68500B10-AD1A-4210-893B-22238B5FC9A0}" type="presParOf" srcId="{3C3459F8-102A-4816-9B2B-591BF453F95D}" destId="{9F76E7B1-543A-4F58-9053-DEC8B4BA2452}" srcOrd="0" destOrd="0" presId="urn:microsoft.com/office/officeart/2005/8/layout/hierarchy6"/>
    <dgm:cxn modelId="{2D9B0701-CC74-4296-9A9B-EB99585A7678}" type="presParOf" srcId="{3C3459F8-102A-4816-9B2B-591BF453F95D}" destId="{2AA42118-5AC6-4848-B35F-41C22F5522A8}" srcOrd="1" destOrd="0" presId="urn:microsoft.com/office/officeart/2005/8/layout/hierarchy6"/>
    <dgm:cxn modelId="{E2073F86-AB2D-487F-B6CA-8B4DEB9399AE}" type="presParOf" srcId="{2AA42118-5AC6-4848-B35F-41C22F5522A8}" destId="{22A0CCE3-941A-46F3-A223-2DAAE9B6D3CA}" srcOrd="0" destOrd="0" presId="urn:microsoft.com/office/officeart/2005/8/layout/hierarchy6"/>
    <dgm:cxn modelId="{C99EAFC0-313A-4640-8335-94077A0C339C}" type="presParOf" srcId="{2AA42118-5AC6-4848-B35F-41C22F5522A8}" destId="{AB0701E9-8AA4-4FA3-8C17-588AFE6D357B}" srcOrd="1" destOrd="0" presId="urn:microsoft.com/office/officeart/2005/8/layout/hierarchy6"/>
    <dgm:cxn modelId="{3867782F-E5BF-4181-AC72-7D9D3E8F3792}" type="presParOf" srcId="{AB0701E9-8AA4-4FA3-8C17-588AFE6D357B}" destId="{9A33DBC0-D255-44D1-B272-146620C7F3A9}" srcOrd="0" destOrd="0" presId="urn:microsoft.com/office/officeart/2005/8/layout/hierarchy6"/>
    <dgm:cxn modelId="{3DEC41E2-90F3-4B07-AA3F-9522F104D616}" type="presParOf" srcId="{AB0701E9-8AA4-4FA3-8C17-588AFE6D357B}" destId="{8D5C7211-10D3-4FF3-AA33-A127AEE5A6D7}" srcOrd="1" destOrd="0" presId="urn:microsoft.com/office/officeart/2005/8/layout/hierarchy6"/>
    <dgm:cxn modelId="{87533A49-2329-4286-8052-7F3A3678FFC3}" type="presParOf" srcId="{2AA42118-5AC6-4848-B35F-41C22F5522A8}" destId="{809A9BEE-4394-49FB-8397-5C1A4E11DA7C}" srcOrd="2" destOrd="0" presId="urn:microsoft.com/office/officeart/2005/8/layout/hierarchy6"/>
    <dgm:cxn modelId="{C6C0A184-5FFA-43B8-9762-18A26BB2380B}" type="presParOf" srcId="{2AA42118-5AC6-4848-B35F-41C22F5522A8}" destId="{E0933556-7F6A-424E-94E5-C09174E57B65}" srcOrd="3" destOrd="0" presId="urn:microsoft.com/office/officeart/2005/8/layout/hierarchy6"/>
    <dgm:cxn modelId="{8265172C-C4C9-4767-B349-4FB29CF9BD8E}" type="presParOf" srcId="{E0933556-7F6A-424E-94E5-C09174E57B65}" destId="{80F27803-F2D6-4278-AEE9-8A6721818F64}" srcOrd="0" destOrd="0" presId="urn:microsoft.com/office/officeart/2005/8/layout/hierarchy6"/>
    <dgm:cxn modelId="{245612E4-090E-4F4E-B6C8-93D450D6E67A}" type="presParOf" srcId="{E0933556-7F6A-424E-94E5-C09174E57B65}" destId="{7BF04915-1DA5-4B5E-8C02-1E10A279F084}" srcOrd="1" destOrd="0" presId="urn:microsoft.com/office/officeart/2005/8/layout/hierarchy6"/>
    <dgm:cxn modelId="{6A0037A0-7EC0-4A11-8A23-2B6DA90B3A97}" type="presParOf" srcId="{28432648-E07C-4ECB-AE21-2D6D725B266B}" destId="{34908686-7D7A-443C-8422-ECA8379AF113}" srcOrd="2" destOrd="0" presId="urn:microsoft.com/office/officeart/2005/8/layout/hierarchy6"/>
    <dgm:cxn modelId="{3D5B3D03-6A93-471C-8922-DEBB691376F3}" type="presParOf" srcId="{28432648-E07C-4ECB-AE21-2D6D725B266B}" destId="{7F8E4879-5BDE-45F6-9905-825E666A4BD4}" srcOrd="3" destOrd="0" presId="urn:microsoft.com/office/officeart/2005/8/layout/hierarchy6"/>
    <dgm:cxn modelId="{0E6A8C1A-5A8B-4454-B76A-FA251D64A885}" type="presParOf" srcId="{7F8E4879-5BDE-45F6-9905-825E666A4BD4}" destId="{83671927-0AE9-447F-9624-2E2DABAF7369}" srcOrd="0" destOrd="0" presId="urn:microsoft.com/office/officeart/2005/8/layout/hierarchy6"/>
    <dgm:cxn modelId="{4B74FAF1-832E-4C8A-A04A-18942504EE42}" type="presParOf" srcId="{7F8E4879-5BDE-45F6-9905-825E666A4BD4}" destId="{68ECC26A-7539-457E-9F59-86C9CF63FA04}" srcOrd="1" destOrd="0" presId="urn:microsoft.com/office/officeart/2005/8/layout/hierarchy6"/>
    <dgm:cxn modelId="{BB96F138-4042-4751-83A3-E84655E1FD8B}" type="presParOf" srcId="{68ECC26A-7539-457E-9F59-86C9CF63FA04}" destId="{EC52B4E7-25B5-4186-A4D6-3BD8011E4F2D}" srcOrd="0" destOrd="0" presId="urn:microsoft.com/office/officeart/2005/8/layout/hierarchy6"/>
    <dgm:cxn modelId="{F7227DE4-09CB-4534-B9A0-826399585A4D}" type="presParOf" srcId="{68ECC26A-7539-457E-9F59-86C9CF63FA04}" destId="{C2A1844B-E53E-40D2-B4F7-1FB7CF3A036D}" srcOrd="1" destOrd="0" presId="urn:microsoft.com/office/officeart/2005/8/layout/hierarchy6"/>
    <dgm:cxn modelId="{0347BE2C-332F-4031-9590-9B0F7AD2B9FF}" type="presParOf" srcId="{C2A1844B-E53E-40D2-B4F7-1FB7CF3A036D}" destId="{5642C83D-5A67-4DAC-9B3C-0E1B3EBD1CD6}" srcOrd="0" destOrd="0" presId="urn:microsoft.com/office/officeart/2005/8/layout/hierarchy6"/>
    <dgm:cxn modelId="{36067D0D-0B86-40B4-A03E-A230B7AE6744}" type="presParOf" srcId="{C2A1844B-E53E-40D2-B4F7-1FB7CF3A036D}" destId="{83F25B9A-94FF-4B72-8F94-BE2D18CBCF16}" srcOrd="1" destOrd="0" presId="urn:microsoft.com/office/officeart/2005/8/layout/hierarchy6"/>
    <dgm:cxn modelId="{631927D3-8329-4550-AF12-1AECE4A9158F}" type="presParOf" srcId="{A7941929-2E11-4A24-B92A-FAFA429CD0DE}" destId="{82BC255E-E702-457B-A5B5-13E6C6945BFF}" srcOrd="1" destOrd="0" presId="urn:microsoft.com/office/officeart/2005/8/layout/hierarchy6"/>
    <dgm:cxn modelId="{E71946C5-34B0-4956-870A-B16073B3061C}" type="presParOf" srcId="{82BC255E-E702-457B-A5B5-13E6C6945BFF}" destId="{E40FAB49-2EAF-476A-B792-83CECA08E0E7}" srcOrd="0" destOrd="0" presId="urn:microsoft.com/office/officeart/2005/8/layout/hierarchy6"/>
    <dgm:cxn modelId="{285FADFA-5A70-4C3E-813A-EE5B4505D165}" type="presParOf" srcId="{E40FAB49-2EAF-476A-B792-83CECA08E0E7}" destId="{6409201B-CB6D-463C-AD93-888D40523235}" srcOrd="0" destOrd="0" presId="urn:microsoft.com/office/officeart/2005/8/layout/hierarchy6"/>
    <dgm:cxn modelId="{1B612B01-883E-4709-9637-D01CF7BB0B87}" type="presParOf" srcId="{E40FAB49-2EAF-476A-B792-83CECA08E0E7}" destId="{84B29E4E-41A7-40D5-B678-ED656A14FBE4}" srcOrd="1" destOrd="0" presId="urn:microsoft.com/office/officeart/2005/8/layout/hierarchy6"/>
    <dgm:cxn modelId="{AC56C3D1-B8FA-4CCA-A525-C1722DD81B39}" type="presParOf" srcId="{82BC255E-E702-457B-A5B5-13E6C6945BFF}" destId="{A8A0F156-7741-4826-A1A1-D7525786B336}" srcOrd="1" destOrd="0" presId="urn:microsoft.com/office/officeart/2005/8/layout/hierarchy6"/>
    <dgm:cxn modelId="{718428DE-2EC8-47F7-90E3-6BF4808D6EDA}" type="presParOf" srcId="{A8A0F156-7741-4826-A1A1-D7525786B336}" destId="{9395E9F8-8230-4201-B3BA-797ED4025A5D}" srcOrd="0" destOrd="0" presId="urn:microsoft.com/office/officeart/2005/8/layout/hierarchy6"/>
    <dgm:cxn modelId="{D8CAEB3B-C674-4DEC-8C34-1D7A756C3DD4}" type="presParOf" srcId="{82BC255E-E702-457B-A5B5-13E6C6945BFF}" destId="{85F2C001-45BC-4CF6-A986-50225C33959F}" srcOrd="2" destOrd="0" presId="urn:microsoft.com/office/officeart/2005/8/layout/hierarchy6"/>
    <dgm:cxn modelId="{D98F3DD6-C95E-4578-AF23-BF45CE339317}" type="presParOf" srcId="{85F2C001-45BC-4CF6-A986-50225C33959F}" destId="{0A977858-6F31-48A1-9C97-710917821F9B}" srcOrd="0" destOrd="0" presId="urn:microsoft.com/office/officeart/2005/8/layout/hierarchy6"/>
    <dgm:cxn modelId="{49F93FD2-2C06-4988-B16E-23E35BC273A4}" type="presParOf" srcId="{85F2C001-45BC-4CF6-A986-50225C33959F}" destId="{2B218037-9F41-4B4B-B7FE-A39D0A14A57A}" srcOrd="1" destOrd="0" presId="urn:microsoft.com/office/officeart/2005/8/layout/hierarchy6"/>
    <dgm:cxn modelId="{4CD57B71-88C5-45A6-970E-06CECCABF380}" type="presParOf" srcId="{82BC255E-E702-457B-A5B5-13E6C6945BFF}" destId="{DF13FE7A-6F39-40C5-BACD-76E8C4AA4B9B}" srcOrd="3" destOrd="0" presId="urn:microsoft.com/office/officeart/2005/8/layout/hierarchy6"/>
    <dgm:cxn modelId="{6368F998-3E84-4C2E-B575-629818419C81}" type="presParOf" srcId="{DF13FE7A-6F39-40C5-BACD-76E8C4AA4B9B}" destId="{021A4BAB-F680-451B-B950-CF6CB953297C}" srcOrd="0" destOrd="0" presId="urn:microsoft.com/office/officeart/2005/8/layout/hierarchy6"/>
    <dgm:cxn modelId="{77FA6A51-42ED-46E2-B1B9-08724503785E}" type="presParOf" srcId="{82BC255E-E702-457B-A5B5-13E6C6945BFF}" destId="{ED1E952C-B03F-4929-BE19-A03E6912C5CF}" srcOrd="4" destOrd="0" presId="urn:microsoft.com/office/officeart/2005/8/layout/hierarchy6"/>
    <dgm:cxn modelId="{4EF37FBB-E55C-459E-8F60-F3A04CD30A5B}" type="presParOf" srcId="{ED1E952C-B03F-4929-BE19-A03E6912C5CF}" destId="{CC2D456F-D0DB-48D9-B605-51605108FE47}" srcOrd="0" destOrd="0" presId="urn:microsoft.com/office/officeart/2005/8/layout/hierarchy6"/>
    <dgm:cxn modelId="{12E480D8-E2BF-469E-A8B5-BB684800A8E6}" type="presParOf" srcId="{ED1E952C-B03F-4929-BE19-A03E6912C5CF}" destId="{FE7FED58-D25D-4A8D-9461-08C72A9795C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87FE17-F808-4818-B6C3-CC6C94B59BA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3951758-A33C-4CF5-8F0F-2DFF61ACD6E6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665FCC40-253A-436D-BA4F-3EF030F72F2E}" type="parTrans" cxnId="{E833F84C-E1E1-41B8-B509-7FB305064F57}">
      <dgm:prSet/>
      <dgm:spPr/>
      <dgm:t>
        <a:bodyPr/>
        <a:lstStyle/>
        <a:p>
          <a:endParaRPr lang="es-EC"/>
        </a:p>
      </dgm:t>
    </dgm:pt>
    <dgm:pt modelId="{4B968A67-6CDA-45E7-B1CB-4334FD6CE832}" type="sibTrans" cxnId="{E833F84C-E1E1-41B8-B509-7FB305064F57}">
      <dgm:prSet/>
      <dgm:spPr/>
      <dgm:t>
        <a:bodyPr/>
        <a:lstStyle/>
        <a:p>
          <a:endParaRPr lang="es-EC"/>
        </a:p>
      </dgm:t>
    </dgm:pt>
    <dgm:pt modelId="{2CE3D038-8A8E-4A12-9D54-6A408117264E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123E3C7A-A5C0-49E5-A24F-7F873D5E759C}" type="parTrans" cxnId="{876007B4-DDF4-40B7-9123-87770B874DB3}">
      <dgm:prSet/>
      <dgm:spPr/>
      <dgm:t>
        <a:bodyPr/>
        <a:lstStyle/>
        <a:p>
          <a:endParaRPr lang="es-EC"/>
        </a:p>
      </dgm:t>
    </dgm:pt>
    <dgm:pt modelId="{D4A696BD-4023-44DE-8DAF-10E35C951C6D}" type="sibTrans" cxnId="{876007B4-DDF4-40B7-9123-87770B874DB3}">
      <dgm:prSet/>
      <dgm:spPr/>
      <dgm:t>
        <a:bodyPr/>
        <a:lstStyle/>
        <a:p>
          <a:endParaRPr lang="es-EC"/>
        </a:p>
      </dgm:t>
    </dgm:pt>
    <dgm:pt modelId="{8D8C2A15-16AF-44D0-95BB-DCAFFD4643E7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CB5424C3-4C6B-4B9D-AAD3-E9C30B52E33F}" type="parTrans" cxnId="{EC6CC03C-6C1B-40D4-A189-773833850BD0}">
      <dgm:prSet/>
      <dgm:spPr/>
      <dgm:t>
        <a:bodyPr/>
        <a:lstStyle/>
        <a:p>
          <a:endParaRPr lang="es-EC"/>
        </a:p>
      </dgm:t>
    </dgm:pt>
    <dgm:pt modelId="{B6C392DF-1674-4642-88AA-0701851AC621}" type="sibTrans" cxnId="{EC6CC03C-6C1B-40D4-A189-773833850BD0}">
      <dgm:prSet/>
      <dgm:spPr/>
      <dgm:t>
        <a:bodyPr/>
        <a:lstStyle/>
        <a:p>
          <a:endParaRPr lang="es-EC"/>
        </a:p>
      </dgm:t>
    </dgm:pt>
    <dgm:pt modelId="{846B7ADF-15EA-4553-B95D-75A653023E78}">
      <dgm:prSet phldrT="[Texto]"/>
      <dgm:spPr/>
      <dgm:t>
        <a:bodyPr/>
        <a:lstStyle/>
        <a:p>
          <a:r>
            <a:rPr lang="es-EC" dirty="0"/>
            <a:t>Árboles de Decisión</a:t>
          </a:r>
        </a:p>
      </dgm:t>
    </dgm:pt>
    <dgm:pt modelId="{78BBA598-3CA2-4040-8628-25C977BAADF2}" type="parTrans" cxnId="{4E425CEE-F6E3-4B0E-BA01-824B6D839FD7}">
      <dgm:prSet/>
      <dgm:spPr/>
      <dgm:t>
        <a:bodyPr/>
        <a:lstStyle/>
        <a:p>
          <a:endParaRPr lang="es-EC"/>
        </a:p>
      </dgm:t>
    </dgm:pt>
    <dgm:pt modelId="{56125758-E329-4B2E-B1FF-7E2FBB067F2C}" type="sibTrans" cxnId="{4E425CEE-F6E3-4B0E-BA01-824B6D839FD7}">
      <dgm:prSet/>
      <dgm:spPr/>
      <dgm:t>
        <a:bodyPr/>
        <a:lstStyle/>
        <a:p>
          <a:endParaRPr lang="es-EC"/>
        </a:p>
      </dgm:t>
    </dgm:pt>
    <dgm:pt modelId="{60B2A4C8-559B-4955-BBC7-4EE6BAE6C2A7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D81D782D-53EF-4AA2-82E4-5F88C5EEC203}" type="parTrans" cxnId="{031A9C4E-0D3E-4EFB-B84A-1ACE92FFBF4A}">
      <dgm:prSet/>
      <dgm:spPr/>
      <dgm:t>
        <a:bodyPr/>
        <a:lstStyle/>
        <a:p>
          <a:endParaRPr lang="es-EC"/>
        </a:p>
      </dgm:t>
    </dgm:pt>
    <dgm:pt modelId="{A918C656-5C1A-491F-B0DE-B23CAC3E2CD1}" type="sibTrans" cxnId="{031A9C4E-0D3E-4EFB-B84A-1ACE92FFBF4A}">
      <dgm:prSet/>
      <dgm:spPr/>
      <dgm:t>
        <a:bodyPr/>
        <a:lstStyle/>
        <a:p>
          <a:endParaRPr lang="es-EC"/>
        </a:p>
      </dgm:t>
    </dgm:pt>
    <dgm:pt modelId="{A4DDF1B5-ACB1-43FA-B442-F97058F456AC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BB44B905-DF6F-43A9-86E7-A29909F5204C}" type="parTrans" cxnId="{87AC3D5E-4276-410B-89E9-5B0E64D37818}">
      <dgm:prSet/>
      <dgm:spPr/>
      <dgm:t>
        <a:bodyPr/>
        <a:lstStyle/>
        <a:p>
          <a:endParaRPr lang="es-EC"/>
        </a:p>
      </dgm:t>
    </dgm:pt>
    <dgm:pt modelId="{82731990-8711-4055-BB93-89F37B2862A6}" type="sibTrans" cxnId="{87AC3D5E-4276-410B-89E9-5B0E64D37818}">
      <dgm:prSet/>
      <dgm:spPr/>
      <dgm:t>
        <a:bodyPr/>
        <a:lstStyle/>
        <a:p>
          <a:endParaRPr lang="es-EC"/>
        </a:p>
      </dgm:t>
    </dgm:pt>
    <dgm:pt modelId="{ED7CCC52-A60D-4549-ACCD-E3614D1F6AFE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DBB5B700-66F5-4BFF-AE46-BFEC9AE048D3}" type="parTrans" cxnId="{4DEB21B6-7920-41AB-8270-34189A2E57B0}">
      <dgm:prSet/>
      <dgm:spPr/>
      <dgm:t>
        <a:bodyPr/>
        <a:lstStyle/>
        <a:p>
          <a:endParaRPr lang="es-EC"/>
        </a:p>
      </dgm:t>
    </dgm:pt>
    <dgm:pt modelId="{96D68959-F7F0-4330-80C0-810D22891C58}" type="sibTrans" cxnId="{4DEB21B6-7920-41AB-8270-34189A2E57B0}">
      <dgm:prSet/>
      <dgm:spPr/>
      <dgm:t>
        <a:bodyPr/>
        <a:lstStyle/>
        <a:p>
          <a:endParaRPr lang="es-EC"/>
        </a:p>
      </dgm:t>
    </dgm:pt>
    <dgm:pt modelId="{5BD054BA-F858-405F-897D-FE690B2902A2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6A7FD103-BF3C-49F7-A663-E6590D75711C}" type="parTrans" cxnId="{0DEB57FB-7F2A-4869-91B6-B6852F394EA0}">
      <dgm:prSet/>
      <dgm:spPr/>
      <dgm:t>
        <a:bodyPr/>
        <a:lstStyle/>
        <a:p>
          <a:endParaRPr lang="es-EC"/>
        </a:p>
      </dgm:t>
    </dgm:pt>
    <dgm:pt modelId="{893E289E-CBB0-4DCD-B1CC-3558AAC6FC5A}" type="sibTrans" cxnId="{0DEB57FB-7F2A-4869-91B6-B6852F394EA0}">
      <dgm:prSet/>
      <dgm:spPr/>
      <dgm:t>
        <a:bodyPr/>
        <a:lstStyle/>
        <a:p>
          <a:endParaRPr lang="es-EC"/>
        </a:p>
      </dgm:t>
    </dgm:pt>
    <dgm:pt modelId="{ED734A7B-DDFE-4C9E-AF7F-C490F5DD2DF0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CC73821B-5738-4CA5-9CBF-178F71135870}" type="parTrans" cxnId="{E4750C89-6367-4E46-9676-62EE54877932}">
      <dgm:prSet/>
      <dgm:spPr/>
      <dgm:t>
        <a:bodyPr/>
        <a:lstStyle/>
        <a:p>
          <a:endParaRPr lang="es-EC"/>
        </a:p>
      </dgm:t>
    </dgm:pt>
    <dgm:pt modelId="{DBE7ACB2-F23D-404F-9750-CC82F71F1D8A}" type="sibTrans" cxnId="{E4750C89-6367-4E46-9676-62EE54877932}">
      <dgm:prSet/>
      <dgm:spPr/>
      <dgm:t>
        <a:bodyPr/>
        <a:lstStyle/>
        <a:p>
          <a:endParaRPr lang="es-EC"/>
        </a:p>
      </dgm:t>
    </dgm:pt>
    <dgm:pt modelId="{9F9911A2-8AAF-4F05-A021-E53497C65CD6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C2220B1F-DFE4-496E-9EB9-91C5C42BAAFA}" type="parTrans" cxnId="{539A10D4-6CBC-4415-9C72-3127C9B8439D}">
      <dgm:prSet/>
      <dgm:spPr/>
      <dgm:t>
        <a:bodyPr/>
        <a:lstStyle/>
        <a:p>
          <a:endParaRPr lang="es-EC"/>
        </a:p>
      </dgm:t>
    </dgm:pt>
    <dgm:pt modelId="{C30D7262-CE4C-4707-A31A-3A6BF23A0992}" type="sibTrans" cxnId="{539A10D4-6CBC-4415-9C72-3127C9B8439D}">
      <dgm:prSet/>
      <dgm:spPr/>
      <dgm:t>
        <a:bodyPr/>
        <a:lstStyle/>
        <a:p>
          <a:endParaRPr lang="es-EC"/>
        </a:p>
      </dgm:t>
    </dgm:pt>
    <dgm:pt modelId="{9B2B28E6-4D57-4F28-B5C9-4B1C440A67EB}" type="pres">
      <dgm:prSet presAssocID="{CD87FE17-F808-4818-B6C3-CC6C94B59B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D5DE23-9113-454A-B108-786AA192E584}" type="pres">
      <dgm:prSet presAssocID="{CD87FE17-F808-4818-B6C3-CC6C94B59BA0}" presName="hierFlow" presStyleCnt="0"/>
      <dgm:spPr/>
    </dgm:pt>
    <dgm:pt modelId="{ADC2F4CA-E3EA-4E7D-BB8D-945CE749E2F8}" type="pres">
      <dgm:prSet presAssocID="{CD87FE17-F808-4818-B6C3-CC6C94B59BA0}" presName="firstBuf" presStyleCnt="0"/>
      <dgm:spPr/>
    </dgm:pt>
    <dgm:pt modelId="{9BC146FC-9FC8-449B-BF1F-C43968DADDC8}" type="pres">
      <dgm:prSet presAssocID="{CD87FE17-F808-4818-B6C3-CC6C94B59B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EABFC23-0735-423D-9946-F03926C64AFA}" type="pres">
      <dgm:prSet presAssocID="{53951758-A33C-4CF5-8F0F-2DFF61ACD6E6}" presName="Name14" presStyleCnt="0"/>
      <dgm:spPr/>
    </dgm:pt>
    <dgm:pt modelId="{A7DD88C5-CE32-4AEC-9B30-124452976908}" type="pres">
      <dgm:prSet presAssocID="{53951758-A33C-4CF5-8F0F-2DFF61ACD6E6}" presName="level1Shape" presStyleLbl="node0" presStyleIdx="0" presStyleCnt="1">
        <dgm:presLayoutVars>
          <dgm:chPref val="3"/>
        </dgm:presLayoutVars>
      </dgm:prSet>
      <dgm:spPr/>
    </dgm:pt>
    <dgm:pt modelId="{7DE51A8F-08D2-4422-B82E-E6A0628F938A}" type="pres">
      <dgm:prSet presAssocID="{53951758-A33C-4CF5-8F0F-2DFF61ACD6E6}" presName="hierChild2" presStyleCnt="0"/>
      <dgm:spPr/>
    </dgm:pt>
    <dgm:pt modelId="{CE93A568-CEC3-4211-AA87-8E6F268A6857}" type="pres">
      <dgm:prSet presAssocID="{123E3C7A-A5C0-49E5-A24F-7F873D5E759C}" presName="Name19" presStyleLbl="parChTrans1D2" presStyleIdx="0" presStyleCnt="2"/>
      <dgm:spPr/>
    </dgm:pt>
    <dgm:pt modelId="{3B9D63D3-F5B3-4430-ADBA-12AA6C03F798}" type="pres">
      <dgm:prSet presAssocID="{2CE3D038-8A8E-4A12-9D54-6A408117264E}" presName="Name21" presStyleCnt="0"/>
      <dgm:spPr/>
    </dgm:pt>
    <dgm:pt modelId="{9D8B0FAA-866A-435C-A088-D6E6D18EC0CF}" type="pres">
      <dgm:prSet presAssocID="{2CE3D038-8A8E-4A12-9D54-6A408117264E}" presName="level2Shape" presStyleLbl="node2" presStyleIdx="0" presStyleCnt="2"/>
      <dgm:spPr/>
    </dgm:pt>
    <dgm:pt modelId="{F88DDC7F-FAE1-4826-B8B7-722462731B86}" type="pres">
      <dgm:prSet presAssocID="{2CE3D038-8A8E-4A12-9D54-6A408117264E}" presName="hierChild3" presStyleCnt="0"/>
      <dgm:spPr/>
    </dgm:pt>
    <dgm:pt modelId="{2CBAD4A8-9267-4E2D-B156-9EB02DCC1180}" type="pres">
      <dgm:prSet presAssocID="{D81D782D-53EF-4AA2-82E4-5F88C5EEC203}" presName="Name19" presStyleLbl="parChTrans1D3" presStyleIdx="0" presStyleCnt="4"/>
      <dgm:spPr/>
    </dgm:pt>
    <dgm:pt modelId="{ED6121C0-6857-4C85-8D19-2A9B2717752A}" type="pres">
      <dgm:prSet presAssocID="{60B2A4C8-559B-4955-BBC7-4EE6BAE6C2A7}" presName="Name21" presStyleCnt="0"/>
      <dgm:spPr/>
    </dgm:pt>
    <dgm:pt modelId="{752FB663-35CA-4387-8420-DB52117B8516}" type="pres">
      <dgm:prSet presAssocID="{60B2A4C8-559B-4955-BBC7-4EE6BAE6C2A7}" presName="level2Shape" presStyleLbl="node3" presStyleIdx="0" presStyleCnt="4"/>
      <dgm:spPr/>
    </dgm:pt>
    <dgm:pt modelId="{45A44E96-0FB8-4E5F-95B9-6B19447CE93D}" type="pres">
      <dgm:prSet presAssocID="{60B2A4C8-559B-4955-BBC7-4EE6BAE6C2A7}" presName="hierChild3" presStyleCnt="0"/>
      <dgm:spPr/>
    </dgm:pt>
    <dgm:pt modelId="{FD8CBABD-FC99-401F-BF71-9403A2F6BC80}" type="pres">
      <dgm:prSet presAssocID="{6A7FD103-BF3C-49F7-A663-E6590D75711C}" presName="Name19" presStyleLbl="parChTrans1D4" presStyleIdx="0" presStyleCnt="2"/>
      <dgm:spPr/>
    </dgm:pt>
    <dgm:pt modelId="{9300B1A6-8571-4147-913E-224B2EE44248}" type="pres">
      <dgm:prSet presAssocID="{5BD054BA-F858-405F-897D-FE690B2902A2}" presName="Name21" presStyleCnt="0"/>
      <dgm:spPr/>
    </dgm:pt>
    <dgm:pt modelId="{F9F2C81A-88B2-41A0-9347-78E33AEF7208}" type="pres">
      <dgm:prSet presAssocID="{5BD054BA-F858-405F-897D-FE690B2902A2}" presName="level2Shape" presStyleLbl="node4" presStyleIdx="0" presStyleCnt="2"/>
      <dgm:spPr/>
    </dgm:pt>
    <dgm:pt modelId="{62C87DE5-2441-47B7-83D5-176217550ED8}" type="pres">
      <dgm:prSet presAssocID="{5BD054BA-F858-405F-897D-FE690B2902A2}" presName="hierChild3" presStyleCnt="0"/>
      <dgm:spPr/>
    </dgm:pt>
    <dgm:pt modelId="{59493CBE-37B2-4187-B0FA-B8595416F836}" type="pres">
      <dgm:prSet presAssocID="{C2220B1F-DFE4-496E-9EB9-91C5C42BAAFA}" presName="Name19" presStyleLbl="parChTrans1D4" presStyleIdx="1" presStyleCnt="2"/>
      <dgm:spPr/>
    </dgm:pt>
    <dgm:pt modelId="{80A4C7C4-1D14-46DB-AB6E-2D65EAFBB997}" type="pres">
      <dgm:prSet presAssocID="{9F9911A2-8AAF-4F05-A021-E53497C65CD6}" presName="Name21" presStyleCnt="0"/>
      <dgm:spPr/>
    </dgm:pt>
    <dgm:pt modelId="{736FBAB3-1C0B-41CE-8459-7597BC6450B6}" type="pres">
      <dgm:prSet presAssocID="{9F9911A2-8AAF-4F05-A021-E53497C65CD6}" presName="level2Shape" presStyleLbl="node4" presStyleIdx="1" presStyleCnt="2"/>
      <dgm:spPr/>
    </dgm:pt>
    <dgm:pt modelId="{17575CFC-751E-4733-9732-7DC87B82C962}" type="pres">
      <dgm:prSet presAssocID="{9F9911A2-8AAF-4F05-A021-E53497C65CD6}" presName="hierChild3" presStyleCnt="0"/>
      <dgm:spPr/>
    </dgm:pt>
    <dgm:pt modelId="{BB47AC26-FE0F-4744-8940-5F34E4B5EB3F}" type="pres">
      <dgm:prSet presAssocID="{CC73821B-5738-4CA5-9CBF-178F71135870}" presName="Name19" presStyleLbl="parChTrans1D3" presStyleIdx="1" presStyleCnt="4"/>
      <dgm:spPr/>
    </dgm:pt>
    <dgm:pt modelId="{DAFC7F89-0173-4B56-9F24-9A7D3AA36836}" type="pres">
      <dgm:prSet presAssocID="{ED734A7B-DDFE-4C9E-AF7F-C490F5DD2DF0}" presName="Name21" presStyleCnt="0"/>
      <dgm:spPr/>
    </dgm:pt>
    <dgm:pt modelId="{4E95C60A-4857-483A-B92E-DB635E42E024}" type="pres">
      <dgm:prSet presAssocID="{ED734A7B-DDFE-4C9E-AF7F-C490F5DD2DF0}" presName="level2Shape" presStyleLbl="node3" presStyleIdx="1" presStyleCnt="4"/>
      <dgm:spPr/>
    </dgm:pt>
    <dgm:pt modelId="{B107B431-06CC-4E0D-8DC8-752F6DAA30F0}" type="pres">
      <dgm:prSet presAssocID="{ED734A7B-DDFE-4C9E-AF7F-C490F5DD2DF0}" presName="hierChild3" presStyleCnt="0"/>
      <dgm:spPr/>
    </dgm:pt>
    <dgm:pt modelId="{31DFC8A8-0451-48A8-897E-1C890725747F}" type="pres">
      <dgm:prSet presAssocID="{CB5424C3-4C6B-4B9D-AAD3-E9C30B52E33F}" presName="Name19" presStyleLbl="parChTrans1D2" presStyleIdx="1" presStyleCnt="2"/>
      <dgm:spPr/>
    </dgm:pt>
    <dgm:pt modelId="{529A977A-F8B9-4A39-9F1B-A057CCADF041}" type="pres">
      <dgm:prSet presAssocID="{8D8C2A15-16AF-44D0-95BB-DCAFFD4643E7}" presName="Name21" presStyleCnt="0"/>
      <dgm:spPr/>
    </dgm:pt>
    <dgm:pt modelId="{EDC709BE-266B-4766-88C4-4F9E29B2F167}" type="pres">
      <dgm:prSet presAssocID="{8D8C2A15-16AF-44D0-95BB-DCAFFD4643E7}" presName="level2Shape" presStyleLbl="node2" presStyleIdx="1" presStyleCnt="2"/>
      <dgm:spPr/>
    </dgm:pt>
    <dgm:pt modelId="{750D8646-5344-4867-9DDA-8B48E57DD64E}" type="pres">
      <dgm:prSet presAssocID="{8D8C2A15-16AF-44D0-95BB-DCAFFD4643E7}" presName="hierChild3" presStyleCnt="0"/>
      <dgm:spPr/>
    </dgm:pt>
    <dgm:pt modelId="{60041E3F-212E-4B4D-9985-BD2E66653329}" type="pres">
      <dgm:prSet presAssocID="{DBB5B700-66F5-4BFF-AE46-BFEC9AE048D3}" presName="Name19" presStyleLbl="parChTrans1D3" presStyleIdx="2" presStyleCnt="4"/>
      <dgm:spPr/>
    </dgm:pt>
    <dgm:pt modelId="{23E41745-92CF-48CE-97C6-5ACD417BBDC2}" type="pres">
      <dgm:prSet presAssocID="{ED7CCC52-A60D-4549-ACCD-E3614D1F6AFE}" presName="Name21" presStyleCnt="0"/>
      <dgm:spPr/>
    </dgm:pt>
    <dgm:pt modelId="{49848CEA-E23D-4178-83C3-240B1FBAE6EB}" type="pres">
      <dgm:prSet presAssocID="{ED7CCC52-A60D-4549-ACCD-E3614D1F6AFE}" presName="level2Shape" presStyleLbl="node3" presStyleIdx="2" presStyleCnt="4"/>
      <dgm:spPr/>
    </dgm:pt>
    <dgm:pt modelId="{A7D7C156-0C0E-42E0-B30F-EF2D6D6AFC85}" type="pres">
      <dgm:prSet presAssocID="{ED7CCC52-A60D-4549-ACCD-E3614D1F6AFE}" presName="hierChild3" presStyleCnt="0"/>
      <dgm:spPr/>
    </dgm:pt>
    <dgm:pt modelId="{F35AC854-BBCB-4778-B1C2-2CBCDC98230F}" type="pres">
      <dgm:prSet presAssocID="{BB44B905-DF6F-43A9-86E7-A29909F5204C}" presName="Name19" presStyleLbl="parChTrans1D3" presStyleIdx="3" presStyleCnt="4"/>
      <dgm:spPr/>
    </dgm:pt>
    <dgm:pt modelId="{330EC821-E590-45F2-9AD9-11DB08461AEF}" type="pres">
      <dgm:prSet presAssocID="{A4DDF1B5-ACB1-43FA-B442-F97058F456AC}" presName="Name21" presStyleCnt="0"/>
      <dgm:spPr/>
    </dgm:pt>
    <dgm:pt modelId="{326B7DF0-487C-48F7-809A-6B41BA615F7B}" type="pres">
      <dgm:prSet presAssocID="{A4DDF1B5-ACB1-43FA-B442-F97058F456AC}" presName="level2Shape" presStyleLbl="node3" presStyleIdx="3" presStyleCnt="4"/>
      <dgm:spPr/>
    </dgm:pt>
    <dgm:pt modelId="{DD312923-6D78-4E5B-9D0D-364E4BC645A0}" type="pres">
      <dgm:prSet presAssocID="{A4DDF1B5-ACB1-43FA-B442-F97058F456AC}" presName="hierChild3" presStyleCnt="0"/>
      <dgm:spPr/>
    </dgm:pt>
    <dgm:pt modelId="{DB15AA2A-2FD6-4032-956F-50792F3C3614}" type="pres">
      <dgm:prSet presAssocID="{CD87FE17-F808-4818-B6C3-CC6C94B59BA0}" presName="bgShapesFlow" presStyleCnt="0"/>
      <dgm:spPr/>
    </dgm:pt>
    <dgm:pt modelId="{9AAF16BF-9FF1-41D3-922C-E65B069DD701}" type="pres">
      <dgm:prSet presAssocID="{846B7ADF-15EA-4553-B95D-75A653023E78}" presName="rectComp" presStyleCnt="0"/>
      <dgm:spPr/>
    </dgm:pt>
    <dgm:pt modelId="{F5A8B6C3-A71D-49AE-9CB6-574ABF72ED87}" type="pres">
      <dgm:prSet presAssocID="{846B7ADF-15EA-4553-B95D-75A653023E78}" presName="bgRect" presStyleLbl="bgShp" presStyleIdx="0" presStyleCnt="1"/>
      <dgm:spPr/>
    </dgm:pt>
    <dgm:pt modelId="{D018C61F-5696-4BA8-9154-FE98C3DB66E8}" type="pres">
      <dgm:prSet presAssocID="{846B7ADF-15EA-4553-B95D-75A653023E78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2A5DAF05-694B-44AA-8ABB-F30F0963697D}" type="presOf" srcId="{9F9911A2-8AAF-4F05-A021-E53497C65CD6}" destId="{736FBAB3-1C0B-41CE-8459-7597BC6450B6}" srcOrd="0" destOrd="0" presId="urn:microsoft.com/office/officeart/2005/8/layout/hierarchy6"/>
    <dgm:cxn modelId="{AC278409-CA8E-4CA3-86BE-985E4CD10A7E}" type="presOf" srcId="{BB44B905-DF6F-43A9-86E7-A29909F5204C}" destId="{F35AC854-BBCB-4778-B1C2-2CBCDC98230F}" srcOrd="0" destOrd="0" presId="urn:microsoft.com/office/officeart/2005/8/layout/hierarchy6"/>
    <dgm:cxn modelId="{EC6CC03C-6C1B-40D4-A189-773833850BD0}" srcId="{53951758-A33C-4CF5-8F0F-2DFF61ACD6E6}" destId="{8D8C2A15-16AF-44D0-95BB-DCAFFD4643E7}" srcOrd="1" destOrd="0" parTransId="{CB5424C3-4C6B-4B9D-AAD3-E9C30B52E33F}" sibTransId="{B6C392DF-1674-4642-88AA-0701851AC621}"/>
    <dgm:cxn modelId="{8E0F453D-61FF-4883-93A9-0F00354E00E2}" type="presOf" srcId="{D81D782D-53EF-4AA2-82E4-5F88C5EEC203}" destId="{2CBAD4A8-9267-4E2D-B156-9EB02DCC1180}" srcOrd="0" destOrd="0" presId="urn:microsoft.com/office/officeart/2005/8/layout/hierarchy6"/>
    <dgm:cxn modelId="{BD06055B-BE19-4543-873C-69CCF6A97A9D}" type="presOf" srcId="{8D8C2A15-16AF-44D0-95BB-DCAFFD4643E7}" destId="{EDC709BE-266B-4766-88C4-4F9E29B2F167}" srcOrd="0" destOrd="0" presId="urn:microsoft.com/office/officeart/2005/8/layout/hierarchy6"/>
    <dgm:cxn modelId="{87AC3D5E-4276-410B-89E9-5B0E64D37818}" srcId="{8D8C2A15-16AF-44D0-95BB-DCAFFD4643E7}" destId="{A4DDF1B5-ACB1-43FA-B442-F97058F456AC}" srcOrd="1" destOrd="0" parTransId="{BB44B905-DF6F-43A9-86E7-A29909F5204C}" sibTransId="{82731990-8711-4055-BB93-89F37B2862A6}"/>
    <dgm:cxn modelId="{6D426E60-8B58-4C8B-BBCC-5C0837764F09}" type="presOf" srcId="{CB5424C3-4C6B-4B9D-AAD3-E9C30B52E33F}" destId="{31DFC8A8-0451-48A8-897E-1C890725747F}" srcOrd="0" destOrd="0" presId="urn:microsoft.com/office/officeart/2005/8/layout/hierarchy6"/>
    <dgm:cxn modelId="{2B6FD368-27FC-4AC7-8443-AA78905824E9}" type="presOf" srcId="{53951758-A33C-4CF5-8F0F-2DFF61ACD6E6}" destId="{A7DD88C5-CE32-4AEC-9B30-124452976908}" srcOrd="0" destOrd="0" presId="urn:microsoft.com/office/officeart/2005/8/layout/hierarchy6"/>
    <dgm:cxn modelId="{E833F84C-E1E1-41B8-B509-7FB305064F57}" srcId="{CD87FE17-F808-4818-B6C3-CC6C94B59BA0}" destId="{53951758-A33C-4CF5-8F0F-2DFF61ACD6E6}" srcOrd="0" destOrd="0" parTransId="{665FCC40-253A-436D-BA4F-3EF030F72F2E}" sibTransId="{4B968A67-6CDA-45E7-B1CB-4334FD6CE832}"/>
    <dgm:cxn modelId="{031A9C4E-0D3E-4EFB-B84A-1ACE92FFBF4A}" srcId="{2CE3D038-8A8E-4A12-9D54-6A408117264E}" destId="{60B2A4C8-559B-4955-BBC7-4EE6BAE6C2A7}" srcOrd="0" destOrd="0" parTransId="{D81D782D-53EF-4AA2-82E4-5F88C5EEC203}" sibTransId="{A918C656-5C1A-491F-B0DE-B23CAC3E2CD1}"/>
    <dgm:cxn modelId="{01FA4952-76E7-4DB5-A1D5-CB9B0EE9FA73}" type="presOf" srcId="{5BD054BA-F858-405F-897D-FE690B2902A2}" destId="{F9F2C81A-88B2-41A0-9347-78E33AEF7208}" srcOrd="0" destOrd="0" presId="urn:microsoft.com/office/officeart/2005/8/layout/hierarchy6"/>
    <dgm:cxn modelId="{0AB4657C-F260-4752-BA40-BD558A2CAF09}" type="presOf" srcId="{C2220B1F-DFE4-496E-9EB9-91C5C42BAAFA}" destId="{59493CBE-37B2-4187-B0FA-B8595416F836}" srcOrd="0" destOrd="0" presId="urn:microsoft.com/office/officeart/2005/8/layout/hierarchy6"/>
    <dgm:cxn modelId="{8817977E-65D7-4F50-961B-E8D806CEE9AD}" type="presOf" srcId="{CC73821B-5738-4CA5-9CBF-178F71135870}" destId="{BB47AC26-FE0F-4744-8940-5F34E4B5EB3F}" srcOrd="0" destOrd="0" presId="urn:microsoft.com/office/officeart/2005/8/layout/hierarchy6"/>
    <dgm:cxn modelId="{871EE781-A53B-47E7-9097-4E8985F952C2}" type="presOf" srcId="{CD87FE17-F808-4818-B6C3-CC6C94B59BA0}" destId="{9B2B28E6-4D57-4F28-B5C9-4B1C440A67EB}" srcOrd="0" destOrd="0" presId="urn:microsoft.com/office/officeart/2005/8/layout/hierarchy6"/>
    <dgm:cxn modelId="{95EF6387-D86A-45B8-8AA4-D9C6026D7875}" type="presOf" srcId="{ED7CCC52-A60D-4549-ACCD-E3614D1F6AFE}" destId="{49848CEA-E23D-4178-83C3-240B1FBAE6EB}" srcOrd="0" destOrd="0" presId="urn:microsoft.com/office/officeart/2005/8/layout/hierarchy6"/>
    <dgm:cxn modelId="{E4750C89-6367-4E46-9676-62EE54877932}" srcId="{2CE3D038-8A8E-4A12-9D54-6A408117264E}" destId="{ED734A7B-DDFE-4C9E-AF7F-C490F5DD2DF0}" srcOrd="1" destOrd="0" parTransId="{CC73821B-5738-4CA5-9CBF-178F71135870}" sibTransId="{DBE7ACB2-F23D-404F-9750-CC82F71F1D8A}"/>
    <dgm:cxn modelId="{8D4A2A95-31FC-4D88-9676-24394767F29A}" type="presOf" srcId="{846B7ADF-15EA-4553-B95D-75A653023E78}" destId="{F5A8B6C3-A71D-49AE-9CB6-574ABF72ED87}" srcOrd="0" destOrd="0" presId="urn:microsoft.com/office/officeart/2005/8/layout/hierarchy6"/>
    <dgm:cxn modelId="{A37C8199-9CB8-4245-AF4E-61F44E8F0CEE}" type="presOf" srcId="{846B7ADF-15EA-4553-B95D-75A653023E78}" destId="{D018C61F-5696-4BA8-9154-FE98C3DB66E8}" srcOrd="1" destOrd="0" presId="urn:microsoft.com/office/officeart/2005/8/layout/hierarchy6"/>
    <dgm:cxn modelId="{CC0E07B0-157F-4306-BE17-0C672BFFF182}" type="presOf" srcId="{DBB5B700-66F5-4BFF-AE46-BFEC9AE048D3}" destId="{60041E3F-212E-4B4D-9985-BD2E66653329}" srcOrd="0" destOrd="0" presId="urn:microsoft.com/office/officeart/2005/8/layout/hierarchy6"/>
    <dgm:cxn modelId="{876007B4-DDF4-40B7-9123-87770B874DB3}" srcId="{53951758-A33C-4CF5-8F0F-2DFF61ACD6E6}" destId="{2CE3D038-8A8E-4A12-9D54-6A408117264E}" srcOrd="0" destOrd="0" parTransId="{123E3C7A-A5C0-49E5-A24F-7F873D5E759C}" sibTransId="{D4A696BD-4023-44DE-8DAF-10E35C951C6D}"/>
    <dgm:cxn modelId="{4DEB21B6-7920-41AB-8270-34189A2E57B0}" srcId="{8D8C2A15-16AF-44D0-95BB-DCAFFD4643E7}" destId="{ED7CCC52-A60D-4549-ACCD-E3614D1F6AFE}" srcOrd="0" destOrd="0" parTransId="{DBB5B700-66F5-4BFF-AE46-BFEC9AE048D3}" sibTransId="{96D68959-F7F0-4330-80C0-810D22891C58}"/>
    <dgm:cxn modelId="{1578C3C0-86EA-4C6B-8A43-739B671271D3}" type="presOf" srcId="{123E3C7A-A5C0-49E5-A24F-7F873D5E759C}" destId="{CE93A568-CEC3-4211-AA87-8E6F268A6857}" srcOrd="0" destOrd="0" presId="urn:microsoft.com/office/officeart/2005/8/layout/hierarchy6"/>
    <dgm:cxn modelId="{6BFA93CF-4D34-4C00-84C3-CD1B5E82C65A}" type="presOf" srcId="{2CE3D038-8A8E-4A12-9D54-6A408117264E}" destId="{9D8B0FAA-866A-435C-A088-D6E6D18EC0CF}" srcOrd="0" destOrd="0" presId="urn:microsoft.com/office/officeart/2005/8/layout/hierarchy6"/>
    <dgm:cxn modelId="{539A10D4-6CBC-4415-9C72-3127C9B8439D}" srcId="{60B2A4C8-559B-4955-BBC7-4EE6BAE6C2A7}" destId="{9F9911A2-8AAF-4F05-A021-E53497C65CD6}" srcOrd="1" destOrd="0" parTransId="{C2220B1F-DFE4-496E-9EB9-91C5C42BAAFA}" sibTransId="{C30D7262-CE4C-4707-A31A-3A6BF23A0992}"/>
    <dgm:cxn modelId="{0099E8D6-74E0-4D34-8B5F-71F68155390A}" type="presOf" srcId="{60B2A4C8-559B-4955-BBC7-4EE6BAE6C2A7}" destId="{752FB663-35CA-4387-8420-DB52117B8516}" srcOrd="0" destOrd="0" presId="urn:microsoft.com/office/officeart/2005/8/layout/hierarchy6"/>
    <dgm:cxn modelId="{ABC838D7-3561-4A5B-9601-02BA18CD7A48}" type="presOf" srcId="{6A7FD103-BF3C-49F7-A663-E6590D75711C}" destId="{FD8CBABD-FC99-401F-BF71-9403A2F6BC80}" srcOrd="0" destOrd="0" presId="urn:microsoft.com/office/officeart/2005/8/layout/hierarchy6"/>
    <dgm:cxn modelId="{486878DD-85E8-4B2A-80A1-56212EE93F91}" type="presOf" srcId="{ED734A7B-DDFE-4C9E-AF7F-C490F5DD2DF0}" destId="{4E95C60A-4857-483A-B92E-DB635E42E024}" srcOrd="0" destOrd="0" presId="urn:microsoft.com/office/officeart/2005/8/layout/hierarchy6"/>
    <dgm:cxn modelId="{4E425CEE-F6E3-4B0E-BA01-824B6D839FD7}" srcId="{CD87FE17-F808-4818-B6C3-CC6C94B59BA0}" destId="{846B7ADF-15EA-4553-B95D-75A653023E78}" srcOrd="1" destOrd="0" parTransId="{78BBA598-3CA2-4040-8628-25C977BAADF2}" sibTransId="{56125758-E329-4B2E-B1FF-7E2FBB067F2C}"/>
    <dgm:cxn modelId="{0DEB57FB-7F2A-4869-91B6-B6852F394EA0}" srcId="{60B2A4C8-559B-4955-BBC7-4EE6BAE6C2A7}" destId="{5BD054BA-F858-405F-897D-FE690B2902A2}" srcOrd="0" destOrd="0" parTransId="{6A7FD103-BF3C-49F7-A663-E6590D75711C}" sibTransId="{893E289E-CBB0-4DCD-B1CC-3558AAC6FC5A}"/>
    <dgm:cxn modelId="{5F596CFF-CB00-4FEF-946E-49645A6133D8}" type="presOf" srcId="{A4DDF1B5-ACB1-43FA-B442-F97058F456AC}" destId="{326B7DF0-487C-48F7-809A-6B41BA615F7B}" srcOrd="0" destOrd="0" presId="urn:microsoft.com/office/officeart/2005/8/layout/hierarchy6"/>
    <dgm:cxn modelId="{440483BF-E035-4089-848B-6AAD379ABD05}" type="presParOf" srcId="{9B2B28E6-4D57-4F28-B5C9-4B1C440A67EB}" destId="{ABD5DE23-9113-454A-B108-786AA192E584}" srcOrd="0" destOrd="0" presId="urn:microsoft.com/office/officeart/2005/8/layout/hierarchy6"/>
    <dgm:cxn modelId="{696838C8-EE21-49A4-984E-EDBF8EE3A3A0}" type="presParOf" srcId="{ABD5DE23-9113-454A-B108-786AA192E584}" destId="{ADC2F4CA-E3EA-4E7D-BB8D-945CE749E2F8}" srcOrd="0" destOrd="0" presId="urn:microsoft.com/office/officeart/2005/8/layout/hierarchy6"/>
    <dgm:cxn modelId="{08159A1B-1E7B-4659-857C-85BC4D7DC9C1}" type="presParOf" srcId="{ABD5DE23-9113-454A-B108-786AA192E584}" destId="{9BC146FC-9FC8-449B-BF1F-C43968DADDC8}" srcOrd="1" destOrd="0" presId="urn:microsoft.com/office/officeart/2005/8/layout/hierarchy6"/>
    <dgm:cxn modelId="{C27FFF35-9042-47D3-A2FF-BC6CEF5CC4DD}" type="presParOf" srcId="{9BC146FC-9FC8-449B-BF1F-C43968DADDC8}" destId="{5EABFC23-0735-423D-9946-F03926C64AFA}" srcOrd="0" destOrd="0" presId="urn:microsoft.com/office/officeart/2005/8/layout/hierarchy6"/>
    <dgm:cxn modelId="{FA9375EA-FD8B-479B-BDB1-166B3C4ACF19}" type="presParOf" srcId="{5EABFC23-0735-423D-9946-F03926C64AFA}" destId="{A7DD88C5-CE32-4AEC-9B30-124452976908}" srcOrd="0" destOrd="0" presId="urn:microsoft.com/office/officeart/2005/8/layout/hierarchy6"/>
    <dgm:cxn modelId="{28D155A5-0EA1-4576-BB26-0F6B23A002C9}" type="presParOf" srcId="{5EABFC23-0735-423D-9946-F03926C64AFA}" destId="{7DE51A8F-08D2-4422-B82E-E6A0628F938A}" srcOrd="1" destOrd="0" presId="urn:microsoft.com/office/officeart/2005/8/layout/hierarchy6"/>
    <dgm:cxn modelId="{273B9BA0-6280-4A9C-8DBF-8F2C9189324C}" type="presParOf" srcId="{7DE51A8F-08D2-4422-B82E-E6A0628F938A}" destId="{CE93A568-CEC3-4211-AA87-8E6F268A6857}" srcOrd="0" destOrd="0" presId="urn:microsoft.com/office/officeart/2005/8/layout/hierarchy6"/>
    <dgm:cxn modelId="{FE902059-B3E1-4B0F-A607-89ECD27F4A37}" type="presParOf" srcId="{7DE51A8F-08D2-4422-B82E-E6A0628F938A}" destId="{3B9D63D3-F5B3-4430-ADBA-12AA6C03F798}" srcOrd="1" destOrd="0" presId="urn:microsoft.com/office/officeart/2005/8/layout/hierarchy6"/>
    <dgm:cxn modelId="{01B8564C-3767-42C9-A86B-E8D88343A85E}" type="presParOf" srcId="{3B9D63D3-F5B3-4430-ADBA-12AA6C03F798}" destId="{9D8B0FAA-866A-435C-A088-D6E6D18EC0CF}" srcOrd="0" destOrd="0" presId="urn:microsoft.com/office/officeart/2005/8/layout/hierarchy6"/>
    <dgm:cxn modelId="{87A0C8A9-3AB5-4B12-AA55-5EC08619E134}" type="presParOf" srcId="{3B9D63D3-F5B3-4430-ADBA-12AA6C03F798}" destId="{F88DDC7F-FAE1-4826-B8B7-722462731B86}" srcOrd="1" destOrd="0" presId="urn:microsoft.com/office/officeart/2005/8/layout/hierarchy6"/>
    <dgm:cxn modelId="{3EC09FFD-4592-47C1-A1E6-646EB898414E}" type="presParOf" srcId="{F88DDC7F-FAE1-4826-B8B7-722462731B86}" destId="{2CBAD4A8-9267-4E2D-B156-9EB02DCC1180}" srcOrd="0" destOrd="0" presId="urn:microsoft.com/office/officeart/2005/8/layout/hierarchy6"/>
    <dgm:cxn modelId="{8B2D4A18-1D27-42C9-8D61-E769FEE599B5}" type="presParOf" srcId="{F88DDC7F-FAE1-4826-B8B7-722462731B86}" destId="{ED6121C0-6857-4C85-8D19-2A9B2717752A}" srcOrd="1" destOrd="0" presId="urn:microsoft.com/office/officeart/2005/8/layout/hierarchy6"/>
    <dgm:cxn modelId="{2A3A60C0-A95C-49ED-BB89-502E8011183D}" type="presParOf" srcId="{ED6121C0-6857-4C85-8D19-2A9B2717752A}" destId="{752FB663-35CA-4387-8420-DB52117B8516}" srcOrd="0" destOrd="0" presId="urn:microsoft.com/office/officeart/2005/8/layout/hierarchy6"/>
    <dgm:cxn modelId="{3408F4B1-2D4E-4837-8D16-49BD5D6325CF}" type="presParOf" srcId="{ED6121C0-6857-4C85-8D19-2A9B2717752A}" destId="{45A44E96-0FB8-4E5F-95B9-6B19447CE93D}" srcOrd="1" destOrd="0" presId="urn:microsoft.com/office/officeart/2005/8/layout/hierarchy6"/>
    <dgm:cxn modelId="{AD37ACE6-59C3-4B42-A3F0-010765D03052}" type="presParOf" srcId="{45A44E96-0FB8-4E5F-95B9-6B19447CE93D}" destId="{FD8CBABD-FC99-401F-BF71-9403A2F6BC80}" srcOrd="0" destOrd="0" presId="urn:microsoft.com/office/officeart/2005/8/layout/hierarchy6"/>
    <dgm:cxn modelId="{7DC4DD4B-DC60-4A00-9EA1-B4EA83716E35}" type="presParOf" srcId="{45A44E96-0FB8-4E5F-95B9-6B19447CE93D}" destId="{9300B1A6-8571-4147-913E-224B2EE44248}" srcOrd="1" destOrd="0" presId="urn:microsoft.com/office/officeart/2005/8/layout/hierarchy6"/>
    <dgm:cxn modelId="{A7FBE307-F1FD-4730-A53A-404BE64C8B2D}" type="presParOf" srcId="{9300B1A6-8571-4147-913E-224B2EE44248}" destId="{F9F2C81A-88B2-41A0-9347-78E33AEF7208}" srcOrd="0" destOrd="0" presId="urn:microsoft.com/office/officeart/2005/8/layout/hierarchy6"/>
    <dgm:cxn modelId="{6CF08022-86AA-4F77-8054-8CC007923820}" type="presParOf" srcId="{9300B1A6-8571-4147-913E-224B2EE44248}" destId="{62C87DE5-2441-47B7-83D5-176217550ED8}" srcOrd="1" destOrd="0" presId="urn:microsoft.com/office/officeart/2005/8/layout/hierarchy6"/>
    <dgm:cxn modelId="{F032F301-A1B5-422F-88D2-BF05F431E173}" type="presParOf" srcId="{45A44E96-0FB8-4E5F-95B9-6B19447CE93D}" destId="{59493CBE-37B2-4187-B0FA-B8595416F836}" srcOrd="2" destOrd="0" presId="urn:microsoft.com/office/officeart/2005/8/layout/hierarchy6"/>
    <dgm:cxn modelId="{030CDBB8-2CB1-465C-ACCF-F3E2BFE007D2}" type="presParOf" srcId="{45A44E96-0FB8-4E5F-95B9-6B19447CE93D}" destId="{80A4C7C4-1D14-46DB-AB6E-2D65EAFBB997}" srcOrd="3" destOrd="0" presId="urn:microsoft.com/office/officeart/2005/8/layout/hierarchy6"/>
    <dgm:cxn modelId="{EB0390B5-C8AB-4C85-8EB5-6F1021BC60C5}" type="presParOf" srcId="{80A4C7C4-1D14-46DB-AB6E-2D65EAFBB997}" destId="{736FBAB3-1C0B-41CE-8459-7597BC6450B6}" srcOrd="0" destOrd="0" presId="urn:microsoft.com/office/officeart/2005/8/layout/hierarchy6"/>
    <dgm:cxn modelId="{3F198191-42BF-4965-B8A5-F4DA82445C78}" type="presParOf" srcId="{80A4C7C4-1D14-46DB-AB6E-2D65EAFBB997}" destId="{17575CFC-751E-4733-9732-7DC87B82C962}" srcOrd="1" destOrd="0" presId="urn:microsoft.com/office/officeart/2005/8/layout/hierarchy6"/>
    <dgm:cxn modelId="{BF91C3A3-187E-426E-A4F0-F92208E5CCFF}" type="presParOf" srcId="{F88DDC7F-FAE1-4826-B8B7-722462731B86}" destId="{BB47AC26-FE0F-4744-8940-5F34E4B5EB3F}" srcOrd="2" destOrd="0" presId="urn:microsoft.com/office/officeart/2005/8/layout/hierarchy6"/>
    <dgm:cxn modelId="{8ABAB966-0841-4D24-AD80-EB886FD8E4E8}" type="presParOf" srcId="{F88DDC7F-FAE1-4826-B8B7-722462731B86}" destId="{DAFC7F89-0173-4B56-9F24-9A7D3AA36836}" srcOrd="3" destOrd="0" presId="urn:microsoft.com/office/officeart/2005/8/layout/hierarchy6"/>
    <dgm:cxn modelId="{849118C9-C8C6-4A1B-8765-B9B9FB3FD84D}" type="presParOf" srcId="{DAFC7F89-0173-4B56-9F24-9A7D3AA36836}" destId="{4E95C60A-4857-483A-B92E-DB635E42E024}" srcOrd="0" destOrd="0" presId="urn:microsoft.com/office/officeart/2005/8/layout/hierarchy6"/>
    <dgm:cxn modelId="{0C465C41-390C-432A-8331-58A6BB0DF3D4}" type="presParOf" srcId="{DAFC7F89-0173-4B56-9F24-9A7D3AA36836}" destId="{B107B431-06CC-4E0D-8DC8-752F6DAA30F0}" srcOrd="1" destOrd="0" presId="urn:microsoft.com/office/officeart/2005/8/layout/hierarchy6"/>
    <dgm:cxn modelId="{7D6A400F-D1C7-4043-8BF3-0E89D9461390}" type="presParOf" srcId="{7DE51A8F-08D2-4422-B82E-E6A0628F938A}" destId="{31DFC8A8-0451-48A8-897E-1C890725747F}" srcOrd="2" destOrd="0" presId="urn:microsoft.com/office/officeart/2005/8/layout/hierarchy6"/>
    <dgm:cxn modelId="{915B556D-E307-44D2-A1AE-1FDB6D34F263}" type="presParOf" srcId="{7DE51A8F-08D2-4422-B82E-E6A0628F938A}" destId="{529A977A-F8B9-4A39-9F1B-A057CCADF041}" srcOrd="3" destOrd="0" presId="urn:microsoft.com/office/officeart/2005/8/layout/hierarchy6"/>
    <dgm:cxn modelId="{40E81A0D-DD35-49BE-AA48-D355C0367A77}" type="presParOf" srcId="{529A977A-F8B9-4A39-9F1B-A057CCADF041}" destId="{EDC709BE-266B-4766-88C4-4F9E29B2F167}" srcOrd="0" destOrd="0" presId="urn:microsoft.com/office/officeart/2005/8/layout/hierarchy6"/>
    <dgm:cxn modelId="{B06CA28F-CE54-41B6-92B2-FD84B03618CB}" type="presParOf" srcId="{529A977A-F8B9-4A39-9F1B-A057CCADF041}" destId="{750D8646-5344-4867-9DDA-8B48E57DD64E}" srcOrd="1" destOrd="0" presId="urn:microsoft.com/office/officeart/2005/8/layout/hierarchy6"/>
    <dgm:cxn modelId="{FBF2099A-9363-4905-A174-F075EA0E0FBF}" type="presParOf" srcId="{750D8646-5344-4867-9DDA-8B48E57DD64E}" destId="{60041E3F-212E-4B4D-9985-BD2E66653329}" srcOrd="0" destOrd="0" presId="urn:microsoft.com/office/officeart/2005/8/layout/hierarchy6"/>
    <dgm:cxn modelId="{74E8BD4E-8FD9-4665-8B0B-3B32BF4FB3FA}" type="presParOf" srcId="{750D8646-5344-4867-9DDA-8B48E57DD64E}" destId="{23E41745-92CF-48CE-97C6-5ACD417BBDC2}" srcOrd="1" destOrd="0" presId="urn:microsoft.com/office/officeart/2005/8/layout/hierarchy6"/>
    <dgm:cxn modelId="{3F705AD3-A170-4BD7-ADA5-2129920A35BC}" type="presParOf" srcId="{23E41745-92CF-48CE-97C6-5ACD417BBDC2}" destId="{49848CEA-E23D-4178-83C3-240B1FBAE6EB}" srcOrd="0" destOrd="0" presId="urn:microsoft.com/office/officeart/2005/8/layout/hierarchy6"/>
    <dgm:cxn modelId="{F7FA92DD-4222-444A-B6DC-EB419091FD5B}" type="presParOf" srcId="{23E41745-92CF-48CE-97C6-5ACD417BBDC2}" destId="{A7D7C156-0C0E-42E0-B30F-EF2D6D6AFC85}" srcOrd="1" destOrd="0" presId="urn:microsoft.com/office/officeart/2005/8/layout/hierarchy6"/>
    <dgm:cxn modelId="{93DA5031-A5DA-4F06-9913-29D1FA6C7270}" type="presParOf" srcId="{750D8646-5344-4867-9DDA-8B48E57DD64E}" destId="{F35AC854-BBCB-4778-B1C2-2CBCDC98230F}" srcOrd="2" destOrd="0" presId="urn:microsoft.com/office/officeart/2005/8/layout/hierarchy6"/>
    <dgm:cxn modelId="{38DC7542-5B29-48C0-8D75-6F31E16E26F6}" type="presParOf" srcId="{750D8646-5344-4867-9DDA-8B48E57DD64E}" destId="{330EC821-E590-45F2-9AD9-11DB08461AEF}" srcOrd="3" destOrd="0" presId="urn:microsoft.com/office/officeart/2005/8/layout/hierarchy6"/>
    <dgm:cxn modelId="{251742AB-64C5-4827-BE32-644B66A07930}" type="presParOf" srcId="{330EC821-E590-45F2-9AD9-11DB08461AEF}" destId="{326B7DF0-487C-48F7-809A-6B41BA615F7B}" srcOrd="0" destOrd="0" presId="urn:microsoft.com/office/officeart/2005/8/layout/hierarchy6"/>
    <dgm:cxn modelId="{5239AC97-E4C2-47BA-99A7-A0ABF759FE1E}" type="presParOf" srcId="{330EC821-E590-45F2-9AD9-11DB08461AEF}" destId="{DD312923-6D78-4E5B-9D0D-364E4BC645A0}" srcOrd="1" destOrd="0" presId="urn:microsoft.com/office/officeart/2005/8/layout/hierarchy6"/>
    <dgm:cxn modelId="{10C4DBE0-6C22-460D-AB94-1B127A11000B}" type="presParOf" srcId="{9B2B28E6-4D57-4F28-B5C9-4B1C440A67EB}" destId="{DB15AA2A-2FD6-4032-956F-50792F3C3614}" srcOrd="1" destOrd="0" presId="urn:microsoft.com/office/officeart/2005/8/layout/hierarchy6"/>
    <dgm:cxn modelId="{BF76958B-CC3D-496B-AD18-F595A8D949A9}" type="presParOf" srcId="{DB15AA2A-2FD6-4032-956F-50792F3C3614}" destId="{9AAF16BF-9FF1-41D3-922C-E65B069DD701}" srcOrd="0" destOrd="0" presId="urn:microsoft.com/office/officeart/2005/8/layout/hierarchy6"/>
    <dgm:cxn modelId="{95067AD7-3B9B-426F-BDA9-4745FB547086}" type="presParOf" srcId="{9AAF16BF-9FF1-41D3-922C-E65B069DD701}" destId="{F5A8B6C3-A71D-49AE-9CB6-574ABF72ED87}" srcOrd="0" destOrd="0" presId="urn:microsoft.com/office/officeart/2005/8/layout/hierarchy6"/>
    <dgm:cxn modelId="{D270A82B-A14A-4D97-8A2F-67B5E38A6A26}" type="presParOf" srcId="{9AAF16BF-9FF1-41D3-922C-E65B069DD701}" destId="{D018C61F-5696-4BA8-9154-FE98C3DB66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274B32-1927-46B5-8129-F6835CCD545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05CB841-DDE6-4EB5-8590-043A2FC575E0}">
      <dgm:prSet phldrT="[Texto]"/>
      <dgm:spPr/>
      <dgm:t>
        <a:bodyPr/>
        <a:lstStyle/>
        <a:p>
          <a:r>
            <a:rPr lang="es-EC" dirty="0"/>
            <a:t>Datos</a:t>
          </a:r>
        </a:p>
      </dgm:t>
    </dgm:pt>
    <dgm:pt modelId="{0BFF3425-6B6B-4172-ABB5-21B3B2A41E48}" type="parTrans" cxnId="{0EEE51EA-16F9-4F04-93F2-460EB7BF3FFA}">
      <dgm:prSet/>
      <dgm:spPr/>
      <dgm:t>
        <a:bodyPr/>
        <a:lstStyle/>
        <a:p>
          <a:endParaRPr lang="es-EC"/>
        </a:p>
      </dgm:t>
    </dgm:pt>
    <dgm:pt modelId="{517DD3A1-7F9A-46BE-8C47-7FC4F98B234C}" type="sibTrans" cxnId="{0EEE51EA-16F9-4F04-93F2-460EB7BF3FFA}">
      <dgm:prSet/>
      <dgm:spPr/>
      <dgm:t>
        <a:bodyPr/>
        <a:lstStyle/>
        <a:p>
          <a:endParaRPr lang="es-EC"/>
        </a:p>
      </dgm:t>
    </dgm:pt>
    <dgm:pt modelId="{1588A6E4-F257-4AA0-874D-4B8AE93522F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79C25E4D-63AD-4589-BC49-1554BDFE6D23}" type="parTrans" cxnId="{C3BE5887-384C-4A10-82F6-9D4012C75B70}">
      <dgm:prSet/>
      <dgm:spPr/>
      <dgm:t>
        <a:bodyPr/>
        <a:lstStyle/>
        <a:p>
          <a:endParaRPr lang="es-EC"/>
        </a:p>
      </dgm:t>
    </dgm:pt>
    <dgm:pt modelId="{7CA59184-4FFC-415F-A3E9-8EEA10F9D050}" type="sibTrans" cxnId="{C3BE5887-384C-4A10-82F6-9D4012C75B70}">
      <dgm:prSet/>
      <dgm:spPr/>
      <dgm:t>
        <a:bodyPr/>
        <a:lstStyle/>
        <a:p>
          <a:endParaRPr lang="es-EC"/>
        </a:p>
      </dgm:t>
    </dgm:pt>
    <dgm:pt modelId="{FB6006A0-D38D-4084-A02A-62E7CC3F7F1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2591B530-8534-4DEC-B42A-B2EFB2EA323B}" type="parTrans" cxnId="{AC0FE30B-5EFF-424C-9F79-B11F6E40C4D6}">
      <dgm:prSet/>
      <dgm:spPr/>
      <dgm:t>
        <a:bodyPr/>
        <a:lstStyle/>
        <a:p>
          <a:endParaRPr lang="es-EC"/>
        </a:p>
      </dgm:t>
    </dgm:pt>
    <dgm:pt modelId="{EEAC244C-7A88-4245-AE2A-D2CEBFBCBCD5}" type="sibTrans" cxnId="{AC0FE30B-5EFF-424C-9F79-B11F6E40C4D6}">
      <dgm:prSet/>
      <dgm:spPr/>
      <dgm:t>
        <a:bodyPr/>
        <a:lstStyle/>
        <a:p>
          <a:endParaRPr lang="es-EC"/>
        </a:p>
      </dgm:t>
    </dgm:pt>
    <dgm:pt modelId="{1FD90251-7784-41CA-AAE9-65CA8CE5DD2D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ADE17206-31E7-469A-93D4-67EA3688B8D8}" type="parTrans" cxnId="{F23F8F02-758B-4F8E-B674-1E8208A34715}">
      <dgm:prSet/>
      <dgm:spPr/>
      <dgm:t>
        <a:bodyPr/>
        <a:lstStyle/>
        <a:p>
          <a:endParaRPr lang="es-EC"/>
        </a:p>
      </dgm:t>
    </dgm:pt>
    <dgm:pt modelId="{C3FB1A0A-21FF-432A-94CC-9ADE711152E3}" type="sibTrans" cxnId="{F23F8F02-758B-4F8E-B674-1E8208A34715}">
      <dgm:prSet/>
      <dgm:spPr/>
      <dgm:t>
        <a:bodyPr/>
        <a:lstStyle/>
        <a:p>
          <a:endParaRPr lang="es-EC"/>
        </a:p>
      </dgm:t>
    </dgm:pt>
    <dgm:pt modelId="{0EBF23C6-E231-451C-A86B-AAE4A466C500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A69411C2-D344-46E0-9C8F-D190CF031948}" type="parTrans" cxnId="{CE609622-D92B-4258-84FB-E9F958C5E43C}">
      <dgm:prSet/>
      <dgm:spPr/>
      <dgm:t>
        <a:bodyPr/>
        <a:lstStyle/>
        <a:p>
          <a:endParaRPr lang="es-EC"/>
        </a:p>
      </dgm:t>
    </dgm:pt>
    <dgm:pt modelId="{D477D8BA-01BE-4DCC-9B2D-59696D0064B5}" type="sibTrans" cxnId="{CE609622-D92B-4258-84FB-E9F958C5E43C}">
      <dgm:prSet/>
      <dgm:spPr/>
      <dgm:t>
        <a:bodyPr/>
        <a:lstStyle/>
        <a:p>
          <a:endParaRPr lang="es-EC"/>
        </a:p>
      </dgm:t>
    </dgm:pt>
    <dgm:pt modelId="{13EFE1EF-9254-4BBE-88D1-57605448F0CE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CFC00760-3AFC-4F87-A970-A1FB5165D307}" type="parTrans" cxnId="{58BF7673-B9C7-43B7-AFC8-1AB9A52FC853}">
      <dgm:prSet/>
      <dgm:spPr/>
      <dgm:t>
        <a:bodyPr/>
        <a:lstStyle/>
        <a:p>
          <a:endParaRPr lang="es-EC"/>
        </a:p>
      </dgm:t>
    </dgm:pt>
    <dgm:pt modelId="{43B7C7B7-5196-4E28-861B-5251E98DD5D9}" type="sibTrans" cxnId="{58BF7673-B9C7-43B7-AFC8-1AB9A52FC853}">
      <dgm:prSet/>
      <dgm:spPr/>
      <dgm:t>
        <a:bodyPr/>
        <a:lstStyle/>
        <a:p>
          <a:endParaRPr lang="es-EC"/>
        </a:p>
      </dgm:t>
    </dgm:pt>
    <dgm:pt modelId="{CCF4F10F-EC8E-4A7C-95B1-18A17A6ACB4D}">
      <dgm:prSet phldrT="[Texto]"/>
      <dgm:spPr/>
      <dgm:t>
        <a:bodyPr/>
        <a:lstStyle/>
        <a:p>
          <a:r>
            <a:rPr lang="es-EC" dirty="0"/>
            <a:t>Bosques Aleatorios</a:t>
          </a:r>
        </a:p>
      </dgm:t>
    </dgm:pt>
    <dgm:pt modelId="{B8F63EA0-9AA7-4B9B-A370-2E5B543FA450}" type="parTrans" cxnId="{BEEB6BE7-B233-4996-8FE8-DA1497F7C889}">
      <dgm:prSet/>
      <dgm:spPr/>
      <dgm:t>
        <a:bodyPr/>
        <a:lstStyle/>
        <a:p>
          <a:endParaRPr lang="es-EC"/>
        </a:p>
      </dgm:t>
    </dgm:pt>
    <dgm:pt modelId="{0031E26E-2AF2-463A-B9BD-42E07B4B0F73}" type="sibTrans" cxnId="{BEEB6BE7-B233-4996-8FE8-DA1497F7C889}">
      <dgm:prSet/>
      <dgm:spPr/>
      <dgm:t>
        <a:bodyPr/>
        <a:lstStyle/>
        <a:p>
          <a:endParaRPr lang="es-EC"/>
        </a:p>
      </dgm:t>
    </dgm:pt>
    <dgm:pt modelId="{E9F646F7-E1F8-4551-851E-3255A7ED9F08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4FCB9E3A-E64B-4F16-9767-F0D08B5BB156}" type="parTrans" cxnId="{96C3743B-0339-4456-B99B-89980A780B05}">
      <dgm:prSet/>
      <dgm:spPr/>
      <dgm:t>
        <a:bodyPr/>
        <a:lstStyle/>
        <a:p>
          <a:endParaRPr lang="es-EC"/>
        </a:p>
      </dgm:t>
    </dgm:pt>
    <dgm:pt modelId="{DFE8C8F9-8C87-4917-AE25-92FC7BEC7DB1}" type="sibTrans" cxnId="{96C3743B-0339-4456-B99B-89980A780B05}">
      <dgm:prSet/>
      <dgm:spPr/>
      <dgm:t>
        <a:bodyPr/>
        <a:lstStyle/>
        <a:p>
          <a:endParaRPr lang="es-EC"/>
        </a:p>
      </dgm:t>
    </dgm:pt>
    <dgm:pt modelId="{0EA08029-83A8-4693-8066-B78F7D9F06AF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C882AAE6-364F-4731-A326-9091E69DEA60}" type="parTrans" cxnId="{0B2FCC17-CA4C-472E-A54C-6061AFA37631}">
      <dgm:prSet/>
      <dgm:spPr/>
      <dgm:t>
        <a:bodyPr/>
        <a:lstStyle/>
        <a:p>
          <a:endParaRPr lang="es-EC"/>
        </a:p>
      </dgm:t>
    </dgm:pt>
    <dgm:pt modelId="{E762F710-F591-418A-83DD-6A6D272F18E1}" type="sibTrans" cxnId="{0B2FCC17-CA4C-472E-A54C-6061AFA37631}">
      <dgm:prSet/>
      <dgm:spPr/>
      <dgm:t>
        <a:bodyPr/>
        <a:lstStyle/>
        <a:p>
          <a:endParaRPr lang="es-EC"/>
        </a:p>
      </dgm:t>
    </dgm:pt>
    <dgm:pt modelId="{5080D4FF-1BD9-437D-86E4-CAD096B766A0}">
      <dgm:prSet phldrT="[Texto]"/>
      <dgm:spPr/>
      <dgm:t>
        <a:bodyPr/>
        <a:lstStyle/>
        <a:p>
          <a:r>
            <a:rPr lang="es-EC"/>
            <a:t>Condición</a:t>
          </a:r>
          <a:endParaRPr lang="es-EC" dirty="0"/>
        </a:p>
      </dgm:t>
    </dgm:pt>
    <dgm:pt modelId="{DBAAE990-7DD6-4D64-AB8E-CE4C1D087CEB}" type="parTrans" cxnId="{6534EA4E-A0DB-4267-B2AA-5047D845F0C3}">
      <dgm:prSet/>
      <dgm:spPr/>
      <dgm:t>
        <a:bodyPr/>
        <a:lstStyle/>
        <a:p>
          <a:endParaRPr lang="es-EC"/>
        </a:p>
      </dgm:t>
    </dgm:pt>
    <dgm:pt modelId="{AFE27F93-E97B-496C-9F58-F87BE29BE981}" type="sibTrans" cxnId="{6534EA4E-A0DB-4267-B2AA-5047D845F0C3}">
      <dgm:prSet/>
      <dgm:spPr/>
      <dgm:t>
        <a:bodyPr/>
        <a:lstStyle/>
        <a:p>
          <a:endParaRPr lang="es-EC"/>
        </a:p>
      </dgm:t>
    </dgm:pt>
    <dgm:pt modelId="{D948911D-88D5-4296-A92E-170B108B20A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4F796272-3B7A-4923-8EF5-DB63A76D7D8B}" type="parTrans" cxnId="{E57C3EE4-DFB0-47B5-AAF9-AE4A935B2A12}">
      <dgm:prSet/>
      <dgm:spPr/>
      <dgm:t>
        <a:bodyPr/>
        <a:lstStyle/>
        <a:p>
          <a:endParaRPr lang="es-EC"/>
        </a:p>
      </dgm:t>
    </dgm:pt>
    <dgm:pt modelId="{0103AE52-8AD5-4A7D-BA68-A9E9B9FDA59D}" type="sibTrans" cxnId="{E57C3EE4-DFB0-47B5-AAF9-AE4A935B2A12}">
      <dgm:prSet/>
      <dgm:spPr/>
      <dgm:t>
        <a:bodyPr/>
        <a:lstStyle/>
        <a:p>
          <a:endParaRPr lang="es-EC"/>
        </a:p>
      </dgm:t>
    </dgm:pt>
    <dgm:pt modelId="{112B97E9-CE6D-490D-989F-2A18FD24906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4BAF4393-1515-457E-AD6A-2B4EA1A65DCB}" type="parTrans" cxnId="{D92DAF2B-7AAC-4894-8FDF-3E1EF2B21463}">
      <dgm:prSet/>
      <dgm:spPr/>
      <dgm:t>
        <a:bodyPr/>
        <a:lstStyle/>
        <a:p>
          <a:endParaRPr lang="es-EC"/>
        </a:p>
      </dgm:t>
    </dgm:pt>
    <dgm:pt modelId="{970273FD-D278-4AD8-82CA-F0D7207DD1FA}" type="sibTrans" cxnId="{D92DAF2B-7AAC-4894-8FDF-3E1EF2B21463}">
      <dgm:prSet/>
      <dgm:spPr/>
      <dgm:t>
        <a:bodyPr/>
        <a:lstStyle/>
        <a:p>
          <a:endParaRPr lang="es-EC"/>
        </a:p>
      </dgm:t>
    </dgm:pt>
    <dgm:pt modelId="{E07EAA72-A065-47FA-B39A-A21DF5FB8477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3F2F7886-9180-4BC8-9EC3-25C0A8B4D8E0}" type="parTrans" cxnId="{CEFAC747-813D-498E-8579-850EF544AEAA}">
      <dgm:prSet/>
      <dgm:spPr/>
      <dgm:t>
        <a:bodyPr/>
        <a:lstStyle/>
        <a:p>
          <a:endParaRPr lang="es-EC"/>
        </a:p>
      </dgm:t>
    </dgm:pt>
    <dgm:pt modelId="{7C6E6754-CBCE-43F6-B8D1-5449A2A181A7}" type="sibTrans" cxnId="{CEFAC747-813D-498E-8579-850EF544AEAA}">
      <dgm:prSet/>
      <dgm:spPr/>
      <dgm:t>
        <a:bodyPr/>
        <a:lstStyle/>
        <a:p>
          <a:endParaRPr lang="es-EC"/>
        </a:p>
      </dgm:t>
    </dgm:pt>
    <dgm:pt modelId="{A53C41AC-969B-4A8D-8C89-5B5D52539231}">
      <dgm:prSet phldrT="[Texto]"/>
      <dgm:spPr/>
      <dgm:t>
        <a:bodyPr/>
        <a:lstStyle/>
        <a:p>
          <a:r>
            <a:rPr lang="es-EC" dirty="0"/>
            <a:t>Condición</a:t>
          </a:r>
        </a:p>
      </dgm:t>
    </dgm:pt>
    <dgm:pt modelId="{D5E9D032-86B5-42C1-BBE7-9167A54F4600}" type="parTrans" cxnId="{283F08E1-AF4D-4565-AE98-FF7A508D6422}">
      <dgm:prSet/>
      <dgm:spPr/>
      <dgm:t>
        <a:bodyPr/>
        <a:lstStyle/>
        <a:p>
          <a:endParaRPr lang="es-EC"/>
        </a:p>
      </dgm:t>
    </dgm:pt>
    <dgm:pt modelId="{5436E6EB-9EDA-4D1F-B54E-A09B55B48EF8}" type="sibTrans" cxnId="{283F08E1-AF4D-4565-AE98-FF7A508D6422}">
      <dgm:prSet/>
      <dgm:spPr/>
      <dgm:t>
        <a:bodyPr/>
        <a:lstStyle/>
        <a:p>
          <a:endParaRPr lang="es-EC"/>
        </a:p>
      </dgm:t>
    </dgm:pt>
    <dgm:pt modelId="{0DE3F148-4546-4CC4-A0CB-BDABDB1BF5BA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Condición</a:t>
          </a:r>
        </a:p>
      </dgm:t>
    </dgm:pt>
    <dgm:pt modelId="{3922CE0A-3CCD-4742-8453-8582D1AC18A4}" type="parTrans" cxnId="{023402F0-C09D-480C-86CB-284147832316}">
      <dgm:prSet/>
      <dgm:spPr/>
      <dgm:t>
        <a:bodyPr/>
        <a:lstStyle/>
        <a:p>
          <a:endParaRPr lang="es-EC"/>
        </a:p>
      </dgm:t>
    </dgm:pt>
    <dgm:pt modelId="{384566E3-2899-4C1B-9410-820F1D6B1A36}" type="sibTrans" cxnId="{023402F0-C09D-480C-86CB-284147832316}">
      <dgm:prSet/>
      <dgm:spPr/>
      <dgm:t>
        <a:bodyPr/>
        <a:lstStyle/>
        <a:p>
          <a:endParaRPr lang="es-EC"/>
        </a:p>
      </dgm:t>
    </dgm:pt>
    <dgm:pt modelId="{A6094BD3-BC4E-4245-A04F-B217C3C1FA30}" type="pres">
      <dgm:prSet presAssocID="{B1274B32-1927-46B5-8129-F6835CCD54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8656A8-0883-4269-ABD2-911893B7E62A}" type="pres">
      <dgm:prSet presAssocID="{B1274B32-1927-46B5-8129-F6835CCD545E}" presName="hierFlow" presStyleCnt="0"/>
      <dgm:spPr/>
    </dgm:pt>
    <dgm:pt modelId="{F4F54D8E-9309-4542-854C-F25F5428317F}" type="pres">
      <dgm:prSet presAssocID="{B1274B32-1927-46B5-8129-F6835CCD545E}" presName="firstBuf" presStyleCnt="0"/>
      <dgm:spPr/>
    </dgm:pt>
    <dgm:pt modelId="{B41AD7F5-8EC1-473B-9339-8A57105318A9}" type="pres">
      <dgm:prSet presAssocID="{B1274B32-1927-46B5-8129-F6835CCD54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02127C6-0730-45E6-9B6E-B26B295A3047}" type="pres">
      <dgm:prSet presAssocID="{A05CB841-DDE6-4EB5-8590-043A2FC575E0}" presName="Name14" presStyleCnt="0"/>
      <dgm:spPr/>
    </dgm:pt>
    <dgm:pt modelId="{0353E75B-9308-422D-BB41-C2E1199071A6}" type="pres">
      <dgm:prSet presAssocID="{A05CB841-DDE6-4EB5-8590-043A2FC575E0}" presName="level1Shape" presStyleLbl="node0" presStyleIdx="0" presStyleCnt="1">
        <dgm:presLayoutVars>
          <dgm:chPref val="3"/>
        </dgm:presLayoutVars>
      </dgm:prSet>
      <dgm:spPr/>
    </dgm:pt>
    <dgm:pt modelId="{E336232B-BA39-4DD9-BAEB-B4B8E748F860}" type="pres">
      <dgm:prSet presAssocID="{A05CB841-DDE6-4EB5-8590-043A2FC575E0}" presName="hierChild2" presStyleCnt="0"/>
      <dgm:spPr/>
    </dgm:pt>
    <dgm:pt modelId="{0661A168-1E3A-478F-AFD8-7739651191CD}" type="pres">
      <dgm:prSet presAssocID="{79C25E4D-63AD-4589-BC49-1554BDFE6D23}" presName="Name19" presStyleLbl="parChTrans1D2" presStyleIdx="0" presStyleCnt="3"/>
      <dgm:spPr/>
    </dgm:pt>
    <dgm:pt modelId="{9A5C2501-037B-4004-99F2-587BC94AA5EB}" type="pres">
      <dgm:prSet presAssocID="{1588A6E4-F257-4AA0-874D-4B8AE93522F0}" presName="Name21" presStyleCnt="0"/>
      <dgm:spPr/>
    </dgm:pt>
    <dgm:pt modelId="{5A4C12D1-BE7C-4A40-903B-86013F545B36}" type="pres">
      <dgm:prSet presAssocID="{1588A6E4-F257-4AA0-874D-4B8AE93522F0}" presName="level2Shape" presStyleLbl="node2" presStyleIdx="0" presStyleCnt="3"/>
      <dgm:spPr/>
    </dgm:pt>
    <dgm:pt modelId="{CBDE3E72-BAC7-4A20-9D9A-B52B10E72EF9}" type="pres">
      <dgm:prSet presAssocID="{1588A6E4-F257-4AA0-874D-4B8AE93522F0}" presName="hierChild3" presStyleCnt="0"/>
      <dgm:spPr/>
    </dgm:pt>
    <dgm:pt modelId="{34538938-6360-4B13-A366-E19426B27FF2}" type="pres">
      <dgm:prSet presAssocID="{2591B530-8534-4DEC-B42A-B2EFB2EA323B}" presName="Name19" presStyleLbl="parChTrans1D3" presStyleIdx="0" presStyleCnt="6"/>
      <dgm:spPr/>
    </dgm:pt>
    <dgm:pt modelId="{98673F0B-6549-4986-92C0-FFD15CE8FAE5}" type="pres">
      <dgm:prSet presAssocID="{FB6006A0-D38D-4084-A02A-62E7CC3F7F19}" presName="Name21" presStyleCnt="0"/>
      <dgm:spPr/>
    </dgm:pt>
    <dgm:pt modelId="{534A76AC-1DD8-4A11-A1F5-E701C41562BD}" type="pres">
      <dgm:prSet presAssocID="{FB6006A0-D38D-4084-A02A-62E7CC3F7F19}" presName="level2Shape" presStyleLbl="node3" presStyleIdx="0" presStyleCnt="6"/>
      <dgm:spPr/>
    </dgm:pt>
    <dgm:pt modelId="{C679C4AF-ED86-4662-AEC7-B49A918B4A44}" type="pres">
      <dgm:prSet presAssocID="{FB6006A0-D38D-4084-A02A-62E7CC3F7F19}" presName="hierChild3" presStyleCnt="0"/>
      <dgm:spPr/>
    </dgm:pt>
    <dgm:pt modelId="{D3BC4D1A-6C5B-4092-95A2-3066A4357BBC}" type="pres">
      <dgm:prSet presAssocID="{ADE17206-31E7-469A-93D4-67EA3688B8D8}" presName="Name19" presStyleLbl="parChTrans1D3" presStyleIdx="1" presStyleCnt="6"/>
      <dgm:spPr/>
    </dgm:pt>
    <dgm:pt modelId="{DD0ACC96-14B2-405E-BDE8-AF518B43FE18}" type="pres">
      <dgm:prSet presAssocID="{1FD90251-7784-41CA-AAE9-65CA8CE5DD2D}" presName="Name21" presStyleCnt="0"/>
      <dgm:spPr/>
    </dgm:pt>
    <dgm:pt modelId="{C7ED29DA-D2D1-4730-991A-ED8331F511D2}" type="pres">
      <dgm:prSet presAssocID="{1FD90251-7784-41CA-AAE9-65CA8CE5DD2D}" presName="level2Shape" presStyleLbl="node3" presStyleIdx="1" presStyleCnt="6"/>
      <dgm:spPr/>
    </dgm:pt>
    <dgm:pt modelId="{26C44E67-0640-489C-8474-630D84D5269C}" type="pres">
      <dgm:prSet presAssocID="{1FD90251-7784-41CA-AAE9-65CA8CE5DD2D}" presName="hierChild3" presStyleCnt="0"/>
      <dgm:spPr/>
    </dgm:pt>
    <dgm:pt modelId="{CF457162-C2AF-4348-8963-E0D65E4AEA86}" type="pres">
      <dgm:prSet presAssocID="{A69411C2-D344-46E0-9C8F-D190CF031948}" presName="Name19" presStyleLbl="parChTrans1D2" presStyleIdx="1" presStyleCnt="3"/>
      <dgm:spPr/>
    </dgm:pt>
    <dgm:pt modelId="{BAB99234-4978-4EA6-9BDB-5CAFAFB4ED4C}" type="pres">
      <dgm:prSet presAssocID="{0EBF23C6-E231-451C-A86B-AAE4A466C500}" presName="Name21" presStyleCnt="0"/>
      <dgm:spPr/>
    </dgm:pt>
    <dgm:pt modelId="{C56137F0-7B64-4025-9550-FC7B62347792}" type="pres">
      <dgm:prSet presAssocID="{0EBF23C6-E231-451C-A86B-AAE4A466C500}" presName="level2Shape" presStyleLbl="node2" presStyleIdx="1" presStyleCnt="3"/>
      <dgm:spPr/>
    </dgm:pt>
    <dgm:pt modelId="{8AC3D558-0058-4CB1-9FA5-D2226809855D}" type="pres">
      <dgm:prSet presAssocID="{0EBF23C6-E231-451C-A86B-AAE4A466C500}" presName="hierChild3" presStyleCnt="0"/>
      <dgm:spPr/>
    </dgm:pt>
    <dgm:pt modelId="{4FC85127-F670-4E52-87F0-A82000C1A418}" type="pres">
      <dgm:prSet presAssocID="{CFC00760-3AFC-4F87-A970-A1FB5165D307}" presName="Name19" presStyleLbl="parChTrans1D3" presStyleIdx="2" presStyleCnt="6"/>
      <dgm:spPr/>
    </dgm:pt>
    <dgm:pt modelId="{A24080A6-3E27-46ED-A5ED-BA596C312C55}" type="pres">
      <dgm:prSet presAssocID="{13EFE1EF-9254-4BBE-88D1-57605448F0CE}" presName="Name21" presStyleCnt="0"/>
      <dgm:spPr/>
    </dgm:pt>
    <dgm:pt modelId="{E421D55D-3A65-4E7C-BF1A-33CF52D4FAD6}" type="pres">
      <dgm:prSet presAssocID="{13EFE1EF-9254-4BBE-88D1-57605448F0CE}" presName="level2Shape" presStyleLbl="node3" presStyleIdx="2" presStyleCnt="6"/>
      <dgm:spPr/>
    </dgm:pt>
    <dgm:pt modelId="{E11ED96E-0B12-4A32-BF33-9D364545FBCD}" type="pres">
      <dgm:prSet presAssocID="{13EFE1EF-9254-4BBE-88D1-57605448F0CE}" presName="hierChild3" presStyleCnt="0"/>
      <dgm:spPr/>
    </dgm:pt>
    <dgm:pt modelId="{A3F74B7C-CD84-4924-8DF9-C4A242FE5A82}" type="pres">
      <dgm:prSet presAssocID="{4FCB9E3A-E64B-4F16-9767-F0D08B5BB156}" presName="Name19" presStyleLbl="parChTrans1D3" presStyleIdx="3" presStyleCnt="6"/>
      <dgm:spPr/>
    </dgm:pt>
    <dgm:pt modelId="{9D49CD0A-23C6-4C29-B7BE-B36985BDCA99}" type="pres">
      <dgm:prSet presAssocID="{E9F646F7-E1F8-4551-851E-3255A7ED9F08}" presName="Name21" presStyleCnt="0"/>
      <dgm:spPr/>
    </dgm:pt>
    <dgm:pt modelId="{83437492-67D5-419B-8712-504C7F066A87}" type="pres">
      <dgm:prSet presAssocID="{E9F646F7-E1F8-4551-851E-3255A7ED9F08}" presName="level2Shape" presStyleLbl="node3" presStyleIdx="3" presStyleCnt="6"/>
      <dgm:spPr/>
    </dgm:pt>
    <dgm:pt modelId="{507DCCF1-D29E-4A04-ADEF-20822596AD71}" type="pres">
      <dgm:prSet presAssocID="{E9F646F7-E1F8-4551-851E-3255A7ED9F08}" presName="hierChild3" presStyleCnt="0"/>
      <dgm:spPr/>
    </dgm:pt>
    <dgm:pt modelId="{C04DDAE8-02EB-45BC-B1EF-2E75E067AFF0}" type="pres">
      <dgm:prSet presAssocID="{C882AAE6-364F-4731-A326-9091E69DEA60}" presName="Name19" presStyleLbl="parChTrans1D4" presStyleIdx="0" presStyleCnt="4"/>
      <dgm:spPr/>
    </dgm:pt>
    <dgm:pt modelId="{E6B18808-585A-4621-99C7-5FA9F9BAF63E}" type="pres">
      <dgm:prSet presAssocID="{0EA08029-83A8-4693-8066-B78F7D9F06AF}" presName="Name21" presStyleCnt="0"/>
      <dgm:spPr/>
    </dgm:pt>
    <dgm:pt modelId="{80FFE7DD-66A9-47B5-94D2-3CD1185A211C}" type="pres">
      <dgm:prSet presAssocID="{0EA08029-83A8-4693-8066-B78F7D9F06AF}" presName="level2Shape" presStyleLbl="node4" presStyleIdx="0" presStyleCnt="4"/>
      <dgm:spPr/>
    </dgm:pt>
    <dgm:pt modelId="{A0F0E026-72B3-470C-8F4E-26A691F5ECF5}" type="pres">
      <dgm:prSet presAssocID="{0EA08029-83A8-4693-8066-B78F7D9F06AF}" presName="hierChild3" presStyleCnt="0"/>
      <dgm:spPr/>
    </dgm:pt>
    <dgm:pt modelId="{77C1EEB3-C697-47D6-9BAA-B73D182E563C}" type="pres">
      <dgm:prSet presAssocID="{DBAAE990-7DD6-4D64-AB8E-CE4C1D087CEB}" presName="Name19" presStyleLbl="parChTrans1D4" presStyleIdx="1" presStyleCnt="4"/>
      <dgm:spPr/>
    </dgm:pt>
    <dgm:pt modelId="{88C2944B-5D41-4F7E-87C9-0FA37F565EDB}" type="pres">
      <dgm:prSet presAssocID="{5080D4FF-1BD9-437D-86E4-CAD096B766A0}" presName="Name21" presStyleCnt="0"/>
      <dgm:spPr/>
    </dgm:pt>
    <dgm:pt modelId="{A8B5B747-E43B-4F8D-BA87-AB9BAA861F66}" type="pres">
      <dgm:prSet presAssocID="{5080D4FF-1BD9-437D-86E4-CAD096B766A0}" presName="level2Shape" presStyleLbl="node4" presStyleIdx="1" presStyleCnt="4"/>
      <dgm:spPr/>
    </dgm:pt>
    <dgm:pt modelId="{1AC700D4-72B3-4143-87EB-3CDAE242E133}" type="pres">
      <dgm:prSet presAssocID="{5080D4FF-1BD9-437D-86E4-CAD096B766A0}" presName="hierChild3" presStyleCnt="0"/>
      <dgm:spPr/>
    </dgm:pt>
    <dgm:pt modelId="{4FDD58EF-0C9F-44D7-BFC3-80ED0EAC4AB9}" type="pres">
      <dgm:prSet presAssocID="{4F796272-3B7A-4923-8EF5-DB63A76D7D8B}" presName="Name19" presStyleLbl="parChTrans1D2" presStyleIdx="2" presStyleCnt="3"/>
      <dgm:spPr/>
    </dgm:pt>
    <dgm:pt modelId="{81F8EA69-1D40-4638-9653-2EC7BD61583E}" type="pres">
      <dgm:prSet presAssocID="{D948911D-88D5-4296-A92E-170B108B20A4}" presName="Name21" presStyleCnt="0"/>
      <dgm:spPr/>
    </dgm:pt>
    <dgm:pt modelId="{C85DAE94-5F1E-4185-9120-534600961649}" type="pres">
      <dgm:prSet presAssocID="{D948911D-88D5-4296-A92E-170B108B20A4}" presName="level2Shape" presStyleLbl="node2" presStyleIdx="2" presStyleCnt="3"/>
      <dgm:spPr/>
    </dgm:pt>
    <dgm:pt modelId="{A4F06289-1ECE-47F4-A03F-6AAD66E50802}" type="pres">
      <dgm:prSet presAssocID="{D948911D-88D5-4296-A92E-170B108B20A4}" presName="hierChild3" presStyleCnt="0"/>
      <dgm:spPr/>
    </dgm:pt>
    <dgm:pt modelId="{795F251D-C2C2-476F-B720-C87FF422A185}" type="pres">
      <dgm:prSet presAssocID="{4BAF4393-1515-457E-AD6A-2B4EA1A65DCB}" presName="Name19" presStyleLbl="parChTrans1D3" presStyleIdx="4" presStyleCnt="6"/>
      <dgm:spPr/>
    </dgm:pt>
    <dgm:pt modelId="{FC500C86-3B19-4205-93F4-0BCEC168DCC9}" type="pres">
      <dgm:prSet presAssocID="{112B97E9-CE6D-490D-989F-2A18FD249069}" presName="Name21" presStyleCnt="0"/>
      <dgm:spPr/>
    </dgm:pt>
    <dgm:pt modelId="{FBEA3F06-3015-4D88-8F89-35F3BF37080C}" type="pres">
      <dgm:prSet presAssocID="{112B97E9-CE6D-490D-989F-2A18FD249069}" presName="level2Shape" presStyleLbl="node3" presStyleIdx="4" presStyleCnt="6"/>
      <dgm:spPr/>
    </dgm:pt>
    <dgm:pt modelId="{A9959E5E-15D7-4C51-9632-295F36BC6286}" type="pres">
      <dgm:prSet presAssocID="{112B97E9-CE6D-490D-989F-2A18FD249069}" presName="hierChild3" presStyleCnt="0"/>
      <dgm:spPr/>
    </dgm:pt>
    <dgm:pt modelId="{D4B7CEB9-318D-4EA8-81B5-E72B18F7CDDB}" type="pres">
      <dgm:prSet presAssocID="{D5E9D032-86B5-42C1-BBE7-9167A54F4600}" presName="Name19" presStyleLbl="parChTrans1D4" presStyleIdx="2" presStyleCnt="4"/>
      <dgm:spPr/>
    </dgm:pt>
    <dgm:pt modelId="{58E6C025-B513-4BFA-BD81-F383353CB904}" type="pres">
      <dgm:prSet presAssocID="{A53C41AC-969B-4A8D-8C89-5B5D52539231}" presName="Name21" presStyleCnt="0"/>
      <dgm:spPr/>
    </dgm:pt>
    <dgm:pt modelId="{ED088A65-9F7A-4BD0-9433-C8F88046699A}" type="pres">
      <dgm:prSet presAssocID="{A53C41AC-969B-4A8D-8C89-5B5D52539231}" presName="level2Shape" presStyleLbl="node4" presStyleIdx="2" presStyleCnt="4"/>
      <dgm:spPr/>
    </dgm:pt>
    <dgm:pt modelId="{6000E650-DDED-47F5-973B-A70B89A1BBA8}" type="pres">
      <dgm:prSet presAssocID="{A53C41AC-969B-4A8D-8C89-5B5D52539231}" presName="hierChild3" presStyleCnt="0"/>
      <dgm:spPr/>
    </dgm:pt>
    <dgm:pt modelId="{5A275EC0-B4CA-4536-9BEB-A787D3E086B5}" type="pres">
      <dgm:prSet presAssocID="{3922CE0A-3CCD-4742-8453-8582D1AC18A4}" presName="Name19" presStyleLbl="parChTrans1D4" presStyleIdx="3" presStyleCnt="4"/>
      <dgm:spPr/>
    </dgm:pt>
    <dgm:pt modelId="{C2E7779E-AD2F-449F-909F-735465053F90}" type="pres">
      <dgm:prSet presAssocID="{0DE3F148-4546-4CC4-A0CB-BDABDB1BF5BA}" presName="Name21" presStyleCnt="0"/>
      <dgm:spPr/>
    </dgm:pt>
    <dgm:pt modelId="{A65082FB-7AD6-4A02-B186-2875D9656659}" type="pres">
      <dgm:prSet presAssocID="{0DE3F148-4546-4CC4-A0CB-BDABDB1BF5BA}" presName="level2Shape" presStyleLbl="node4" presStyleIdx="3" presStyleCnt="4"/>
      <dgm:spPr/>
    </dgm:pt>
    <dgm:pt modelId="{D0DCA720-1491-433F-927E-E209C85641EB}" type="pres">
      <dgm:prSet presAssocID="{0DE3F148-4546-4CC4-A0CB-BDABDB1BF5BA}" presName="hierChild3" presStyleCnt="0"/>
      <dgm:spPr/>
    </dgm:pt>
    <dgm:pt modelId="{EA396212-171B-4CBD-9572-FC3457FB1BF3}" type="pres">
      <dgm:prSet presAssocID="{3F2F7886-9180-4BC8-9EC3-25C0A8B4D8E0}" presName="Name19" presStyleLbl="parChTrans1D3" presStyleIdx="5" presStyleCnt="6"/>
      <dgm:spPr/>
    </dgm:pt>
    <dgm:pt modelId="{AD7B6631-4BAF-4C26-BDB2-86904F59627F}" type="pres">
      <dgm:prSet presAssocID="{E07EAA72-A065-47FA-B39A-A21DF5FB8477}" presName="Name21" presStyleCnt="0"/>
      <dgm:spPr/>
    </dgm:pt>
    <dgm:pt modelId="{7F8578C9-FF69-4746-9E07-77FFB8A04C88}" type="pres">
      <dgm:prSet presAssocID="{E07EAA72-A065-47FA-B39A-A21DF5FB8477}" presName="level2Shape" presStyleLbl="node3" presStyleIdx="5" presStyleCnt="6"/>
      <dgm:spPr/>
    </dgm:pt>
    <dgm:pt modelId="{F51EA05E-838A-4E95-B7EC-F5B194317EA3}" type="pres">
      <dgm:prSet presAssocID="{E07EAA72-A065-47FA-B39A-A21DF5FB8477}" presName="hierChild3" presStyleCnt="0"/>
      <dgm:spPr/>
    </dgm:pt>
    <dgm:pt modelId="{8BBEA1FB-FD34-4199-A189-59CB6A2D345E}" type="pres">
      <dgm:prSet presAssocID="{B1274B32-1927-46B5-8129-F6835CCD545E}" presName="bgShapesFlow" presStyleCnt="0"/>
      <dgm:spPr/>
    </dgm:pt>
    <dgm:pt modelId="{6A023E18-A625-47EF-809A-3E154610B8A5}" type="pres">
      <dgm:prSet presAssocID="{CCF4F10F-EC8E-4A7C-95B1-18A17A6ACB4D}" presName="rectComp" presStyleCnt="0"/>
      <dgm:spPr/>
    </dgm:pt>
    <dgm:pt modelId="{50BA1B04-D7D4-4059-BA0F-F400852D51A7}" type="pres">
      <dgm:prSet presAssocID="{CCF4F10F-EC8E-4A7C-95B1-18A17A6ACB4D}" presName="bgRect" presStyleLbl="bgShp" presStyleIdx="0" presStyleCnt="1"/>
      <dgm:spPr/>
    </dgm:pt>
    <dgm:pt modelId="{CBF5BF51-24B9-4321-AB6D-3C1E2303CE90}" type="pres">
      <dgm:prSet presAssocID="{CCF4F10F-EC8E-4A7C-95B1-18A17A6ACB4D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F23F8F02-758B-4F8E-B674-1E8208A34715}" srcId="{1588A6E4-F257-4AA0-874D-4B8AE93522F0}" destId="{1FD90251-7784-41CA-AAE9-65CA8CE5DD2D}" srcOrd="1" destOrd="0" parTransId="{ADE17206-31E7-469A-93D4-67EA3688B8D8}" sibTransId="{C3FB1A0A-21FF-432A-94CC-9ADE711152E3}"/>
    <dgm:cxn modelId="{93E17409-BF40-4224-9AFD-CC93124ECCC7}" type="presOf" srcId="{D948911D-88D5-4296-A92E-170B108B20A4}" destId="{C85DAE94-5F1E-4185-9120-534600961649}" srcOrd="0" destOrd="0" presId="urn:microsoft.com/office/officeart/2005/8/layout/hierarchy6"/>
    <dgm:cxn modelId="{AC0FE30B-5EFF-424C-9F79-B11F6E40C4D6}" srcId="{1588A6E4-F257-4AA0-874D-4B8AE93522F0}" destId="{FB6006A0-D38D-4084-A02A-62E7CC3F7F19}" srcOrd="0" destOrd="0" parTransId="{2591B530-8534-4DEC-B42A-B2EFB2EA323B}" sibTransId="{EEAC244C-7A88-4245-AE2A-D2CEBFBCBCD5}"/>
    <dgm:cxn modelId="{D943D90D-3DEA-4D8A-A83F-579DD7C86047}" type="presOf" srcId="{1588A6E4-F257-4AA0-874D-4B8AE93522F0}" destId="{5A4C12D1-BE7C-4A40-903B-86013F545B36}" srcOrd="0" destOrd="0" presId="urn:microsoft.com/office/officeart/2005/8/layout/hierarchy6"/>
    <dgm:cxn modelId="{8C232312-9158-4295-B6C1-2C0724A7DAA2}" type="presOf" srcId="{0EA08029-83A8-4693-8066-B78F7D9F06AF}" destId="{80FFE7DD-66A9-47B5-94D2-3CD1185A211C}" srcOrd="0" destOrd="0" presId="urn:microsoft.com/office/officeart/2005/8/layout/hierarchy6"/>
    <dgm:cxn modelId="{8E645212-7716-4E97-A4DC-E405F5FED985}" type="presOf" srcId="{3F2F7886-9180-4BC8-9EC3-25C0A8B4D8E0}" destId="{EA396212-171B-4CBD-9572-FC3457FB1BF3}" srcOrd="0" destOrd="0" presId="urn:microsoft.com/office/officeart/2005/8/layout/hierarchy6"/>
    <dgm:cxn modelId="{F9304214-AEF0-47DD-832E-6AC69815FF1D}" type="presOf" srcId="{ADE17206-31E7-469A-93D4-67EA3688B8D8}" destId="{D3BC4D1A-6C5B-4092-95A2-3066A4357BBC}" srcOrd="0" destOrd="0" presId="urn:microsoft.com/office/officeart/2005/8/layout/hierarchy6"/>
    <dgm:cxn modelId="{76E1EC15-8E08-42F5-B309-F6E527F24E6E}" type="presOf" srcId="{E9F646F7-E1F8-4551-851E-3255A7ED9F08}" destId="{83437492-67D5-419B-8712-504C7F066A87}" srcOrd="0" destOrd="0" presId="urn:microsoft.com/office/officeart/2005/8/layout/hierarchy6"/>
    <dgm:cxn modelId="{84896717-FF15-46B4-89B2-06504F7584D8}" type="presOf" srcId="{4F796272-3B7A-4923-8EF5-DB63A76D7D8B}" destId="{4FDD58EF-0C9F-44D7-BFC3-80ED0EAC4AB9}" srcOrd="0" destOrd="0" presId="urn:microsoft.com/office/officeart/2005/8/layout/hierarchy6"/>
    <dgm:cxn modelId="{A6D4B817-FC81-4BB3-B095-8FBB075895DA}" type="presOf" srcId="{CCF4F10F-EC8E-4A7C-95B1-18A17A6ACB4D}" destId="{CBF5BF51-24B9-4321-AB6D-3C1E2303CE90}" srcOrd="1" destOrd="0" presId="urn:microsoft.com/office/officeart/2005/8/layout/hierarchy6"/>
    <dgm:cxn modelId="{0B2FCC17-CA4C-472E-A54C-6061AFA37631}" srcId="{E9F646F7-E1F8-4551-851E-3255A7ED9F08}" destId="{0EA08029-83A8-4693-8066-B78F7D9F06AF}" srcOrd="0" destOrd="0" parTransId="{C882AAE6-364F-4731-A326-9091E69DEA60}" sibTransId="{E762F710-F591-418A-83DD-6A6D272F18E1}"/>
    <dgm:cxn modelId="{CE609622-D92B-4258-84FB-E9F958C5E43C}" srcId="{A05CB841-DDE6-4EB5-8590-043A2FC575E0}" destId="{0EBF23C6-E231-451C-A86B-AAE4A466C500}" srcOrd="1" destOrd="0" parTransId="{A69411C2-D344-46E0-9C8F-D190CF031948}" sibTransId="{D477D8BA-01BE-4DCC-9B2D-59696D0064B5}"/>
    <dgm:cxn modelId="{D92DAF2B-7AAC-4894-8FDF-3E1EF2B21463}" srcId="{D948911D-88D5-4296-A92E-170B108B20A4}" destId="{112B97E9-CE6D-490D-989F-2A18FD249069}" srcOrd="0" destOrd="0" parTransId="{4BAF4393-1515-457E-AD6A-2B4EA1A65DCB}" sibTransId="{970273FD-D278-4AD8-82CA-F0D7207DD1FA}"/>
    <dgm:cxn modelId="{B7A8482C-1353-4153-BC39-B97D0DBC0A84}" type="presOf" srcId="{D5E9D032-86B5-42C1-BBE7-9167A54F4600}" destId="{D4B7CEB9-318D-4EA8-81B5-E72B18F7CDDB}" srcOrd="0" destOrd="0" presId="urn:microsoft.com/office/officeart/2005/8/layout/hierarchy6"/>
    <dgm:cxn modelId="{36226632-C0DD-4027-9891-D28EBC4EE3D8}" type="presOf" srcId="{C882AAE6-364F-4731-A326-9091E69DEA60}" destId="{C04DDAE8-02EB-45BC-B1EF-2E75E067AFF0}" srcOrd="0" destOrd="0" presId="urn:microsoft.com/office/officeart/2005/8/layout/hierarchy6"/>
    <dgm:cxn modelId="{96C3743B-0339-4456-B99B-89980A780B05}" srcId="{0EBF23C6-E231-451C-A86B-AAE4A466C500}" destId="{E9F646F7-E1F8-4551-851E-3255A7ED9F08}" srcOrd="1" destOrd="0" parTransId="{4FCB9E3A-E64B-4F16-9767-F0D08B5BB156}" sibTransId="{DFE8C8F9-8C87-4917-AE25-92FC7BEC7DB1}"/>
    <dgm:cxn modelId="{CEFAC747-813D-498E-8579-850EF544AEAA}" srcId="{D948911D-88D5-4296-A92E-170B108B20A4}" destId="{E07EAA72-A065-47FA-B39A-A21DF5FB8477}" srcOrd="1" destOrd="0" parTransId="{3F2F7886-9180-4BC8-9EC3-25C0A8B4D8E0}" sibTransId="{7C6E6754-CBCE-43F6-B8D1-5449A2A181A7}"/>
    <dgm:cxn modelId="{20F0E967-5932-4401-AD55-201A3C04EBAD}" type="presOf" srcId="{E07EAA72-A065-47FA-B39A-A21DF5FB8477}" destId="{7F8578C9-FF69-4746-9E07-77FFB8A04C88}" srcOrd="0" destOrd="0" presId="urn:microsoft.com/office/officeart/2005/8/layout/hierarchy6"/>
    <dgm:cxn modelId="{75D2304A-B929-442F-B18E-D246C323A5E3}" type="presOf" srcId="{1FD90251-7784-41CA-AAE9-65CA8CE5DD2D}" destId="{C7ED29DA-D2D1-4730-991A-ED8331F511D2}" srcOrd="0" destOrd="0" presId="urn:microsoft.com/office/officeart/2005/8/layout/hierarchy6"/>
    <dgm:cxn modelId="{E7AA626E-9146-4872-A9F5-BDC3F6E35C15}" type="presOf" srcId="{FB6006A0-D38D-4084-A02A-62E7CC3F7F19}" destId="{534A76AC-1DD8-4A11-A1F5-E701C41562BD}" srcOrd="0" destOrd="0" presId="urn:microsoft.com/office/officeart/2005/8/layout/hierarchy6"/>
    <dgm:cxn modelId="{F6D7D26E-CE09-4CEE-BA98-B3A0A7F2F258}" type="presOf" srcId="{79C25E4D-63AD-4589-BC49-1554BDFE6D23}" destId="{0661A168-1E3A-478F-AFD8-7739651191CD}" srcOrd="0" destOrd="0" presId="urn:microsoft.com/office/officeart/2005/8/layout/hierarchy6"/>
    <dgm:cxn modelId="{6534EA4E-A0DB-4267-B2AA-5047D845F0C3}" srcId="{E9F646F7-E1F8-4551-851E-3255A7ED9F08}" destId="{5080D4FF-1BD9-437D-86E4-CAD096B766A0}" srcOrd="1" destOrd="0" parTransId="{DBAAE990-7DD6-4D64-AB8E-CE4C1D087CEB}" sibTransId="{AFE27F93-E97B-496C-9F58-F87BE29BE981}"/>
    <dgm:cxn modelId="{52557A70-543D-47E2-9DF6-1EC69B23D66E}" type="presOf" srcId="{A69411C2-D344-46E0-9C8F-D190CF031948}" destId="{CF457162-C2AF-4348-8963-E0D65E4AEA86}" srcOrd="0" destOrd="0" presId="urn:microsoft.com/office/officeart/2005/8/layout/hierarchy6"/>
    <dgm:cxn modelId="{58BF7673-B9C7-43B7-AFC8-1AB9A52FC853}" srcId="{0EBF23C6-E231-451C-A86B-AAE4A466C500}" destId="{13EFE1EF-9254-4BBE-88D1-57605448F0CE}" srcOrd="0" destOrd="0" parTransId="{CFC00760-3AFC-4F87-A970-A1FB5165D307}" sibTransId="{43B7C7B7-5196-4E28-861B-5251E98DD5D9}"/>
    <dgm:cxn modelId="{15010E79-6C1D-4E24-9FF7-C5566B8D8917}" type="presOf" srcId="{5080D4FF-1BD9-437D-86E4-CAD096B766A0}" destId="{A8B5B747-E43B-4F8D-BA87-AB9BAA861F66}" srcOrd="0" destOrd="0" presId="urn:microsoft.com/office/officeart/2005/8/layout/hierarchy6"/>
    <dgm:cxn modelId="{0255625A-ACD4-449A-B5DC-BD1AAD66CDC5}" type="presOf" srcId="{0DE3F148-4546-4CC4-A0CB-BDABDB1BF5BA}" destId="{A65082FB-7AD6-4A02-B186-2875D9656659}" srcOrd="0" destOrd="0" presId="urn:microsoft.com/office/officeart/2005/8/layout/hierarchy6"/>
    <dgm:cxn modelId="{B0EB1D7E-7965-4959-8BA3-B06CA91A5D24}" type="presOf" srcId="{112B97E9-CE6D-490D-989F-2A18FD249069}" destId="{FBEA3F06-3015-4D88-8F89-35F3BF37080C}" srcOrd="0" destOrd="0" presId="urn:microsoft.com/office/officeart/2005/8/layout/hierarchy6"/>
    <dgm:cxn modelId="{8E866B87-F99A-4706-92BC-2A423D36D78B}" type="presOf" srcId="{3922CE0A-3CCD-4742-8453-8582D1AC18A4}" destId="{5A275EC0-B4CA-4536-9BEB-A787D3E086B5}" srcOrd="0" destOrd="0" presId="urn:microsoft.com/office/officeart/2005/8/layout/hierarchy6"/>
    <dgm:cxn modelId="{C3BE5887-384C-4A10-82F6-9D4012C75B70}" srcId="{A05CB841-DDE6-4EB5-8590-043A2FC575E0}" destId="{1588A6E4-F257-4AA0-874D-4B8AE93522F0}" srcOrd="0" destOrd="0" parTransId="{79C25E4D-63AD-4589-BC49-1554BDFE6D23}" sibTransId="{7CA59184-4FFC-415F-A3E9-8EEA10F9D050}"/>
    <dgm:cxn modelId="{EE92C295-6FCC-4982-98C3-D6193DE0D7C4}" type="presOf" srcId="{2591B530-8534-4DEC-B42A-B2EFB2EA323B}" destId="{34538938-6360-4B13-A366-E19426B27FF2}" srcOrd="0" destOrd="0" presId="urn:microsoft.com/office/officeart/2005/8/layout/hierarchy6"/>
    <dgm:cxn modelId="{CF4DD999-DFD5-4FA3-AD17-0DA2EF868D19}" type="presOf" srcId="{0EBF23C6-E231-451C-A86B-AAE4A466C500}" destId="{C56137F0-7B64-4025-9550-FC7B62347792}" srcOrd="0" destOrd="0" presId="urn:microsoft.com/office/officeart/2005/8/layout/hierarchy6"/>
    <dgm:cxn modelId="{8FB0D29F-BF8A-4F52-B7F0-2C1A3DE35560}" type="presOf" srcId="{A53C41AC-969B-4A8D-8C89-5B5D52539231}" destId="{ED088A65-9F7A-4BD0-9433-C8F88046699A}" srcOrd="0" destOrd="0" presId="urn:microsoft.com/office/officeart/2005/8/layout/hierarchy6"/>
    <dgm:cxn modelId="{8F2A49BB-0F34-41D0-9984-DC9053D5B519}" type="presOf" srcId="{4BAF4393-1515-457E-AD6A-2B4EA1A65DCB}" destId="{795F251D-C2C2-476F-B720-C87FF422A185}" srcOrd="0" destOrd="0" presId="urn:microsoft.com/office/officeart/2005/8/layout/hierarchy6"/>
    <dgm:cxn modelId="{BDDB31BD-4F67-40B7-8A48-1676E79FDD3F}" type="presOf" srcId="{A05CB841-DDE6-4EB5-8590-043A2FC575E0}" destId="{0353E75B-9308-422D-BB41-C2E1199071A6}" srcOrd="0" destOrd="0" presId="urn:microsoft.com/office/officeart/2005/8/layout/hierarchy6"/>
    <dgm:cxn modelId="{4A10C6BD-E123-48C9-AE76-B9894035FF2F}" type="presOf" srcId="{4FCB9E3A-E64B-4F16-9767-F0D08B5BB156}" destId="{A3F74B7C-CD84-4924-8DF9-C4A242FE5A82}" srcOrd="0" destOrd="0" presId="urn:microsoft.com/office/officeart/2005/8/layout/hierarchy6"/>
    <dgm:cxn modelId="{1A3A52C4-FCB6-4D05-88ED-B3F0A7BDEA02}" type="presOf" srcId="{13EFE1EF-9254-4BBE-88D1-57605448F0CE}" destId="{E421D55D-3A65-4E7C-BF1A-33CF52D4FAD6}" srcOrd="0" destOrd="0" presId="urn:microsoft.com/office/officeart/2005/8/layout/hierarchy6"/>
    <dgm:cxn modelId="{18C78DD4-6A98-4566-A59A-7E47841E87F6}" type="presOf" srcId="{CFC00760-3AFC-4F87-A970-A1FB5165D307}" destId="{4FC85127-F670-4E52-87F0-A82000C1A418}" srcOrd="0" destOrd="0" presId="urn:microsoft.com/office/officeart/2005/8/layout/hierarchy6"/>
    <dgm:cxn modelId="{DA4EFCDD-25A7-4809-ABFE-FB781A498431}" type="presOf" srcId="{DBAAE990-7DD6-4D64-AB8E-CE4C1D087CEB}" destId="{77C1EEB3-C697-47D6-9BAA-B73D182E563C}" srcOrd="0" destOrd="0" presId="urn:microsoft.com/office/officeart/2005/8/layout/hierarchy6"/>
    <dgm:cxn modelId="{283F08E1-AF4D-4565-AE98-FF7A508D6422}" srcId="{112B97E9-CE6D-490D-989F-2A18FD249069}" destId="{A53C41AC-969B-4A8D-8C89-5B5D52539231}" srcOrd="0" destOrd="0" parTransId="{D5E9D032-86B5-42C1-BBE7-9167A54F4600}" sibTransId="{5436E6EB-9EDA-4D1F-B54E-A09B55B48EF8}"/>
    <dgm:cxn modelId="{E57C3EE4-DFB0-47B5-AAF9-AE4A935B2A12}" srcId="{A05CB841-DDE6-4EB5-8590-043A2FC575E0}" destId="{D948911D-88D5-4296-A92E-170B108B20A4}" srcOrd="2" destOrd="0" parTransId="{4F796272-3B7A-4923-8EF5-DB63A76D7D8B}" sibTransId="{0103AE52-8AD5-4A7D-BA68-A9E9B9FDA59D}"/>
    <dgm:cxn modelId="{BEEB6BE7-B233-4996-8FE8-DA1497F7C889}" srcId="{B1274B32-1927-46B5-8129-F6835CCD545E}" destId="{CCF4F10F-EC8E-4A7C-95B1-18A17A6ACB4D}" srcOrd="1" destOrd="0" parTransId="{B8F63EA0-9AA7-4B9B-A370-2E5B543FA450}" sibTransId="{0031E26E-2AF2-463A-B9BD-42E07B4B0F73}"/>
    <dgm:cxn modelId="{0EEE51EA-16F9-4F04-93F2-460EB7BF3FFA}" srcId="{B1274B32-1927-46B5-8129-F6835CCD545E}" destId="{A05CB841-DDE6-4EB5-8590-043A2FC575E0}" srcOrd="0" destOrd="0" parTransId="{0BFF3425-6B6B-4172-ABB5-21B3B2A41E48}" sibTransId="{517DD3A1-7F9A-46BE-8C47-7FC4F98B234C}"/>
    <dgm:cxn modelId="{CCF6A6EA-91AC-457D-8785-E50884025019}" type="presOf" srcId="{B1274B32-1927-46B5-8129-F6835CCD545E}" destId="{A6094BD3-BC4E-4245-A04F-B217C3C1FA30}" srcOrd="0" destOrd="0" presId="urn:microsoft.com/office/officeart/2005/8/layout/hierarchy6"/>
    <dgm:cxn modelId="{023402F0-C09D-480C-86CB-284147832316}" srcId="{112B97E9-CE6D-490D-989F-2A18FD249069}" destId="{0DE3F148-4546-4CC4-A0CB-BDABDB1BF5BA}" srcOrd="1" destOrd="0" parTransId="{3922CE0A-3CCD-4742-8453-8582D1AC18A4}" sibTransId="{384566E3-2899-4C1B-9410-820F1D6B1A36}"/>
    <dgm:cxn modelId="{68E1E0F1-B6A6-421C-9816-D2239B51BD90}" type="presOf" srcId="{CCF4F10F-EC8E-4A7C-95B1-18A17A6ACB4D}" destId="{50BA1B04-D7D4-4059-BA0F-F400852D51A7}" srcOrd="0" destOrd="0" presId="urn:microsoft.com/office/officeart/2005/8/layout/hierarchy6"/>
    <dgm:cxn modelId="{92A5C01B-44D3-4371-A3B2-7C054E77F932}" type="presParOf" srcId="{A6094BD3-BC4E-4245-A04F-B217C3C1FA30}" destId="{8E8656A8-0883-4269-ABD2-911893B7E62A}" srcOrd="0" destOrd="0" presId="urn:microsoft.com/office/officeart/2005/8/layout/hierarchy6"/>
    <dgm:cxn modelId="{7479C28B-6AC4-4446-B595-EF64DCA2F20E}" type="presParOf" srcId="{8E8656A8-0883-4269-ABD2-911893B7E62A}" destId="{F4F54D8E-9309-4542-854C-F25F5428317F}" srcOrd="0" destOrd="0" presId="urn:microsoft.com/office/officeart/2005/8/layout/hierarchy6"/>
    <dgm:cxn modelId="{6572B526-B9D2-4753-92DE-B1E655ED98E8}" type="presParOf" srcId="{8E8656A8-0883-4269-ABD2-911893B7E62A}" destId="{B41AD7F5-8EC1-473B-9339-8A57105318A9}" srcOrd="1" destOrd="0" presId="urn:microsoft.com/office/officeart/2005/8/layout/hierarchy6"/>
    <dgm:cxn modelId="{5724E398-C132-44D8-ADF0-54BED327AE14}" type="presParOf" srcId="{B41AD7F5-8EC1-473B-9339-8A57105318A9}" destId="{502127C6-0730-45E6-9B6E-B26B295A3047}" srcOrd="0" destOrd="0" presId="urn:microsoft.com/office/officeart/2005/8/layout/hierarchy6"/>
    <dgm:cxn modelId="{7CE4E6CC-FBE8-423F-8F73-43918CE2E4D9}" type="presParOf" srcId="{502127C6-0730-45E6-9B6E-B26B295A3047}" destId="{0353E75B-9308-422D-BB41-C2E1199071A6}" srcOrd="0" destOrd="0" presId="urn:microsoft.com/office/officeart/2005/8/layout/hierarchy6"/>
    <dgm:cxn modelId="{7A5A57CD-6C84-41BF-9184-E07B0F7E4DCA}" type="presParOf" srcId="{502127C6-0730-45E6-9B6E-B26B295A3047}" destId="{E336232B-BA39-4DD9-BAEB-B4B8E748F860}" srcOrd="1" destOrd="0" presId="urn:microsoft.com/office/officeart/2005/8/layout/hierarchy6"/>
    <dgm:cxn modelId="{3862A35F-5AA1-4E05-8996-FE3C78F98E16}" type="presParOf" srcId="{E336232B-BA39-4DD9-BAEB-B4B8E748F860}" destId="{0661A168-1E3A-478F-AFD8-7739651191CD}" srcOrd="0" destOrd="0" presId="urn:microsoft.com/office/officeart/2005/8/layout/hierarchy6"/>
    <dgm:cxn modelId="{A3AA0EB3-427D-412F-8030-53B632C8FD89}" type="presParOf" srcId="{E336232B-BA39-4DD9-BAEB-B4B8E748F860}" destId="{9A5C2501-037B-4004-99F2-587BC94AA5EB}" srcOrd="1" destOrd="0" presId="urn:microsoft.com/office/officeart/2005/8/layout/hierarchy6"/>
    <dgm:cxn modelId="{13610488-763C-4840-B540-EB1B1D6FC1B4}" type="presParOf" srcId="{9A5C2501-037B-4004-99F2-587BC94AA5EB}" destId="{5A4C12D1-BE7C-4A40-903B-86013F545B36}" srcOrd="0" destOrd="0" presId="urn:microsoft.com/office/officeart/2005/8/layout/hierarchy6"/>
    <dgm:cxn modelId="{F7391CB7-998C-4CDE-A0E7-65709B070D45}" type="presParOf" srcId="{9A5C2501-037B-4004-99F2-587BC94AA5EB}" destId="{CBDE3E72-BAC7-4A20-9D9A-B52B10E72EF9}" srcOrd="1" destOrd="0" presId="urn:microsoft.com/office/officeart/2005/8/layout/hierarchy6"/>
    <dgm:cxn modelId="{FAD69890-A053-414C-BDB8-25992D12D6EB}" type="presParOf" srcId="{CBDE3E72-BAC7-4A20-9D9A-B52B10E72EF9}" destId="{34538938-6360-4B13-A366-E19426B27FF2}" srcOrd="0" destOrd="0" presId="urn:microsoft.com/office/officeart/2005/8/layout/hierarchy6"/>
    <dgm:cxn modelId="{3ED54116-611D-4DA9-919C-544FDEDF3710}" type="presParOf" srcId="{CBDE3E72-BAC7-4A20-9D9A-B52B10E72EF9}" destId="{98673F0B-6549-4986-92C0-FFD15CE8FAE5}" srcOrd="1" destOrd="0" presId="urn:microsoft.com/office/officeart/2005/8/layout/hierarchy6"/>
    <dgm:cxn modelId="{DC567B1F-2706-46A6-AD1E-83677E4D378C}" type="presParOf" srcId="{98673F0B-6549-4986-92C0-FFD15CE8FAE5}" destId="{534A76AC-1DD8-4A11-A1F5-E701C41562BD}" srcOrd="0" destOrd="0" presId="urn:microsoft.com/office/officeart/2005/8/layout/hierarchy6"/>
    <dgm:cxn modelId="{098DC43B-2B54-4C1B-87F2-7C859441A86D}" type="presParOf" srcId="{98673F0B-6549-4986-92C0-FFD15CE8FAE5}" destId="{C679C4AF-ED86-4662-AEC7-B49A918B4A44}" srcOrd="1" destOrd="0" presId="urn:microsoft.com/office/officeart/2005/8/layout/hierarchy6"/>
    <dgm:cxn modelId="{CAF24595-D3E3-4D0B-A980-49C1BBA3BAA2}" type="presParOf" srcId="{CBDE3E72-BAC7-4A20-9D9A-B52B10E72EF9}" destId="{D3BC4D1A-6C5B-4092-95A2-3066A4357BBC}" srcOrd="2" destOrd="0" presId="urn:microsoft.com/office/officeart/2005/8/layout/hierarchy6"/>
    <dgm:cxn modelId="{6FF10EE1-0FE9-4185-A82E-A37BF99D5E62}" type="presParOf" srcId="{CBDE3E72-BAC7-4A20-9D9A-B52B10E72EF9}" destId="{DD0ACC96-14B2-405E-BDE8-AF518B43FE18}" srcOrd="3" destOrd="0" presId="urn:microsoft.com/office/officeart/2005/8/layout/hierarchy6"/>
    <dgm:cxn modelId="{74B74659-1B37-4609-B078-FE8861E8222B}" type="presParOf" srcId="{DD0ACC96-14B2-405E-BDE8-AF518B43FE18}" destId="{C7ED29DA-D2D1-4730-991A-ED8331F511D2}" srcOrd="0" destOrd="0" presId="urn:microsoft.com/office/officeart/2005/8/layout/hierarchy6"/>
    <dgm:cxn modelId="{FD8B765E-63A1-496D-821B-F2BA622B7474}" type="presParOf" srcId="{DD0ACC96-14B2-405E-BDE8-AF518B43FE18}" destId="{26C44E67-0640-489C-8474-630D84D5269C}" srcOrd="1" destOrd="0" presId="urn:microsoft.com/office/officeart/2005/8/layout/hierarchy6"/>
    <dgm:cxn modelId="{8AA162B8-46A2-45DD-A7DD-228E03B4EF47}" type="presParOf" srcId="{E336232B-BA39-4DD9-BAEB-B4B8E748F860}" destId="{CF457162-C2AF-4348-8963-E0D65E4AEA86}" srcOrd="2" destOrd="0" presId="urn:microsoft.com/office/officeart/2005/8/layout/hierarchy6"/>
    <dgm:cxn modelId="{4BC9F04B-139B-4BEA-A2D9-F185283900A8}" type="presParOf" srcId="{E336232B-BA39-4DD9-BAEB-B4B8E748F860}" destId="{BAB99234-4978-4EA6-9BDB-5CAFAFB4ED4C}" srcOrd="3" destOrd="0" presId="urn:microsoft.com/office/officeart/2005/8/layout/hierarchy6"/>
    <dgm:cxn modelId="{E20AC365-675F-418F-8E32-E5D7D0F74FED}" type="presParOf" srcId="{BAB99234-4978-4EA6-9BDB-5CAFAFB4ED4C}" destId="{C56137F0-7B64-4025-9550-FC7B62347792}" srcOrd="0" destOrd="0" presId="urn:microsoft.com/office/officeart/2005/8/layout/hierarchy6"/>
    <dgm:cxn modelId="{722FB5AF-7397-44F3-9612-1C92E3A492B0}" type="presParOf" srcId="{BAB99234-4978-4EA6-9BDB-5CAFAFB4ED4C}" destId="{8AC3D558-0058-4CB1-9FA5-D2226809855D}" srcOrd="1" destOrd="0" presId="urn:microsoft.com/office/officeart/2005/8/layout/hierarchy6"/>
    <dgm:cxn modelId="{20C2D3BA-E341-45C5-9DBA-452B6CAF08A5}" type="presParOf" srcId="{8AC3D558-0058-4CB1-9FA5-D2226809855D}" destId="{4FC85127-F670-4E52-87F0-A82000C1A418}" srcOrd="0" destOrd="0" presId="urn:microsoft.com/office/officeart/2005/8/layout/hierarchy6"/>
    <dgm:cxn modelId="{08A451EC-338B-4689-9294-19EFC75F878D}" type="presParOf" srcId="{8AC3D558-0058-4CB1-9FA5-D2226809855D}" destId="{A24080A6-3E27-46ED-A5ED-BA596C312C55}" srcOrd="1" destOrd="0" presId="urn:microsoft.com/office/officeart/2005/8/layout/hierarchy6"/>
    <dgm:cxn modelId="{BF261EBC-6F6A-4EF0-B72F-A71CDBF620C5}" type="presParOf" srcId="{A24080A6-3E27-46ED-A5ED-BA596C312C55}" destId="{E421D55D-3A65-4E7C-BF1A-33CF52D4FAD6}" srcOrd="0" destOrd="0" presId="urn:microsoft.com/office/officeart/2005/8/layout/hierarchy6"/>
    <dgm:cxn modelId="{66ADEBB1-53DE-49DB-81F3-520B8679F673}" type="presParOf" srcId="{A24080A6-3E27-46ED-A5ED-BA596C312C55}" destId="{E11ED96E-0B12-4A32-BF33-9D364545FBCD}" srcOrd="1" destOrd="0" presId="urn:microsoft.com/office/officeart/2005/8/layout/hierarchy6"/>
    <dgm:cxn modelId="{FDF8B823-927D-4947-8ED0-5E6A88173CDB}" type="presParOf" srcId="{8AC3D558-0058-4CB1-9FA5-D2226809855D}" destId="{A3F74B7C-CD84-4924-8DF9-C4A242FE5A82}" srcOrd="2" destOrd="0" presId="urn:microsoft.com/office/officeart/2005/8/layout/hierarchy6"/>
    <dgm:cxn modelId="{C9068E47-E817-4B4E-AFBA-67E17CAEE574}" type="presParOf" srcId="{8AC3D558-0058-4CB1-9FA5-D2226809855D}" destId="{9D49CD0A-23C6-4C29-B7BE-B36985BDCA99}" srcOrd="3" destOrd="0" presId="urn:microsoft.com/office/officeart/2005/8/layout/hierarchy6"/>
    <dgm:cxn modelId="{0AF43275-B955-4B95-9230-4BF59AFED2A9}" type="presParOf" srcId="{9D49CD0A-23C6-4C29-B7BE-B36985BDCA99}" destId="{83437492-67D5-419B-8712-504C7F066A87}" srcOrd="0" destOrd="0" presId="urn:microsoft.com/office/officeart/2005/8/layout/hierarchy6"/>
    <dgm:cxn modelId="{80B91044-EC00-4F60-AE9E-E8F5E8FD3F9B}" type="presParOf" srcId="{9D49CD0A-23C6-4C29-B7BE-B36985BDCA99}" destId="{507DCCF1-D29E-4A04-ADEF-20822596AD71}" srcOrd="1" destOrd="0" presId="urn:microsoft.com/office/officeart/2005/8/layout/hierarchy6"/>
    <dgm:cxn modelId="{DDC61F33-D90C-4F5F-A60B-FD5170070395}" type="presParOf" srcId="{507DCCF1-D29E-4A04-ADEF-20822596AD71}" destId="{C04DDAE8-02EB-45BC-B1EF-2E75E067AFF0}" srcOrd="0" destOrd="0" presId="urn:microsoft.com/office/officeart/2005/8/layout/hierarchy6"/>
    <dgm:cxn modelId="{42E2C679-013C-40D8-B989-A44ECF7BA021}" type="presParOf" srcId="{507DCCF1-D29E-4A04-ADEF-20822596AD71}" destId="{E6B18808-585A-4621-99C7-5FA9F9BAF63E}" srcOrd="1" destOrd="0" presId="urn:microsoft.com/office/officeart/2005/8/layout/hierarchy6"/>
    <dgm:cxn modelId="{882A272E-22BD-4619-B5E3-EC0960CB3408}" type="presParOf" srcId="{E6B18808-585A-4621-99C7-5FA9F9BAF63E}" destId="{80FFE7DD-66A9-47B5-94D2-3CD1185A211C}" srcOrd="0" destOrd="0" presId="urn:microsoft.com/office/officeart/2005/8/layout/hierarchy6"/>
    <dgm:cxn modelId="{8D2AA2E9-0134-4DCE-82A8-779990D6DCD9}" type="presParOf" srcId="{E6B18808-585A-4621-99C7-5FA9F9BAF63E}" destId="{A0F0E026-72B3-470C-8F4E-26A691F5ECF5}" srcOrd="1" destOrd="0" presId="urn:microsoft.com/office/officeart/2005/8/layout/hierarchy6"/>
    <dgm:cxn modelId="{74CE34AD-571C-45BE-BF5D-19A177CCD8CA}" type="presParOf" srcId="{507DCCF1-D29E-4A04-ADEF-20822596AD71}" destId="{77C1EEB3-C697-47D6-9BAA-B73D182E563C}" srcOrd="2" destOrd="0" presId="urn:microsoft.com/office/officeart/2005/8/layout/hierarchy6"/>
    <dgm:cxn modelId="{53692A96-15FC-4B8B-B2E1-6325A37FAEE6}" type="presParOf" srcId="{507DCCF1-D29E-4A04-ADEF-20822596AD71}" destId="{88C2944B-5D41-4F7E-87C9-0FA37F565EDB}" srcOrd="3" destOrd="0" presId="urn:microsoft.com/office/officeart/2005/8/layout/hierarchy6"/>
    <dgm:cxn modelId="{80E83455-3730-4747-8EA6-93C4E375737A}" type="presParOf" srcId="{88C2944B-5D41-4F7E-87C9-0FA37F565EDB}" destId="{A8B5B747-E43B-4F8D-BA87-AB9BAA861F66}" srcOrd="0" destOrd="0" presId="urn:microsoft.com/office/officeart/2005/8/layout/hierarchy6"/>
    <dgm:cxn modelId="{3E3608A7-DB11-4721-BCE2-B3CD7F434829}" type="presParOf" srcId="{88C2944B-5D41-4F7E-87C9-0FA37F565EDB}" destId="{1AC700D4-72B3-4143-87EB-3CDAE242E133}" srcOrd="1" destOrd="0" presId="urn:microsoft.com/office/officeart/2005/8/layout/hierarchy6"/>
    <dgm:cxn modelId="{CE71ECB6-806E-4B27-A12B-AE6D2C389E3F}" type="presParOf" srcId="{E336232B-BA39-4DD9-BAEB-B4B8E748F860}" destId="{4FDD58EF-0C9F-44D7-BFC3-80ED0EAC4AB9}" srcOrd="4" destOrd="0" presId="urn:microsoft.com/office/officeart/2005/8/layout/hierarchy6"/>
    <dgm:cxn modelId="{5F51A100-EB44-44FE-BF61-FDEA999D8377}" type="presParOf" srcId="{E336232B-BA39-4DD9-BAEB-B4B8E748F860}" destId="{81F8EA69-1D40-4638-9653-2EC7BD61583E}" srcOrd="5" destOrd="0" presId="urn:microsoft.com/office/officeart/2005/8/layout/hierarchy6"/>
    <dgm:cxn modelId="{2B8951D5-D9B6-4511-AF17-EA98564F8DD9}" type="presParOf" srcId="{81F8EA69-1D40-4638-9653-2EC7BD61583E}" destId="{C85DAE94-5F1E-4185-9120-534600961649}" srcOrd="0" destOrd="0" presId="urn:microsoft.com/office/officeart/2005/8/layout/hierarchy6"/>
    <dgm:cxn modelId="{66A1D2A6-6BD5-434C-801F-2A06DDD96269}" type="presParOf" srcId="{81F8EA69-1D40-4638-9653-2EC7BD61583E}" destId="{A4F06289-1ECE-47F4-A03F-6AAD66E50802}" srcOrd="1" destOrd="0" presId="urn:microsoft.com/office/officeart/2005/8/layout/hierarchy6"/>
    <dgm:cxn modelId="{80CD3699-8B08-49FB-8770-AA87F9318F48}" type="presParOf" srcId="{A4F06289-1ECE-47F4-A03F-6AAD66E50802}" destId="{795F251D-C2C2-476F-B720-C87FF422A185}" srcOrd="0" destOrd="0" presId="urn:microsoft.com/office/officeart/2005/8/layout/hierarchy6"/>
    <dgm:cxn modelId="{BB14D9F2-4103-43B8-8382-708B00471F7B}" type="presParOf" srcId="{A4F06289-1ECE-47F4-A03F-6AAD66E50802}" destId="{FC500C86-3B19-4205-93F4-0BCEC168DCC9}" srcOrd="1" destOrd="0" presId="urn:microsoft.com/office/officeart/2005/8/layout/hierarchy6"/>
    <dgm:cxn modelId="{06B41E44-F800-46D0-BE68-C2D9DBDBA88D}" type="presParOf" srcId="{FC500C86-3B19-4205-93F4-0BCEC168DCC9}" destId="{FBEA3F06-3015-4D88-8F89-35F3BF37080C}" srcOrd="0" destOrd="0" presId="urn:microsoft.com/office/officeart/2005/8/layout/hierarchy6"/>
    <dgm:cxn modelId="{43D413B0-0EE5-4E11-8F43-11E57CD00AA7}" type="presParOf" srcId="{FC500C86-3B19-4205-93F4-0BCEC168DCC9}" destId="{A9959E5E-15D7-4C51-9632-295F36BC6286}" srcOrd="1" destOrd="0" presId="urn:microsoft.com/office/officeart/2005/8/layout/hierarchy6"/>
    <dgm:cxn modelId="{8472E9D7-61FD-4268-AB1B-5E9D2CA10D67}" type="presParOf" srcId="{A9959E5E-15D7-4C51-9632-295F36BC6286}" destId="{D4B7CEB9-318D-4EA8-81B5-E72B18F7CDDB}" srcOrd="0" destOrd="0" presId="urn:microsoft.com/office/officeart/2005/8/layout/hierarchy6"/>
    <dgm:cxn modelId="{417941B5-4998-4F3F-9D5B-7FA8CE1B180B}" type="presParOf" srcId="{A9959E5E-15D7-4C51-9632-295F36BC6286}" destId="{58E6C025-B513-4BFA-BD81-F383353CB904}" srcOrd="1" destOrd="0" presId="urn:microsoft.com/office/officeart/2005/8/layout/hierarchy6"/>
    <dgm:cxn modelId="{EF76A2D6-096A-46C1-98E6-A19B394D1493}" type="presParOf" srcId="{58E6C025-B513-4BFA-BD81-F383353CB904}" destId="{ED088A65-9F7A-4BD0-9433-C8F88046699A}" srcOrd="0" destOrd="0" presId="urn:microsoft.com/office/officeart/2005/8/layout/hierarchy6"/>
    <dgm:cxn modelId="{4D9B32CA-853B-4C91-88C6-0ACA90E01C00}" type="presParOf" srcId="{58E6C025-B513-4BFA-BD81-F383353CB904}" destId="{6000E650-DDED-47F5-973B-A70B89A1BBA8}" srcOrd="1" destOrd="0" presId="urn:microsoft.com/office/officeart/2005/8/layout/hierarchy6"/>
    <dgm:cxn modelId="{E2C955EA-AB62-4B4C-99C1-B1B6B617A605}" type="presParOf" srcId="{A9959E5E-15D7-4C51-9632-295F36BC6286}" destId="{5A275EC0-B4CA-4536-9BEB-A787D3E086B5}" srcOrd="2" destOrd="0" presId="urn:microsoft.com/office/officeart/2005/8/layout/hierarchy6"/>
    <dgm:cxn modelId="{7AD573E8-5D07-4D7B-A2F5-CEB52CA0E62D}" type="presParOf" srcId="{A9959E5E-15D7-4C51-9632-295F36BC6286}" destId="{C2E7779E-AD2F-449F-909F-735465053F90}" srcOrd="3" destOrd="0" presId="urn:microsoft.com/office/officeart/2005/8/layout/hierarchy6"/>
    <dgm:cxn modelId="{E0C4DF59-A82E-4B90-B7E2-247B29EF5B6E}" type="presParOf" srcId="{C2E7779E-AD2F-449F-909F-735465053F90}" destId="{A65082FB-7AD6-4A02-B186-2875D9656659}" srcOrd="0" destOrd="0" presId="urn:microsoft.com/office/officeart/2005/8/layout/hierarchy6"/>
    <dgm:cxn modelId="{E9289963-A0FD-4F7E-941D-DF4F8DE48A5A}" type="presParOf" srcId="{C2E7779E-AD2F-449F-909F-735465053F90}" destId="{D0DCA720-1491-433F-927E-E209C85641EB}" srcOrd="1" destOrd="0" presId="urn:microsoft.com/office/officeart/2005/8/layout/hierarchy6"/>
    <dgm:cxn modelId="{32911BEF-9DB8-4053-B93E-F0E4E21690BD}" type="presParOf" srcId="{A4F06289-1ECE-47F4-A03F-6AAD66E50802}" destId="{EA396212-171B-4CBD-9572-FC3457FB1BF3}" srcOrd="2" destOrd="0" presId="urn:microsoft.com/office/officeart/2005/8/layout/hierarchy6"/>
    <dgm:cxn modelId="{6E59E353-A99D-41F0-939D-7D31C79BA423}" type="presParOf" srcId="{A4F06289-1ECE-47F4-A03F-6AAD66E50802}" destId="{AD7B6631-4BAF-4C26-BDB2-86904F59627F}" srcOrd="3" destOrd="0" presId="urn:microsoft.com/office/officeart/2005/8/layout/hierarchy6"/>
    <dgm:cxn modelId="{7310107F-F53A-4ED4-A484-B88CDFD13357}" type="presParOf" srcId="{AD7B6631-4BAF-4C26-BDB2-86904F59627F}" destId="{7F8578C9-FF69-4746-9E07-77FFB8A04C88}" srcOrd="0" destOrd="0" presId="urn:microsoft.com/office/officeart/2005/8/layout/hierarchy6"/>
    <dgm:cxn modelId="{D0201C4D-61DD-4005-B03C-A93BC8430028}" type="presParOf" srcId="{AD7B6631-4BAF-4C26-BDB2-86904F59627F}" destId="{F51EA05E-838A-4E95-B7EC-F5B194317EA3}" srcOrd="1" destOrd="0" presId="urn:microsoft.com/office/officeart/2005/8/layout/hierarchy6"/>
    <dgm:cxn modelId="{0A1C4ACD-6022-4BC7-ACCB-4CE9ADA8C010}" type="presParOf" srcId="{A6094BD3-BC4E-4245-A04F-B217C3C1FA30}" destId="{8BBEA1FB-FD34-4199-A189-59CB6A2D345E}" srcOrd="1" destOrd="0" presId="urn:microsoft.com/office/officeart/2005/8/layout/hierarchy6"/>
    <dgm:cxn modelId="{176E57A0-D693-404D-8B5A-55C9028B3216}" type="presParOf" srcId="{8BBEA1FB-FD34-4199-A189-59CB6A2D345E}" destId="{6A023E18-A625-47EF-809A-3E154610B8A5}" srcOrd="0" destOrd="0" presId="urn:microsoft.com/office/officeart/2005/8/layout/hierarchy6"/>
    <dgm:cxn modelId="{A59A4695-CF44-4CB1-89E8-29F621622D85}" type="presParOf" srcId="{6A023E18-A625-47EF-809A-3E154610B8A5}" destId="{50BA1B04-D7D4-4059-BA0F-F400852D51A7}" srcOrd="0" destOrd="0" presId="urn:microsoft.com/office/officeart/2005/8/layout/hierarchy6"/>
    <dgm:cxn modelId="{6F28D99D-E28F-436A-9665-8F8084523946}" type="presParOf" srcId="{6A023E18-A625-47EF-809A-3E154610B8A5}" destId="{CBF5BF51-24B9-4321-AB6D-3C1E2303CE9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F7F65E-E252-42C0-9678-DBBA363423FC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376D7D9-0FD5-4399-AE2A-DAE83C99E5D3}">
      <dgm:prSet phldrT="[Texto]" custT="1"/>
      <dgm:spPr/>
      <dgm:t>
        <a:bodyPr/>
        <a:lstStyle/>
        <a:p>
          <a:pPr algn="l"/>
          <a:r>
            <a:rPr lang="es-EC" sz="1800" dirty="0"/>
            <a:t>Algoritmo rápido de predicción.</a:t>
          </a:r>
          <a:br>
            <a:rPr lang="es-EC" sz="1800" dirty="0"/>
          </a:br>
          <a:r>
            <a:rPr lang="es-EC" sz="1800" dirty="0"/>
            <a:t>Busca característica más importante.</a:t>
          </a:r>
          <a:br>
            <a:rPr lang="es-EC" sz="1800" dirty="0"/>
          </a:br>
          <a:r>
            <a:rPr lang="es-EC" sz="1800" dirty="0"/>
            <a:t>Propenso a sobreajuste.</a:t>
          </a:r>
        </a:p>
      </dgm:t>
    </dgm:pt>
    <dgm:pt modelId="{9F60496C-B9C6-4851-B85B-B72A81130A72}" type="parTrans" cxnId="{E1AC563F-D9BA-4E0E-9BE4-1399AAED1207}">
      <dgm:prSet/>
      <dgm:spPr/>
      <dgm:t>
        <a:bodyPr/>
        <a:lstStyle/>
        <a:p>
          <a:endParaRPr lang="es-EC" sz="1800"/>
        </a:p>
      </dgm:t>
    </dgm:pt>
    <dgm:pt modelId="{00AC65A8-2954-4B46-9BE9-0A243DFDADE8}" type="sibTrans" cxnId="{E1AC563F-D9BA-4E0E-9BE4-1399AAED1207}">
      <dgm:prSet/>
      <dgm:spPr/>
      <dgm:t>
        <a:bodyPr/>
        <a:lstStyle/>
        <a:p>
          <a:endParaRPr lang="es-EC" sz="1800"/>
        </a:p>
      </dgm:t>
    </dgm:pt>
    <dgm:pt modelId="{836C1B50-7153-4228-AF86-A6249F4390AC}">
      <dgm:prSet phldrT="[Texto]" custT="1"/>
      <dgm:spPr/>
      <dgm:t>
        <a:bodyPr/>
        <a:lstStyle/>
        <a:p>
          <a:pPr algn="l"/>
          <a:r>
            <a:rPr lang="es-EC" sz="1800" dirty="0"/>
            <a:t>Árboles: Subconjunto aleatorio de datos.</a:t>
          </a:r>
          <a:br>
            <a:rPr lang="es-EC" sz="1800" dirty="0"/>
          </a:br>
          <a:r>
            <a:rPr lang="es-EC" sz="1800" dirty="0"/>
            <a:t>Característica: Votación.</a:t>
          </a:r>
          <a:br>
            <a:rPr lang="es-EC" sz="1800" dirty="0"/>
          </a:br>
          <a:r>
            <a:rPr lang="es-EC" sz="1800" dirty="0"/>
            <a:t>Evita sobreajuste</a:t>
          </a:r>
        </a:p>
      </dgm:t>
    </dgm:pt>
    <dgm:pt modelId="{DFC998A0-D13F-4443-97BF-5ADEA62F0042}" type="parTrans" cxnId="{6B986E5F-923B-4225-8591-FAA4CA656AEF}">
      <dgm:prSet/>
      <dgm:spPr/>
      <dgm:t>
        <a:bodyPr/>
        <a:lstStyle/>
        <a:p>
          <a:endParaRPr lang="es-EC" sz="1800"/>
        </a:p>
      </dgm:t>
    </dgm:pt>
    <dgm:pt modelId="{0DF00336-9700-44A1-A271-A1E4F95F22AA}" type="sibTrans" cxnId="{6B986E5F-923B-4225-8591-FAA4CA656AEF}">
      <dgm:prSet/>
      <dgm:spPr/>
      <dgm:t>
        <a:bodyPr/>
        <a:lstStyle/>
        <a:p>
          <a:endParaRPr lang="es-EC" sz="1800"/>
        </a:p>
      </dgm:t>
    </dgm:pt>
    <dgm:pt modelId="{B54D273A-FBD8-4C28-93E2-797AC591B833}" type="pres">
      <dgm:prSet presAssocID="{E7F7F65E-E252-42C0-9678-DBBA363423FC}" presName="diagram" presStyleCnt="0">
        <dgm:presLayoutVars>
          <dgm:dir/>
          <dgm:resizeHandles val="exact"/>
        </dgm:presLayoutVars>
      </dgm:prSet>
      <dgm:spPr/>
    </dgm:pt>
    <dgm:pt modelId="{D5F2C893-6105-4C03-8454-8D83F31A2A21}" type="pres">
      <dgm:prSet presAssocID="{F376D7D9-0FD5-4399-AE2A-DAE83C99E5D3}" presName="node" presStyleLbl="node1" presStyleIdx="0" presStyleCnt="2" custLinFactNeighborY="-25947">
        <dgm:presLayoutVars>
          <dgm:bulletEnabled val="1"/>
        </dgm:presLayoutVars>
      </dgm:prSet>
      <dgm:spPr/>
    </dgm:pt>
    <dgm:pt modelId="{22D76BB9-1273-43E9-B9CB-4E07FF9A6157}" type="pres">
      <dgm:prSet presAssocID="{00AC65A8-2954-4B46-9BE9-0A243DFDADE8}" presName="sibTrans" presStyleCnt="0"/>
      <dgm:spPr/>
    </dgm:pt>
    <dgm:pt modelId="{148BB589-42F0-43F1-867E-6EC439222305}" type="pres">
      <dgm:prSet presAssocID="{836C1B50-7153-4228-AF86-A6249F4390AC}" presName="node" presStyleLbl="node1" presStyleIdx="1" presStyleCnt="2" custLinFactNeighborY="21338">
        <dgm:presLayoutVars>
          <dgm:bulletEnabled val="1"/>
        </dgm:presLayoutVars>
      </dgm:prSet>
      <dgm:spPr/>
    </dgm:pt>
  </dgm:ptLst>
  <dgm:cxnLst>
    <dgm:cxn modelId="{4032F913-732E-4845-A9AC-499AF1569AC1}" type="presOf" srcId="{E7F7F65E-E252-42C0-9678-DBBA363423FC}" destId="{B54D273A-FBD8-4C28-93E2-797AC591B833}" srcOrd="0" destOrd="0" presId="urn:microsoft.com/office/officeart/2005/8/layout/default"/>
    <dgm:cxn modelId="{E1AC563F-D9BA-4E0E-9BE4-1399AAED1207}" srcId="{E7F7F65E-E252-42C0-9678-DBBA363423FC}" destId="{F376D7D9-0FD5-4399-AE2A-DAE83C99E5D3}" srcOrd="0" destOrd="0" parTransId="{9F60496C-B9C6-4851-B85B-B72A81130A72}" sibTransId="{00AC65A8-2954-4B46-9BE9-0A243DFDADE8}"/>
    <dgm:cxn modelId="{6B986E5F-923B-4225-8591-FAA4CA656AEF}" srcId="{E7F7F65E-E252-42C0-9678-DBBA363423FC}" destId="{836C1B50-7153-4228-AF86-A6249F4390AC}" srcOrd="1" destOrd="0" parTransId="{DFC998A0-D13F-4443-97BF-5ADEA62F0042}" sibTransId="{0DF00336-9700-44A1-A271-A1E4F95F22AA}"/>
    <dgm:cxn modelId="{9EEE9244-8690-425E-B51A-3EA9DD78A602}" type="presOf" srcId="{836C1B50-7153-4228-AF86-A6249F4390AC}" destId="{148BB589-42F0-43F1-867E-6EC439222305}" srcOrd="0" destOrd="0" presId="urn:microsoft.com/office/officeart/2005/8/layout/default"/>
    <dgm:cxn modelId="{DADFD1C5-134B-4FE6-9B7E-1B59D54911CA}" type="presOf" srcId="{F376D7D9-0FD5-4399-AE2A-DAE83C99E5D3}" destId="{D5F2C893-6105-4C03-8454-8D83F31A2A21}" srcOrd="0" destOrd="0" presId="urn:microsoft.com/office/officeart/2005/8/layout/default"/>
    <dgm:cxn modelId="{C6F3FD9C-6217-4A10-A332-31DF0D485A4F}" type="presParOf" srcId="{B54D273A-FBD8-4C28-93E2-797AC591B833}" destId="{D5F2C893-6105-4C03-8454-8D83F31A2A21}" srcOrd="0" destOrd="0" presId="urn:microsoft.com/office/officeart/2005/8/layout/default"/>
    <dgm:cxn modelId="{E1FD966C-088A-41E4-962A-8824B1535E7C}" type="presParOf" srcId="{B54D273A-FBD8-4C28-93E2-797AC591B833}" destId="{22D76BB9-1273-43E9-B9CB-4E07FF9A6157}" srcOrd="1" destOrd="0" presId="urn:microsoft.com/office/officeart/2005/8/layout/default"/>
    <dgm:cxn modelId="{BF95D821-120B-4133-977B-578661319C7B}" type="presParOf" srcId="{B54D273A-FBD8-4C28-93E2-797AC591B833}" destId="{148BB589-42F0-43F1-867E-6EC4392223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/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/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/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35E4BD-E2A9-4454-8200-06DFDD391B81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AD996C27-4955-4EF0-8F5B-5EC3AEC7D20D}">
      <dgm:prSet phldrT="[Texto]"/>
      <dgm:spPr/>
      <dgm:t>
        <a:bodyPr/>
        <a:lstStyle/>
        <a:p>
          <a:r>
            <a:rPr lang="es-EC" dirty="0"/>
            <a:t>SNR</a:t>
          </a:r>
        </a:p>
      </dgm:t>
    </dgm:pt>
    <dgm:pt modelId="{E90E7867-2491-4F7B-81F0-D9ED6D549618}" type="parTrans" cxnId="{AA1ED5C4-3840-430C-A0AE-B94F2F73FA80}">
      <dgm:prSet/>
      <dgm:spPr/>
      <dgm:t>
        <a:bodyPr/>
        <a:lstStyle/>
        <a:p>
          <a:endParaRPr lang="es-EC"/>
        </a:p>
      </dgm:t>
    </dgm:pt>
    <dgm:pt modelId="{21587542-3F18-4871-92DC-161DE64D3339}" type="sibTrans" cxnId="{AA1ED5C4-3840-430C-A0AE-B94F2F73FA80}">
      <dgm:prSet/>
      <dgm:spPr/>
      <dgm:t>
        <a:bodyPr/>
        <a:lstStyle/>
        <a:p>
          <a:endParaRPr lang="es-EC"/>
        </a:p>
      </dgm:t>
    </dgm:pt>
    <dgm:pt modelId="{0EEC0B64-03E3-4081-919A-7C7A92C2C25F}">
      <dgm:prSet phldrT="[Texto]"/>
      <dgm:spPr/>
      <dgm:t>
        <a:bodyPr/>
        <a:lstStyle/>
        <a:p>
          <a:r>
            <a:rPr lang="es-EC" dirty="0"/>
            <a:t>-5 a 15 dB</a:t>
          </a:r>
        </a:p>
      </dgm:t>
    </dgm:pt>
    <dgm:pt modelId="{0EB48050-0F3B-4F2A-8BF7-BA30D1FDAC7A}" type="parTrans" cxnId="{A4ABED62-0D64-4850-9259-EB1AF7A7ECCE}">
      <dgm:prSet/>
      <dgm:spPr/>
      <dgm:t>
        <a:bodyPr/>
        <a:lstStyle/>
        <a:p>
          <a:endParaRPr lang="es-EC"/>
        </a:p>
      </dgm:t>
    </dgm:pt>
    <dgm:pt modelId="{DFB7C740-A993-408A-AECE-EC53A2C370DF}" type="sibTrans" cxnId="{A4ABED62-0D64-4850-9259-EB1AF7A7ECCE}">
      <dgm:prSet/>
      <dgm:spPr/>
      <dgm:t>
        <a:bodyPr/>
        <a:lstStyle/>
        <a:p>
          <a:endParaRPr lang="es-EC"/>
        </a:p>
      </dgm:t>
    </dgm:pt>
    <dgm:pt modelId="{BFF82372-DCBC-4A3A-AE68-AF897823B66A}">
      <dgm:prSet phldrT="[Texto]"/>
      <dgm:spPr/>
      <dgm:t>
        <a:bodyPr/>
        <a:lstStyle/>
        <a:p>
          <a:r>
            <a:rPr lang="es-EC" dirty="0" err="1"/>
            <a:t>Clutter</a:t>
          </a:r>
          <a:endParaRPr lang="es-EC" dirty="0"/>
        </a:p>
      </dgm:t>
    </dgm:pt>
    <dgm:pt modelId="{D23250C0-7AA4-4EAB-817E-ECA6CE0B68DB}" type="parTrans" cxnId="{EBF10D1D-1335-40D7-AE4F-BCC6093DEAA6}">
      <dgm:prSet/>
      <dgm:spPr/>
      <dgm:t>
        <a:bodyPr/>
        <a:lstStyle/>
        <a:p>
          <a:endParaRPr lang="es-EC"/>
        </a:p>
      </dgm:t>
    </dgm:pt>
    <dgm:pt modelId="{41CEAFF6-442D-45F5-A126-34CF0B49B4E9}" type="sibTrans" cxnId="{EBF10D1D-1335-40D7-AE4F-BCC6093DEAA6}">
      <dgm:prSet/>
      <dgm:spPr/>
      <dgm:t>
        <a:bodyPr/>
        <a:lstStyle/>
        <a:p>
          <a:endParaRPr lang="es-EC"/>
        </a:p>
      </dgm:t>
    </dgm:pt>
    <dgm:pt modelId="{1D6226B3-0510-4718-84CF-079C52D5E047}">
      <dgm:prSet phldrT="[Texto]"/>
      <dgm:spPr/>
      <dgm:t>
        <a:bodyPr/>
        <a:lstStyle/>
        <a:p>
          <a:r>
            <a:rPr lang="es-EC" dirty="0"/>
            <a:t>Clásico de suelo</a:t>
          </a:r>
        </a:p>
      </dgm:t>
    </dgm:pt>
    <dgm:pt modelId="{36DFD78D-EDA3-48DA-8126-E5939C028F3A}" type="parTrans" cxnId="{194EBBB2-FEF6-4473-A9BF-1258FB14D7C7}">
      <dgm:prSet/>
      <dgm:spPr/>
      <dgm:t>
        <a:bodyPr/>
        <a:lstStyle/>
        <a:p>
          <a:endParaRPr lang="es-EC"/>
        </a:p>
      </dgm:t>
    </dgm:pt>
    <dgm:pt modelId="{E808954A-D7C2-4D3A-8419-CCA38EE75FB3}" type="sibTrans" cxnId="{194EBBB2-FEF6-4473-A9BF-1258FB14D7C7}">
      <dgm:prSet/>
      <dgm:spPr/>
      <dgm:t>
        <a:bodyPr/>
        <a:lstStyle/>
        <a:p>
          <a:endParaRPr lang="es-EC"/>
        </a:p>
      </dgm:t>
    </dgm:pt>
    <dgm:pt modelId="{5ACEC63C-60FC-4C42-9251-A43E3EDBEBAC}">
      <dgm:prSet phldrT="[Texto]"/>
      <dgm:spPr/>
      <dgm:t>
        <a:bodyPr/>
        <a:lstStyle/>
        <a:p>
          <a:r>
            <a:rPr lang="es-EC" dirty="0"/>
            <a:t>Coeficiente de 0,9</a:t>
          </a:r>
        </a:p>
      </dgm:t>
    </dgm:pt>
    <dgm:pt modelId="{BDC34CB6-7759-46A0-AE52-DD99D65D928C}" type="parTrans" cxnId="{BF057FE6-5A22-4AEA-9252-C0B14BC77183}">
      <dgm:prSet/>
      <dgm:spPr/>
      <dgm:t>
        <a:bodyPr/>
        <a:lstStyle/>
        <a:p>
          <a:endParaRPr lang="es-EC"/>
        </a:p>
      </dgm:t>
    </dgm:pt>
    <dgm:pt modelId="{50F6F2A2-6AF8-49D3-835A-FB278DE621B8}" type="sibTrans" cxnId="{BF057FE6-5A22-4AEA-9252-C0B14BC77183}">
      <dgm:prSet/>
      <dgm:spPr/>
      <dgm:t>
        <a:bodyPr/>
        <a:lstStyle/>
        <a:p>
          <a:endParaRPr lang="es-EC"/>
        </a:p>
      </dgm:t>
    </dgm:pt>
    <dgm:pt modelId="{EB800E5E-7066-485B-A5A8-ED370AC30E3B}" type="pres">
      <dgm:prSet presAssocID="{8935E4BD-E2A9-4454-8200-06DFDD391B81}" presName="Name0" presStyleCnt="0">
        <dgm:presLayoutVars>
          <dgm:dir/>
          <dgm:animLvl val="lvl"/>
          <dgm:resizeHandles val="exact"/>
        </dgm:presLayoutVars>
      </dgm:prSet>
      <dgm:spPr/>
    </dgm:pt>
    <dgm:pt modelId="{F58EA368-D6F3-4C20-B167-962B93CEC2E4}" type="pres">
      <dgm:prSet presAssocID="{AD996C27-4955-4EF0-8F5B-5EC3AEC7D20D}" presName="composite" presStyleCnt="0"/>
      <dgm:spPr/>
    </dgm:pt>
    <dgm:pt modelId="{65134431-7F00-4A64-9C1C-6D52B765F82A}" type="pres">
      <dgm:prSet presAssocID="{AD996C27-4955-4EF0-8F5B-5EC3AEC7D20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221BAB0-3C62-4985-AA0A-BA7EEC4E3A82}" type="pres">
      <dgm:prSet presAssocID="{AD996C27-4955-4EF0-8F5B-5EC3AEC7D20D}" presName="desTx" presStyleLbl="alignAccFollowNode1" presStyleIdx="0" presStyleCnt="2">
        <dgm:presLayoutVars>
          <dgm:bulletEnabled val="1"/>
        </dgm:presLayoutVars>
      </dgm:prSet>
      <dgm:spPr/>
    </dgm:pt>
    <dgm:pt modelId="{EA86EC13-1A89-46F0-802E-13BBC2D0A2ED}" type="pres">
      <dgm:prSet presAssocID="{21587542-3F18-4871-92DC-161DE64D3339}" presName="space" presStyleCnt="0"/>
      <dgm:spPr/>
    </dgm:pt>
    <dgm:pt modelId="{299558E2-CA5A-4F6A-A710-1A2A474E90DF}" type="pres">
      <dgm:prSet presAssocID="{BFF82372-DCBC-4A3A-AE68-AF897823B66A}" presName="composite" presStyleCnt="0"/>
      <dgm:spPr/>
    </dgm:pt>
    <dgm:pt modelId="{02FE6948-6D7A-4CEB-B71D-49C45ABCCA2B}" type="pres">
      <dgm:prSet presAssocID="{BFF82372-DCBC-4A3A-AE68-AF897823B66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835A01D-CD27-4C4D-A51A-60909AEF140B}" type="pres">
      <dgm:prSet presAssocID="{BFF82372-DCBC-4A3A-AE68-AF897823B66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95CB514-F594-4AB6-9907-8C9749516BB4}" type="presOf" srcId="{AD996C27-4955-4EF0-8F5B-5EC3AEC7D20D}" destId="{65134431-7F00-4A64-9C1C-6D52B765F82A}" srcOrd="0" destOrd="0" presId="urn:microsoft.com/office/officeart/2005/8/layout/hList1"/>
    <dgm:cxn modelId="{F9840F1A-6E88-4B06-AAE0-010CA61AAC3D}" type="presOf" srcId="{1D6226B3-0510-4718-84CF-079C52D5E047}" destId="{2835A01D-CD27-4C4D-A51A-60909AEF140B}" srcOrd="0" destOrd="0" presId="urn:microsoft.com/office/officeart/2005/8/layout/hList1"/>
    <dgm:cxn modelId="{EBF10D1D-1335-40D7-AE4F-BCC6093DEAA6}" srcId="{8935E4BD-E2A9-4454-8200-06DFDD391B81}" destId="{BFF82372-DCBC-4A3A-AE68-AF897823B66A}" srcOrd="1" destOrd="0" parTransId="{D23250C0-7AA4-4EAB-817E-ECA6CE0B68DB}" sibTransId="{41CEAFF6-442D-45F5-A126-34CF0B49B4E9}"/>
    <dgm:cxn modelId="{D6EA183D-2177-4C97-9BA7-F0FE90FD49AD}" type="presOf" srcId="{BFF82372-DCBC-4A3A-AE68-AF897823B66A}" destId="{02FE6948-6D7A-4CEB-B71D-49C45ABCCA2B}" srcOrd="0" destOrd="0" presId="urn:microsoft.com/office/officeart/2005/8/layout/hList1"/>
    <dgm:cxn modelId="{A4ABED62-0D64-4850-9259-EB1AF7A7ECCE}" srcId="{AD996C27-4955-4EF0-8F5B-5EC3AEC7D20D}" destId="{0EEC0B64-03E3-4081-919A-7C7A92C2C25F}" srcOrd="0" destOrd="0" parTransId="{0EB48050-0F3B-4F2A-8BF7-BA30D1FDAC7A}" sibTransId="{DFB7C740-A993-408A-AECE-EC53A2C370DF}"/>
    <dgm:cxn modelId="{88F6F87A-BA3B-4A9D-913D-78C57A7A15B1}" type="presOf" srcId="{8935E4BD-E2A9-4454-8200-06DFDD391B81}" destId="{EB800E5E-7066-485B-A5A8-ED370AC30E3B}" srcOrd="0" destOrd="0" presId="urn:microsoft.com/office/officeart/2005/8/layout/hList1"/>
    <dgm:cxn modelId="{8CF5708C-F9AB-4E89-95BD-046D2868EA30}" type="presOf" srcId="{5ACEC63C-60FC-4C42-9251-A43E3EDBEBAC}" destId="{2835A01D-CD27-4C4D-A51A-60909AEF140B}" srcOrd="0" destOrd="1" presId="urn:microsoft.com/office/officeart/2005/8/layout/hList1"/>
    <dgm:cxn modelId="{194EBBB2-FEF6-4473-A9BF-1258FB14D7C7}" srcId="{BFF82372-DCBC-4A3A-AE68-AF897823B66A}" destId="{1D6226B3-0510-4718-84CF-079C52D5E047}" srcOrd="0" destOrd="0" parTransId="{36DFD78D-EDA3-48DA-8126-E5939C028F3A}" sibTransId="{E808954A-D7C2-4D3A-8419-CCA38EE75FB3}"/>
    <dgm:cxn modelId="{AA1ED5C4-3840-430C-A0AE-B94F2F73FA80}" srcId="{8935E4BD-E2A9-4454-8200-06DFDD391B81}" destId="{AD996C27-4955-4EF0-8F5B-5EC3AEC7D20D}" srcOrd="0" destOrd="0" parTransId="{E90E7867-2491-4F7B-81F0-D9ED6D549618}" sibTransId="{21587542-3F18-4871-92DC-161DE64D3339}"/>
    <dgm:cxn modelId="{BF057FE6-5A22-4AEA-9252-C0B14BC77183}" srcId="{BFF82372-DCBC-4A3A-AE68-AF897823B66A}" destId="{5ACEC63C-60FC-4C42-9251-A43E3EDBEBAC}" srcOrd="1" destOrd="0" parTransId="{BDC34CB6-7759-46A0-AE52-DD99D65D928C}" sibTransId="{50F6F2A2-6AF8-49D3-835A-FB278DE621B8}"/>
    <dgm:cxn modelId="{7E4B20EA-E756-4D93-9779-A5C74AF5125D}" type="presOf" srcId="{0EEC0B64-03E3-4081-919A-7C7A92C2C25F}" destId="{8221BAB0-3C62-4985-AA0A-BA7EEC4E3A82}" srcOrd="0" destOrd="0" presId="urn:microsoft.com/office/officeart/2005/8/layout/hList1"/>
    <dgm:cxn modelId="{13084067-6304-456A-AF3A-57E440B53639}" type="presParOf" srcId="{EB800E5E-7066-485B-A5A8-ED370AC30E3B}" destId="{F58EA368-D6F3-4C20-B167-962B93CEC2E4}" srcOrd="0" destOrd="0" presId="urn:microsoft.com/office/officeart/2005/8/layout/hList1"/>
    <dgm:cxn modelId="{3AB9125C-A695-4CCC-AD0A-D5496F98BAF7}" type="presParOf" srcId="{F58EA368-D6F3-4C20-B167-962B93CEC2E4}" destId="{65134431-7F00-4A64-9C1C-6D52B765F82A}" srcOrd="0" destOrd="0" presId="urn:microsoft.com/office/officeart/2005/8/layout/hList1"/>
    <dgm:cxn modelId="{D9EB3236-07B5-4331-9852-9B2DAA3197A0}" type="presParOf" srcId="{F58EA368-D6F3-4C20-B167-962B93CEC2E4}" destId="{8221BAB0-3C62-4985-AA0A-BA7EEC4E3A82}" srcOrd="1" destOrd="0" presId="urn:microsoft.com/office/officeart/2005/8/layout/hList1"/>
    <dgm:cxn modelId="{BC665EB9-FB25-4A5C-90D5-BC381546B770}" type="presParOf" srcId="{EB800E5E-7066-485B-A5A8-ED370AC30E3B}" destId="{EA86EC13-1A89-46F0-802E-13BBC2D0A2ED}" srcOrd="1" destOrd="0" presId="urn:microsoft.com/office/officeart/2005/8/layout/hList1"/>
    <dgm:cxn modelId="{DB3ACB1C-FF54-4472-9A0A-64F70D8D1368}" type="presParOf" srcId="{EB800E5E-7066-485B-A5A8-ED370AC30E3B}" destId="{299558E2-CA5A-4F6A-A710-1A2A474E90DF}" srcOrd="2" destOrd="0" presId="urn:microsoft.com/office/officeart/2005/8/layout/hList1"/>
    <dgm:cxn modelId="{9502C49E-DD9B-41EC-86F9-B3FFF17D4C3C}" type="presParOf" srcId="{299558E2-CA5A-4F6A-A710-1A2A474E90DF}" destId="{02FE6948-6D7A-4CEB-B71D-49C45ABCCA2B}" srcOrd="0" destOrd="0" presId="urn:microsoft.com/office/officeart/2005/8/layout/hList1"/>
    <dgm:cxn modelId="{1135AC0C-4174-4FA3-89A6-10DA66FFF430}" type="presParOf" srcId="{299558E2-CA5A-4F6A-A710-1A2A474E90DF}" destId="{2835A01D-CD27-4C4D-A51A-60909AEF14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662CC1-F9B7-4413-A099-EE449FCA37F4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</dgm:pt>
    <dgm:pt modelId="{20839670-1316-441D-ACDF-A8B73E650109}">
      <dgm:prSet phldrT="[Texto]"/>
      <dgm:spPr/>
      <dgm:t>
        <a:bodyPr/>
        <a:lstStyle/>
        <a:p>
          <a:r>
            <a:rPr lang="es-EC" dirty="0"/>
            <a:t>SKYGUARD</a:t>
          </a:r>
        </a:p>
      </dgm:t>
    </dgm:pt>
    <dgm:pt modelId="{5FC34727-2BEC-4F36-9E29-FC57FF9E625E}" type="parTrans" cxnId="{EE54756B-9895-49C1-BAAB-DDF924B7ABB6}">
      <dgm:prSet/>
      <dgm:spPr/>
      <dgm:t>
        <a:bodyPr/>
        <a:lstStyle/>
        <a:p>
          <a:endParaRPr lang="es-EC"/>
        </a:p>
      </dgm:t>
    </dgm:pt>
    <dgm:pt modelId="{4A6F5A88-BB41-40A3-8D70-82B127B921C9}" type="sibTrans" cxnId="{EE54756B-9895-49C1-BAAB-DDF924B7ABB6}">
      <dgm:prSet/>
      <dgm:spPr/>
      <dgm:t>
        <a:bodyPr/>
        <a:lstStyle/>
        <a:p>
          <a:endParaRPr lang="es-EC"/>
        </a:p>
      </dgm:t>
    </dgm:pt>
    <dgm:pt modelId="{D4F8A4BE-3364-483A-81D0-2155241A207B}">
      <dgm:prSet phldrT="[Texto]"/>
      <dgm:spPr/>
      <dgm:t>
        <a:bodyPr/>
        <a:lstStyle/>
        <a:p>
          <a:r>
            <a:rPr lang="es-EC" dirty="0"/>
            <a:t>6400 muestras: 360° del radar</a:t>
          </a:r>
        </a:p>
      </dgm:t>
    </dgm:pt>
    <dgm:pt modelId="{6D29D9AC-9A24-4B07-91B9-1F218E2B9D9F}" type="parTrans" cxnId="{86F0003E-5E41-40B1-B6CE-93172077ECD9}">
      <dgm:prSet/>
      <dgm:spPr/>
      <dgm:t>
        <a:bodyPr/>
        <a:lstStyle/>
        <a:p>
          <a:endParaRPr lang="es-EC"/>
        </a:p>
      </dgm:t>
    </dgm:pt>
    <dgm:pt modelId="{C95725A3-10BF-414E-9CB7-385A65D07B11}" type="sibTrans" cxnId="{86F0003E-5E41-40B1-B6CE-93172077ECD9}">
      <dgm:prSet/>
      <dgm:spPr/>
      <dgm:t>
        <a:bodyPr/>
        <a:lstStyle/>
        <a:p>
          <a:endParaRPr lang="es-EC"/>
        </a:p>
      </dgm:t>
    </dgm:pt>
    <dgm:pt modelId="{4EECD184-C758-4053-AA73-21F3D2113F40}">
      <dgm:prSet phldrT="[Texto]"/>
      <dgm:spPr/>
      <dgm:t>
        <a:bodyPr/>
        <a:lstStyle/>
        <a:p>
          <a:r>
            <a:rPr lang="es-EC" dirty="0"/>
            <a:t>43 muestras corresponden a objetivo</a:t>
          </a:r>
        </a:p>
      </dgm:t>
    </dgm:pt>
    <dgm:pt modelId="{FFF6A5C4-3CA4-4622-9A42-FA4B2FE02649}" type="parTrans" cxnId="{0F42F4FE-5D95-4367-AE71-CC7D55962921}">
      <dgm:prSet/>
      <dgm:spPr/>
      <dgm:t>
        <a:bodyPr/>
        <a:lstStyle/>
        <a:p>
          <a:endParaRPr lang="es-EC"/>
        </a:p>
      </dgm:t>
    </dgm:pt>
    <dgm:pt modelId="{3D31901B-BB20-46D8-9318-251BAE6764E0}" type="sibTrans" cxnId="{0F42F4FE-5D95-4367-AE71-CC7D55962921}">
      <dgm:prSet/>
      <dgm:spPr/>
      <dgm:t>
        <a:bodyPr/>
        <a:lstStyle/>
        <a:p>
          <a:endParaRPr lang="es-EC"/>
        </a:p>
      </dgm:t>
    </dgm:pt>
    <dgm:pt modelId="{C0BE29B9-C5B8-4E96-B943-E81CDD3607D2}" type="pres">
      <dgm:prSet presAssocID="{D9662CC1-F9B7-4413-A099-EE449FCA37F4}" presName="linearFlow" presStyleCnt="0">
        <dgm:presLayoutVars>
          <dgm:resizeHandles val="exact"/>
        </dgm:presLayoutVars>
      </dgm:prSet>
      <dgm:spPr/>
    </dgm:pt>
    <dgm:pt modelId="{E3EAED5E-A589-4DE6-90E1-ED6F91DEF76B}" type="pres">
      <dgm:prSet presAssocID="{20839670-1316-441D-ACDF-A8B73E650109}" presName="node" presStyleLbl="node1" presStyleIdx="0" presStyleCnt="3">
        <dgm:presLayoutVars>
          <dgm:bulletEnabled val="1"/>
        </dgm:presLayoutVars>
      </dgm:prSet>
      <dgm:spPr/>
    </dgm:pt>
    <dgm:pt modelId="{8623FDF6-D764-4087-8269-B6B4A81F0E18}" type="pres">
      <dgm:prSet presAssocID="{4A6F5A88-BB41-40A3-8D70-82B127B921C9}" presName="sibTrans" presStyleLbl="sibTrans2D1" presStyleIdx="0" presStyleCnt="2"/>
      <dgm:spPr/>
    </dgm:pt>
    <dgm:pt modelId="{91EABE44-8517-4E83-8AA9-0D5A525BBD4E}" type="pres">
      <dgm:prSet presAssocID="{4A6F5A88-BB41-40A3-8D70-82B127B921C9}" presName="connectorText" presStyleLbl="sibTrans2D1" presStyleIdx="0" presStyleCnt="2"/>
      <dgm:spPr/>
    </dgm:pt>
    <dgm:pt modelId="{99833EF1-3946-43CA-972E-BF6033024D1D}" type="pres">
      <dgm:prSet presAssocID="{D4F8A4BE-3364-483A-81D0-2155241A207B}" presName="node" presStyleLbl="node1" presStyleIdx="1" presStyleCnt="3">
        <dgm:presLayoutVars>
          <dgm:bulletEnabled val="1"/>
        </dgm:presLayoutVars>
      </dgm:prSet>
      <dgm:spPr/>
    </dgm:pt>
    <dgm:pt modelId="{A8C5E011-3F9F-498E-AC9E-916841D9EAE2}" type="pres">
      <dgm:prSet presAssocID="{C95725A3-10BF-414E-9CB7-385A65D07B11}" presName="sibTrans" presStyleLbl="sibTrans2D1" presStyleIdx="1" presStyleCnt="2"/>
      <dgm:spPr/>
    </dgm:pt>
    <dgm:pt modelId="{54DA4BA0-E573-4B3B-AA87-0930F2A5CE8A}" type="pres">
      <dgm:prSet presAssocID="{C95725A3-10BF-414E-9CB7-385A65D07B11}" presName="connectorText" presStyleLbl="sibTrans2D1" presStyleIdx="1" presStyleCnt="2"/>
      <dgm:spPr/>
    </dgm:pt>
    <dgm:pt modelId="{1C69AB36-0B85-450D-B05B-117796EC22C0}" type="pres">
      <dgm:prSet presAssocID="{4EECD184-C758-4053-AA73-21F3D2113F40}" presName="node" presStyleLbl="node1" presStyleIdx="2" presStyleCnt="3">
        <dgm:presLayoutVars>
          <dgm:bulletEnabled val="1"/>
        </dgm:presLayoutVars>
      </dgm:prSet>
      <dgm:spPr/>
    </dgm:pt>
  </dgm:ptLst>
  <dgm:cxnLst>
    <dgm:cxn modelId="{01EF7C0C-1E60-433D-9BA0-6E60AFE0D686}" type="presOf" srcId="{D4F8A4BE-3364-483A-81D0-2155241A207B}" destId="{99833EF1-3946-43CA-972E-BF6033024D1D}" srcOrd="0" destOrd="0" presId="urn:microsoft.com/office/officeart/2005/8/layout/process2"/>
    <dgm:cxn modelId="{C9A4DC0C-7E1B-4CA0-9F14-7A8A1A807464}" type="presOf" srcId="{20839670-1316-441D-ACDF-A8B73E650109}" destId="{E3EAED5E-A589-4DE6-90E1-ED6F91DEF76B}" srcOrd="0" destOrd="0" presId="urn:microsoft.com/office/officeart/2005/8/layout/process2"/>
    <dgm:cxn modelId="{86F0003E-5E41-40B1-B6CE-93172077ECD9}" srcId="{D9662CC1-F9B7-4413-A099-EE449FCA37F4}" destId="{D4F8A4BE-3364-483A-81D0-2155241A207B}" srcOrd="1" destOrd="0" parTransId="{6D29D9AC-9A24-4B07-91B9-1F218E2B9D9F}" sibTransId="{C95725A3-10BF-414E-9CB7-385A65D07B11}"/>
    <dgm:cxn modelId="{F150685C-4E95-4636-BD72-8B3D5DC7F65F}" type="presOf" srcId="{4A6F5A88-BB41-40A3-8D70-82B127B921C9}" destId="{8623FDF6-D764-4087-8269-B6B4A81F0E18}" srcOrd="0" destOrd="0" presId="urn:microsoft.com/office/officeart/2005/8/layout/process2"/>
    <dgm:cxn modelId="{EE54756B-9895-49C1-BAAB-DDF924B7ABB6}" srcId="{D9662CC1-F9B7-4413-A099-EE449FCA37F4}" destId="{20839670-1316-441D-ACDF-A8B73E650109}" srcOrd="0" destOrd="0" parTransId="{5FC34727-2BEC-4F36-9E29-FC57FF9E625E}" sibTransId="{4A6F5A88-BB41-40A3-8D70-82B127B921C9}"/>
    <dgm:cxn modelId="{AD05BD76-17F7-4207-A167-B027073567F8}" type="presOf" srcId="{C95725A3-10BF-414E-9CB7-385A65D07B11}" destId="{54DA4BA0-E573-4B3B-AA87-0930F2A5CE8A}" srcOrd="1" destOrd="0" presId="urn:microsoft.com/office/officeart/2005/8/layout/process2"/>
    <dgm:cxn modelId="{F1AC2088-670A-4466-A29E-48F9F9A80C95}" type="presOf" srcId="{C95725A3-10BF-414E-9CB7-385A65D07B11}" destId="{A8C5E011-3F9F-498E-AC9E-916841D9EAE2}" srcOrd="0" destOrd="0" presId="urn:microsoft.com/office/officeart/2005/8/layout/process2"/>
    <dgm:cxn modelId="{85B1E9B8-BDAF-4228-B8A7-2A96169992FC}" type="presOf" srcId="{4A6F5A88-BB41-40A3-8D70-82B127B921C9}" destId="{91EABE44-8517-4E83-8AA9-0D5A525BBD4E}" srcOrd="1" destOrd="0" presId="urn:microsoft.com/office/officeart/2005/8/layout/process2"/>
    <dgm:cxn modelId="{C2F909C9-5B96-4475-A70D-E2F62C724155}" type="presOf" srcId="{4EECD184-C758-4053-AA73-21F3D2113F40}" destId="{1C69AB36-0B85-450D-B05B-117796EC22C0}" srcOrd="0" destOrd="0" presId="urn:microsoft.com/office/officeart/2005/8/layout/process2"/>
    <dgm:cxn modelId="{EED242EE-BE0C-415D-A4E5-DA4B13945E87}" type="presOf" srcId="{D9662CC1-F9B7-4413-A099-EE449FCA37F4}" destId="{C0BE29B9-C5B8-4E96-B943-E81CDD3607D2}" srcOrd="0" destOrd="0" presId="urn:microsoft.com/office/officeart/2005/8/layout/process2"/>
    <dgm:cxn modelId="{0F42F4FE-5D95-4367-AE71-CC7D55962921}" srcId="{D9662CC1-F9B7-4413-A099-EE449FCA37F4}" destId="{4EECD184-C758-4053-AA73-21F3D2113F40}" srcOrd="2" destOrd="0" parTransId="{FFF6A5C4-3CA4-4622-9A42-FA4B2FE02649}" sibTransId="{3D31901B-BB20-46D8-9318-251BAE6764E0}"/>
    <dgm:cxn modelId="{A7049398-5942-4CBB-A311-5A349C3995DB}" type="presParOf" srcId="{C0BE29B9-C5B8-4E96-B943-E81CDD3607D2}" destId="{E3EAED5E-A589-4DE6-90E1-ED6F91DEF76B}" srcOrd="0" destOrd="0" presId="urn:microsoft.com/office/officeart/2005/8/layout/process2"/>
    <dgm:cxn modelId="{9CAD868D-B283-4BDC-962C-C6381150ADFB}" type="presParOf" srcId="{C0BE29B9-C5B8-4E96-B943-E81CDD3607D2}" destId="{8623FDF6-D764-4087-8269-B6B4A81F0E18}" srcOrd="1" destOrd="0" presId="urn:microsoft.com/office/officeart/2005/8/layout/process2"/>
    <dgm:cxn modelId="{A2406406-24B3-442E-B9AE-0DBE2CFB6671}" type="presParOf" srcId="{8623FDF6-D764-4087-8269-B6B4A81F0E18}" destId="{91EABE44-8517-4E83-8AA9-0D5A525BBD4E}" srcOrd="0" destOrd="0" presId="urn:microsoft.com/office/officeart/2005/8/layout/process2"/>
    <dgm:cxn modelId="{F88557C0-0538-4694-A8FB-4073C321EBE2}" type="presParOf" srcId="{C0BE29B9-C5B8-4E96-B943-E81CDD3607D2}" destId="{99833EF1-3946-43CA-972E-BF6033024D1D}" srcOrd="2" destOrd="0" presId="urn:microsoft.com/office/officeart/2005/8/layout/process2"/>
    <dgm:cxn modelId="{ECA08FF4-0407-45EF-BB94-CEA89F9B55B4}" type="presParOf" srcId="{C0BE29B9-C5B8-4E96-B943-E81CDD3607D2}" destId="{A8C5E011-3F9F-498E-AC9E-916841D9EAE2}" srcOrd="3" destOrd="0" presId="urn:microsoft.com/office/officeart/2005/8/layout/process2"/>
    <dgm:cxn modelId="{A07B06CF-5F46-40C3-871D-314D1B52A27C}" type="presParOf" srcId="{A8C5E011-3F9F-498E-AC9E-916841D9EAE2}" destId="{54DA4BA0-E573-4B3B-AA87-0930F2A5CE8A}" srcOrd="0" destOrd="0" presId="urn:microsoft.com/office/officeart/2005/8/layout/process2"/>
    <dgm:cxn modelId="{0628BE83-4945-4409-B244-CAF20BA0A8A0}" type="presParOf" srcId="{C0BE29B9-C5B8-4E96-B943-E81CDD3607D2}" destId="{1C69AB36-0B85-450D-B05B-117796EC22C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24F5E6-CD06-4F80-93CF-E29778F3ADF0}" type="doc">
      <dgm:prSet loTypeId="urn:microsoft.com/office/officeart/2005/8/layout/arrow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0D21609-22F0-4DC4-B020-CA043AADA6E4}">
      <dgm:prSet phldrT="[Texto]"/>
      <dgm:spPr/>
      <dgm:t>
        <a:bodyPr/>
        <a:lstStyle/>
        <a:p>
          <a:r>
            <a:rPr lang="es-EC" dirty="0"/>
            <a:t>Machine </a:t>
          </a:r>
          <a:r>
            <a:rPr lang="es-EC" dirty="0" err="1"/>
            <a:t>Learning</a:t>
          </a:r>
          <a:endParaRPr lang="es-EC" dirty="0"/>
        </a:p>
      </dgm:t>
    </dgm:pt>
    <dgm:pt modelId="{4AB8D4F9-25EA-4134-9A87-F760B0E64B0C}" type="parTrans" cxnId="{AB096211-120E-4CF4-9AEF-63ACA2DC124D}">
      <dgm:prSet/>
      <dgm:spPr/>
      <dgm:t>
        <a:bodyPr/>
        <a:lstStyle/>
        <a:p>
          <a:endParaRPr lang="es-EC"/>
        </a:p>
      </dgm:t>
    </dgm:pt>
    <dgm:pt modelId="{B1933A95-94BC-4AA2-8CA1-94C12137E64E}" type="sibTrans" cxnId="{AB096211-120E-4CF4-9AEF-63ACA2DC124D}">
      <dgm:prSet/>
      <dgm:spPr/>
      <dgm:t>
        <a:bodyPr/>
        <a:lstStyle/>
        <a:p>
          <a:endParaRPr lang="es-EC"/>
        </a:p>
      </dgm:t>
    </dgm:pt>
    <dgm:pt modelId="{A715D906-E0F2-4443-90F9-6AB63562466C}">
      <dgm:prSet phldrT="[Texto]"/>
      <dgm:spPr/>
      <dgm:t>
        <a:bodyPr/>
        <a:lstStyle/>
        <a:p>
          <a:r>
            <a:rPr lang="es-EC" dirty="0"/>
            <a:t>Deep </a:t>
          </a:r>
          <a:r>
            <a:rPr lang="es-EC" dirty="0" err="1"/>
            <a:t>Learning</a:t>
          </a:r>
          <a:endParaRPr lang="es-EC" dirty="0"/>
        </a:p>
      </dgm:t>
    </dgm:pt>
    <dgm:pt modelId="{1B62E040-5976-4950-824B-22D119F05720}" type="parTrans" cxnId="{4A9231CB-B4D7-43BF-8CE7-8F888072F138}">
      <dgm:prSet/>
      <dgm:spPr/>
      <dgm:t>
        <a:bodyPr/>
        <a:lstStyle/>
        <a:p>
          <a:endParaRPr lang="es-EC"/>
        </a:p>
      </dgm:t>
    </dgm:pt>
    <dgm:pt modelId="{F91EA92E-0989-4522-8D26-EF6F67EA22CB}" type="sibTrans" cxnId="{4A9231CB-B4D7-43BF-8CE7-8F888072F138}">
      <dgm:prSet/>
      <dgm:spPr/>
      <dgm:t>
        <a:bodyPr/>
        <a:lstStyle/>
        <a:p>
          <a:endParaRPr lang="es-EC"/>
        </a:p>
      </dgm:t>
    </dgm:pt>
    <dgm:pt modelId="{6138C7D0-77FC-4646-8FF7-D0D5509A62F1}" type="pres">
      <dgm:prSet presAssocID="{D424F5E6-CD06-4F80-93CF-E29778F3ADF0}" presName="compositeShape" presStyleCnt="0">
        <dgm:presLayoutVars>
          <dgm:chMax val="2"/>
          <dgm:dir/>
          <dgm:resizeHandles val="exact"/>
        </dgm:presLayoutVars>
      </dgm:prSet>
      <dgm:spPr/>
    </dgm:pt>
    <dgm:pt modelId="{34810A27-E236-47E6-B975-E016AF07FEF9}" type="pres">
      <dgm:prSet presAssocID="{D424F5E6-CD06-4F80-93CF-E29778F3ADF0}" presName="ribbon" presStyleLbl="node1" presStyleIdx="0" presStyleCnt="1" custScaleX="296175" custLinFactNeighborX="40209" custLinFactNeighborY="-11092"/>
      <dgm:spPr/>
    </dgm:pt>
    <dgm:pt modelId="{521D7EE9-F198-4B43-8F34-7DFD83317465}" type="pres">
      <dgm:prSet presAssocID="{D424F5E6-CD06-4F80-93CF-E29778F3ADF0}" presName="leftArrowText" presStyleLbl="node1" presStyleIdx="0" presStyleCnt="1" custLinFactX="-91979" custLinFactNeighborX="-100000" custLinFactNeighborY="-1671">
        <dgm:presLayoutVars>
          <dgm:chMax val="0"/>
          <dgm:bulletEnabled val="1"/>
        </dgm:presLayoutVars>
      </dgm:prSet>
      <dgm:spPr/>
    </dgm:pt>
    <dgm:pt modelId="{35DB2645-D089-4B20-AEF6-F575987E78F9}" type="pres">
      <dgm:prSet presAssocID="{D424F5E6-CD06-4F80-93CF-E29778F3ADF0}" presName="rightArrowText" presStyleLbl="node1" presStyleIdx="0" presStyleCnt="1" custLinFactX="47100" custLinFactNeighborX="100000" custLinFactNeighborY="-317">
        <dgm:presLayoutVars>
          <dgm:chMax val="0"/>
          <dgm:bulletEnabled val="1"/>
        </dgm:presLayoutVars>
      </dgm:prSet>
      <dgm:spPr/>
    </dgm:pt>
  </dgm:ptLst>
  <dgm:cxnLst>
    <dgm:cxn modelId="{AB096211-120E-4CF4-9AEF-63ACA2DC124D}" srcId="{D424F5E6-CD06-4F80-93CF-E29778F3ADF0}" destId="{00D21609-22F0-4DC4-B020-CA043AADA6E4}" srcOrd="0" destOrd="0" parTransId="{4AB8D4F9-25EA-4134-9A87-F760B0E64B0C}" sibTransId="{B1933A95-94BC-4AA2-8CA1-94C12137E64E}"/>
    <dgm:cxn modelId="{C368425A-0EEE-40AE-923A-555F8ED7FF26}" type="presOf" srcId="{00D21609-22F0-4DC4-B020-CA043AADA6E4}" destId="{521D7EE9-F198-4B43-8F34-7DFD83317465}" srcOrd="0" destOrd="0" presId="urn:microsoft.com/office/officeart/2005/8/layout/arrow6"/>
    <dgm:cxn modelId="{4A9231CB-B4D7-43BF-8CE7-8F888072F138}" srcId="{D424F5E6-CD06-4F80-93CF-E29778F3ADF0}" destId="{A715D906-E0F2-4443-90F9-6AB63562466C}" srcOrd="1" destOrd="0" parTransId="{1B62E040-5976-4950-824B-22D119F05720}" sibTransId="{F91EA92E-0989-4522-8D26-EF6F67EA22CB}"/>
    <dgm:cxn modelId="{229C41EC-15B3-42DB-BF56-369572B9A7D0}" type="presOf" srcId="{A715D906-E0F2-4443-90F9-6AB63562466C}" destId="{35DB2645-D089-4B20-AEF6-F575987E78F9}" srcOrd="0" destOrd="0" presId="urn:microsoft.com/office/officeart/2005/8/layout/arrow6"/>
    <dgm:cxn modelId="{10A684F1-A7C5-43FA-94D3-82908AA0E6E3}" type="presOf" srcId="{D424F5E6-CD06-4F80-93CF-E29778F3ADF0}" destId="{6138C7D0-77FC-4646-8FF7-D0D5509A62F1}" srcOrd="0" destOrd="0" presId="urn:microsoft.com/office/officeart/2005/8/layout/arrow6"/>
    <dgm:cxn modelId="{729F3C4D-DFB3-476A-BBE5-B55EE74B8276}" type="presParOf" srcId="{6138C7D0-77FC-4646-8FF7-D0D5509A62F1}" destId="{34810A27-E236-47E6-B975-E016AF07FEF9}" srcOrd="0" destOrd="0" presId="urn:microsoft.com/office/officeart/2005/8/layout/arrow6"/>
    <dgm:cxn modelId="{E37182A8-32F8-44B6-9719-34658EA6E398}" type="presParOf" srcId="{6138C7D0-77FC-4646-8FF7-D0D5509A62F1}" destId="{521D7EE9-F198-4B43-8F34-7DFD83317465}" srcOrd="1" destOrd="0" presId="urn:microsoft.com/office/officeart/2005/8/layout/arrow6"/>
    <dgm:cxn modelId="{47A535EB-26CE-4CDC-B91B-00587EDC852F}" type="presParOf" srcId="{6138C7D0-77FC-4646-8FF7-D0D5509A62F1}" destId="{35DB2645-D089-4B20-AEF6-F575987E78F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662CC1-F9B7-4413-A099-EE449FCA37F4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20839670-1316-441D-ACDF-A8B73E650109}">
      <dgm:prSet phldrT="[Texto]"/>
      <dgm:spPr/>
      <dgm:t>
        <a:bodyPr/>
        <a:lstStyle/>
        <a:p>
          <a:r>
            <a:rPr lang="es-EC" dirty="0"/>
            <a:t>Señal de Radar</a:t>
          </a:r>
        </a:p>
      </dgm:t>
    </dgm:pt>
    <dgm:pt modelId="{5FC34727-2BEC-4F36-9E29-FC57FF9E625E}" type="parTrans" cxnId="{EE54756B-9895-49C1-BAAB-DDF924B7ABB6}">
      <dgm:prSet/>
      <dgm:spPr/>
      <dgm:t>
        <a:bodyPr/>
        <a:lstStyle/>
        <a:p>
          <a:endParaRPr lang="es-EC"/>
        </a:p>
      </dgm:t>
    </dgm:pt>
    <dgm:pt modelId="{4A6F5A88-BB41-40A3-8D70-82B127B921C9}" type="sibTrans" cxnId="{EE54756B-9895-49C1-BAAB-DDF924B7ABB6}">
      <dgm:prSet/>
      <dgm:spPr/>
      <dgm:t>
        <a:bodyPr/>
        <a:lstStyle/>
        <a:p>
          <a:endParaRPr lang="es-EC"/>
        </a:p>
      </dgm:t>
    </dgm:pt>
    <dgm:pt modelId="{CC198756-7AFB-48B9-8531-BB30CC9ECFD0}">
      <dgm:prSet phldrT="[Texto]"/>
      <dgm:spPr/>
      <dgm:t>
        <a:bodyPr/>
        <a:lstStyle/>
        <a:p>
          <a:r>
            <a:rPr lang="es-EC" dirty="0"/>
            <a:t>Extracción de Características</a:t>
          </a:r>
        </a:p>
      </dgm:t>
    </dgm:pt>
    <dgm:pt modelId="{AEF475F3-4BCC-41BB-B1FA-58B555499663}" type="parTrans" cxnId="{621EBFE8-E513-4EDF-BF4C-2B0B5BD54A56}">
      <dgm:prSet/>
      <dgm:spPr/>
      <dgm:t>
        <a:bodyPr/>
        <a:lstStyle/>
        <a:p>
          <a:endParaRPr lang="es-EC"/>
        </a:p>
      </dgm:t>
    </dgm:pt>
    <dgm:pt modelId="{9F16FAAF-6C78-4C1A-AEC7-B6A72001200D}" type="sibTrans" cxnId="{621EBFE8-E513-4EDF-BF4C-2B0B5BD54A56}">
      <dgm:prSet/>
      <dgm:spPr/>
      <dgm:t>
        <a:bodyPr/>
        <a:lstStyle/>
        <a:p>
          <a:endParaRPr lang="es-EC"/>
        </a:p>
      </dgm:t>
    </dgm:pt>
    <dgm:pt modelId="{40680032-159C-43C6-BDF1-A92B0F8A3A62}">
      <dgm:prSet phldrT="[Texto]"/>
      <dgm:spPr/>
      <dgm:t>
        <a:bodyPr/>
        <a:lstStyle/>
        <a:p>
          <a:r>
            <a:rPr lang="es-EC" dirty="0"/>
            <a:t>Entrenamiento del Sistema</a:t>
          </a:r>
        </a:p>
      </dgm:t>
    </dgm:pt>
    <dgm:pt modelId="{C977732A-95DE-4C7A-BB2E-E48C65E20CD1}" type="parTrans" cxnId="{D0C519C5-2B03-4FEB-A9BA-A52795C04540}">
      <dgm:prSet/>
      <dgm:spPr/>
      <dgm:t>
        <a:bodyPr/>
        <a:lstStyle/>
        <a:p>
          <a:endParaRPr lang="es-EC"/>
        </a:p>
      </dgm:t>
    </dgm:pt>
    <dgm:pt modelId="{EE95BA32-EF31-4175-9D99-19D433D9EE50}" type="sibTrans" cxnId="{D0C519C5-2B03-4FEB-A9BA-A52795C04540}">
      <dgm:prSet/>
      <dgm:spPr/>
      <dgm:t>
        <a:bodyPr/>
        <a:lstStyle/>
        <a:p>
          <a:endParaRPr lang="es-EC"/>
        </a:p>
      </dgm:t>
    </dgm:pt>
    <dgm:pt modelId="{884E91EC-5094-490E-AFF8-C8145AE2E9E7}">
      <dgm:prSet phldrT="[Texto]"/>
      <dgm:spPr/>
      <dgm:t>
        <a:bodyPr/>
        <a:lstStyle/>
        <a:p>
          <a:r>
            <a:rPr lang="es-EC" dirty="0"/>
            <a:t>Análisis de Resultados</a:t>
          </a:r>
        </a:p>
      </dgm:t>
    </dgm:pt>
    <dgm:pt modelId="{44957910-ED16-4D6D-A191-059200E40A26}" type="parTrans" cxnId="{9577C011-F6FB-488E-A65F-F1EF08271632}">
      <dgm:prSet/>
      <dgm:spPr/>
      <dgm:t>
        <a:bodyPr/>
        <a:lstStyle/>
        <a:p>
          <a:endParaRPr lang="es-EC"/>
        </a:p>
      </dgm:t>
    </dgm:pt>
    <dgm:pt modelId="{C3E1DDFE-D8A4-4088-80C4-9D758B6892CC}" type="sibTrans" cxnId="{9577C011-F6FB-488E-A65F-F1EF08271632}">
      <dgm:prSet/>
      <dgm:spPr/>
      <dgm:t>
        <a:bodyPr/>
        <a:lstStyle/>
        <a:p>
          <a:endParaRPr lang="es-EC"/>
        </a:p>
      </dgm:t>
    </dgm:pt>
    <dgm:pt modelId="{C0BE29B9-C5B8-4E96-B943-E81CDD3607D2}" type="pres">
      <dgm:prSet presAssocID="{D9662CC1-F9B7-4413-A099-EE449FCA37F4}" presName="linearFlow" presStyleCnt="0">
        <dgm:presLayoutVars>
          <dgm:resizeHandles val="exact"/>
        </dgm:presLayoutVars>
      </dgm:prSet>
      <dgm:spPr/>
    </dgm:pt>
    <dgm:pt modelId="{E3EAED5E-A589-4DE6-90E1-ED6F91DEF76B}" type="pres">
      <dgm:prSet presAssocID="{20839670-1316-441D-ACDF-A8B73E650109}" presName="node" presStyleLbl="node1" presStyleIdx="0" presStyleCnt="4">
        <dgm:presLayoutVars>
          <dgm:bulletEnabled val="1"/>
        </dgm:presLayoutVars>
      </dgm:prSet>
      <dgm:spPr/>
    </dgm:pt>
    <dgm:pt modelId="{6A7DFDD8-F914-4C78-AE97-22E17A611E6A}" type="pres">
      <dgm:prSet presAssocID="{4A6F5A88-BB41-40A3-8D70-82B127B921C9}" presName="sibTrans" presStyleLbl="sibTrans2D1" presStyleIdx="0" presStyleCnt="3"/>
      <dgm:spPr/>
    </dgm:pt>
    <dgm:pt modelId="{556636B2-6241-4056-A40D-266C42590BB7}" type="pres">
      <dgm:prSet presAssocID="{4A6F5A88-BB41-40A3-8D70-82B127B921C9}" presName="connectorText" presStyleLbl="sibTrans2D1" presStyleIdx="0" presStyleCnt="3"/>
      <dgm:spPr/>
    </dgm:pt>
    <dgm:pt modelId="{A9569BC8-C100-4E8E-A12E-AD75F93CDDF3}" type="pres">
      <dgm:prSet presAssocID="{CC198756-7AFB-48B9-8531-BB30CC9ECFD0}" presName="node" presStyleLbl="node1" presStyleIdx="1" presStyleCnt="4">
        <dgm:presLayoutVars>
          <dgm:bulletEnabled val="1"/>
        </dgm:presLayoutVars>
      </dgm:prSet>
      <dgm:spPr/>
    </dgm:pt>
    <dgm:pt modelId="{9F1E55FF-70C8-4557-89E5-403F05A7FB3C}" type="pres">
      <dgm:prSet presAssocID="{9F16FAAF-6C78-4C1A-AEC7-B6A72001200D}" presName="sibTrans" presStyleLbl="sibTrans2D1" presStyleIdx="1" presStyleCnt="3"/>
      <dgm:spPr/>
    </dgm:pt>
    <dgm:pt modelId="{3E9371E2-7DCD-4F2B-A74D-1B9A942E1188}" type="pres">
      <dgm:prSet presAssocID="{9F16FAAF-6C78-4C1A-AEC7-B6A72001200D}" presName="connectorText" presStyleLbl="sibTrans2D1" presStyleIdx="1" presStyleCnt="3"/>
      <dgm:spPr/>
    </dgm:pt>
    <dgm:pt modelId="{045A7BB1-CCA3-4120-866D-5323155B0646}" type="pres">
      <dgm:prSet presAssocID="{40680032-159C-43C6-BDF1-A92B0F8A3A62}" presName="node" presStyleLbl="node1" presStyleIdx="2" presStyleCnt="4">
        <dgm:presLayoutVars>
          <dgm:bulletEnabled val="1"/>
        </dgm:presLayoutVars>
      </dgm:prSet>
      <dgm:spPr/>
    </dgm:pt>
    <dgm:pt modelId="{CFEB40D5-B6A0-4170-A445-CDA06902CC19}" type="pres">
      <dgm:prSet presAssocID="{EE95BA32-EF31-4175-9D99-19D433D9EE50}" presName="sibTrans" presStyleLbl="sibTrans2D1" presStyleIdx="2" presStyleCnt="3"/>
      <dgm:spPr/>
    </dgm:pt>
    <dgm:pt modelId="{1E362C1A-A814-4C7B-930E-9949BB5F1955}" type="pres">
      <dgm:prSet presAssocID="{EE95BA32-EF31-4175-9D99-19D433D9EE50}" presName="connectorText" presStyleLbl="sibTrans2D1" presStyleIdx="2" presStyleCnt="3"/>
      <dgm:spPr/>
    </dgm:pt>
    <dgm:pt modelId="{4542B78B-9D02-4ADA-A9B8-15C6FA07D3C2}" type="pres">
      <dgm:prSet presAssocID="{884E91EC-5094-490E-AFF8-C8145AE2E9E7}" presName="node" presStyleLbl="node1" presStyleIdx="3" presStyleCnt="4">
        <dgm:presLayoutVars>
          <dgm:bulletEnabled val="1"/>
        </dgm:presLayoutVars>
      </dgm:prSet>
      <dgm:spPr/>
    </dgm:pt>
  </dgm:ptLst>
  <dgm:cxnLst>
    <dgm:cxn modelId="{C9A4DC0C-7E1B-4CA0-9F14-7A8A1A807464}" type="presOf" srcId="{20839670-1316-441D-ACDF-A8B73E650109}" destId="{E3EAED5E-A589-4DE6-90E1-ED6F91DEF76B}" srcOrd="0" destOrd="0" presId="urn:microsoft.com/office/officeart/2005/8/layout/process2"/>
    <dgm:cxn modelId="{9577C011-F6FB-488E-A65F-F1EF08271632}" srcId="{D9662CC1-F9B7-4413-A099-EE449FCA37F4}" destId="{884E91EC-5094-490E-AFF8-C8145AE2E9E7}" srcOrd="3" destOrd="0" parTransId="{44957910-ED16-4D6D-A191-059200E40A26}" sibTransId="{C3E1DDFE-D8A4-4088-80C4-9D758B6892CC}"/>
    <dgm:cxn modelId="{EE54756B-9895-49C1-BAAB-DDF924B7ABB6}" srcId="{D9662CC1-F9B7-4413-A099-EE449FCA37F4}" destId="{20839670-1316-441D-ACDF-A8B73E650109}" srcOrd="0" destOrd="0" parTransId="{5FC34727-2BEC-4F36-9E29-FC57FF9E625E}" sibTransId="{4A6F5A88-BB41-40A3-8D70-82B127B921C9}"/>
    <dgm:cxn modelId="{EE067774-E87D-4CEA-A624-9C668AAE6386}" type="presOf" srcId="{40680032-159C-43C6-BDF1-A92B0F8A3A62}" destId="{045A7BB1-CCA3-4120-866D-5323155B0646}" srcOrd="0" destOrd="0" presId="urn:microsoft.com/office/officeart/2005/8/layout/process2"/>
    <dgm:cxn modelId="{BFE8785A-7399-4437-B3C0-5BDE34DA5095}" type="presOf" srcId="{CC198756-7AFB-48B9-8531-BB30CC9ECFD0}" destId="{A9569BC8-C100-4E8E-A12E-AD75F93CDDF3}" srcOrd="0" destOrd="0" presId="urn:microsoft.com/office/officeart/2005/8/layout/process2"/>
    <dgm:cxn modelId="{D752B78D-3BAA-4DDB-93A8-ACBDCB73ABB6}" type="presOf" srcId="{EE95BA32-EF31-4175-9D99-19D433D9EE50}" destId="{CFEB40D5-B6A0-4170-A445-CDA06902CC19}" srcOrd="0" destOrd="0" presId="urn:microsoft.com/office/officeart/2005/8/layout/process2"/>
    <dgm:cxn modelId="{2F5C6198-92C6-4ECE-B4DE-D6EE2DA0514C}" type="presOf" srcId="{4A6F5A88-BB41-40A3-8D70-82B127B921C9}" destId="{6A7DFDD8-F914-4C78-AE97-22E17A611E6A}" srcOrd="0" destOrd="0" presId="urn:microsoft.com/office/officeart/2005/8/layout/process2"/>
    <dgm:cxn modelId="{15D8E2AF-C0A2-4EBC-B444-BEDFC2268C0D}" type="presOf" srcId="{4A6F5A88-BB41-40A3-8D70-82B127B921C9}" destId="{556636B2-6241-4056-A40D-266C42590BB7}" srcOrd="1" destOrd="0" presId="urn:microsoft.com/office/officeart/2005/8/layout/process2"/>
    <dgm:cxn modelId="{90D6E4B1-7F06-4137-AD30-A469DB13E7E7}" type="presOf" srcId="{9F16FAAF-6C78-4C1A-AEC7-B6A72001200D}" destId="{9F1E55FF-70C8-4557-89E5-403F05A7FB3C}" srcOrd="0" destOrd="0" presId="urn:microsoft.com/office/officeart/2005/8/layout/process2"/>
    <dgm:cxn modelId="{D7474BBD-6DB2-4D66-B96F-FFEC1A9FCD5E}" type="presOf" srcId="{884E91EC-5094-490E-AFF8-C8145AE2E9E7}" destId="{4542B78B-9D02-4ADA-A9B8-15C6FA07D3C2}" srcOrd="0" destOrd="0" presId="urn:microsoft.com/office/officeart/2005/8/layout/process2"/>
    <dgm:cxn modelId="{D0C519C5-2B03-4FEB-A9BA-A52795C04540}" srcId="{D9662CC1-F9B7-4413-A099-EE449FCA37F4}" destId="{40680032-159C-43C6-BDF1-A92B0F8A3A62}" srcOrd="2" destOrd="0" parTransId="{C977732A-95DE-4C7A-BB2E-E48C65E20CD1}" sibTransId="{EE95BA32-EF31-4175-9D99-19D433D9EE50}"/>
    <dgm:cxn modelId="{78B579C9-1AC7-4BD3-ADFF-F465D3541460}" type="presOf" srcId="{9F16FAAF-6C78-4C1A-AEC7-B6A72001200D}" destId="{3E9371E2-7DCD-4F2B-A74D-1B9A942E1188}" srcOrd="1" destOrd="0" presId="urn:microsoft.com/office/officeart/2005/8/layout/process2"/>
    <dgm:cxn modelId="{621EBFE8-E513-4EDF-BF4C-2B0B5BD54A56}" srcId="{D9662CC1-F9B7-4413-A099-EE449FCA37F4}" destId="{CC198756-7AFB-48B9-8531-BB30CC9ECFD0}" srcOrd="1" destOrd="0" parTransId="{AEF475F3-4BCC-41BB-B1FA-58B555499663}" sibTransId="{9F16FAAF-6C78-4C1A-AEC7-B6A72001200D}"/>
    <dgm:cxn modelId="{B9748CEB-69FB-4F68-8988-4546E4A78D11}" type="presOf" srcId="{EE95BA32-EF31-4175-9D99-19D433D9EE50}" destId="{1E362C1A-A814-4C7B-930E-9949BB5F1955}" srcOrd="1" destOrd="0" presId="urn:microsoft.com/office/officeart/2005/8/layout/process2"/>
    <dgm:cxn modelId="{EED242EE-BE0C-415D-A4E5-DA4B13945E87}" type="presOf" srcId="{D9662CC1-F9B7-4413-A099-EE449FCA37F4}" destId="{C0BE29B9-C5B8-4E96-B943-E81CDD3607D2}" srcOrd="0" destOrd="0" presId="urn:microsoft.com/office/officeart/2005/8/layout/process2"/>
    <dgm:cxn modelId="{A7049398-5942-4CBB-A311-5A349C3995DB}" type="presParOf" srcId="{C0BE29B9-C5B8-4E96-B943-E81CDD3607D2}" destId="{E3EAED5E-A589-4DE6-90E1-ED6F91DEF76B}" srcOrd="0" destOrd="0" presId="urn:microsoft.com/office/officeart/2005/8/layout/process2"/>
    <dgm:cxn modelId="{4A0F62A7-930C-465B-887D-F2E7A91163D0}" type="presParOf" srcId="{C0BE29B9-C5B8-4E96-B943-E81CDD3607D2}" destId="{6A7DFDD8-F914-4C78-AE97-22E17A611E6A}" srcOrd="1" destOrd="0" presId="urn:microsoft.com/office/officeart/2005/8/layout/process2"/>
    <dgm:cxn modelId="{B26DCFE5-C123-4575-A7D4-8E133BCFC0A4}" type="presParOf" srcId="{6A7DFDD8-F914-4C78-AE97-22E17A611E6A}" destId="{556636B2-6241-4056-A40D-266C42590BB7}" srcOrd="0" destOrd="0" presId="urn:microsoft.com/office/officeart/2005/8/layout/process2"/>
    <dgm:cxn modelId="{1B442BCE-405A-491E-9FD6-70F4A854EEF7}" type="presParOf" srcId="{C0BE29B9-C5B8-4E96-B943-E81CDD3607D2}" destId="{A9569BC8-C100-4E8E-A12E-AD75F93CDDF3}" srcOrd="2" destOrd="0" presId="urn:microsoft.com/office/officeart/2005/8/layout/process2"/>
    <dgm:cxn modelId="{BB370629-5506-440E-B89E-83F1C38DFB8E}" type="presParOf" srcId="{C0BE29B9-C5B8-4E96-B943-E81CDD3607D2}" destId="{9F1E55FF-70C8-4557-89E5-403F05A7FB3C}" srcOrd="3" destOrd="0" presId="urn:microsoft.com/office/officeart/2005/8/layout/process2"/>
    <dgm:cxn modelId="{BF6DE316-C55F-488C-B875-B916FDFB048C}" type="presParOf" srcId="{9F1E55FF-70C8-4557-89E5-403F05A7FB3C}" destId="{3E9371E2-7DCD-4F2B-A74D-1B9A942E1188}" srcOrd="0" destOrd="0" presId="urn:microsoft.com/office/officeart/2005/8/layout/process2"/>
    <dgm:cxn modelId="{5F86FB81-B947-46B6-B6B9-7121FFD5FDD8}" type="presParOf" srcId="{C0BE29B9-C5B8-4E96-B943-E81CDD3607D2}" destId="{045A7BB1-CCA3-4120-866D-5323155B0646}" srcOrd="4" destOrd="0" presId="urn:microsoft.com/office/officeart/2005/8/layout/process2"/>
    <dgm:cxn modelId="{85559AAE-7F78-496B-95D9-4B6718BEA98E}" type="presParOf" srcId="{C0BE29B9-C5B8-4E96-B943-E81CDD3607D2}" destId="{CFEB40D5-B6A0-4170-A445-CDA06902CC19}" srcOrd="5" destOrd="0" presId="urn:microsoft.com/office/officeart/2005/8/layout/process2"/>
    <dgm:cxn modelId="{32B6601D-6479-4AEC-936E-863EB008782D}" type="presParOf" srcId="{CFEB40D5-B6A0-4170-A445-CDA06902CC19}" destId="{1E362C1A-A814-4C7B-930E-9949BB5F1955}" srcOrd="0" destOrd="0" presId="urn:microsoft.com/office/officeart/2005/8/layout/process2"/>
    <dgm:cxn modelId="{F09D2CC6-A9B9-4DEE-BF41-53519DDB537A}" type="presParOf" srcId="{C0BE29B9-C5B8-4E96-B943-E81CDD3607D2}" destId="{4542B78B-9D02-4ADA-A9B8-15C6FA07D3C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99962-B921-405D-AE15-7AAC10D3C8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CF7A3A1-6151-44D8-8B52-C11F02135F16}">
      <dgm:prSet phldrT="[Texto]"/>
      <dgm:spPr/>
      <dgm:t>
        <a:bodyPr/>
        <a:lstStyle/>
        <a:p>
          <a:r>
            <a:rPr lang="es-EC" dirty="0"/>
            <a:t>Objetivo General</a:t>
          </a:r>
        </a:p>
      </dgm:t>
    </dgm:pt>
    <dgm:pt modelId="{15B2DA0C-7941-4A8C-A46C-6ACCEE8DDFC4}" type="parTrans" cxnId="{A5F73EBC-92E4-49B8-B0EE-0136988DD619}">
      <dgm:prSet/>
      <dgm:spPr/>
      <dgm:t>
        <a:bodyPr/>
        <a:lstStyle/>
        <a:p>
          <a:endParaRPr lang="es-EC"/>
        </a:p>
      </dgm:t>
    </dgm:pt>
    <dgm:pt modelId="{AB7A1722-8D14-4080-9DEE-18840C147945}" type="sibTrans" cxnId="{A5F73EBC-92E4-49B8-B0EE-0136988DD619}">
      <dgm:prSet/>
      <dgm:spPr/>
      <dgm:t>
        <a:bodyPr/>
        <a:lstStyle/>
        <a:p>
          <a:endParaRPr lang="es-EC"/>
        </a:p>
      </dgm:t>
    </dgm:pt>
    <dgm:pt modelId="{07D5C8C6-4316-414F-B90A-B64DE8ABB8DC}">
      <dgm:prSet phldrT="[Texto]"/>
      <dgm:spPr/>
      <dgm:t>
        <a:bodyPr/>
        <a:lstStyle/>
        <a:p>
          <a:pPr algn="just"/>
          <a:r>
            <a:rPr lang="es-ES" dirty="0"/>
            <a:t>Desarrollar un sistema de detección de objetivos de radar mediante la utilización de algoritmos de Machine </a:t>
          </a:r>
          <a:r>
            <a:rPr lang="es-ES" dirty="0" err="1"/>
            <a:t>Learning</a:t>
          </a:r>
          <a:r>
            <a:rPr lang="es-ES" dirty="0"/>
            <a:t> y Deep </a:t>
          </a:r>
          <a:r>
            <a:rPr lang="es-ES" dirty="0" err="1"/>
            <a:t>Learning</a:t>
          </a:r>
          <a:r>
            <a:rPr lang="es-ES" dirty="0"/>
            <a:t>.</a:t>
          </a:r>
          <a:endParaRPr lang="es-EC" dirty="0"/>
        </a:p>
      </dgm:t>
    </dgm:pt>
    <dgm:pt modelId="{624CE5C8-316E-48D1-B8FF-BDCE40C8FD31}" type="parTrans" cxnId="{51D39810-4D39-4384-BF40-A39CCF7351FB}">
      <dgm:prSet/>
      <dgm:spPr/>
      <dgm:t>
        <a:bodyPr/>
        <a:lstStyle/>
        <a:p>
          <a:endParaRPr lang="es-EC"/>
        </a:p>
      </dgm:t>
    </dgm:pt>
    <dgm:pt modelId="{068606BC-74E4-4D7D-A41A-DC7B2223E69A}" type="sibTrans" cxnId="{51D39810-4D39-4384-BF40-A39CCF7351FB}">
      <dgm:prSet/>
      <dgm:spPr/>
      <dgm:t>
        <a:bodyPr/>
        <a:lstStyle/>
        <a:p>
          <a:endParaRPr lang="es-EC"/>
        </a:p>
      </dgm:t>
    </dgm:pt>
    <dgm:pt modelId="{DE365EA0-81A8-48D4-85B9-BC24078E229D}">
      <dgm:prSet phldrT="[Texto]"/>
      <dgm:spPr/>
      <dgm:t>
        <a:bodyPr/>
        <a:lstStyle/>
        <a:p>
          <a:r>
            <a:rPr lang="es-EC" dirty="0"/>
            <a:t>Objetivos Específicos</a:t>
          </a:r>
        </a:p>
      </dgm:t>
    </dgm:pt>
    <dgm:pt modelId="{6AD7E1EF-2FCE-4810-A444-2070B866D047}" type="parTrans" cxnId="{350A4FDE-C8B3-4B81-8A18-969EFF7F8166}">
      <dgm:prSet/>
      <dgm:spPr/>
      <dgm:t>
        <a:bodyPr/>
        <a:lstStyle/>
        <a:p>
          <a:endParaRPr lang="es-EC"/>
        </a:p>
      </dgm:t>
    </dgm:pt>
    <dgm:pt modelId="{DFE6FC7A-E43A-406A-B871-21494F9B97EE}" type="sibTrans" cxnId="{350A4FDE-C8B3-4B81-8A18-969EFF7F8166}">
      <dgm:prSet/>
      <dgm:spPr/>
      <dgm:t>
        <a:bodyPr/>
        <a:lstStyle/>
        <a:p>
          <a:endParaRPr lang="es-EC"/>
        </a:p>
      </dgm:t>
    </dgm:pt>
    <dgm:pt modelId="{809A4FA8-FB2F-4978-8EBA-82378EE8122A}">
      <dgm:prSet phldrT="[Texto]"/>
      <dgm:spPr/>
      <dgm:t>
        <a:bodyPr/>
        <a:lstStyle/>
        <a:p>
          <a:pPr algn="just"/>
          <a:r>
            <a:rPr lang="es-ES" dirty="0"/>
            <a:t>Investigar y analizar algoritmos existentes de Machine </a:t>
          </a:r>
          <a:r>
            <a:rPr lang="es-ES" dirty="0" err="1"/>
            <a:t>Learning</a:t>
          </a:r>
          <a:r>
            <a:rPr lang="es-ES" dirty="0"/>
            <a:t> y Deep </a:t>
          </a:r>
          <a:r>
            <a:rPr lang="es-ES" dirty="0" err="1"/>
            <a:t>Learning</a:t>
          </a:r>
          <a:r>
            <a:rPr lang="es-ES" dirty="0"/>
            <a:t>.</a:t>
          </a:r>
          <a:endParaRPr lang="es-EC" dirty="0"/>
        </a:p>
      </dgm:t>
    </dgm:pt>
    <dgm:pt modelId="{5E8ACAA2-FDB0-4FEA-ACFE-A2D15EB20F46}" type="parTrans" cxnId="{FF14AC05-3CDA-4904-836B-9BA34CD03C81}">
      <dgm:prSet/>
      <dgm:spPr/>
      <dgm:t>
        <a:bodyPr/>
        <a:lstStyle/>
        <a:p>
          <a:endParaRPr lang="es-EC"/>
        </a:p>
      </dgm:t>
    </dgm:pt>
    <dgm:pt modelId="{C41D00EF-2B6E-4393-B2B4-F406D6876111}" type="sibTrans" cxnId="{FF14AC05-3CDA-4904-836B-9BA34CD03C81}">
      <dgm:prSet/>
      <dgm:spPr/>
      <dgm:t>
        <a:bodyPr/>
        <a:lstStyle/>
        <a:p>
          <a:endParaRPr lang="es-EC"/>
        </a:p>
      </dgm:t>
    </dgm:pt>
    <dgm:pt modelId="{D08FF1F0-7010-4CC3-8472-138E2B181D9E}">
      <dgm:prSet/>
      <dgm:spPr/>
      <dgm:t>
        <a:bodyPr/>
        <a:lstStyle/>
        <a:p>
          <a:pPr algn="just"/>
          <a:r>
            <a:rPr lang="es-ES" dirty="0"/>
            <a:t>Generar una base de datos de señales de radar</a:t>
          </a:r>
          <a:endParaRPr lang="es-EC" dirty="0"/>
        </a:p>
      </dgm:t>
    </dgm:pt>
    <dgm:pt modelId="{4A176B76-B281-4C84-91DB-BEB9BC68E36F}" type="parTrans" cxnId="{67E0B8A0-45D7-46F3-A32C-88AF6A448F10}">
      <dgm:prSet/>
      <dgm:spPr/>
      <dgm:t>
        <a:bodyPr/>
        <a:lstStyle/>
        <a:p>
          <a:endParaRPr lang="es-EC"/>
        </a:p>
      </dgm:t>
    </dgm:pt>
    <dgm:pt modelId="{8FDFE0C5-CB9A-4B9A-AF15-60D147DF3D2A}" type="sibTrans" cxnId="{67E0B8A0-45D7-46F3-A32C-88AF6A448F10}">
      <dgm:prSet/>
      <dgm:spPr/>
      <dgm:t>
        <a:bodyPr/>
        <a:lstStyle/>
        <a:p>
          <a:endParaRPr lang="es-EC"/>
        </a:p>
      </dgm:t>
    </dgm:pt>
    <dgm:pt modelId="{A34880F6-C481-4545-92FD-AD3AF9222401}">
      <dgm:prSet/>
      <dgm:spPr/>
      <dgm:t>
        <a:bodyPr/>
        <a:lstStyle/>
        <a:p>
          <a:pPr algn="just"/>
          <a:r>
            <a:rPr lang="es-ES" dirty="0"/>
            <a:t>Etiquetar las ventanas generadas de las señales de radar.</a:t>
          </a:r>
          <a:endParaRPr lang="es-EC" dirty="0"/>
        </a:p>
      </dgm:t>
    </dgm:pt>
    <dgm:pt modelId="{09C11510-2695-4356-BC13-100982DBDA8A}" type="parTrans" cxnId="{C8165521-FBE1-466F-AFCE-EE78E3624D18}">
      <dgm:prSet/>
      <dgm:spPr/>
      <dgm:t>
        <a:bodyPr/>
        <a:lstStyle/>
        <a:p>
          <a:endParaRPr lang="es-EC"/>
        </a:p>
      </dgm:t>
    </dgm:pt>
    <dgm:pt modelId="{86D1D52A-241B-4BD9-80FD-DE4E36444258}" type="sibTrans" cxnId="{C8165521-FBE1-466F-AFCE-EE78E3624D18}">
      <dgm:prSet/>
      <dgm:spPr/>
      <dgm:t>
        <a:bodyPr/>
        <a:lstStyle/>
        <a:p>
          <a:endParaRPr lang="es-EC"/>
        </a:p>
      </dgm:t>
    </dgm:pt>
    <dgm:pt modelId="{434C9BBC-53E9-4B96-A29D-0F09B7213DDE}">
      <dgm:prSet/>
      <dgm:spPr/>
      <dgm:t>
        <a:bodyPr/>
        <a:lstStyle/>
        <a:p>
          <a:pPr algn="just"/>
          <a:r>
            <a:rPr lang="es-ES" dirty="0"/>
            <a:t>Realizar la extracción de características.</a:t>
          </a:r>
          <a:endParaRPr lang="es-EC" dirty="0"/>
        </a:p>
      </dgm:t>
    </dgm:pt>
    <dgm:pt modelId="{FA9A5E65-CB4A-41EE-AFD1-ED9E290EEA38}" type="parTrans" cxnId="{A7810BB0-0CBB-49DF-83E6-1E560B83A9DA}">
      <dgm:prSet/>
      <dgm:spPr/>
      <dgm:t>
        <a:bodyPr/>
        <a:lstStyle/>
        <a:p>
          <a:endParaRPr lang="es-EC"/>
        </a:p>
      </dgm:t>
    </dgm:pt>
    <dgm:pt modelId="{387E5E8D-69FC-4557-8C29-4FF800AB2B31}" type="sibTrans" cxnId="{A7810BB0-0CBB-49DF-83E6-1E560B83A9DA}">
      <dgm:prSet/>
      <dgm:spPr/>
      <dgm:t>
        <a:bodyPr/>
        <a:lstStyle/>
        <a:p>
          <a:endParaRPr lang="es-EC"/>
        </a:p>
      </dgm:t>
    </dgm:pt>
    <dgm:pt modelId="{22C78CF8-E503-4B65-91BA-FD9895844CBC}">
      <dgm:prSet/>
      <dgm:spPr/>
      <dgm:t>
        <a:bodyPr/>
        <a:lstStyle/>
        <a:p>
          <a:pPr algn="just"/>
          <a:r>
            <a:rPr lang="es-ES" dirty="0"/>
            <a:t>Determinar los parámetros de entrenamiento óptimos.</a:t>
          </a:r>
          <a:endParaRPr lang="es-EC" dirty="0"/>
        </a:p>
      </dgm:t>
    </dgm:pt>
    <dgm:pt modelId="{CA6F9E7D-4AD3-4A56-9889-075733E8F24A}" type="parTrans" cxnId="{1C331460-F933-40E3-BDF3-C6308603A906}">
      <dgm:prSet/>
      <dgm:spPr/>
      <dgm:t>
        <a:bodyPr/>
        <a:lstStyle/>
        <a:p>
          <a:endParaRPr lang="es-EC"/>
        </a:p>
      </dgm:t>
    </dgm:pt>
    <dgm:pt modelId="{ADA55A07-D49F-435F-9D78-11B1BFA3DD2B}" type="sibTrans" cxnId="{1C331460-F933-40E3-BDF3-C6308603A906}">
      <dgm:prSet/>
      <dgm:spPr/>
      <dgm:t>
        <a:bodyPr/>
        <a:lstStyle/>
        <a:p>
          <a:endParaRPr lang="es-EC"/>
        </a:p>
      </dgm:t>
    </dgm:pt>
    <dgm:pt modelId="{264E94B1-9EA5-4D66-B291-CBE93906EC54}">
      <dgm:prSet/>
      <dgm:spPr/>
      <dgm:t>
        <a:bodyPr/>
        <a:lstStyle/>
        <a:p>
          <a:pPr algn="just"/>
          <a:r>
            <a:rPr lang="es-ES" dirty="0"/>
            <a:t>Analizar y comparar los resultados obtenidos de los algoritmos.</a:t>
          </a:r>
          <a:endParaRPr lang="es-EC" dirty="0"/>
        </a:p>
      </dgm:t>
    </dgm:pt>
    <dgm:pt modelId="{6EC3D201-215B-470B-9E70-00BD1F1F2698}" type="parTrans" cxnId="{0C3C61B0-F78F-490C-AC72-C5DB8C9C7724}">
      <dgm:prSet/>
      <dgm:spPr/>
      <dgm:t>
        <a:bodyPr/>
        <a:lstStyle/>
        <a:p>
          <a:endParaRPr lang="es-EC"/>
        </a:p>
      </dgm:t>
    </dgm:pt>
    <dgm:pt modelId="{3C5851AB-5467-4E4C-9329-009D8F0A072F}" type="sibTrans" cxnId="{0C3C61B0-F78F-490C-AC72-C5DB8C9C7724}">
      <dgm:prSet/>
      <dgm:spPr/>
      <dgm:t>
        <a:bodyPr/>
        <a:lstStyle/>
        <a:p>
          <a:endParaRPr lang="es-EC"/>
        </a:p>
      </dgm:t>
    </dgm:pt>
    <dgm:pt modelId="{26D9331A-D254-45C8-9B66-D730C11FF2A4}">
      <dgm:prSet/>
      <dgm:spPr/>
      <dgm:t>
        <a:bodyPr/>
        <a:lstStyle/>
        <a:p>
          <a:pPr algn="just"/>
          <a:r>
            <a:rPr lang="es-ES" dirty="0"/>
            <a:t>Comparar los resultados obtenidos con las técnicas bayesianas tradicionales (AR LMS MEAN).</a:t>
          </a:r>
          <a:endParaRPr lang="es-EC" dirty="0"/>
        </a:p>
      </dgm:t>
    </dgm:pt>
    <dgm:pt modelId="{AE4AF5CD-6BF0-4762-90D8-656574E27BB7}" type="parTrans" cxnId="{D8A34828-A177-4A71-833F-7F36FAAAB32A}">
      <dgm:prSet/>
      <dgm:spPr/>
      <dgm:t>
        <a:bodyPr/>
        <a:lstStyle/>
        <a:p>
          <a:endParaRPr lang="es-EC"/>
        </a:p>
      </dgm:t>
    </dgm:pt>
    <dgm:pt modelId="{4FD670F5-170E-4176-B551-8476BF5F4B3D}" type="sibTrans" cxnId="{D8A34828-A177-4A71-833F-7F36FAAAB32A}">
      <dgm:prSet/>
      <dgm:spPr/>
      <dgm:t>
        <a:bodyPr/>
        <a:lstStyle/>
        <a:p>
          <a:endParaRPr lang="es-EC"/>
        </a:p>
      </dgm:t>
    </dgm:pt>
    <dgm:pt modelId="{0420F205-0ED3-4835-A55A-2AC285A72796}" type="pres">
      <dgm:prSet presAssocID="{E4999962-B921-405D-AE15-7AAC10D3C86F}" presName="linear" presStyleCnt="0">
        <dgm:presLayoutVars>
          <dgm:dir/>
          <dgm:animLvl val="lvl"/>
          <dgm:resizeHandles val="exact"/>
        </dgm:presLayoutVars>
      </dgm:prSet>
      <dgm:spPr/>
    </dgm:pt>
    <dgm:pt modelId="{6CBB3E88-5BA7-4C08-A89B-24C879802565}" type="pres">
      <dgm:prSet presAssocID="{0CF7A3A1-6151-44D8-8B52-C11F02135F16}" presName="parentLin" presStyleCnt="0"/>
      <dgm:spPr/>
    </dgm:pt>
    <dgm:pt modelId="{D9A0FACB-F55A-4FBC-AE88-F4E9081203CE}" type="pres">
      <dgm:prSet presAssocID="{0CF7A3A1-6151-44D8-8B52-C11F02135F16}" presName="parentLeftMargin" presStyleLbl="node1" presStyleIdx="0" presStyleCnt="2"/>
      <dgm:spPr/>
    </dgm:pt>
    <dgm:pt modelId="{E50A1679-3DB5-46DC-8FC4-874E172D0F12}" type="pres">
      <dgm:prSet presAssocID="{0CF7A3A1-6151-44D8-8B52-C11F02135F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EEE160-5BE3-4FB3-8FCA-6081FE82C350}" type="pres">
      <dgm:prSet presAssocID="{0CF7A3A1-6151-44D8-8B52-C11F02135F16}" presName="negativeSpace" presStyleCnt="0"/>
      <dgm:spPr/>
    </dgm:pt>
    <dgm:pt modelId="{D098C91F-8567-486C-8EDF-5BB47FAFA691}" type="pres">
      <dgm:prSet presAssocID="{0CF7A3A1-6151-44D8-8B52-C11F02135F16}" presName="childText" presStyleLbl="conFgAcc1" presStyleIdx="0" presStyleCnt="2">
        <dgm:presLayoutVars>
          <dgm:bulletEnabled val="1"/>
        </dgm:presLayoutVars>
      </dgm:prSet>
      <dgm:spPr/>
    </dgm:pt>
    <dgm:pt modelId="{37A65E3C-A2AF-4D4F-8455-4AB1953676CA}" type="pres">
      <dgm:prSet presAssocID="{AB7A1722-8D14-4080-9DEE-18840C147945}" presName="spaceBetweenRectangles" presStyleCnt="0"/>
      <dgm:spPr/>
    </dgm:pt>
    <dgm:pt modelId="{0A43379E-59BC-4015-9B9C-4E9A92E78E08}" type="pres">
      <dgm:prSet presAssocID="{DE365EA0-81A8-48D4-85B9-BC24078E229D}" presName="parentLin" presStyleCnt="0"/>
      <dgm:spPr/>
    </dgm:pt>
    <dgm:pt modelId="{60A13C43-41C4-49E9-8F6B-F72A7A4FAAFF}" type="pres">
      <dgm:prSet presAssocID="{DE365EA0-81A8-48D4-85B9-BC24078E229D}" presName="parentLeftMargin" presStyleLbl="node1" presStyleIdx="0" presStyleCnt="2"/>
      <dgm:spPr/>
    </dgm:pt>
    <dgm:pt modelId="{CC2BFAD0-4213-4725-B8F8-0A49242E113C}" type="pres">
      <dgm:prSet presAssocID="{DE365EA0-81A8-48D4-85B9-BC24078E22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3EC5FB-98D5-4406-BE15-42570194338C}" type="pres">
      <dgm:prSet presAssocID="{DE365EA0-81A8-48D4-85B9-BC24078E229D}" presName="negativeSpace" presStyleCnt="0"/>
      <dgm:spPr/>
    </dgm:pt>
    <dgm:pt modelId="{282B3833-7CBD-4D49-B253-2BECD1792DFA}" type="pres">
      <dgm:prSet presAssocID="{DE365EA0-81A8-48D4-85B9-BC24078E22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88E304-02BB-4190-925F-311681384B7F}" type="presOf" srcId="{434C9BBC-53E9-4B96-A29D-0F09B7213DDE}" destId="{282B3833-7CBD-4D49-B253-2BECD1792DFA}" srcOrd="0" destOrd="3" presId="urn:microsoft.com/office/officeart/2005/8/layout/list1"/>
    <dgm:cxn modelId="{FF14AC05-3CDA-4904-836B-9BA34CD03C81}" srcId="{DE365EA0-81A8-48D4-85B9-BC24078E229D}" destId="{809A4FA8-FB2F-4978-8EBA-82378EE8122A}" srcOrd="0" destOrd="0" parTransId="{5E8ACAA2-FDB0-4FEA-ACFE-A2D15EB20F46}" sibTransId="{C41D00EF-2B6E-4393-B2B4-F406D6876111}"/>
    <dgm:cxn modelId="{51D39810-4D39-4384-BF40-A39CCF7351FB}" srcId="{0CF7A3A1-6151-44D8-8B52-C11F02135F16}" destId="{07D5C8C6-4316-414F-B90A-B64DE8ABB8DC}" srcOrd="0" destOrd="0" parTransId="{624CE5C8-316E-48D1-B8FF-BDCE40C8FD31}" sibTransId="{068606BC-74E4-4D7D-A41A-DC7B2223E69A}"/>
    <dgm:cxn modelId="{95009315-0694-45F3-A2B6-07DC6D115407}" type="presOf" srcId="{E4999962-B921-405D-AE15-7AAC10D3C86F}" destId="{0420F205-0ED3-4835-A55A-2AC285A72796}" srcOrd="0" destOrd="0" presId="urn:microsoft.com/office/officeart/2005/8/layout/list1"/>
    <dgm:cxn modelId="{C8165521-FBE1-466F-AFCE-EE78E3624D18}" srcId="{DE365EA0-81A8-48D4-85B9-BC24078E229D}" destId="{A34880F6-C481-4545-92FD-AD3AF9222401}" srcOrd="2" destOrd="0" parTransId="{09C11510-2695-4356-BC13-100982DBDA8A}" sibTransId="{86D1D52A-241B-4BD9-80FD-DE4E36444258}"/>
    <dgm:cxn modelId="{D8A34828-A177-4A71-833F-7F36FAAAB32A}" srcId="{DE365EA0-81A8-48D4-85B9-BC24078E229D}" destId="{26D9331A-D254-45C8-9B66-D730C11FF2A4}" srcOrd="6" destOrd="0" parTransId="{AE4AF5CD-6BF0-4762-90D8-656574E27BB7}" sibTransId="{4FD670F5-170E-4176-B551-8476BF5F4B3D}"/>
    <dgm:cxn modelId="{14BA313C-4DFA-4D90-8AEA-D7D7717EF0E3}" type="presOf" srcId="{A34880F6-C481-4545-92FD-AD3AF9222401}" destId="{282B3833-7CBD-4D49-B253-2BECD1792DFA}" srcOrd="0" destOrd="2" presId="urn:microsoft.com/office/officeart/2005/8/layout/list1"/>
    <dgm:cxn modelId="{BD766E40-3458-47E6-9AC1-7B1C52BA22A9}" type="presOf" srcId="{22C78CF8-E503-4B65-91BA-FD9895844CBC}" destId="{282B3833-7CBD-4D49-B253-2BECD1792DFA}" srcOrd="0" destOrd="4" presId="urn:microsoft.com/office/officeart/2005/8/layout/list1"/>
    <dgm:cxn modelId="{72CD365B-5C3E-47F1-9054-538A614A8F96}" type="presOf" srcId="{26D9331A-D254-45C8-9B66-D730C11FF2A4}" destId="{282B3833-7CBD-4D49-B253-2BECD1792DFA}" srcOrd="0" destOrd="6" presId="urn:microsoft.com/office/officeart/2005/8/layout/list1"/>
    <dgm:cxn modelId="{3A14C85F-F028-4DD9-9B2E-EE953F9D4F29}" type="presOf" srcId="{809A4FA8-FB2F-4978-8EBA-82378EE8122A}" destId="{282B3833-7CBD-4D49-B253-2BECD1792DFA}" srcOrd="0" destOrd="0" presId="urn:microsoft.com/office/officeart/2005/8/layout/list1"/>
    <dgm:cxn modelId="{1C331460-F933-40E3-BDF3-C6308603A906}" srcId="{DE365EA0-81A8-48D4-85B9-BC24078E229D}" destId="{22C78CF8-E503-4B65-91BA-FD9895844CBC}" srcOrd="4" destOrd="0" parTransId="{CA6F9E7D-4AD3-4A56-9889-075733E8F24A}" sibTransId="{ADA55A07-D49F-435F-9D78-11B1BFA3DD2B}"/>
    <dgm:cxn modelId="{04E72E66-77F1-4B42-BEAD-4A2DEF5E4751}" type="presOf" srcId="{264E94B1-9EA5-4D66-B291-CBE93906EC54}" destId="{282B3833-7CBD-4D49-B253-2BECD1792DFA}" srcOrd="0" destOrd="5" presId="urn:microsoft.com/office/officeart/2005/8/layout/list1"/>
    <dgm:cxn modelId="{66439992-538D-426A-A5B3-B3CA21243294}" type="presOf" srcId="{0CF7A3A1-6151-44D8-8B52-C11F02135F16}" destId="{E50A1679-3DB5-46DC-8FC4-874E172D0F12}" srcOrd="1" destOrd="0" presId="urn:microsoft.com/office/officeart/2005/8/layout/list1"/>
    <dgm:cxn modelId="{EA7AF69C-C19E-436D-9282-007279373228}" type="presOf" srcId="{DE365EA0-81A8-48D4-85B9-BC24078E229D}" destId="{CC2BFAD0-4213-4725-B8F8-0A49242E113C}" srcOrd="1" destOrd="0" presId="urn:microsoft.com/office/officeart/2005/8/layout/list1"/>
    <dgm:cxn modelId="{7F8C8F9F-18A3-44DA-A726-E6B749A98563}" type="presOf" srcId="{07D5C8C6-4316-414F-B90A-B64DE8ABB8DC}" destId="{D098C91F-8567-486C-8EDF-5BB47FAFA691}" srcOrd="0" destOrd="0" presId="urn:microsoft.com/office/officeart/2005/8/layout/list1"/>
    <dgm:cxn modelId="{67E0B8A0-45D7-46F3-A32C-88AF6A448F10}" srcId="{DE365EA0-81A8-48D4-85B9-BC24078E229D}" destId="{D08FF1F0-7010-4CC3-8472-138E2B181D9E}" srcOrd="1" destOrd="0" parTransId="{4A176B76-B281-4C84-91DB-BEB9BC68E36F}" sibTransId="{8FDFE0C5-CB9A-4B9A-AF15-60D147DF3D2A}"/>
    <dgm:cxn modelId="{C82D0DA7-9C3D-4863-96DC-0BEF234E387A}" type="presOf" srcId="{DE365EA0-81A8-48D4-85B9-BC24078E229D}" destId="{60A13C43-41C4-49E9-8F6B-F72A7A4FAAFF}" srcOrd="0" destOrd="0" presId="urn:microsoft.com/office/officeart/2005/8/layout/list1"/>
    <dgm:cxn modelId="{A7810BB0-0CBB-49DF-83E6-1E560B83A9DA}" srcId="{DE365EA0-81A8-48D4-85B9-BC24078E229D}" destId="{434C9BBC-53E9-4B96-A29D-0F09B7213DDE}" srcOrd="3" destOrd="0" parTransId="{FA9A5E65-CB4A-41EE-AFD1-ED9E290EEA38}" sibTransId="{387E5E8D-69FC-4557-8C29-4FF800AB2B31}"/>
    <dgm:cxn modelId="{0C3C61B0-F78F-490C-AC72-C5DB8C9C7724}" srcId="{DE365EA0-81A8-48D4-85B9-BC24078E229D}" destId="{264E94B1-9EA5-4D66-B291-CBE93906EC54}" srcOrd="5" destOrd="0" parTransId="{6EC3D201-215B-470B-9E70-00BD1F1F2698}" sibTransId="{3C5851AB-5467-4E4C-9329-009D8F0A072F}"/>
    <dgm:cxn modelId="{A5F73EBC-92E4-49B8-B0EE-0136988DD619}" srcId="{E4999962-B921-405D-AE15-7AAC10D3C86F}" destId="{0CF7A3A1-6151-44D8-8B52-C11F02135F16}" srcOrd="0" destOrd="0" parTransId="{15B2DA0C-7941-4A8C-A46C-6ACCEE8DDFC4}" sibTransId="{AB7A1722-8D14-4080-9DEE-18840C147945}"/>
    <dgm:cxn modelId="{CF1B64C3-699E-4A53-A4B7-9E7DDFFB5864}" type="presOf" srcId="{0CF7A3A1-6151-44D8-8B52-C11F02135F16}" destId="{D9A0FACB-F55A-4FBC-AE88-F4E9081203CE}" srcOrd="0" destOrd="0" presId="urn:microsoft.com/office/officeart/2005/8/layout/list1"/>
    <dgm:cxn modelId="{350A4FDE-C8B3-4B81-8A18-969EFF7F8166}" srcId="{E4999962-B921-405D-AE15-7AAC10D3C86F}" destId="{DE365EA0-81A8-48D4-85B9-BC24078E229D}" srcOrd="1" destOrd="0" parTransId="{6AD7E1EF-2FCE-4810-A444-2070B866D047}" sibTransId="{DFE6FC7A-E43A-406A-B871-21494F9B97EE}"/>
    <dgm:cxn modelId="{81B66DE0-A4C0-4C05-AC1D-DE3A26869D27}" type="presOf" srcId="{D08FF1F0-7010-4CC3-8472-138E2B181D9E}" destId="{282B3833-7CBD-4D49-B253-2BECD1792DFA}" srcOrd="0" destOrd="1" presId="urn:microsoft.com/office/officeart/2005/8/layout/list1"/>
    <dgm:cxn modelId="{06A91332-0E18-4B00-9028-27832D707726}" type="presParOf" srcId="{0420F205-0ED3-4835-A55A-2AC285A72796}" destId="{6CBB3E88-5BA7-4C08-A89B-24C879802565}" srcOrd="0" destOrd="0" presId="urn:microsoft.com/office/officeart/2005/8/layout/list1"/>
    <dgm:cxn modelId="{8E6B4C68-95B4-4DAA-807A-999476FD1911}" type="presParOf" srcId="{6CBB3E88-5BA7-4C08-A89B-24C879802565}" destId="{D9A0FACB-F55A-4FBC-AE88-F4E9081203CE}" srcOrd="0" destOrd="0" presId="urn:microsoft.com/office/officeart/2005/8/layout/list1"/>
    <dgm:cxn modelId="{A5BAFC70-E641-428F-AD27-BD136A179085}" type="presParOf" srcId="{6CBB3E88-5BA7-4C08-A89B-24C879802565}" destId="{E50A1679-3DB5-46DC-8FC4-874E172D0F12}" srcOrd="1" destOrd="0" presId="urn:microsoft.com/office/officeart/2005/8/layout/list1"/>
    <dgm:cxn modelId="{532C8152-2FB7-4C78-9606-2E6225FAF8DD}" type="presParOf" srcId="{0420F205-0ED3-4835-A55A-2AC285A72796}" destId="{38EEE160-5BE3-4FB3-8FCA-6081FE82C350}" srcOrd="1" destOrd="0" presId="urn:microsoft.com/office/officeart/2005/8/layout/list1"/>
    <dgm:cxn modelId="{E578C265-E5D4-4EDF-9A51-E78F73428B01}" type="presParOf" srcId="{0420F205-0ED3-4835-A55A-2AC285A72796}" destId="{D098C91F-8567-486C-8EDF-5BB47FAFA691}" srcOrd="2" destOrd="0" presId="urn:microsoft.com/office/officeart/2005/8/layout/list1"/>
    <dgm:cxn modelId="{EE716D0C-5A3A-4A14-B192-9F16ACA8DB2C}" type="presParOf" srcId="{0420F205-0ED3-4835-A55A-2AC285A72796}" destId="{37A65E3C-A2AF-4D4F-8455-4AB1953676CA}" srcOrd="3" destOrd="0" presId="urn:microsoft.com/office/officeart/2005/8/layout/list1"/>
    <dgm:cxn modelId="{C48758BA-7F2D-46B0-9D5C-81CEA1770BF8}" type="presParOf" srcId="{0420F205-0ED3-4835-A55A-2AC285A72796}" destId="{0A43379E-59BC-4015-9B9C-4E9A92E78E08}" srcOrd="4" destOrd="0" presId="urn:microsoft.com/office/officeart/2005/8/layout/list1"/>
    <dgm:cxn modelId="{95BD9B46-9339-4F48-8F72-ACC7662F7D50}" type="presParOf" srcId="{0A43379E-59BC-4015-9B9C-4E9A92E78E08}" destId="{60A13C43-41C4-49E9-8F6B-F72A7A4FAAFF}" srcOrd="0" destOrd="0" presId="urn:microsoft.com/office/officeart/2005/8/layout/list1"/>
    <dgm:cxn modelId="{430AC7EC-0114-4004-B966-6AA7F3B37CBE}" type="presParOf" srcId="{0A43379E-59BC-4015-9B9C-4E9A92E78E08}" destId="{CC2BFAD0-4213-4725-B8F8-0A49242E113C}" srcOrd="1" destOrd="0" presId="urn:microsoft.com/office/officeart/2005/8/layout/list1"/>
    <dgm:cxn modelId="{F57D954D-FEDA-4CE8-A422-7E24FA67B320}" type="presParOf" srcId="{0420F205-0ED3-4835-A55A-2AC285A72796}" destId="{FA3EC5FB-98D5-4406-BE15-42570194338C}" srcOrd="5" destOrd="0" presId="urn:microsoft.com/office/officeart/2005/8/layout/list1"/>
    <dgm:cxn modelId="{642C2E66-A433-454E-8118-47E686D618DA}" type="presParOf" srcId="{0420F205-0ED3-4835-A55A-2AC285A72796}" destId="{282B3833-7CBD-4D49-B253-2BECD1792D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9662CC1-F9B7-4413-A099-EE449FCA37F4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20839670-1316-441D-ACDF-A8B73E650109}">
      <dgm:prSet phldrT="[Texto]"/>
      <dgm:spPr/>
      <dgm:t>
        <a:bodyPr/>
        <a:lstStyle/>
        <a:p>
          <a:r>
            <a:rPr lang="es-EC" dirty="0"/>
            <a:t>Señal de Radar</a:t>
          </a:r>
        </a:p>
      </dgm:t>
    </dgm:pt>
    <dgm:pt modelId="{5FC34727-2BEC-4F36-9E29-FC57FF9E625E}" type="parTrans" cxnId="{EE54756B-9895-49C1-BAAB-DDF924B7ABB6}">
      <dgm:prSet/>
      <dgm:spPr/>
      <dgm:t>
        <a:bodyPr/>
        <a:lstStyle/>
        <a:p>
          <a:endParaRPr lang="es-EC"/>
        </a:p>
      </dgm:t>
    </dgm:pt>
    <dgm:pt modelId="{4A6F5A88-BB41-40A3-8D70-82B127B921C9}" type="sibTrans" cxnId="{EE54756B-9895-49C1-BAAB-DDF924B7ABB6}">
      <dgm:prSet/>
      <dgm:spPr/>
      <dgm:t>
        <a:bodyPr/>
        <a:lstStyle/>
        <a:p>
          <a:endParaRPr lang="es-EC"/>
        </a:p>
      </dgm:t>
    </dgm:pt>
    <dgm:pt modelId="{40680032-159C-43C6-BDF1-A92B0F8A3A62}">
      <dgm:prSet phldrT="[Texto]"/>
      <dgm:spPr/>
      <dgm:t>
        <a:bodyPr/>
        <a:lstStyle/>
        <a:p>
          <a:r>
            <a:rPr lang="es-EC" dirty="0"/>
            <a:t>Entrenamiento del Sistema</a:t>
          </a:r>
        </a:p>
      </dgm:t>
    </dgm:pt>
    <dgm:pt modelId="{C977732A-95DE-4C7A-BB2E-E48C65E20CD1}" type="parTrans" cxnId="{D0C519C5-2B03-4FEB-A9BA-A52795C04540}">
      <dgm:prSet/>
      <dgm:spPr/>
      <dgm:t>
        <a:bodyPr/>
        <a:lstStyle/>
        <a:p>
          <a:endParaRPr lang="es-EC"/>
        </a:p>
      </dgm:t>
    </dgm:pt>
    <dgm:pt modelId="{EE95BA32-EF31-4175-9D99-19D433D9EE50}" type="sibTrans" cxnId="{D0C519C5-2B03-4FEB-A9BA-A52795C04540}">
      <dgm:prSet/>
      <dgm:spPr/>
      <dgm:t>
        <a:bodyPr/>
        <a:lstStyle/>
        <a:p>
          <a:endParaRPr lang="es-EC"/>
        </a:p>
      </dgm:t>
    </dgm:pt>
    <dgm:pt modelId="{884E91EC-5094-490E-AFF8-C8145AE2E9E7}">
      <dgm:prSet phldrT="[Texto]"/>
      <dgm:spPr/>
      <dgm:t>
        <a:bodyPr/>
        <a:lstStyle/>
        <a:p>
          <a:r>
            <a:rPr lang="es-EC" dirty="0"/>
            <a:t>Análisis de Resultados</a:t>
          </a:r>
        </a:p>
      </dgm:t>
    </dgm:pt>
    <dgm:pt modelId="{44957910-ED16-4D6D-A191-059200E40A26}" type="parTrans" cxnId="{9577C011-F6FB-488E-A65F-F1EF08271632}">
      <dgm:prSet/>
      <dgm:spPr/>
      <dgm:t>
        <a:bodyPr/>
        <a:lstStyle/>
        <a:p>
          <a:endParaRPr lang="es-EC"/>
        </a:p>
      </dgm:t>
    </dgm:pt>
    <dgm:pt modelId="{C3E1DDFE-D8A4-4088-80C4-9D758B6892CC}" type="sibTrans" cxnId="{9577C011-F6FB-488E-A65F-F1EF08271632}">
      <dgm:prSet/>
      <dgm:spPr/>
      <dgm:t>
        <a:bodyPr/>
        <a:lstStyle/>
        <a:p>
          <a:endParaRPr lang="es-EC"/>
        </a:p>
      </dgm:t>
    </dgm:pt>
    <dgm:pt modelId="{C0BE29B9-C5B8-4E96-B943-E81CDD3607D2}" type="pres">
      <dgm:prSet presAssocID="{D9662CC1-F9B7-4413-A099-EE449FCA37F4}" presName="linearFlow" presStyleCnt="0">
        <dgm:presLayoutVars>
          <dgm:resizeHandles val="exact"/>
        </dgm:presLayoutVars>
      </dgm:prSet>
      <dgm:spPr/>
    </dgm:pt>
    <dgm:pt modelId="{E3EAED5E-A589-4DE6-90E1-ED6F91DEF76B}" type="pres">
      <dgm:prSet presAssocID="{20839670-1316-441D-ACDF-A8B73E650109}" presName="node" presStyleLbl="node1" presStyleIdx="0" presStyleCnt="3">
        <dgm:presLayoutVars>
          <dgm:bulletEnabled val="1"/>
        </dgm:presLayoutVars>
      </dgm:prSet>
      <dgm:spPr/>
    </dgm:pt>
    <dgm:pt modelId="{6A7DFDD8-F914-4C78-AE97-22E17A611E6A}" type="pres">
      <dgm:prSet presAssocID="{4A6F5A88-BB41-40A3-8D70-82B127B921C9}" presName="sibTrans" presStyleLbl="sibTrans2D1" presStyleIdx="0" presStyleCnt="2"/>
      <dgm:spPr/>
    </dgm:pt>
    <dgm:pt modelId="{556636B2-6241-4056-A40D-266C42590BB7}" type="pres">
      <dgm:prSet presAssocID="{4A6F5A88-BB41-40A3-8D70-82B127B921C9}" presName="connectorText" presStyleLbl="sibTrans2D1" presStyleIdx="0" presStyleCnt="2"/>
      <dgm:spPr/>
    </dgm:pt>
    <dgm:pt modelId="{045A7BB1-CCA3-4120-866D-5323155B0646}" type="pres">
      <dgm:prSet presAssocID="{40680032-159C-43C6-BDF1-A92B0F8A3A62}" presName="node" presStyleLbl="node1" presStyleIdx="1" presStyleCnt="3">
        <dgm:presLayoutVars>
          <dgm:bulletEnabled val="1"/>
        </dgm:presLayoutVars>
      </dgm:prSet>
      <dgm:spPr/>
    </dgm:pt>
    <dgm:pt modelId="{CFEB40D5-B6A0-4170-A445-CDA06902CC19}" type="pres">
      <dgm:prSet presAssocID="{EE95BA32-EF31-4175-9D99-19D433D9EE50}" presName="sibTrans" presStyleLbl="sibTrans2D1" presStyleIdx="1" presStyleCnt="2"/>
      <dgm:spPr/>
    </dgm:pt>
    <dgm:pt modelId="{1E362C1A-A814-4C7B-930E-9949BB5F1955}" type="pres">
      <dgm:prSet presAssocID="{EE95BA32-EF31-4175-9D99-19D433D9EE50}" presName="connectorText" presStyleLbl="sibTrans2D1" presStyleIdx="1" presStyleCnt="2"/>
      <dgm:spPr/>
    </dgm:pt>
    <dgm:pt modelId="{4542B78B-9D02-4ADA-A9B8-15C6FA07D3C2}" type="pres">
      <dgm:prSet presAssocID="{884E91EC-5094-490E-AFF8-C8145AE2E9E7}" presName="node" presStyleLbl="node1" presStyleIdx="2" presStyleCnt="3">
        <dgm:presLayoutVars>
          <dgm:bulletEnabled val="1"/>
        </dgm:presLayoutVars>
      </dgm:prSet>
      <dgm:spPr/>
    </dgm:pt>
  </dgm:ptLst>
  <dgm:cxnLst>
    <dgm:cxn modelId="{C9A4DC0C-7E1B-4CA0-9F14-7A8A1A807464}" type="presOf" srcId="{20839670-1316-441D-ACDF-A8B73E650109}" destId="{E3EAED5E-A589-4DE6-90E1-ED6F91DEF76B}" srcOrd="0" destOrd="0" presId="urn:microsoft.com/office/officeart/2005/8/layout/process2"/>
    <dgm:cxn modelId="{9577C011-F6FB-488E-A65F-F1EF08271632}" srcId="{D9662CC1-F9B7-4413-A099-EE449FCA37F4}" destId="{884E91EC-5094-490E-AFF8-C8145AE2E9E7}" srcOrd="2" destOrd="0" parTransId="{44957910-ED16-4D6D-A191-059200E40A26}" sibTransId="{C3E1DDFE-D8A4-4088-80C4-9D758B6892CC}"/>
    <dgm:cxn modelId="{EE54756B-9895-49C1-BAAB-DDF924B7ABB6}" srcId="{D9662CC1-F9B7-4413-A099-EE449FCA37F4}" destId="{20839670-1316-441D-ACDF-A8B73E650109}" srcOrd="0" destOrd="0" parTransId="{5FC34727-2BEC-4F36-9E29-FC57FF9E625E}" sibTransId="{4A6F5A88-BB41-40A3-8D70-82B127B921C9}"/>
    <dgm:cxn modelId="{EE067774-E87D-4CEA-A624-9C668AAE6386}" type="presOf" srcId="{40680032-159C-43C6-BDF1-A92B0F8A3A62}" destId="{045A7BB1-CCA3-4120-866D-5323155B0646}" srcOrd="0" destOrd="0" presId="urn:microsoft.com/office/officeart/2005/8/layout/process2"/>
    <dgm:cxn modelId="{D752B78D-3BAA-4DDB-93A8-ACBDCB73ABB6}" type="presOf" srcId="{EE95BA32-EF31-4175-9D99-19D433D9EE50}" destId="{CFEB40D5-B6A0-4170-A445-CDA06902CC19}" srcOrd="0" destOrd="0" presId="urn:microsoft.com/office/officeart/2005/8/layout/process2"/>
    <dgm:cxn modelId="{2F5C6198-92C6-4ECE-B4DE-D6EE2DA0514C}" type="presOf" srcId="{4A6F5A88-BB41-40A3-8D70-82B127B921C9}" destId="{6A7DFDD8-F914-4C78-AE97-22E17A611E6A}" srcOrd="0" destOrd="0" presId="urn:microsoft.com/office/officeart/2005/8/layout/process2"/>
    <dgm:cxn modelId="{15D8E2AF-C0A2-4EBC-B444-BEDFC2268C0D}" type="presOf" srcId="{4A6F5A88-BB41-40A3-8D70-82B127B921C9}" destId="{556636B2-6241-4056-A40D-266C42590BB7}" srcOrd="1" destOrd="0" presId="urn:microsoft.com/office/officeart/2005/8/layout/process2"/>
    <dgm:cxn modelId="{D7474BBD-6DB2-4D66-B96F-FFEC1A9FCD5E}" type="presOf" srcId="{884E91EC-5094-490E-AFF8-C8145AE2E9E7}" destId="{4542B78B-9D02-4ADA-A9B8-15C6FA07D3C2}" srcOrd="0" destOrd="0" presId="urn:microsoft.com/office/officeart/2005/8/layout/process2"/>
    <dgm:cxn modelId="{D0C519C5-2B03-4FEB-A9BA-A52795C04540}" srcId="{D9662CC1-F9B7-4413-A099-EE449FCA37F4}" destId="{40680032-159C-43C6-BDF1-A92B0F8A3A62}" srcOrd="1" destOrd="0" parTransId="{C977732A-95DE-4C7A-BB2E-E48C65E20CD1}" sibTransId="{EE95BA32-EF31-4175-9D99-19D433D9EE50}"/>
    <dgm:cxn modelId="{B9748CEB-69FB-4F68-8988-4546E4A78D11}" type="presOf" srcId="{EE95BA32-EF31-4175-9D99-19D433D9EE50}" destId="{1E362C1A-A814-4C7B-930E-9949BB5F1955}" srcOrd="1" destOrd="0" presId="urn:microsoft.com/office/officeart/2005/8/layout/process2"/>
    <dgm:cxn modelId="{EED242EE-BE0C-415D-A4E5-DA4B13945E87}" type="presOf" srcId="{D9662CC1-F9B7-4413-A099-EE449FCA37F4}" destId="{C0BE29B9-C5B8-4E96-B943-E81CDD3607D2}" srcOrd="0" destOrd="0" presId="urn:microsoft.com/office/officeart/2005/8/layout/process2"/>
    <dgm:cxn modelId="{A7049398-5942-4CBB-A311-5A349C3995DB}" type="presParOf" srcId="{C0BE29B9-C5B8-4E96-B943-E81CDD3607D2}" destId="{E3EAED5E-A589-4DE6-90E1-ED6F91DEF76B}" srcOrd="0" destOrd="0" presId="urn:microsoft.com/office/officeart/2005/8/layout/process2"/>
    <dgm:cxn modelId="{4A0F62A7-930C-465B-887D-F2E7A91163D0}" type="presParOf" srcId="{C0BE29B9-C5B8-4E96-B943-E81CDD3607D2}" destId="{6A7DFDD8-F914-4C78-AE97-22E17A611E6A}" srcOrd="1" destOrd="0" presId="urn:microsoft.com/office/officeart/2005/8/layout/process2"/>
    <dgm:cxn modelId="{B26DCFE5-C123-4575-A7D4-8E133BCFC0A4}" type="presParOf" srcId="{6A7DFDD8-F914-4C78-AE97-22E17A611E6A}" destId="{556636B2-6241-4056-A40D-266C42590BB7}" srcOrd="0" destOrd="0" presId="urn:microsoft.com/office/officeart/2005/8/layout/process2"/>
    <dgm:cxn modelId="{5F86FB81-B947-46B6-B6B9-7121FFD5FDD8}" type="presParOf" srcId="{C0BE29B9-C5B8-4E96-B943-E81CDD3607D2}" destId="{045A7BB1-CCA3-4120-866D-5323155B0646}" srcOrd="2" destOrd="0" presId="urn:microsoft.com/office/officeart/2005/8/layout/process2"/>
    <dgm:cxn modelId="{85559AAE-7F78-496B-95D9-4B6718BEA98E}" type="presParOf" srcId="{C0BE29B9-C5B8-4E96-B943-E81CDD3607D2}" destId="{CFEB40D5-B6A0-4170-A445-CDA06902CC19}" srcOrd="3" destOrd="0" presId="urn:microsoft.com/office/officeart/2005/8/layout/process2"/>
    <dgm:cxn modelId="{32B6601D-6479-4AEC-936E-863EB008782D}" type="presParOf" srcId="{CFEB40D5-B6A0-4170-A445-CDA06902CC19}" destId="{1E362C1A-A814-4C7B-930E-9949BB5F1955}" srcOrd="0" destOrd="0" presId="urn:microsoft.com/office/officeart/2005/8/layout/process2"/>
    <dgm:cxn modelId="{F09D2CC6-A9B9-4DEE-BF41-53519DDB537A}" type="presParOf" srcId="{C0BE29B9-C5B8-4E96-B943-E81CDD3607D2}" destId="{4542B78B-9D02-4ADA-A9B8-15C6FA07D3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/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/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/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24 horas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219717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7 horas por cada SNR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320203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</a:t>
          </a:r>
          <a:r>
            <a:rPr lang="es-EC" sz="2000"/>
            <a:t>: 5 </a:t>
          </a:r>
          <a:r>
            <a:rPr lang="es-EC" sz="2000" dirty="0"/>
            <a:t>horas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219717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11 horas por cada SNR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320203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36 horas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219717" custLinFactNeighborX="-1316" custLinFactNeighborY="4949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36 horas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219717" custLinFactNeighborX="-1316" custLinFactNeighborY="4949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16 horas por cada SNR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320203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AB958D0-22EF-470B-9EB0-BB211661A09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1F57C3A-178F-410E-9D71-9F2485A42F3F}">
      <dgm:prSet phldrT="[Texto]" custT="1"/>
      <dgm:spPr/>
      <dgm:t>
        <a:bodyPr/>
        <a:lstStyle/>
        <a:p>
          <a:r>
            <a:rPr lang="es-EC" sz="2000" dirty="0"/>
            <a:t>Tiempo: 11 horas</a:t>
          </a:r>
        </a:p>
      </dgm:t>
    </dgm:pt>
    <dgm:pt modelId="{553F4C29-1996-4EE3-873B-DE7562160234}" type="parTrans" cxnId="{B16BCE9D-CF63-488F-9AC2-6C9873A05F3D}">
      <dgm:prSet/>
      <dgm:spPr/>
      <dgm:t>
        <a:bodyPr/>
        <a:lstStyle/>
        <a:p>
          <a:endParaRPr lang="es-EC"/>
        </a:p>
      </dgm:t>
    </dgm:pt>
    <dgm:pt modelId="{8364231E-26FE-4E92-9509-1CF963FF122D}" type="sibTrans" cxnId="{B16BCE9D-CF63-488F-9AC2-6C9873A05F3D}">
      <dgm:prSet/>
      <dgm:spPr/>
      <dgm:t>
        <a:bodyPr/>
        <a:lstStyle/>
        <a:p>
          <a:endParaRPr lang="es-EC"/>
        </a:p>
      </dgm:t>
    </dgm:pt>
    <dgm:pt modelId="{478DC3E5-D61E-4D2A-81F8-DECA5711B95B}" type="pres">
      <dgm:prSet presAssocID="{AAB958D0-22EF-470B-9EB0-BB211661A091}" presName="diagram" presStyleCnt="0">
        <dgm:presLayoutVars>
          <dgm:dir/>
          <dgm:resizeHandles val="exact"/>
        </dgm:presLayoutVars>
      </dgm:prSet>
      <dgm:spPr/>
    </dgm:pt>
    <dgm:pt modelId="{47569A7F-1F6E-4B08-8079-174B64D6123A}" type="pres">
      <dgm:prSet presAssocID="{71F57C3A-178F-410E-9D71-9F2485A42F3F}" presName="node" presStyleLbl="node1" presStyleIdx="0" presStyleCnt="1" custScaleX="219717">
        <dgm:presLayoutVars>
          <dgm:bulletEnabled val="1"/>
        </dgm:presLayoutVars>
      </dgm:prSet>
      <dgm:spPr/>
    </dgm:pt>
  </dgm:ptLst>
  <dgm:cxnLst>
    <dgm:cxn modelId="{B16BCE9D-CF63-488F-9AC2-6C9873A05F3D}" srcId="{AAB958D0-22EF-470B-9EB0-BB211661A091}" destId="{71F57C3A-178F-410E-9D71-9F2485A42F3F}" srcOrd="0" destOrd="0" parTransId="{553F4C29-1996-4EE3-873B-DE7562160234}" sibTransId="{8364231E-26FE-4E92-9509-1CF963FF122D}"/>
    <dgm:cxn modelId="{966E0CAA-3B8A-457C-968F-8766A8B28A1E}" type="presOf" srcId="{71F57C3A-178F-410E-9D71-9F2485A42F3F}" destId="{47569A7F-1F6E-4B08-8079-174B64D6123A}" srcOrd="0" destOrd="0" presId="urn:microsoft.com/office/officeart/2005/8/layout/default"/>
    <dgm:cxn modelId="{A8A909C9-8534-4609-A414-65EF82691979}" type="presOf" srcId="{AAB958D0-22EF-470B-9EB0-BB211661A091}" destId="{478DC3E5-D61E-4D2A-81F8-DECA5711B95B}" srcOrd="0" destOrd="0" presId="urn:microsoft.com/office/officeart/2005/8/layout/default"/>
    <dgm:cxn modelId="{2969B03E-14AF-4233-837A-D03911820E22}" type="presParOf" srcId="{478DC3E5-D61E-4D2A-81F8-DECA5711B95B}" destId="{47569A7F-1F6E-4B08-8079-174B64D6123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/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/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/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/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/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1A970-2F4D-4270-A118-11C393A897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AF6974D-C3FA-4831-9F1B-BF75AE8C1796}">
      <dgm:prSet phldrT="[Texto]"/>
      <dgm:spPr/>
      <dgm:t>
        <a:bodyPr/>
        <a:lstStyle/>
        <a:p>
          <a:r>
            <a:rPr lang="es-EC" dirty="0"/>
            <a:t>OBJETIVOS</a:t>
          </a:r>
        </a:p>
      </dgm:t>
    </dgm:pt>
    <dgm:pt modelId="{6740DFCE-61E4-4926-A949-73EC39B7B692}" type="parTrans" cxnId="{4B9A231D-B79F-44E0-86AD-0657B8D05842}">
      <dgm:prSet/>
      <dgm:spPr/>
      <dgm:t>
        <a:bodyPr/>
        <a:lstStyle/>
        <a:p>
          <a:endParaRPr lang="es-EC"/>
        </a:p>
      </dgm:t>
    </dgm:pt>
    <dgm:pt modelId="{E027D4BE-7570-4925-9838-1716D3F8CE7E}" type="sibTrans" cxnId="{4B9A231D-B79F-44E0-86AD-0657B8D05842}">
      <dgm:prSet/>
      <dgm:spPr/>
      <dgm:t>
        <a:bodyPr/>
        <a:lstStyle/>
        <a:p>
          <a:endParaRPr lang="es-EC"/>
        </a:p>
      </dgm:t>
    </dgm:pt>
    <dgm:pt modelId="{1F11728E-1121-4ADC-AE59-D1C2A9196D75}">
      <dgm:prSet phldrT="[Texto]"/>
      <dgm:spPr/>
      <dgm:t>
        <a:bodyPr/>
        <a:lstStyle/>
        <a:p>
          <a:r>
            <a:rPr lang="es-EC" dirty="0"/>
            <a:t>INTRODUCCIÓN</a:t>
          </a:r>
        </a:p>
      </dgm:t>
    </dgm:pt>
    <dgm:pt modelId="{CC3EB3E5-DF90-47F8-B491-9C8ECF873F48}" type="parTrans" cxnId="{15E6A5A8-28DC-4D59-8D8B-0CE982C3AE76}">
      <dgm:prSet/>
      <dgm:spPr/>
      <dgm:t>
        <a:bodyPr/>
        <a:lstStyle/>
        <a:p>
          <a:endParaRPr lang="es-EC"/>
        </a:p>
      </dgm:t>
    </dgm:pt>
    <dgm:pt modelId="{2444BBE0-34A4-4EEB-8E7B-2493E4DA71D5}" type="sibTrans" cxnId="{15E6A5A8-28DC-4D59-8D8B-0CE982C3AE76}">
      <dgm:prSet/>
      <dgm:spPr/>
      <dgm:t>
        <a:bodyPr/>
        <a:lstStyle/>
        <a:p>
          <a:endParaRPr lang="es-EC"/>
        </a:p>
      </dgm:t>
    </dgm:pt>
    <dgm:pt modelId="{3D98D7CF-018F-4C57-9B64-DD9560CCEAE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FUNDAMENTACIÓN TEÓRICA</a:t>
          </a:r>
        </a:p>
      </dgm:t>
    </dgm:pt>
    <dgm:pt modelId="{AE1F7A69-11B8-420C-A63C-908316113041}" type="parTrans" cxnId="{4EA49815-5C60-4541-BDBD-DF22BFBA36B3}">
      <dgm:prSet/>
      <dgm:spPr/>
      <dgm:t>
        <a:bodyPr/>
        <a:lstStyle/>
        <a:p>
          <a:endParaRPr lang="es-EC"/>
        </a:p>
      </dgm:t>
    </dgm:pt>
    <dgm:pt modelId="{6FCF7D38-41A9-4A02-ABDB-735291E5212A}" type="sibTrans" cxnId="{4EA49815-5C60-4541-BDBD-DF22BFBA36B3}">
      <dgm:prSet/>
      <dgm:spPr/>
      <dgm:t>
        <a:bodyPr/>
        <a:lstStyle/>
        <a:p>
          <a:endParaRPr lang="es-EC"/>
        </a:p>
      </dgm:t>
    </dgm:pt>
    <dgm:pt modelId="{F26691E4-ECCA-4764-BC39-F5788E95A6E7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DCCBC5A8-FC4B-421B-9DF5-28015ACE3A0B}" type="parTrans" cxnId="{7016B677-8875-4F35-AAF6-33D9495A83FB}">
      <dgm:prSet/>
      <dgm:spPr/>
      <dgm:t>
        <a:bodyPr/>
        <a:lstStyle/>
        <a:p>
          <a:endParaRPr lang="es-EC"/>
        </a:p>
      </dgm:t>
    </dgm:pt>
    <dgm:pt modelId="{E4D19C91-FC00-4509-A5F5-5B667EC1EC68}" type="sibTrans" cxnId="{7016B677-8875-4F35-AAF6-33D9495A83FB}">
      <dgm:prSet/>
      <dgm:spPr/>
      <dgm:t>
        <a:bodyPr/>
        <a:lstStyle/>
        <a:p>
          <a:endParaRPr lang="es-EC"/>
        </a:p>
      </dgm:t>
    </dgm:pt>
    <dgm:pt modelId="{7B2AD78E-857A-49D5-A051-475F4C22EECE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CB3BF5BF-97BA-487F-97AE-2E0C6CF5A0A6}" type="parTrans" cxnId="{3FC6569E-C71A-41A4-8F4F-FB2B4AA96792}">
      <dgm:prSet/>
      <dgm:spPr/>
      <dgm:t>
        <a:bodyPr/>
        <a:lstStyle/>
        <a:p>
          <a:endParaRPr lang="es-EC"/>
        </a:p>
      </dgm:t>
    </dgm:pt>
    <dgm:pt modelId="{F1224DCC-62F7-4A68-9CF7-D98875415C3C}" type="sibTrans" cxnId="{3FC6569E-C71A-41A4-8F4F-FB2B4AA96792}">
      <dgm:prSet/>
      <dgm:spPr/>
      <dgm:t>
        <a:bodyPr/>
        <a:lstStyle/>
        <a:p>
          <a:endParaRPr lang="es-EC"/>
        </a:p>
      </dgm:t>
    </dgm:pt>
    <dgm:pt modelId="{73D01F27-63B7-48DB-8B1D-777349303BE2}">
      <dgm:prSet phldrT="[Texto]"/>
      <dgm:spPr/>
      <dgm:t>
        <a:bodyPr/>
        <a:lstStyle/>
        <a:p>
          <a:r>
            <a:rPr lang="es-EC" dirty="0"/>
            <a:t>CONCLUSIONES</a:t>
          </a:r>
        </a:p>
      </dgm:t>
    </dgm:pt>
    <dgm:pt modelId="{E18C4DB3-051E-4604-A665-3BAE9F0B21B1}" type="parTrans" cxnId="{DF62D280-6068-4ED6-BF7A-CA41869D4538}">
      <dgm:prSet/>
      <dgm:spPr/>
      <dgm:t>
        <a:bodyPr/>
        <a:lstStyle/>
        <a:p>
          <a:endParaRPr lang="es-EC"/>
        </a:p>
      </dgm:t>
    </dgm:pt>
    <dgm:pt modelId="{9CAF8651-7453-4546-802F-BC003B640DF7}" type="sibTrans" cxnId="{DF62D280-6068-4ED6-BF7A-CA41869D4538}">
      <dgm:prSet/>
      <dgm:spPr/>
      <dgm:t>
        <a:bodyPr/>
        <a:lstStyle/>
        <a:p>
          <a:endParaRPr lang="es-EC"/>
        </a:p>
      </dgm:t>
    </dgm:pt>
    <dgm:pt modelId="{7646435E-D3E1-4C8C-8283-448340722E5D}" type="pres">
      <dgm:prSet presAssocID="{8E01A970-2F4D-4270-A118-11C393A897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CBFA86-FA1A-4D63-AD7B-40700F01A9FE}" type="pres">
      <dgm:prSet presAssocID="{2AF6974D-C3FA-4831-9F1B-BF75AE8C1796}" presName="vertOne" presStyleCnt="0"/>
      <dgm:spPr/>
    </dgm:pt>
    <dgm:pt modelId="{2680D5DD-73E4-493E-B12E-5D58CA0749AB}" type="pres">
      <dgm:prSet presAssocID="{2AF6974D-C3FA-4831-9F1B-BF75AE8C1796}" presName="txOne" presStyleLbl="node0" presStyleIdx="0" presStyleCnt="1">
        <dgm:presLayoutVars>
          <dgm:chPref val="3"/>
        </dgm:presLayoutVars>
      </dgm:prSet>
      <dgm:spPr/>
    </dgm:pt>
    <dgm:pt modelId="{0BD8A18F-833C-4EEF-B3F1-1B6BD977A9CF}" type="pres">
      <dgm:prSet presAssocID="{2AF6974D-C3FA-4831-9F1B-BF75AE8C1796}" presName="parTransOne" presStyleCnt="0"/>
      <dgm:spPr/>
    </dgm:pt>
    <dgm:pt modelId="{2ADEFB30-93EB-41C0-B34E-F8D18C4DFBE7}" type="pres">
      <dgm:prSet presAssocID="{2AF6974D-C3FA-4831-9F1B-BF75AE8C1796}" presName="horzOne" presStyleCnt="0"/>
      <dgm:spPr/>
    </dgm:pt>
    <dgm:pt modelId="{4153C1E4-E190-4292-9013-3D8E6FEE2042}" type="pres">
      <dgm:prSet presAssocID="{1F11728E-1121-4ADC-AE59-D1C2A9196D75}" presName="vertTwo" presStyleCnt="0"/>
      <dgm:spPr/>
    </dgm:pt>
    <dgm:pt modelId="{81071229-7AB8-41CB-B18B-84D1A4DED2B5}" type="pres">
      <dgm:prSet presAssocID="{1F11728E-1121-4ADC-AE59-D1C2A9196D75}" presName="txTwo" presStyleLbl="node2" presStyleIdx="0" presStyleCnt="1">
        <dgm:presLayoutVars>
          <dgm:chPref val="3"/>
        </dgm:presLayoutVars>
      </dgm:prSet>
      <dgm:spPr/>
    </dgm:pt>
    <dgm:pt modelId="{0B611847-CC31-4A2C-BF48-DE5AD3E47D9D}" type="pres">
      <dgm:prSet presAssocID="{1F11728E-1121-4ADC-AE59-D1C2A9196D75}" presName="parTransTwo" presStyleCnt="0"/>
      <dgm:spPr/>
    </dgm:pt>
    <dgm:pt modelId="{E8890B34-825D-4F58-B86B-3FA26C617DBA}" type="pres">
      <dgm:prSet presAssocID="{1F11728E-1121-4ADC-AE59-D1C2A9196D75}" presName="horzTwo" presStyleCnt="0"/>
      <dgm:spPr/>
    </dgm:pt>
    <dgm:pt modelId="{8AD5D9CE-C054-4775-B9FF-C630BDDE6FF8}" type="pres">
      <dgm:prSet presAssocID="{3D98D7CF-018F-4C57-9B64-DD9560CCEAEB}" presName="vertThree" presStyleCnt="0"/>
      <dgm:spPr/>
    </dgm:pt>
    <dgm:pt modelId="{1A357035-FE4A-4C86-8F7C-601560933D61}" type="pres">
      <dgm:prSet presAssocID="{3D98D7CF-018F-4C57-9B64-DD9560CCEAEB}" presName="txThree" presStyleLbl="node3" presStyleIdx="0" presStyleCnt="1">
        <dgm:presLayoutVars>
          <dgm:chPref val="3"/>
        </dgm:presLayoutVars>
      </dgm:prSet>
      <dgm:spPr/>
    </dgm:pt>
    <dgm:pt modelId="{EC584162-FD97-4D73-8439-155D4F3EC11D}" type="pres">
      <dgm:prSet presAssocID="{3D98D7CF-018F-4C57-9B64-DD9560CCEAEB}" presName="parTransThree" presStyleCnt="0"/>
      <dgm:spPr/>
    </dgm:pt>
    <dgm:pt modelId="{514DD058-6B1B-4A87-BDAC-FA97DC55C392}" type="pres">
      <dgm:prSet presAssocID="{3D98D7CF-018F-4C57-9B64-DD9560CCEAEB}" presName="horzThree" presStyleCnt="0"/>
      <dgm:spPr/>
    </dgm:pt>
    <dgm:pt modelId="{AF68E96E-4A1C-4042-A330-FC902D7CD8CC}" type="pres">
      <dgm:prSet presAssocID="{F26691E4-ECCA-4764-BC39-F5788E95A6E7}" presName="vertFour" presStyleCnt="0">
        <dgm:presLayoutVars>
          <dgm:chPref val="3"/>
        </dgm:presLayoutVars>
      </dgm:prSet>
      <dgm:spPr/>
    </dgm:pt>
    <dgm:pt modelId="{367F790F-F3DD-47B0-8922-0FDE491C0D43}" type="pres">
      <dgm:prSet presAssocID="{F26691E4-ECCA-4764-BC39-F5788E95A6E7}" presName="txFour" presStyleLbl="node4" presStyleIdx="0" presStyleCnt="3">
        <dgm:presLayoutVars>
          <dgm:chPref val="3"/>
        </dgm:presLayoutVars>
      </dgm:prSet>
      <dgm:spPr/>
    </dgm:pt>
    <dgm:pt modelId="{81E59766-B382-48A3-95D6-9D59A44B4E7A}" type="pres">
      <dgm:prSet presAssocID="{F26691E4-ECCA-4764-BC39-F5788E95A6E7}" presName="parTransFour" presStyleCnt="0"/>
      <dgm:spPr/>
    </dgm:pt>
    <dgm:pt modelId="{5A623A42-1ED9-42EC-AC7A-A7BBD55D74A3}" type="pres">
      <dgm:prSet presAssocID="{F26691E4-ECCA-4764-BC39-F5788E95A6E7}" presName="horzFour" presStyleCnt="0"/>
      <dgm:spPr/>
    </dgm:pt>
    <dgm:pt modelId="{9B197753-A89B-4029-B6D6-7885B0EA5622}" type="pres">
      <dgm:prSet presAssocID="{7B2AD78E-857A-49D5-A051-475F4C22EECE}" presName="vertFour" presStyleCnt="0">
        <dgm:presLayoutVars>
          <dgm:chPref val="3"/>
        </dgm:presLayoutVars>
      </dgm:prSet>
      <dgm:spPr/>
    </dgm:pt>
    <dgm:pt modelId="{36B8F5B7-56C7-4FF6-A479-449CFC0BDDFC}" type="pres">
      <dgm:prSet presAssocID="{7B2AD78E-857A-49D5-A051-475F4C22EECE}" presName="txFour" presStyleLbl="node4" presStyleIdx="1" presStyleCnt="3">
        <dgm:presLayoutVars>
          <dgm:chPref val="3"/>
        </dgm:presLayoutVars>
      </dgm:prSet>
      <dgm:spPr/>
    </dgm:pt>
    <dgm:pt modelId="{1670A780-80CF-4B90-93E7-6516575628AE}" type="pres">
      <dgm:prSet presAssocID="{7B2AD78E-857A-49D5-A051-475F4C22EECE}" presName="parTransFour" presStyleCnt="0"/>
      <dgm:spPr/>
    </dgm:pt>
    <dgm:pt modelId="{9AFBC2A4-6D63-4EFA-A583-8BDB1CCB0CEF}" type="pres">
      <dgm:prSet presAssocID="{7B2AD78E-857A-49D5-A051-475F4C22EECE}" presName="horzFour" presStyleCnt="0"/>
      <dgm:spPr/>
    </dgm:pt>
    <dgm:pt modelId="{D31A6D19-2BBD-4A90-A14F-24689660ED66}" type="pres">
      <dgm:prSet presAssocID="{73D01F27-63B7-48DB-8B1D-777349303BE2}" presName="vertFour" presStyleCnt="0">
        <dgm:presLayoutVars>
          <dgm:chPref val="3"/>
        </dgm:presLayoutVars>
      </dgm:prSet>
      <dgm:spPr/>
    </dgm:pt>
    <dgm:pt modelId="{FEA53A2F-A25D-4F29-8727-77757E6EC37C}" type="pres">
      <dgm:prSet presAssocID="{73D01F27-63B7-48DB-8B1D-777349303BE2}" presName="txFour" presStyleLbl="node4" presStyleIdx="2" presStyleCnt="3">
        <dgm:presLayoutVars>
          <dgm:chPref val="3"/>
        </dgm:presLayoutVars>
      </dgm:prSet>
      <dgm:spPr/>
    </dgm:pt>
    <dgm:pt modelId="{0604998F-8C1C-4F52-96C7-9811A225657E}" type="pres">
      <dgm:prSet presAssocID="{73D01F27-63B7-48DB-8B1D-777349303BE2}" presName="horzFour" presStyleCnt="0"/>
      <dgm:spPr/>
    </dgm:pt>
  </dgm:ptLst>
  <dgm:cxnLst>
    <dgm:cxn modelId="{F9F49B13-0F10-4803-8BA9-C25A998CA5F5}" type="presOf" srcId="{1F11728E-1121-4ADC-AE59-D1C2A9196D75}" destId="{81071229-7AB8-41CB-B18B-84D1A4DED2B5}" srcOrd="0" destOrd="0" presId="urn:microsoft.com/office/officeart/2005/8/layout/hierarchy4"/>
    <dgm:cxn modelId="{4EA49815-5C60-4541-BDBD-DF22BFBA36B3}" srcId="{1F11728E-1121-4ADC-AE59-D1C2A9196D75}" destId="{3D98D7CF-018F-4C57-9B64-DD9560CCEAEB}" srcOrd="0" destOrd="0" parTransId="{AE1F7A69-11B8-420C-A63C-908316113041}" sibTransId="{6FCF7D38-41A9-4A02-ABDB-735291E5212A}"/>
    <dgm:cxn modelId="{3759C41B-3D57-43EC-821A-1CF1D406FD4B}" type="presOf" srcId="{8E01A970-2F4D-4270-A118-11C393A8972F}" destId="{7646435E-D3E1-4C8C-8283-448340722E5D}" srcOrd="0" destOrd="0" presId="urn:microsoft.com/office/officeart/2005/8/layout/hierarchy4"/>
    <dgm:cxn modelId="{4B9A231D-B79F-44E0-86AD-0657B8D05842}" srcId="{8E01A970-2F4D-4270-A118-11C393A8972F}" destId="{2AF6974D-C3FA-4831-9F1B-BF75AE8C1796}" srcOrd="0" destOrd="0" parTransId="{6740DFCE-61E4-4926-A949-73EC39B7B692}" sibTransId="{E027D4BE-7570-4925-9838-1716D3F8CE7E}"/>
    <dgm:cxn modelId="{51EA3E39-76C4-4AC1-951D-5849B0EE0BED}" type="presOf" srcId="{F26691E4-ECCA-4764-BC39-F5788E95A6E7}" destId="{367F790F-F3DD-47B0-8922-0FDE491C0D43}" srcOrd="0" destOrd="0" presId="urn:microsoft.com/office/officeart/2005/8/layout/hierarchy4"/>
    <dgm:cxn modelId="{3581C962-DFAF-49A3-9AC1-0E616EC93436}" type="presOf" srcId="{73D01F27-63B7-48DB-8B1D-777349303BE2}" destId="{FEA53A2F-A25D-4F29-8727-77757E6EC37C}" srcOrd="0" destOrd="0" presId="urn:microsoft.com/office/officeart/2005/8/layout/hierarchy4"/>
    <dgm:cxn modelId="{09524B63-385C-48C9-AB4D-D56B20D6C27A}" type="presOf" srcId="{7B2AD78E-857A-49D5-A051-475F4C22EECE}" destId="{36B8F5B7-56C7-4FF6-A479-449CFC0BDDFC}" srcOrd="0" destOrd="0" presId="urn:microsoft.com/office/officeart/2005/8/layout/hierarchy4"/>
    <dgm:cxn modelId="{7016B677-8875-4F35-AAF6-33D9495A83FB}" srcId="{3D98D7CF-018F-4C57-9B64-DD9560CCEAEB}" destId="{F26691E4-ECCA-4764-BC39-F5788E95A6E7}" srcOrd="0" destOrd="0" parTransId="{DCCBC5A8-FC4B-421B-9DF5-28015ACE3A0B}" sibTransId="{E4D19C91-FC00-4509-A5F5-5B667EC1EC68}"/>
    <dgm:cxn modelId="{DF62D280-6068-4ED6-BF7A-CA41869D4538}" srcId="{7B2AD78E-857A-49D5-A051-475F4C22EECE}" destId="{73D01F27-63B7-48DB-8B1D-777349303BE2}" srcOrd="0" destOrd="0" parTransId="{E18C4DB3-051E-4604-A665-3BAE9F0B21B1}" sibTransId="{9CAF8651-7453-4546-802F-BC003B640DF7}"/>
    <dgm:cxn modelId="{76E5E995-50A0-4348-84A2-B7DD6E8127B7}" type="presOf" srcId="{2AF6974D-C3FA-4831-9F1B-BF75AE8C1796}" destId="{2680D5DD-73E4-493E-B12E-5D58CA0749AB}" srcOrd="0" destOrd="0" presId="urn:microsoft.com/office/officeart/2005/8/layout/hierarchy4"/>
    <dgm:cxn modelId="{3FC6569E-C71A-41A4-8F4F-FB2B4AA96792}" srcId="{F26691E4-ECCA-4764-BC39-F5788E95A6E7}" destId="{7B2AD78E-857A-49D5-A051-475F4C22EECE}" srcOrd="0" destOrd="0" parTransId="{CB3BF5BF-97BA-487F-97AE-2E0C6CF5A0A6}" sibTransId="{F1224DCC-62F7-4A68-9CF7-D98875415C3C}"/>
    <dgm:cxn modelId="{15E6A5A8-28DC-4D59-8D8B-0CE982C3AE76}" srcId="{2AF6974D-C3FA-4831-9F1B-BF75AE8C1796}" destId="{1F11728E-1121-4ADC-AE59-D1C2A9196D75}" srcOrd="0" destOrd="0" parTransId="{CC3EB3E5-DF90-47F8-B491-9C8ECF873F48}" sibTransId="{2444BBE0-34A4-4EEB-8E7B-2493E4DA71D5}"/>
    <dgm:cxn modelId="{73E46AF0-9B31-4651-A26C-3454888B541E}" type="presOf" srcId="{3D98D7CF-018F-4C57-9B64-DD9560CCEAEB}" destId="{1A357035-FE4A-4C86-8F7C-601560933D61}" srcOrd="0" destOrd="0" presId="urn:microsoft.com/office/officeart/2005/8/layout/hierarchy4"/>
    <dgm:cxn modelId="{3509E6B0-A36B-4F90-BF5F-628A81141A14}" type="presParOf" srcId="{7646435E-D3E1-4C8C-8283-448340722E5D}" destId="{3BCBFA86-FA1A-4D63-AD7B-40700F01A9FE}" srcOrd="0" destOrd="0" presId="urn:microsoft.com/office/officeart/2005/8/layout/hierarchy4"/>
    <dgm:cxn modelId="{BF5C69D0-CDBA-447C-8A86-76ED29B953CA}" type="presParOf" srcId="{3BCBFA86-FA1A-4D63-AD7B-40700F01A9FE}" destId="{2680D5DD-73E4-493E-B12E-5D58CA0749AB}" srcOrd="0" destOrd="0" presId="urn:microsoft.com/office/officeart/2005/8/layout/hierarchy4"/>
    <dgm:cxn modelId="{F2C52742-38FC-4795-89D8-69A2561540AF}" type="presParOf" srcId="{3BCBFA86-FA1A-4D63-AD7B-40700F01A9FE}" destId="{0BD8A18F-833C-4EEF-B3F1-1B6BD977A9CF}" srcOrd="1" destOrd="0" presId="urn:microsoft.com/office/officeart/2005/8/layout/hierarchy4"/>
    <dgm:cxn modelId="{BB62AD7C-8864-41A1-96DB-ADEA74B337E6}" type="presParOf" srcId="{3BCBFA86-FA1A-4D63-AD7B-40700F01A9FE}" destId="{2ADEFB30-93EB-41C0-B34E-F8D18C4DFBE7}" srcOrd="2" destOrd="0" presId="urn:microsoft.com/office/officeart/2005/8/layout/hierarchy4"/>
    <dgm:cxn modelId="{E330E83C-9E32-4FFE-AC1F-D9BB5754F69E}" type="presParOf" srcId="{2ADEFB30-93EB-41C0-B34E-F8D18C4DFBE7}" destId="{4153C1E4-E190-4292-9013-3D8E6FEE2042}" srcOrd="0" destOrd="0" presId="urn:microsoft.com/office/officeart/2005/8/layout/hierarchy4"/>
    <dgm:cxn modelId="{B77B1C2E-769D-4816-B393-2A9295339069}" type="presParOf" srcId="{4153C1E4-E190-4292-9013-3D8E6FEE2042}" destId="{81071229-7AB8-41CB-B18B-84D1A4DED2B5}" srcOrd="0" destOrd="0" presId="urn:microsoft.com/office/officeart/2005/8/layout/hierarchy4"/>
    <dgm:cxn modelId="{0B073DA9-8FB4-44CE-A850-117DFBC4346E}" type="presParOf" srcId="{4153C1E4-E190-4292-9013-3D8E6FEE2042}" destId="{0B611847-CC31-4A2C-BF48-DE5AD3E47D9D}" srcOrd="1" destOrd="0" presId="urn:microsoft.com/office/officeart/2005/8/layout/hierarchy4"/>
    <dgm:cxn modelId="{A1B8A063-AB17-495C-BA3A-C2F69CCFDEE2}" type="presParOf" srcId="{4153C1E4-E190-4292-9013-3D8E6FEE2042}" destId="{E8890B34-825D-4F58-B86B-3FA26C617DBA}" srcOrd="2" destOrd="0" presId="urn:microsoft.com/office/officeart/2005/8/layout/hierarchy4"/>
    <dgm:cxn modelId="{A6D2D84C-510B-4CB5-BC33-3861BABDB986}" type="presParOf" srcId="{E8890B34-825D-4F58-B86B-3FA26C617DBA}" destId="{8AD5D9CE-C054-4775-B9FF-C630BDDE6FF8}" srcOrd="0" destOrd="0" presId="urn:microsoft.com/office/officeart/2005/8/layout/hierarchy4"/>
    <dgm:cxn modelId="{9FE47384-5520-4C60-BE53-E75EC82BDF42}" type="presParOf" srcId="{8AD5D9CE-C054-4775-B9FF-C630BDDE6FF8}" destId="{1A357035-FE4A-4C86-8F7C-601560933D61}" srcOrd="0" destOrd="0" presId="urn:microsoft.com/office/officeart/2005/8/layout/hierarchy4"/>
    <dgm:cxn modelId="{77DD6A7A-72A1-4820-93FC-07979F8DDB84}" type="presParOf" srcId="{8AD5D9CE-C054-4775-B9FF-C630BDDE6FF8}" destId="{EC584162-FD97-4D73-8439-155D4F3EC11D}" srcOrd="1" destOrd="0" presId="urn:microsoft.com/office/officeart/2005/8/layout/hierarchy4"/>
    <dgm:cxn modelId="{FD11725A-9C2E-492A-8CC4-0397357CB782}" type="presParOf" srcId="{8AD5D9CE-C054-4775-B9FF-C630BDDE6FF8}" destId="{514DD058-6B1B-4A87-BDAC-FA97DC55C392}" srcOrd="2" destOrd="0" presId="urn:microsoft.com/office/officeart/2005/8/layout/hierarchy4"/>
    <dgm:cxn modelId="{5A256469-47D5-4B8A-A865-F7F25902C8A4}" type="presParOf" srcId="{514DD058-6B1B-4A87-BDAC-FA97DC55C392}" destId="{AF68E96E-4A1C-4042-A330-FC902D7CD8CC}" srcOrd="0" destOrd="0" presId="urn:microsoft.com/office/officeart/2005/8/layout/hierarchy4"/>
    <dgm:cxn modelId="{3D18D644-933A-467D-9462-827E45188A9E}" type="presParOf" srcId="{AF68E96E-4A1C-4042-A330-FC902D7CD8CC}" destId="{367F790F-F3DD-47B0-8922-0FDE491C0D43}" srcOrd="0" destOrd="0" presId="urn:microsoft.com/office/officeart/2005/8/layout/hierarchy4"/>
    <dgm:cxn modelId="{B59BBE3B-BA37-40FA-AF2A-291D93326309}" type="presParOf" srcId="{AF68E96E-4A1C-4042-A330-FC902D7CD8CC}" destId="{81E59766-B382-48A3-95D6-9D59A44B4E7A}" srcOrd="1" destOrd="0" presId="urn:microsoft.com/office/officeart/2005/8/layout/hierarchy4"/>
    <dgm:cxn modelId="{6BC1FD61-01BE-49E0-8AA1-F5500D326459}" type="presParOf" srcId="{AF68E96E-4A1C-4042-A330-FC902D7CD8CC}" destId="{5A623A42-1ED9-42EC-AC7A-A7BBD55D74A3}" srcOrd="2" destOrd="0" presId="urn:microsoft.com/office/officeart/2005/8/layout/hierarchy4"/>
    <dgm:cxn modelId="{29400E9A-1B0A-4AA3-ACF7-8842D1B1C7FF}" type="presParOf" srcId="{5A623A42-1ED9-42EC-AC7A-A7BBD55D74A3}" destId="{9B197753-A89B-4029-B6D6-7885B0EA5622}" srcOrd="0" destOrd="0" presId="urn:microsoft.com/office/officeart/2005/8/layout/hierarchy4"/>
    <dgm:cxn modelId="{8A2C1D0D-CAE6-4271-86CC-C83A143E0609}" type="presParOf" srcId="{9B197753-A89B-4029-B6D6-7885B0EA5622}" destId="{36B8F5B7-56C7-4FF6-A479-449CFC0BDDFC}" srcOrd="0" destOrd="0" presId="urn:microsoft.com/office/officeart/2005/8/layout/hierarchy4"/>
    <dgm:cxn modelId="{03B7DB73-0BF9-49D0-AF5B-AB0D302624D1}" type="presParOf" srcId="{9B197753-A89B-4029-B6D6-7885B0EA5622}" destId="{1670A780-80CF-4B90-93E7-6516575628AE}" srcOrd="1" destOrd="0" presId="urn:microsoft.com/office/officeart/2005/8/layout/hierarchy4"/>
    <dgm:cxn modelId="{58A9D4CB-013E-492B-BE4B-73F399A9249D}" type="presParOf" srcId="{9B197753-A89B-4029-B6D6-7885B0EA5622}" destId="{9AFBC2A4-6D63-4EFA-A583-8BDB1CCB0CEF}" srcOrd="2" destOrd="0" presId="urn:microsoft.com/office/officeart/2005/8/layout/hierarchy4"/>
    <dgm:cxn modelId="{6D4CA5DF-39E5-4AB7-9C61-262F0B69C65C}" type="presParOf" srcId="{9AFBC2A4-6D63-4EFA-A583-8BDB1CCB0CEF}" destId="{D31A6D19-2BBD-4A90-A14F-24689660ED66}" srcOrd="0" destOrd="0" presId="urn:microsoft.com/office/officeart/2005/8/layout/hierarchy4"/>
    <dgm:cxn modelId="{EA3516ED-0AEB-4231-A251-7EE30B1EB341}" type="presParOf" srcId="{D31A6D19-2BBD-4A90-A14F-24689660ED66}" destId="{FEA53A2F-A25D-4F29-8727-77757E6EC37C}" srcOrd="0" destOrd="0" presId="urn:microsoft.com/office/officeart/2005/8/layout/hierarchy4"/>
    <dgm:cxn modelId="{8BB63235-F672-4526-92FD-273E3A3F52C7}" type="presParOf" srcId="{D31A6D19-2BBD-4A90-A14F-24689660ED66}" destId="{0604998F-8C1C-4F52-96C7-9811A22565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C1E12-AE71-429B-BE91-88F7CEF9F724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BC8FE02-5A19-4C8C-BC2D-365EC52FF787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dirty="0"/>
            <a:t>Radar</a:t>
          </a:r>
        </a:p>
      </dgm:t>
    </dgm:pt>
    <dgm:pt modelId="{39881338-878D-4E65-8F71-38E549FB433D}" type="parTrans" cxnId="{E5B21790-6152-43D2-BB67-9D5EC444AFC3}">
      <dgm:prSet/>
      <dgm:spPr/>
      <dgm:t>
        <a:bodyPr/>
        <a:lstStyle/>
        <a:p>
          <a:endParaRPr lang="es-EC"/>
        </a:p>
      </dgm:t>
    </dgm:pt>
    <dgm:pt modelId="{B0E9A7E0-4203-4033-889D-8D9008A9FC62}" type="sibTrans" cxnId="{E5B21790-6152-43D2-BB67-9D5EC444AFC3}">
      <dgm:prSet/>
      <dgm:spPr/>
      <dgm:t>
        <a:bodyPr/>
        <a:lstStyle/>
        <a:p>
          <a:endParaRPr lang="es-EC"/>
        </a:p>
      </dgm:t>
    </dgm:pt>
    <dgm:pt modelId="{495320A0-426A-45F6-A1D0-9DA26AE79D65}">
      <dgm:prSet phldrT="[Texto]"/>
      <dgm:spPr/>
      <dgm:t>
        <a:bodyPr/>
        <a:lstStyle/>
        <a:p>
          <a:r>
            <a:rPr lang="es-EC" dirty="0"/>
            <a:t>Sistema Electromagnético</a:t>
          </a:r>
        </a:p>
      </dgm:t>
    </dgm:pt>
    <dgm:pt modelId="{762B36B2-3959-4713-B568-150CF2911D6F}" type="parTrans" cxnId="{B3B473F3-AA53-4D69-A35D-5700A875A474}">
      <dgm:prSet/>
      <dgm:spPr/>
      <dgm:t>
        <a:bodyPr/>
        <a:lstStyle/>
        <a:p>
          <a:endParaRPr lang="es-EC"/>
        </a:p>
      </dgm:t>
    </dgm:pt>
    <dgm:pt modelId="{4F22FA6E-504C-4BDC-A000-B05DE0EE7FAA}" type="sibTrans" cxnId="{B3B473F3-AA53-4D69-A35D-5700A875A474}">
      <dgm:prSet/>
      <dgm:spPr/>
      <dgm:t>
        <a:bodyPr/>
        <a:lstStyle/>
        <a:p>
          <a:endParaRPr lang="es-EC"/>
        </a:p>
      </dgm:t>
    </dgm:pt>
    <dgm:pt modelId="{ACA7FF04-68F6-47DE-B6FC-DC6FD1A6D70E}">
      <dgm:prSet phldrT="[Texto]"/>
      <dgm:spPr/>
      <dgm:t>
        <a:bodyPr/>
        <a:lstStyle/>
        <a:p>
          <a:r>
            <a:rPr lang="es-EC" dirty="0"/>
            <a:t>Detección</a:t>
          </a:r>
          <a:br>
            <a:rPr lang="es-EC" dirty="0"/>
          </a:br>
          <a:r>
            <a:rPr lang="es-EC" dirty="0"/>
            <a:t>Localización</a:t>
          </a:r>
          <a:br>
            <a:rPr lang="es-EC" dirty="0"/>
          </a:br>
          <a:r>
            <a:rPr lang="es-EC" dirty="0"/>
            <a:t>Reconocimiento</a:t>
          </a:r>
        </a:p>
      </dgm:t>
    </dgm:pt>
    <dgm:pt modelId="{A2EA6C2C-5D0F-4D0D-937C-84472F8275E6}" type="parTrans" cxnId="{12C6FAB9-7212-4238-B839-A6C166AFC86C}">
      <dgm:prSet/>
      <dgm:spPr/>
      <dgm:t>
        <a:bodyPr/>
        <a:lstStyle/>
        <a:p>
          <a:endParaRPr lang="es-EC"/>
        </a:p>
      </dgm:t>
    </dgm:pt>
    <dgm:pt modelId="{01337372-0369-48DF-A06C-D4F0BE651371}" type="sibTrans" cxnId="{12C6FAB9-7212-4238-B839-A6C166AFC86C}">
      <dgm:prSet/>
      <dgm:spPr/>
      <dgm:t>
        <a:bodyPr/>
        <a:lstStyle/>
        <a:p>
          <a:endParaRPr lang="es-EC"/>
        </a:p>
      </dgm:t>
    </dgm:pt>
    <dgm:pt modelId="{75216F71-A970-4356-926D-E8C834A2ABB0}" type="pres">
      <dgm:prSet presAssocID="{D32C1E12-AE71-429B-BE91-88F7CEF9F724}" presName="Name0" presStyleCnt="0">
        <dgm:presLayoutVars>
          <dgm:dir/>
          <dgm:animLvl val="lvl"/>
          <dgm:resizeHandles val="exact"/>
        </dgm:presLayoutVars>
      </dgm:prSet>
      <dgm:spPr/>
    </dgm:pt>
    <dgm:pt modelId="{5E680832-8CC5-4552-9E03-E05B706A0C5C}" type="pres">
      <dgm:prSet presAssocID="{8BC8FE02-5A19-4C8C-BC2D-365EC52FF787}" presName="boxAndChildren" presStyleCnt="0"/>
      <dgm:spPr/>
    </dgm:pt>
    <dgm:pt modelId="{3FFE2173-9E93-4C72-BF10-472D549A5934}" type="pres">
      <dgm:prSet presAssocID="{8BC8FE02-5A19-4C8C-BC2D-365EC52FF787}" presName="parentTextBox" presStyleLbl="node1" presStyleIdx="0" presStyleCnt="1"/>
      <dgm:spPr/>
    </dgm:pt>
    <dgm:pt modelId="{E8419103-8F53-4416-93CD-81F3FB8908DC}" type="pres">
      <dgm:prSet presAssocID="{8BC8FE02-5A19-4C8C-BC2D-365EC52FF787}" presName="entireBox" presStyleLbl="node1" presStyleIdx="0" presStyleCnt="1"/>
      <dgm:spPr/>
    </dgm:pt>
    <dgm:pt modelId="{3B1AD889-4E49-40F4-A4A5-E3655B7B199C}" type="pres">
      <dgm:prSet presAssocID="{8BC8FE02-5A19-4C8C-BC2D-365EC52FF787}" presName="descendantBox" presStyleCnt="0"/>
      <dgm:spPr/>
    </dgm:pt>
    <dgm:pt modelId="{706BCD4F-6D2B-4588-AC57-4879411C9AA7}" type="pres">
      <dgm:prSet presAssocID="{495320A0-426A-45F6-A1D0-9DA26AE79D65}" presName="childTextBox" presStyleLbl="fgAccFollowNode1" presStyleIdx="0" presStyleCnt="2">
        <dgm:presLayoutVars>
          <dgm:bulletEnabled val="1"/>
        </dgm:presLayoutVars>
      </dgm:prSet>
      <dgm:spPr/>
    </dgm:pt>
    <dgm:pt modelId="{719D7EEE-570D-4FE7-8424-BF6F931689B8}" type="pres">
      <dgm:prSet presAssocID="{ACA7FF04-68F6-47DE-B6FC-DC6FD1A6D70E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3AC21C6A-F2A0-4A4D-ABBB-8CF75C96516B}" type="presOf" srcId="{D32C1E12-AE71-429B-BE91-88F7CEF9F724}" destId="{75216F71-A970-4356-926D-E8C834A2ABB0}" srcOrd="0" destOrd="0" presId="urn:microsoft.com/office/officeart/2005/8/layout/process4"/>
    <dgm:cxn modelId="{0683D14D-37AF-4D16-814A-BC250162FCA7}" type="presOf" srcId="{ACA7FF04-68F6-47DE-B6FC-DC6FD1A6D70E}" destId="{719D7EEE-570D-4FE7-8424-BF6F931689B8}" srcOrd="0" destOrd="0" presId="urn:microsoft.com/office/officeart/2005/8/layout/process4"/>
    <dgm:cxn modelId="{E5321B79-66F9-4FCB-B8CD-E60B75007A6A}" type="presOf" srcId="{8BC8FE02-5A19-4C8C-BC2D-365EC52FF787}" destId="{E8419103-8F53-4416-93CD-81F3FB8908DC}" srcOrd="1" destOrd="0" presId="urn:microsoft.com/office/officeart/2005/8/layout/process4"/>
    <dgm:cxn modelId="{E5B21790-6152-43D2-BB67-9D5EC444AFC3}" srcId="{D32C1E12-AE71-429B-BE91-88F7CEF9F724}" destId="{8BC8FE02-5A19-4C8C-BC2D-365EC52FF787}" srcOrd="0" destOrd="0" parTransId="{39881338-878D-4E65-8F71-38E549FB433D}" sibTransId="{B0E9A7E0-4203-4033-889D-8D9008A9FC62}"/>
    <dgm:cxn modelId="{DD395C97-AB42-42F9-B007-39E109C61A2E}" type="presOf" srcId="{495320A0-426A-45F6-A1D0-9DA26AE79D65}" destId="{706BCD4F-6D2B-4588-AC57-4879411C9AA7}" srcOrd="0" destOrd="0" presId="urn:microsoft.com/office/officeart/2005/8/layout/process4"/>
    <dgm:cxn modelId="{07C2B7B9-4906-4B09-810A-477A13780655}" type="presOf" srcId="{8BC8FE02-5A19-4C8C-BC2D-365EC52FF787}" destId="{3FFE2173-9E93-4C72-BF10-472D549A5934}" srcOrd="0" destOrd="0" presId="urn:microsoft.com/office/officeart/2005/8/layout/process4"/>
    <dgm:cxn modelId="{12C6FAB9-7212-4238-B839-A6C166AFC86C}" srcId="{8BC8FE02-5A19-4C8C-BC2D-365EC52FF787}" destId="{ACA7FF04-68F6-47DE-B6FC-DC6FD1A6D70E}" srcOrd="1" destOrd="0" parTransId="{A2EA6C2C-5D0F-4D0D-937C-84472F8275E6}" sibTransId="{01337372-0369-48DF-A06C-D4F0BE651371}"/>
    <dgm:cxn modelId="{B3B473F3-AA53-4D69-A35D-5700A875A474}" srcId="{8BC8FE02-5A19-4C8C-BC2D-365EC52FF787}" destId="{495320A0-426A-45F6-A1D0-9DA26AE79D65}" srcOrd="0" destOrd="0" parTransId="{762B36B2-3959-4713-B568-150CF2911D6F}" sibTransId="{4F22FA6E-504C-4BDC-A000-B05DE0EE7FAA}"/>
    <dgm:cxn modelId="{7A2955CB-8896-44A5-9B41-063259344F44}" type="presParOf" srcId="{75216F71-A970-4356-926D-E8C834A2ABB0}" destId="{5E680832-8CC5-4552-9E03-E05B706A0C5C}" srcOrd="0" destOrd="0" presId="urn:microsoft.com/office/officeart/2005/8/layout/process4"/>
    <dgm:cxn modelId="{E0B7D0CE-A45A-4EAB-BC1A-80F042472F24}" type="presParOf" srcId="{5E680832-8CC5-4552-9E03-E05B706A0C5C}" destId="{3FFE2173-9E93-4C72-BF10-472D549A5934}" srcOrd="0" destOrd="0" presId="urn:microsoft.com/office/officeart/2005/8/layout/process4"/>
    <dgm:cxn modelId="{308534A4-51E1-41DB-92C1-A66A2B2C0B85}" type="presParOf" srcId="{5E680832-8CC5-4552-9E03-E05B706A0C5C}" destId="{E8419103-8F53-4416-93CD-81F3FB8908DC}" srcOrd="1" destOrd="0" presId="urn:microsoft.com/office/officeart/2005/8/layout/process4"/>
    <dgm:cxn modelId="{F89C532F-1182-4C25-B7A8-8E069BA0EA61}" type="presParOf" srcId="{5E680832-8CC5-4552-9E03-E05B706A0C5C}" destId="{3B1AD889-4E49-40F4-A4A5-E3655B7B199C}" srcOrd="2" destOrd="0" presId="urn:microsoft.com/office/officeart/2005/8/layout/process4"/>
    <dgm:cxn modelId="{CF3DED88-9260-45A2-9D40-FDEE1D434C73}" type="presParOf" srcId="{3B1AD889-4E49-40F4-A4A5-E3655B7B199C}" destId="{706BCD4F-6D2B-4588-AC57-4879411C9AA7}" srcOrd="0" destOrd="0" presId="urn:microsoft.com/office/officeart/2005/8/layout/process4"/>
    <dgm:cxn modelId="{2B6FEE4D-EA0D-4459-BBDB-C304B762DC5E}" type="presParOf" srcId="{3B1AD889-4E49-40F4-A4A5-E3655B7B199C}" destId="{719D7EEE-570D-4FE7-8424-BF6F931689B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D3AEC8-368D-43EC-875F-5CE16EDB9CDE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FE595583-E935-4770-A790-06E91B10008D}">
      <dgm:prSet phldrT="[Texto]"/>
      <dgm:spPr/>
      <dgm:t>
        <a:bodyPr/>
        <a:lstStyle/>
        <a:p>
          <a:r>
            <a:rPr lang="es-EC" dirty="0"/>
            <a:t>Transmite señales</a:t>
          </a:r>
        </a:p>
      </dgm:t>
    </dgm:pt>
    <dgm:pt modelId="{AB371D41-BB91-42BE-BE0A-DB8EA6B782A1}" type="parTrans" cxnId="{D7D7A3B7-BBFD-4635-93C1-BD1FA3779305}">
      <dgm:prSet/>
      <dgm:spPr/>
      <dgm:t>
        <a:bodyPr/>
        <a:lstStyle/>
        <a:p>
          <a:endParaRPr lang="es-EC"/>
        </a:p>
      </dgm:t>
    </dgm:pt>
    <dgm:pt modelId="{1B8FBFA2-E670-44FC-BABE-A864539B3341}" type="sibTrans" cxnId="{D7D7A3B7-BBFD-4635-93C1-BD1FA3779305}">
      <dgm:prSet/>
      <dgm:spPr/>
      <dgm:t>
        <a:bodyPr/>
        <a:lstStyle/>
        <a:p>
          <a:endParaRPr lang="es-EC"/>
        </a:p>
      </dgm:t>
    </dgm:pt>
    <dgm:pt modelId="{EE9421E3-B4FB-4582-9BBC-202F5E3F8D84}">
      <dgm:prSet phldrT="[Texto]"/>
      <dgm:spPr/>
      <dgm:t>
        <a:bodyPr/>
        <a:lstStyle/>
        <a:p>
          <a:r>
            <a:rPr lang="es-EC" dirty="0"/>
            <a:t>Recibe ecos</a:t>
          </a:r>
        </a:p>
      </dgm:t>
    </dgm:pt>
    <dgm:pt modelId="{1A26097D-7CFC-4F69-8838-74331FFA90C4}" type="parTrans" cxnId="{1FFA391F-6A0E-4051-AC89-85F56820836D}">
      <dgm:prSet/>
      <dgm:spPr/>
      <dgm:t>
        <a:bodyPr/>
        <a:lstStyle/>
        <a:p>
          <a:endParaRPr lang="es-EC"/>
        </a:p>
      </dgm:t>
    </dgm:pt>
    <dgm:pt modelId="{16B6BAEC-7FF4-4873-8E4C-D91CA07C4A25}" type="sibTrans" cxnId="{1FFA391F-6A0E-4051-AC89-85F56820836D}">
      <dgm:prSet/>
      <dgm:spPr/>
      <dgm:t>
        <a:bodyPr/>
        <a:lstStyle/>
        <a:p>
          <a:endParaRPr lang="es-EC"/>
        </a:p>
      </dgm:t>
    </dgm:pt>
    <dgm:pt modelId="{338EB892-3E1D-4D21-8514-4F0045513806}">
      <dgm:prSet phldrT="[Texto]"/>
      <dgm:spPr/>
      <dgm:t>
        <a:bodyPr/>
        <a:lstStyle/>
        <a:p>
          <a:r>
            <a:rPr lang="es-EC" dirty="0"/>
            <a:t>Analizar y procesar</a:t>
          </a:r>
        </a:p>
      </dgm:t>
    </dgm:pt>
    <dgm:pt modelId="{94D8BA9F-8AD3-4F98-8446-981C038BDD95}" type="parTrans" cxnId="{0A1E2AEE-01B4-445C-BF3F-B44A95F8E9D7}">
      <dgm:prSet/>
      <dgm:spPr/>
      <dgm:t>
        <a:bodyPr/>
        <a:lstStyle/>
        <a:p>
          <a:endParaRPr lang="es-EC"/>
        </a:p>
      </dgm:t>
    </dgm:pt>
    <dgm:pt modelId="{DF8F237F-BD63-41C6-9EC4-84B28FE3E27F}" type="sibTrans" cxnId="{0A1E2AEE-01B4-445C-BF3F-B44A95F8E9D7}">
      <dgm:prSet/>
      <dgm:spPr/>
      <dgm:t>
        <a:bodyPr/>
        <a:lstStyle/>
        <a:p>
          <a:endParaRPr lang="es-EC"/>
        </a:p>
      </dgm:t>
    </dgm:pt>
    <dgm:pt modelId="{A317D6AA-2492-487C-B4D6-05462DF27680}" type="pres">
      <dgm:prSet presAssocID="{4FD3AEC8-368D-43EC-875F-5CE16EDB9CDE}" presName="outerComposite" presStyleCnt="0">
        <dgm:presLayoutVars>
          <dgm:chMax val="5"/>
          <dgm:dir/>
          <dgm:resizeHandles val="exact"/>
        </dgm:presLayoutVars>
      </dgm:prSet>
      <dgm:spPr/>
    </dgm:pt>
    <dgm:pt modelId="{631BF0AE-9D77-4C41-9190-9C7EB5B119D3}" type="pres">
      <dgm:prSet presAssocID="{4FD3AEC8-368D-43EC-875F-5CE16EDB9CDE}" presName="dummyMaxCanvas" presStyleCnt="0">
        <dgm:presLayoutVars/>
      </dgm:prSet>
      <dgm:spPr/>
    </dgm:pt>
    <dgm:pt modelId="{4E4F9186-B917-41AE-B704-C7C8C196110E}" type="pres">
      <dgm:prSet presAssocID="{4FD3AEC8-368D-43EC-875F-5CE16EDB9CDE}" presName="ThreeNodes_1" presStyleLbl="node1" presStyleIdx="0" presStyleCnt="3">
        <dgm:presLayoutVars>
          <dgm:bulletEnabled val="1"/>
        </dgm:presLayoutVars>
      </dgm:prSet>
      <dgm:spPr/>
    </dgm:pt>
    <dgm:pt modelId="{313A6CC2-2D96-4972-8483-9F5DB6DDB133}" type="pres">
      <dgm:prSet presAssocID="{4FD3AEC8-368D-43EC-875F-5CE16EDB9CDE}" presName="ThreeNodes_2" presStyleLbl="node1" presStyleIdx="1" presStyleCnt="3">
        <dgm:presLayoutVars>
          <dgm:bulletEnabled val="1"/>
        </dgm:presLayoutVars>
      </dgm:prSet>
      <dgm:spPr/>
    </dgm:pt>
    <dgm:pt modelId="{D3298870-B226-4F9C-A4CD-F1F173955B00}" type="pres">
      <dgm:prSet presAssocID="{4FD3AEC8-368D-43EC-875F-5CE16EDB9CDE}" presName="ThreeNodes_3" presStyleLbl="node1" presStyleIdx="2" presStyleCnt="3">
        <dgm:presLayoutVars>
          <dgm:bulletEnabled val="1"/>
        </dgm:presLayoutVars>
      </dgm:prSet>
      <dgm:spPr/>
    </dgm:pt>
    <dgm:pt modelId="{887F682F-99EF-4CCE-AC93-203D539AEAF7}" type="pres">
      <dgm:prSet presAssocID="{4FD3AEC8-368D-43EC-875F-5CE16EDB9CDE}" presName="ThreeConn_1-2" presStyleLbl="fgAccFollowNode1" presStyleIdx="0" presStyleCnt="2">
        <dgm:presLayoutVars>
          <dgm:bulletEnabled val="1"/>
        </dgm:presLayoutVars>
      </dgm:prSet>
      <dgm:spPr/>
    </dgm:pt>
    <dgm:pt modelId="{E10E7180-E7C8-4438-984E-BA5E4DBBAA4D}" type="pres">
      <dgm:prSet presAssocID="{4FD3AEC8-368D-43EC-875F-5CE16EDB9CDE}" presName="ThreeConn_2-3" presStyleLbl="fgAccFollowNode1" presStyleIdx="1" presStyleCnt="2">
        <dgm:presLayoutVars>
          <dgm:bulletEnabled val="1"/>
        </dgm:presLayoutVars>
      </dgm:prSet>
      <dgm:spPr/>
    </dgm:pt>
    <dgm:pt modelId="{B7D2FCE1-F862-4C2F-9D37-91213F904E56}" type="pres">
      <dgm:prSet presAssocID="{4FD3AEC8-368D-43EC-875F-5CE16EDB9CDE}" presName="ThreeNodes_1_text" presStyleLbl="node1" presStyleIdx="2" presStyleCnt="3">
        <dgm:presLayoutVars>
          <dgm:bulletEnabled val="1"/>
        </dgm:presLayoutVars>
      </dgm:prSet>
      <dgm:spPr/>
    </dgm:pt>
    <dgm:pt modelId="{90608817-7C03-433E-85A9-97A6EA9B3AC6}" type="pres">
      <dgm:prSet presAssocID="{4FD3AEC8-368D-43EC-875F-5CE16EDB9CDE}" presName="ThreeNodes_2_text" presStyleLbl="node1" presStyleIdx="2" presStyleCnt="3">
        <dgm:presLayoutVars>
          <dgm:bulletEnabled val="1"/>
        </dgm:presLayoutVars>
      </dgm:prSet>
      <dgm:spPr/>
    </dgm:pt>
    <dgm:pt modelId="{CC68B891-0AAE-4F3D-9D13-75D9C0439580}" type="pres">
      <dgm:prSet presAssocID="{4FD3AEC8-368D-43EC-875F-5CE16EDB9CD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FFA391F-6A0E-4051-AC89-85F56820836D}" srcId="{4FD3AEC8-368D-43EC-875F-5CE16EDB9CDE}" destId="{EE9421E3-B4FB-4582-9BBC-202F5E3F8D84}" srcOrd="1" destOrd="0" parTransId="{1A26097D-7CFC-4F69-8838-74331FFA90C4}" sibTransId="{16B6BAEC-7FF4-4873-8E4C-D91CA07C4A25}"/>
    <dgm:cxn modelId="{9FF2AD2C-354C-4166-A28E-6B37D79BEE10}" type="presOf" srcId="{338EB892-3E1D-4D21-8514-4F0045513806}" destId="{D3298870-B226-4F9C-A4CD-F1F173955B00}" srcOrd="0" destOrd="0" presId="urn:microsoft.com/office/officeart/2005/8/layout/vProcess5"/>
    <dgm:cxn modelId="{9A27DB33-6846-40CA-A50F-E77E878B3AFF}" type="presOf" srcId="{338EB892-3E1D-4D21-8514-4F0045513806}" destId="{CC68B891-0AAE-4F3D-9D13-75D9C0439580}" srcOrd="1" destOrd="0" presId="urn:microsoft.com/office/officeart/2005/8/layout/vProcess5"/>
    <dgm:cxn modelId="{FC250A61-26E1-43A5-9EB1-5F25C81FEBD6}" type="presOf" srcId="{16B6BAEC-7FF4-4873-8E4C-D91CA07C4A25}" destId="{E10E7180-E7C8-4438-984E-BA5E4DBBAA4D}" srcOrd="0" destOrd="0" presId="urn:microsoft.com/office/officeart/2005/8/layout/vProcess5"/>
    <dgm:cxn modelId="{77BDD369-32A9-4A0B-B7AB-A8A3FD9288D9}" type="presOf" srcId="{4FD3AEC8-368D-43EC-875F-5CE16EDB9CDE}" destId="{A317D6AA-2492-487C-B4D6-05462DF27680}" srcOrd="0" destOrd="0" presId="urn:microsoft.com/office/officeart/2005/8/layout/vProcess5"/>
    <dgm:cxn modelId="{805F714E-8A66-4406-8437-991100E6633F}" type="presOf" srcId="{FE595583-E935-4770-A790-06E91B10008D}" destId="{4E4F9186-B917-41AE-B704-C7C8C196110E}" srcOrd="0" destOrd="0" presId="urn:microsoft.com/office/officeart/2005/8/layout/vProcess5"/>
    <dgm:cxn modelId="{6FD01C71-E06C-401A-9E1E-7DB04CBE3D82}" type="presOf" srcId="{1B8FBFA2-E670-44FC-BABE-A864539B3341}" destId="{887F682F-99EF-4CCE-AC93-203D539AEAF7}" srcOrd="0" destOrd="0" presId="urn:microsoft.com/office/officeart/2005/8/layout/vProcess5"/>
    <dgm:cxn modelId="{EB3BEA8D-DB1F-40EF-A20B-2DACCBC4814F}" type="presOf" srcId="{EE9421E3-B4FB-4582-9BBC-202F5E3F8D84}" destId="{90608817-7C03-433E-85A9-97A6EA9B3AC6}" srcOrd="1" destOrd="0" presId="urn:microsoft.com/office/officeart/2005/8/layout/vProcess5"/>
    <dgm:cxn modelId="{D7D7A3B7-BBFD-4635-93C1-BD1FA3779305}" srcId="{4FD3AEC8-368D-43EC-875F-5CE16EDB9CDE}" destId="{FE595583-E935-4770-A790-06E91B10008D}" srcOrd="0" destOrd="0" parTransId="{AB371D41-BB91-42BE-BE0A-DB8EA6B782A1}" sibTransId="{1B8FBFA2-E670-44FC-BABE-A864539B3341}"/>
    <dgm:cxn modelId="{9E9222C9-F3A3-46D4-BF7A-7425492EAB46}" type="presOf" srcId="{EE9421E3-B4FB-4582-9BBC-202F5E3F8D84}" destId="{313A6CC2-2D96-4972-8483-9F5DB6DDB133}" srcOrd="0" destOrd="0" presId="urn:microsoft.com/office/officeart/2005/8/layout/vProcess5"/>
    <dgm:cxn modelId="{16FE0AD7-7D20-4929-BA21-70A6FB4C39C5}" type="presOf" srcId="{FE595583-E935-4770-A790-06E91B10008D}" destId="{B7D2FCE1-F862-4C2F-9D37-91213F904E56}" srcOrd="1" destOrd="0" presId="urn:microsoft.com/office/officeart/2005/8/layout/vProcess5"/>
    <dgm:cxn modelId="{0A1E2AEE-01B4-445C-BF3F-B44A95F8E9D7}" srcId="{4FD3AEC8-368D-43EC-875F-5CE16EDB9CDE}" destId="{338EB892-3E1D-4D21-8514-4F0045513806}" srcOrd="2" destOrd="0" parTransId="{94D8BA9F-8AD3-4F98-8446-981C038BDD95}" sibTransId="{DF8F237F-BD63-41C6-9EC4-84B28FE3E27F}"/>
    <dgm:cxn modelId="{A0600609-6A0D-4092-850C-CCB155E0D64C}" type="presParOf" srcId="{A317D6AA-2492-487C-B4D6-05462DF27680}" destId="{631BF0AE-9D77-4C41-9190-9C7EB5B119D3}" srcOrd="0" destOrd="0" presId="urn:microsoft.com/office/officeart/2005/8/layout/vProcess5"/>
    <dgm:cxn modelId="{20FEF740-1416-4550-A0D3-77719A932539}" type="presParOf" srcId="{A317D6AA-2492-487C-B4D6-05462DF27680}" destId="{4E4F9186-B917-41AE-B704-C7C8C196110E}" srcOrd="1" destOrd="0" presId="urn:microsoft.com/office/officeart/2005/8/layout/vProcess5"/>
    <dgm:cxn modelId="{9A7812EF-3B17-40AD-93CC-D63C034DAC5D}" type="presParOf" srcId="{A317D6AA-2492-487C-B4D6-05462DF27680}" destId="{313A6CC2-2D96-4972-8483-9F5DB6DDB133}" srcOrd="2" destOrd="0" presId="urn:microsoft.com/office/officeart/2005/8/layout/vProcess5"/>
    <dgm:cxn modelId="{6367FB35-B8F7-47CC-8BBD-8F27FC5BF410}" type="presParOf" srcId="{A317D6AA-2492-487C-B4D6-05462DF27680}" destId="{D3298870-B226-4F9C-A4CD-F1F173955B00}" srcOrd="3" destOrd="0" presId="urn:microsoft.com/office/officeart/2005/8/layout/vProcess5"/>
    <dgm:cxn modelId="{16465492-9C49-4FE8-B5AB-BCACB867A29A}" type="presParOf" srcId="{A317D6AA-2492-487C-B4D6-05462DF27680}" destId="{887F682F-99EF-4CCE-AC93-203D539AEAF7}" srcOrd="4" destOrd="0" presId="urn:microsoft.com/office/officeart/2005/8/layout/vProcess5"/>
    <dgm:cxn modelId="{28CCCD63-98F0-4CF3-8C65-822D928FC2B7}" type="presParOf" srcId="{A317D6AA-2492-487C-B4D6-05462DF27680}" destId="{E10E7180-E7C8-4438-984E-BA5E4DBBAA4D}" srcOrd="5" destOrd="0" presId="urn:microsoft.com/office/officeart/2005/8/layout/vProcess5"/>
    <dgm:cxn modelId="{12784139-FE4B-49A2-811B-F6D0C5B9050B}" type="presParOf" srcId="{A317D6AA-2492-487C-B4D6-05462DF27680}" destId="{B7D2FCE1-F862-4C2F-9D37-91213F904E56}" srcOrd="6" destOrd="0" presId="urn:microsoft.com/office/officeart/2005/8/layout/vProcess5"/>
    <dgm:cxn modelId="{EF1C8199-AF0B-42AD-A804-891EE068A1E7}" type="presParOf" srcId="{A317D6AA-2492-487C-B4D6-05462DF27680}" destId="{90608817-7C03-433E-85A9-97A6EA9B3AC6}" srcOrd="7" destOrd="0" presId="urn:microsoft.com/office/officeart/2005/8/layout/vProcess5"/>
    <dgm:cxn modelId="{6614A0BB-0E7E-4E19-A10B-FDC8F6AEEBEB}" type="presParOf" srcId="{A317D6AA-2492-487C-B4D6-05462DF27680}" destId="{CC68B891-0AAE-4F3D-9D13-75D9C04395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2C1E12-AE71-429B-BE91-88F7CEF9F724}" type="doc">
      <dgm:prSet loTypeId="urn:microsoft.com/office/officeart/2005/8/layout/target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BC8FE02-5A19-4C8C-BC2D-365EC52FF787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3900" dirty="0" err="1"/>
            <a:t>Clutter</a:t>
          </a:r>
          <a:endParaRPr lang="es-EC" sz="3900" dirty="0"/>
        </a:p>
      </dgm:t>
    </dgm:pt>
    <dgm:pt modelId="{39881338-878D-4E65-8F71-38E549FB433D}" type="parTrans" cxnId="{E5B21790-6152-43D2-BB67-9D5EC444AFC3}">
      <dgm:prSet/>
      <dgm:spPr/>
      <dgm:t>
        <a:bodyPr/>
        <a:lstStyle/>
        <a:p>
          <a:endParaRPr lang="es-EC"/>
        </a:p>
      </dgm:t>
    </dgm:pt>
    <dgm:pt modelId="{B0E9A7E0-4203-4033-889D-8D9008A9FC62}" type="sibTrans" cxnId="{E5B21790-6152-43D2-BB67-9D5EC444AFC3}">
      <dgm:prSet/>
      <dgm:spPr/>
      <dgm:t>
        <a:bodyPr/>
        <a:lstStyle/>
        <a:p>
          <a:endParaRPr lang="es-EC"/>
        </a:p>
      </dgm:t>
    </dgm:pt>
    <dgm:pt modelId="{495320A0-426A-45F6-A1D0-9DA26AE79D65}">
      <dgm:prSet phldrT="[Texto]" custT="1"/>
      <dgm:spPr/>
      <dgm:t>
        <a:bodyPr/>
        <a:lstStyle/>
        <a:p>
          <a:r>
            <a:rPr lang="es-EC" sz="1800" dirty="0"/>
            <a:t>Ecos no deseados</a:t>
          </a:r>
        </a:p>
      </dgm:t>
    </dgm:pt>
    <dgm:pt modelId="{762B36B2-3959-4713-B568-150CF2911D6F}" type="parTrans" cxnId="{B3B473F3-AA53-4D69-A35D-5700A875A474}">
      <dgm:prSet/>
      <dgm:spPr/>
      <dgm:t>
        <a:bodyPr/>
        <a:lstStyle/>
        <a:p>
          <a:endParaRPr lang="es-EC"/>
        </a:p>
      </dgm:t>
    </dgm:pt>
    <dgm:pt modelId="{4F22FA6E-504C-4BDC-A000-B05DE0EE7FAA}" type="sibTrans" cxnId="{B3B473F3-AA53-4D69-A35D-5700A875A474}">
      <dgm:prSet/>
      <dgm:spPr/>
      <dgm:t>
        <a:bodyPr/>
        <a:lstStyle/>
        <a:p>
          <a:endParaRPr lang="es-EC"/>
        </a:p>
      </dgm:t>
    </dgm:pt>
    <dgm:pt modelId="{8235D73B-445A-441F-944E-AFEE090DB1D2}">
      <dgm:prSet phldrT="[Texto]" custT="1"/>
      <dgm:spPr/>
      <dgm:t>
        <a:bodyPr/>
        <a:lstStyle/>
        <a:p>
          <a:r>
            <a:rPr lang="es-EC" sz="1800" dirty="0"/>
            <a:t>Tierra</a:t>
          </a:r>
          <a:br>
            <a:rPr lang="es-EC" sz="1800" dirty="0"/>
          </a:br>
          <a:r>
            <a:rPr lang="es-EC" sz="1800" dirty="0"/>
            <a:t>Mar</a:t>
          </a:r>
          <a:br>
            <a:rPr lang="es-EC" sz="1800" dirty="0"/>
          </a:br>
          <a:r>
            <a:rPr lang="es-EC" sz="1800" dirty="0"/>
            <a:t>Lluvia</a:t>
          </a:r>
          <a:br>
            <a:rPr lang="es-EC" sz="1800" dirty="0"/>
          </a:br>
          <a:r>
            <a:rPr lang="es-EC" sz="1800" dirty="0"/>
            <a:t>Animales</a:t>
          </a:r>
          <a:br>
            <a:rPr lang="es-EC" sz="1800" dirty="0"/>
          </a:br>
          <a:r>
            <a:rPr lang="es-EC" sz="1800" dirty="0"/>
            <a:t>Auroras Boreales</a:t>
          </a:r>
        </a:p>
      </dgm:t>
    </dgm:pt>
    <dgm:pt modelId="{C7DC462B-A980-4209-A035-490860B8F3DE}" type="parTrans" cxnId="{1DA972EA-172C-4882-9D4C-9E0711FDBC97}">
      <dgm:prSet/>
      <dgm:spPr/>
      <dgm:t>
        <a:bodyPr/>
        <a:lstStyle/>
        <a:p>
          <a:endParaRPr lang="es-EC"/>
        </a:p>
      </dgm:t>
    </dgm:pt>
    <dgm:pt modelId="{7326C80A-32DB-4DB8-916B-3E2728D03140}" type="sibTrans" cxnId="{1DA972EA-172C-4882-9D4C-9E0711FDBC97}">
      <dgm:prSet/>
      <dgm:spPr/>
      <dgm:t>
        <a:bodyPr/>
        <a:lstStyle/>
        <a:p>
          <a:endParaRPr lang="es-EC"/>
        </a:p>
      </dgm:t>
    </dgm:pt>
    <dgm:pt modelId="{15F5798D-B2A0-4A37-AAF1-CBEE8B7FD600}" type="pres">
      <dgm:prSet presAssocID="{D32C1E12-AE71-429B-BE91-88F7CEF9F72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8030868-8B80-418C-AB51-2B9749C9EDDB}" type="pres">
      <dgm:prSet presAssocID="{D32C1E12-AE71-429B-BE91-88F7CEF9F724}" presName="outerBox" presStyleCnt="0"/>
      <dgm:spPr/>
    </dgm:pt>
    <dgm:pt modelId="{94390471-11E9-4224-842B-D32D3062179B}" type="pres">
      <dgm:prSet presAssocID="{D32C1E12-AE71-429B-BE91-88F7CEF9F724}" presName="outerBoxParent" presStyleLbl="node1" presStyleIdx="0" presStyleCnt="3" custLinFactNeighborX="14217" custLinFactNeighborY="379"/>
      <dgm:spPr/>
    </dgm:pt>
    <dgm:pt modelId="{54A4BD1C-A754-47EF-A136-76FD2DEA6158}" type="pres">
      <dgm:prSet presAssocID="{D32C1E12-AE71-429B-BE91-88F7CEF9F724}" presName="outerBoxChildren" presStyleCnt="0"/>
      <dgm:spPr/>
    </dgm:pt>
    <dgm:pt modelId="{242B081F-88DB-4B13-9F82-37E9188BED02}" type="pres">
      <dgm:prSet presAssocID="{D32C1E12-AE71-429B-BE91-88F7CEF9F724}" presName="middleBox" presStyleCnt="0"/>
      <dgm:spPr/>
    </dgm:pt>
    <dgm:pt modelId="{311D602D-BE3E-4439-89C2-56AC09AEE1F1}" type="pres">
      <dgm:prSet presAssocID="{D32C1E12-AE71-429B-BE91-88F7CEF9F724}" presName="middleBoxParent" presStyleLbl="node1" presStyleIdx="1" presStyleCnt="3"/>
      <dgm:spPr/>
    </dgm:pt>
    <dgm:pt modelId="{585B7BE8-FBE4-4DA0-8D39-AEEDCE8228E5}" type="pres">
      <dgm:prSet presAssocID="{D32C1E12-AE71-429B-BE91-88F7CEF9F724}" presName="middleBoxChildren" presStyleCnt="0"/>
      <dgm:spPr/>
    </dgm:pt>
    <dgm:pt modelId="{4CCFFAB7-0C60-4AA2-9544-FB35858DB140}" type="pres">
      <dgm:prSet presAssocID="{D32C1E12-AE71-429B-BE91-88F7CEF9F724}" presName="centerBox" presStyleCnt="0"/>
      <dgm:spPr/>
    </dgm:pt>
    <dgm:pt modelId="{34026B1F-5148-4B35-89C1-D95C3A90C192}" type="pres">
      <dgm:prSet presAssocID="{D32C1E12-AE71-429B-BE91-88F7CEF9F724}" presName="centerBoxParent" presStyleLbl="node1" presStyleIdx="2" presStyleCnt="3"/>
      <dgm:spPr/>
    </dgm:pt>
  </dgm:ptLst>
  <dgm:cxnLst>
    <dgm:cxn modelId="{425FC42A-DF3A-4DC9-8A23-A9CA0A292B4A}" type="presOf" srcId="{D32C1E12-AE71-429B-BE91-88F7CEF9F724}" destId="{15F5798D-B2A0-4A37-AAF1-CBEE8B7FD600}" srcOrd="0" destOrd="0" presId="urn:microsoft.com/office/officeart/2005/8/layout/target2"/>
    <dgm:cxn modelId="{CC21C648-6AB2-4504-8CFC-B9171133FE15}" type="presOf" srcId="{8235D73B-445A-441F-944E-AFEE090DB1D2}" destId="{34026B1F-5148-4B35-89C1-D95C3A90C192}" srcOrd="0" destOrd="0" presId="urn:microsoft.com/office/officeart/2005/8/layout/target2"/>
    <dgm:cxn modelId="{E5B21790-6152-43D2-BB67-9D5EC444AFC3}" srcId="{D32C1E12-AE71-429B-BE91-88F7CEF9F724}" destId="{8BC8FE02-5A19-4C8C-BC2D-365EC52FF787}" srcOrd="0" destOrd="0" parTransId="{39881338-878D-4E65-8F71-38E549FB433D}" sibTransId="{B0E9A7E0-4203-4033-889D-8D9008A9FC62}"/>
    <dgm:cxn modelId="{19A0CBBB-DB76-4BF7-BB46-C6D96BA6AADC}" type="presOf" srcId="{8BC8FE02-5A19-4C8C-BC2D-365EC52FF787}" destId="{94390471-11E9-4224-842B-D32D3062179B}" srcOrd="0" destOrd="0" presId="urn:microsoft.com/office/officeart/2005/8/layout/target2"/>
    <dgm:cxn modelId="{367640C1-9B1F-4322-AC8E-713C89F81AD6}" type="presOf" srcId="{495320A0-426A-45F6-A1D0-9DA26AE79D65}" destId="{311D602D-BE3E-4439-89C2-56AC09AEE1F1}" srcOrd="0" destOrd="0" presId="urn:microsoft.com/office/officeart/2005/8/layout/target2"/>
    <dgm:cxn modelId="{1DA972EA-172C-4882-9D4C-9E0711FDBC97}" srcId="{D32C1E12-AE71-429B-BE91-88F7CEF9F724}" destId="{8235D73B-445A-441F-944E-AFEE090DB1D2}" srcOrd="2" destOrd="0" parTransId="{C7DC462B-A980-4209-A035-490860B8F3DE}" sibTransId="{7326C80A-32DB-4DB8-916B-3E2728D03140}"/>
    <dgm:cxn modelId="{B3B473F3-AA53-4D69-A35D-5700A875A474}" srcId="{D32C1E12-AE71-429B-BE91-88F7CEF9F724}" destId="{495320A0-426A-45F6-A1D0-9DA26AE79D65}" srcOrd="1" destOrd="0" parTransId="{762B36B2-3959-4713-B568-150CF2911D6F}" sibTransId="{4F22FA6E-504C-4BDC-A000-B05DE0EE7FAA}"/>
    <dgm:cxn modelId="{CF8A947F-0CCD-44FF-9278-664082E7BE10}" type="presParOf" srcId="{15F5798D-B2A0-4A37-AAF1-CBEE8B7FD600}" destId="{D8030868-8B80-418C-AB51-2B9749C9EDDB}" srcOrd="0" destOrd="0" presId="urn:microsoft.com/office/officeart/2005/8/layout/target2"/>
    <dgm:cxn modelId="{3B58065C-A287-406E-A8FD-20BC98BE5C2D}" type="presParOf" srcId="{D8030868-8B80-418C-AB51-2B9749C9EDDB}" destId="{94390471-11E9-4224-842B-D32D3062179B}" srcOrd="0" destOrd="0" presId="urn:microsoft.com/office/officeart/2005/8/layout/target2"/>
    <dgm:cxn modelId="{52D178D1-338D-40A0-92BE-CE218C4A1F25}" type="presParOf" srcId="{D8030868-8B80-418C-AB51-2B9749C9EDDB}" destId="{54A4BD1C-A754-47EF-A136-76FD2DEA6158}" srcOrd="1" destOrd="0" presId="urn:microsoft.com/office/officeart/2005/8/layout/target2"/>
    <dgm:cxn modelId="{105D40B3-E0F2-46FF-B309-CC26C50412F4}" type="presParOf" srcId="{15F5798D-B2A0-4A37-AAF1-CBEE8B7FD600}" destId="{242B081F-88DB-4B13-9F82-37E9188BED02}" srcOrd="1" destOrd="0" presId="urn:microsoft.com/office/officeart/2005/8/layout/target2"/>
    <dgm:cxn modelId="{0E9C7686-BEBE-4200-BED7-5777D2C0A222}" type="presParOf" srcId="{242B081F-88DB-4B13-9F82-37E9188BED02}" destId="{311D602D-BE3E-4439-89C2-56AC09AEE1F1}" srcOrd="0" destOrd="0" presId="urn:microsoft.com/office/officeart/2005/8/layout/target2"/>
    <dgm:cxn modelId="{1AA39E7F-271B-4CF8-A851-46BC0A71C38B}" type="presParOf" srcId="{242B081F-88DB-4B13-9F82-37E9188BED02}" destId="{585B7BE8-FBE4-4DA0-8D39-AEEDCE8228E5}" srcOrd="1" destOrd="0" presId="urn:microsoft.com/office/officeart/2005/8/layout/target2"/>
    <dgm:cxn modelId="{302B3F7E-23D0-4B06-B84A-B4927A814136}" type="presParOf" srcId="{15F5798D-B2A0-4A37-AAF1-CBEE8B7FD600}" destId="{4CCFFAB7-0C60-4AA2-9544-FB35858DB140}" srcOrd="2" destOrd="0" presId="urn:microsoft.com/office/officeart/2005/8/layout/target2"/>
    <dgm:cxn modelId="{4704145C-48AA-4A66-9FD3-ECCCFFEC8775}" type="presParOf" srcId="{4CCFFAB7-0C60-4AA2-9544-FB35858DB140}" destId="{34026B1F-5148-4B35-89C1-D95C3A90C192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1BFDF-E124-497A-BEF2-3AF5ABBCDE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6D4741D-3170-4B10-B00B-78EEC98E0B9C}">
      <dgm:prSet phldrT="[Texto]"/>
      <dgm:spPr/>
      <dgm:t>
        <a:bodyPr/>
        <a:lstStyle/>
        <a:p>
          <a:r>
            <a:rPr lang="es-EC" dirty="0"/>
            <a:t>SNR</a:t>
          </a:r>
        </a:p>
      </dgm:t>
    </dgm:pt>
    <dgm:pt modelId="{D863BA93-51C1-4E61-B9FA-10B28FB316C1}" type="parTrans" cxnId="{C9CFEC5D-D5C3-4314-A2EA-A26484BDD7CD}">
      <dgm:prSet/>
      <dgm:spPr/>
      <dgm:t>
        <a:bodyPr/>
        <a:lstStyle/>
        <a:p>
          <a:endParaRPr lang="es-EC"/>
        </a:p>
      </dgm:t>
    </dgm:pt>
    <dgm:pt modelId="{F52E98F9-F319-41CD-8B88-CB9683243841}" type="sibTrans" cxnId="{C9CFEC5D-D5C3-4314-A2EA-A26484BDD7CD}">
      <dgm:prSet/>
      <dgm:spPr/>
      <dgm:t>
        <a:bodyPr/>
        <a:lstStyle/>
        <a:p>
          <a:endParaRPr lang="es-EC"/>
        </a:p>
      </dgm:t>
    </dgm:pt>
    <dgm:pt modelId="{87CD38C2-FB82-4658-BE15-71AD21AF3631}">
      <dgm:prSet phldrT="[Texto]"/>
      <dgm:spPr/>
      <dgm:t>
        <a:bodyPr/>
        <a:lstStyle/>
        <a:p>
          <a:r>
            <a:rPr lang="es-EC" dirty="0"/>
            <a:t>Relación:</a:t>
          </a:r>
        </a:p>
      </dgm:t>
    </dgm:pt>
    <dgm:pt modelId="{8384F78E-BBB6-47C9-9328-DFE863E1547E}" type="parTrans" cxnId="{8A65CFFE-D4E8-43CE-BB8B-1E99FE04CA22}">
      <dgm:prSet/>
      <dgm:spPr/>
      <dgm:t>
        <a:bodyPr/>
        <a:lstStyle/>
        <a:p>
          <a:endParaRPr lang="es-EC"/>
        </a:p>
      </dgm:t>
    </dgm:pt>
    <dgm:pt modelId="{AEDE08F4-E2DC-4A1C-80F2-FFF1717FF41B}" type="sibTrans" cxnId="{8A65CFFE-D4E8-43CE-BB8B-1E99FE04CA22}">
      <dgm:prSet/>
      <dgm:spPr/>
      <dgm:t>
        <a:bodyPr/>
        <a:lstStyle/>
        <a:p>
          <a:endParaRPr lang="es-EC"/>
        </a:p>
      </dgm:t>
    </dgm:pt>
    <dgm:pt modelId="{FCCBBF60-B3E2-411D-8926-0E3C9CA54C44}">
      <dgm:prSet phldrT="[Texto]"/>
      <dgm:spPr/>
      <dgm:t>
        <a:bodyPr/>
        <a:lstStyle/>
        <a:p>
          <a:r>
            <a:rPr lang="es-EC" dirty="0"/>
            <a:t>Señal Radar</a:t>
          </a:r>
        </a:p>
      </dgm:t>
    </dgm:pt>
    <dgm:pt modelId="{632DFCF3-7519-4D68-A36F-B7AA70A0CCA5}" type="parTrans" cxnId="{20D2A3CF-EB5E-4E41-BF51-F9F43C5AD830}">
      <dgm:prSet/>
      <dgm:spPr/>
      <dgm:t>
        <a:bodyPr/>
        <a:lstStyle/>
        <a:p>
          <a:endParaRPr lang="es-EC"/>
        </a:p>
      </dgm:t>
    </dgm:pt>
    <dgm:pt modelId="{EEB325AC-746A-4D36-A5EB-687AB75DC063}" type="sibTrans" cxnId="{20D2A3CF-EB5E-4E41-BF51-F9F43C5AD830}">
      <dgm:prSet/>
      <dgm:spPr/>
      <dgm:t>
        <a:bodyPr/>
        <a:lstStyle/>
        <a:p>
          <a:endParaRPr lang="es-EC"/>
        </a:p>
      </dgm:t>
    </dgm:pt>
    <dgm:pt modelId="{5A0F68E1-66C2-4A07-8025-761F99223A5F}">
      <dgm:prSet phldrT="[Texto]"/>
      <dgm:spPr/>
      <dgm:t>
        <a:bodyPr/>
        <a:lstStyle/>
        <a:p>
          <a:r>
            <a:rPr lang="es-EC" dirty="0"/>
            <a:t>Señal </a:t>
          </a:r>
          <a:r>
            <a:rPr lang="es-EC" dirty="0" err="1"/>
            <a:t>Clutter</a:t>
          </a:r>
          <a:endParaRPr lang="es-EC" dirty="0"/>
        </a:p>
      </dgm:t>
    </dgm:pt>
    <dgm:pt modelId="{0D73DDA4-E1D8-45D0-9283-14F1F1130F54}" type="parTrans" cxnId="{D075D4B2-A361-423E-994C-F0F2466B31E2}">
      <dgm:prSet/>
      <dgm:spPr/>
      <dgm:t>
        <a:bodyPr/>
        <a:lstStyle/>
        <a:p>
          <a:endParaRPr lang="es-EC"/>
        </a:p>
      </dgm:t>
    </dgm:pt>
    <dgm:pt modelId="{76AB1E79-FE7F-45FD-A745-19F2833E7D58}" type="sibTrans" cxnId="{D075D4B2-A361-423E-994C-F0F2466B31E2}">
      <dgm:prSet/>
      <dgm:spPr/>
      <dgm:t>
        <a:bodyPr/>
        <a:lstStyle/>
        <a:p>
          <a:endParaRPr lang="es-EC"/>
        </a:p>
      </dgm:t>
    </dgm:pt>
    <dgm:pt modelId="{D70E07F1-5F26-471E-A851-58FCBEB56B22}" type="pres">
      <dgm:prSet presAssocID="{2B51BFDF-E124-497A-BEF2-3AF5ABBCDEC7}" presName="linear" presStyleCnt="0">
        <dgm:presLayoutVars>
          <dgm:dir/>
          <dgm:animLvl val="lvl"/>
          <dgm:resizeHandles val="exact"/>
        </dgm:presLayoutVars>
      </dgm:prSet>
      <dgm:spPr/>
    </dgm:pt>
    <dgm:pt modelId="{606D1D73-2BFB-4E85-B0C5-BA44ECE3DF88}" type="pres">
      <dgm:prSet presAssocID="{C6D4741D-3170-4B10-B00B-78EEC98E0B9C}" presName="parentLin" presStyleCnt="0"/>
      <dgm:spPr/>
    </dgm:pt>
    <dgm:pt modelId="{AE432A75-F0E8-4BF4-8341-1851F171E0D0}" type="pres">
      <dgm:prSet presAssocID="{C6D4741D-3170-4B10-B00B-78EEC98E0B9C}" presName="parentLeftMargin" presStyleLbl="node1" presStyleIdx="0" presStyleCnt="1"/>
      <dgm:spPr/>
    </dgm:pt>
    <dgm:pt modelId="{41471339-15DE-45E1-856B-F7331E4E988F}" type="pres">
      <dgm:prSet presAssocID="{C6D4741D-3170-4B10-B00B-78EEC98E0B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E9C499F-4F0D-432D-A4EA-9CED28A8144D}" type="pres">
      <dgm:prSet presAssocID="{C6D4741D-3170-4B10-B00B-78EEC98E0B9C}" presName="negativeSpace" presStyleCnt="0"/>
      <dgm:spPr/>
    </dgm:pt>
    <dgm:pt modelId="{0A222D33-1440-45DA-BCF3-EAAB88FB031D}" type="pres">
      <dgm:prSet presAssocID="{C6D4741D-3170-4B10-B00B-78EEC98E0B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A695707-AEF1-4261-8AE3-9B1124D6EF28}" type="presOf" srcId="{FCCBBF60-B3E2-411D-8926-0E3C9CA54C44}" destId="{0A222D33-1440-45DA-BCF3-EAAB88FB031D}" srcOrd="0" destOrd="1" presId="urn:microsoft.com/office/officeart/2005/8/layout/list1"/>
    <dgm:cxn modelId="{CFE0DB1E-EE8C-4663-B958-984177D07400}" type="presOf" srcId="{87CD38C2-FB82-4658-BE15-71AD21AF3631}" destId="{0A222D33-1440-45DA-BCF3-EAAB88FB031D}" srcOrd="0" destOrd="0" presId="urn:microsoft.com/office/officeart/2005/8/layout/list1"/>
    <dgm:cxn modelId="{C9CFEC5D-D5C3-4314-A2EA-A26484BDD7CD}" srcId="{2B51BFDF-E124-497A-BEF2-3AF5ABBCDEC7}" destId="{C6D4741D-3170-4B10-B00B-78EEC98E0B9C}" srcOrd="0" destOrd="0" parTransId="{D863BA93-51C1-4E61-B9FA-10B28FB316C1}" sibTransId="{F52E98F9-F319-41CD-8B88-CB9683243841}"/>
    <dgm:cxn modelId="{AAA6FC46-A212-4F00-A4C5-D0BB2AC08C57}" type="presOf" srcId="{2B51BFDF-E124-497A-BEF2-3AF5ABBCDEC7}" destId="{D70E07F1-5F26-471E-A851-58FCBEB56B22}" srcOrd="0" destOrd="0" presId="urn:microsoft.com/office/officeart/2005/8/layout/list1"/>
    <dgm:cxn modelId="{94034452-C59F-49E2-8F58-38BD53FDBC2D}" type="presOf" srcId="{5A0F68E1-66C2-4A07-8025-761F99223A5F}" destId="{0A222D33-1440-45DA-BCF3-EAAB88FB031D}" srcOrd="0" destOrd="2" presId="urn:microsoft.com/office/officeart/2005/8/layout/list1"/>
    <dgm:cxn modelId="{C3FB3DAF-DD2A-4232-94F2-BB691E0D5B60}" type="presOf" srcId="{C6D4741D-3170-4B10-B00B-78EEC98E0B9C}" destId="{41471339-15DE-45E1-856B-F7331E4E988F}" srcOrd="1" destOrd="0" presId="urn:microsoft.com/office/officeart/2005/8/layout/list1"/>
    <dgm:cxn modelId="{D075D4B2-A361-423E-994C-F0F2466B31E2}" srcId="{87CD38C2-FB82-4658-BE15-71AD21AF3631}" destId="{5A0F68E1-66C2-4A07-8025-761F99223A5F}" srcOrd="1" destOrd="0" parTransId="{0D73DDA4-E1D8-45D0-9283-14F1F1130F54}" sibTransId="{76AB1E79-FE7F-45FD-A745-19F2833E7D58}"/>
    <dgm:cxn modelId="{20D2A3CF-EB5E-4E41-BF51-F9F43C5AD830}" srcId="{87CD38C2-FB82-4658-BE15-71AD21AF3631}" destId="{FCCBBF60-B3E2-411D-8926-0E3C9CA54C44}" srcOrd="0" destOrd="0" parTransId="{632DFCF3-7519-4D68-A36F-B7AA70A0CCA5}" sibTransId="{EEB325AC-746A-4D36-A5EB-687AB75DC063}"/>
    <dgm:cxn modelId="{EE56B4EB-1610-43C0-B364-DF437576F094}" type="presOf" srcId="{C6D4741D-3170-4B10-B00B-78EEC98E0B9C}" destId="{AE432A75-F0E8-4BF4-8341-1851F171E0D0}" srcOrd="0" destOrd="0" presId="urn:microsoft.com/office/officeart/2005/8/layout/list1"/>
    <dgm:cxn modelId="{8A65CFFE-D4E8-43CE-BB8B-1E99FE04CA22}" srcId="{C6D4741D-3170-4B10-B00B-78EEC98E0B9C}" destId="{87CD38C2-FB82-4658-BE15-71AD21AF3631}" srcOrd="0" destOrd="0" parTransId="{8384F78E-BBB6-47C9-9328-DFE863E1547E}" sibTransId="{AEDE08F4-E2DC-4A1C-80F2-FFF1717FF41B}"/>
    <dgm:cxn modelId="{BE37A180-96B9-45CA-9357-CF968E7343F6}" type="presParOf" srcId="{D70E07F1-5F26-471E-A851-58FCBEB56B22}" destId="{606D1D73-2BFB-4E85-B0C5-BA44ECE3DF88}" srcOrd="0" destOrd="0" presId="urn:microsoft.com/office/officeart/2005/8/layout/list1"/>
    <dgm:cxn modelId="{64C4700E-880A-4C6B-AD44-3B62858B9BA4}" type="presParOf" srcId="{606D1D73-2BFB-4E85-B0C5-BA44ECE3DF88}" destId="{AE432A75-F0E8-4BF4-8341-1851F171E0D0}" srcOrd="0" destOrd="0" presId="urn:microsoft.com/office/officeart/2005/8/layout/list1"/>
    <dgm:cxn modelId="{685E60E7-F985-431F-9761-CAB85D4FB77E}" type="presParOf" srcId="{606D1D73-2BFB-4E85-B0C5-BA44ECE3DF88}" destId="{41471339-15DE-45E1-856B-F7331E4E988F}" srcOrd="1" destOrd="0" presId="urn:microsoft.com/office/officeart/2005/8/layout/list1"/>
    <dgm:cxn modelId="{9963BDC4-1F43-4E86-9995-0E7C4F930058}" type="presParOf" srcId="{D70E07F1-5F26-471E-A851-58FCBEB56B22}" destId="{EE9C499F-4F0D-432D-A4EA-9CED28A8144D}" srcOrd="1" destOrd="0" presId="urn:microsoft.com/office/officeart/2005/8/layout/list1"/>
    <dgm:cxn modelId="{EB85BF81-5547-42EA-B54C-262C91F8880C}" type="presParOf" srcId="{D70E07F1-5F26-471E-A851-58FCBEB56B22}" destId="{0A222D33-1440-45DA-BCF3-EAAB88FB03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192C86-3556-4ED1-B6CA-5B6DE298F2D8}" type="doc">
      <dgm:prSet loTypeId="urn:microsoft.com/office/officeart/2005/8/layout/h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1397437-476D-4836-8B3E-BD128B9EA1E2}">
      <dgm:prSet phldrT="[Texto]"/>
      <dgm:spPr/>
      <dgm:t>
        <a:bodyPr/>
        <a:lstStyle/>
        <a:p>
          <a:pPr>
            <a:buFont typeface="+mj-lt"/>
            <a:buNone/>
          </a:pPr>
          <a:r>
            <a:rPr lang="es-EC" dirty="0"/>
            <a:t>Media</a:t>
          </a:r>
          <a:br>
            <a:rPr lang="es-EC" dirty="0"/>
          </a:br>
          <a:r>
            <a:rPr lang="es-EC" dirty="0"/>
            <a:t>Desviación Estándar</a:t>
          </a:r>
          <a:br>
            <a:rPr lang="es-EC" dirty="0"/>
          </a:br>
          <a:r>
            <a:rPr lang="es-EC" dirty="0"/>
            <a:t>Desviación Media Absoluta</a:t>
          </a:r>
          <a:br>
            <a:rPr lang="es-EC" dirty="0"/>
          </a:br>
          <a:r>
            <a:rPr lang="es-EC" dirty="0"/>
            <a:t>Valor Máximo</a:t>
          </a:r>
          <a:br>
            <a:rPr lang="es-EC" dirty="0"/>
          </a:br>
          <a:r>
            <a:rPr lang="es-EC" dirty="0"/>
            <a:t>Valor Mínimo</a:t>
          </a:r>
        </a:p>
      </dgm:t>
    </dgm:pt>
    <dgm:pt modelId="{8EA54B9B-EB2D-4672-8C01-27A4909F23E5}" type="parTrans" cxnId="{3CA06374-6441-4B1C-9AE5-45277B41469A}">
      <dgm:prSet/>
      <dgm:spPr/>
      <dgm:t>
        <a:bodyPr/>
        <a:lstStyle/>
        <a:p>
          <a:endParaRPr lang="es-EC"/>
        </a:p>
      </dgm:t>
    </dgm:pt>
    <dgm:pt modelId="{A7BFBF68-7C77-45AA-9723-0A5F6CE2CF58}" type="sibTrans" cxnId="{3CA06374-6441-4B1C-9AE5-45277B41469A}">
      <dgm:prSet/>
      <dgm:spPr/>
      <dgm:t>
        <a:bodyPr/>
        <a:lstStyle/>
        <a:p>
          <a:endParaRPr lang="es-EC"/>
        </a:p>
      </dgm:t>
    </dgm:pt>
    <dgm:pt modelId="{562B7BD8-FCF3-4DAB-99D1-43A1062063C2}">
      <dgm:prSet phldrT="[Texto]"/>
      <dgm:spPr/>
      <dgm:t>
        <a:bodyPr/>
        <a:lstStyle/>
        <a:p>
          <a:r>
            <a:rPr lang="es-EC" dirty="0"/>
            <a:t>Energía</a:t>
          </a:r>
          <a:br>
            <a:rPr lang="es-EC" dirty="0"/>
          </a:br>
          <a:r>
            <a:rPr lang="es-EC" dirty="0"/>
            <a:t>Rango Intercuartílico</a:t>
          </a:r>
          <a:br>
            <a:rPr lang="es-EC" dirty="0"/>
          </a:br>
          <a:r>
            <a:rPr lang="es-EC" dirty="0"/>
            <a:t>Entropía</a:t>
          </a:r>
          <a:br>
            <a:rPr lang="es-EC" dirty="0"/>
          </a:br>
          <a:r>
            <a:rPr lang="es-EC" dirty="0"/>
            <a:t>Modelo Autorregresivo (Burg)</a:t>
          </a:r>
          <a:br>
            <a:rPr lang="es-EC" dirty="0"/>
          </a:br>
          <a:r>
            <a:rPr lang="es-EC" dirty="0"/>
            <a:t>Frecuencia Media</a:t>
          </a:r>
        </a:p>
      </dgm:t>
    </dgm:pt>
    <dgm:pt modelId="{2366D9B0-ABF3-46C1-AB30-75523958A7C7}" type="parTrans" cxnId="{B52CF0BE-E53A-45AA-8F90-568430A12595}">
      <dgm:prSet/>
      <dgm:spPr/>
      <dgm:t>
        <a:bodyPr/>
        <a:lstStyle/>
        <a:p>
          <a:endParaRPr lang="es-EC"/>
        </a:p>
      </dgm:t>
    </dgm:pt>
    <dgm:pt modelId="{69347F47-98A9-40EA-8B70-670C6E57BBE2}" type="sibTrans" cxnId="{B52CF0BE-E53A-45AA-8F90-568430A12595}">
      <dgm:prSet/>
      <dgm:spPr/>
      <dgm:t>
        <a:bodyPr/>
        <a:lstStyle/>
        <a:p>
          <a:endParaRPr lang="es-EC"/>
        </a:p>
      </dgm:t>
    </dgm:pt>
    <dgm:pt modelId="{7C4E6A4B-47A2-47FC-BD12-93E1A180075C}" type="pres">
      <dgm:prSet presAssocID="{6F192C86-3556-4ED1-B6CA-5B6DE298F2D8}" presName="Name0" presStyleCnt="0">
        <dgm:presLayoutVars>
          <dgm:dir/>
          <dgm:resizeHandles val="exact"/>
        </dgm:presLayoutVars>
      </dgm:prSet>
      <dgm:spPr/>
    </dgm:pt>
    <dgm:pt modelId="{D3758558-FC7F-40E6-9889-D849106C00C7}" type="pres">
      <dgm:prSet presAssocID="{31397437-476D-4836-8B3E-BD128B9EA1E2}" presName="node" presStyleLbl="node1" presStyleIdx="0" presStyleCnt="2">
        <dgm:presLayoutVars>
          <dgm:bulletEnabled val="1"/>
        </dgm:presLayoutVars>
      </dgm:prSet>
      <dgm:spPr/>
    </dgm:pt>
    <dgm:pt modelId="{ED4D6B59-9791-488A-91AF-CDAA71DCAD6D}" type="pres">
      <dgm:prSet presAssocID="{A7BFBF68-7C77-45AA-9723-0A5F6CE2CF58}" presName="sibTrans" presStyleCnt="0"/>
      <dgm:spPr/>
    </dgm:pt>
    <dgm:pt modelId="{F1256146-7FA6-49A0-937A-EC23B5FD5F2D}" type="pres">
      <dgm:prSet presAssocID="{562B7BD8-FCF3-4DAB-99D1-43A1062063C2}" presName="node" presStyleLbl="node1" presStyleIdx="1" presStyleCnt="2">
        <dgm:presLayoutVars>
          <dgm:bulletEnabled val="1"/>
        </dgm:presLayoutVars>
      </dgm:prSet>
      <dgm:spPr/>
    </dgm:pt>
  </dgm:ptLst>
  <dgm:cxnLst>
    <dgm:cxn modelId="{D459F40C-C722-4C9F-8FCF-5EF39990DB44}" type="presOf" srcId="{562B7BD8-FCF3-4DAB-99D1-43A1062063C2}" destId="{F1256146-7FA6-49A0-937A-EC23B5FD5F2D}" srcOrd="0" destOrd="0" presId="urn:microsoft.com/office/officeart/2005/8/layout/hList6"/>
    <dgm:cxn modelId="{34E02B20-EDD9-4916-B733-728ECF796392}" type="presOf" srcId="{31397437-476D-4836-8B3E-BD128B9EA1E2}" destId="{D3758558-FC7F-40E6-9889-D849106C00C7}" srcOrd="0" destOrd="0" presId="urn:microsoft.com/office/officeart/2005/8/layout/hList6"/>
    <dgm:cxn modelId="{3CA06374-6441-4B1C-9AE5-45277B41469A}" srcId="{6F192C86-3556-4ED1-B6CA-5B6DE298F2D8}" destId="{31397437-476D-4836-8B3E-BD128B9EA1E2}" srcOrd="0" destOrd="0" parTransId="{8EA54B9B-EB2D-4672-8C01-27A4909F23E5}" sibTransId="{A7BFBF68-7C77-45AA-9723-0A5F6CE2CF58}"/>
    <dgm:cxn modelId="{AC8F5898-D753-4C70-A047-750C5988716D}" type="presOf" srcId="{6F192C86-3556-4ED1-B6CA-5B6DE298F2D8}" destId="{7C4E6A4B-47A2-47FC-BD12-93E1A180075C}" srcOrd="0" destOrd="0" presId="urn:microsoft.com/office/officeart/2005/8/layout/hList6"/>
    <dgm:cxn modelId="{B52CF0BE-E53A-45AA-8F90-568430A12595}" srcId="{6F192C86-3556-4ED1-B6CA-5B6DE298F2D8}" destId="{562B7BD8-FCF3-4DAB-99D1-43A1062063C2}" srcOrd="1" destOrd="0" parTransId="{2366D9B0-ABF3-46C1-AB30-75523958A7C7}" sibTransId="{69347F47-98A9-40EA-8B70-670C6E57BBE2}"/>
    <dgm:cxn modelId="{EF3A7A13-B078-4A71-A047-023C40147EC5}" type="presParOf" srcId="{7C4E6A4B-47A2-47FC-BD12-93E1A180075C}" destId="{D3758558-FC7F-40E6-9889-D849106C00C7}" srcOrd="0" destOrd="0" presId="urn:microsoft.com/office/officeart/2005/8/layout/hList6"/>
    <dgm:cxn modelId="{B381EDE2-86B6-4B9E-910B-ACEC393BFD16}" type="presParOf" srcId="{7C4E6A4B-47A2-47FC-BD12-93E1A180075C}" destId="{ED4D6B59-9791-488A-91AF-CDAA71DCAD6D}" srcOrd="1" destOrd="0" presId="urn:microsoft.com/office/officeart/2005/8/layout/hList6"/>
    <dgm:cxn modelId="{9249B6A2-D39F-4C99-8FBA-94426985C4CB}" type="presParOf" srcId="{7C4E6A4B-47A2-47FC-BD12-93E1A180075C}" destId="{F1256146-7FA6-49A0-937A-EC23B5FD5F2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EF41-9E01-4E0B-B203-600CC61A938E}">
      <dsp:nvSpPr>
        <dsp:cNvPr id="0" name=""/>
        <dsp:cNvSpPr/>
      </dsp:nvSpPr>
      <dsp:spPr>
        <a:xfrm>
          <a:off x="0" y="1225461"/>
          <a:ext cx="9567097" cy="804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Extracción de Características</a:t>
          </a:r>
        </a:p>
      </dsp:txBody>
      <dsp:txXfrm>
        <a:off x="0" y="1225461"/>
        <a:ext cx="9567097" cy="434179"/>
      </dsp:txXfrm>
    </dsp:sp>
    <dsp:sp modelId="{5743C7B5-649D-4E9E-BC72-A3AFAE04667B}">
      <dsp:nvSpPr>
        <dsp:cNvPr id="0" name=""/>
        <dsp:cNvSpPr/>
      </dsp:nvSpPr>
      <dsp:spPr>
        <a:xfrm>
          <a:off x="0" y="1643560"/>
          <a:ext cx="4783548" cy="369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Extracción de propiedades</a:t>
          </a:r>
        </a:p>
      </dsp:txBody>
      <dsp:txXfrm>
        <a:off x="0" y="1643560"/>
        <a:ext cx="4783548" cy="369856"/>
      </dsp:txXfrm>
    </dsp:sp>
    <dsp:sp modelId="{34024BD0-C3B5-4C8F-B660-53028E4DDC18}">
      <dsp:nvSpPr>
        <dsp:cNvPr id="0" name=""/>
        <dsp:cNvSpPr/>
      </dsp:nvSpPr>
      <dsp:spPr>
        <a:xfrm>
          <a:off x="4783548" y="1643560"/>
          <a:ext cx="4783548" cy="369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Tiempo y Frecuencia</a:t>
          </a:r>
        </a:p>
      </dsp:txBody>
      <dsp:txXfrm>
        <a:off x="4783548" y="1643560"/>
        <a:ext cx="4783548" cy="369856"/>
      </dsp:txXfrm>
    </dsp:sp>
    <dsp:sp modelId="{AC8D9EF5-E9AE-4C0B-841C-0E5A04C10710}">
      <dsp:nvSpPr>
        <dsp:cNvPr id="0" name=""/>
        <dsp:cNvSpPr/>
      </dsp:nvSpPr>
      <dsp:spPr>
        <a:xfrm rot="10800000">
          <a:off x="0" y="915"/>
          <a:ext cx="9567097" cy="12366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Preprocesamiento</a:t>
          </a:r>
        </a:p>
      </dsp:txBody>
      <dsp:txXfrm rot="-10800000">
        <a:off x="0" y="915"/>
        <a:ext cx="9567097" cy="434048"/>
      </dsp:txXfrm>
    </dsp:sp>
    <dsp:sp modelId="{C22A1C86-1482-4781-B662-1677216BF5CC}">
      <dsp:nvSpPr>
        <dsp:cNvPr id="0" name=""/>
        <dsp:cNvSpPr/>
      </dsp:nvSpPr>
      <dsp:spPr>
        <a:xfrm>
          <a:off x="0" y="434964"/>
          <a:ext cx="4783548" cy="3697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Manipulación y Análisis</a:t>
          </a:r>
        </a:p>
      </dsp:txBody>
      <dsp:txXfrm>
        <a:off x="0" y="434964"/>
        <a:ext cx="4783548" cy="369745"/>
      </dsp:txXfrm>
    </dsp:sp>
    <dsp:sp modelId="{D34C308D-B578-47CB-9A6F-A5FB5FF38DFA}">
      <dsp:nvSpPr>
        <dsp:cNvPr id="0" name=""/>
        <dsp:cNvSpPr/>
      </dsp:nvSpPr>
      <dsp:spPr>
        <a:xfrm>
          <a:off x="4783548" y="434964"/>
          <a:ext cx="4783548" cy="3697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Señal de Entrada</a:t>
          </a:r>
        </a:p>
      </dsp:txBody>
      <dsp:txXfrm>
        <a:off x="4783548" y="434964"/>
        <a:ext cx="4783548" cy="3697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D456F-D0DB-48D9-B605-51605108FE47}">
      <dsp:nvSpPr>
        <dsp:cNvPr id="0" name=""/>
        <dsp:cNvSpPr/>
      </dsp:nvSpPr>
      <dsp:spPr>
        <a:xfrm>
          <a:off x="0" y="3135206"/>
          <a:ext cx="9600382" cy="1342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Algoritmos</a:t>
          </a:r>
        </a:p>
      </dsp:txBody>
      <dsp:txXfrm>
        <a:off x="0" y="3135206"/>
        <a:ext cx="2880114" cy="1342149"/>
      </dsp:txXfrm>
    </dsp:sp>
    <dsp:sp modelId="{0A977858-6F31-48A1-9C97-710917821F9B}">
      <dsp:nvSpPr>
        <dsp:cNvPr id="0" name=""/>
        <dsp:cNvSpPr/>
      </dsp:nvSpPr>
      <dsp:spPr>
        <a:xfrm>
          <a:off x="0" y="1568267"/>
          <a:ext cx="9600382" cy="1342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Técnicas</a:t>
          </a:r>
        </a:p>
      </dsp:txBody>
      <dsp:txXfrm>
        <a:off x="0" y="1568267"/>
        <a:ext cx="2880114" cy="1342149"/>
      </dsp:txXfrm>
    </dsp:sp>
    <dsp:sp modelId="{6409201B-CB6D-463C-AD93-888D40523235}">
      <dsp:nvSpPr>
        <dsp:cNvPr id="0" name=""/>
        <dsp:cNvSpPr/>
      </dsp:nvSpPr>
      <dsp:spPr>
        <a:xfrm>
          <a:off x="0" y="1328"/>
          <a:ext cx="9600382" cy="1342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kern="1200" dirty="0"/>
            <a:t> </a:t>
          </a:r>
        </a:p>
      </dsp:txBody>
      <dsp:txXfrm>
        <a:off x="0" y="1328"/>
        <a:ext cx="2880114" cy="1342149"/>
      </dsp:txXfrm>
    </dsp:sp>
    <dsp:sp modelId="{09289D4A-F9D7-40DD-AC83-7232EDF9245A}">
      <dsp:nvSpPr>
        <dsp:cNvPr id="0" name=""/>
        <dsp:cNvSpPr/>
      </dsp:nvSpPr>
      <dsp:spPr>
        <a:xfrm>
          <a:off x="5849208" y="113723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Machine </a:t>
          </a:r>
          <a:r>
            <a:rPr lang="es-EC" sz="1800" kern="1200" dirty="0" err="1"/>
            <a:t>Learning</a:t>
          </a:r>
          <a:endParaRPr lang="es-EC" sz="1800" kern="1200" dirty="0"/>
        </a:p>
      </dsp:txBody>
      <dsp:txXfrm>
        <a:off x="5882127" y="146642"/>
        <a:ext cx="1620081" cy="1058108"/>
      </dsp:txXfrm>
    </dsp:sp>
    <dsp:sp modelId="{D606CFB1-95D3-4E88-B1D0-32C5D9C46340}">
      <dsp:nvSpPr>
        <dsp:cNvPr id="0" name=""/>
        <dsp:cNvSpPr/>
      </dsp:nvSpPr>
      <dsp:spPr>
        <a:xfrm>
          <a:off x="5048397" y="1237669"/>
          <a:ext cx="1643771" cy="449578"/>
        </a:xfrm>
        <a:custGeom>
          <a:avLst/>
          <a:gdLst/>
          <a:ahLst/>
          <a:cxnLst/>
          <a:rect l="0" t="0" r="0" b="0"/>
          <a:pathLst>
            <a:path>
              <a:moveTo>
                <a:pt x="1643771" y="0"/>
              </a:moveTo>
              <a:lnTo>
                <a:pt x="1643771" y="224789"/>
              </a:lnTo>
              <a:lnTo>
                <a:pt x="0" y="224789"/>
              </a:lnTo>
              <a:lnTo>
                <a:pt x="0" y="449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6E7B1-543A-4F58-9053-DEC8B4BA2452}">
      <dsp:nvSpPr>
        <dsp:cNvPr id="0" name=""/>
        <dsp:cNvSpPr/>
      </dsp:nvSpPr>
      <dsp:spPr>
        <a:xfrm>
          <a:off x="4205437" y="1687247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Supervisado</a:t>
          </a:r>
        </a:p>
      </dsp:txBody>
      <dsp:txXfrm>
        <a:off x="4238356" y="1720166"/>
        <a:ext cx="1620081" cy="1058108"/>
      </dsp:txXfrm>
    </dsp:sp>
    <dsp:sp modelId="{22A0CCE3-941A-46F3-A223-2DAAE9B6D3CA}">
      <dsp:nvSpPr>
        <dsp:cNvPr id="0" name=""/>
        <dsp:cNvSpPr/>
      </dsp:nvSpPr>
      <dsp:spPr>
        <a:xfrm>
          <a:off x="3952549" y="2811193"/>
          <a:ext cx="1095847" cy="449578"/>
        </a:xfrm>
        <a:custGeom>
          <a:avLst/>
          <a:gdLst/>
          <a:ahLst/>
          <a:cxnLst/>
          <a:rect l="0" t="0" r="0" b="0"/>
          <a:pathLst>
            <a:path>
              <a:moveTo>
                <a:pt x="1095847" y="0"/>
              </a:moveTo>
              <a:lnTo>
                <a:pt x="1095847" y="224789"/>
              </a:lnTo>
              <a:lnTo>
                <a:pt x="0" y="224789"/>
              </a:lnTo>
              <a:lnTo>
                <a:pt x="0" y="4495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3DBC0-D255-44D1-B272-146620C7F3A9}">
      <dsp:nvSpPr>
        <dsp:cNvPr id="0" name=""/>
        <dsp:cNvSpPr/>
      </dsp:nvSpPr>
      <dsp:spPr>
        <a:xfrm>
          <a:off x="3109590" y="3260772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Clasificación</a:t>
          </a:r>
        </a:p>
      </dsp:txBody>
      <dsp:txXfrm>
        <a:off x="3142509" y="3293691"/>
        <a:ext cx="1620081" cy="1058108"/>
      </dsp:txXfrm>
    </dsp:sp>
    <dsp:sp modelId="{809A9BEE-4394-49FB-8397-5C1A4E11DA7C}">
      <dsp:nvSpPr>
        <dsp:cNvPr id="0" name=""/>
        <dsp:cNvSpPr/>
      </dsp:nvSpPr>
      <dsp:spPr>
        <a:xfrm>
          <a:off x="5048397" y="2811193"/>
          <a:ext cx="1095847" cy="44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89"/>
              </a:lnTo>
              <a:lnTo>
                <a:pt x="1095847" y="224789"/>
              </a:lnTo>
              <a:lnTo>
                <a:pt x="1095847" y="4495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27803-F2D6-4278-AEE9-8A6721818F64}">
      <dsp:nvSpPr>
        <dsp:cNvPr id="0" name=""/>
        <dsp:cNvSpPr/>
      </dsp:nvSpPr>
      <dsp:spPr>
        <a:xfrm>
          <a:off x="5301284" y="3260772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Regresión</a:t>
          </a:r>
        </a:p>
      </dsp:txBody>
      <dsp:txXfrm>
        <a:off x="5334203" y="3293691"/>
        <a:ext cx="1620081" cy="1058108"/>
      </dsp:txXfrm>
    </dsp:sp>
    <dsp:sp modelId="{34908686-7D7A-443C-8422-ECA8379AF113}">
      <dsp:nvSpPr>
        <dsp:cNvPr id="0" name=""/>
        <dsp:cNvSpPr/>
      </dsp:nvSpPr>
      <dsp:spPr>
        <a:xfrm>
          <a:off x="6692168" y="1237669"/>
          <a:ext cx="1643771" cy="44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89"/>
              </a:lnTo>
              <a:lnTo>
                <a:pt x="1643771" y="224789"/>
              </a:lnTo>
              <a:lnTo>
                <a:pt x="1643771" y="449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71927-0AE9-447F-9624-2E2DABAF7369}">
      <dsp:nvSpPr>
        <dsp:cNvPr id="0" name=""/>
        <dsp:cNvSpPr/>
      </dsp:nvSpPr>
      <dsp:spPr>
        <a:xfrm>
          <a:off x="7492979" y="1687247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No Supervisado</a:t>
          </a:r>
        </a:p>
      </dsp:txBody>
      <dsp:txXfrm>
        <a:off x="7525898" y="1720166"/>
        <a:ext cx="1620081" cy="1058108"/>
      </dsp:txXfrm>
    </dsp:sp>
    <dsp:sp modelId="{EC52B4E7-25B5-4186-A4D6-3BD8011E4F2D}">
      <dsp:nvSpPr>
        <dsp:cNvPr id="0" name=""/>
        <dsp:cNvSpPr/>
      </dsp:nvSpPr>
      <dsp:spPr>
        <a:xfrm>
          <a:off x="8290219" y="2811193"/>
          <a:ext cx="91440" cy="449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57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2C83D-5A67-4DAC-9B3C-0E1B3EBD1CD6}">
      <dsp:nvSpPr>
        <dsp:cNvPr id="0" name=""/>
        <dsp:cNvSpPr/>
      </dsp:nvSpPr>
      <dsp:spPr>
        <a:xfrm>
          <a:off x="7492979" y="3260772"/>
          <a:ext cx="1685919" cy="1123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Clustering</a:t>
          </a:r>
          <a:endParaRPr lang="es-EC" sz="1800" kern="1200" dirty="0"/>
        </a:p>
      </dsp:txBody>
      <dsp:txXfrm>
        <a:off x="7525898" y="3293691"/>
        <a:ext cx="1620081" cy="10581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8B6C3-A71D-49AE-9CB6-574ABF72ED87}">
      <dsp:nvSpPr>
        <dsp:cNvPr id="0" name=""/>
        <dsp:cNvSpPr/>
      </dsp:nvSpPr>
      <dsp:spPr>
        <a:xfrm>
          <a:off x="0" y="20794"/>
          <a:ext cx="7487567" cy="446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Árboles de Decisión</a:t>
          </a:r>
        </a:p>
      </dsp:txBody>
      <dsp:txXfrm>
        <a:off x="0" y="20794"/>
        <a:ext cx="2246270" cy="446767"/>
      </dsp:txXfrm>
    </dsp:sp>
    <dsp:sp modelId="{A7DD88C5-CE32-4AEC-9B30-124452976908}">
      <dsp:nvSpPr>
        <dsp:cNvPr id="0" name=""/>
        <dsp:cNvSpPr/>
      </dsp:nvSpPr>
      <dsp:spPr>
        <a:xfrm>
          <a:off x="4694312" y="58025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4705216" y="68929"/>
        <a:ext cx="536651" cy="350498"/>
      </dsp:txXfrm>
    </dsp:sp>
    <dsp:sp modelId="{CE93A568-CEC3-4211-AA87-8E6F268A6857}">
      <dsp:nvSpPr>
        <dsp:cNvPr id="0" name=""/>
        <dsp:cNvSpPr/>
      </dsp:nvSpPr>
      <dsp:spPr>
        <a:xfrm>
          <a:off x="4247544" y="430331"/>
          <a:ext cx="725997" cy="148922"/>
        </a:xfrm>
        <a:custGeom>
          <a:avLst/>
          <a:gdLst/>
          <a:ahLst/>
          <a:cxnLst/>
          <a:rect l="0" t="0" r="0" b="0"/>
          <a:pathLst>
            <a:path>
              <a:moveTo>
                <a:pt x="725997" y="0"/>
              </a:moveTo>
              <a:lnTo>
                <a:pt x="725997" y="74461"/>
              </a:lnTo>
              <a:lnTo>
                <a:pt x="0" y="74461"/>
              </a:lnTo>
              <a:lnTo>
                <a:pt x="0" y="1489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0FAA-866A-435C-A088-D6E6D18EC0CF}">
      <dsp:nvSpPr>
        <dsp:cNvPr id="0" name=""/>
        <dsp:cNvSpPr/>
      </dsp:nvSpPr>
      <dsp:spPr>
        <a:xfrm>
          <a:off x="3968314" y="579254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979218" y="590158"/>
        <a:ext cx="536651" cy="350498"/>
      </dsp:txXfrm>
    </dsp:sp>
    <dsp:sp modelId="{2CBAD4A8-9267-4E2D-B156-9EB02DCC1180}">
      <dsp:nvSpPr>
        <dsp:cNvPr id="0" name=""/>
        <dsp:cNvSpPr/>
      </dsp:nvSpPr>
      <dsp:spPr>
        <a:xfrm>
          <a:off x="3884545" y="951561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362998" y="0"/>
              </a:moveTo>
              <a:lnTo>
                <a:pt x="362998" y="74461"/>
              </a:lnTo>
              <a:lnTo>
                <a:pt x="0" y="74461"/>
              </a:lnTo>
              <a:lnTo>
                <a:pt x="0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FB663-35CA-4387-8420-DB52117B8516}">
      <dsp:nvSpPr>
        <dsp:cNvPr id="0" name=""/>
        <dsp:cNvSpPr/>
      </dsp:nvSpPr>
      <dsp:spPr>
        <a:xfrm>
          <a:off x="3605315" y="1100483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616219" y="1111387"/>
        <a:ext cx="536651" cy="350498"/>
      </dsp:txXfrm>
    </dsp:sp>
    <dsp:sp modelId="{FD8CBABD-FC99-401F-BF71-9403A2F6BC80}">
      <dsp:nvSpPr>
        <dsp:cNvPr id="0" name=""/>
        <dsp:cNvSpPr/>
      </dsp:nvSpPr>
      <dsp:spPr>
        <a:xfrm>
          <a:off x="3521546" y="1472790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362998" y="0"/>
              </a:moveTo>
              <a:lnTo>
                <a:pt x="362998" y="74461"/>
              </a:lnTo>
              <a:lnTo>
                <a:pt x="0" y="74461"/>
              </a:lnTo>
              <a:lnTo>
                <a:pt x="0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2C81A-88B2-41A0-9347-78E33AEF7208}">
      <dsp:nvSpPr>
        <dsp:cNvPr id="0" name=""/>
        <dsp:cNvSpPr/>
      </dsp:nvSpPr>
      <dsp:spPr>
        <a:xfrm>
          <a:off x="3242316" y="1621712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253220" y="1632616"/>
        <a:ext cx="536651" cy="350498"/>
      </dsp:txXfrm>
    </dsp:sp>
    <dsp:sp modelId="{59493CBE-37B2-4187-B0FA-B8595416F836}">
      <dsp:nvSpPr>
        <dsp:cNvPr id="0" name=""/>
        <dsp:cNvSpPr/>
      </dsp:nvSpPr>
      <dsp:spPr>
        <a:xfrm>
          <a:off x="3884545" y="1472790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61"/>
              </a:lnTo>
              <a:lnTo>
                <a:pt x="362998" y="74461"/>
              </a:lnTo>
              <a:lnTo>
                <a:pt x="362998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FBAB3-1C0B-41CE-8459-7597BC6450B6}">
      <dsp:nvSpPr>
        <dsp:cNvPr id="0" name=""/>
        <dsp:cNvSpPr/>
      </dsp:nvSpPr>
      <dsp:spPr>
        <a:xfrm>
          <a:off x="3968314" y="1621712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979218" y="1632616"/>
        <a:ext cx="536651" cy="350498"/>
      </dsp:txXfrm>
    </dsp:sp>
    <dsp:sp modelId="{BB47AC26-FE0F-4744-8940-5F34E4B5EB3F}">
      <dsp:nvSpPr>
        <dsp:cNvPr id="0" name=""/>
        <dsp:cNvSpPr/>
      </dsp:nvSpPr>
      <dsp:spPr>
        <a:xfrm>
          <a:off x="4247544" y="951561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61"/>
              </a:lnTo>
              <a:lnTo>
                <a:pt x="362998" y="74461"/>
              </a:lnTo>
              <a:lnTo>
                <a:pt x="362998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5C60A-4857-483A-B92E-DB635E42E024}">
      <dsp:nvSpPr>
        <dsp:cNvPr id="0" name=""/>
        <dsp:cNvSpPr/>
      </dsp:nvSpPr>
      <dsp:spPr>
        <a:xfrm>
          <a:off x="4331313" y="1100483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4342217" y="1111387"/>
        <a:ext cx="536651" cy="350498"/>
      </dsp:txXfrm>
    </dsp:sp>
    <dsp:sp modelId="{31DFC8A8-0451-48A8-897E-1C890725747F}">
      <dsp:nvSpPr>
        <dsp:cNvPr id="0" name=""/>
        <dsp:cNvSpPr/>
      </dsp:nvSpPr>
      <dsp:spPr>
        <a:xfrm>
          <a:off x="4973542" y="430331"/>
          <a:ext cx="725997" cy="1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61"/>
              </a:lnTo>
              <a:lnTo>
                <a:pt x="725997" y="74461"/>
              </a:lnTo>
              <a:lnTo>
                <a:pt x="725997" y="1489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09BE-266B-4766-88C4-4F9E29B2F167}">
      <dsp:nvSpPr>
        <dsp:cNvPr id="0" name=""/>
        <dsp:cNvSpPr/>
      </dsp:nvSpPr>
      <dsp:spPr>
        <a:xfrm>
          <a:off x="5420310" y="579254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5431214" y="590158"/>
        <a:ext cx="536651" cy="350498"/>
      </dsp:txXfrm>
    </dsp:sp>
    <dsp:sp modelId="{60041E3F-212E-4B4D-9985-BD2E66653329}">
      <dsp:nvSpPr>
        <dsp:cNvPr id="0" name=""/>
        <dsp:cNvSpPr/>
      </dsp:nvSpPr>
      <dsp:spPr>
        <a:xfrm>
          <a:off x="5336541" y="951561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362998" y="0"/>
              </a:moveTo>
              <a:lnTo>
                <a:pt x="362998" y="74461"/>
              </a:lnTo>
              <a:lnTo>
                <a:pt x="0" y="74461"/>
              </a:lnTo>
              <a:lnTo>
                <a:pt x="0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48CEA-E23D-4178-83C3-240B1FBAE6EB}">
      <dsp:nvSpPr>
        <dsp:cNvPr id="0" name=""/>
        <dsp:cNvSpPr/>
      </dsp:nvSpPr>
      <dsp:spPr>
        <a:xfrm>
          <a:off x="5057311" y="1100483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5068215" y="1111387"/>
        <a:ext cx="536651" cy="350498"/>
      </dsp:txXfrm>
    </dsp:sp>
    <dsp:sp modelId="{F35AC854-BBCB-4778-B1C2-2CBCDC98230F}">
      <dsp:nvSpPr>
        <dsp:cNvPr id="0" name=""/>
        <dsp:cNvSpPr/>
      </dsp:nvSpPr>
      <dsp:spPr>
        <a:xfrm>
          <a:off x="5699540" y="951561"/>
          <a:ext cx="362998" cy="14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61"/>
              </a:lnTo>
              <a:lnTo>
                <a:pt x="362998" y="74461"/>
              </a:lnTo>
              <a:lnTo>
                <a:pt x="362998" y="1489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B7DF0-487C-48F7-809A-6B41BA615F7B}">
      <dsp:nvSpPr>
        <dsp:cNvPr id="0" name=""/>
        <dsp:cNvSpPr/>
      </dsp:nvSpPr>
      <dsp:spPr>
        <a:xfrm>
          <a:off x="5783309" y="1100483"/>
          <a:ext cx="558459" cy="372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5794213" y="1111387"/>
        <a:ext cx="536651" cy="3504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A1B04-D7D4-4059-BA0F-F400852D51A7}">
      <dsp:nvSpPr>
        <dsp:cNvPr id="0" name=""/>
        <dsp:cNvSpPr/>
      </dsp:nvSpPr>
      <dsp:spPr>
        <a:xfrm>
          <a:off x="0" y="195614"/>
          <a:ext cx="7533061" cy="4656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Bosques Aleatorios</a:t>
          </a:r>
        </a:p>
      </dsp:txBody>
      <dsp:txXfrm>
        <a:off x="0" y="195614"/>
        <a:ext cx="2259918" cy="465666"/>
      </dsp:txXfrm>
    </dsp:sp>
    <dsp:sp modelId="{0353E75B-9308-422D-BB41-C2E1199071A6}">
      <dsp:nvSpPr>
        <dsp:cNvPr id="0" name=""/>
        <dsp:cNvSpPr/>
      </dsp:nvSpPr>
      <dsp:spPr>
        <a:xfrm>
          <a:off x="4530117" y="234420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Datos</a:t>
          </a:r>
        </a:p>
      </dsp:txBody>
      <dsp:txXfrm>
        <a:off x="4541483" y="245786"/>
        <a:ext cx="559351" cy="365323"/>
      </dsp:txXfrm>
    </dsp:sp>
    <dsp:sp modelId="{0661A168-1E3A-478F-AFD8-7739651191CD}">
      <dsp:nvSpPr>
        <dsp:cNvPr id="0" name=""/>
        <dsp:cNvSpPr/>
      </dsp:nvSpPr>
      <dsp:spPr>
        <a:xfrm>
          <a:off x="2929387" y="622475"/>
          <a:ext cx="1891771" cy="155222"/>
        </a:xfrm>
        <a:custGeom>
          <a:avLst/>
          <a:gdLst/>
          <a:ahLst/>
          <a:cxnLst/>
          <a:rect l="0" t="0" r="0" b="0"/>
          <a:pathLst>
            <a:path>
              <a:moveTo>
                <a:pt x="1891771" y="0"/>
              </a:moveTo>
              <a:lnTo>
                <a:pt x="1891771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C12D1-BE7C-4A40-903B-86013F545B36}">
      <dsp:nvSpPr>
        <dsp:cNvPr id="0" name=""/>
        <dsp:cNvSpPr/>
      </dsp:nvSpPr>
      <dsp:spPr>
        <a:xfrm>
          <a:off x="2638346" y="777698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2649712" y="789064"/>
        <a:ext cx="559351" cy="365323"/>
      </dsp:txXfrm>
    </dsp:sp>
    <dsp:sp modelId="{34538938-6360-4B13-A366-E19426B27FF2}">
      <dsp:nvSpPr>
        <dsp:cNvPr id="0" name=""/>
        <dsp:cNvSpPr/>
      </dsp:nvSpPr>
      <dsp:spPr>
        <a:xfrm>
          <a:off x="2551033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A76AC-1DD8-4A11-A1F5-E701C41562BD}">
      <dsp:nvSpPr>
        <dsp:cNvPr id="0" name=""/>
        <dsp:cNvSpPr/>
      </dsp:nvSpPr>
      <dsp:spPr>
        <a:xfrm>
          <a:off x="2259991" y="1320975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2271357" y="1332341"/>
        <a:ext cx="559351" cy="365323"/>
      </dsp:txXfrm>
    </dsp:sp>
    <dsp:sp modelId="{D3BC4D1A-6C5B-4092-95A2-3066A4357BBC}">
      <dsp:nvSpPr>
        <dsp:cNvPr id="0" name=""/>
        <dsp:cNvSpPr/>
      </dsp:nvSpPr>
      <dsp:spPr>
        <a:xfrm>
          <a:off x="2929387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378354" y="77611"/>
              </a:lnTo>
              <a:lnTo>
                <a:pt x="378354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D29DA-D2D1-4730-991A-ED8331F511D2}">
      <dsp:nvSpPr>
        <dsp:cNvPr id="0" name=""/>
        <dsp:cNvSpPr/>
      </dsp:nvSpPr>
      <dsp:spPr>
        <a:xfrm>
          <a:off x="3016700" y="1320975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028066" y="1332341"/>
        <a:ext cx="559351" cy="365323"/>
      </dsp:txXfrm>
    </dsp:sp>
    <dsp:sp modelId="{CF457162-C2AF-4348-8963-E0D65E4AEA86}">
      <dsp:nvSpPr>
        <dsp:cNvPr id="0" name=""/>
        <dsp:cNvSpPr/>
      </dsp:nvSpPr>
      <dsp:spPr>
        <a:xfrm>
          <a:off x="4442804" y="622475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137F0-7B64-4025-9550-FC7B62347792}">
      <dsp:nvSpPr>
        <dsp:cNvPr id="0" name=""/>
        <dsp:cNvSpPr/>
      </dsp:nvSpPr>
      <dsp:spPr>
        <a:xfrm>
          <a:off x="4151763" y="777698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4163129" y="789064"/>
        <a:ext cx="559351" cy="365323"/>
      </dsp:txXfrm>
    </dsp:sp>
    <dsp:sp modelId="{4FC85127-F670-4E52-87F0-A82000C1A418}">
      <dsp:nvSpPr>
        <dsp:cNvPr id="0" name=""/>
        <dsp:cNvSpPr/>
      </dsp:nvSpPr>
      <dsp:spPr>
        <a:xfrm>
          <a:off x="4064450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D55D-3A65-4E7C-BF1A-33CF52D4FAD6}">
      <dsp:nvSpPr>
        <dsp:cNvPr id="0" name=""/>
        <dsp:cNvSpPr/>
      </dsp:nvSpPr>
      <dsp:spPr>
        <a:xfrm>
          <a:off x="3773408" y="1320975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3784774" y="1332341"/>
        <a:ext cx="559351" cy="365323"/>
      </dsp:txXfrm>
    </dsp:sp>
    <dsp:sp modelId="{A3F74B7C-CD84-4924-8DF9-C4A242FE5A82}">
      <dsp:nvSpPr>
        <dsp:cNvPr id="0" name=""/>
        <dsp:cNvSpPr/>
      </dsp:nvSpPr>
      <dsp:spPr>
        <a:xfrm>
          <a:off x="4442804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378354" y="77611"/>
              </a:lnTo>
              <a:lnTo>
                <a:pt x="378354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37492-67D5-419B-8712-504C7F066A87}">
      <dsp:nvSpPr>
        <dsp:cNvPr id="0" name=""/>
        <dsp:cNvSpPr/>
      </dsp:nvSpPr>
      <dsp:spPr>
        <a:xfrm>
          <a:off x="4530117" y="1320975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4541483" y="1332341"/>
        <a:ext cx="559351" cy="365323"/>
      </dsp:txXfrm>
    </dsp:sp>
    <dsp:sp modelId="{C04DDAE8-02EB-45BC-B1EF-2E75E067AFF0}">
      <dsp:nvSpPr>
        <dsp:cNvPr id="0" name=""/>
        <dsp:cNvSpPr/>
      </dsp:nvSpPr>
      <dsp:spPr>
        <a:xfrm>
          <a:off x="4442804" y="1709031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FE7DD-66A9-47B5-94D2-3CD1185A211C}">
      <dsp:nvSpPr>
        <dsp:cNvPr id="0" name=""/>
        <dsp:cNvSpPr/>
      </dsp:nvSpPr>
      <dsp:spPr>
        <a:xfrm>
          <a:off x="4151763" y="1864253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4163129" y="1875619"/>
        <a:ext cx="559351" cy="365323"/>
      </dsp:txXfrm>
    </dsp:sp>
    <dsp:sp modelId="{77C1EEB3-C697-47D6-9BAA-B73D182E563C}">
      <dsp:nvSpPr>
        <dsp:cNvPr id="0" name=""/>
        <dsp:cNvSpPr/>
      </dsp:nvSpPr>
      <dsp:spPr>
        <a:xfrm>
          <a:off x="4821159" y="1709031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378354" y="77611"/>
              </a:lnTo>
              <a:lnTo>
                <a:pt x="378354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5B747-E43B-4F8D-BA87-AB9BAA861F66}">
      <dsp:nvSpPr>
        <dsp:cNvPr id="0" name=""/>
        <dsp:cNvSpPr/>
      </dsp:nvSpPr>
      <dsp:spPr>
        <a:xfrm>
          <a:off x="4908471" y="1864253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/>
            <a:t>Condición</a:t>
          </a:r>
          <a:endParaRPr lang="es-EC" sz="700" kern="1200" dirty="0"/>
        </a:p>
      </dsp:txBody>
      <dsp:txXfrm>
        <a:off x="4919837" y="1875619"/>
        <a:ext cx="559351" cy="365323"/>
      </dsp:txXfrm>
    </dsp:sp>
    <dsp:sp modelId="{4FDD58EF-0C9F-44D7-BFC3-80ED0EAC4AB9}">
      <dsp:nvSpPr>
        <dsp:cNvPr id="0" name=""/>
        <dsp:cNvSpPr/>
      </dsp:nvSpPr>
      <dsp:spPr>
        <a:xfrm>
          <a:off x="4821159" y="622475"/>
          <a:ext cx="1891771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1891771" y="77611"/>
              </a:lnTo>
              <a:lnTo>
                <a:pt x="1891771" y="1552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DAE94-5F1E-4185-9120-534600961649}">
      <dsp:nvSpPr>
        <dsp:cNvPr id="0" name=""/>
        <dsp:cNvSpPr/>
      </dsp:nvSpPr>
      <dsp:spPr>
        <a:xfrm>
          <a:off x="6421888" y="777698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6433254" y="789064"/>
        <a:ext cx="559351" cy="365323"/>
      </dsp:txXfrm>
    </dsp:sp>
    <dsp:sp modelId="{795F251D-C2C2-476F-B720-C87FF422A185}">
      <dsp:nvSpPr>
        <dsp:cNvPr id="0" name=""/>
        <dsp:cNvSpPr/>
      </dsp:nvSpPr>
      <dsp:spPr>
        <a:xfrm>
          <a:off x="6334576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A3F06-3015-4D88-8F89-35F3BF37080C}">
      <dsp:nvSpPr>
        <dsp:cNvPr id="0" name=""/>
        <dsp:cNvSpPr/>
      </dsp:nvSpPr>
      <dsp:spPr>
        <a:xfrm>
          <a:off x="6043534" y="1320975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6054900" y="1332341"/>
        <a:ext cx="559351" cy="365323"/>
      </dsp:txXfrm>
    </dsp:sp>
    <dsp:sp modelId="{D4B7CEB9-318D-4EA8-81B5-E72B18F7CDDB}">
      <dsp:nvSpPr>
        <dsp:cNvPr id="0" name=""/>
        <dsp:cNvSpPr/>
      </dsp:nvSpPr>
      <dsp:spPr>
        <a:xfrm>
          <a:off x="5956221" y="1709031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378354" y="0"/>
              </a:moveTo>
              <a:lnTo>
                <a:pt x="378354" y="77611"/>
              </a:lnTo>
              <a:lnTo>
                <a:pt x="0" y="77611"/>
              </a:lnTo>
              <a:lnTo>
                <a:pt x="0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88A65-9F7A-4BD0-9433-C8F88046699A}">
      <dsp:nvSpPr>
        <dsp:cNvPr id="0" name=""/>
        <dsp:cNvSpPr/>
      </dsp:nvSpPr>
      <dsp:spPr>
        <a:xfrm>
          <a:off x="5665180" y="1864253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5676546" y="1875619"/>
        <a:ext cx="559351" cy="365323"/>
      </dsp:txXfrm>
    </dsp:sp>
    <dsp:sp modelId="{5A275EC0-B4CA-4536-9BEB-A787D3E086B5}">
      <dsp:nvSpPr>
        <dsp:cNvPr id="0" name=""/>
        <dsp:cNvSpPr/>
      </dsp:nvSpPr>
      <dsp:spPr>
        <a:xfrm>
          <a:off x="6334576" y="1709031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378354" y="77611"/>
              </a:lnTo>
              <a:lnTo>
                <a:pt x="378354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082FB-7AD6-4A02-B186-2875D9656659}">
      <dsp:nvSpPr>
        <dsp:cNvPr id="0" name=""/>
        <dsp:cNvSpPr/>
      </dsp:nvSpPr>
      <dsp:spPr>
        <a:xfrm>
          <a:off x="6421888" y="1864253"/>
          <a:ext cx="582083" cy="3880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6433254" y="1875619"/>
        <a:ext cx="559351" cy="365323"/>
      </dsp:txXfrm>
    </dsp:sp>
    <dsp:sp modelId="{EA396212-171B-4CBD-9572-FC3457FB1BF3}">
      <dsp:nvSpPr>
        <dsp:cNvPr id="0" name=""/>
        <dsp:cNvSpPr/>
      </dsp:nvSpPr>
      <dsp:spPr>
        <a:xfrm>
          <a:off x="6712930" y="1165753"/>
          <a:ext cx="378354" cy="15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1"/>
              </a:lnTo>
              <a:lnTo>
                <a:pt x="378354" y="77611"/>
              </a:lnTo>
              <a:lnTo>
                <a:pt x="378354" y="1552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578C9-FF69-4746-9E07-77FFB8A04C88}">
      <dsp:nvSpPr>
        <dsp:cNvPr id="0" name=""/>
        <dsp:cNvSpPr/>
      </dsp:nvSpPr>
      <dsp:spPr>
        <a:xfrm>
          <a:off x="6800242" y="1320975"/>
          <a:ext cx="582083" cy="3880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/>
            <a:t>Condición</a:t>
          </a:r>
        </a:p>
      </dsp:txBody>
      <dsp:txXfrm>
        <a:off x="6811608" y="1332341"/>
        <a:ext cx="559351" cy="3653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2C893-6105-4C03-8454-8D83F31A2A21}">
      <dsp:nvSpPr>
        <dsp:cNvPr id="0" name=""/>
        <dsp:cNvSpPr/>
      </dsp:nvSpPr>
      <dsp:spPr>
        <a:xfrm>
          <a:off x="0" y="23702"/>
          <a:ext cx="2830372" cy="1698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Algoritmo rápido de predicción.</a:t>
          </a:r>
          <a:br>
            <a:rPr lang="es-EC" sz="1800" kern="1200" dirty="0"/>
          </a:br>
          <a:r>
            <a:rPr lang="es-EC" sz="1800" kern="1200" dirty="0"/>
            <a:t>Busca característica más importante.</a:t>
          </a:r>
          <a:br>
            <a:rPr lang="es-EC" sz="1800" kern="1200" dirty="0"/>
          </a:br>
          <a:r>
            <a:rPr lang="es-EC" sz="1800" kern="1200" dirty="0"/>
            <a:t>Propenso a sobreajuste.</a:t>
          </a:r>
        </a:p>
      </dsp:txBody>
      <dsp:txXfrm>
        <a:off x="0" y="23702"/>
        <a:ext cx="2830372" cy="1698223"/>
      </dsp:txXfrm>
    </dsp:sp>
    <dsp:sp modelId="{148BB589-42F0-43F1-867E-6EC439222305}">
      <dsp:nvSpPr>
        <dsp:cNvPr id="0" name=""/>
        <dsp:cNvSpPr/>
      </dsp:nvSpPr>
      <dsp:spPr>
        <a:xfrm>
          <a:off x="0" y="2807967"/>
          <a:ext cx="2830372" cy="16982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Árboles: Subconjunto aleatorio de datos.</a:t>
          </a:r>
          <a:br>
            <a:rPr lang="es-EC" sz="1800" kern="1200" dirty="0"/>
          </a:br>
          <a:r>
            <a:rPr lang="es-EC" sz="1800" kern="1200" dirty="0"/>
            <a:t>Característica: Votación.</a:t>
          </a:r>
          <a:br>
            <a:rPr lang="es-EC" sz="1800" kern="1200" dirty="0"/>
          </a:br>
          <a:r>
            <a:rPr lang="es-EC" sz="1800" kern="1200" dirty="0"/>
            <a:t>Evita sobreajuste</a:t>
          </a:r>
        </a:p>
      </dsp:txBody>
      <dsp:txXfrm>
        <a:off x="0" y="2807967"/>
        <a:ext cx="2830372" cy="16982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34431-7F00-4A64-9C1C-6D52B765F82A}">
      <dsp:nvSpPr>
        <dsp:cNvPr id="0" name=""/>
        <dsp:cNvSpPr/>
      </dsp:nvSpPr>
      <dsp:spPr>
        <a:xfrm>
          <a:off x="23" y="28889"/>
          <a:ext cx="2220683" cy="633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SNR</a:t>
          </a:r>
        </a:p>
      </dsp:txBody>
      <dsp:txXfrm>
        <a:off x="23" y="28889"/>
        <a:ext cx="2220683" cy="633600"/>
      </dsp:txXfrm>
    </dsp:sp>
    <dsp:sp modelId="{8221BAB0-3C62-4985-AA0A-BA7EEC4E3A82}">
      <dsp:nvSpPr>
        <dsp:cNvPr id="0" name=""/>
        <dsp:cNvSpPr/>
      </dsp:nvSpPr>
      <dsp:spPr>
        <a:xfrm>
          <a:off x="23" y="662489"/>
          <a:ext cx="2220683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-5 a 15 dB</a:t>
          </a:r>
        </a:p>
      </dsp:txBody>
      <dsp:txXfrm>
        <a:off x="23" y="662489"/>
        <a:ext cx="2220683" cy="1600335"/>
      </dsp:txXfrm>
    </dsp:sp>
    <dsp:sp modelId="{02FE6948-6D7A-4CEB-B71D-49C45ABCCA2B}">
      <dsp:nvSpPr>
        <dsp:cNvPr id="0" name=""/>
        <dsp:cNvSpPr/>
      </dsp:nvSpPr>
      <dsp:spPr>
        <a:xfrm>
          <a:off x="2531602" y="28889"/>
          <a:ext cx="2220683" cy="633600"/>
        </a:xfrm>
        <a:prstGeom prst="rect">
          <a:avLst/>
        </a:prstGeom>
        <a:solidFill>
          <a:schemeClr val="accent1">
            <a:shade val="80000"/>
            <a:hueOff val="247725"/>
            <a:satOff val="-20638"/>
            <a:lumOff val="31195"/>
            <a:alphaOff val="0"/>
          </a:schemeClr>
        </a:solidFill>
        <a:ln w="15875" cap="flat" cmpd="sng" algn="ctr">
          <a:solidFill>
            <a:schemeClr val="accent1">
              <a:shade val="80000"/>
              <a:hueOff val="247725"/>
              <a:satOff val="-20638"/>
              <a:lumOff val="31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 err="1"/>
            <a:t>Clutter</a:t>
          </a:r>
          <a:endParaRPr lang="es-EC" sz="2200" kern="1200" dirty="0"/>
        </a:p>
      </dsp:txBody>
      <dsp:txXfrm>
        <a:off x="2531602" y="28889"/>
        <a:ext cx="2220683" cy="633600"/>
      </dsp:txXfrm>
    </dsp:sp>
    <dsp:sp modelId="{2835A01D-CD27-4C4D-A51A-60909AEF140B}">
      <dsp:nvSpPr>
        <dsp:cNvPr id="0" name=""/>
        <dsp:cNvSpPr/>
      </dsp:nvSpPr>
      <dsp:spPr>
        <a:xfrm>
          <a:off x="2531602" y="662489"/>
          <a:ext cx="2220683" cy="1600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Clásico de suelo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 dirty="0"/>
            <a:t>Coeficiente de 0,9</a:t>
          </a:r>
        </a:p>
      </dsp:txBody>
      <dsp:txXfrm>
        <a:off x="2531602" y="662489"/>
        <a:ext cx="2220683" cy="16003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ED5E-A589-4DE6-90E1-ED6F91DEF76B}">
      <dsp:nvSpPr>
        <dsp:cNvPr id="0" name=""/>
        <dsp:cNvSpPr/>
      </dsp:nvSpPr>
      <dsp:spPr>
        <a:xfrm>
          <a:off x="343397" y="0"/>
          <a:ext cx="1689469" cy="90406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SKYGUARD</a:t>
          </a:r>
        </a:p>
      </dsp:txBody>
      <dsp:txXfrm>
        <a:off x="369876" y="26479"/>
        <a:ext cx="1636511" cy="851106"/>
      </dsp:txXfrm>
    </dsp:sp>
    <dsp:sp modelId="{8623FDF6-D764-4087-8269-B6B4A81F0E18}">
      <dsp:nvSpPr>
        <dsp:cNvPr id="0" name=""/>
        <dsp:cNvSpPr/>
      </dsp:nvSpPr>
      <dsp:spPr>
        <a:xfrm rot="5400000">
          <a:off x="1018620" y="926665"/>
          <a:ext cx="339023" cy="40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1066084" y="960568"/>
        <a:ext cx="244096" cy="237316"/>
      </dsp:txXfrm>
    </dsp:sp>
    <dsp:sp modelId="{99833EF1-3946-43CA-972E-BF6033024D1D}">
      <dsp:nvSpPr>
        <dsp:cNvPr id="0" name=""/>
        <dsp:cNvSpPr/>
      </dsp:nvSpPr>
      <dsp:spPr>
        <a:xfrm>
          <a:off x="343397" y="1356096"/>
          <a:ext cx="1689469" cy="90406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1718"/>
            <a:satOff val="-15493"/>
            <a:lumOff val="315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6400 muestras: 360° del radar</a:t>
          </a:r>
        </a:p>
      </dsp:txBody>
      <dsp:txXfrm>
        <a:off x="369876" y="1382575"/>
        <a:ext cx="1636511" cy="851106"/>
      </dsp:txXfrm>
    </dsp:sp>
    <dsp:sp modelId="{A8C5E011-3F9F-498E-AC9E-916841D9EAE2}">
      <dsp:nvSpPr>
        <dsp:cNvPr id="0" name=""/>
        <dsp:cNvSpPr/>
      </dsp:nvSpPr>
      <dsp:spPr>
        <a:xfrm rot="5400000">
          <a:off x="1018620" y="2282761"/>
          <a:ext cx="339023" cy="406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8386"/>
            <a:satOff val="-22077"/>
            <a:lumOff val="40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1066084" y="2316664"/>
        <a:ext cx="244096" cy="237316"/>
      </dsp:txXfrm>
    </dsp:sp>
    <dsp:sp modelId="{1C69AB36-0B85-450D-B05B-117796EC22C0}">
      <dsp:nvSpPr>
        <dsp:cNvPr id="0" name=""/>
        <dsp:cNvSpPr/>
      </dsp:nvSpPr>
      <dsp:spPr>
        <a:xfrm>
          <a:off x="343397" y="2712192"/>
          <a:ext cx="1689469" cy="90406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1718"/>
            <a:satOff val="-15493"/>
            <a:lumOff val="315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43 muestras corresponden a objetivo</a:t>
          </a:r>
        </a:p>
      </dsp:txBody>
      <dsp:txXfrm>
        <a:off x="369876" y="2738671"/>
        <a:ext cx="1636511" cy="8511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10A27-E236-47E6-B975-E016AF07FEF9}">
      <dsp:nvSpPr>
        <dsp:cNvPr id="0" name=""/>
        <dsp:cNvSpPr/>
      </dsp:nvSpPr>
      <dsp:spPr>
        <a:xfrm>
          <a:off x="7" y="0"/>
          <a:ext cx="9598787" cy="1296367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D7EE9-F198-4B43-8F34-7DFD83317465}">
      <dsp:nvSpPr>
        <dsp:cNvPr id="0" name=""/>
        <dsp:cNvSpPr/>
      </dsp:nvSpPr>
      <dsp:spPr>
        <a:xfrm>
          <a:off x="1514628" y="216249"/>
          <a:ext cx="1069502" cy="63521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Machine </a:t>
          </a:r>
          <a:r>
            <a:rPr lang="es-EC" sz="1700" kern="1200" dirty="0" err="1"/>
            <a:t>Learning</a:t>
          </a:r>
          <a:endParaRPr lang="es-EC" sz="1700" kern="1200" dirty="0"/>
        </a:p>
      </dsp:txBody>
      <dsp:txXfrm>
        <a:off x="1514628" y="216249"/>
        <a:ext cx="1069502" cy="635219"/>
      </dsp:txXfrm>
    </dsp:sp>
    <dsp:sp modelId="{35DB2645-D089-4B20-AEF6-F575987E78F9}">
      <dsp:nvSpPr>
        <dsp:cNvPr id="0" name=""/>
        <dsp:cNvSpPr/>
      </dsp:nvSpPr>
      <dsp:spPr>
        <a:xfrm>
          <a:off x="6658679" y="432269"/>
          <a:ext cx="1263957" cy="63521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Deep </a:t>
          </a:r>
          <a:r>
            <a:rPr lang="es-EC" sz="1700" kern="1200" dirty="0" err="1"/>
            <a:t>Learning</a:t>
          </a:r>
          <a:endParaRPr lang="es-EC" sz="1700" kern="1200" dirty="0"/>
        </a:p>
      </dsp:txBody>
      <dsp:txXfrm>
        <a:off x="6658679" y="432269"/>
        <a:ext cx="1263957" cy="6352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ED5E-A589-4DE6-90E1-ED6F91DEF76B}">
      <dsp:nvSpPr>
        <dsp:cNvPr id="0" name=""/>
        <dsp:cNvSpPr/>
      </dsp:nvSpPr>
      <dsp:spPr>
        <a:xfrm>
          <a:off x="303425" y="1765"/>
          <a:ext cx="1769413" cy="656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Señal de Radar</a:t>
          </a:r>
        </a:p>
      </dsp:txBody>
      <dsp:txXfrm>
        <a:off x="322664" y="21004"/>
        <a:ext cx="1730935" cy="618381"/>
      </dsp:txXfrm>
    </dsp:sp>
    <dsp:sp modelId="{6A7DFDD8-F914-4C78-AE97-22E17A611E6A}">
      <dsp:nvSpPr>
        <dsp:cNvPr id="0" name=""/>
        <dsp:cNvSpPr/>
      </dsp:nvSpPr>
      <dsp:spPr>
        <a:xfrm rot="5400000">
          <a:off x="1064970" y="675046"/>
          <a:ext cx="246322" cy="295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 rot="-5400000">
        <a:off x="1099456" y="699678"/>
        <a:ext cx="177352" cy="172425"/>
      </dsp:txXfrm>
    </dsp:sp>
    <dsp:sp modelId="{A9569BC8-C100-4E8E-A12E-AD75F93CDDF3}">
      <dsp:nvSpPr>
        <dsp:cNvPr id="0" name=""/>
        <dsp:cNvSpPr/>
      </dsp:nvSpPr>
      <dsp:spPr>
        <a:xfrm>
          <a:off x="303425" y="987054"/>
          <a:ext cx="1769413" cy="656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Extracción de Características</a:t>
          </a:r>
        </a:p>
      </dsp:txBody>
      <dsp:txXfrm>
        <a:off x="322664" y="1006293"/>
        <a:ext cx="1730935" cy="618381"/>
      </dsp:txXfrm>
    </dsp:sp>
    <dsp:sp modelId="{9F1E55FF-70C8-4557-89E5-403F05A7FB3C}">
      <dsp:nvSpPr>
        <dsp:cNvPr id="0" name=""/>
        <dsp:cNvSpPr/>
      </dsp:nvSpPr>
      <dsp:spPr>
        <a:xfrm rot="5400000">
          <a:off x="1064970" y="1660334"/>
          <a:ext cx="246322" cy="295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 rot="-5400000">
        <a:off x="1099456" y="1684966"/>
        <a:ext cx="177352" cy="172425"/>
      </dsp:txXfrm>
    </dsp:sp>
    <dsp:sp modelId="{045A7BB1-CCA3-4120-866D-5323155B0646}">
      <dsp:nvSpPr>
        <dsp:cNvPr id="0" name=""/>
        <dsp:cNvSpPr/>
      </dsp:nvSpPr>
      <dsp:spPr>
        <a:xfrm>
          <a:off x="303425" y="1972342"/>
          <a:ext cx="1769413" cy="656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Entrenamiento del Sistema</a:t>
          </a:r>
        </a:p>
      </dsp:txBody>
      <dsp:txXfrm>
        <a:off x="322664" y="1991581"/>
        <a:ext cx="1730935" cy="618381"/>
      </dsp:txXfrm>
    </dsp:sp>
    <dsp:sp modelId="{CFEB40D5-B6A0-4170-A445-CDA06902CC19}">
      <dsp:nvSpPr>
        <dsp:cNvPr id="0" name=""/>
        <dsp:cNvSpPr/>
      </dsp:nvSpPr>
      <dsp:spPr>
        <a:xfrm rot="5400000">
          <a:off x="1064970" y="2645623"/>
          <a:ext cx="246322" cy="2955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 rot="-5400000">
        <a:off x="1099456" y="2670255"/>
        <a:ext cx="177352" cy="172425"/>
      </dsp:txXfrm>
    </dsp:sp>
    <dsp:sp modelId="{4542B78B-9D02-4ADA-A9B8-15C6FA07D3C2}">
      <dsp:nvSpPr>
        <dsp:cNvPr id="0" name=""/>
        <dsp:cNvSpPr/>
      </dsp:nvSpPr>
      <dsp:spPr>
        <a:xfrm>
          <a:off x="303425" y="2957631"/>
          <a:ext cx="1769413" cy="6568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Análisis de Resultados</a:t>
          </a:r>
        </a:p>
      </dsp:txBody>
      <dsp:txXfrm>
        <a:off x="322664" y="2976870"/>
        <a:ext cx="1730935" cy="618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C91F-8567-486C-8EDF-5BB47FAFA691}">
      <dsp:nvSpPr>
        <dsp:cNvPr id="0" name=""/>
        <dsp:cNvSpPr/>
      </dsp:nvSpPr>
      <dsp:spPr>
        <a:xfrm>
          <a:off x="0" y="340875"/>
          <a:ext cx="9602788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283" tIns="354076" rIns="745283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Desarrollar un sistema de detección de objetivos de radar mediante la utilización de algoritmos de Machine </a:t>
          </a:r>
          <a:r>
            <a:rPr lang="es-ES" sz="1700" kern="1200" dirty="0" err="1"/>
            <a:t>Learning</a:t>
          </a:r>
          <a:r>
            <a:rPr lang="es-ES" sz="1700" kern="1200" dirty="0"/>
            <a:t> y Deep </a:t>
          </a:r>
          <a:r>
            <a:rPr lang="es-ES" sz="1700" kern="1200" dirty="0" err="1"/>
            <a:t>Learning</a:t>
          </a:r>
          <a:r>
            <a:rPr lang="es-ES" sz="1700" kern="1200" dirty="0"/>
            <a:t>.</a:t>
          </a:r>
          <a:endParaRPr lang="es-EC" sz="1700" kern="1200" dirty="0"/>
        </a:p>
      </dsp:txBody>
      <dsp:txXfrm>
        <a:off x="0" y="340875"/>
        <a:ext cx="9602788" cy="963900"/>
      </dsp:txXfrm>
    </dsp:sp>
    <dsp:sp modelId="{E50A1679-3DB5-46DC-8FC4-874E172D0F12}">
      <dsp:nvSpPr>
        <dsp:cNvPr id="0" name=""/>
        <dsp:cNvSpPr/>
      </dsp:nvSpPr>
      <dsp:spPr>
        <a:xfrm>
          <a:off x="480139" y="89955"/>
          <a:ext cx="672195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Objetivo General</a:t>
          </a:r>
        </a:p>
      </dsp:txBody>
      <dsp:txXfrm>
        <a:off x="504637" y="114453"/>
        <a:ext cx="6672955" cy="452844"/>
      </dsp:txXfrm>
    </dsp:sp>
    <dsp:sp modelId="{282B3833-7CBD-4D49-B253-2BECD1792DFA}">
      <dsp:nvSpPr>
        <dsp:cNvPr id="0" name=""/>
        <dsp:cNvSpPr/>
      </dsp:nvSpPr>
      <dsp:spPr>
        <a:xfrm>
          <a:off x="0" y="1647495"/>
          <a:ext cx="9602788" cy="289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283" tIns="354076" rIns="745283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Investigar y analizar algoritmos existentes de Machine </a:t>
          </a:r>
          <a:r>
            <a:rPr lang="es-ES" sz="1700" kern="1200" dirty="0" err="1"/>
            <a:t>Learning</a:t>
          </a:r>
          <a:r>
            <a:rPr lang="es-ES" sz="1700" kern="1200" dirty="0"/>
            <a:t> y Deep </a:t>
          </a:r>
          <a:r>
            <a:rPr lang="es-ES" sz="1700" kern="1200" dirty="0" err="1"/>
            <a:t>Learning</a:t>
          </a:r>
          <a:r>
            <a:rPr lang="es-ES" sz="1700" kern="1200" dirty="0"/>
            <a:t>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Generar una base de datos de señales de radar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Etiquetar las ventanas generadas de las señales de radar.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Realizar la extracción de características.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Determinar los parámetros de entrenamiento óptimos.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Analizar y comparar los resultados obtenidos de los algoritmos.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Comparar los resultados obtenidos con las técnicas bayesianas tradicionales (AR LMS MEAN).</a:t>
          </a:r>
          <a:endParaRPr lang="es-EC" sz="1700" kern="1200" dirty="0"/>
        </a:p>
      </dsp:txBody>
      <dsp:txXfrm>
        <a:off x="0" y="1647495"/>
        <a:ext cx="9602788" cy="2891700"/>
      </dsp:txXfrm>
    </dsp:sp>
    <dsp:sp modelId="{CC2BFAD0-4213-4725-B8F8-0A49242E113C}">
      <dsp:nvSpPr>
        <dsp:cNvPr id="0" name=""/>
        <dsp:cNvSpPr/>
      </dsp:nvSpPr>
      <dsp:spPr>
        <a:xfrm>
          <a:off x="480139" y="1396575"/>
          <a:ext cx="672195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Objetivos Específicos</a:t>
          </a:r>
        </a:p>
      </dsp:txBody>
      <dsp:txXfrm>
        <a:off x="504637" y="1421073"/>
        <a:ext cx="6672955" cy="4528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ED5E-A589-4DE6-90E1-ED6F91DEF76B}">
      <dsp:nvSpPr>
        <dsp:cNvPr id="0" name=""/>
        <dsp:cNvSpPr/>
      </dsp:nvSpPr>
      <dsp:spPr>
        <a:xfrm>
          <a:off x="270456" y="0"/>
          <a:ext cx="1835351" cy="804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Señal de Radar</a:t>
          </a:r>
        </a:p>
      </dsp:txBody>
      <dsp:txXfrm>
        <a:off x="294020" y="23564"/>
        <a:ext cx="1788223" cy="757409"/>
      </dsp:txXfrm>
    </dsp:sp>
    <dsp:sp modelId="{6A7DFDD8-F914-4C78-AE97-22E17A611E6A}">
      <dsp:nvSpPr>
        <dsp:cNvPr id="0" name=""/>
        <dsp:cNvSpPr/>
      </dsp:nvSpPr>
      <dsp:spPr>
        <a:xfrm rot="5400000">
          <a:off x="1037281" y="824650"/>
          <a:ext cx="301701" cy="362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1079519" y="854820"/>
        <a:ext cx="217225" cy="211191"/>
      </dsp:txXfrm>
    </dsp:sp>
    <dsp:sp modelId="{045A7BB1-CCA3-4120-866D-5323155B0646}">
      <dsp:nvSpPr>
        <dsp:cNvPr id="0" name=""/>
        <dsp:cNvSpPr/>
      </dsp:nvSpPr>
      <dsp:spPr>
        <a:xfrm>
          <a:off x="270456" y="1206806"/>
          <a:ext cx="1835351" cy="804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Entrenamiento del Sistema</a:t>
          </a:r>
        </a:p>
      </dsp:txBody>
      <dsp:txXfrm>
        <a:off x="294020" y="1230370"/>
        <a:ext cx="1788223" cy="757409"/>
      </dsp:txXfrm>
    </dsp:sp>
    <dsp:sp modelId="{CFEB40D5-B6A0-4170-A445-CDA06902CC19}">
      <dsp:nvSpPr>
        <dsp:cNvPr id="0" name=""/>
        <dsp:cNvSpPr/>
      </dsp:nvSpPr>
      <dsp:spPr>
        <a:xfrm rot="5400000">
          <a:off x="1037281" y="2031457"/>
          <a:ext cx="301701" cy="362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1079519" y="2061627"/>
        <a:ext cx="217225" cy="211191"/>
      </dsp:txXfrm>
    </dsp:sp>
    <dsp:sp modelId="{4542B78B-9D02-4ADA-A9B8-15C6FA07D3C2}">
      <dsp:nvSpPr>
        <dsp:cNvPr id="0" name=""/>
        <dsp:cNvSpPr/>
      </dsp:nvSpPr>
      <dsp:spPr>
        <a:xfrm>
          <a:off x="270456" y="2413612"/>
          <a:ext cx="1835351" cy="804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Análisis de Resultados</a:t>
          </a:r>
        </a:p>
      </dsp:txBody>
      <dsp:txXfrm>
        <a:off x="294020" y="2437176"/>
        <a:ext cx="1788223" cy="7574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915040" y="528"/>
          <a:ext cx="2842430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24 horas</a:t>
          </a:r>
        </a:p>
      </dsp:txBody>
      <dsp:txXfrm>
        <a:off x="2915040" y="528"/>
        <a:ext cx="2842430" cy="7762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265058" y="528"/>
          <a:ext cx="4142395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7 horas por cada SNR</a:t>
          </a:r>
        </a:p>
      </dsp:txBody>
      <dsp:txXfrm>
        <a:off x="2265058" y="528"/>
        <a:ext cx="4142395" cy="7762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915040" y="528"/>
          <a:ext cx="2842430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</a:t>
          </a:r>
          <a:r>
            <a:rPr lang="es-EC" sz="2000" kern="1200"/>
            <a:t>: 5 </a:t>
          </a:r>
          <a:r>
            <a:rPr lang="es-EC" sz="2000" kern="1200" dirty="0"/>
            <a:t>horas</a:t>
          </a:r>
        </a:p>
      </dsp:txBody>
      <dsp:txXfrm>
        <a:off x="2915040" y="528"/>
        <a:ext cx="2842430" cy="7762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265058" y="528"/>
          <a:ext cx="4142395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11 horas por cada SNR</a:t>
          </a:r>
        </a:p>
      </dsp:txBody>
      <dsp:txXfrm>
        <a:off x="2265058" y="528"/>
        <a:ext cx="4142395" cy="77620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898016" y="1056"/>
          <a:ext cx="2842430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36 horas</a:t>
          </a:r>
        </a:p>
      </dsp:txBody>
      <dsp:txXfrm>
        <a:off x="2898016" y="1056"/>
        <a:ext cx="2842430" cy="77620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898016" y="1056"/>
          <a:ext cx="2842430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36 horas</a:t>
          </a:r>
        </a:p>
      </dsp:txBody>
      <dsp:txXfrm>
        <a:off x="2898016" y="1056"/>
        <a:ext cx="2842430" cy="77620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265058" y="528"/>
          <a:ext cx="4142395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16 horas por cada SNR</a:t>
          </a:r>
        </a:p>
      </dsp:txBody>
      <dsp:txXfrm>
        <a:off x="2265058" y="528"/>
        <a:ext cx="4142395" cy="77620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9A7F-1F6E-4B08-8079-174B64D6123A}">
      <dsp:nvSpPr>
        <dsp:cNvPr id="0" name=""/>
        <dsp:cNvSpPr/>
      </dsp:nvSpPr>
      <dsp:spPr>
        <a:xfrm>
          <a:off x="2915040" y="528"/>
          <a:ext cx="2842430" cy="7762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Tiempo: 11 horas</a:t>
          </a:r>
        </a:p>
      </dsp:txBody>
      <dsp:txXfrm>
        <a:off x="2915040" y="528"/>
        <a:ext cx="2842430" cy="77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D5DD-73E4-493E-B12E-5D58CA0749AB}">
      <dsp:nvSpPr>
        <dsp:cNvPr id="0" name=""/>
        <dsp:cNvSpPr/>
      </dsp:nvSpPr>
      <dsp:spPr>
        <a:xfrm>
          <a:off x="4686" y="113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OBJETIVOS</a:t>
          </a:r>
        </a:p>
      </dsp:txBody>
      <dsp:txXfrm>
        <a:off x="24728" y="20155"/>
        <a:ext cx="9549367" cy="644204"/>
      </dsp:txXfrm>
    </dsp:sp>
    <dsp:sp modelId="{81071229-7AB8-41CB-B18B-84D1A4DED2B5}">
      <dsp:nvSpPr>
        <dsp:cNvPr id="0" name=""/>
        <dsp:cNvSpPr/>
      </dsp:nvSpPr>
      <dsp:spPr>
        <a:xfrm>
          <a:off x="4686" y="765897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INTRODUCCIÓN</a:t>
          </a:r>
        </a:p>
      </dsp:txBody>
      <dsp:txXfrm>
        <a:off x="24728" y="785939"/>
        <a:ext cx="9549367" cy="644204"/>
      </dsp:txXfrm>
    </dsp:sp>
    <dsp:sp modelId="{1A357035-FE4A-4C86-8F7C-601560933D61}">
      <dsp:nvSpPr>
        <dsp:cNvPr id="0" name=""/>
        <dsp:cNvSpPr/>
      </dsp:nvSpPr>
      <dsp:spPr>
        <a:xfrm>
          <a:off x="4686" y="1531681"/>
          <a:ext cx="9589451" cy="6842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FUNDAMENTACIÓN TEÓRICA</a:t>
          </a:r>
        </a:p>
      </dsp:txBody>
      <dsp:txXfrm>
        <a:off x="24728" y="1551723"/>
        <a:ext cx="9549367" cy="644204"/>
      </dsp:txXfrm>
    </dsp:sp>
    <dsp:sp modelId="{367F790F-F3DD-47B0-8922-0FDE491C0D43}">
      <dsp:nvSpPr>
        <dsp:cNvPr id="0" name=""/>
        <dsp:cNvSpPr/>
      </dsp:nvSpPr>
      <dsp:spPr>
        <a:xfrm>
          <a:off x="4686" y="2297466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METODOLOGÍA</a:t>
          </a:r>
        </a:p>
      </dsp:txBody>
      <dsp:txXfrm>
        <a:off x="24728" y="2317508"/>
        <a:ext cx="9549367" cy="644204"/>
      </dsp:txXfrm>
    </dsp:sp>
    <dsp:sp modelId="{36B8F5B7-56C7-4FF6-A479-449CFC0BDDFC}">
      <dsp:nvSpPr>
        <dsp:cNvPr id="0" name=""/>
        <dsp:cNvSpPr/>
      </dsp:nvSpPr>
      <dsp:spPr>
        <a:xfrm>
          <a:off x="4686" y="3063250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RESULTADOS</a:t>
          </a:r>
        </a:p>
      </dsp:txBody>
      <dsp:txXfrm>
        <a:off x="24728" y="3083292"/>
        <a:ext cx="9549367" cy="644204"/>
      </dsp:txXfrm>
    </dsp:sp>
    <dsp:sp modelId="{FEA53A2F-A25D-4F29-8727-77757E6EC37C}">
      <dsp:nvSpPr>
        <dsp:cNvPr id="0" name=""/>
        <dsp:cNvSpPr/>
      </dsp:nvSpPr>
      <dsp:spPr>
        <a:xfrm>
          <a:off x="4686" y="3829034"/>
          <a:ext cx="9589451" cy="6842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CONCLUSIONES</a:t>
          </a:r>
        </a:p>
      </dsp:txBody>
      <dsp:txXfrm>
        <a:off x="24728" y="3849076"/>
        <a:ext cx="9549367" cy="644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19103-8F53-4416-93CD-81F3FB8908DC}">
      <dsp:nvSpPr>
        <dsp:cNvPr id="0" name=""/>
        <dsp:cNvSpPr/>
      </dsp:nvSpPr>
      <dsp:spPr>
        <a:xfrm>
          <a:off x="0" y="0"/>
          <a:ext cx="4645025" cy="208823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kern="1200" dirty="0"/>
            <a:t>Radar</a:t>
          </a:r>
        </a:p>
      </dsp:txBody>
      <dsp:txXfrm>
        <a:off x="0" y="0"/>
        <a:ext cx="4645025" cy="1127644"/>
      </dsp:txXfrm>
    </dsp:sp>
    <dsp:sp modelId="{706BCD4F-6D2B-4588-AC57-4879411C9AA7}">
      <dsp:nvSpPr>
        <dsp:cNvPr id="0" name=""/>
        <dsp:cNvSpPr/>
      </dsp:nvSpPr>
      <dsp:spPr>
        <a:xfrm>
          <a:off x="0" y="1085880"/>
          <a:ext cx="232251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Sistema Electromagnético</a:t>
          </a:r>
        </a:p>
      </dsp:txBody>
      <dsp:txXfrm>
        <a:off x="0" y="1085880"/>
        <a:ext cx="2322512" cy="960586"/>
      </dsp:txXfrm>
    </dsp:sp>
    <dsp:sp modelId="{719D7EEE-570D-4FE7-8424-BF6F931689B8}">
      <dsp:nvSpPr>
        <dsp:cNvPr id="0" name=""/>
        <dsp:cNvSpPr/>
      </dsp:nvSpPr>
      <dsp:spPr>
        <a:xfrm>
          <a:off x="2322512" y="1085880"/>
          <a:ext cx="2322512" cy="9605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Detección</a:t>
          </a:r>
          <a:br>
            <a:rPr lang="es-EC" sz="1800" kern="1200" dirty="0"/>
          </a:br>
          <a:r>
            <a:rPr lang="es-EC" sz="1800" kern="1200" dirty="0"/>
            <a:t>Localización</a:t>
          </a:r>
          <a:br>
            <a:rPr lang="es-EC" sz="1800" kern="1200" dirty="0"/>
          </a:br>
          <a:r>
            <a:rPr lang="es-EC" sz="1800" kern="1200" dirty="0"/>
            <a:t>Reconocimiento</a:t>
          </a:r>
        </a:p>
      </dsp:txBody>
      <dsp:txXfrm>
        <a:off x="2322512" y="1085880"/>
        <a:ext cx="2322512" cy="960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F9186-B917-41AE-B704-C7C8C196110E}">
      <dsp:nvSpPr>
        <dsp:cNvPr id="0" name=""/>
        <dsp:cNvSpPr/>
      </dsp:nvSpPr>
      <dsp:spPr>
        <a:xfrm>
          <a:off x="0" y="0"/>
          <a:ext cx="3948271" cy="7171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Transmite señales</a:t>
          </a:r>
        </a:p>
      </dsp:txBody>
      <dsp:txXfrm>
        <a:off x="21004" y="21004"/>
        <a:ext cx="3174426" cy="675127"/>
      </dsp:txXfrm>
    </dsp:sp>
    <dsp:sp modelId="{313A6CC2-2D96-4972-8483-9F5DB6DDB133}">
      <dsp:nvSpPr>
        <dsp:cNvPr id="0" name=""/>
        <dsp:cNvSpPr/>
      </dsp:nvSpPr>
      <dsp:spPr>
        <a:xfrm>
          <a:off x="348376" y="836658"/>
          <a:ext cx="3948271" cy="7171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Recibe ecos</a:t>
          </a:r>
        </a:p>
      </dsp:txBody>
      <dsp:txXfrm>
        <a:off x="369380" y="857662"/>
        <a:ext cx="3091748" cy="675127"/>
      </dsp:txXfrm>
    </dsp:sp>
    <dsp:sp modelId="{D3298870-B226-4F9C-A4CD-F1F173955B00}">
      <dsp:nvSpPr>
        <dsp:cNvPr id="0" name=""/>
        <dsp:cNvSpPr/>
      </dsp:nvSpPr>
      <dsp:spPr>
        <a:xfrm>
          <a:off x="696753" y="1673317"/>
          <a:ext cx="3948271" cy="7171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Analizar y procesar</a:t>
          </a:r>
        </a:p>
      </dsp:txBody>
      <dsp:txXfrm>
        <a:off x="717757" y="1694321"/>
        <a:ext cx="3091748" cy="675127"/>
      </dsp:txXfrm>
    </dsp:sp>
    <dsp:sp modelId="{887F682F-99EF-4CCE-AC93-203D539AEAF7}">
      <dsp:nvSpPr>
        <dsp:cNvPr id="0" name=""/>
        <dsp:cNvSpPr/>
      </dsp:nvSpPr>
      <dsp:spPr>
        <a:xfrm>
          <a:off x="3482132" y="543828"/>
          <a:ext cx="466138" cy="466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>
        <a:off x="3587013" y="543828"/>
        <a:ext cx="256376" cy="350769"/>
      </dsp:txXfrm>
    </dsp:sp>
    <dsp:sp modelId="{E10E7180-E7C8-4438-984E-BA5E4DBBAA4D}">
      <dsp:nvSpPr>
        <dsp:cNvPr id="0" name=""/>
        <dsp:cNvSpPr/>
      </dsp:nvSpPr>
      <dsp:spPr>
        <a:xfrm>
          <a:off x="3830509" y="1375705"/>
          <a:ext cx="466138" cy="466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/>
        </a:p>
      </dsp:txBody>
      <dsp:txXfrm>
        <a:off x="3935390" y="1375705"/>
        <a:ext cx="256376" cy="350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0471-11E9-4224-842B-D32D3062179B}">
      <dsp:nvSpPr>
        <dsp:cNvPr id="0" name=""/>
        <dsp:cNvSpPr/>
      </dsp:nvSpPr>
      <dsp:spPr>
        <a:xfrm>
          <a:off x="0" y="0"/>
          <a:ext cx="3525570" cy="3600400"/>
        </a:xfrm>
        <a:prstGeom prst="roundRect">
          <a:avLst>
            <a:gd name="adj" fmla="val 85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79431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900" kern="1200" dirty="0" err="1"/>
            <a:t>Clutter</a:t>
          </a:r>
          <a:endParaRPr lang="es-EC" sz="3900" kern="1200" dirty="0"/>
        </a:p>
      </dsp:txBody>
      <dsp:txXfrm>
        <a:off x="87771" y="87771"/>
        <a:ext cx="3350028" cy="3424858"/>
      </dsp:txXfrm>
    </dsp:sp>
    <dsp:sp modelId="{311D602D-BE3E-4439-89C2-56AC09AEE1F1}">
      <dsp:nvSpPr>
        <dsp:cNvPr id="0" name=""/>
        <dsp:cNvSpPr/>
      </dsp:nvSpPr>
      <dsp:spPr>
        <a:xfrm>
          <a:off x="88139" y="900100"/>
          <a:ext cx="3349291" cy="252028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600378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Ecos no deseados</a:t>
          </a:r>
        </a:p>
      </dsp:txBody>
      <dsp:txXfrm>
        <a:off x="165646" y="977607"/>
        <a:ext cx="3194277" cy="2365266"/>
      </dsp:txXfrm>
    </dsp:sp>
    <dsp:sp modelId="{34026B1F-5148-4B35-89C1-D95C3A90C192}">
      <dsp:nvSpPr>
        <dsp:cNvPr id="0" name=""/>
        <dsp:cNvSpPr/>
      </dsp:nvSpPr>
      <dsp:spPr>
        <a:xfrm>
          <a:off x="176278" y="1800200"/>
          <a:ext cx="3173013" cy="144016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Tierra</a:t>
          </a:r>
          <a:br>
            <a:rPr lang="es-EC" sz="1800" kern="1200" dirty="0"/>
          </a:br>
          <a:r>
            <a:rPr lang="es-EC" sz="1800" kern="1200" dirty="0"/>
            <a:t>Mar</a:t>
          </a:r>
          <a:br>
            <a:rPr lang="es-EC" sz="1800" kern="1200" dirty="0"/>
          </a:br>
          <a:r>
            <a:rPr lang="es-EC" sz="1800" kern="1200" dirty="0"/>
            <a:t>Lluvia</a:t>
          </a:r>
          <a:br>
            <a:rPr lang="es-EC" sz="1800" kern="1200" dirty="0"/>
          </a:br>
          <a:r>
            <a:rPr lang="es-EC" sz="1800" kern="1200" dirty="0"/>
            <a:t>Animales</a:t>
          </a:r>
          <a:br>
            <a:rPr lang="es-EC" sz="1800" kern="1200" dirty="0"/>
          </a:br>
          <a:r>
            <a:rPr lang="es-EC" sz="1800" kern="1200" dirty="0"/>
            <a:t>Auroras Boreales</a:t>
          </a:r>
        </a:p>
      </dsp:txBody>
      <dsp:txXfrm>
        <a:off x="220568" y="1844490"/>
        <a:ext cx="3084433" cy="1351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22D33-1440-45DA-BCF3-EAAB88FB031D}">
      <dsp:nvSpPr>
        <dsp:cNvPr id="0" name=""/>
        <dsp:cNvSpPr/>
      </dsp:nvSpPr>
      <dsp:spPr>
        <a:xfrm>
          <a:off x="0" y="269363"/>
          <a:ext cx="3384376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5" tIns="333248" rIns="2626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Relación: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Señal Radar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Señal </a:t>
          </a:r>
          <a:r>
            <a:rPr lang="es-EC" sz="1600" kern="1200" dirty="0" err="1"/>
            <a:t>Clutter</a:t>
          </a:r>
          <a:endParaRPr lang="es-EC" sz="1600" kern="1200" dirty="0"/>
        </a:p>
      </dsp:txBody>
      <dsp:txXfrm>
        <a:off x="0" y="269363"/>
        <a:ext cx="3384376" cy="1209600"/>
      </dsp:txXfrm>
    </dsp:sp>
    <dsp:sp modelId="{41471339-15DE-45E1-856B-F7331E4E988F}">
      <dsp:nvSpPr>
        <dsp:cNvPr id="0" name=""/>
        <dsp:cNvSpPr/>
      </dsp:nvSpPr>
      <dsp:spPr>
        <a:xfrm>
          <a:off x="169218" y="33203"/>
          <a:ext cx="236906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45" tIns="0" rIns="895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SNR</a:t>
          </a:r>
        </a:p>
      </dsp:txBody>
      <dsp:txXfrm>
        <a:off x="192275" y="56260"/>
        <a:ext cx="2322949" cy="4262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58558-FC7F-40E6-9889-D849106C00C7}">
      <dsp:nvSpPr>
        <dsp:cNvPr id="0" name=""/>
        <dsp:cNvSpPr/>
      </dsp:nvSpPr>
      <dsp:spPr>
        <a:xfrm rot="16200000">
          <a:off x="1152428" y="-1147623"/>
          <a:ext cx="2326441" cy="462168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900" kern="1200" dirty="0"/>
            <a:t>Media</a:t>
          </a:r>
          <a:br>
            <a:rPr lang="es-EC" sz="1900" kern="1200" dirty="0"/>
          </a:br>
          <a:r>
            <a:rPr lang="es-EC" sz="1900" kern="1200" dirty="0"/>
            <a:t>Desviación Estándar</a:t>
          </a:r>
          <a:br>
            <a:rPr lang="es-EC" sz="1900" kern="1200" dirty="0"/>
          </a:br>
          <a:r>
            <a:rPr lang="es-EC" sz="1900" kern="1200" dirty="0"/>
            <a:t>Desviación Media Absoluta</a:t>
          </a:r>
          <a:br>
            <a:rPr lang="es-EC" sz="1900" kern="1200" dirty="0"/>
          </a:br>
          <a:r>
            <a:rPr lang="es-EC" sz="1900" kern="1200" dirty="0"/>
            <a:t>Valor Máximo</a:t>
          </a:r>
          <a:br>
            <a:rPr lang="es-EC" sz="1900" kern="1200" dirty="0"/>
          </a:br>
          <a:r>
            <a:rPr lang="es-EC" sz="1900" kern="1200" dirty="0"/>
            <a:t>Valor Mínimo</a:t>
          </a:r>
        </a:p>
      </dsp:txBody>
      <dsp:txXfrm rot="5400000">
        <a:off x="4805" y="465288"/>
        <a:ext cx="4621688" cy="1395865"/>
      </dsp:txXfrm>
    </dsp:sp>
    <dsp:sp modelId="{F1256146-7FA6-49A0-937A-EC23B5FD5F2D}">
      <dsp:nvSpPr>
        <dsp:cNvPr id="0" name=""/>
        <dsp:cNvSpPr/>
      </dsp:nvSpPr>
      <dsp:spPr>
        <a:xfrm rot="16200000">
          <a:off x="6120742" y="-1147623"/>
          <a:ext cx="2326441" cy="462168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Energía</a:t>
          </a:r>
          <a:br>
            <a:rPr lang="es-EC" sz="1900" kern="1200" dirty="0"/>
          </a:br>
          <a:r>
            <a:rPr lang="es-EC" sz="1900" kern="1200" dirty="0"/>
            <a:t>Rango Intercuartílico</a:t>
          </a:r>
          <a:br>
            <a:rPr lang="es-EC" sz="1900" kern="1200" dirty="0"/>
          </a:br>
          <a:r>
            <a:rPr lang="es-EC" sz="1900" kern="1200" dirty="0"/>
            <a:t>Entropía</a:t>
          </a:r>
          <a:br>
            <a:rPr lang="es-EC" sz="1900" kern="1200" dirty="0"/>
          </a:br>
          <a:r>
            <a:rPr lang="es-EC" sz="1900" kern="1200" dirty="0"/>
            <a:t>Modelo Autorregresivo (Burg)</a:t>
          </a:r>
          <a:br>
            <a:rPr lang="es-EC" sz="1900" kern="1200" dirty="0"/>
          </a:br>
          <a:r>
            <a:rPr lang="es-EC" sz="1900" kern="1200" dirty="0"/>
            <a:t>Frecuencia Media</a:t>
          </a:r>
        </a:p>
      </dsp:txBody>
      <dsp:txXfrm rot="5400000">
        <a:off x="4973119" y="465288"/>
        <a:ext cx="4621688" cy="1395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3B0B24-43E1-41B9-ACAC-F0162DBB4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47EAA9-CEB8-4758-B364-DF50889E7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1BA6-4D75-4316-9072-3B1578617640}" type="datetime1">
              <a:rPr lang="es-ES" smtClean="0"/>
              <a:t>26/06/2019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DD137-3A57-4CD9-9885-72472F6D6E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9438C9-F5EA-441E-A47C-3945BEFDD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54AF3-F65C-46B0-ADFA-9742A08178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213077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2D76-023B-4974-9F2D-703132419090}" type="datetime1">
              <a:rPr lang="es-ES" smtClean="0"/>
              <a:t>26/06/2019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03423-8E9D-4466-828D-4B97E359AD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1776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9E60FC-C094-41DB-9448-350872C9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E3BE-C159-4AF2-85E5-8541DB453217}" type="datetime1">
              <a:rPr lang="es-ES" smtClean="0"/>
              <a:t>26/06/2019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B67CD9-5DDE-406A-83DE-8590AEE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08B0B4-D987-46B9-B660-DE1F086D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ED392D7C-EAA6-4A9F-9D70-4D6B7822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4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F4F-F2EA-446C-B68A-9B05C31EF1DB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6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404-5927-4182-AF7B-6762498FC684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86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s-ES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0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E51D-B6D4-43C3-A63A-EF33F1E22A3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08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2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100A-C237-4BFA-9921-79A4EA0859C7}" type="datetime1">
              <a:rPr lang="es-ES" smtClean="0"/>
              <a:t>26/06/2019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7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5BC7-259D-41B6-871C-30747877C989}" type="datetime1">
              <a:rPr lang="es-ES" smtClean="0"/>
              <a:t>26/06/2019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1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4A1B-B16D-4391-A5C8-3BB44AE9F5DB}" type="datetime1">
              <a:rPr lang="es-ES" smtClean="0"/>
              <a:t>26/06/2019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0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1B2-4020-4E00-8306-BC1BE45AA394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41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536D3E80-BDD3-4094-81BF-2D54C42153A1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30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9BD3-2228-41DA-9927-8E6C4FB970C8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2D9FE1-E8CC-4DED-B000-44D09D1134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BAA0CA17-B735-4AD8-97BC-B6DC046182AC}"/>
              </a:ext>
            </a:extLst>
          </p:cNvPr>
          <p:cNvSpPr txBox="1"/>
          <p:nvPr/>
        </p:nvSpPr>
        <p:spPr>
          <a:xfrm>
            <a:off x="1524000" y="6318000"/>
            <a:ext cx="9144000" cy="369332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27" y="900801"/>
            <a:ext cx="4818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901624" y="2329439"/>
            <a:ext cx="8388752" cy="244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ELÉCTRICA, ELECTRÓNICA Y TELECOMUNICACIONES  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ELECTRÓNICA Y TELECOMUNICACIONES</a:t>
            </a:r>
          </a:p>
          <a:p>
            <a:pPr algn="ctr">
              <a:lnSpc>
                <a:spcPct val="150000"/>
              </a:lnSpc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Y ANÁLISIS DE SISTEMAS DE ESTIMACIÓN Y DETECCIÓN DE OBJETIVOS DE RADAR MEDIANTE ALGORITMOS DE MACHINE Y DEEP LEARNING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041220" y="4789023"/>
            <a:ext cx="6109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AUTORES:</a:t>
            </a:r>
          </a:p>
          <a:p>
            <a:pPr algn="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AGUIRRE SILVA HERNÁN GUILLERMO</a:t>
            </a:r>
          </a:p>
          <a:p>
            <a:pPr algn="r"/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GALLEGOS MOYA SANTIAGO ANDRÉS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264352" y="5589241"/>
            <a:ext cx="1403648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JULIO 2019</a:t>
            </a:r>
          </a:p>
        </p:txBody>
      </p:sp>
    </p:spTree>
    <p:extLst>
      <p:ext uri="{BB962C8B-B14F-4D97-AF65-F5344CB8AC3E}">
        <p14:creationId xmlns:p14="http://schemas.microsoft.com/office/powerpoint/2010/main" val="65593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8C1EA-B11A-406B-A86A-549AC21C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629C9-6103-48C5-A8EF-1F65143B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B51C2-159D-402F-BE3C-3BE50316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10</a:t>
            </a:fld>
            <a:endParaRPr lang="es-ES"/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0B70CA23-31B1-418E-9027-4EE65A1C67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5461544"/>
              </p:ext>
            </p:extLst>
          </p:nvPr>
        </p:nvGraphicFramePr>
        <p:xfrm>
          <a:off x="1128713" y="980728"/>
          <a:ext cx="9600382" cy="44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02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C1E5C0BA-C6B5-476D-8188-001783DB21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7755633"/>
              </p:ext>
            </p:extLst>
          </p:nvPr>
        </p:nvGraphicFramePr>
        <p:xfrm>
          <a:off x="1128713" y="981076"/>
          <a:ext cx="7487567" cy="201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E29AFE8F-2C66-436C-8AAC-45AB1D3AD1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475695"/>
              </p:ext>
            </p:extLst>
          </p:nvPr>
        </p:nvGraphicFramePr>
        <p:xfrm>
          <a:off x="1083219" y="3284984"/>
          <a:ext cx="7533061" cy="244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B14E5B-FAAB-4DB6-AECA-28EA789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A522EB-AEB1-4BEE-8453-4300B3DC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D2D48-B744-4B1C-AD25-142DD45B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0046C87-1D3C-4767-9431-C9680EE8B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26549"/>
              </p:ext>
            </p:extLst>
          </p:nvPr>
        </p:nvGraphicFramePr>
        <p:xfrm>
          <a:off x="8908399" y="981076"/>
          <a:ext cx="2830372" cy="460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6335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85571-EE6C-4F36-8604-A8E8A0BD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C" dirty="0"/>
              <a:t>Redes Neuronales de Deep Learning 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34CD-F94B-4BFE-A738-6936584E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2830" y="330370"/>
            <a:ext cx="2515396" cy="309201"/>
          </a:xfrm>
        </p:spPr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435FE-CB42-4FDE-89AB-C5AC2CEB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0270" y="329307"/>
            <a:ext cx="5938836" cy="309201"/>
          </a:xfrm>
        </p:spPr>
        <p:txBody>
          <a:bodyPr/>
          <a:lstStyle/>
          <a:p>
            <a:r>
              <a:rPr lang="es-ES"/>
              <a:t>Fundamentación Teórica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BD755-7A67-408A-A37F-2B805AE0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</p:spPr>
        <p:txBody>
          <a:bodyPr/>
          <a:lstStyle/>
          <a:p>
            <a:fld id="{462D9FE1-E8CC-4DED-B000-44D09D113451}" type="slidenum">
              <a:rPr lang="es-ES" smtClean="0"/>
              <a:t>12</a:t>
            </a:fld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9B1C2AA-5507-4F04-B074-18D7E5DA320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400" y="1730777"/>
            <a:ext cx="5725122" cy="3548802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538DF83-423A-47EE-9009-2E81F409A0EF}"/>
              </a:ext>
            </a:extLst>
          </p:cNvPr>
          <p:cNvGrpSpPr/>
          <p:nvPr/>
        </p:nvGrpSpPr>
        <p:grpSpPr>
          <a:xfrm>
            <a:off x="6590856" y="1412777"/>
            <a:ext cx="3463726" cy="2016224"/>
            <a:chOff x="0" y="-54474"/>
            <a:chExt cx="2858977" cy="177639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4F146C6-B77A-47E4-90CB-117B8318094D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060C0AA-DD48-4768-A838-9D6728629751}"/>
                </a:ext>
              </a:extLst>
            </p:cNvPr>
            <p:cNvSpPr txBox="1"/>
            <p:nvPr/>
          </p:nvSpPr>
          <p:spPr>
            <a:xfrm>
              <a:off x="28605" y="-54474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kern="1200" dirty="0"/>
                <a:t>Algoritmo de predicción que extrae las características de las señales de entrada mediante la modificación de sus pesos internos. 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4303639-4DB5-4DFD-873D-6A416039A9ED}"/>
              </a:ext>
            </a:extLst>
          </p:cNvPr>
          <p:cNvGrpSpPr/>
          <p:nvPr/>
        </p:nvGrpSpPr>
        <p:grpSpPr>
          <a:xfrm>
            <a:off x="6562250" y="3503180"/>
            <a:ext cx="3710214" cy="1776399"/>
            <a:chOff x="0" y="-54474"/>
            <a:chExt cx="3031789" cy="1776399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A347722-B318-458E-B7B3-E218114DEC33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3CB564C-F12B-49CB-97AC-0B7F1891FD5B}"/>
                </a:ext>
              </a:extLst>
            </p:cNvPr>
            <p:cNvSpPr txBox="1"/>
            <p:nvPr/>
          </p:nvSpPr>
          <p:spPr>
            <a:xfrm>
              <a:off x="28604" y="-54474"/>
              <a:ext cx="3003185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kern="1200" dirty="0"/>
                <a:t>Algoritmos de complejidad y rendimiento ajustables a diferentes situaciones de la señales de entrada.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86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85571-EE6C-4F36-8604-A8E8A0BD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C" dirty="0"/>
              <a:t>Aprendizaje adaptativo y redes LSTM 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34CD-F94B-4BFE-A738-6936584E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2830" y="330370"/>
            <a:ext cx="2515396" cy="309201"/>
          </a:xfrm>
        </p:spPr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435FE-CB42-4FDE-89AB-C5AC2CEB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0270" y="329307"/>
            <a:ext cx="5938836" cy="309201"/>
          </a:xfrm>
        </p:spPr>
        <p:txBody>
          <a:bodyPr/>
          <a:lstStyle/>
          <a:p>
            <a:r>
              <a:rPr lang="es-ES"/>
              <a:t>Fundamentación Teórica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BD755-7A67-408A-A37F-2B805AE0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</p:spPr>
        <p:txBody>
          <a:bodyPr/>
          <a:lstStyle/>
          <a:p>
            <a:fld id="{462D9FE1-E8CC-4DED-B000-44D09D113451}" type="slidenum">
              <a:rPr lang="es-ES" smtClean="0"/>
              <a:t>13</a:t>
            </a:fld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538DF83-423A-47EE-9009-2E81F409A0EF}"/>
              </a:ext>
            </a:extLst>
          </p:cNvPr>
          <p:cNvGrpSpPr/>
          <p:nvPr/>
        </p:nvGrpSpPr>
        <p:grpSpPr>
          <a:xfrm>
            <a:off x="6590856" y="1412777"/>
            <a:ext cx="3463726" cy="2016224"/>
            <a:chOff x="0" y="-54474"/>
            <a:chExt cx="2858977" cy="177639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4F146C6-B77A-47E4-90CB-117B8318094D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060C0AA-DD48-4768-A838-9D6728629751}"/>
                </a:ext>
              </a:extLst>
            </p:cNvPr>
            <p:cNvSpPr txBox="1"/>
            <p:nvPr/>
          </p:nvSpPr>
          <p:spPr>
            <a:xfrm>
              <a:off x="28605" y="-54474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dirty="0"/>
                <a:t>Permite un aprendizaje más rápido y efectivo en rendimiento en la estabilización de resultados </a:t>
              </a:r>
              <a:r>
                <a:rPr lang="es-EC" sz="1800" kern="1200" dirty="0"/>
                <a:t>. 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4303639-4DB5-4DFD-873D-6A416039A9ED}"/>
              </a:ext>
            </a:extLst>
          </p:cNvPr>
          <p:cNvGrpSpPr/>
          <p:nvPr/>
        </p:nvGrpSpPr>
        <p:grpSpPr>
          <a:xfrm>
            <a:off x="6562250" y="3503180"/>
            <a:ext cx="3710214" cy="1776399"/>
            <a:chOff x="0" y="-54474"/>
            <a:chExt cx="3031789" cy="1776399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A347722-B318-458E-B7B3-E218114DEC33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3CB564C-F12B-49CB-97AC-0B7F1891FD5B}"/>
                </a:ext>
              </a:extLst>
            </p:cNvPr>
            <p:cNvSpPr txBox="1"/>
            <p:nvPr/>
          </p:nvSpPr>
          <p:spPr>
            <a:xfrm>
              <a:off x="28604" y="-54474"/>
              <a:ext cx="3003185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kern="1200" dirty="0"/>
                <a:t>Algoritmo con diferentes   capas cada una con su función específica de extracción de características. </a:t>
              </a:r>
            </a:p>
          </p:txBody>
        </p:sp>
      </p:grp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3EDE593B-E86E-44C1-A114-7D17149C0BD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6464" y="1628800"/>
            <a:ext cx="3463726" cy="257223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6F0C2509-68DF-414F-9EDE-8AEF164249D8}"/>
              </a:ext>
            </a:extLst>
          </p:cNvPr>
          <p:cNvGrpSpPr/>
          <p:nvPr/>
        </p:nvGrpSpPr>
        <p:grpSpPr>
          <a:xfrm>
            <a:off x="191344" y="4534627"/>
            <a:ext cx="6024883" cy="277495"/>
            <a:chOff x="0" y="0"/>
            <a:chExt cx="6025243" cy="277586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39FC62F-493C-4438-A50D-BE05A96B2D84}"/>
                </a:ext>
              </a:extLst>
            </p:cNvPr>
            <p:cNvSpPr/>
            <p:nvPr/>
          </p:nvSpPr>
          <p:spPr>
            <a:xfrm>
              <a:off x="0" y="0"/>
              <a:ext cx="1148443" cy="27758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S" sz="9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Sequence Input </a:t>
              </a:r>
              <a:endParaRPr lang="es-419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0D63AF5B-1529-4606-B700-C0423F37E660}"/>
                </a:ext>
              </a:extLst>
            </p:cNvPr>
            <p:cNvSpPr/>
            <p:nvPr/>
          </p:nvSpPr>
          <p:spPr>
            <a:xfrm>
              <a:off x="1436915" y="10886"/>
              <a:ext cx="783771" cy="2662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S" sz="9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LSTM</a:t>
              </a:r>
              <a:endParaRPr lang="es-419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406786F-EB89-48AC-B2AA-ECBC7DD66149}"/>
                </a:ext>
              </a:extLst>
            </p:cNvPr>
            <p:cNvSpPr/>
            <p:nvPr/>
          </p:nvSpPr>
          <p:spPr>
            <a:xfrm>
              <a:off x="2492829" y="0"/>
              <a:ext cx="1137557" cy="2769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S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Fully Connected</a:t>
              </a:r>
              <a:endParaRPr lang="es-419" sz="12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4C6CCE2-5183-4C14-BFEC-CA721783091B}"/>
                </a:ext>
              </a:extLst>
            </p:cNvPr>
            <p:cNvSpPr/>
            <p:nvPr/>
          </p:nvSpPr>
          <p:spPr>
            <a:xfrm>
              <a:off x="3918858" y="10886"/>
              <a:ext cx="783771" cy="2667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S" sz="9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Softmax</a:t>
              </a:r>
              <a:endParaRPr lang="es-419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1DD1F5D-9790-4336-8951-4C64BBD48092}"/>
                </a:ext>
              </a:extLst>
            </p:cNvPr>
            <p:cNvSpPr/>
            <p:nvPr/>
          </p:nvSpPr>
          <p:spPr>
            <a:xfrm>
              <a:off x="4991100" y="5443"/>
              <a:ext cx="1034143" cy="2667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US" sz="9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Classification</a:t>
              </a:r>
              <a:endParaRPr lang="es-419" sz="12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FF6A848D-4B32-4874-9745-5405FC5707D7}"/>
                </a:ext>
              </a:extLst>
            </p:cNvPr>
            <p:cNvCxnSpPr/>
            <p:nvPr/>
          </p:nvCxnSpPr>
          <p:spPr>
            <a:xfrm>
              <a:off x="1153886" y="136072"/>
              <a:ext cx="2721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0CBF3537-2DA6-474B-9C57-8A42378943CD}"/>
                </a:ext>
              </a:extLst>
            </p:cNvPr>
            <p:cNvCxnSpPr/>
            <p:nvPr/>
          </p:nvCxnSpPr>
          <p:spPr>
            <a:xfrm>
              <a:off x="2220686" y="136072"/>
              <a:ext cx="2721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558A4FAC-A216-40CD-B0A0-570CEA31C2C1}"/>
                </a:ext>
              </a:extLst>
            </p:cNvPr>
            <p:cNvCxnSpPr/>
            <p:nvPr/>
          </p:nvCxnSpPr>
          <p:spPr>
            <a:xfrm>
              <a:off x="3646715" y="136072"/>
              <a:ext cx="2721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17212D41-4EE6-4AD9-A993-1D12E60A9BD6}"/>
                </a:ext>
              </a:extLst>
            </p:cNvPr>
            <p:cNvCxnSpPr/>
            <p:nvPr/>
          </p:nvCxnSpPr>
          <p:spPr>
            <a:xfrm>
              <a:off x="4702629" y="136072"/>
              <a:ext cx="2721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56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85571-EE6C-4F36-8604-A8E8A0BD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Validación de datos 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934CD-F94B-4BFE-A738-6936584E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435FE-CB42-4FDE-89AB-C5AC2CEB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BD755-7A67-408A-A37F-2B805AE0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14</a:t>
            </a:fld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04714AF-53AE-46E8-B54E-FD0E5D85854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1101" y="1700808"/>
            <a:ext cx="3892851" cy="375860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B79E9D4-3CF4-4A71-8B1C-D3D36B78D30E}"/>
              </a:ext>
            </a:extLst>
          </p:cNvPr>
          <p:cNvGrpSpPr/>
          <p:nvPr/>
        </p:nvGrpSpPr>
        <p:grpSpPr>
          <a:xfrm>
            <a:off x="6528050" y="1730777"/>
            <a:ext cx="2830372" cy="1698223"/>
            <a:chOff x="0" y="23702"/>
            <a:chExt cx="2830372" cy="169822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815C69A-6E9E-486A-BEC3-F89D82483F11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2D41340-4B54-4D39-BE27-621121CFD653}"/>
                </a:ext>
              </a:extLst>
            </p:cNvPr>
            <p:cNvSpPr txBox="1"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kern="1200" dirty="0"/>
                <a:t>Reducción de la variabilidad de resultados mediante algoritmos de k-fold.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9864237-02BF-490C-A15E-A13644076CFB}"/>
              </a:ext>
            </a:extLst>
          </p:cNvPr>
          <p:cNvGrpSpPr/>
          <p:nvPr/>
        </p:nvGrpSpPr>
        <p:grpSpPr>
          <a:xfrm>
            <a:off x="6515233" y="3577008"/>
            <a:ext cx="2830372" cy="1698223"/>
            <a:chOff x="0" y="23702"/>
            <a:chExt cx="2830372" cy="169822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F0D5749-09FD-4103-8D83-5CBB26460E33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6AE9D16-AA84-4195-AAEC-816372772732}"/>
                </a:ext>
              </a:extLst>
            </p:cNvPr>
            <p:cNvSpPr txBox="1"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800" kern="1200" dirty="0"/>
                <a:t>Partición de datos necesaria para el entrenamiento y prueba de los algoritmos implementados.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14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36862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E585-52C5-46E9-AE49-CAB994A4C302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77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54B348-C061-4E4F-98D5-AE4C68BF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DB412-D712-4619-BE6E-319F9E4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Metodología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0D74DB-D65B-478B-BF8C-D71519A1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6C6C6D07-3F93-4EDF-BE1A-5E173ADFF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65750"/>
              </p:ext>
            </p:extLst>
          </p:nvPr>
        </p:nvGraphicFramePr>
        <p:xfrm>
          <a:off x="4995917" y="2053926"/>
          <a:ext cx="4752309" cy="229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1385F4C-5D9B-4FDB-B803-768A9CCBF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65156"/>
              </p:ext>
            </p:extLst>
          </p:nvPr>
        </p:nvGraphicFramePr>
        <p:xfrm>
          <a:off x="1723424" y="1391655"/>
          <a:ext cx="2376264" cy="361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4765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8835AE3-45B7-46CD-AFC5-2A51E4C64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38890"/>
              </p:ext>
            </p:extLst>
          </p:nvPr>
        </p:nvGraphicFramePr>
        <p:xfrm>
          <a:off x="1130299" y="1052513"/>
          <a:ext cx="9598795" cy="1296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4E31B-26D5-4ED8-B0BC-E4300F79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05F3B-0F64-40D1-A0D1-5E871161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Metodología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9E28F-96CB-4EA4-94D0-6C249145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17</a:t>
            </a:fld>
            <a:endParaRPr lang="es-ES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925DEAC-B716-4355-A99D-2950BE0F2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94837"/>
              </p:ext>
            </p:extLst>
          </p:nvPr>
        </p:nvGraphicFramePr>
        <p:xfrm>
          <a:off x="1991544" y="2189231"/>
          <a:ext cx="2376264" cy="361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89ACAE-3052-4A78-BD3C-049F43548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726566"/>
              </p:ext>
            </p:extLst>
          </p:nvPr>
        </p:nvGraphicFramePr>
        <p:xfrm>
          <a:off x="7232830" y="2468108"/>
          <a:ext cx="2376264" cy="321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5168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904618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A3CF-9E07-42DC-9421-0E741881CE54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4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MACHINE LEARNING: Caso 1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19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750686"/>
              </p:ext>
            </p:extLst>
          </p:nvPr>
        </p:nvGraphicFramePr>
        <p:xfrm>
          <a:off x="1294606" y="1582374"/>
          <a:ext cx="96027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1680004"/>
                  </p:ext>
                </p:extLst>
              </p:nvPr>
            </p:nvGraphicFramePr>
            <p:xfrm>
              <a:off x="1311636" y="3717032"/>
              <a:ext cx="9602792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069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8⋅</m:t>
                                </m:r>
                                <m:sSup>
                                  <m:sSup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1680004"/>
                  </p:ext>
                </p:extLst>
              </p:nvPr>
            </p:nvGraphicFramePr>
            <p:xfrm>
              <a:off x="1311636" y="3717032"/>
              <a:ext cx="9602792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069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254" t="-181967" r="-2010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EF9BAEA-0F10-42DF-B914-5A6F6F018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444692"/>
              </p:ext>
            </p:extLst>
          </p:nvPr>
        </p:nvGraphicFramePr>
        <p:xfrm>
          <a:off x="1776776" y="5106549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544410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BE53-0F59-4E20-BE9A-9B160747CA4C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64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MACHINE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61247"/>
              </p:ext>
            </p:extLst>
          </p:nvPr>
        </p:nvGraphicFramePr>
        <p:xfrm>
          <a:off x="1294606" y="2501900"/>
          <a:ext cx="96027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-5, -4, -3, -2, -1, 0, 1, 3, 5, 8, 10, 12, 14,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EA12A73-0AF4-4EEA-952E-242D86254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636818"/>
              </p:ext>
            </p:extLst>
          </p:nvPr>
        </p:nvGraphicFramePr>
        <p:xfrm>
          <a:off x="1776776" y="5106549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99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MACHINE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21</a:t>
            </a:fld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0C637AC-39BF-43FD-B5E6-02475B65C1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0" y="1629000"/>
            <a:ext cx="5040000" cy="36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Marcador de contenido 9">
            <a:extLst>
              <a:ext uri="{FF2B5EF4-FFF2-40B4-BE49-F238E27FC236}">
                <a16:creationId xmlns:a16="http://schemas.microsoft.com/office/drawing/2014/main" id="{38343C05-BC49-49A1-9242-624D28805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131304"/>
              </p:ext>
            </p:extLst>
          </p:nvPr>
        </p:nvGraphicFramePr>
        <p:xfrm>
          <a:off x="5931907" y="2407920"/>
          <a:ext cx="576167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558">
                  <a:extLst>
                    <a:ext uri="{9D8B030D-6E8A-4147-A177-3AD203B41FA5}">
                      <a16:colId xmlns:a16="http://schemas.microsoft.com/office/drawing/2014/main" val="3917186116"/>
                    </a:ext>
                  </a:extLst>
                </a:gridCol>
                <a:gridCol w="1920558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1920558">
                  <a:extLst>
                    <a:ext uri="{9D8B030D-6E8A-4147-A177-3AD203B41FA5}">
                      <a16:colId xmlns:a16="http://schemas.microsoft.com/office/drawing/2014/main" val="3201124586"/>
                    </a:ext>
                  </a:extLst>
                </a:gridCol>
              </a:tblGrid>
              <a:tr h="440498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SNR (dB)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Probabilidad de detección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99,9956 %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99,9978 %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2518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74406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99,9996 %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8962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2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7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MACHINE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22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38343C05-BC49-49A1-9242-624D28805D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5977942"/>
                  </p:ext>
                </p:extLst>
              </p:nvPr>
            </p:nvGraphicFramePr>
            <p:xfrm>
              <a:off x="5931907" y="2006374"/>
              <a:ext cx="5761674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558">
                      <a:extLst>
                        <a:ext uri="{9D8B030D-6E8A-4147-A177-3AD203B41FA5}">
                          <a16:colId xmlns:a16="http://schemas.microsoft.com/office/drawing/2014/main" val="3917186116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</a:tblGrid>
                  <a:tr h="4404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SNR (dB)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3⋅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857088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293094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3⋅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7961305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5⋅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744059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202407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693180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858212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298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38343C05-BC49-49A1-9242-624D28805D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5977942"/>
                  </p:ext>
                </p:extLst>
              </p:nvPr>
            </p:nvGraphicFramePr>
            <p:xfrm>
              <a:off x="5931907" y="2006374"/>
              <a:ext cx="5761674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558">
                      <a:extLst>
                        <a:ext uri="{9D8B030D-6E8A-4147-A177-3AD203B41FA5}">
                          <a16:colId xmlns:a16="http://schemas.microsoft.com/office/drawing/2014/main" val="3917186116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SNR (dB)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4000" r="-100949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8570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74000" r="-100949" b="-6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2930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74000" r="-100949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79613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64706" r="-100949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7440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76000" r="-10094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2024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76000" r="-10094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6931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76000" r="-10094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858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6000" r="-10094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2986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30941B4F-9A05-436A-8942-C24CE59FC9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7" y="1684747"/>
            <a:ext cx="5040000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6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s-EC" sz="2800" dirty="0"/>
              <a:t>MACHINE LEARNING: Caso 3 (Amplitud)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23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97983"/>
              </p:ext>
            </p:extLst>
          </p:nvPr>
        </p:nvGraphicFramePr>
        <p:xfrm>
          <a:off x="1294606" y="1582374"/>
          <a:ext cx="96027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4184244"/>
                  </p:ext>
                </p:extLst>
              </p:nvPr>
            </p:nvGraphicFramePr>
            <p:xfrm>
              <a:off x="1311636" y="3717032"/>
              <a:ext cx="9602792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069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99,9804 %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4,2⋅</m:t>
                                </m:r>
                                <m:sSup>
                                  <m:sSup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4184244"/>
                  </p:ext>
                </p:extLst>
              </p:nvPr>
            </p:nvGraphicFramePr>
            <p:xfrm>
              <a:off x="1311636" y="3717032"/>
              <a:ext cx="9602792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069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2400698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99,9804 %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00254" t="-181967" r="-2010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EF4E3D0-3C62-4794-ABA3-89AF8E2B8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904679"/>
              </p:ext>
            </p:extLst>
          </p:nvPr>
        </p:nvGraphicFramePr>
        <p:xfrm>
          <a:off x="1776776" y="5106549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759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DEEP LEARNING: Prueba de Hidden Layers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24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404562"/>
              </p:ext>
            </p:extLst>
          </p:nvPr>
        </p:nvGraphicFramePr>
        <p:xfrm>
          <a:off x="1130513" y="1574800"/>
          <a:ext cx="96027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-5, -4, -3, -2, -1, 0, 1, 3, 5, 8, 10, 12, 14,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Cantidad de Hidden Units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3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aprendizaje fijo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8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Épocas de entrenamiento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69390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EA12A73-0AF4-4EEA-952E-242D86254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971379"/>
              </p:ext>
            </p:extLst>
          </p:nvPr>
        </p:nvGraphicFramePr>
        <p:xfrm>
          <a:off x="1343472" y="5013176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1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B02EA-061A-497E-B38C-695CFC2C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Resultados Hidden Layers </a:t>
            </a:r>
            <a:endParaRPr lang="es-419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37CA4-450E-4C11-9332-2D17B8A5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30EF4-07D5-4EF5-A5B2-6266C34B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3B29A5-A5D0-4064-8201-866DA219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25</a:t>
            </a:fld>
            <a:endParaRPr lang="es-E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69D9BBE-FCAE-419C-B8FD-73B4DBD217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28800"/>
            <a:ext cx="4392084" cy="329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A35816-D09D-429F-B140-51BBA587CB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599456"/>
            <a:ext cx="4414008" cy="3294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00D0A6A-3498-46EC-9C69-B4AB3321E014}"/>
              </a:ext>
            </a:extLst>
          </p:cNvPr>
          <p:cNvGrpSpPr/>
          <p:nvPr/>
        </p:nvGrpSpPr>
        <p:grpSpPr>
          <a:xfrm>
            <a:off x="9218140" y="1425017"/>
            <a:ext cx="2830372" cy="1698223"/>
            <a:chOff x="0" y="23702"/>
            <a:chExt cx="2830372" cy="169822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84183DB-785F-4861-BA61-D477E1AD4CAE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013A81C-DC93-4FFC-B6F2-7A9AD767D83C}"/>
                </a:ext>
              </a:extLst>
            </p:cNvPr>
            <p:cNvSpPr txBox="1"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400" kern="1200" dirty="0"/>
                <a:t>Probabilidad de detección -5 dBs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/>
                <a:t>10 Hidden Layers : </a:t>
              </a:r>
              <a:r>
                <a:rPr lang="es-ES" sz="1400" dirty="0"/>
                <a:t>78,2674% </a:t>
              </a:r>
              <a:endParaRPr lang="es-EC" sz="1400" kern="1200" dirty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/>
                <a:t>150 Hidden Layers : </a:t>
              </a:r>
              <a:r>
                <a:rPr lang="es-US" sz="1400" dirty="0"/>
                <a:t>98,4909% </a:t>
              </a:r>
              <a:endParaRPr lang="es-EC" sz="1400" kern="1200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AA99D9C-0712-434D-B386-A5DAABBE7E59}"/>
              </a:ext>
            </a:extLst>
          </p:cNvPr>
          <p:cNvGrpSpPr/>
          <p:nvPr/>
        </p:nvGrpSpPr>
        <p:grpSpPr>
          <a:xfrm>
            <a:off x="9205323" y="3271248"/>
            <a:ext cx="2830372" cy="1698223"/>
            <a:chOff x="0" y="23702"/>
            <a:chExt cx="2830372" cy="169822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4161BE6-4AFE-4A07-9ABD-B018C8E20998}"/>
                </a:ext>
              </a:extLst>
            </p:cNvPr>
            <p:cNvSpPr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FE44B77-9C78-4606-9145-3ED3F2C945CA}"/>
                </a:ext>
              </a:extLst>
            </p:cNvPr>
            <p:cNvSpPr txBox="1"/>
            <p:nvPr/>
          </p:nvSpPr>
          <p:spPr>
            <a:xfrm>
              <a:off x="0" y="23702"/>
              <a:ext cx="2830372" cy="169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/>
                <a:t>Probabilidad de falsa alarma   -5 dBs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/>
                <a:t>10 Hidden Layers : </a:t>
              </a:r>
              <a:r>
                <a:rPr lang="es-ES" sz="1400" dirty="0"/>
                <a:t>0.16427 </a:t>
              </a:r>
              <a:endParaRPr lang="es-EC" sz="1400" dirty="0"/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/>
                <a:t>150 Hidden Layers : </a:t>
              </a:r>
              <a:r>
                <a:rPr lang="es-US" sz="1400" dirty="0"/>
                <a:t>0.027757  </a:t>
              </a:r>
              <a:endParaRPr lang="es-EC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0766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36712"/>
            <a:ext cx="9603275" cy="1049235"/>
          </a:xfrm>
        </p:spPr>
        <p:txBody>
          <a:bodyPr>
            <a:normAutofit/>
          </a:bodyPr>
          <a:lstStyle/>
          <a:p>
            <a:r>
              <a:rPr lang="es-EC" sz="2800" dirty="0"/>
              <a:t>DEEP LEARNING: Caso 1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26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30513" y="1282386"/>
          <a:ext cx="960278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274406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Cantidad de Hidden Units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4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aprendizaje adaptativo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Épocas de entrenamiento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348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118091" y="4365104"/>
              <a:ext cx="96110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741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320727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1118091" y="4365104"/>
              <a:ext cx="96110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741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320727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98446" t="-108197" r="-749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EF9BAEA-0F10-42DF-B914-5A6F6F0184AC}"/>
              </a:ext>
            </a:extLst>
          </p:cNvPr>
          <p:cNvGraphicFramePr/>
          <p:nvPr>
            <p:extLst/>
          </p:nvPr>
        </p:nvGraphicFramePr>
        <p:xfrm>
          <a:off x="1595651" y="5244280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96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36712"/>
            <a:ext cx="9603275" cy="1049235"/>
          </a:xfrm>
        </p:spPr>
        <p:txBody>
          <a:bodyPr>
            <a:normAutofit/>
          </a:bodyPr>
          <a:lstStyle/>
          <a:p>
            <a:r>
              <a:rPr lang="es-EC" sz="2800" dirty="0"/>
              <a:t>DEEP LEARNING: Caso 1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27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26607"/>
              </p:ext>
            </p:extLst>
          </p:nvPr>
        </p:nvGraphicFramePr>
        <p:xfrm>
          <a:off x="1130513" y="1282386"/>
          <a:ext cx="960278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274406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5000000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Cantidad de Hidden Units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4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aprendizaje adaptativo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Épocas de entrenamiento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3488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4312630"/>
                  </p:ext>
                </p:extLst>
              </p:nvPr>
            </p:nvGraphicFramePr>
            <p:xfrm>
              <a:off x="1118091" y="4365104"/>
              <a:ext cx="96110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741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320727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4312630"/>
                  </p:ext>
                </p:extLst>
              </p:nvPr>
            </p:nvGraphicFramePr>
            <p:xfrm>
              <a:off x="1118091" y="4365104"/>
              <a:ext cx="96110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741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320727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100 %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98446" t="-108197" r="-7495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EF9BAEA-0F10-42DF-B914-5A6F6F018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328062"/>
              </p:ext>
            </p:extLst>
          </p:nvPr>
        </p:nvGraphicFramePr>
        <p:xfrm>
          <a:off x="1595651" y="5244280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849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DEEP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28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516"/>
              </p:ext>
            </p:extLst>
          </p:nvPr>
        </p:nvGraphicFramePr>
        <p:xfrm>
          <a:off x="1130513" y="1574800"/>
          <a:ext cx="96027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-5, -4, -3, -2, -1, 0, 1, 3, 5, 8, 10, 12, 14,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Cantidad de Hidden Units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3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aprendizaje adaptativo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8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Épocas de entrenamiento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69390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EA12A73-0AF4-4EEA-952E-242D86254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195599"/>
              </p:ext>
            </p:extLst>
          </p:nvPr>
        </p:nvGraphicFramePr>
        <p:xfrm>
          <a:off x="1343472" y="5013176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39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DEEP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29</a:t>
            </a:fld>
            <a:endParaRPr lang="es-ES"/>
          </a:p>
        </p:txBody>
      </p:sp>
      <p:graphicFrame>
        <p:nvGraphicFramePr>
          <p:cNvPr id="12" name="Marcador de contenido 9">
            <a:extLst>
              <a:ext uri="{FF2B5EF4-FFF2-40B4-BE49-F238E27FC236}">
                <a16:creationId xmlns:a16="http://schemas.microsoft.com/office/drawing/2014/main" id="{38343C05-BC49-49A1-9242-624D28805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363641"/>
              </p:ext>
            </p:extLst>
          </p:nvPr>
        </p:nvGraphicFramePr>
        <p:xfrm>
          <a:off x="5931907" y="2407920"/>
          <a:ext cx="576167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558">
                  <a:extLst>
                    <a:ext uri="{9D8B030D-6E8A-4147-A177-3AD203B41FA5}">
                      <a16:colId xmlns:a16="http://schemas.microsoft.com/office/drawing/2014/main" val="3917186116"/>
                    </a:ext>
                  </a:extLst>
                </a:gridCol>
                <a:gridCol w="1920558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1920558">
                  <a:extLst>
                    <a:ext uri="{9D8B030D-6E8A-4147-A177-3AD203B41FA5}">
                      <a16:colId xmlns:a16="http://schemas.microsoft.com/office/drawing/2014/main" val="3201124586"/>
                    </a:ext>
                  </a:extLst>
                </a:gridCol>
              </a:tblGrid>
              <a:tr h="440498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SNR (dB)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Probabilidad de detección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solidFill>
                            <a:schemeClr val="tx1"/>
                          </a:solidFill>
                        </a:rPr>
                        <a:t>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99,9956 %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99,9978 %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2518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99,9993 %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74406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99.999987</a:t>
                      </a:r>
                      <a:r>
                        <a:rPr lang="es-EC" sz="1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58962"/>
                  </a:ext>
                </a:extLst>
              </a:tr>
              <a:tr h="25520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2061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4F71966C-4323-4B03-9041-D13B3DE002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0" y="1916832"/>
            <a:ext cx="4389120" cy="329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96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F8DBA29-B58A-4D8C-9842-508404F01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118771"/>
              </p:ext>
            </p:extLst>
          </p:nvPr>
        </p:nvGraphicFramePr>
        <p:xfrm>
          <a:off x="1130300" y="836613"/>
          <a:ext cx="9602788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0049D-1E8C-4B9E-8296-E97BF94A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CECD-FE9E-480A-AEEE-999C3A3B612C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D54E9-B35A-4427-94FF-7A186453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Objetivos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EDBBAD-EE74-4FA9-91DE-649D3B29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76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MACHINE LEARNING: Caso 2 (Fase y cuadratura)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30</a:t>
            </a:fld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38343C05-BC49-49A1-9242-624D28805D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3646526"/>
                  </p:ext>
                </p:extLst>
              </p:nvPr>
            </p:nvGraphicFramePr>
            <p:xfrm>
              <a:off x="5931907" y="2006374"/>
              <a:ext cx="5761674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558">
                      <a:extLst>
                        <a:ext uri="{9D8B030D-6E8A-4147-A177-3AD203B41FA5}">
                          <a16:colId xmlns:a16="http://schemas.microsoft.com/office/drawing/2014/main" val="3917186116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</a:tblGrid>
                  <a:tr h="4404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SNR (dB)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3⋅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857088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293094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3⋅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7961305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sz="1400" b="0" i="1" smtClean="0"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744059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202407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693180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858212"/>
                      </a:ext>
                    </a:extLst>
                  </a:tr>
                  <a:tr h="2552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0" i="1" smtClean="0">
                                    <a:latin typeface="Cambria Math" panose="02040503050406030204" pitchFamily="18" charset="0"/>
                                  </a:rPr>
                                  <m:t>1⋅</m:t>
                                </m:r>
                                <m:sSup>
                                  <m:sSupPr>
                                    <m:ctrlP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14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2986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38343C05-BC49-49A1-9242-624D28805DA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3646526"/>
                  </p:ext>
                </p:extLst>
              </p:nvPr>
            </p:nvGraphicFramePr>
            <p:xfrm>
              <a:off x="5931907" y="2006374"/>
              <a:ext cx="5761674" cy="2956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0558">
                      <a:extLst>
                        <a:ext uri="{9D8B030D-6E8A-4147-A177-3AD203B41FA5}">
                          <a16:colId xmlns:a16="http://schemas.microsoft.com/office/drawing/2014/main" val="3917186116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1920558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SNR (dB)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4000" r="-100949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8570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74000" r="-100949" b="-6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72930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74000" r="-100949" b="-5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79613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64706" r="-100949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774405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76000" r="-100949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2024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76000" r="-10094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06931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76000" r="-100949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8582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6000" r="-10094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29866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22A7285A-3514-48F3-9821-A1550D8C74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53870"/>
            <a:ext cx="4465320" cy="335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991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06055-B939-4365-BEFC-72BD2857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32" y="754134"/>
            <a:ext cx="9603275" cy="1049235"/>
          </a:xfrm>
        </p:spPr>
        <p:txBody>
          <a:bodyPr>
            <a:normAutofit/>
          </a:bodyPr>
          <a:lstStyle/>
          <a:p>
            <a:r>
              <a:rPr lang="es-EC" sz="2800" dirty="0"/>
              <a:t>MACHINE LEARNING: Caso 3 (Amplitud)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7D1D7-A902-4CA1-AA24-59862702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E26A6-A076-45DB-90F9-3055F710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0F500-3B1D-495D-95A7-294E898C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31</a:t>
            </a:fld>
            <a:endParaRPr lang="es-ES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57E2DCE-3BCB-4FF4-AE4F-D4F194823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963916"/>
              </p:ext>
            </p:extLst>
          </p:nvPr>
        </p:nvGraphicFramePr>
        <p:xfrm>
          <a:off x="1280301" y="1182360"/>
          <a:ext cx="96027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394">
                  <a:extLst>
                    <a:ext uri="{9D8B030D-6E8A-4147-A177-3AD203B41FA5}">
                      <a16:colId xmlns:a16="http://schemas.microsoft.com/office/drawing/2014/main" val="2884749511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733975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Parámetro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Valor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6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7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Número de características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6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validación </a:t>
                      </a:r>
                      <a:r>
                        <a:rPr lang="es-EC" i="1" dirty="0"/>
                        <a:t>k-</a:t>
                      </a:r>
                      <a:r>
                        <a:rPr lang="es-EC" i="1" dirty="0" err="1"/>
                        <a:t>fold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2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Cantidad de Hidden Units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5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Tasa de aprendizaje adaptativo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3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Épocas de entrenamiento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49895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6314822"/>
                  </p:ext>
                </p:extLst>
              </p:nvPr>
            </p:nvGraphicFramePr>
            <p:xfrm>
              <a:off x="1307928" y="4341513"/>
              <a:ext cx="960279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396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284836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99,9951</a:t>
                          </a:r>
                          <a:r>
                            <a:rPr lang="es-EC" dirty="0"/>
                            <a:t>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Marcador de contenido 9">
                <a:extLst>
                  <a:ext uri="{FF2B5EF4-FFF2-40B4-BE49-F238E27FC236}">
                    <a16:creationId xmlns:a16="http://schemas.microsoft.com/office/drawing/2014/main" id="{C58C1336-ECEA-4584-A1F0-DBC729E4E6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6314822"/>
                  </p:ext>
                </p:extLst>
              </p:nvPr>
            </p:nvGraphicFramePr>
            <p:xfrm>
              <a:off x="1307928" y="4341513"/>
              <a:ext cx="960279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7396">
                      <a:extLst>
                        <a:ext uri="{9D8B030D-6E8A-4147-A177-3AD203B41FA5}">
                          <a16:colId xmlns:a16="http://schemas.microsoft.com/office/drawing/2014/main" val="2884749511"/>
                        </a:ext>
                      </a:extLst>
                    </a:gridCol>
                    <a:gridCol w="3816424">
                      <a:extLst>
                        <a:ext uri="{9D8B030D-6E8A-4147-A177-3AD203B41FA5}">
                          <a16:colId xmlns:a16="http://schemas.microsoft.com/office/drawing/2014/main" val="273397512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724730328"/>
                        </a:ext>
                      </a:extLst>
                    </a:gridCol>
                    <a:gridCol w="1284836">
                      <a:extLst>
                        <a:ext uri="{9D8B030D-6E8A-4147-A177-3AD203B41FA5}">
                          <a16:colId xmlns:a16="http://schemas.microsoft.com/office/drawing/2014/main" val="3201124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detección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Probabilidad de falsa alarma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FP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>
                              <a:solidFill>
                                <a:schemeClr val="tx1"/>
                              </a:solidFill>
                            </a:rPr>
                            <a:t>FN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169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99,9951</a:t>
                          </a:r>
                          <a:r>
                            <a:rPr lang="es-EC" dirty="0"/>
                            <a:t> 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>
                        <a:blipFill>
                          <a:blip r:embed="rId2"/>
                          <a:stretch>
                            <a:fillRect l="-86102" t="-108197" r="-664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99718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EF4E3D0-3C62-4794-ABA3-89AF8E2B8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276426"/>
              </p:ext>
            </p:extLst>
          </p:nvPr>
        </p:nvGraphicFramePr>
        <p:xfrm>
          <a:off x="1625423" y="5275626"/>
          <a:ext cx="8672512" cy="7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26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98B85-8FCB-4D5F-BA3A-B8EE9DA7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44012"/>
            <a:ext cx="9603275" cy="1049235"/>
          </a:xfrm>
        </p:spPr>
        <p:txBody>
          <a:bodyPr/>
          <a:lstStyle/>
          <a:p>
            <a:r>
              <a:rPr lang="es-US" dirty="0"/>
              <a:t>Comparación de sistemas (Machine Learning, Deep Learning y AR LMS Mean) </a:t>
            </a:r>
            <a:endParaRPr lang="es-419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E37271B-341F-4F2A-811B-938E1C915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277626"/>
              </p:ext>
            </p:extLst>
          </p:nvPr>
        </p:nvGraphicFramePr>
        <p:xfrm>
          <a:off x="1271464" y="1893247"/>
          <a:ext cx="5040559" cy="3860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590">
                  <a:extLst>
                    <a:ext uri="{9D8B030D-6E8A-4147-A177-3AD203B41FA5}">
                      <a16:colId xmlns:a16="http://schemas.microsoft.com/office/drawing/2014/main" val="86703888"/>
                    </a:ext>
                  </a:extLst>
                </a:gridCol>
                <a:gridCol w="1488893">
                  <a:extLst>
                    <a:ext uri="{9D8B030D-6E8A-4147-A177-3AD203B41FA5}">
                      <a16:colId xmlns:a16="http://schemas.microsoft.com/office/drawing/2014/main" val="51706722"/>
                    </a:ext>
                  </a:extLst>
                </a:gridCol>
                <a:gridCol w="1219490">
                  <a:extLst>
                    <a:ext uri="{9D8B030D-6E8A-4147-A177-3AD203B41FA5}">
                      <a16:colId xmlns:a16="http://schemas.microsoft.com/office/drawing/2014/main" val="1899206693"/>
                    </a:ext>
                  </a:extLst>
                </a:gridCol>
                <a:gridCol w="1788586">
                  <a:extLst>
                    <a:ext uri="{9D8B030D-6E8A-4147-A177-3AD203B41FA5}">
                      <a16:colId xmlns:a16="http://schemas.microsoft.com/office/drawing/2014/main" val="1266967966"/>
                    </a:ext>
                  </a:extLst>
                </a:gridCol>
              </a:tblGrid>
              <a:tr h="187491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SNR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Machine Learning  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Deep Learning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AR LMS Mean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375077380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-5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0.9999765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0.01656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1030330787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-4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0.999988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0.05383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344706693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-3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 dirty="0">
                          <a:effectLst/>
                        </a:rPr>
                        <a:t>0.999995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0.14027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2428831143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-2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0.9999955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0.29305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2295738480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-1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0.9999995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0.99999987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0.50146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734709254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0.999999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0.70681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2191082898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0.9999995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0.85614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3935972866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0.9999995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0.97782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1297819940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0.99781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2229867945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0.99987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extLst>
                  <a:ext uri="{0D108BD9-81ED-4DB2-BD59-A6C34878D82A}">
                    <a16:rowId xmlns:a16="http://schemas.microsoft.com/office/drawing/2014/main" val="3005269987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ctr"/>
                </a:tc>
                <a:extLst>
                  <a:ext uri="{0D108BD9-81ED-4DB2-BD59-A6C34878D82A}">
                    <a16:rowId xmlns:a16="http://schemas.microsoft.com/office/drawing/2014/main" val="27764483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ctr"/>
                </a:tc>
                <a:extLst>
                  <a:ext uri="{0D108BD9-81ED-4DB2-BD59-A6C34878D82A}">
                    <a16:rowId xmlns:a16="http://schemas.microsoft.com/office/drawing/2014/main" val="2002073334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ctr"/>
                </a:tc>
                <a:extLst>
                  <a:ext uri="{0D108BD9-81ED-4DB2-BD59-A6C34878D82A}">
                    <a16:rowId xmlns:a16="http://schemas.microsoft.com/office/drawing/2014/main" val="2018268971"/>
                  </a:ext>
                </a:extLst>
              </a:tr>
              <a:tr h="24819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419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9" marR="42089" marT="0" marB="0" anchor="ctr"/>
                </a:tc>
                <a:extLst>
                  <a:ext uri="{0D108BD9-81ED-4DB2-BD59-A6C34878D82A}">
                    <a16:rowId xmlns:a16="http://schemas.microsoft.com/office/drawing/2014/main" val="1436990562"/>
                  </a:ext>
                </a:extLst>
              </a:tr>
            </a:tbl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94FC0-C2AC-466E-B318-F37C6C6F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46D1E-17D6-49B8-BC4A-FB60BAB4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390A6E-D5FA-46AD-9524-BACB0FD5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32</a:t>
            </a:fld>
            <a:endParaRPr lang="es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FDF95DA-5C46-4B3A-9AFB-278AADBDA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81660"/>
              </p:ext>
            </p:extLst>
          </p:nvPr>
        </p:nvGraphicFramePr>
        <p:xfrm>
          <a:off x="6453217" y="2708920"/>
          <a:ext cx="5400600" cy="1806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42337795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50407413"/>
                    </a:ext>
                  </a:extLst>
                </a:gridCol>
                <a:gridCol w="1331516">
                  <a:extLst>
                    <a:ext uri="{9D8B030D-6E8A-4147-A177-3AD203B41FA5}">
                      <a16:colId xmlns:a16="http://schemas.microsoft.com/office/drawing/2014/main" val="588607107"/>
                    </a:ext>
                  </a:extLst>
                </a:gridCol>
                <a:gridCol w="1404788">
                  <a:extLst>
                    <a:ext uri="{9D8B030D-6E8A-4147-A177-3AD203B41FA5}">
                      <a16:colId xmlns:a16="http://schemas.microsoft.com/office/drawing/2014/main" val="256763522"/>
                    </a:ext>
                  </a:extLst>
                </a:gridCol>
              </a:tblGrid>
              <a:tr h="266174">
                <a:tc gridSpan="4"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Tiempos de ejecución (horas)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5184"/>
                  </a:ext>
                </a:extLst>
              </a:tr>
              <a:tr h="403101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Machine Learning 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Deep Learning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Comparación       porcentual 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extLst>
                  <a:ext uri="{0D108BD9-81ED-4DB2-BD59-A6C34878D82A}">
                    <a16:rowId xmlns:a16="http://schemas.microsoft.com/office/drawing/2014/main" val="3882217118"/>
                  </a:ext>
                </a:extLst>
              </a:tr>
              <a:tr h="362869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5 millones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52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>
                          <a:effectLst/>
                        </a:rPr>
                        <a:t>216.6666667</a:t>
                      </a:r>
                      <a:endParaRPr lang="es-419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extLst>
                  <a:ext uri="{0D108BD9-81ED-4DB2-BD59-A6C34878D82A}">
                    <a16:rowId xmlns:a16="http://schemas.microsoft.com/office/drawing/2014/main" val="1351828897"/>
                  </a:ext>
                </a:extLst>
              </a:tr>
              <a:tr h="266564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2 millones (fase y cuadratura)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16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228.5714286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extLst>
                  <a:ext uri="{0D108BD9-81ED-4DB2-BD59-A6C34878D82A}">
                    <a16:rowId xmlns:a16="http://schemas.microsoft.com/office/drawing/2014/main" val="2592107616"/>
                  </a:ext>
                </a:extLst>
              </a:tr>
              <a:tr h="301726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2 millones (amplitud)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s-419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>
                          <a:effectLst/>
                        </a:rPr>
                        <a:t>11</a:t>
                      </a:r>
                      <a:endParaRPr lang="es-419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tc>
                  <a:txBody>
                    <a:bodyPr/>
                    <a:lstStyle/>
                    <a:p>
                      <a:pPr marL="0" marR="0" indent="18288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US" sz="1200" dirty="0">
                          <a:effectLst/>
                        </a:rPr>
                        <a:t>220</a:t>
                      </a:r>
                      <a:endParaRPr lang="es-419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4" marR="66954" marT="0" marB="0" anchor="b"/>
                </a:tc>
                <a:extLst>
                  <a:ext uri="{0D108BD9-81ED-4DB2-BD59-A6C34878D82A}">
                    <a16:rowId xmlns:a16="http://schemas.microsoft.com/office/drawing/2014/main" val="82805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475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670542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9AD2-41D2-43BC-91BE-A9CC85F5FFC9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50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4E226-4D95-43FF-A81E-127ECADC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03468"/>
          </a:xfrm>
        </p:spPr>
        <p:txBody>
          <a:bodyPr/>
          <a:lstStyle/>
          <a:p>
            <a:r>
              <a:rPr lang="es-EC" dirty="0"/>
              <a:t>Conclusiones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C8045-C1D8-4158-87C7-77839A4F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19" y="1556793"/>
            <a:ext cx="9603275" cy="3294576"/>
          </a:xfrm>
        </p:spPr>
        <p:txBody>
          <a:bodyPr>
            <a:normAutofit fontScale="85000" lnSpcReduction="20000"/>
          </a:bodyPr>
          <a:lstStyle/>
          <a:p>
            <a:r>
              <a:rPr lang="es-EC" dirty="0"/>
              <a:t>Mejor desempeño en el uso de bases de datos con parte real e imaginaria frente al uso de sus módulos. </a:t>
            </a:r>
          </a:p>
          <a:p>
            <a:r>
              <a:rPr lang="es-EC" dirty="0"/>
              <a:t>El coste temporal de Deep Learning es de aproximadamente del 220% con respecto a Machine Learning. </a:t>
            </a:r>
          </a:p>
          <a:p>
            <a:r>
              <a:rPr lang="es-EC" dirty="0"/>
              <a:t>Los sistemas de Machine y Deep Learning superan en gran medida a los sistemas tradicionales de estimación y detección de objetivos de radar, sobre todo en la robustez ante niveles de SNR bajos.</a:t>
            </a:r>
          </a:p>
          <a:p>
            <a:r>
              <a:rPr lang="es-EC" dirty="0"/>
              <a:t> La mejora relativa entre Machine Learning y Deep Learning es de un promedio de 100.000456%, ambas cumpliendo con los estándares de sistemas de estimación y detección de objetivos de radar. </a:t>
            </a:r>
          </a:p>
          <a:p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9302A-37C8-46AD-8963-9F874171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390E-B3B8-4C74-8F2D-91014C36289E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86C81-E307-44B3-90C7-1576D38C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DC9BB-A1D2-4245-9CC8-1CA5B4AC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87551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76D5-326E-4832-A795-F869A93EF3E2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484CE-D0FF-4418-A799-57DB93C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Detección de objetivos de radar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C3B4C-3362-4DD5-87DF-FEB75C72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Nuevos modelos matemáticos desarrollados en los últimos años. </a:t>
            </a:r>
          </a:p>
          <a:p>
            <a:r>
              <a:rPr lang="es-EC" dirty="0"/>
              <a:t>Avances que hacen más robustos a los sistemas frente al ruido. </a:t>
            </a:r>
          </a:p>
          <a:p>
            <a:r>
              <a:rPr lang="es-EC" dirty="0"/>
              <a:t>Desarrollo de sistemas independientes y autosustentables de supervisión humana. </a:t>
            </a:r>
          </a:p>
          <a:p>
            <a:r>
              <a:rPr lang="es-EC" dirty="0"/>
              <a:t>Técnicas de aprendizaje de maquina y redes neuronales facilitan la implementación de clasificadores de objetivos de radar.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B0627-E6BA-4DA1-A940-3E4A3A33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DF45-8A6B-45B6-A24B-50F6268A65E2}" type="datetime1">
              <a:rPr lang="es-ES" smtClean="0"/>
              <a:t>26/06/2019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A7F4E-8A47-429E-AB49-CBAC9481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Introducción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AC6F77-4D21-4FD1-A017-4D38A7C8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8D9957D-2FBF-4F38-98C8-0CAA26E96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75830"/>
              </p:ext>
            </p:extLst>
          </p:nvPr>
        </p:nvGraphicFramePr>
        <p:xfrm>
          <a:off x="1130269" y="980728"/>
          <a:ext cx="9598825" cy="45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2721A9-FCE7-4EF4-BCFC-87BB0CD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492D-8634-4E60-8B14-0FC204EE8412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A4747-E8C3-48BA-A4EA-B6198E22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Agenda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741EE5-98DE-492F-8C0D-0539AF1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96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5854E004-429D-4095-A129-18FBB8D4333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0823327"/>
              </p:ext>
            </p:extLst>
          </p:nvPr>
        </p:nvGraphicFramePr>
        <p:xfrm>
          <a:off x="449678" y="963296"/>
          <a:ext cx="4645025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9BA93A71-0CF5-4BA9-A2D9-0B214F2B75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9702328"/>
              </p:ext>
            </p:extLst>
          </p:nvPr>
        </p:nvGraphicFramePr>
        <p:xfrm>
          <a:off x="479376" y="3267551"/>
          <a:ext cx="4645025" cy="239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EFC4C-737B-4DED-AC9E-C6AE7CBA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3-CA6D-414C-AA83-EB4CD589E706}" type="datetime1">
              <a:rPr lang="es-ES" smtClean="0"/>
              <a:t>26/06/2019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E118F-2CED-483C-A4EC-EBED7BD6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614ED-D6AE-4CC0-B291-378BEBB7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7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9D1F2EC-1E49-4B19-A0E9-911F865300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9820" y="2639339"/>
            <a:ext cx="3106068" cy="314096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DDC2901-384B-426E-B436-4BF2C08C2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912" y="941203"/>
            <a:ext cx="2647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6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5854E004-429D-4095-A129-18FBB8D4333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7056267"/>
              </p:ext>
            </p:extLst>
          </p:nvPr>
        </p:nvGraphicFramePr>
        <p:xfrm>
          <a:off x="1991544" y="1628800"/>
          <a:ext cx="352557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EFC4C-737B-4DED-AC9E-C6AE7CBA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D93-CA6D-414C-AA83-EB4CD589E706}" type="datetime1">
              <a:rPr lang="es-ES" smtClean="0"/>
              <a:t>26/06/2019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E118F-2CED-483C-A4EC-EBED7BD6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614ED-D6AE-4CC0-B291-378BEBB7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14B98885-C4A4-41F5-A336-1C536A68F4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564064"/>
              </p:ext>
            </p:extLst>
          </p:nvPr>
        </p:nvGraphicFramePr>
        <p:xfrm>
          <a:off x="6384032" y="1772816"/>
          <a:ext cx="33843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CBFAB82-D8CF-4443-A619-1D8466075237}"/>
                  </a:ext>
                </a:extLst>
              </p:cNvPr>
              <p:cNvSpPr txBox="1"/>
              <p:nvPr/>
            </p:nvSpPr>
            <p:spPr>
              <a:xfrm>
                <a:off x="6218184" y="3789040"/>
                <a:ext cx="3821495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=10</m:t>
                      </m:r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𝑝𝑜𝑡𝑒𝑛𝑐𝑖𝑎</m:t>
                                  </m:r>
                                  <m:r>
                                    <a:rPr lang="es-ES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𝑠𝑒</m:t>
                                  </m:r>
                                  <m:r>
                                    <a:rPr lang="es-ES">
                                      <a:latin typeface="Cambria Math" panose="02040503050406030204" pitchFamily="18" charset="0"/>
                                    </a:rPr>
                                    <m:t>ñ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𝑎𝑙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𝑝𝑜𝑡𝑒𝑛𝑐𝑖𝑎</m:t>
                                  </m:r>
                                  <m:r>
                                    <a:rPr lang="es-ES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𝑐𝑙𝑢𝑡𝑡𝑒𝑟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s-E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CBFAB82-D8CF-4443-A619-1D846607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184" y="3789040"/>
                <a:ext cx="3821495" cy="8993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9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E2C7AC9F-6664-46E3-8585-F64B535E92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866886"/>
              </p:ext>
            </p:extLst>
          </p:nvPr>
        </p:nvGraphicFramePr>
        <p:xfrm>
          <a:off x="1128713" y="3132971"/>
          <a:ext cx="9599612" cy="2326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8C1EA-B11A-406B-A86A-549AC21C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8EC7-CC37-4714-B7A8-C7C9D67A9180}" type="datetime1">
              <a:rPr lang="es-ES" smtClean="0"/>
              <a:t>26/06/2019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629C9-6103-48C5-A8EF-1F65143B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Fundamentación Teórica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B51C2-159D-402F-BE3C-3BE50316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9FE1-E8CC-4DED-B000-44D09D113451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4FEC2DB-CEDB-4E66-8842-419D8F92D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546715"/>
              </p:ext>
            </p:extLst>
          </p:nvPr>
        </p:nvGraphicFramePr>
        <p:xfrm>
          <a:off x="1161227" y="871772"/>
          <a:ext cx="9567097" cy="203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15683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í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849</TotalTime>
  <Words>1564</Words>
  <Application>Microsoft Office PowerPoint</Application>
  <PresentationFormat>Panorámica</PresentationFormat>
  <Paragraphs>595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Times New Roman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Detección de objetivos de radar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Redes Neuronales de Deep Learning </vt:lpstr>
      <vt:lpstr>Aprendizaje adaptativo y redes LSTM </vt:lpstr>
      <vt:lpstr>Validación de datos </vt:lpstr>
      <vt:lpstr>Presentación de PowerPoint</vt:lpstr>
      <vt:lpstr>Presentación de PowerPoint</vt:lpstr>
      <vt:lpstr>Presentación de PowerPoint</vt:lpstr>
      <vt:lpstr>Presentación de PowerPoint</vt:lpstr>
      <vt:lpstr>MACHINE LEARNING: Caso 1 (Fase y cuadratura)</vt:lpstr>
      <vt:lpstr>MACHINE LEARNING: Caso 2 (Fase y cuadratura)</vt:lpstr>
      <vt:lpstr>MACHINE LEARNING: Caso 2 (Fase y cuadratura)</vt:lpstr>
      <vt:lpstr>MACHINE LEARNING: Caso 2 (Fase y cuadratura)</vt:lpstr>
      <vt:lpstr>MACHINE LEARNING: Caso 3 (Amplitud)</vt:lpstr>
      <vt:lpstr>DEEP LEARNING: Prueba de Hidden Layers </vt:lpstr>
      <vt:lpstr>Resultados Hidden Layers </vt:lpstr>
      <vt:lpstr>DEEP LEARNING: Caso 1 (Fase y cuadratura)</vt:lpstr>
      <vt:lpstr>DEEP LEARNING: Caso 1 (Fase y cuadratura)</vt:lpstr>
      <vt:lpstr>DEEP LEARNING: Caso 2 (Fase y cuadratura)</vt:lpstr>
      <vt:lpstr>DEEP LEARNING: Caso 2 (Fase y cuadratura)</vt:lpstr>
      <vt:lpstr>MACHINE LEARNING: Caso 2 (Fase y cuadratura)</vt:lpstr>
      <vt:lpstr>MACHINE LEARNING: Caso 3 (Amplitud)</vt:lpstr>
      <vt:lpstr>Comparación de sistemas (Machine Learning, Deep Learning y AR LMS Mean) </vt:lpstr>
      <vt:lpstr>Presentación de PowerPoint</vt:lpstr>
      <vt:lpstr>Conclusiones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TOSTI</dc:creator>
  <cp:lastModifiedBy>Santiago Gallegos</cp:lastModifiedBy>
  <cp:revision>68</cp:revision>
  <dcterms:created xsi:type="dcterms:W3CDTF">2019-06-18T23:15:41Z</dcterms:created>
  <dcterms:modified xsi:type="dcterms:W3CDTF">2019-06-26T09:08:03Z</dcterms:modified>
</cp:coreProperties>
</file>