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5" r:id="rId4"/>
    <p:sldId id="284" r:id="rId5"/>
    <p:sldId id="285" r:id="rId6"/>
    <p:sldId id="286" r:id="rId7"/>
    <p:sldId id="287" r:id="rId8"/>
    <p:sldId id="274" r:id="rId9"/>
    <p:sldId id="276" r:id="rId10"/>
    <p:sldId id="277" r:id="rId11"/>
    <p:sldId id="289" r:id="rId12"/>
    <p:sldId id="278" r:id="rId13"/>
    <p:sldId id="290" r:id="rId14"/>
    <p:sldId id="291" r:id="rId15"/>
    <p:sldId id="292" r:id="rId16"/>
    <p:sldId id="288" r:id="rId17"/>
    <p:sldId id="295" r:id="rId18"/>
    <p:sldId id="293" r:id="rId19"/>
    <p:sldId id="296" r:id="rId20"/>
    <p:sldId id="281" r:id="rId21"/>
    <p:sldId id="282" r:id="rId22"/>
    <p:sldId id="283" r:id="rId23"/>
    <p:sldId id="279" r:id="rId24"/>
    <p:sldId id="294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CC"/>
    <a:srgbClr val="FFFF99"/>
    <a:srgbClr val="ADDA08"/>
    <a:srgbClr val="F61E4C"/>
    <a:srgbClr val="F60A64"/>
    <a:srgbClr val="FFD653"/>
    <a:srgbClr val="F32199"/>
    <a:srgbClr val="72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819" autoAdjust="0"/>
  </p:normalViewPr>
  <p:slideViewPr>
    <p:cSldViewPr snapToGrid="0">
      <p:cViewPr varScale="1">
        <p:scale>
          <a:sx n="69" d="100"/>
          <a:sy n="69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a\Desktop\INDICADORES\DATOS%20BANCO%20MUNDIAL%20(LOGISTICA%20Y%20CADENA%20SUMINISTRO)\International_LPI_from_2007_to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a\Desktop\INDICADORES\AN&#193;LISIS%20DEL%20SISTEMA%20HACIENDO%20NEGOCIOS%20DOING%20BUSINESS\COMERCIO%20TRASFRONTERIZO%20BANCO%20MUNDIAL%20DT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a\Desktop\INDICADORES\&#205;NDICE%20DE%20COMPETITIVIDAD%20GLOBAL%20FORO%20ECONOMICO%20MUNDIAL\GCI_4.0_2018_Data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DICADORES\&#205;NDICE%20DE%20COMPETITIVIDAD%20GLOBAL%20FORO%20ECONOMICO%20MUNDIAL\&#205;ndice%20de%20Competitividad%20Global%20GCI_4.0_2018_Datas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r>
              <a:rPr lang="es-EC"/>
              <a:t>Índice de Desempeño Logístico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'[International_LPI_from_2007_to_2018.xlsx]2018'!$C$10</c:f>
              <c:strCache>
                <c:ptCount val="1"/>
                <c:pt idx="0">
                  <c:v>
Puntuación 
General</c:v>
                </c:pt>
              </c:strCache>
            </c:strRef>
          </c:tx>
          <c:spPr>
            <a:solidFill>
              <a:srgbClr val="F60A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'[International_LPI_from_2007_to_2018.xlsx]2018'!$A$11:$A$63</c:f>
              <c:strCache>
                <c:ptCount val="53"/>
                <c:pt idx="0">
                  <c:v>1. Alemania</c:v>
                </c:pt>
                <c:pt idx="1">
                  <c:v>2. Suecia</c:v>
                </c:pt>
                <c:pt idx="2">
                  <c:v>3. Bélgica</c:v>
                </c:pt>
                <c:pt idx="3">
                  <c:v>4. Austria</c:v>
                </c:pt>
                <c:pt idx="4">
                  <c:v>5. Japón</c:v>
                </c:pt>
                <c:pt idx="5">
                  <c:v>6. Países Bajos</c:v>
                </c:pt>
                <c:pt idx="6">
                  <c:v>7. Singapur</c:v>
                </c:pt>
                <c:pt idx="7">
                  <c:v>8. Dinamarca</c:v>
                </c:pt>
                <c:pt idx="8">
                  <c:v>9. Reino Unido</c:v>
                </c:pt>
                <c:pt idx="9">
                  <c:v>10. Finlandia</c:v>
                </c:pt>
                <c:pt idx="10">
                  <c:v>11. Emiratos Árabes Unidos</c:v>
                </c:pt>
                <c:pt idx="11">
                  <c:v>12. Hong Kong, China</c:v>
                </c:pt>
                <c:pt idx="12">
                  <c:v>13. Suiza</c:v>
                </c:pt>
                <c:pt idx="13">
                  <c:v>14. Estados Unidos</c:v>
                </c:pt>
                <c:pt idx="14">
                  <c:v>15. Nueva Zelanda</c:v>
                </c:pt>
                <c:pt idx="15">
                  <c:v>16. Francia</c:v>
                </c:pt>
                <c:pt idx="16">
                  <c:v>17. España</c:v>
                </c:pt>
                <c:pt idx="17">
                  <c:v>18. Australia</c:v>
                </c:pt>
                <c:pt idx="18">
                  <c:v>19. Italia</c:v>
                </c:pt>
                <c:pt idx="19">
                  <c:v>20. Canadá</c:v>
                </c:pt>
                <c:pt idx="20">
                  <c:v>21. Noruega</c:v>
                </c:pt>
                <c:pt idx="21">
                  <c:v>22. Republica Checa</c:v>
                </c:pt>
                <c:pt idx="22">
                  <c:v>23. Portugal</c:v>
                </c:pt>
                <c:pt idx="23">
                  <c:v>24. Luxemburgo</c:v>
                </c:pt>
                <c:pt idx="24">
                  <c:v>25. Corea rep.</c:v>
                </c:pt>
                <c:pt idx="25">
                  <c:v>26. China</c:v>
                </c:pt>
                <c:pt idx="26">
                  <c:v>27. Taiwán</c:v>
                </c:pt>
                <c:pt idx="27">
                  <c:v>28. Polonia</c:v>
                </c:pt>
                <c:pt idx="28">
                  <c:v>29. Irlanda</c:v>
                </c:pt>
                <c:pt idx="29">
                  <c:v>30. Katar</c:v>
                </c:pt>
                <c:pt idx="30">
                  <c:v>31. Hungría</c:v>
                </c:pt>
                <c:pt idx="31">
                  <c:v>32. Tailandia</c:v>
                </c:pt>
                <c:pt idx="32">
                  <c:v>33. Sudáfrica</c:v>
                </c:pt>
                <c:pt idx="33">
                  <c:v>34. Chile</c:v>
                </c:pt>
                <c:pt idx="34">
                  <c:v>35. Eslovenia</c:v>
                </c:pt>
                <c:pt idx="35">
                  <c:v>36. Estonia</c:v>
                </c:pt>
                <c:pt idx="36">
                  <c:v>37. Israel</c:v>
                </c:pt>
                <c:pt idx="37">
                  <c:v>38. Panamá</c:v>
                </c:pt>
                <c:pt idx="38">
                  <c:v>39. Vietnam</c:v>
                </c:pt>
                <c:pt idx="39">
                  <c:v>40. Islandia</c:v>
                </c:pt>
                <c:pt idx="40">
                  <c:v>41. Malasia</c:v>
                </c:pt>
                <c:pt idx="41">
                  <c:v>42. Grecia</c:v>
                </c:pt>
                <c:pt idx="42">
                  <c:v>43. Omán</c:v>
                </c:pt>
                <c:pt idx="43">
                  <c:v>44. India</c:v>
                </c:pt>
                <c:pt idx="44">
                  <c:v>45. Chipre</c:v>
                </c:pt>
                <c:pt idx="45">
                  <c:v>46. Indonesia</c:v>
                </c:pt>
                <c:pt idx="46">
                  <c:v>47. Turquía</c:v>
                </c:pt>
                <c:pt idx="47">
                  <c:v>48. Rumania</c:v>
                </c:pt>
                <c:pt idx="48">
                  <c:v>49. Croacia</c:v>
                </c:pt>
                <c:pt idx="49">
                  <c:v>50. Costa de Marfil</c:v>
                </c:pt>
                <c:pt idx="50">
                  <c:v>51. México</c:v>
                </c:pt>
                <c:pt idx="51">
                  <c:v>52. Bulgaria</c:v>
                </c:pt>
                <c:pt idx="52">
                  <c:v>53. República Eslovaca</c:v>
                </c:pt>
              </c:strCache>
            </c:strRef>
          </c:cat>
          <c:val>
            <c:numRef>
              <c:f>'[International_LPI_from_2007_to_2018.xlsx]2018'!$C$11:$C$63</c:f>
              <c:numCache>
                <c:formatCode>0.00</c:formatCode>
                <c:ptCount val="53"/>
                <c:pt idx="0">
                  <c:v>4.2014440000000004</c:v>
                </c:pt>
                <c:pt idx="1">
                  <c:v>4.052905</c:v>
                </c:pt>
                <c:pt idx="2">
                  <c:v>4.0390839999999999</c:v>
                </c:pt>
                <c:pt idx="3">
                  <c:v>4.0260049999999996</c:v>
                </c:pt>
                <c:pt idx="4">
                  <c:v>4.0256499999999997</c:v>
                </c:pt>
                <c:pt idx="5">
                  <c:v>4.0192690000000004</c:v>
                </c:pt>
                <c:pt idx="6">
                  <c:v>3.9961190000000002</c:v>
                </c:pt>
                <c:pt idx="7">
                  <c:v>3.9918589999999998</c:v>
                </c:pt>
                <c:pt idx="8">
                  <c:v>3.9870570000000001</c:v>
                </c:pt>
                <c:pt idx="9">
                  <c:v>3.9691480000000001</c:v>
                </c:pt>
                <c:pt idx="10">
                  <c:v>3.9564370000000002</c:v>
                </c:pt>
                <c:pt idx="11">
                  <c:v>3.920067</c:v>
                </c:pt>
                <c:pt idx="12">
                  <c:v>3.9013719999999998</c:v>
                </c:pt>
                <c:pt idx="13">
                  <c:v>3.8851290000000001</c:v>
                </c:pt>
                <c:pt idx="14">
                  <c:v>3.8756439999999999</c:v>
                </c:pt>
                <c:pt idx="15">
                  <c:v>3.8444750000000001</c:v>
                </c:pt>
                <c:pt idx="16">
                  <c:v>3.8313359999999999</c:v>
                </c:pt>
                <c:pt idx="17">
                  <c:v>3.7514310000000002</c:v>
                </c:pt>
                <c:pt idx="18">
                  <c:v>3.7391519999999998</c:v>
                </c:pt>
                <c:pt idx="19">
                  <c:v>3.726715</c:v>
                </c:pt>
                <c:pt idx="20">
                  <c:v>3.6966230000000002</c:v>
                </c:pt>
                <c:pt idx="21">
                  <c:v>3.6803300000000001</c:v>
                </c:pt>
                <c:pt idx="22">
                  <c:v>3.6431840000000002</c:v>
                </c:pt>
                <c:pt idx="23">
                  <c:v>3.6299980000000001</c:v>
                </c:pt>
                <c:pt idx="24">
                  <c:v>3.6121639999999999</c:v>
                </c:pt>
                <c:pt idx="25">
                  <c:v>3.6051470000000001</c:v>
                </c:pt>
                <c:pt idx="26">
                  <c:v>3.5997219999999999</c:v>
                </c:pt>
                <c:pt idx="27">
                  <c:v>3.539533</c:v>
                </c:pt>
                <c:pt idx="28">
                  <c:v>3.5104129999999998</c:v>
                </c:pt>
                <c:pt idx="29">
                  <c:v>3.474205</c:v>
                </c:pt>
                <c:pt idx="30">
                  <c:v>3.4187639999999999</c:v>
                </c:pt>
                <c:pt idx="31">
                  <c:v>3.4110580000000001</c:v>
                </c:pt>
                <c:pt idx="32">
                  <c:v>3.3761100000000002</c:v>
                </c:pt>
                <c:pt idx="33">
                  <c:v>3.317145</c:v>
                </c:pt>
                <c:pt idx="34">
                  <c:v>3.3147799999999998</c:v>
                </c:pt>
                <c:pt idx="35">
                  <c:v>3.3116129999999999</c:v>
                </c:pt>
                <c:pt idx="36">
                  <c:v>3.3077960000000002</c:v>
                </c:pt>
                <c:pt idx="37">
                  <c:v>3.2759819999999999</c:v>
                </c:pt>
                <c:pt idx="38">
                  <c:v>3.2739799999999999</c:v>
                </c:pt>
                <c:pt idx="39">
                  <c:v>3.2250139999999998</c:v>
                </c:pt>
                <c:pt idx="40">
                  <c:v>3.2208860000000001</c:v>
                </c:pt>
                <c:pt idx="41">
                  <c:v>3.204561</c:v>
                </c:pt>
                <c:pt idx="42">
                  <c:v>3.1968380000000001</c:v>
                </c:pt>
                <c:pt idx="43">
                  <c:v>3.1765690000000002</c:v>
                </c:pt>
                <c:pt idx="44">
                  <c:v>3.1508370000000001</c:v>
                </c:pt>
                <c:pt idx="45">
                  <c:v>3.150061</c:v>
                </c:pt>
                <c:pt idx="46">
                  <c:v>3.1458089999999999</c:v>
                </c:pt>
                <c:pt idx="47">
                  <c:v>3.118601</c:v>
                </c:pt>
                <c:pt idx="48">
                  <c:v>3.1040899999999998</c:v>
                </c:pt>
                <c:pt idx="49">
                  <c:v>3.0822530000000001</c:v>
                </c:pt>
                <c:pt idx="50">
                  <c:v>3.0513750000000002</c:v>
                </c:pt>
                <c:pt idx="51">
                  <c:v>3.0339649999999998</c:v>
                </c:pt>
                <c:pt idx="52">
                  <c:v>3.0271300000000001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3600320"/>
        <c:axId val="1613595424"/>
      </c:barChart>
      <c:catAx>
        <c:axId val="161360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es-EC"/>
                  <a:t>Posición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s-EC"/>
          </a:p>
        </c:txPr>
        <c:crossAx val="1613595424"/>
        <c:crosses val="autoZero"/>
        <c:auto val="1"/>
        <c:lblAlgn val="ctr"/>
        <c:lblOffset val="100"/>
        <c:noMultiLvlLbl val="0"/>
      </c:catAx>
      <c:valAx>
        <c:axId val="161359542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en-US"/>
                  <a:t>PUNTUACIÓN  LPI</a:t>
                </a:r>
              </a:p>
            </c:rich>
          </c:tx>
          <c:layout>
            <c:manualLayout>
              <c:xMode val="edge"/>
              <c:yMode val="edge"/>
              <c:x val="6.5137920938243979E-3"/>
              <c:y val="0.18419678964529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s-EC"/>
          </a:p>
        </c:txPr>
        <c:crossAx val="161360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n-lt"/>
          <a:ea typeface="Tahoma" panose="020B0604030504040204" pitchFamily="34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r>
              <a:rPr lang="es-ES" noProof="0" dirty="0" smtClean="0"/>
              <a:t>Índice de facilidad</a:t>
            </a:r>
            <a:r>
              <a:rPr lang="es-ES" baseline="0" noProof="0" dirty="0" smtClean="0"/>
              <a:t> para hacer negocios:</a:t>
            </a:r>
            <a:endParaRPr lang="es-ES" noProof="0" dirty="0" smtClean="0"/>
          </a:p>
          <a:p>
            <a:pPr>
              <a:defRPr/>
            </a:pPr>
            <a:r>
              <a:rPr lang="es-ES" noProof="0" dirty="0" smtClean="0"/>
              <a:t>Comercio TRANSFRONTERIZO</a:t>
            </a:r>
            <a:endParaRPr lang="es-ES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FINALES'!$H$2</c:f>
              <c:strCache>
                <c:ptCount val="1"/>
                <c:pt idx="0">
                  <c:v>MEDICIÓN CT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FINALES'!$G$3:$G$65</c:f>
              <c:strCache>
                <c:ptCount val="63"/>
                <c:pt idx="0">
                  <c:v>Austria</c:v>
                </c:pt>
                <c:pt idx="1">
                  <c:v>Bélgica</c:v>
                </c:pt>
                <c:pt idx="2">
                  <c:v>Croacia</c:v>
                </c:pt>
                <c:pt idx="3">
                  <c:v>Dinamarca</c:v>
                </c:pt>
                <c:pt idx="4">
                  <c:v>Eslovaquia</c:v>
                </c:pt>
                <c:pt idx="5">
                  <c:v>Eslovenia</c:v>
                </c:pt>
                <c:pt idx="6">
                  <c:v>España</c:v>
                </c:pt>
                <c:pt idx="7">
                  <c:v>Francia</c:v>
                </c:pt>
                <c:pt idx="8">
                  <c:v>Hungría</c:v>
                </c:pt>
                <c:pt idx="9">
                  <c:v>Italia</c:v>
                </c:pt>
                <c:pt idx="10">
                  <c:v>Luxemburgo</c:v>
                </c:pt>
                <c:pt idx="11">
                  <c:v>Países Bajos</c:v>
                </c:pt>
                <c:pt idx="12">
                  <c:v>Polonia</c:v>
                </c:pt>
                <c:pt idx="13">
                  <c:v>Portugal</c:v>
                </c:pt>
                <c:pt idx="14">
                  <c:v>República Checa</c:v>
                </c:pt>
                <c:pt idx="15">
                  <c:v>Rumania</c:v>
                </c:pt>
                <c:pt idx="16">
                  <c:v>Estonia</c:v>
                </c:pt>
                <c:pt idx="17">
                  <c:v>Suecia</c:v>
                </c:pt>
                <c:pt idx="18">
                  <c:v>Lituania</c:v>
                </c:pt>
                <c:pt idx="19">
                  <c:v>San Marino</c:v>
                </c:pt>
                <c:pt idx="20">
                  <c:v>Bulgaria</c:v>
                </c:pt>
                <c:pt idx="21">
                  <c:v>Noruega</c:v>
                </c:pt>
                <c:pt idx="22">
                  <c:v>Serbia</c:v>
                </c:pt>
                <c:pt idx="23">
                  <c:v>Albania</c:v>
                </c:pt>
                <c:pt idx="24">
                  <c:v>Latvia</c:v>
                </c:pt>
                <c:pt idx="25">
                  <c:v>Bhután</c:v>
                </c:pt>
                <c:pt idx="26">
                  <c:v>Macedonia, ERY</c:v>
                </c:pt>
                <c:pt idx="27">
                  <c:v>Reino Unido</c:v>
                </c:pt>
                <c:pt idx="28">
                  <c:v>Grecia</c:v>
                </c:pt>
                <c:pt idx="29">
                  <c:v>Belarús</c:v>
                </c:pt>
                <c:pt idx="30">
                  <c:v>Hong Kong RAE, China</c:v>
                </c:pt>
                <c:pt idx="31">
                  <c:v>Swazilandia</c:v>
                </c:pt>
                <c:pt idx="32">
                  <c:v>Corea, República de</c:v>
                </c:pt>
                <c:pt idx="33">
                  <c:v>Finlandia</c:v>
                </c:pt>
                <c:pt idx="34">
                  <c:v>Moldova, República de</c:v>
                </c:pt>
                <c:pt idx="35">
                  <c:v>Estados Unidos</c:v>
                </c:pt>
                <c:pt idx="36">
                  <c:v>Bosnia y Herzegovina</c:v>
                </c:pt>
                <c:pt idx="37">
                  <c:v>Suiza</c:v>
                </c:pt>
                <c:pt idx="38">
                  <c:v>Alemania</c:v>
                </c:pt>
                <c:pt idx="39">
                  <c:v>Lesotho</c:v>
                </c:pt>
                <c:pt idx="40">
                  <c:v>Malta</c:v>
                </c:pt>
                <c:pt idx="41">
                  <c:v>Singapur</c:v>
                </c:pt>
                <c:pt idx="42">
                  <c:v>El Salvador</c:v>
                </c:pt>
                <c:pt idx="43">
                  <c:v>Montenegro</c:v>
                </c:pt>
                <c:pt idx="44">
                  <c:v>Chipre</c:v>
                </c:pt>
                <c:pt idx="45">
                  <c:v>Canadá</c:v>
                </c:pt>
                <c:pt idx="46">
                  <c:v>Irlanda</c:v>
                </c:pt>
                <c:pt idx="47">
                  <c:v>Kosovo</c:v>
                </c:pt>
                <c:pt idx="48">
                  <c:v>Ribera Occidental y Gaza</c:v>
                </c:pt>
                <c:pt idx="49">
                  <c:v>Botswana</c:v>
                </c:pt>
                <c:pt idx="50">
                  <c:v>Japón</c:v>
                </c:pt>
                <c:pt idx="51">
                  <c:v>Armenia</c:v>
                </c:pt>
                <c:pt idx="52">
                  <c:v>Jordania</c:v>
                </c:pt>
                <c:pt idx="53">
                  <c:v>Panamá</c:v>
                </c:pt>
                <c:pt idx="54">
                  <c:v>Taiwan, China</c:v>
                </c:pt>
                <c:pt idx="55">
                  <c:v>Nueva Zelandia</c:v>
                </c:pt>
                <c:pt idx="56">
                  <c:v>Tailandia</c:v>
                </c:pt>
                <c:pt idx="57">
                  <c:v>Micronesia, Estados Federados</c:v>
                </c:pt>
                <c:pt idx="58">
                  <c:v>República Dominicana</c:v>
                </c:pt>
                <c:pt idx="59">
                  <c:v>Israel</c:v>
                </c:pt>
                <c:pt idx="60">
                  <c:v>Malasia</c:v>
                </c:pt>
                <c:pt idx="61">
                  <c:v>Georgia</c:v>
                </c:pt>
                <c:pt idx="62">
                  <c:v>México</c:v>
                </c:pt>
              </c:strCache>
            </c:strRef>
          </c:cat>
          <c:val>
            <c:numRef>
              <c:f>'DATOS FINALES'!$H$3:$H$65</c:f>
              <c:numCache>
                <c:formatCode>General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99.92</c:v>
                </c:pt>
                <c:pt idx="17">
                  <c:v>98.04</c:v>
                </c:pt>
                <c:pt idx="18">
                  <c:v>97.7</c:v>
                </c:pt>
                <c:pt idx="19">
                  <c:v>97.48</c:v>
                </c:pt>
                <c:pt idx="20">
                  <c:v>97.41</c:v>
                </c:pt>
                <c:pt idx="21">
                  <c:v>96.97</c:v>
                </c:pt>
                <c:pt idx="22">
                  <c:v>96.64</c:v>
                </c:pt>
                <c:pt idx="23">
                  <c:v>96.29</c:v>
                </c:pt>
                <c:pt idx="24">
                  <c:v>95.26</c:v>
                </c:pt>
                <c:pt idx="25">
                  <c:v>94.25</c:v>
                </c:pt>
                <c:pt idx="26">
                  <c:v>93.87</c:v>
                </c:pt>
                <c:pt idx="27">
                  <c:v>93.76</c:v>
                </c:pt>
                <c:pt idx="28">
                  <c:v>93.72</c:v>
                </c:pt>
                <c:pt idx="29">
                  <c:v>93.71</c:v>
                </c:pt>
                <c:pt idx="30">
                  <c:v>93.56</c:v>
                </c:pt>
                <c:pt idx="31">
                  <c:v>92.92</c:v>
                </c:pt>
                <c:pt idx="32">
                  <c:v>92.52</c:v>
                </c:pt>
                <c:pt idx="33">
                  <c:v>92.44</c:v>
                </c:pt>
                <c:pt idx="34">
                  <c:v>92.32</c:v>
                </c:pt>
                <c:pt idx="35">
                  <c:v>92.01</c:v>
                </c:pt>
                <c:pt idx="36">
                  <c:v>91.87</c:v>
                </c:pt>
                <c:pt idx="37">
                  <c:v>91.79</c:v>
                </c:pt>
                <c:pt idx="38">
                  <c:v>91.77</c:v>
                </c:pt>
                <c:pt idx="39">
                  <c:v>91.6</c:v>
                </c:pt>
                <c:pt idx="40">
                  <c:v>91.01</c:v>
                </c:pt>
                <c:pt idx="41">
                  <c:v>89.57</c:v>
                </c:pt>
                <c:pt idx="42">
                  <c:v>89.29</c:v>
                </c:pt>
                <c:pt idx="43">
                  <c:v>88.75</c:v>
                </c:pt>
                <c:pt idx="44">
                  <c:v>88.44</c:v>
                </c:pt>
                <c:pt idx="45">
                  <c:v>88.36</c:v>
                </c:pt>
                <c:pt idx="46">
                  <c:v>87.25</c:v>
                </c:pt>
                <c:pt idx="47">
                  <c:v>86.87</c:v>
                </c:pt>
                <c:pt idx="48">
                  <c:v>86.67</c:v>
                </c:pt>
                <c:pt idx="49">
                  <c:v>86.65</c:v>
                </c:pt>
                <c:pt idx="50">
                  <c:v>86.51</c:v>
                </c:pt>
                <c:pt idx="51">
                  <c:v>86.45</c:v>
                </c:pt>
                <c:pt idx="52">
                  <c:v>85.93</c:v>
                </c:pt>
                <c:pt idx="53">
                  <c:v>85.47</c:v>
                </c:pt>
                <c:pt idx="54">
                  <c:v>84.94</c:v>
                </c:pt>
                <c:pt idx="55">
                  <c:v>84.63</c:v>
                </c:pt>
                <c:pt idx="56">
                  <c:v>84.1</c:v>
                </c:pt>
                <c:pt idx="57">
                  <c:v>84</c:v>
                </c:pt>
                <c:pt idx="58">
                  <c:v>83.51</c:v>
                </c:pt>
                <c:pt idx="59">
                  <c:v>82.85</c:v>
                </c:pt>
                <c:pt idx="60">
                  <c:v>82.75</c:v>
                </c:pt>
                <c:pt idx="61">
                  <c:v>82.43</c:v>
                </c:pt>
                <c:pt idx="62">
                  <c:v>82.09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13604672"/>
        <c:axId val="1613597600"/>
      </c:barChart>
      <c:catAx>
        <c:axId val="161360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es-EC"/>
                  <a:t>ECONOMIAS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s-EC"/>
          </a:p>
        </c:txPr>
        <c:crossAx val="1613597600"/>
        <c:crosses val="autoZero"/>
        <c:auto val="1"/>
        <c:lblAlgn val="ctr"/>
        <c:lblOffset val="100"/>
        <c:noMultiLvlLbl val="0"/>
      </c:catAx>
      <c:valAx>
        <c:axId val="16135976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es-EC"/>
                  <a:t>MEDICIÓN DB - 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s-EC"/>
          </a:p>
        </c:txPr>
        <c:crossAx val="16136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664067584284071"/>
          <c:y val="7.9414838035527693E-2"/>
          <c:w val="0.16452941720419226"/>
          <c:h val="5.8777840857667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n-lt"/>
          <a:ea typeface="Tahoma" panose="020B0604030504040204" pitchFamily="34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Índice de Competitividad Global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'ANEXO 3'!$B$2</c:f>
              <c:strCache>
                <c:ptCount val="1"/>
                <c:pt idx="0">
                  <c:v>Puntuación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'ANEXO 3'!$C$3:$C$48</c:f>
              <c:strCache>
                <c:ptCount val="46"/>
                <c:pt idx="0">
                  <c:v>Singapur</c:v>
                </c:pt>
                <c:pt idx="1">
                  <c:v>RAE de Hong Kong</c:v>
                </c:pt>
                <c:pt idx="2">
                  <c:v>Suiza</c:v>
                </c:pt>
                <c:pt idx="3">
                  <c:v>Corea, Rep.</c:v>
                </c:pt>
                <c:pt idx="4">
                  <c:v>Países Bajos</c:v>
                </c:pt>
                <c:pt idx="5">
                  <c:v>Alemania</c:v>
                </c:pt>
                <c:pt idx="6">
                  <c:v>Japón</c:v>
                </c:pt>
                <c:pt idx="7">
                  <c:v>Estados Unidos</c:v>
                </c:pt>
                <c:pt idx="8">
                  <c:v>España</c:v>
                </c:pt>
                <c:pt idx="9">
                  <c:v>Francia</c:v>
                </c:pt>
                <c:pt idx="10">
                  <c:v>Reino Unido</c:v>
                </c:pt>
                <c:pt idx="11">
                  <c:v>Emiratos Árabes Unidos</c:v>
                </c:pt>
                <c:pt idx="12">
                  <c:v>Austria</c:v>
                </c:pt>
                <c:pt idx="13">
                  <c:v>Bélgica</c:v>
                </c:pt>
                <c:pt idx="14">
                  <c:v>Omán</c:v>
                </c:pt>
                <c:pt idx="15">
                  <c:v>Dinamarca</c:v>
                </c:pt>
                <c:pt idx="16">
                  <c:v>Taiwan, China</c:v>
                </c:pt>
                <c:pt idx="17">
                  <c:v>Italia</c:v>
                </c:pt>
                <c:pt idx="18">
                  <c:v>Portugal</c:v>
                </c:pt>
                <c:pt idx="19">
                  <c:v>República Checa</c:v>
                </c:pt>
                <c:pt idx="20">
                  <c:v>Luxemburgo</c:v>
                </c:pt>
                <c:pt idx="21">
                  <c:v>Suecia</c:v>
                </c:pt>
                <c:pt idx="22">
                  <c:v>China</c:v>
                </c:pt>
                <c:pt idx="23">
                  <c:v>Israel</c:v>
                </c:pt>
                <c:pt idx="24">
                  <c:v>Qatar</c:v>
                </c:pt>
                <c:pt idx="25">
                  <c:v>Malasia</c:v>
                </c:pt>
                <c:pt idx="26">
                  <c:v>Finlandia</c:v>
                </c:pt>
                <c:pt idx="27">
                  <c:v>Polonia</c:v>
                </c:pt>
                <c:pt idx="28">
                  <c:v>Canadá</c:v>
                </c:pt>
                <c:pt idx="29">
                  <c:v>Hungría</c:v>
                </c:pt>
                <c:pt idx="30">
                  <c:v>India</c:v>
                </c:pt>
                <c:pt idx="31">
                  <c:v>Turquía</c:v>
                </c:pt>
                <c:pt idx="32">
                  <c:v>Bahrein</c:v>
                </c:pt>
                <c:pt idx="33">
                  <c:v>Arabia Saudí</c:v>
                </c:pt>
                <c:pt idx="34">
                  <c:v>Croacia</c:v>
                </c:pt>
                <c:pt idx="35">
                  <c:v>Azerbaiyán</c:v>
                </c:pt>
                <c:pt idx="36">
                  <c:v>Irlanda</c:v>
                </c:pt>
                <c:pt idx="37">
                  <c:v>Eslovaquia</c:v>
                </c:pt>
                <c:pt idx="38">
                  <c:v>Australia</c:v>
                </c:pt>
                <c:pt idx="39">
                  <c:v>México</c:v>
                </c:pt>
                <c:pt idx="40">
                  <c:v>Grecia</c:v>
                </c:pt>
                <c:pt idx="41">
                  <c:v>Serbia</c:v>
                </c:pt>
                <c:pt idx="42">
                  <c:v>Sudáfrica</c:v>
                </c:pt>
                <c:pt idx="43">
                  <c:v>Eslovenia</c:v>
                </c:pt>
                <c:pt idx="44">
                  <c:v>Nueva Zelanda</c:v>
                </c:pt>
                <c:pt idx="45">
                  <c:v>Marruecos</c:v>
                </c:pt>
              </c:strCache>
            </c:strRef>
          </c:cat>
          <c:val>
            <c:numRef>
              <c:f>'ANEXO 3'!$B$3:$B$48</c:f>
              <c:numCache>
                <c:formatCode>0.00</c:formatCode>
                <c:ptCount val="46"/>
                <c:pt idx="0">
                  <c:v>92.100451993199101</c:v>
                </c:pt>
                <c:pt idx="1">
                  <c:v>89.271842666541303</c:v>
                </c:pt>
                <c:pt idx="2">
                  <c:v>87.611977758498199</c:v>
                </c:pt>
                <c:pt idx="3">
                  <c:v>85.521042519075806</c:v>
                </c:pt>
                <c:pt idx="4">
                  <c:v>85.511320481935996</c:v>
                </c:pt>
                <c:pt idx="5">
                  <c:v>84.6885034744557</c:v>
                </c:pt>
                <c:pt idx="6">
                  <c:v>84.550398368350102</c:v>
                </c:pt>
                <c:pt idx="7">
                  <c:v>83.255929055828403</c:v>
                </c:pt>
                <c:pt idx="8">
                  <c:v>82.046313079879397</c:v>
                </c:pt>
                <c:pt idx="9">
                  <c:v>81.781968081037206</c:v>
                </c:pt>
                <c:pt idx="10">
                  <c:v>80.400490836651699</c:v>
                </c:pt>
                <c:pt idx="11">
                  <c:v>79.945462567439506</c:v>
                </c:pt>
                <c:pt idx="12">
                  <c:v>77.778735018093002</c:v>
                </c:pt>
                <c:pt idx="13">
                  <c:v>74.058733471378503</c:v>
                </c:pt>
                <c:pt idx="14">
                  <c:v>73.867867626114901</c:v>
                </c:pt>
                <c:pt idx="15">
                  <c:v>73.8076278656809</c:v>
                </c:pt>
                <c:pt idx="16">
                  <c:v>73.225912907724705</c:v>
                </c:pt>
                <c:pt idx="17">
                  <c:v>71.290503370241495</c:v>
                </c:pt>
                <c:pt idx="18">
                  <c:v>71.008473090112105</c:v>
                </c:pt>
                <c:pt idx="19">
                  <c:v>70.677638360467498</c:v>
                </c:pt>
                <c:pt idx="20">
                  <c:v>70.407864982578005</c:v>
                </c:pt>
                <c:pt idx="21">
                  <c:v>70.327738248168899</c:v>
                </c:pt>
                <c:pt idx="22">
                  <c:v>67.979895823453802</c:v>
                </c:pt>
                <c:pt idx="23">
                  <c:v>67.790795817588602</c:v>
                </c:pt>
                <c:pt idx="24">
                  <c:v>67.035426106380996</c:v>
                </c:pt>
                <c:pt idx="25">
                  <c:v>65.307382782985101</c:v>
                </c:pt>
                <c:pt idx="26">
                  <c:v>65.255091212642199</c:v>
                </c:pt>
                <c:pt idx="27">
                  <c:v>65.201759539070096</c:v>
                </c:pt>
                <c:pt idx="28">
                  <c:v>64.333019910299896</c:v>
                </c:pt>
                <c:pt idx="29">
                  <c:v>63.3801363034449</c:v>
                </c:pt>
                <c:pt idx="30">
                  <c:v>63.1057621035024</c:v>
                </c:pt>
                <c:pt idx="31">
                  <c:v>62.263466219264103</c:v>
                </c:pt>
                <c:pt idx="32">
                  <c:v>61.224891135395602</c:v>
                </c:pt>
                <c:pt idx="33">
                  <c:v>60.997870824627299</c:v>
                </c:pt>
                <c:pt idx="34">
                  <c:v>60.460265894865501</c:v>
                </c:pt>
                <c:pt idx="35">
                  <c:v>59.794920028601197</c:v>
                </c:pt>
                <c:pt idx="36">
                  <c:v>59.6903177531591</c:v>
                </c:pt>
                <c:pt idx="37">
                  <c:v>58.921151811080499</c:v>
                </c:pt>
                <c:pt idx="38">
                  <c:v>58.884280456986303</c:v>
                </c:pt>
                <c:pt idx="39">
                  <c:v>58.687300761607503</c:v>
                </c:pt>
                <c:pt idx="40">
                  <c:v>58.0666880723765</c:v>
                </c:pt>
                <c:pt idx="41">
                  <c:v>57.7735386425462</c:v>
                </c:pt>
                <c:pt idx="42">
                  <c:v>57.510537393105402</c:v>
                </c:pt>
                <c:pt idx="43">
                  <c:v>57.153878950467501</c:v>
                </c:pt>
                <c:pt idx="44">
                  <c:v>57.041570304039404</c:v>
                </c:pt>
                <c:pt idx="45">
                  <c:v>56.1607768223341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3598144"/>
        <c:axId val="1613598688"/>
      </c:barChart>
      <c:catAx>
        <c:axId val="161359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Posición</a:t>
                </a:r>
              </a:p>
            </c:rich>
          </c:tx>
          <c:layout>
            <c:manualLayout>
              <c:xMode val="edge"/>
              <c:yMode val="edge"/>
              <c:x val="0.4861869794365592"/>
              <c:y val="0.92504606105271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3598688"/>
        <c:crosses val="autoZero"/>
        <c:auto val="1"/>
        <c:lblAlgn val="ctr"/>
        <c:lblOffset val="100"/>
        <c:noMultiLvlLbl val="0"/>
      </c:catAx>
      <c:valAx>
        <c:axId val="1613598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359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n-lt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Índice de Competitividad Global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Hoja3!$C$3</c:f>
              <c:strCache>
                <c:ptCount val="1"/>
                <c:pt idx="0">
                  <c:v>Puntuacion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Hoja3!$A$4:$A$49</c:f>
              <c:strCache>
                <c:ptCount val="46"/>
                <c:pt idx="0">
                  <c:v>Singapur</c:v>
                </c:pt>
                <c:pt idx="1">
                  <c:v>RAE de Hong Kong</c:v>
                </c:pt>
                <c:pt idx="2">
                  <c:v>Nueva Zelanda</c:v>
                </c:pt>
                <c:pt idx="3">
                  <c:v>Australia</c:v>
                </c:pt>
                <c:pt idx="4">
                  <c:v>Chile</c:v>
                </c:pt>
                <c:pt idx="5">
                  <c:v>Mauricio</c:v>
                </c:pt>
                <c:pt idx="6">
                  <c:v>Países Bajos</c:v>
                </c:pt>
                <c:pt idx="7">
                  <c:v>Brunei Darussalam</c:v>
                </c:pt>
                <c:pt idx="8">
                  <c:v>Estados Unidos</c:v>
                </c:pt>
                <c:pt idx="9">
                  <c:v>Seychelles</c:v>
                </c:pt>
                <c:pt idx="10">
                  <c:v>Japón</c:v>
                </c:pt>
                <c:pt idx="11">
                  <c:v>Alemania</c:v>
                </c:pt>
                <c:pt idx="12">
                  <c:v>Suecia</c:v>
                </c:pt>
                <c:pt idx="13">
                  <c:v>Perú</c:v>
                </c:pt>
                <c:pt idx="14">
                  <c:v>Reino Unido</c:v>
                </c:pt>
                <c:pt idx="15">
                  <c:v>Finlandia</c:v>
                </c:pt>
                <c:pt idx="16">
                  <c:v>Luxemburgo</c:v>
                </c:pt>
                <c:pt idx="17">
                  <c:v>Canadá</c:v>
                </c:pt>
                <c:pt idx="18">
                  <c:v>Emiratos Árabes Unidos</c:v>
                </c:pt>
                <c:pt idx="19">
                  <c:v>Dinamarca</c:v>
                </c:pt>
                <c:pt idx="20">
                  <c:v>Nicaragua</c:v>
                </c:pt>
                <c:pt idx="21">
                  <c:v>Austria</c:v>
                </c:pt>
                <c:pt idx="22">
                  <c:v>Montenegro</c:v>
                </c:pt>
                <c:pt idx="23">
                  <c:v>Albania</c:v>
                </c:pt>
                <c:pt idx="24">
                  <c:v>Estonia</c:v>
                </c:pt>
                <c:pt idx="25">
                  <c:v>Georgia</c:v>
                </c:pt>
                <c:pt idx="26">
                  <c:v>España</c:v>
                </c:pt>
                <c:pt idx="27">
                  <c:v>Irlanda</c:v>
                </c:pt>
                <c:pt idx="28">
                  <c:v>Guatemala</c:v>
                </c:pt>
                <c:pt idx="29">
                  <c:v>Eslovenia</c:v>
                </c:pt>
                <c:pt idx="30">
                  <c:v>Republica Checa</c:v>
                </c:pt>
                <c:pt idx="31">
                  <c:v>Mongolia</c:v>
                </c:pt>
                <c:pt idx="32">
                  <c:v>Portugal</c:v>
                </c:pt>
                <c:pt idx="33">
                  <c:v>Chipre</c:v>
                </c:pt>
                <c:pt idx="34">
                  <c:v>Paraguay</c:v>
                </c:pt>
                <c:pt idx="35">
                  <c:v>Méjico</c:v>
                </c:pt>
                <c:pt idx="36">
                  <c:v>Costa Rica</c:v>
                </c:pt>
                <c:pt idx="37">
                  <c:v>Polonia</c:v>
                </c:pt>
                <c:pt idx="38">
                  <c:v>Croacia</c:v>
                </c:pt>
                <c:pt idx="39">
                  <c:v>Honduras</c:v>
                </c:pt>
                <c:pt idx="40">
                  <c:v>Letonia</c:v>
                </c:pt>
                <c:pt idx="41">
                  <c:v>Bélgica</c:v>
                </c:pt>
                <c:pt idx="42">
                  <c:v>Taiwán, china</c:v>
                </c:pt>
                <c:pt idx="43">
                  <c:v>Ucrania</c:v>
                </c:pt>
                <c:pt idx="44">
                  <c:v>República Dominicana</c:v>
                </c:pt>
                <c:pt idx="45">
                  <c:v>Moldavia</c:v>
                </c:pt>
              </c:strCache>
            </c:strRef>
          </c:cat>
          <c:val>
            <c:numRef>
              <c:f>Hoja3!$C$4:$C$49</c:f>
              <c:numCache>
                <c:formatCode>0.00</c:formatCode>
                <c:ptCount val="46"/>
                <c:pt idx="0">
                  <c:v>88.498542407278705</c:v>
                </c:pt>
                <c:pt idx="1">
                  <c:v>84.534093029955102</c:v>
                </c:pt>
                <c:pt idx="2">
                  <c:v>81.480705781864202</c:v>
                </c:pt>
                <c:pt idx="3">
                  <c:v>80.678893965343903</c:v>
                </c:pt>
                <c:pt idx="4">
                  <c:v>76.529788830828096</c:v>
                </c:pt>
                <c:pt idx="5">
                  <c:v>74.128880704504795</c:v>
                </c:pt>
                <c:pt idx="6">
                  <c:v>71.692533887062595</c:v>
                </c:pt>
                <c:pt idx="7">
                  <c:v>71.364340773007001</c:v>
                </c:pt>
                <c:pt idx="8">
                  <c:v>71.352114150982999</c:v>
                </c:pt>
                <c:pt idx="9">
                  <c:v>71.124146706330095</c:v>
                </c:pt>
                <c:pt idx="10">
                  <c:v>70.922719943194096</c:v>
                </c:pt>
                <c:pt idx="11">
                  <c:v>70.833178221054695</c:v>
                </c:pt>
                <c:pt idx="12">
                  <c:v>70.798553867371297</c:v>
                </c:pt>
                <c:pt idx="13">
                  <c:v>70.503294170605898</c:v>
                </c:pt>
                <c:pt idx="14">
                  <c:v>70.136273854354798</c:v>
                </c:pt>
                <c:pt idx="15">
                  <c:v>69.853816888114594</c:v>
                </c:pt>
                <c:pt idx="16">
                  <c:v>69.446982545119695</c:v>
                </c:pt>
                <c:pt idx="17">
                  <c:v>69.413906895640096</c:v>
                </c:pt>
                <c:pt idx="18">
                  <c:v>69.171159009046903</c:v>
                </c:pt>
                <c:pt idx="19">
                  <c:v>69.025332118733303</c:v>
                </c:pt>
                <c:pt idx="20">
                  <c:v>68.397058926045702</c:v>
                </c:pt>
                <c:pt idx="21">
                  <c:v>68.222364466948406</c:v>
                </c:pt>
                <c:pt idx="22">
                  <c:v>68.207023815139195</c:v>
                </c:pt>
                <c:pt idx="23">
                  <c:v>68.142309971362295</c:v>
                </c:pt>
                <c:pt idx="24">
                  <c:v>68.014140179774699</c:v>
                </c:pt>
                <c:pt idx="25">
                  <c:v>68.003655522793807</c:v>
                </c:pt>
                <c:pt idx="26">
                  <c:v>67.918155080673799</c:v>
                </c:pt>
                <c:pt idx="27">
                  <c:v>67.372982380289997</c:v>
                </c:pt>
                <c:pt idx="28">
                  <c:v>67.369107924735701</c:v>
                </c:pt>
                <c:pt idx="29">
                  <c:v>67.067388664374704</c:v>
                </c:pt>
                <c:pt idx="30">
                  <c:v>66.981532365564902</c:v>
                </c:pt>
                <c:pt idx="31">
                  <c:v>66.490642547515094</c:v>
                </c:pt>
                <c:pt idx="32">
                  <c:v>66.196743956581798</c:v>
                </c:pt>
                <c:pt idx="33">
                  <c:v>66.033590383236202</c:v>
                </c:pt>
                <c:pt idx="34">
                  <c:v>66.003512140290496</c:v>
                </c:pt>
                <c:pt idx="35">
                  <c:v>65.874752779730002</c:v>
                </c:pt>
                <c:pt idx="36">
                  <c:v>65.694382148041498</c:v>
                </c:pt>
                <c:pt idx="37">
                  <c:v>65.682054266772994</c:v>
                </c:pt>
                <c:pt idx="38">
                  <c:v>65.508999026604599</c:v>
                </c:pt>
                <c:pt idx="39">
                  <c:v>65.472613423876197</c:v>
                </c:pt>
                <c:pt idx="40">
                  <c:v>65.335475239134496</c:v>
                </c:pt>
                <c:pt idx="41">
                  <c:v>65.327827631796495</c:v>
                </c:pt>
                <c:pt idx="42">
                  <c:v>65.047116885868903</c:v>
                </c:pt>
                <c:pt idx="43">
                  <c:v>64.983770700987193</c:v>
                </c:pt>
                <c:pt idx="44">
                  <c:v>64.886805355869299</c:v>
                </c:pt>
                <c:pt idx="45">
                  <c:v>64.782069029321903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3591616"/>
        <c:axId val="1613599776"/>
      </c:barChart>
      <c:catAx>
        <c:axId val="161359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Posición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3599776"/>
        <c:crosses val="autoZero"/>
        <c:auto val="1"/>
        <c:lblAlgn val="ctr"/>
        <c:lblOffset val="100"/>
        <c:noMultiLvlLbl val="0"/>
      </c:catAx>
      <c:valAx>
        <c:axId val="1613599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Puntuación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359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/>
              <a:t>Índice de Competitividad Global 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 INFRA ESTRUCTURA'!$C$5</c:f>
              <c:strCache>
                <c:ptCount val="1"/>
                <c:pt idx="0">
                  <c:v>Puntuacion </c:v>
                </c:pt>
              </c:strCache>
            </c:strRef>
          </c:tx>
          <c:spPr>
            <a:solidFill>
              <a:srgbClr val="F61E4C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'DATOS  INFRA ESTRUCTURA'!$B$6:$B$51</c:f>
              <c:strCache>
                <c:ptCount val="46"/>
                <c:pt idx="0">
                  <c:v>Alemania</c:v>
                </c:pt>
                <c:pt idx="1">
                  <c:v>Estados Unidos</c:v>
                </c:pt>
                <c:pt idx="2">
                  <c:v>Suiza</c:v>
                </c:pt>
                <c:pt idx="3">
                  <c:v>Taiwán, china</c:v>
                </c:pt>
                <c:pt idx="4">
                  <c:v>Suecia</c:v>
                </c:pt>
                <c:pt idx="5">
                  <c:v>Japón</c:v>
                </c:pt>
                <c:pt idx="6">
                  <c:v>Reino Unido</c:v>
                </c:pt>
                <c:pt idx="7">
                  <c:v>Corea rep.</c:v>
                </c:pt>
                <c:pt idx="8">
                  <c:v>Países Bajos</c:v>
                </c:pt>
                <c:pt idx="9">
                  <c:v>Finlandia</c:v>
                </c:pt>
                <c:pt idx="10">
                  <c:v>Francia</c:v>
                </c:pt>
                <c:pt idx="11">
                  <c:v>Dinamarca</c:v>
                </c:pt>
                <c:pt idx="12">
                  <c:v>Canadá</c:v>
                </c:pt>
                <c:pt idx="13">
                  <c:v>Singapur</c:v>
                </c:pt>
                <c:pt idx="14">
                  <c:v>Austria</c:v>
                </c:pt>
                <c:pt idx="15">
                  <c:v>Israel</c:v>
                </c:pt>
                <c:pt idx="16">
                  <c:v>Bélgica</c:v>
                </c:pt>
                <c:pt idx="17">
                  <c:v>Australia</c:v>
                </c:pt>
                <c:pt idx="18">
                  <c:v>Luxemburgo</c:v>
                </c:pt>
                <c:pt idx="19">
                  <c:v>Noruega</c:v>
                </c:pt>
                <c:pt idx="20">
                  <c:v>Irlanda</c:v>
                </c:pt>
                <c:pt idx="21">
                  <c:v>Italia</c:v>
                </c:pt>
                <c:pt idx="22">
                  <c:v>Islandia</c:v>
                </c:pt>
                <c:pt idx="23">
                  <c:v>China</c:v>
                </c:pt>
                <c:pt idx="24">
                  <c:v>España</c:v>
                </c:pt>
                <c:pt idx="25">
                  <c:v>RAE de Hong Kong</c:v>
                </c:pt>
                <c:pt idx="26">
                  <c:v>Nueva Zelanda</c:v>
                </c:pt>
                <c:pt idx="27">
                  <c:v>Eslovenia</c:v>
                </c:pt>
                <c:pt idx="28">
                  <c:v>Republica checa</c:v>
                </c:pt>
                <c:pt idx="29">
                  <c:v>Malasia</c:v>
                </c:pt>
                <c:pt idx="30">
                  <c:v>India</c:v>
                </c:pt>
                <c:pt idx="31">
                  <c:v>Portugal</c:v>
                </c:pt>
                <c:pt idx="32">
                  <c:v>Estonia</c:v>
                </c:pt>
                <c:pt idx="33">
                  <c:v>Malta</c:v>
                </c:pt>
                <c:pt idx="34">
                  <c:v>Emiratos Árabes Unidos</c:v>
                </c:pt>
                <c:pt idx="35">
                  <c:v>Federación Rusa</c:v>
                </c:pt>
                <c:pt idx="36">
                  <c:v>Katar</c:v>
                </c:pt>
                <c:pt idx="37">
                  <c:v>Polonia</c:v>
                </c:pt>
                <c:pt idx="38">
                  <c:v>Hungría</c:v>
                </c:pt>
                <c:pt idx="39">
                  <c:v>Brasil</c:v>
                </c:pt>
                <c:pt idx="40">
                  <c:v>Arabia Saudita</c:v>
                </c:pt>
                <c:pt idx="41">
                  <c:v>Lituania</c:v>
                </c:pt>
                <c:pt idx="42">
                  <c:v>República Eslovaca</c:v>
                </c:pt>
                <c:pt idx="43">
                  <c:v>Grecia</c:v>
                </c:pt>
                <c:pt idx="44">
                  <c:v>Chipre</c:v>
                </c:pt>
                <c:pt idx="45">
                  <c:v>Sudáfrica</c:v>
                </c:pt>
              </c:strCache>
            </c:strRef>
          </c:cat>
          <c:val>
            <c:numRef>
              <c:f>'DATOS  INFRA ESTRUCTURA'!$C$6:$C$51</c:f>
              <c:numCache>
                <c:formatCode>0.00</c:formatCode>
                <c:ptCount val="46"/>
                <c:pt idx="0">
                  <c:v>87.522041149614296</c:v>
                </c:pt>
                <c:pt idx="1">
                  <c:v>86.514302354341197</c:v>
                </c:pt>
                <c:pt idx="2">
                  <c:v>82.078252253319405</c:v>
                </c:pt>
                <c:pt idx="3">
                  <c:v>80.7745492364336</c:v>
                </c:pt>
                <c:pt idx="4">
                  <c:v>79.784936193822901</c:v>
                </c:pt>
                <c:pt idx="5">
                  <c:v>79.285237374873404</c:v>
                </c:pt>
                <c:pt idx="6">
                  <c:v>79.156539422066601</c:v>
                </c:pt>
                <c:pt idx="7">
                  <c:v>78.222159157140993</c:v>
                </c:pt>
                <c:pt idx="8">
                  <c:v>77.521808448625606</c:v>
                </c:pt>
                <c:pt idx="9">
                  <c:v>76.325517380062706</c:v>
                </c:pt>
                <c:pt idx="10">
                  <c:v>76.060901480503006</c:v>
                </c:pt>
                <c:pt idx="11">
                  <c:v>75.364078638190307</c:v>
                </c:pt>
                <c:pt idx="12">
                  <c:v>75.016868692584794</c:v>
                </c:pt>
                <c:pt idx="13">
                  <c:v>74.978237979325399</c:v>
                </c:pt>
                <c:pt idx="14">
                  <c:v>74.278855025584605</c:v>
                </c:pt>
                <c:pt idx="15">
                  <c:v>74.047090593262197</c:v>
                </c:pt>
                <c:pt idx="16">
                  <c:v>73.383239619512096</c:v>
                </c:pt>
                <c:pt idx="17">
                  <c:v>69.820881946157499</c:v>
                </c:pt>
                <c:pt idx="18">
                  <c:v>68.186955922107003</c:v>
                </c:pt>
                <c:pt idx="19">
                  <c:v>67.7839564815785</c:v>
                </c:pt>
                <c:pt idx="20">
                  <c:v>67.049359150138599</c:v>
                </c:pt>
                <c:pt idx="21">
                  <c:v>65.758270215345703</c:v>
                </c:pt>
                <c:pt idx="22">
                  <c:v>65.739637375572599</c:v>
                </c:pt>
                <c:pt idx="23">
                  <c:v>64.427106192285194</c:v>
                </c:pt>
                <c:pt idx="24">
                  <c:v>62.861910286702098</c:v>
                </c:pt>
                <c:pt idx="25">
                  <c:v>61.860170860336702</c:v>
                </c:pt>
                <c:pt idx="26">
                  <c:v>61.350569754421201</c:v>
                </c:pt>
                <c:pt idx="27">
                  <c:v>57.931506594873397</c:v>
                </c:pt>
                <c:pt idx="28">
                  <c:v>57.317533171979399</c:v>
                </c:pt>
                <c:pt idx="29">
                  <c:v>55.4637668055719</c:v>
                </c:pt>
                <c:pt idx="30">
                  <c:v>53.7638707719818</c:v>
                </c:pt>
                <c:pt idx="31">
                  <c:v>53.066940525977898</c:v>
                </c:pt>
                <c:pt idx="32">
                  <c:v>52.537045093700797</c:v>
                </c:pt>
                <c:pt idx="33">
                  <c:v>50.969848214324003</c:v>
                </c:pt>
                <c:pt idx="34">
                  <c:v>50.952257891183997</c:v>
                </c:pt>
                <c:pt idx="35">
                  <c:v>50.660661608769303</c:v>
                </c:pt>
                <c:pt idx="36">
                  <c:v>50.273028532631898</c:v>
                </c:pt>
                <c:pt idx="37">
                  <c:v>48.736720857796598</c:v>
                </c:pt>
                <c:pt idx="38">
                  <c:v>47.9675449140491</c:v>
                </c:pt>
                <c:pt idx="39">
                  <c:v>47.8354453603229</c:v>
                </c:pt>
                <c:pt idx="40">
                  <c:v>47.365561676415801</c:v>
                </c:pt>
                <c:pt idx="41">
                  <c:v>47.355605314883199</c:v>
                </c:pt>
                <c:pt idx="42">
                  <c:v>46.636927066548999</c:v>
                </c:pt>
                <c:pt idx="43">
                  <c:v>45.002040816679298</c:v>
                </c:pt>
                <c:pt idx="44">
                  <c:v>44.666007559744102</c:v>
                </c:pt>
                <c:pt idx="45">
                  <c:v>44.319943704236202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3605216"/>
        <c:axId val="1613594880"/>
      </c:barChart>
      <c:catAx>
        <c:axId val="161360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posición </a:t>
                </a:r>
              </a:p>
            </c:rich>
          </c:tx>
          <c:layout>
            <c:manualLayout>
              <c:xMode val="edge"/>
              <c:yMode val="edge"/>
              <c:x val="0.44244529643218683"/>
              <c:y val="0.85663107711796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13594880"/>
        <c:crosses val="autoZero"/>
        <c:auto val="1"/>
        <c:lblAlgn val="ctr"/>
        <c:lblOffset val="100"/>
        <c:noMultiLvlLbl val="0"/>
      </c:catAx>
      <c:valAx>
        <c:axId val="16135948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puntuación </a:t>
                </a:r>
              </a:p>
            </c:rich>
          </c:tx>
          <c:layout>
            <c:manualLayout>
              <c:xMode val="edge"/>
              <c:yMode val="edge"/>
              <c:x val="1.9136721241760579E-2"/>
              <c:y val="0.29374149911637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1360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S_tradnl"/>
              <a:t>ÍNDICE GLOBAL DE FACILITACIÓN DEL COMERCIO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Sheet3!$D$1</c:f>
              <c:strCache>
                <c:ptCount val="1"/>
                <c:pt idx="0">
                  <c:v>Puntuación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Sheet3!$B$2:$B$46</c:f>
              <c:strCache>
                <c:ptCount val="45"/>
                <c:pt idx="0">
                  <c:v>Singapur</c:v>
                </c:pt>
                <c:pt idx="1">
                  <c:v>Países Bajos</c:v>
                </c:pt>
                <c:pt idx="2">
                  <c:v>RAE de Hong Kong</c:v>
                </c:pt>
                <c:pt idx="3">
                  <c:v>Luxemburgo</c:v>
                </c:pt>
                <c:pt idx="4">
                  <c:v>Suecia</c:v>
                </c:pt>
                <c:pt idx="5">
                  <c:v>Finlandia</c:v>
                </c:pt>
                <c:pt idx="6">
                  <c:v>Austria</c:v>
                </c:pt>
                <c:pt idx="7">
                  <c:v>Reino Unido</c:v>
                </c:pt>
                <c:pt idx="8">
                  <c:v>Alemania</c:v>
                </c:pt>
                <c:pt idx="9">
                  <c:v>Bélgica</c:v>
                </c:pt>
                <c:pt idx="10">
                  <c:v>Suiza</c:v>
                </c:pt>
                <c:pt idx="11">
                  <c:v>Dinamarca</c:v>
                </c:pt>
                <c:pt idx="12">
                  <c:v>Francia</c:v>
                </c:pt>
                <c:pt idx="13">
                  <c:v>Estonia</c:v>
                </c:pt>
                <c:pt idx="14">
                  <c:v>España</c:v>
                </c:pt>
                <c:pt idx="15">
                  <c:v>Japón</c:v>
                </c:pt>
                <c:pt idx="16">
                  <c:v>Noruega</c:v>
                </c:pt>
                <c:pt idx="17">
                  <c:v>Nueva Zelanda</c:v>
                </c:pt>
                <c:pt idx="18">
                  <c:v>Islandia</c:v>
                </c:pt>
                <c:pt idx="19">
                  <c:v>Irlanda</c:v>
                </c:pt>
                <c:pt idx="20">
                  <c:v>Chile</c:v>
                </c:pt>
                <c:pt idx="21">
                  <c:v>Estados Unidos</c:v>
                </c:pt>
                <c:pt idx="22">
                  <c:v>Emiratos Árabes Unidos</c:v>
                </c:pt>
                <c:pt idx="23">
                  <c:v>Canadá</c:v>
                </c:pt>
                <c:pt idx="24">
                  <c:v>República Checa</c:v>
                </c:pt>
                <c:pt idx="25">
                  <c:v>Australia</c:v>
                </c:pt>
                <c:pt idx="26">
                  <c:v>Corea, Rep.</c:v>
                </c:pt>
                <c:pt idx="27">
                  <c:v>Portugal</c:v>
                </c:pt>
                <c:pt idx="28">
                  <c:v>Lituania</c:v>
                </c:pt>
                <c:pt idx="29">
                  <c:v>Israel</c:v>
                </c:pt>
                <c:pt idx="30">
                  <c:v>Polonia</c:v>
                </c:pt>
                <c:pt idx="31">
                  <c:v>Eslovenia</c:v>
                </c:pt>
                <c:pt idx="32">
                  <c:v>Malta</c:v>
                </c:pt>
                <c:pt idx="33">
                  <c:v>Eslovaquia</c:v>
                </c:pt>
                <c:pt idx="34">
                  <c:v>Taiwan, China</c:v>
                </c:pt>
                <c:pt idx="35">
                  <c:v>Italia</c:v>
                </c:pt>
                <c:pt idx="36">
                  <c:v>Malasia</c:v>
                </c:pt>
                <c:pt idx="37">
                  <c:v>Hungría</c:v>
                </c:pt>
                <c:pt idx="38">
                  <c:v>Mauricio</c:v>
                </c:pt>
                <c:pt idx="39">
                  <c:v>Letonia</c:v>
                </c:pt>
                <c:pt idx="40">
                  <c:v>Georgia</c:v>
                </c:pt>
                <c:pt idx="41">
                  <c:v>Bahrein</c:v>
                </c:pt>
                <c:pt idx="42">
                  <c:v>Qatar</c:v>
                </c:pt>
                <c:pt idx="43">
                  <c:v>Croacia</c:v>
                </c:pt>
                <c:pt idx="44">
                  <c:v>Jordania</c:v>
                </c:pt>
              </c:strCache>
            </c:strRef>
          </c:cat>
          <c:val>
            <c:numRef>
              <c:f>Sheet3!$D$2:$D$46</c:f>
              <c:numCache>
                <c:formatCode>0.00</c:formatCode>
                <c:ptCount val="45"/>
                <c:pt idx="0">
                  <c:v>5.9653679896229548</c:v>
                </c:pt>
                <c:pt idx="1">
                  <c:v>5.6986221178212171</c:v>
                </c:pt>
                <c:pt idx="2">
                  <c:v>5.6613972312748997</c:v>
                </c:pt>
                <c:pt idx="3">
                  <c:v>5.6274831469981876</c:v>
                </c:pt>
                <c:pt idx="4">
                  <c:v>5.6143190333655868</c:v>
                </c:pt>
                <c:pt idx="5">
                  <c:v>5.5980540510556676</c:v>
                </c:pt>
                <c:pt idx="6">
                  <c:v>5.5201151400532247</c:v>
                </c:pt>
                <c:pt idx="7">
                  <c:v>5.5201004978508514</c:v>
                </c:pt>
                <c:pt idx="8">
                  <c:v>5.4914729586737057</c:v>
                </c:pt>
                <c:pt idx="9">
                  <c:v>5.4511839594570262</c:v>
                </c:pt>
                <c:pt idx="10">
                  <c:v>5.445892378153447</c:v>
                </c:pt>
                <c:pt idx="11">
                  <c:v>5.4192623459307407</c:v>
                </c:pt>
                <c:pt idx="12">
                  <c:v>5.3739989924605363</c:v>
                </c:pt>
                <c:pt idx="13">
                  <c:v>5.3170983322331109</c:v>
                </c:pt>
                <c:pt idx="14">
                  <c:v>5.2818338120314952</c:v>
                </c:pt>
                <c:pt idx="15">
                  <c:v>5.2806513385556721</c:v>
                </c:pt>
                <c:pt idx="16">
                  <c:v>5.2737030568901648</c:v>
                </c:pt>
                <c:pt idx="17">
                  <c:v>5.2686676930751783</c:v>
                </c:pt>
                <c:pt idx="18">
                  <c:v>5.2682590717241284</c:v>
                </c:pt>
                <c:pt idx="19">
                  <c:v>5.2658896755540558</c:v>
                </c:pt>
                <c:pt idx="20">
                  <c:v>5.2636898415016535</c:v>
                </c:pt>
                <c:pt idx="21">
                  <c:v>5.2398290979871343</c:v>
                </c:pt>
                <c:pt idx="22">
                  <c:v>5.2271910906324264</c:v>
                </c:pt>
                <c:pt idx="23">
                  <c:v>5.1525867713212374</c:v>
                </c:pt>
                <c:pt idx="24">
                  <c:v>5.1223041443347626</c:v>
                </c:pt>
                <c:pt idx="25">
                  <c:v>5.0952811135174407</c:v>
                </c:pt>
                <c:pt idx="26">
                  <c:v>5.0354964444921659</c:v>
                </c:pt>
                <c:pt idx="27">
                  <c:v>5.0149988684936346</c:v>
                </c:pt>
                <c:pt idx="28">
                  <c:v>5.0060448485367273</c:v>
                </c:pt>
                <c:pt idx="29">
                  <c:v>4.9879981777258484</c:v>
                </c:pt>
                <c:pt idx="30">
                  <c:v>4.9627345655207868</c:v>
                </c:pt>
                <c:pt idx="31">
                  <c:v>4.9572601318721103</c:v>
                </c:pt>
                <c:pt idx="32">
                  <c:v>4.9512335745278682</c:v>
                </c:pt>
                <c:pt idx="33">
                  <c:v>4.9250639085072319</c:v>
                </c:pt>
                <c:pt idx="34">
                  <c:v>4.9162114439846523</c:v>
                </c:pt>
                <c:pt idx="35">
                  <c:v>4.9126035752317936</c:v>
                </c:pt>
                <c:pt idx="36">
                  <c:v>4.9044940190581254</c:v>
                </c:pt>
                <c:pt idx="37">
                  <c:v>4.8949767271809108</c:v>
                </c:pt>
                <c:pt idx="38">
                  <c:v>4.8922648462796783</c:v>
                </c:pt>
                <c:pt idx="39">
                  <c:v>4.8600984574025539</c:v>
                </c:pt>
                <c:pt idx="40">
                  <c:v>4.8049494460305828</c:v>
                </c:pt>
                <c:pt idx="41">
                  <c:v>4.7872980758443795</c:v>
                </c:pt>
                <c:pt idx="42">
                  <c:v>4.7843950299056734</c:v>
                </c:pt>
                <c:pt idx="43">
                  <c:v>4.7603745620696403</c:v>
                </c:pt>
                <c:pt idx="44">
                  <c:v>4.7349436355227938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13594336"/>
        <c:axId val="1672013184"/>
      </c:barChart>
      <c:catAx>
        <c:axId val="161359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Posición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72013184"/>
        <c:crosses val="autoZero"/>
        <c:auto val="1"/>
        <c:lblAlgn val="ctr"/>
        <c:lblOffset val="100"/>
        <c:noMultiLvlLbl val="0"/>
      </c:catAx>
      <c:valAx>
        <c:axId val="167201318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Puntuacón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1359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/>
              <a:t>Índice Global de innovación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 INFRA ESTRUCTURA'!$C$5</c:f>
              <c:strCache>
                <c:ptCount val="1"/>
                <c:pt idx="0">
                  <c:v>Puntuacion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'DATOS  INFRA ESTRUCTURA'!$B$6:$B$25</c:f>
              <c:strCache>
                <c:ptCount val="20"/>
                <c:pt idx="0">
                  <c:v>Suiza</c:v>
                </c:pt>
                <c:pt idx="1">
                  <c:v>Países Bajos  </c:v>
                </c:pt>
                <c:pt idx="2">
                  <c:v>Suecia</c:v>
                </c:pt>
                <c:pt idx="3">
                  <c:v>Reino Unido </c:v>
                </c:pt>
                <c:pt idx="4">
                  <c:v>Singapur</c:v>
                </c:pt>
                <c:pt idx="5">
                  <c:v>Estados Unidos de América</c:v>
                </c:pt>
                <c:pt idx="6">
                  <c:v>Finlandia</c:v>
                </c:pt>
                <c:pt idx="7">
                  <c:v>Dinamarca</c:v>
                </c:pt>
                <c:pt idx="8">
                  <c:v>Alemania</c:v>
                </c:pt>
                <c:pt idx="9">
                  <c:v>Irlanda </c:v>
                </c:pt>
                <c:pt idx="10">
                  <c:v>Israel</c:v>
                </c:pt>
                <c:pt idx="11">
                  <c:v>República de Corea</c:v>
                </c:pt>
                <c:pt idx="12">
                  <c:v>Japón </c:v>
                </c:pt>
                <c:pt idx="13">
                  <c:v>Hong Kong </c:v>
                </c:pt>
                <c:pt idx="14">
                  <c:v>Luxemburgo </c:v>
                </c:pt>
                <c:pt idx="15">
                  <c:v>Francia </c:v>
                </c:pt>
                <c:pt idx="16">
                  <c:v>China</c:v>
                </c:pt>
                <c:pt idx="17">
                  <c:v>Canadá</c:v>
                </c:pt>
                <c:pt idx="18">
                  <c:v>Noruega </c:v>
                </c:pt>
                <c:pt idx="19">
                  <c:v>Australia </c:v>
                </c:pt>
              </c:strCache>
            </c:strRef>
          </c:cat>
          <c:val>
            <c:numRef>
              <c:f>'DATOS  INFRA ESTRUCTURA'!$C$6:$C$25</c:f>
              <c:numCache>
                <c:formatCode>General</c:formatCode>
                <c:ptCount val="20"/>
                <c:pt idx="0">
                  <c:v>68.400000000000006</c:v>
                </c:pt>
                <c:pt idx="1">
                  <c:v>63.32</c:v>
                </c:pt>
                <c:pt idx="2">
                  <c:v>63.08</c:v>
                </c:pt>
                <c:pt idx="3">
                  <c:v>60.13</c:v>
                </c:pt>
                <c:pt idx="4">
                  <c:v>59.83</c:v>
                </c:pt>
                <c:pt idx="5">
                  <c:v>59.81</c:v>
                </c:pt>
                <c:pt idx="6">
                  <c:v>59.63</c:v>
                </c:pt>
                <c:pt idx="7">
                  <c:v>58.39</c:v>
                </c:pt>
                <c:pt idx="8">
                  <c:v>58.03</c:v>
                </c:pt>
                <c:pt idx="9">
                  <c:v>57.19</c:v>
                </c:pt>
                <c:pt idx="10">
                  <c:v>56.79</c:v>
                </c:pt>
                <c:pt idx="11">
                  <c:v>56.63</c:v>
                </c:pt>
                <c:pt idx="12">
                  <c:v>54.95</c:v>
                </c:pt>
                <c:pt idx="13">
                  <c:v>54.62</c:v>
                </c:pt>
                <c:pt idx="14">
                  <c:v>54.53</c:v>
                </c:pt>
                <c:pt idx="15">
                  <c:v>54.36</c:v>
                </c:pt>
                <c:pt idx="16">
                  <c:v>53.06</c:v>
                </c:pt>
                <c:pt idx="17">
                  <c:v>52.98</c:v>
                </c:pt>
                <c:pt idx="18">
                  <c:v>52.63</c:v>
                </c:pt>
                <c:pt idx="19">
                  <c:v>51.98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72023520"/>
        <c:axId val="1672024608"/>
      </c:barChart>
      <c:catAx>
        <c:axId val="167202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posición</a:t>
                </a:r>
              </a:p>
            </c:rich>
          </c:tx>
          <c:layout>
            <c:manualLayout>
              <c:xMode val="edge"/>
              <c:yMode val="edge"/>
              <c:x val="0.44244529643218683"/>
              <c:y val="0.85663107711796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72024608"/>
        <c:crosses val="autoZero"/>
        <c:auto val="1"/>
        <c:lblAlgn val="ctr"/>
        <c:lblOffset val="100"/>
        <c:noMultiLvlLbl val="0"/>
      </c:catAx>
      <c:valAx>
        <c:axId val="167202460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720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C5D0F-BD52-4E4B-986F-3BFED6771FA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1CEB30B-1DE4-42FF-A1E7-887006AF62D3}">
      <dgm:prSet phldrT="[Texto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Gran cantidad de factores que intervienen en el proceso:</a:t>
          </a:r>
          <a:endParaRPr lang="es-EC" dirty="0">
            <a:solidFill>
              <a:schemeClr val="tx1"/>
            </a:solidFill>
          </a:endParaRPr>
        </a:p>
      </dgm:t>
    </dgm:pt>
    <dgm:pt modelId="{B7169472-8E63-4841-9698-C6D1CB1E27AC}" type="parTrans" cxnId="{98E30BD8-B620-4EF9-9AB5-8C894E275909}">
      <dgm:prSet/>
      <dgm:spPr/>
      <dgm:t>
        <a:bodyPr/>
        <a:lstStyle/>
        <a:p>
          <a:endParaRPr lang="es-EC"/>
        </a:p>
      </dgm:t>
    </dgm:pt>
    <dgm:pt modelId="{7038BAC0-5162-4020-A613-71A432D75F69}" type="sibTrans" cxnId="{98E30BD8-B620-4EF9-9AB5-8C894E275909}">
      <dgm:prSet/>
      <dgm:spPr/>
      <dgm:t>
        <a:bodyPr/>
        <a:lstStyle/>
        <a:p>
          <a:endParaRPr lang="es-EC"/>
        </a:p>
      </dgm:t>
    </dgm:pt>
    <dgm:pt modelId="{9059ADB8-5FB7-4E20-B82B-1BE0A1657B7A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COSTOS </a:t>
          </a:r>
          <a:endParaRPr lang="es-EC" dirty="0"/>
        </a:p>
      </dgm:t>
    </dgm:pt>
    <dgm:pt modelId="{8D39A9A1-AEE8-4026-B1C8-2D31A62791F3}" type="parTrans" cxnId="{5A47D1FD-B2C0-456B-90E4-609CF449BB5B}">
      <dgm:prSet/>
      <dgm:spPr/>
      <dgm:t>
        <a:bodyPr/>
        <a:lstStyle/>
        <a:p>
          <a:endParaRPr lang="es-EC"/>
        </a:p>
      </dgm:t>
    </dgm:pt>
    <dgm:pt modelId="{3DF972CB-F721-4020-AD5F-70B9B7E2CCA4}" type="sibTrans" cxnId="{5A47D1FD-B2C0-456B-90E4-609CF449BB5B}">
      <dgm:prSet/>
      <dgm:spPr/>
      <dgm:t>
        <a:bodyPr/>
        <a:lstStyle/>
        <a:p>
          <a:endParaRPr lang="es-EC"/>
        </a:p>
      </dgm:t>
    </dgm:pt>
    <dgm:pt modelId="{7B09FC6C-310D-4EEA-B14B-D130F6FFDC08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TIEMPOS </a:t>
          </a:r>
          <a:endParaRPr lang="es-EC" dirty="0"/>
        </a:p>
      </dgm:t>
    </dgm:pt>
    <dgm:pt modelId="{8BC85E3B-98BB-4496-9CCE-FCC72FA05715}" type="parTrans" cxnId="{71E9911A-E05C-46FD-A008-63EB26D19F4C}">
      <dgm:prSet/>
      <dgm:spPr/>
      <dgm:t>
        <a:bodyPr/>
        <a:lstStyle/>
        <a:p>
          <a:endParaRPr lang="es-EC"/>
        </a:p>
      </dgm:t>
    </dgm:pt>
    <dgm:pt modelId="{42529047-D226-4E2A-9401-C159D888E178}" type="sibTrans" cxnId="{71E9911A-E05C-46FD-A008-63EB26D19F4C}">
      <dgm:prSet/>
      <dgm:spPr/>
      <dgm:t>
        <a:bodyPr/>
        <a:lstStyle/>
        <a:p>
          <a:endParaRPr lang="es-EC"/>
        </a:p>
      </dgm:t>
    </dgm:pt>
    <dgm:pt modelId="{6F46077F-6218-461C-975A-7562B07B2B62}">
      <dgm:prSet phldrT="[Texto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INFORMACIÓN </a:t>
          </a:r>
          <a:endParaRPr lang="es-EC" b="1" dirty="0"/>
        </a:p>
      </dgm:t>
    </dgm:pt>
    <dgm:pt modelId="{9CBD8410-FDE4-4FA6-8A5E-8B2C9A721F7E}" type="parTrans" cxnId="{AD85B351-D554-4A1F-BE73-A173EF60CD7E}">
      <dgm:prSet/>
      <dgm:spPr/>
      <dgm:t>
        <a:bodyPr/>
        <a:lstStyle/>
        <a:p>
          <a:endParaRPr lang="es-EC"/>
        </a:p>
      </dgm:t>
    </dgm:pt>
    <dgm:pt modelId="{8B4450E2-43B2-453C-8D13-3A706E0521C1}" type="sibTrans" cxnId="{AD85B351-D554-4A1F-BE73-A173EF60CD7E}">
      <dgm:prSet/>
      <dgm:spPr/>
      <dgm:t>
        <a:bodyPr/>
        <a:lstStyle/>
        <a:p>
          <a:endParaRPr lang="es-EC"/>
        </a:p>
      </dgm:t>
    </dgm:pt>
    <dgm:pt modelId="{8200824F-5292-42C9-AE0E-0C6A40EE0918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Métodos Empleados para su Funcionamiento</a:t>
          </a:r>
          <a:endParaRPr lang="es-EC" dirty="0"/>
        </a:p>
      </dgm:t>
    </dgm:pt>
    <dgm:pt modelId="{0C5AAD02-8D10-4050-9FE1-1AB11E22AB3A}" type="parTrans" cxnId="{586DBCA9-A568-477B-9922-0EEC3C7134F8}">
      <dgm:prSet/>
      <dgm:spPr/>
      <dgm:t>
        <a:bodyPr/>
        <a:lstStyle/>
        <a:p>
          <a:endParaRPr lang="es-EC"/>
        </a:p>
      </dgm:t>
    </dgm:pt>
    <dgm:pt modelId="{E7832608-8973-4504-90DD-6BFE366480EE}" type="sibTrans" cxnId="{586DBCA9-A568-477B-9922-0EEC3C7134F8}">
      <dgm:prSet/>
      <dgm:spPr/>
      <dgm:t>
        <a:bodyPr/>
        <a:lstStyle/>
        <a:p>
          <a:endParaRPr lang="es-EC"/>
        </a:p>
      </dgm:t>
    </dgm:pt>
    <dgm:pt modelId="{9CF277E5-0FB9-466F-A243-05C6E1B53AC4}">
      <dgm:prSet phldrT="[Texto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INNOVACIÓN</a:t>
          </a:r>
          <a:endParaRPr lang="es-EC" b="1" dirty="0"/>
        </a:p>
      </dgm:t>
    </dgm:pt>
    <dgm:pt modelId="{13843610-700B-49A4-8062-3F3720A6E029}" type="parTrans" cxnId="{5DE05439-2BDC-443B-BF7A-41722C31FC6A}">
      <dgm:prSet/>
      <dgm:spPr/>
      <dgm:t>
        <a:bodyPr/>
        <a:lstStyle/>
        <a:p>
          <a:endParaRPr lang="es-EC"/>
        </a:p>
      </dgm:t>
    </dgm:pt>
    <dgm:pt modelId="{D2D65A76-BAE3-4BF6-9D87-128CE3F27A90}" type="sibTrans" cxnId="{5DE05439-2BDC-443B-BF7A-41722C31FC6A}">
      <dgm:prSet/>
      <dgm:spPr/>
      <dgm:t>
        <a:bodyPr/>
        <a:lstStyle/>
        <a:p>
          <a:endParaRPr lang="es-EC"/>
        </a:p>
      </dgm:t>
    </dgm:pt>
    <dgm:pt modelId="{C8A816B6-BF22-4197-914A-DA66CA2F9CAD}" type="pres">
      <dgm:prSet presAssocID="{8E7C5D0F-BD52-4E4B-986F-3BFED6771F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61BBA7-33FB-49DF-B38A-3C7E7A7EF4D2}" type="pres">
      <dgm:prSet presAssocID="{31CEB30B-1DE4-42FF-A1E7-887006AF62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B62D61-A3E4-412F-AF42-CF7E41BE29D6}" type="pres">
      <dgm:prSet presAssocID="{7038BAC0-5162-4020-A613-71A432D75F69}" presName="sibTrans" presStyleCnt="0"/>
      <dgm:spPr/>
    </dgm:pt>
    <dgm:pt modelId="{9AF316F4-48DB-437F-BB63-B20FD0A7E8E6}" type="pres">
      <dgm:prSet presAssocID="{9059ADB8-5FB7-4E20-B82B-1BE0A1657B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B8D9BF-1628-4E21-B674-A1E80473893A}" type="pres">
      <dgm:prSet presAssocID="{3DF972CB-F721-4020-AD5F-70B9B7E2CCA4}" presName="sibTrans" presStyleCnt="0"/>
      <dgm:spPr/>
    </dgm:pt>
    <dgm:pt modelId="{3CF2668C-9859-4BBD-8D76-E03266699B7D}" type="pres">
      <dgm:prSet presAssocID="{7B09FC6C-310D-4EEA-B14B-D130F6FFDC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7402F-9263-4018-8D76-0D3BA841A009}" type="pres">
      <dgm:prSet presAssocID="{42529047-D226-4E2A-9401-C159D888E178}" presName="sibTrans" presStyleCnt="0"/>
      <dgm:spPr/>
    </dgm:pt>
    <dgm:pt modelId="{BB29CD5F-28E4-4F0B-AA16-BE9BB46DBE8A}" type="pres">
      <dgm:prSet presAssocID="{6F46077F-6218-461C-975A-7562B07B2B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2F70A3-688A-4A94-A356-7EB90C74D26A}" type="pres">
      <dgm:prSet presAssocID="{8B4450E2-43B2-453C-8D13-3A706E0521C1}" presName="sibTrans" presStyleCnt="0"/>
      <dgm:spPr/>
    </dgm:pt>
    <dgm:pt modelId="{901335B9-C7F3-4D23-913D-4E708E8A0B2A}" type="pres">
      <dgm:prSet presAssocID="{9CF277E5-0FB9-466F-A243-05C6E1B53A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6DF3EB-407F-4E24-B8FA-63275F1831B0}" type="pres">
      <dgm:prSet presAssocID="{D2D65A76-BAE3-4BF6-9D87-128CE3F27A90}" presName="sibTrans" presStyleCnt="0"/>
      <dgm:spPr/>
    </dgm:pt>
    <dgm:pt modelId="{C35F9BBB-BBDF-4F55-8267-9811707D7C1B}" type="pres">
      <dgm:prSet presAssocID="{8200824F-5292-42C9-AE0E-0C6A40EE091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E0950A-CE42-428C-8C11-8CE6FF60D2A0}" type="presOf" srcId="{9CF277E5-0FB9-466F-A243-05C6E1B53AC4}" destId="{901335B9-C7F3-4D23-913D-4E708E8A0B2A}" srcOrd="0" destOrd="0" presId="urn:microsoft.com/office/officeart/2005/8/layout/default"/>
    <dgm:cxn modelId="{5A47D1FD-B2C0-456B-90E4-609CF449BB5B}" srcId="{8E7C5D0F-BD52-4E4B-986F-3BFED6771FAF}" destId="{9059ADB8-5FB7-4E20-B82B-1BE0A1657B7A}" srcOrd="1" destOrd="0" parTransId="{8D39A9A1-AEE8-4026-B1C8-2D31A62791F3}" sibTransId="{3DF972CB-F721-4020-AD5F-70B9B7E2CCA4}"/>
    <dgm:cxn modelId="{75045844-8752-42C8-9B0F-D2B3A21F8011}" type="presOf" srcId="{7B09FC6C-310D-4EEA-B14B-D130F6FFDC08}" destId="{3CF2668C-9859-4BBD-8D76-E03266699B7D}" srcOrd="0" destOrd="0" presId="urn:microsoft.com/office/officeart/2005/8/layout/default"/>
    <dgm:cxn modelId="{FF9F368F-6986-4131-A526-DC7915422DEA}" type="presOf" srcId="{8E7C5D0F-BD52-4E4B-986F-3BFED6771FAF}" destId="{C8A816B6-BF22-4197-914A-DA66CA2F9CAD}" srcOrd="0" destOrd="0" presId="urn:microsoft.com/office/officeart/2005/8/layout/default"/>
    <dgm:cxn modelId="{98E30BD8-B620-4EF9-9AB5-8C894E275909}" srcId="{8E7C5D0F-BD52-4E4B-986F-3BFED6771FAF}" destId="{31CEB30B-1DE4-42FF-A1E7-887006AF62D3}" srcOrd="0" destOrd="0" parTransId="{B7169472-8E63-4841-9698-C6D1CB1E27AC}" sibTransId="{7038BAC0-5162-4020-A613-71A432D75F69}"/>
    <dgm:cxn modelId="{A26A89DD-4EF9-4189-BF37-789062BBFAFA}" type="presOf" srcId="{9059ADB8-5FB7-4E20-B82B-1BE0A1657B7A}" destId="{9AF316F4-48DB-437F-BB63-B20FD0A7E8E6}" srcOrd="0" destOrd="0" presId="urn:microsoft.com/office/officeart/2005/8/layout/default"/>
    <dgm:cxn modelId="{07153A17-322C-4540-B613-405FD30882A3}" type="presOf" srcId="{6F46077F-6218-461C-975A-7562B07B2B62}" destId="{BB29CD5F-28E4-4F0B-AA16-BE9BB46DBE8A}" srcOrd="0" destOrd="0" presId="urn:microsoft.com/office/officeart/2005/8/layout/default"/>
    <dgm:cxn modelId="{71E9911A-E05C-46FD-A008-63EB26D19F4C}" srcId="{8E7C5D0F-BD52-4E4B-986F-3BFED6771FAF}" destId="{7B09FC6C-310D-4EEA-B14B-D130F6FFDC08}" srcOrd="2" destOrd="0" parTransId="{8BC85E3B-98BB-4496-9CCE-FCC72FA05715}" sibTransId="{42529047-D226-4E2A-9401-C159D888E178}"/>
    <dgm:cxn modelId="{475024AF-EB4C-4808-8A5D-11E58245CC6E}" type="presOf" srcId="{8200824F-5292-42C9-AE0E-0C6A40EE0918}" destId="{C35F9BBB-BBDF-4F55-8267-9811707D7C1B}" srcOrd="0" destOrd="0" presId="urn:microsoft.com/office/officeart/2005/8/layout/default"/>
    <dgm:cxn modelId="{654612F9-464C-4F5A-B356-BBF85FD7A160}" type="presOf" srcId="{31CEB30B-1DE4-42FF-A1E7-887006AF62D3}" destId="{3261BBA7-33FB-49DF-B38A-3C7E7A7EF4D2}" srcOrd="0" destOrd="0" presId="urn:microsoft.com/office/officeart/2005/8/layout/default"/>
    <dgm:cxn modelId="{AD85B351-D554-4A1F-BE73-A173EF60CD7E}" srcId="{8E7C5D0F-BD52-4E4B-986F-3BFED6771FAF}" destId="{6F46077F-6218-461C-975A-7562B07B2B62}" srcOrd="3" destOrd="0" parTransId="{9CBD8410-FDE4-4FA6-8A5E-8B2C9A721F7E}" sibTransId="{8B4450E2-43B2-453C-8D13-3A706E0521C1}"/>
    <dgm:cxn modelId="{586DBCA9-A568-477B-9922-0EEC3C7134F8}" srcId="{8E7C5D0F-BD52-4E4B-986F-3BFED6771FAF}" destId="{8200824F-5292-42C9-AE0E-0C6A40EE0918}" srcOrd="5" destOrd="0" parTransId="{0C5AAD02-8D10-4050-9FE1-1AB11E22AB3A}" sibTransId="{E7832608-8973-4504-90DD-6BFE366480EE}"/>
    <dgm:cxn modelId="{5DE05439-2BDC-443B-BF7A-41722C31FC6A}" srcId="{8E7C5D0F-BD52-4E4B-986F-3BFED6771FAF}" destId="{9CF277E5-0FB9-466F-A243-05C6E1B53AC4}" srcOrd="4" destOrd="0" parTransId="{13843610-700B-49A4-8062-3F3720A6E029}" sibTransId="{D2D65A76-BAE3-4BF6-9D87-128CE3F27A90}"/>
    <dgm:cxn modelId="{B8797929-0A1A-4BC7-A94F-32B25401A0AB}" type="presParOf" srcId="{C8A816B6-BF22-4197-914A-DA66CA2F9CAD}" destId="{3261BBA7-33FB-49DF-B38A-3C7E7A7EF4D2}" srcOrd="0" destOrd="0" presId="urn:microsoft.com/office/officeart/2005/8/layout/default"/>
    <dgm:cxn modelId="{42B5C809-8EE4-46BF-9363-B334442D7CCC}" type="presParOf" srcId="{C8A816B6-BF22-4197-914A-DA66CA2F9CAD}" destId="{4AB62D61-A3E4-412F-AF42-CF7E41BE29D6}" srcOrd="1" destOrd="0" presId="urn:microsoft.com/office/officeart/2005/8/layout/default"/>
    <dgm:cxn modelId="{ADF47DCB-D285-45D0-BD24-047620615B32}" type="presParOf" srcId="{C8A816B6-BF22-4197-914A-DA66CA2F9CAD}" destId="{9AF316F4-48DB-437F-BB63-B20FD0A7E8E6}" srcOrd="2" destOrd="0" presId="urn:microsoft.com/office/officeart/2005/8/layout/default"/>
    <dgm:cxn modelId="{A12F8EEA-E903-4DEB-87D8-6C1916332158}" type="presParOf" srcId="{C8A816B6-BF22-4197-914A-DA66CA2F9CAD}" destId="{EFB8D9BF-1628-4E21-B674-A1E80473893A}" srcOrd="3" destOrd="0" presId="urn:microsoft.com/office/officeart/2005/8/layout/default"/>
    <dgm:cxn modelId="{2A887C19-9B69-467F-895D-7C060B7EA021}" type="presParOf" srcId="{C8A816B6-BF22-4197-914A-DA66CA2F9CAD}" destId="{3CF2668C-9859-4BBD-8D76-E03266699B7D}" srcOrd="4" destOrd="0" presId="urn:microsoft.com/office/officeart/2005/8/layout/default"/>
    <dgm:cxn modelId="{089F9A42-81F5-4671-A180-EAE2DC17D743}" type="presParOf" srcId="{C8A816B6-BF22-4197-914A-DA66CA2F9CAD}" destId="{7F87402F-9263-4018-8D76-0D3BA841A009}" srcOrd="5" destOrd="0" presId="urn:microsoft.com/office/officeart/2005/8/layout/default"/>
    <dgm:cxn modelId="{E1BC4C5E-501B-4637-8A67-7F3947397EEA}" type="presParOf" srcId="{C8A816B6-BF22-4197-914A-DA66CA2F9CAD}" destId="{BB29CD5F-28E4-4F0B-AA16-BE9BB46DBE8A}" srcOrd="6" destOrd="0" presId="urn:microsoft.com/office/officeart/2005/8/layout/default"/>
    <dgm:cxn modelId="{56366BF6-333C-45A3-A11D-6A75D7E16B3D}" type="presParOf" srcId="{C8A816B6-BF22-4197-914A-DA66CA2F9CAD}" destId="{DD2F70A3-688A-4A94-A356-7EB90C74D26A}" srcOrd="7" destOrd="0" presId="urn:microsoft.com/office/officeart/2005/8/layout/default"/>
    <dgm:cxn modelId="{1D8E626E-0873-4260-A233-554F56DF7F71}" type="presParOf" srcId="{C8A816B6-BF22-4197-914A-DA66CA2F9CAD}" destId="{901335B9-C7F3-4D23-913D-4E708E8A0B2A}" srcOrd="8" destOrd="0" presId="urn:microsoft.com/office/officeart/2005/8/layout/default"/>
    <dgm:cxn modelId="{8B4499D7-D491-4C50-866A-EF46DAEB9065}" type="presParOf" srcId="{C8A816B6-BF22-4197-914A-DA66CA2F9CAD}" destId="{856DF3EB-407F-4E24-B8FA-63275F1831B0}" srcOrd="9" destOrd="0" presId="urn:microsoft.com/office/officeart/2005/8/layout/default"/>
    <dgm:cxn modelId="{7E8E7320-6A2B-4012-8D69-B4EEBFA6B169}" type="presParOf" srcId="{C8A816B6-BF22-4197-914A-DA66CA2F9CAD}" destId="{C35F9BBB-BBDF-4F55-8267-9811707D7C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861147-B134-40E3-8D4F-C3BFFE10FA4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13A586E-97CB-451C-B88B-92A0E05CDE83}">
      <dgm:prSet phldrT="[Texto]" custT="1"/>
      <dgm:spPr/>
      <dgm:t>
        <a:bodyPr/>
        <a:lstStyle/>
        <a:p>
          <a:r>
            <a:rPr lang="es-EC" sz="1800" dirty="0" smtClean="0"/>
            <a:t>Acceso al mercado </a:t>
          </a:r>
          <a:endParaRPr lang="es-EC" sz="1800" dirty="0"/>
        </a:p>
      </dgm:t>
    </dgm:pt>
    <dgm:pt modelId="{9C41AA81-3266-4BAC-89D6-46B9CCAEB4D0}" type="parTrans" cxnId="{E5F446C2-654D-4F37-94CD-DEF25F6470F5}">
      <dgm:prSet/>
      <dgm:spPr/>
      <dgm:t>
        <a:bodyPr/>
        <a:lstStyle/>
        <a:p>
          <a:endParaRPr lang="es-EC" sz="1800"/>
        </a:p>
      </dgm:t>
    </dgm:pt>
    <dgm:pt modelId="{FF8E9A03-7C54-4EAC-A03F-85EAB8B98658}" type="sibTrans" cxnId="{E5F446C2-654D-4F37-94CD-DEF25F6470F5}">
      <dgm:prSet/>
      <dgm:spPr/>
      <dgm:t>
        <a:bodyPr/>
        <a:lstStyle/>
        <a:p>
          <a:endParaRPr lang="es-EC" sz="1800"/>
        </a:p>
      </dgm:t>
    </dgm:pt>
    <dgm:pt modelId="{89D9C078-222A-44E6-8AD2-D9466E35423E}">
      <dgm:prSet phldrT="[Texto]" custT="1"/>
      <dgm:spPr/>
      <dgm:t>
        <a:bodyPr/>
        <a:lstStyle/>
        <a:p>
          <a:r>
            <a:rPr lang="es-EC" sz="1800" dirty="0" smtClean="0"/>
            <a:t>Administración Fronteriza</a:t>
          </a:r>
          <a:endParaRPr lang="es-EC" sz="1800" dirty="0"/>
        </a:p>
      </dgm:t>
    </dgm:pt>
    <dgm:pt modelId="{19C08CC4-C4E7-43D0-B968-0BB1997EAF43}" type="parTrans" cxnId="{8F97F687-7D20-4DC4-88A6-07A70691DBE8}">
      <dgm:prSet/>
      <dgm:spPr/>
      <dgm:t>
        <a:bodyPr/>
        <a:lstStyle/>
        <a:p>
          <a:endParaRPr lang="es-EC" sz="1800"/>
        </a:p>
      </dgm:t>
    </dgm:pt>
    <dgm:pt modelId="{1EA35193-0471-4ED6-8258-5B7106BBABB6}" type="sibTrans" cxnId="{8F97F687-7D20-4DC4-88A6-07A70691DBE8}">
      <dgm:prSet/>
      <dgm:spPr/>
      <dgm:t>
        <a:bodyPr/>
        <a:lstStyle/>
        <a:p>
          <a:endParaRPr lang="es-EC" sz="1800"/>
        </a:p>
      </dgm:t>
    </dgm:pt>
    <dgm:pt modelId="{A0F63334-599D-43ED-BAA2-9DC6AE8DAC02}">
      <dgm:prSet phldrT="[Texto]" custT="1"/>
      <dgm:spPr/>
      <dgm:t>
        <a:bodyPr/>
        <a:lstStyle/>
        <a:p>
          <a:r>
            <a:rPr lang="es-EC" sz="1800" dirty="0" smtClean="0"/>
            <a:t>Infraestructura</a:t>
          </a:r>
          <a:endParaRPr lang="es-EC" sz="1800" dirty="0"/>
        </a:p>
      </dgm:t>
    </dgm:pt>
    <dgm:pt modelId="{ECDA82B8-F6B1-462E-AEE7-3791C647E373}" type="parTrans" cxnId="{C90B33C0-C69D-4A6B-950D-AC34624B34C2}">
      <dgm:prSet/>
      <dgm:spPr/>
      <dgm:t>
        <a:bodyPr/>
        <a:lstStyle/>
        <a:p>
          <a:endParaRPr lang="es-EC" sz="1800"/>
        </a:p>
      </dgm:t>
    </dgm:pt>
    <dgm:pt modelId="{54168B84-1325-45D1-A6B6-21E4C26EE6BD}" type="sibTrans" cxnId="{C90B33C0-C69D-4A6B-950D-AC34624B34C2}">
      <dgm:prSet/>
      <dgm:spPr/>
      <dgm:t>
        <a:bodyPr/>
        <a:lstStyle/>
        <a:p>
          <a:endParaRPr lang="es-EC" sz="1800"/>
        </a:p>
      </dgm:t>
    </dgm:pt>
    <dgm:pt modelId="{8EB93562-4170-40F1-9485-7C0E043D1955}">
      <dgm:prSet phldrT="[Texto]" custT="1"/>
      <dgm:spPr/>
      <dgm:t>
        <a:bodyPr/>
        <a:lstStyle/>
        <a:p>
          <a:r>
            <a:rPr lang="es-EC" sz="1800" dirty="0" smtClean="0"/>
            <a:t>Entorno Operativo</a:t>
          </a:r>
          <a:endParaRPr lang="es-EC" sz="1800" dirty="0"/>
        </a:p>
      </dgm:t>
    </dgm:pt>
    <dgm:pt modelId="{37075120-0D04-4A23-A020-239DD44613DA}" type="parTrans" cxnId="{65EBD3F6-135B-4071-888F-3A690BE6B447}">
      <dgm:prSet/>
      <dgm:spPr/>
      <dgm:t>
        <a:bodyPr/>
        <a:lstStyle/>
        <a:p>
          <a:endParaRPr lang="es-EC" sz="1800"/>
        </a:p>
      </dgm:t>
    </dgm:pt>
    <dgm:pt modelId="{44ECABF0-0F17-4EA5-A364-3D0073A6BF17}" type="sibTrans" cxnId="{65EBD3F6-135B-4071-888F-3A690BE6B447}">
      <dgm:prSet/>
      <dgm:spPr/>
      <dgm:t>
        <a:bodyPr/>
        <a:lstStyle/>
        <a:p>
          <a:endParaRPr lang="es-EC" sz="1800"/>
        </a:p>
      </dgm:t>
    </dgm:pt>
    <dgm:pt modelId="{7EA1FDDD-19AE-4609-823B-FA0C48020DFD}" type="pres">
      <dgm:prSet presAssocID="{E7861147-B134-40E3-8D4F-C3BFFE10FA48}" presName="Name0" presStyleCnt="0">
        <dgm:presLayoutVars>
          <dgm:dir/>
          <dgm:animLvl val="lvl"/>
          <dgm:resizeHandles val="exact"/>
        </dgm:presLayoutVars>
      </dgm:prSet>
      <dgm:spPr/>
    </dgm:pt>
    <dgm:pt modelId="{870C09FD-CCA1-4339-9C6D-1E991CB2EE91}" type="pres">
      <dgm:prSet presAssocID="{E13A586E-97CB-451C-B88B-92A0E05CDE8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4EC390-767C-4F60-B62E-92F0C8407F27}" type="pres">
      <dgm:prSet presAssocID="{FF8E9A03-7C54-4EAC-A03F-85EAB8B98658}" presName="parTxOnlySpace" presStyleCnt="0"/>
      <dgm:spPr/>
    </dgm:pt>
    <dgm:pt modelId="{13ECF6AC-8067-410B-89FB-36BD107E48EA}" type="pres">
      <dgm:prSet presAssocID="{89D9C078-222A-44E6-8AD2-D9466E35423E}" presName="parTxOnly" presStyleLbl="node1" presStyleIdx="1" presStyleCnt="4" custScaleX="105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F5E3E-C227-4129-9E8F-BB5BD27C7393}" type="pres">
      <dgm:prSet presAssocID="{1EA35193-0471-4ED6-8258-5B7106BBABB6}" presName="parTxOnlySpace" presStyleCnt="0"/>
      <dgm:spPr/>
    </dgm:pt>
    <dgm:pt modelId="{0EE8C1C1-592C-4FB7-967A-244D48C8F561}" type="pres">
      <dgm:prSet presAssocID="{A0F63334-599D-43ED-BAA2-9DC6AE8DAC0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B19D0-6932-477D-A9BF-6BAC70BB1A7D}" type="pres">
      <dgm:prSet presAssocID="{54168B84-1325-45D1-A6B6-21E4C26EE6BD}" presName="parTxOnlySpace" presStyleCnt="0"/>
      <dgm:spPr/>
    </dgm:pt>
    <dgm:pt modelId="{87FE254C-241A-4ADF-987C-1E4EFA09CE1F}" type="pres">
      <dgm:prSet presAssocID="{8EB93562-4170-40F1-9485-7C0E043D19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59CC8A-CBD8-4D9C-9730-FC795445A3A7}" type="presOf" srcId="{8EB93562-4170-40F1-9485-7C0E043D1955}" destId="{87FE254C-241A-4ADF-987C-1E4EFA09CE1F}" srcOrd="0" destOrd="0" presId="urn:microsoft.com/office/officeart/2005/8/layout/chevron1"/>
    <dgm:cxn modelId="{0D16C878-B0C8-4CC9-A3DC-ABB8686D8294}" type="presOf" srcId="{89D9C078-222A-44E6-8AD2-D9466E35423E}" destId="{13ECF6AC-8067-410B-89FB-36BD107E48EA}" srcOrd="0" destOrd="0" presId="urn:microsoft.com/office/officeart/2005/8/layout/chevron1"/>
    <dgm:cxn modelId="{8F97F687-7D20-4DC4-88A6-07A70691DBE8}" srcId="{E7861147-B134-40E3-8D4F-C3BFFE10FA48}" destId="{89D9C078-222A-44E6-8AD2-D9466E35423E}" srcOrd="1" destOrd="0" parTransId="{19C08CC4-C4E7-43D0-B968-0BB1997EAF43}" sibTransId="{1EA35193-0471-4ED6-8258-5B7106BBABB6}"/>
    <dgm:cxn modelId="{E7654809-8D57-412C-9333-1C2F4AE19115}" type="presOf" srcId="{E7861147-B134-40E3-8D4F-C3BFFE10FA48}" destId="{7EA1FDDD-19AE-4609-823B-FA0C48020DFD}" srcOrd="0" destOrd="0" presId="urn:microsoft.com/office/officeart/2005/8/layout/chevron1"/>
    <dgm:cxn modelId="{E5F446C2-654D-4F37-94CD-DEF25F6470F5}" srcId="{E7861147-B134-40E3-8D4F-C3BFFE10FA48}" destId="{E13A586E-97CB-451C-B88B-92A0E05CDE83}" srcOrd="0" destOrd="0" parTransId="{9C41AA81-3266-4BAC-89D6-46B9CCAEB4D0}" sibTransId="{FF8E9A03-7C54-4EAC-A03F-85EAB8B98658}"/>
    <dgm:cxn modelId="{9D7EA822-19CF-47E2-9D4B-08023D96250C}" type="presOf" srcId="{E13A586E-97CB-451C-B88B-92A0E05CDE83}" destId="{870C09FD-CCA1-4339-9C6D-1E991CB2EE91}" srcOrd="0" destOrd="0" presId="urn:microsoft.com/office/officeart/2005/8/layout/chevron1"/>
    <dgm:cxn modelId="{C90B33C0-C69D-4A6B-950D-AC34624B34C2}" srcId="{E7861147-B134-40E3-8D4F-C3BFFE10FA48}" destId="{A0F63334-599D-43ED-BAA2-9DC6AE8DAC02}" srcOrd="2" destOrd="0" parTransId="{ECDA82B8-F6B1-462E-AEE7-3791C647E373}" sibTransId="{54168B84-1325-45D1-A6B6-21E4C26EE6BD}"/>
    <dgm:cxn modelId="{65EBD3F6-135B-4071-888F-3A690BE6B447}" srcId="{E7861147-B134-40E3-8D4F-C3BFFE10FA48}" destId="{8EB93562-4170-40F1-9485-7C0E043D1955}" srcOrd="3" destOrd="0" parTransId="{37075120-0D04-4A23-A020-239DD44613DA}" sibTransId="{44ECABF0-0F17-4EA5-A364-3D0073A6BF17}"/>
    <dgm:cxn modelId="{150A8C6A-89BB-4023-A4F8-CA8DF23C715F}" type="presOf" srcId="{A0F63334-599D-43ED-BAA2-9DC6AE8DAC02}" destId="{0EE8C1C1-592C-4FB7-967A-244D48C8F561}" srcOrd="0" destOrd="0" presId="urn:microsoft.com/office/officeart/2005/8/layout/chevron1"/>
    <dgm:cxn modelId="{1F80ECB7-8C36-4E76-8B13-880DF0F5DDB5}" type="presParOf" srcId="{7EA1FDDD-19AE-4609-823B-FA0C48020DFD}" destId="{870C09FD-CCA1-4339-9C6D-1E991CB2EE91}" srcOrd="0" destOrd="0" presId="urn:microsoft.com/office/officeart/2005/8/layout/chevron1"/>
    <dgm:cxn modelId="{811502B6-1786-4776-A829-7664B09E39AC}" type="presParOf" srcId="{7EA1FDDD-19AE-4609-823B-FA0C48020DFD}" destId="{824EC390-767C-4F60-B62E-92F0C8407F27}" srcOrd="1" destOrd="0" presId="urn:microsoft.com/office/officeart/2005/8/layout/chevron1"/>
    <dgm:cxn modelId="{7339713B-0282-44E3-BE80-34EA5CEC19C4}" type="presParOf" srcId="{7EA1FDDD-19AE-4609-823B-FA0C48020DFD}" destId="{13ECF6AC-8067-410B-89FB-36BD107E48EA}" srcOrd="2" destOrd="0" presId="urn:microsoft.com/office/officeart/2005/8/layout/chevron1"/>
    <dgm:cxn modelId="{72AEB059-A4A1-45E3-A764-C9EDD3EAC687}" type="presParOf" srcId="{7EA1FDDD-19AE-4609-823B-FA0C48020DFD}" destId="{570F5E3E-C227-4129-9E8F-BB5BD27C7393}" srcOrd="3" destOrd="0" presId="urn:microsoft.com/office/officeart/2005/8/layout/chevron1"/>
    <dgm:cxn modelId="{7E3D5AEC-AD68-48CF-8004-49575AD8CF28}" type="presParOf" srcId="{7EA1FDDD-19AE-4609-823B-FA0C48020DFD}" destId="{0EE8C1C1-592C-4FB7-967A-244D48C8F561}" srcOrd="4" destOrd="0" presId="urn:microsoft.com/office/officeart/2005/8/layout/chevron1"/>
    <dgm:cxn modelId="{7933D6A8-B28B-4DB7-BDFF-F81AE734F12D}" type="presParOf" srcId="{7EA1FDDD-19AE-4609-823B-FA0C48020DFD}" destId="{210B19D0-6932-477D-A9BF-6BAC70BB1A7D}" srcOrd="5" destOrd="0" presId="urn:microsoft.com/office/officeart/2005/8/layout/chevron1"/>
    <dgm:cxn modelId="{52BEE001-2C1F-4952-A9C4-3C0A0F59204B}" type="presParOf" srcId="{7EA1FDDD-19AE-4609-823B-FA0C48020DFD}" destId="{87FE254C-241A-4ADF-987C-1E4EFA09CE1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4,14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81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8BE01E-0949-419B-AFAF-0B248A5D1EF9}" type="presOf" srcId="{F069BCEF-9717-452A-867E-E61B6A437920}" destId="{4146D0D5-688E-4E01-A050-7899E4AA1642}" srcOrd="0" destOrd="0" presId="urn:microsoft.com/office/officeart/2005/8/layout/process2"/>
    <dgm:cxn modelId="{EB0DDE41-980C-4ED5-B78A-E111B1AED047}" type="presOf" srcId="{4AE60127-5563-4942-9F0D-3E72C3BFF0FB}" destId="{0907605D-FE4A-4BA0-BA93-1B12EBEFDCAE}" srcOrd="0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286D9085-4422-49C9-B3EA-17766B76A435}" type="presOf" srcId="{F069BCEF-9717-452A-867E-E61B6A437920}" destId="{9AA1E7FC-72E2-4BA5-B383-A3F21A937696}" srcOrd="1" destOrd="0" presId="urn:microsoft.com/office/officeart/2005/8/layout/process2"/>
    <dgm:cxn modelId="{247C0377-B637-4177-BDC9-7E806E56201E}" type="presOf" srcId="{535E09E3-7305-4F56-9503-A85F6C7AB93C}" destId="{266BFEB4-FC58-405B-B09C-444D9F2B7092}" srcOrd="0" destOrd="0" presId="urn:microsoft.com/office/officeart/2005/8/layout/process2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F6EF8DAF-DC3F-4310-BF90-526C3FDBAD7C}" type="presOf" srcId="{895D66AE-6078-4B92-888B-DA1E7DE17816}" destId="{05F18D92-3332-428E-B885-C29303A1E6CB}" srcOrd="0" destOrd="0" presId="urn:microsoft.com/office/officeart/2005/8/layout/process2"/>
    <dgm:cxn modelId="{8DC98535-547D-4E06-AC94-17D066FED187}" type="presOf" srcId="{C2B495E1-9110-4BDC-B350-73C4238AB74E}" destId="{0A5F95C2-A462-406B-ACAC-6E262C0A3798}" srcOrd="0" destOrd="0" presId="urn:microsoft.com/office/officeart/2005/8/layout/process2"/>
    <dgm:cxn modelId="{9B4419F4-6B5C-4D08-8C97-4B4C80312A3F}" type="presOf" srcId="{A48B3D36-66CB-45F5-AAFF-159F36033970}" destId="{0864B032-C53E-4F7E-A43D-4FA5F7EBC5D1}" srcOrd="1" destOrd="0" presId="urn:microsoft.com/office/officeart/2005/8/layout/process2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6C633D81-B43D-4729-9D18-1AD119857FC8}" type="presOf" srcId="{A48B3D36-66CB-45F5-AAFF-159F36033970}" destId="{2F72D116-9F10-4B1E-83ED-67ABC26DA0D8}" srcOrd="0" destOrd="0" presId="urn:microsoft.com/office/officeart/2005/8/layout/process2"/>
    <dgm:cxn modelId="{45769D2E-8E9E-4644-AED1-90003AD9FC71}" type="presParOf" srcId="{0A5F95C2-A462-406B-ACAC-6E262C0A3798}" destId="{05F18D92-3332-428E-B885-C29303A1E6CB}" srcOrd="0" destOrd="0" presId="urn:microsoft.com/office/officeart/2005/8/layout/process2"/>
    <dgm:cxn modelId="{474623BA-3DB9-4FD3-88F8-C1C7DF3F842C}" type="presParOf" srcId="{0A5F95C2-A462-406B-ACAC-6E262C0A3798}" destId="{4146D0D5-688E-4E01-A050-7899E4AA1642}" srcOrd="1" destOrd="0" presId="urn:microsoft.com/office/officeart/2005/8/layout/process2"/>
    <dgm:cxn modelId="{8EE633C4-DC96-4AA7-8472-F7353C0387EA}" type="presParOf" srcId="{4146D0D5-688E-4E01-A050-7899E4AA1642}" destId="{9AA1E7FC-72E2-4BA5-B383-A3F21A937696}" srcOrd="0" destOrd="0" presId="urn:microsoft.com/office/officeart/2005/8/layout/process2"/>
    <dgm:cxn modelId="{C525B9B5-6A17-4D3C-BECD-336FB76E2CDB}" type="presParOf" srcId="{0A5F95C2-A462-406B-ACAC-6E262C0A3798}" destId="{266BFEB4-FC58-405B-B09C-444D9F2B7092}" srcOrd="2" destOrd="0" presId="urn:microsoft.com/office/officeart/2005/8/layout/process2"/>
    <dgm:cxn modelId="{E345B148-1F34-4DB0-8DFF-1EF52598F1B8}" type="presParOf" srcId="{0A5F95C2-A462-406B-ACAC-6E262C0A3798}" destId="{2F72D116-9F10-4B1E-83ED-67ABC26DA0D8}" srcOrd="3" destOrd="0" presId="urn:microsoft.com/office/officeart/2005/8/layout/process2"/>
    <dgm:cxn modelId="{00641B7C-99A3-453A-98D1-7F8F8F09DBDB}" type="presParOf" srcId="{2F72D116-9F10-4B1E-83ED-67ABC26DA0D8}" destId="{0864B032-C53E-4F7E-A43D-4FA5F7EBC5D1}" srcOrd="0" destOrd="0" presId="urn:microsoft.com/office/officeart/2005/8/layout/process2"/>
    <dgm:cxn modelId="{2FC2E4C7-5F08-4DEA-8146-D0DB252F396A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26,80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97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4BCF53-AE4B-438A-A2E4-088FD12F3456}" type="presOf" srcId="{F069BCEF-9717-452A-867E-E61B6A437920}" destId="{4146D0D5-688E-4E01-A050-7899E4AA1642}" srcOrd="0" destOrd="0" presId="urn:microsoft.com/office/officeart/2005/8/layout/process2"/>
    <dgm:cxn modelId="{452AA297-F2B8-44DD-9914-DD7711D4B480}" type="presOf" srcId="{C2B495E1-9110-4BDC-B350-73C4238AB74E}" destId="{0A5F95C2-A462-406B-ACAC-6E262C0A3798}" srcOrd="0" destOrd="0" presId="urn:microsoft.com/office/officeart/2005/8/layout/process2"/>
    <dgm:cxn modelId="{347DFF29-28D2-437E-8253-FEBC3E39B7DD}" type="presOf" srcId="{535E09E3-7305-4F56-9503-A85F6C7AB93C}" destId="{266BFEB4-FC58-405B-B09C-444D9F2B7092}" srcOrd="0" destOrd="0" presId="urn:microsoft.com/office/officeart/2005/8/layout/process2"/>
    <dgm:cxn modelId="{6427D24F-FFF1-49C1-8ABB-B64450CF72C2}" type="presOf" srcId="{A48B3D36-66CB-45F5-AAFF-159F36033970}" destId="{0864B032-C53E-4F7E-A43D-4FA5F7EBC5D1}" srcOrd="1" destOrd="0" presId="urn:microsoft.com/office/officeart/2005/8/layout/process2"/>
    <dgm:cxn modelId="{C6E963A8-CE95-4ED5-8389-26A3816B9F3E}" type="presOf" srcId="{4AE60127-5563-4942-9F0D-3E72C3BFF0FB}" destId="{0907605D-FE4A-4BA0-BA93-1B12EBEFDCAE}" srcOrd="0" destOrd="0" presId="urn:microsoft.com/office/officeart/2005/8/layout/process2"/>
    <dgm:cxn modelId="{40C2504B-686D-4714-BD63-A8241D1BC15D}" type="presOf" srcId="{A48B3D36-66CB-45F5-AAFF-159F36033970}" destId="{2F72D116-9F10-4B1E-83ED-67ABC26DA0D8}" srcOrd="0" destOrd="0" presId="urn:microsoft.com/office/officeart/2005/8/layout/process2"/>
    <dgm:cxn modelId="{84CB3C82-DD84-42AE-8949-B64816DDAD39}" type="presOf" srcId="{F069BCEF-9717-452A-867E-E61B6A437920}" destId="{9AA1E7FC-72E2-4BA5-B383-A3F21A937696}" srcOrd="1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0CEBA904-87E6-446B-BEDC-B76E21141666}" type="presOf" srcId="{895D66AE-6078-4B92-888B-DA1E7DE17816}" destId="{05F18D92-3332-428E-B885-C29303A1E6CB}" srcOrd="0" destOrd="0" presId="urn:microsoft.com/office/officeart/2005/8/layout/process2"/>
    <dgm:cxn modelId="{4BA8F0D2-6522-429B-B5D7-92F39E152E5A}" type="presParOf" srcId="{0A5F95C2-A462-406B-ACAC-6E262C0A3798}" destId="{05F18D92-3332-428E-B885-C29303A1E6CB}" srcOrd="0" destOrd="0" presId="urn:microsoft.com/office/officeart/2005/8/layout/process2"/>
    <dgm:cxn modelId="{2353681E-639D-4D77-B26A-C332A707F0E5}" type="presParOf" srcId="{0A5F95C2-A462-406B-ACAC-6E262C0A3798}" destId="{4146D0D5-688E-4E01-A050-7899E4AA1642}" srcOrd="1" destOrd="0" presId="urn:microsoft.com/office/officeart/2005/8/layout/process2"/>
    <dgm:cxn modelId="{307CD2E0-BE55-4641-B80F-00FEC67E07C3}" type="presParOf" srcId="{4146D0D5-688E-4E01-A050-7899E4AA1642}" destId="{9AA1E7FC-72E2-4BA5-B383-A3F21A937696}" srcOrd="0" destOrd="0" presId="urn:microsoft.com/office/officeart/2005/8/layout/process2"/>
    <dgm:cxn modelId="{C78AD18A-83C9-4C8B-BF2C-EFB75D55F157}" type="presParOf" srcId="{0A5F95C2-A462-406B-ACAC-6E262C0A3798}" destId="{266BFEB4-FC58-405B-B09C-444D9F2B7092}" srcOrd="2" destOrd="0" presId="urn:microsoft.com/office/officeart/2005/8/layout/process2"/>
    <dgm:cxn modelId="{74CB7025-37F1-402E-81E6-45EA29B0EA28}" type="presParOf" srcId="{0A5F95C2-A462-406B-ACAC-6E262C0A3798}" destId="{2F72D116-9F10-4B1E-83ED-67ABC26DA0D8}" srcOrd="3" destOrd="0" presId="urn:microsoft.com/office/officeart/2005/8/layout/process2"/>
    <dgm:cxn modelId="{1744ABC3-94A8-4DE4-86BB-3BFEF6B9684C}" type="presParOf" srcId="{2F72D116-9F10-4B1E-83ED-67ABC26DA0D8}" destId="{0864B032-C53E-4F7E-A43D-4FA5F7EBC5D1}" srcOrd="0" destOrd="0" presId="urn:microsoft.com/office/officeart/2005/8/layout/process2"/>
    <dgm:cxn modelId="{D23D220D-2FD8-473F-B37C-2DC415002003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8BFA17-0AF0-4F12-BC21-48AFCE05E0C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22D00E0-8AE0-4EB9-9039-8150B4236342}">
      <dgm:prSet phldrT="[Texto]"/>
      <dgm:spPr/>
      <dgm:t>
        <a:bodyPr/>
        <a:lstStyle/>
        <a:p>
          <a:r>
            <a:rPr lang="es-EC" dirty="0" smtClean="0"/>
            <a:t>Sofisticación </a:t>
          </a:r>
          <a:endParaRPr lang="es-EC" dirty="0"/>
        </a:p>
      </dgm:t>
    </dgm:pt>
    <dgm:pt modelId="{1242F6CE-EB32-4444-B8B4-36CC79FB4D92}" type="parTrans" cxnId="{72D2C43D-654F-453A-826D-64116A4D7329}">
      <dgm:prSet/>
      <dgm:spPr/>
      <dgm:t>
        <a:bodyPr/>
        <a:lstStyle/>
        <a:p>
          <a:endParaRPr lang="es-EC"/>
        </a:p>
      </dgm:t>
    </dgm:pt>
    <dgm:pt modelId="{04A3BFAF-2116-4057-B117-91C4A718111F}" type="sibTrans" cxnId="{72D2C43D-654F-453A-826D-64116A4D7329}">
      <dgm:prSet/>
      <dgm:spPr/>
      <dgm:t>
        <a:bodyPr/>
        <a:lstStyle/>
        <a:p>
          <a:endParaRPr lang="es-EC"/>
        </a:p>
      </dgm:t>
    </dgm:pt>
    <dgm:pt modelId="{8B363306-F57B-4701-8359-07879C6C104D}">
      <dgm:prSet phldrT="[Texto]"/>
      <dgm:spPr/>
      <dgm:t>
        <a:bodyPr/>
        <a:lstStyle/>
        <a:p>
          <a:r>
            <a:rPr lang="es-EC" dirty="0" smtClean="0"/>
            <a:t>Infraestructura </a:t>
          </a:r>
          <a:endParaRPr lang="es-EC" dirty="0"/>
        </a:p>
      </dgm:t>
    </dgm:pt>
    <dgm:pt modelId="{B3992E43-6C39-4DC3-B877-A46B772BEC23}" type="parTrans" cxnId="{114071DC-E734-47C7-BFE3-BF6E1C63E9EA}">
      <dgm:prSet/>
      <dgm:spPr/>
      <dgm:t>
        <a:bodyPr/>
        <a:lstStyle/>
        <a:p>
          <a:endParaRPr lang="es-EC"/>
        </a:p>
      </dgm:t>
    </dgm:pt>
    <dgm:pt modelId="{46D35672-0572-4ABC-BFE5-F4FD6492D177}" type="sibTrans" cxnId="{114071DC-E734-47C7-BFE3-BF6E1C63E9EA}">
      <dgm:prSet/>
      <dgm:spPr/>
      <dgm:t>
        <a:bodyPr/>
        <a:lstStyle/>
        <a:p>
          <a:endParaRPr lang="es-EC"/>
        </a:p>
      </dgm:t>
    </dgm:pt>
    <dgm:pt modelId="{1362D40C-566E-41BE-BCE0-5CEEF2624B0C}">
      <dgm:prSet phldrT="[Texto]"/>
      <dgm:spPr/>
      <dgm:t>
        <a:bodyPr/>
        <a:lstStyle/>
        <a:p>
          <a:r>
            <a:rPr lang="es-EC" dirty="0" smtClean="0"/>
            <a:t>Capital humano e investigación </a:t>
          </a:r>
          <a:endParaRPr lang="es-EC" dirty="0"/>
        </a:p>
      </dgm:t>
    </dgm:pt>
    <dgm:pt modelId="{D19E8589-E6BF-4FDA-A79D-EB648BFD674B}" type="parTrans" cxnId="{F0EAE4DB-49FD-47D3-A3F8-9791E66524BF}">
      <dgm:prSet/>
      <dgm:spPr/>
      <dgm:t>
        <a:bodyPr/>
        <a:lstStyle/>
        <a:p>
          <a:endParaRPr lang="es-EC"/>
        </a:p>
      </dgm:t>
    </dgm:pt>
    <dgm:pt modelId="{18D0F05D-C411-49D4-A86C-82BF2DF775B2}" type="sibTrans" cxnId="{F0EAE4DB-49FD-47D3-A3F8-9791E66524BF}">
      <dgm:prSet/>
      <dgm:spPr/>
      <dgm:t>
        <a:bodyPr/>
        <a:lstStyle/>
        <a:p>
          <a:endParaRPr lang="es-EC"/>
        </a:p>
      </dgm:t>
    </dgm:pt>
    <dgm:pt modelId="{6B382DB5-B8DE-44E8-8E65-D56574D731D7}" type="pres">
      <dgm:prSet presAssocID="{8F8BFA17-0AF0-4F12-BC21-48AFCE05E0CB}" presName="Name0" presStyleCnt="0">
        <dgm:presLayoutVars>
          <dgm:dir/>
          <dgm:animLvl val="lvl"/>
          <dgm:resizeHandles val="exact"/>
        </dgm:presLayoutVars>
      </dgm:prSet>
      <dgm:spPr/>
    </dgm:pt>
    <dgm:pt modelId="{D1334D25-6490-4BEC-A543-A06D429FCA4F}" type="pres">
      <dgm:prSet presAssocID="{822D00E0-8AE0-4EB9-9039-8150B42363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10F906-B8AB-48E6-9FC5-8382F28F498F}" type="pres">
      <dgm:prSet presAssocID="{04A3BFAF-2116-4057-B117-91C4A718111F}" presName="parTxOnlySpace" presStyleCnt="0"/>
      <dgm:spPr/>
    </dgm:pt>
    <dgm:pt modelId="{B5ADBFF8-0593-47D8-9567-6ACA6DCCFB54}" type="pres">
      <dgm:prSet presAssocID="{8B363306-F57B-4701-8359-07879C6C10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923A30-BEE3-40B9-AA1D-E21776027C60}" type="pres">
      <dgm:prSet presAssocID="{46D35672-0572-4ABC-BFE5-F4FD6492D177}" presName="parTxOnlySpace" presStyleCnt="0"/>
      <dgm:spPr/>
    </dgm:pt>
    <dgm:pt modelId="{870F4ACE-FAA5-4FF2-B90E-F2EA7B99B217}" type="pres">
      <dgm:prSet presAssocID="{1362D40C-566E-41BE-BCE0-5CEEF2624B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4071DC-E734-47C7-BFE3-BF6E1C63E9EA}" srcId="{8F8BFA17-0AF0-4F12-BC21-48AFCE05E0CB}" destId="{8B363306-F57B-4701-8359-07879C6C104D}" srcOrd="1" destOrd="0" parTransId="{B3992E43-6C39-4DC3-B877-A46B772BEC23}" sibTransId="{46D35672-0572-4ABC-BFE5-F4FD6492D177}"/>
    <dgm:cxn modelId="{7F4FD128-81B4-479F-9969-51F68498FA2F}" type="presOf" srcId="{1362D40C-566E-41BE-BCE0-5CEEF2624B0C}" destId="{870F4ACE-FAA5-4FF2-B90E-F2EA7B99B217}" srcOrd="0" destOrd="0" presId="urn:microsoft.com/office/officeart/2005/8/layout/chevron1"/>
    <dgm:cxn modelId="{219C3FDF-5456-4695-96CE-662083AE2565}" type="presOf" srcId="{822D00E0-8AE0-4EB9-9039-8150B4236342}" destId="{D1334D25-6490-4BEC-A543-A06D429FCA4F}" srcOrd="0" destOrd="0" presId="urn:microsoft.com/office/officeart/2005/8/layout/chevron1"/>
    <dgm:cxn modelId="{96A386F1-11C0-4AA7-B4D6-E77C79F080F4}" type="presOf" srcId="{8F8BFA17-0AF0-4F12-BC21-48AFCE05E0CB}" destId="{6B382DB5-B8DE-44E8-8E65-D56574D731D7}" srcOrd="0" destOrd="0" presId="urn:microsoft.com/office/officeart/2005/8/layout/chevron1"/>
    <dgm:cxn modelId="{F0EAE4DB-49FD-47D3-A3F8-9791E66524BF}" srcId="{8F8BFA17-0AF0-4F12-BC21-48AFCE05E0CB}" destId="{1362D40C-566E-41BE-BCE0-5CEEF2624B0C}" srcOrd="2" destOrd="0" parTransId="{D19E8589-E6BF-4FDA-A79D-EB648BFD674B}" sibTransId="{18D0F05D-C411-49D4-A86C-82BF2DF775B2}"/>
    <dgm:cxn modelId="{4E254206-7E37-44A2-B9C7-39CC88008970}" type="presOf" srcId="{8B363306-F57B-4701-8359-07879C6C104D}" destId="{B5ADBFF8-0593-47D8-9567-6ACA6DCCFB54}" srcOrd="0" destOrd="0" presId="urn:microsoft.com/office/officeart/2005/8/layout/chevron1"/>
    <dgm:cxn modelId="{72D2C43D-654F-453A-826D-64116A4D7329}" srcId="{8F8BFA17-0AF0-4F12-BC21-48AFCE05E0CB}" destId="{822D00E0-8AE0-4EB9-9039-8150B4236342}" srcOrd="0" destOrd="0" parTransId="{1242F6CE-EB32-4444-B8B4-36CC79FB4D92}" sibTransId="{04A3BFAF-2116-4057-B117-91C4A718111F}"/>
    <dgm:cxn modelId="{F3A7D0CC-C57D-4C12-A6F8-9B693B3662D3}" type="presParOf" srcId="{6B382DB5-B8DE-44E8-8E65-D56574D731D7}" destId="{D1334D25-6490-4BEC-A543-A06D429FCA4F}" srcOrd="0" destOrd="0" presId="urn:microsoft.com/office/officeart/2005/8/layout/chevron1"/>
    <dgm:cxn modelId="{17A1974C-3463-4285-832D-AD4977117DB5}" type="presParOf" srcId="{6B382DB5-B8DE-44E8-8E65-D56574D731D7}" destId="{8810F906-B8AB-48E6-9FC5-8382F28F498F}" srcOrd="1" destOrd="0" presId="urn:microsoft.com/office/officeart/2005/8/layout/chevron1"/>
    <dgm:cxn modelId="{78D5E959-D866-4518-AE9E-1AF6F7612627}" type="presParOf" srcId="{6B382DB5-B8DE-44E8-8E65-D56574D731D7}" destId="{B5ADBFF8-0593-47D8-9567-6ACA6DCCFB54}" srcOrd="2" destOrd="0" presId="urn:microsoft.com/office/officeart/2005/8/layout/chevron1"/>
    <dgm:cxn modelId="{CC6B8BBA-5653-4107-AF67-F2EAF375DB3B}" type="presParOf" srcId="{6B382DB5-B8DE-44E8-8E65-D56574D731D7}" destId="{5D923A30-BEE3-40B9-AA1D-E21776027C60}" srcOrd="3" destOrd="0" presId="urn:microsoft.com/office/officeart/2005/8/layout/chevron1"/>
    <dgm:cxn modelId="{9F55E277-03E8-47BF-A1E9-466057D28267}" type="presParOf" srcId="{6B382DB5-B8DE-44E8-8E65-D56574D731D7}" destId="{870F4ACE-FAA5-4FF2-B90E-F2EA7B99B2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5877CE-5114-4AA5-BF14-697D22A9C0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EC7273-40F6-455D-A180-D3107225B145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/>
            <a:t>Costo </a:t>
          </a:r>
          <a:endParaRPr lang="es-EC" dirty="0"/>
        </a:p>
      </dgm:t>
    </dgm:pt>
    <dgm:pt modelId="{9489F917-865A-4FFD-815F-5973A1D5B546}" type="parTrans" cxnId="{7BD4A14F-8132-47A3-89D8-906D5C1815DD}">
      <dgm:prSet/>
      <dgm:spPr/>
      <dgm:t>
        <a:bodyPr/>
        <a:lstStyle/>
        <a:p>
          <a:endParaRPr lang="es-EC"/>
        </a:p>
      </dgm:t>
    </dgm:pt>
    <dgm:pt modelId="{DF7F2E7D-D205-479F-AD6C-41C373E5227D}" type="sibTrans" cxnId="{7BD4A14F-8132-47A3-89D8-906D5C1815DD}">
      <dgm:prSet/>
      <dgm:spPr/>
      <dgm:t>
        <a:bodyPr/>
        <a:lstStyle/>
        <a:p>
          <a:endParaRPr lang="es-EC"/>
        </a:p>
      </dgm:t>
    </dgm:pt>
    <dgm:pt modelId="{43EAED74-7D59-4F4C-82E4-FB09DE78A9C9}">
      <dgm:prSet phldrT="[Texto]"/>
      <dgm:spPr/>
      <dgm:t>
        <a:bodyPr/>
        <a:lstStyle/>
        <a:p>
          <a:r>
            <a:rPr lang="es-EC" dirty="0" smtClean="0"/>
            <a:t>30% al 40% del costo total del producto vendido</a:t>
          </a:r>
          <a:endParaRPr lang="es-EC" dirty="0"/>
        </a:p>
      </dgm:t>
    </dgm:pt>
    <dgm:pt modelId="{A77EBF31-ECEE-4D9C-B321-B1B7156F16FA}" type="parTrans" cxnId="{905D4A6B-4772-47C2-8C17-96D379F688F2}">
      <dgm:prSet/>
      <dgm:spPr/>
      <dgm:t>
        <a:bodyPr/>
        <a:lstStyle/>
        <a:p>
          <a:endParaRPr lang="es-EC"/>
        </a:p>
      </dgm:t>
    </dgm:pt>
    <dgm:pt modelId="{6BE76188-EBAD-4B0C-BDBD-15A9DC700100}" type="sibTrans" cxnId="{905D4A6B-4772-47C2-8C17-96D379F688F2}">
      <dgm:prSet/>
      <dgm:spPr/>
      <dgm:t>
        <a:bodyPr/>
        <a:lstStyle/>
        <a:p>
          <a:endParaRPr lang="es-EC"/>
        </a:p>
      </dgm:t>
    </dgm:pt>
    <dgm:pt modelId="{8AC2BDB6-DBF3-42DE-9A50-CAD4FDE96EAF}">
      <dgm:prSet phldrT="[Texto]"/>
      <dgm:spPr/>
      <dgm:t>
        <a:bodyPr/>
        <a:lstStyle/>
        <a:p>
          <a:r>
            <a:rPr lang="es-EC" dirty="0" smtClean="0"/>
            <a:t>Costos de procesamiento y administración </a:t>
          </a:r>
          <a:r>
            <a:rPr lang="es-EC" b="0" i="0" dirty="0" smtClean="0"/>
            <a:t>&gt; </a:t>
          </a:r>
          <a:r>
            <a:rPr lang="es-EC" dirty="0" smtClean="0"/>
            <a:t>20%  de los costos totales del transporte – exceso papel </a:t>
          </a:r>
          <a:endParaRPr lang="es-EC" dirty="0"/>
        </a:p>
      </dgm:t>
    </dgm:pt>
    <dgm:pt modelId="{7C73E9FE-7E49-490F-A854-194F0E9479C4}" type="parTrans" cxnId="{9209478F-8A63-462E-AA60-9ABE6785951B}">
      <dgm:prSet/>
      <dgm:spPr/>
      <dgm:t>
        <a:bodyPr/>
        <a:lstStyle/>
        <a:p>
          <a:endParaRPr lang="es-EC"/>
        </a:p>
      </dgm:t>
    </dgm:pt>
    <dgm:pt modelId="{60A34791-733D-4BFD-9565-C88950B1E8E5}" type="sibTrans" cxnId="{9209478F-8A63-462E-AA60-9ABE6785951B}">
      <dgm:prSet/>
      <dgm:spPr/>
      <dgm:t>
        <a:bodyPr/>
        <a:lstStyle/>
        <a:p>
          <a:endParaRPr lang="es-EC"/>
        </a:p>
      </dgm:t>
    </dgm:pt>
    <dgm:pt modelId="{CF63CD44-2C0C-4C6E-B741-6C8242D771BB}">
      <dgm:prSet phldrT="[Texto]"/>
      <dgm:spPr>
        <a:solidFill>
          <a:srgbClr val="ADDA08"/>
        </a:solidFill>
      </dgm:spPr>
      <dgm:t>
        <a:bodyPr/>
        <a:lstStyle/>
        <a:p>
          <a:r>
            <a:rPr lang="es-EC" dirty="0" smtClean="0"/>
            <a:t>Tiempo</a:t>
          </a:r>
          <a:endParaRPr lang="es-EC" dirty="0"/>
        </a:p>
      </dgm:t>
    </dgm:pt>
    <dgm:pt modelId="{C516A0C1-F468-4B18-86D0-06A81165EA49}" type="parTrans" cxnId="{D52B9EE5-2F91-4C1E-8135-918A8C871D33}">
      <dgm:prSet/>
      <dgm:spPr/>
      <dgm:t>
        <a:bodyPr/>
        <a:lstStyle/>
        <a:p>
          <a:endParaRPr lang="es-EC"/>
        </a:p>
      </dgm:t>
    </dgm:pt>
    <dgm:pt modelId="{E8362FB1-32A5-4C7C-9AE2-8F1B76A0649B}" type="sibTrans" cxnId="{D52B9EE5-2F91-4C1E-8135-918A8C871D33}">
      <dgm:prSet/>
      <dgm:spPr/>
      <dgm:t>
        <a:bodyPr/>
        <a:lstStyle/>
        <a:p>
          <a:endParaRPr lang="es-EC"/>
        </a:p>
      </dgm:t>
    </dgm:pt>
    <dgm:pt modelId="{09CEC37E-07AA-4D0C-8017-9E577B8829F3}">
      <dgm:prSet phldrT="[Texto]"/>
      <dgm:spPr/>
      <dgm:t>
        <a:bodyPr/>
        <a:lstStyle/>
        <a:p>
          <a:r>
            <a:rPr lang="es-EC" dirty="0" smtClean="0"/>
            <a:t>25% de los retrasos - mala infraestructura vial o portuaria </a:t>
          </a:r>
          <a:endParaRPr lang="es-EC" dirty="0"/>
        </a:p>
      </dgm:t>
    </dgm:pt>
    <dgm:pt modelId="{92B7E0E8-4D68-43D0-BD23-771296C8A46A}" type="parTrans" cxnId="{CA075914-6787-420A-B0FB-C8CC21C2A1AF}">
      <dgm:prSet/>
      <dgm:spPr/>
      <dgm:t>
        <a:bodyPr/>
        <a:lstStyle/>
        <a:p>
          <a:endParaRPr lang="es-EC"/>
        </a:p>
      </dgm:t>
    </dgm:pt>
    <dgm:pt modelId="{58BDD14F-FAC5-4C1F-90D6-B3364E4CC6E2}" type="sibTrans" cxnId="{CA075914-6787-420A-B0FB-C8CC21C2A1AF}">
      <dgm:prSet/>
      <dgm:spPr/>
      <dgm:t>
        <a:bodyPr/>
        <a:lstStyle/>
        <a:p>
          <a:endParaRPr lang="es-EC"/>
        </a:p>
      </dgm:t>
    </dgm:pt>
    <dgm:pt modelId="{4A4675BC-68DD-4973-986F-3CB5E7D27220}">
      <dgm:prSet phldrT="[Texto]"/>
      <dgm:spPr/>
      <dgm:t>
        <a:bodyPr/>
        <a:lstStyle/>
        <a:p>
          <a:r>
            <a:rPr lang="es-EC" dirty="0" smtClean="0"/>
            <a:t>75% se debe a obstáculos administrativos – procesamientos aduaneros</a:t>
          </a:r>
          <a:endParaRPr lang="es-EC" dirty="0"/>
        </a:p>
      </dgm:t>
    </dgm:pt>
    <dgm:pt modelId="{4C9ACBDB-CE13-4638-9953-E8F28B149B37}" type="parTrans" cxnId="{627FDB46-71B9-4CB6-97F4-839E9A808402}">
      <dgm:prSet/>
      <dgm:spPr/>
      <dgm:t>
        <a:bodyPr/>
        <a:lstStyle/>
        <a:p>
          <a:endParaRPr lang="es-EC"/>
        </a:p>
      </dgm:t>
    </dgm:pt>
    <dgm:pt modelId="{6F1904B2-DE26-4D84-A723-C1F8CED0E31B}" type="sibTrans" cxnId="{627FDB46-71B9-4CB6-97F4-839E9A808402}">
      <dgm:prSet/>
      <dgm:spPr/>
      <dgm:t>
        <a:bodyPr/>
        <a:lstStyle/>
        <a:p>
          <a:endParaRPr lang="es-EC"/>
        </a:p>
      </dgm:t>
    </dgm:pt>
    <dgm:pt modelId="{F66FFC71-1E02-46E8-BF28-3E0E9C667E82}">
      <dgm:prSet phldrT="[Texto]"/>
      <dgm:spPr/>
      <dgm:t>
        <a:bodyPr/>
        <a:lstStyle/>
        <a:p>
          <a:r>
            <a:rPr lang="es-EC" dirty="0" smtClean="0"/>
            <a:t>Cuantificar costos de los largos plazos de entrega – multas – almacenaje.</a:t>
          </a:r>
          <a:endParaRPr lang="es-EC" dirty="0"/>
        </a:p>
      </dgm:t>
    </dgm:pt>
    <dgm:pt modelId="{723FD391-E087-4518-A52E-FB233D4CCF32}" type="parTrans" cxnId="{7979B124-4FBF-4DA9-8C4E-DEEACE7C2B4A}">
      <dgm:prSet/>
      <dgm:spPr/>
      <dgm:t>
        <a:bodyPr/>
        <a:lstStyle/>
        <a:p>
          <a:endParaRPr lang="es-EC"/>
        </a:p>
      </dgm:t>
    </dgm:pt>
    <dgm:pt modelId="{DDEA03E6-179A-4F03-A8F7-6518560C2CCB}" type="sibTrans" cxnId="{7979B124-4FBF-4DA9-8C4E-DEEACE7C2B4A}">
      <dgm:prSet/>
      <dgm:spPr/>
      <dgm:t>
        <a:bodyPr/>
        <a:lstStyle/>
        <a:p>
          <a:endParaRPr lang="es-EC"/>
        </a:p>
      </dgm:t>
    </dgm:pt>
    <dgm:pt modelId="{9537DEDB-92A3-44D7-B24B-A5095681AE9A}">
      <dgm:prSet phldrT="[Texto]"/>
      <dgm:spPr/>
      <dgm:t>
        <a:bodyPr/>
        <a:lstStyle/>
        <a:p>
          <a:r>
            <a:rPr lang="es-EC" dirty="0" smtClean="0"/>
            <a:t>Día de retraso – reduce el comercio 1%</a:t>
          </a:r>
          <a:endParaRPr lang="es-EC" dirty="0"/>
        </a:p>
      </dgm:t>
    </dgm:pt>
    <dgm:pt modelId="{8A0B208E-73B2-4CB8-B0DB-1BD7A0C69AF9}" type="parTrans" cxnId="{99E711BD-266B-4F19-9E14-C248AEAA6096}">
      <dgm:prSet/>
      <dgm:spPr/>
      <dgm:t>
        <a:bodyPr/>
        <a:lstStyle/>
        <a:p>
          <a:endParaRPr lang="es-EC"/>
        </a:p>
      </dgm:t>
    </dgm:pt>
    <dgm:pt modelId="{4BE2B0E1-24EF-4321-A88C-7E9EAB8303CE}" type="sibTrans" cxnId="{99E711BD-266B-4F19-9E14-C248AEAA6096}">
      <dgm:prSet/>
      <dgm:spPr/>
      <dgm:t>
        <a:bodyPr/>
        <a:lstStyle/>
        <a:p>
          <a:endParaRPr lang="es-EC"/>
        </a:p>
      </dgm:t>
    </dgm:pt>
    <dgm:pt modelId="{ECEA00CD-F568-49F3-B2B5-7AF6495E2F99}" type="pres">
      <dgm:prSet presAssocID="{F75877CE-5114-4AA5-BF14-697D22A9C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5B9AB2-4587-491D-B254-8F36DE47DBE5}" type="pres">
      <dgm:prSet presAssocID="{1CEC7273-40F6-455D-A180-D3107225B145}" presName="linNode" presStyleCnt="0"/>
      <dgm:spPr/>
    </dgm:pt>
    <dgm:pt modelId="{E9E27042-91E9-4206-9BF5-1A07012CA1C1}" type="pres">
      <dgm:prSet presAssocID="{1CEC7273-40F6-455D-A180-D3107225B14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FC87E-649F-4807-BD52-A840BC985EC9}" type="pres">
      <dgm:prSet presAssocID="{1CEC7273-40F6-455D-A180-D3107225B145}" presName="descendantText" presStyleLbl="alignAccFollowNode1" presStyleIdx="0" presStyleCnt="2" custLinFactNeighborX="1420" custLinFactNeighborY="-16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7F10A-77B1-4EBD-9621-4BDB91AC9F7E}" type="pres">
      <dgm:prSet presAssocID="{DF7F2E7D-D205-479F-AD6C-41C373E5227D}" presName="sp" presStyleCnt="0"/>
      <dgm:spPr/>
    </dgm:pt>
    <dgm:pt modelId="{5897DFA5-6B4A-40C5-95E1-E55B9FDA8C7F}" type="pres">
      <dgm:prSet presAssocID="{CF63CD44-2C0C-4C6E-B741-6C8242D771BB}" presName="linNode" presStyleCnt="0"/>
      <dgm:spPr/>
    </dgm:pt>
    <dgm:pt modelId="{E5037181-793E-4587-9EA1-2F1F343D4521}" type="pres">
      <dgm:prSet presAssocID="{CF63CD44-2C0C-4C6E-B741-6C8242D771B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21E21-1EEA-4914-81FB-CEEAFD681739}" type="pres">
      <dgm:prSet presAssocID="{CF63CD44-2C0C-4C6E-B741-6C8242D771B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7FDB46-71B9-4CB6-97F4-839E9A808402}" srcId="{CF63CD44-2C0C-4C6E-B741-6C8242D771BB}" destId="{4A4675BC-68DD-4973-986F-3CB5E7D27220}" srcOrd="1" destOrd="0" parTransId="{4C9ACBDB-CE13-4638-9953-E8F28B149B37}" sibTransId="{6F1904B2-DE26-4D84-A723-C1F8CED0E31B}"/>
    <dgm:cxn modelId="{7BD4A14F-8132-47A3-89D8-906D5C1815DD}" srcId="{F75877CE-5114-4AA5-BF14-697D22A9C075}" destId="{1CEC7273-40F6-455D-A180-D3107225B145}" srcOrd="0" destOrd="0" parTransId="{9489F917-865A-4FFD-815F-5973A1D5B546}" sibTransId="{DF7F2E7D-D205-479F-AD6C-41C373E5227D}"/>
    <dgm:cxn modelId="{09EB8866-1F02-407A-934F-A06B4C3A789F}" type="presOf" srcId="{8AC2BDB6-DBF3-42DE-9A50-CAD4FDE96EAF}" destId="{BE5FC87E-649F-4807-BD52-A840BC985EC9}" srcOrd="0" destOrd="2" presId="urn:microsoft.com/office/officeart/2005/8/layout/vList5"/>
    <dgm:cxn modelId="{F2CFD5D7-861A-4865-A3AD-C023BD17CD67}" type="presOf" srcId="{F66FFC71-1E02-46E8-BF28-3E0E9C667E82}" destId="{BE5FC87E-649F-4807-BD52-A840BC985EC9}" srcOrd="0" destOrd="1" presId="urn:microsoft.com/office/officeart/2005/8/layout/vList5"/>
    <dgm:cxn modelId="{7979B124-4FBF-4DA9-8C4E-DEEACE7C2B4A}" srcId="{1CEC7273-40F6-455D-A180-D3107225B145}" destId="{F66FFC71-1E02-46E8-BF28-3E0E9C667E82}" srcOrd="1" destOrd="0" parTransId="{723FD391-E087-4518-A52E-FB233D4CCF32}" sibTransId="{DDEA03E6-179A-4F03-A8F7-6518560C2CCB}"/>
    <dgm:cxn modelId="{D52B9EE5-2F91-4C1E-8135-918A8C871D33}" srcId="{F75877CE-5114-4AA5-BF14-697D22A9C075}" destId="{CF63CD44-2C0C-4C6E-B741-6C8242D771BB}" srcOrd="1" destOrd="0" parTransId="{C516A0C1-F468-4B18-86D0-06A81165EA49}" sibTransId="{E8362FB1-32A5-4C7C-9AE2-8F1B76A0649B}"/>
    <dgm:cxn modelId="{CA075914-6787-420A-B0FB-C8CC21C2A1AF}" srcId="{CF63CD44-2C0C-4C6E-B741-6C8242D771BB}" destId="{09CEC37E-07AA-4D0C-8017-9E577B8829F3}" srcOrd="0" destOrd="0" parTransId="{92B7E0E8-4D68-43D0-BD23-771296C8A46A}" sibTransId="{58BDD14F-FAC5-4C1F-90D6-B3364E4CC6E2}"/>
    <dgm:cxn modelId="{0C9998C3-C77D-424A-9DFF-1041596800D5}" type="presOf" srcId="{09CEC37E-07AA-4D0C-8017-9E577B8829F3}" destId="{89421E21-1EEA-4914-81FB-CEEAFD681739}" srcOrd="0" destOrd="0" presId="urn:microsoft.com/office/officeart/2005/8/layout/vList5"/>
    <dgm:cxn modelId="{93F56199-FCA8-49D0-B766-7E74127D4D1D}" type="presOf" srcId="{F75877CE-5114-4AA5-BF14-697D22A9C075}" destId="{ECEA00CD-F568-49F3-B2B5-7AF6495E2F99}" srcOrd="0" destOrd="0" presId="urn:microsoft.com/office/officeart/2005/8/layout/vList5"/>
    <dgm:cxn modelId="{D14E4BC6-753B-408F-8ED1-9E5AAEAAE0CE}" type="presOf" srcId="{43EAED74-7D59-4F4C-82E4-FB09DE78A9C9}" destId="{BE5FC87E-649F-4807-BD52-A840BC985EC9}" srcOrd="0" destOrd="0" presId="urn:microsoft.com/office/officeart/2005/8/layout/vList5"/>
    <dgm:cxn modelId="{99E711BD-266B-4F19-9E14-C248AEAA6096}" srcId="{CF63CD44-2C0C-4C6E-B741-6C8242D771BB}" destId="{9537DEDB-92A3-44D7-B24B-A5095681AE9A}" srcOrd="2" destOrd="0" parTransId="{8A0B208E-73B2-4CB8-B0DB-1BD7A0C69AF9}" sibTransId="{4BE2B0E1-24EF-4321-A88C-7E9EAB8303CE}"/>
    <dgm:cxn modelId="{9209478F-8A63-462E-AA60-9ABE6785951B}" srcId="{1CEC7273-40F6-455D-A180-D3107225B145}" destId="{8AC2BDB6-DBF3-42DE-9A50-CAD4FDE96EAF}" srcOrd="2" destOrd="0" parTransId="{7C73E9FE-7E49-490F-A854-194F0E9479C4}" sibTransId="{60A34791-733D-4BFD-9565-C88950B1E8E5}"/>
    <dgm:cxn modelId="{107ADFCA-868B-45A0-B2F0-FAAEBC9262F4}" type="presOf" srcId="{CF63CD44-2C0C-4C6E-B741-6C8242D771BB}" destId="{E5037181-793E-4587-9EA1-2F1F343D4521}" srcOrd="0" destOrd="0" presId="urn:microsoft.com/office/officeart/2005/8/layout/vList5"/>
    <dgm:cxn modelId="{21A51949-590D-4176-9ACE-895ECBA37B34}" type="presOf" srcId="{9537DEDB-92A3-44D7-B24B-A5095681AE9A}" destId="{89421E21-1EEA-4914-81FB-CEEAFD681739}" srcOrd="0" destOrd="2" presId="urn:microsoft.com/office/officeart/2005/8/layout/vList5"/>
    <dgm:cxn modelId="{53B4976E-E92A-4BE0-B416-577BA6943E36}" type="presOf" srcId="{1CEC7273-40F6-455D-A180-D3107225B145}" destId="{E9E27042-91E9-4206-9BF5-1A07012CA1C1}" srcOrd="0" destOrd="0" presId="urn:microsoft.com/office/officeart/2005/8/layout/vList5"/>
    <dgm:cxn modelId="{170E6E7F-7824-40CD-A1F3-B605E51230FF}" type="presOf" srcId="{4A4675BC-68DD-4973-986F-3CB5E7D27220}" destId="{89421E21-1EEA-4914-81FB-CEEAFD681739}" srcOrd="0" destOrd="1" presId="urn:microsoft.com/office/officeart/2005/8/layout/vList5"/>
    <dgm:cxn modelId="{905D4A6B-4772-47C2-8C17-96D379F688F2}" srcId="{1CEC7273-40F6-455D-A180-D3107225B145}" destId="{43EAED74-7D59-4F4C-82E4-FB09DE78A9C9}" srcOrd="0" destOrd="0" parTransId="{A77EBF31-ECEE-4D9C-B321-B1B7156F16FA}" sibTransId="{6BE76188-EBAD-4B0C-BDBD-15A9DC700100}"/>
    <dgm:cxn modelId="{AB15C35D-660B-4803-92E7-43E5F4238D32}" type="presParOf" srcId="{ECEA00CD-F568-49F3-B2B5-7AF6495E2F99}" destId="{365B9AB2-4587-491D-B254-8F36DE47DBE5}" srcOrd="0" destOrd="0" presId="urn:microsoft.com/office/officeart/2005/8/layout/vList5"/>
    <dgm:cxn modelId="{946E7EE5-A673-448A-9628-932DE5FC936B}" type="presParOf" srcId="{365B9AB2-4587-491D-B254-8F36DE47DBE5}" destId="{E9E27042-91E9-4206-9BF5-1A07012CA1C1}" srcOrd="0" destOrd="0" presId="urn:microsoft.com/office/officeart/2005/8/layout/vList5"/>
    <dgm:cxn modelId="{35EC6B1B-674F-4180-889C-068D2BF4A8CC}" type="presParOf" srcId="{365B9AB2-4587-491D-B254-8F36DE47DBE5}" destId="{BE5FC87E-649F-4807-BD52-A840BC985EC9}" srcOrd="1" destOrd="0" presId="urn:microsoft.com/office/officeart/2005/8/layout/vList5"/>
    <dgm:cxn modelId="{DC859754-4FBB-41D0-B549-2D17D82B77DA}" type="presParOf" srcId="{ECEA00CD-F568-49F3-B2B5-7AF6495E2F99}" destId="{A777F10A-77B1-4EBD-9621-4BDB91AC9F7E}" srcOrd="1" destOrd="0" presId="urn:microsoft.com/office/officeart/2005/8/layout/vList5"/>
    <dgm:cxn modelId="{381FE8B1-988B-49DA-8C20-4245F79C9D2A}" type="presParOf" srcId="{ECEA00CD-F568-49F3-B2B5-7AF6495E2F99}" destId="{5897DFA5-6B4A-40C5-95E1-E55B9FDA8C7F}" srcOrd="2" destOrd="0" presId="urn:microsoft.com/office/officeart/2005/8/layout/vList5"/>
    <dgm:cxn modelId="{FA9CB2D6-F857-4BD7-9DDA-2F284BAEAE04}" type="presParOf" srcId="{5897DFA5-6B4A-40C5-95E1-E55B9FDA8C7F}" destId="{E5037181-793E-4587-9EA1-2F1F343D4521}" srcOrd="0" destOrd="0" presId="urn:microsoft.com/office/officeart/2005/8/layout/vList5"/>
    <dgm:cxn modelId="{98CE5E03-CA9D-4045-B76F-F182F70B0713}" type="presParOf" srcId="{5897DFA5-6B4A-40C5-95E1-E55B9FDA8C7F}" destId="{89421E21-1EEA-4914-81FB-CEEAFD6817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5877CE-5114-4AA5-BF14-697D22A9C0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29F0BE7-DC33-4692-84E1-BCA74EA82A1D}">
      <dgm:prSet/>
      <dgm:spPr/>
      <dgm:t>
        <a:bodyPr/>
        <a:lstStyle/>
        <a:p>
          <a:r>
            <a:rPr lang="es-EC" dirty="0" smtClean="0"/>
            <a:t> $ 140 mil millones atrapados en disputas por pagos en la industria del transporte</a:t>
          </a:r>
          <a:endParaRPr lang="es-EC" dirty="0"/>
        </a:p>
      </dgm:t>
    </dgm:pt>
    <dgm:pt modelId="{555F19E3-44CE-4D14-8E28-0F18F133C97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/>
            <a:t>Pagos </a:t>
          </a:r>
          <a:endParaRPr lang="es-EC" dirty="0"/>
        </a:p>
      </dgm:t>
    </dgm:pt>
    <dgm:pt modelId="{82F2D63A-0781-408D-8801-AFF81E1E1F90}" type="sibTrans" cxnId="{C28E5F3A-9F92-46BB-B0C1-0AC943B694BE}">
      <dgm:prSet/>
      <dgm:spPr/>
      <dgm:t>
        <a:bodyPr/>
        <a:lstStyle/>
        <a:p>
          <a:endParaRPr lang="es-EC"/>
        </a:p>
      </dgm:t>
    </dgm:pt>
    <dgm:pt modelId="{E688E521-8A34-4615-88DA-EE65062A3133}" type="parTrans" cxnId="{C28E5F3A-9F92-46BB-B0C1-0AC943B694BE}">
      <dgm:prSet/>
      <dgm:spPr/>
      <dgm:t>
        <a:bodyPr/>
        <a:lstStyle/>
        <a:p>
          <a:endParaRPr lang="es-EC"/>
        </a:p>
      </dgm:t>
    </dgm:pt>
    <dgm:pt modelId="{4B9CA195-D330-4F29-A900-3816F5A73F91}" type="sibTrans" cxnId="{498E181B-B5A5-4747-9950-BA8D7B064A4F}">
      <dgm:prSet/>
      <dgm:spPr/>
      <dgm:t>
        <a:bodyPr/>
        <a:lstStyle/>
        <a:p>
          <a:endParaRPr lang="es-EC"/>
        </a:p>
      </dgm:t>
    </dgm:pt>
    <dgm:pt modelId="{F48ACB6B-FED6-478D-B40E-A6C6463D2A12}" type="parTrans" cxnId="{498E181B-B5A5-4747-9950-BA8D7B064A4F}">
      <dgm:prSet/>
      <dgm:spPr/>
      <dgm:t>
        <a:bodyPr/>
        <a:lstStyle/>
        <a:p>
          <a:endParaRPr lang="es-EC"/>
        </a:p>
      </dgm:t>
    </dgm:pt>
    <dgm:pt modelId="{64994B73-63E3-4161-8389-B6F82CE9204F}">
      <dgm:prSet/>
      <dgm:spPr/>
      <dgm:t>
        <a:bodyPr/>
        <a:lstStyle/>
        <a:p>
          <a:r>
            <a:rPr lang="es-EC" dirty="0" smtClean="0"/>
            <a:t>91% consumidores desea conocer desea saber de donde provienen sus elementos – implementación tecnologías de la innovación – </a:t>
          </a:r>
          <a:r>
            <a:rPr lang="es-EC" strike="sngStrike" dirty="0" smtClean="0"/>
            <a:t>Excel </a:t>
          </a:r>
          <a:endParaRPr lang="es-EC" strike="sngStrike" dirty="0"/>
        </a:p>
      </dgm:t>
    </dgm:pt>
    <dgm:pt modelId="{6443A1F9-EBB3-4C53-8FF6-EE75256CF98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Innovación </a:t>
          </a:r>
          <a:endParaRPr lang="es-EC" dirty="0">
            <a:solidFill>
              <a:schemeClr val="tx1"/>
            </a:solidFill>
          </a:endParaRPr>
        </a:p>
      </dgm:t>
    </dgm:pt>
    <dgm:pt modelId="{96E1DC7B-F4D3-4800-AD8E-FA665D71DC3D}" type="sibTrans" cxnId="{503A027D-7648-497E-91C7-AAEF0F8A4BAA}">
      <dgm:prSet/>
      <dgm:spPr/>
      <dgm:t>
        <a:bodyPr/>
        <a:lstStyle/>
        <a:p>
          <a:endParaRPr lang="es-EC"/>
        </a:p>
      </dgm:t>
    </dgm:pt>
    <dgm:pt modelId="{48B97D25-BEFC-42FA-974A-FEC0C6A17E3C}" type="parTrans" cxnId="{503A027D-7648-497E-91C7-AAEF0F8A4BAA}">
      <dgm:prSet/>
      <dgm:spPr/>
      <dgm:t>
        <a:bodyPr/>
        <a:lstStyle/>
        <a:p>
          <a:endParaRPr lang="es-EC"/>
        </a:p>
      </dgm:t>
    </dgm:pt>
    <dgm:pt modelId="{B103B6BB-05D0-43C6-97BA-EA6C05B1AB95}" type="sibTrans" cxnId="{E25A509C-A026-4F4E-9DD3-A26590958781}">
      <dgm:prSet/>
      <dgm:spPr/>
      <dgm:t>
        <a:bodyPr/>
        <a:lstStyle/>
        <a:p>
          <a:endParaRPr lang="es-EC"/>
        </a:p>
      </dgm:t>
    </dgm:pt>
    <dgm:pt modelId="{777A75E9-0354-4746-A720-00C17153D82F}" type="parTrans" cxnId="{E25A509C-A026-4F4E-9DD3-A26590958781}">
      <dgm:prSet/>
      <dgm:spPr/>
      <dgm:t>
        <a:bodyPr/>
        <a:lstStyle/>
        <a:p>
          <a:endParaRPr lang="es-EC"/>
        </a:p>
      </dgm:t>
    </dgm:pt>
    <dgm:pt modelId="{3D30FFF6-DFFF-405B-89D9-C99DA02D472E}">
      <dgm:prSet phldrT="[Texto]"/>
      <dgm:spPr/>
      <dgm:t>
        <a:bodyPr/>
        <a:lstStyle/>
        <a:p>
          <a:r>
            <a:rPr lang="es-EC" dirty="0" smtClean="0"/>
            <a:t>Gran cantidad de flujo de información - entre los eslabones.</a:t>
          </a:r>
          <a:endParaRPr lang="es-EC" dirty="0"/>
        </a:p>
      </dgm:t>
    </dgm:pt>
    <dgm:pt modelId="{3B25DCC5-67D1-47AF-8FFC-9379E9846C3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Información </a:t>
          </a:r>
          <a:endParaRPr lang="es-EC" dirty="0"/>
        </a:p>
      </dgm:t>
    </dgm:pt>
    <dgm:pt modelId="{E2DFAB0E-7977-49C0-B9E3-9DED6DF0111D}" type="sibTrans" cxnId="{2C3B24D6-6427-4B46-B90D-866A30B1DB21}">
      <dgm:prSet/>
      <dgm:spPr/>
      <dgm:t>
        <a:bodyPr/>
        <a:lstStyle/>
        <a:p>
          <a:endParaRPr lang="es-EC"/>
        </a:p>
      </dgm:t>
    </dgm:pt>
    <dgm:pt modelId="{1ED3FC67-8BB5-49F2-8616-25C68F543B0A}" type="parTrans" cxnId="{2C3B24D6-6427-4B46-B90D-866A30B1DB21}">
      <dgm:prSet/>
      <dgm:spPr/>
      <dgm:t>
        <a:bodyPr/>
        <a:lstStyle/>
        <a:p>
          <a:endParaRPr lang="es-EC"/>
        </a:p>
      </dgm:t>
    </dgm:pt>
    <dgm:pt modelId="{DEE1E347-FC7B-48DC-9492-88895DE26313}" type="sibTrans" cxnId="{CB852171-2D72-4352-8F85-D69814129420}">
      <dgm:prSet/>
      <dgm:spPr/>
      <dgm:t>
        <a:bodyPr/>
        <a:lstStyle/>
        <a:p>
          <a:endParaRPr lang="es-EC"/>
        </a:p>
      </dgm:t>
    </dgm:pt>
    <dgm:pt modelId="{6CFFF52D-04E4-42FB-B08A-06468BBB1BFE}" type="parTrans" cxnId="{CB852171-2D72-4352-8F85-D69814129420}">
      <dgm:prSet/>
      <dgm:spPr/>
      <dgm:t>
        <a:bodyPr/>
        <a:lstStyle/>
        <a:p>
          <a:endParaRPr lang="es-EC"/>
        </a:p>
      </dgm:t>
    </dgm:pt>
    <dgm:pt modelId="{D1273F60-9D00-43DC-96ED-DBAC1E005ED5}">
      <dgm:prSet phldrT="[Texto]"/>
      <dgm:spPr/>
      <dgm:t>
        <a:bodyPr/>
        <a:lstStyle/>
        <a:p>
          <a:r>
            <a:rPr lang="es-EC" dirty="0" smtClean="0"/>
            <a:t>Mercancías las cuales son transportadas a diario no cuenta con detalle consistente  </a:t>
          </a:r>
          <a:endParaRPr lang="es-EC" dirty="0"/>
        </a:p>
      </dgm:t>
    </dgm:pt>
    <dgm:pt modelId="{BCCFE483-D09C-466C-94AE-CD4363880AC9}" type="parTrans" cxnId="{63E29D7D-4F80-4BEA-9F55-2B7CA527B62D}">
      <dgm:prSet/>
      <dgm:spPr/>
      <dgm:t>
        <a:bodyPr/>
        <a:lstStyle/>
        <a:p>
          <a:endParaRPr lang="es-EC"/>
        </a:p>
      </dgm:t>
    </dgm:pt>
    <dgm:pt modelId="{BAC9FA79-63AE-43F5-B0F2-97458046BCBE}" type="sibTrans" cxnId="{63E29D7D-4F80-4BEA-9F55-2B7CA527B62D}">
      <dgm:prSet/>
      <dgm:spPr/>
      <dgm:t>
        <a:bodyPr/>
        <a:lstStyle/>
        <a:p>
          <a:endParaRPr lang="es-EC"/>
        </a:p>
      </dgm:t>
    </dgm:pt>
    <dgm:pt modelId="{D7AEDDEA-349C-439D-99F7-04C6F0E6C1E9}">
      <dgm:prSet phldrT="[Texto]"/>
      <dgm:spPr/>
      <dgm:t>
        <a:bodyPr/>
        <a:lstStyle/>
        <a:p>
          <a:r>
            <a:rPr lang="es-EC" dirty="0" smtClean="0"/>
            <a:t>carece de información  - toma de acciones</a:t>
          </a:r>
          <a:endParaRPr lang="es-EC" dirty="0"/>
        </a:p>
      </dgm:t>
    </dgm:pt>
    <dgm:pt modelId="{D2620975-14F0-4FCD-9ADC-115F59C8C340}" type="parTrans" cxnId="{6479148B-956E-49AE-BAB2-438B7B8C822D}">
      <dgm:prSet/>
      <dgm:spPr/>
      <dgm:t>
        <a:bodyPr/>
        <a:lstStyle/>
        <a:p>
          <a:endParaRPr lang="es-EC"/>
        </a:p>
      </dgm:t>
    </dgm:pt>
    <dgm:pt modelId="{ECDAEEEA-984D-4FFB-88BC-E846748D31DB}" type="sibTrans" cxnId="{6479148B-956E-49AE-BAB2-438B7B8C822D}">
      <dgm:prSet/>
      <dgm:spPr/>
      <dgm:t>
        <a:bodyPr/>
        <a:lstStyle/>
        <a:p>
          <a:endParaRPr lang="es-EC"/>
        </a:p>
      </dgm:t>
    </dgm:pt>
    <dgm:pt modelId="{FEC2462B-3691-46B7-BC4F-1CEAAAF06F0E}">
      <dgm:prSet/>
      <dgm:spPr/>
      <dgm:t>
        <a:bodyPr/>
        <a:lstStyle/>
        <a:p>
          <a:r>
            <a:rPr lang="es-EC" strike="noStrike" dirty="0" smtClean="0"/>
            <a:t>Falta de innovación - contenedor 8.5%  los envíos sufran cambios - </a:t>
          </a:r>
          <a:r>
            <a:rPr lang="es-EC" dirty="0" smtClean="0"/>
            <a:t>régimen de cadena de frio </a:t>
          </a:r>
          <a:endParaRPr lang="es-EC" strike="noStrike" dirty="0"/>
        </a:p>
      </dgm:t>
    </dgm:pt>
    <dgm:pt modelId="{2247DD8A-668F-4F02-8F0A-7D7CFAB1E122}" type="parTrans" cxnId="{258965E2-66F0-4CC3-B139-9309A33F8BAF}">
      <dgm:prSet/>
      <dgm:spPr/>
      <dgm:t>
        <a:bodyPr/>
        <a:lstStyle/>
        <a:p>
          <a:endParaRPr lang="es-EC"/>
        </a:p>
      </dgm:t>
    </dgm:pt>
    <dgm:pt modelId="{C11C7BC2-278D-4111-A3D9-934DFF59790E}" type="sibTrans" cxnId="{258965E2-66F0-4CC3-B139-9309A33F8BAF}">
      <dgm:prSet/>
      <dgm:spPr/>
      <dgm:t>
        <a:bodyPr/>
        <a:lstStyle/>
        <a:p>
          <a:endParaRPr lang="es-EC"/>
        </a:p>
      </dgm:t>
    </dgm:pt>
    <dgm:pt modelId="{E4410802-012B-48A3-899D-980E22D0E93F}">
      <dgm:prSet/>
      <dgm:spPr/>
      <dgm:t>
        <a:bodyPr/>
        <a:lstStyle/>
        <a:p>
          <a:r>
            <a:rPr lang="es-EC" dirty="0" smtClean="0"/>
            <a:t>Factura promedio 42 días para recibir el pago – exportadores tienen paralizados su dinero.</a:t>
          </a:r>
          <a:endParaRPr lang="es-EC" dirty="0"/>
        </a:p>
      </dgm:t>
    </dgm:pt>
    <dgm:pt modelId="{13375786-0AF3-47C0-899D-1C2C533015AE}" type="parTrans" cxnId="{A7670E49-CD18-4C72-A4BB-077A207A5B5C}">
      <dgm:prSet/>
      <dgm:spPr/>
      <dgm:t>
        <a:bodyPr/>
        <a:lstStyle/>
        <a:p>
          <a:endParaRPr lang="es-EC"/>
        </a:p>
      </dgm:t>
    </dgm:pt>
    <dgm:pt modelId="{BC1E4360-23F7-4ED9-B480-561E0B48073F}" type="sibTrans" cxnId="{A7670E49-CD18-4C72-A4BB-077A207A5B5C}">
      <dgm:prSet/>
      <dgm:spPr/>
      <dgm:t>
        <a:bodyPr/>
        <a:lstStyle/>
        <a:p>
          <a:endParaRPr lang="es-EC"/>
        </a:p>
      </dgm:t>
    </dgm:pt>
    <dgm:pt modelId="{C31F986A-0E75-4D35-9907-F1E082CA3AD3}">
      <dgm:prSet/>
      <dgm:spPr/>
      <dgm:t>
        <a:bodyPr/>
        <a:lstStyle/>
        <a:p>
          <a:r>
            <a:rPr lang="es-EC" dirty="0" smtClean="0"/>
            <a:t>liquidación de los pagos 3- 5 días</a:t>
          </a:r>
          <a:endParaRPr lang="es-EC" dirty="0"/>
        </a:p>
      </dgm:t>
    </dgm:pt>
    <dgm:pt modelId="{536D5E2A-5DB8-44DC-9CC3-32DA754079B6}" type="parTrans" cxnId="{7F9A26E0-5141-489A-B61A-AD9E31C6F553}">
      <dgm:prSet/>
      <dgm:spPr/>
      <dgm:t>
        <a:bodyPr/>
        <a:lstStyle/>
        <a:p>
          <a:endParaRPr lang="es-EC"/>
        </a:p>
      </dgm:t>
    </dgm:pt>
    <dgm:pt modelId="{D596CCF5-6F7C-4FEB-8222-F86B240AFDCA}" type="sibTrans" cxnId="{7F9A26E0-5141-489A-B61A-AD9E31C6F553}">
      <dgm:prSet/>
      <dgm:spPr/>
      <dgm:t>
        <a:bodyPr/>
        <a:lstStyle/>
        <a:p>
          <a:endParaRPr lang="es-EC"/>
        </a:p>
      </dgm:t>
    </dgm:pt>
    <dgm:pt modelId="{ECEA00CD-F568-49F3-B2B5-7AF6495E2F99}" type="pres">
      <dgm:prSet presAssocID="{F75877CE-5114-4AA5-BF14-697D22A9C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6D0EF5-CCF5-4531-A7DF-70889B7CD513}" type="pres">
      <dgm:prSet presAssocID="{3B25DCC5-67D1-47AF-8FFC-9379E9846C3F}" presName="linNode" presStyleCnt="0"/>
      <dgm:spPr/>
    </dgm:pt>
    <dgm:pt modelId="{112BC2DC-C452-46A4-B26D-F2257C66F0EE}" type="pres">
      <dgm:prSet presAssocID="{3B25DCC5-67D1-47AF-8FFC-9379E9846C3F}" presName="parentText" presStyleLbl="node1" presStyleIdx="0" presStyleCnt="3" custLinFactNeighborX="-2249" custLinFactNeighborY="3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B1DF7E-07AA-4EBF-9E0A-439BED1CF839}" type="pres">
      <dgm:prSet presAssocID="{3B25DCC5-67D1-47AF-8FFC-9379E9846C3F}" presName="descendantText" presStyleLbl="alignAccFollowNode1" presStyleIdx="0" presStyleCnt="3" custLinFactNeighborX="-1777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73185F-6FE3-44D9-B456-ECB3D59F721D}" type="pres">
      <dgm:prSet presAssocID="{E2DFAB0E-7977-49C0-B9E3-9DED6DF0111D}" presName="sp" presStyleCnt="0"/>
      <dgm:spPr/>
    </dgm:pt>
    <dgm:pt modelId="{CA5F206B-52F4-4DEE-9C60-AD700ED7B74E}" type="pres">
      <dgm:prSet presAssocID="{6443A1F9-EBB3-4C53-8FF6-EE75256CF98A}" presName="linNode" presStyleCnt="0"/>
      <dgm:spPr/>
    </dgm:pt>
    <dgm:pt modelId="{82776A67-AC55-43CC-9D86-D8AF891E75AD}" type="pres">
      <dgm:prSet presAssocID="{6443A1F9-EBB3-4C53-8FF6-EE75256CF98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95BAA8-D306-4EE3-BEB4-ABB69A91F5D0}" type="pres">
      <dgm:prSet presAssocID="{6443A1F9-EBB3-4C53-8FF6-EE75256CF98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F65301-9FA9-4E53-93C8-800BA324AAEB}" type="pres">
      <dgm:prSet presAssocID="{96E1DC7B-F4D3-4800-AD8E-FA665D71DC3D}" presName="sp" presStyleCnt="0"/>
      <dgm:spPr/>
    </dgm:pt>
    <dgm:pt modelId="{0779BF77-A14C-4F07-84C7-FA349C1FC9D3}" type="pres">
      <dgm:prSet presAssocID="{555F19E3-44CE-4D14-8E28-0F18F133C979}" presName="linNode" presStyleCnt="0"/>
      <dgm:spPr/>
    </dgm:pt>
    <dgm:pt modelId="{9DFC7345-21CC-44D8-9D36-580B40D6CDCA}" type="pres">
      <dgm:prSet presAssocID="{555F19E3-44CE-4D14-8E28-0F18F133C9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1D2D2B-F781-47E2-B992-129941DC4378}" type="pres">
      <dgm:prSet presAssocID="{555F19E3-44CE-4D14-8E28-0F18F133C9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4E45D5-ECD1-425E-928A-05E46EB3CF26}" type="presOf" srcId="{D1273F60-9D00-43DC-96ED-DBAC1E005ED5}" destId="{ACB1DF7E-07AA-4EBF-9E0A-439BED1CF839}" srcOrd="0" destOrd="2" presId="urn:microsoft.com/office/officeart/2005/8/layout/vList5"/>
    <dgm:cxn modelId="{C28E5F3A-9F92-46BB-B0C1-0AC943B694BE}" srcId="{F75877CE-5114-4AA5-BF14-697D22A9C075}" destId="{555F19E3-44CE-4D14-8E28-0F18F133C979}" srcOrd="2" destOrd="0" parTransId="{E688E521-8A34-4615-88DA-EE65062A3133}" sibTransId="{82F2D63A-0781-408D-8801-AFF81E1E1F90}"/>
    <dgm:cxn modelId="{5E8F83BC-C72E-4464-AEF9-34D35250C2C0}" type="presOf" srcId="{FEC2462B-3691-46B7-BC4F-1CEAAAF06F0E}" destId="{C495BAA8-D306-4EE3-BEB4-ABB69A91F5D0}" srcOrd="0" destOrd="1" presId="urn:microsoft.com/office/officeart/2005/8/layout/vList5"/>
    <dgm:cxn modelId="{7F9A26E0-5141-489A-B61A-AD9E31C6F553}" srcId="{555F19E3-44CE-4D14-8E28-0F18F133C979}" destId="{C31F986A-0E75-4D35-9907-F1E082CA3AD3}" srcOrd="2" destOrd="0" parTransId="{536D5E2A-5DB8-44DC-9CC3-32DA754079B6}" sibTransId="{D596CCF5-6F7C-4FEB-8222-F86B240AFDCA}"/>
    <dgm:cxn modelId="{498E181B-B5A5-4747-9950-BA8D7B064A4F}" srcId="{555F19E3-44CE-4D14-8E28-0F18F133C979}" destId="{329F0BE7-DC33-4692-84E1-BCA74EA82A1D}" srcOrd="0" destOrd="0" parTransId="{F48ACB6B-FED6-478D-B40E-A6C6463D2A12}" sibTransId="{4B9CA195-D330-4F29-A900-3816F5A73F91}"/>
    <dgm:cxn modelId="{63E29D7D-4F80-4BEA-9F55-2B7CA527B62D}" srcId="{3B25DCC5-67D1-47AF-8FFC-9379E9846C3F}" destId="{D1273F60-9D00-43DC-96ED-DBAC1E005ED5}" srcOrd="2" destOrd="0" parTransId="{BCCFE483-D09C-466C-94AE-CD4363880AC9}" sibTransId="{BAC9FA79-63AE-43F5-B0F2-97458046BCBE}"/>
    <dgm:cxn modelId="{1D3B4A99-D9F4-4556-A104-E2CE4ED5961C}" type="presOf" srcId="{F75877CE-5114-4AA5-BF14-697D22A9C075}" destId="{ECEA00CD-F568-49F3-B2B5-7AF6495E2F99}" srcOrd="0" destOrd="0" presId="urn:microsoft.com/office/officeart/2005/8/layout/vList5"/>
    <dgm:cxn modelId="{E25A509C-A026-4F4E-9DD3-A26590958781}" srcId="{6443A1F9-EBB3-4C53-8FF6-EE75256CF98A}" destId="{64994B73-63E3-4161-8389-B6F82CE9204F}" srcOrd="0" destOrd="0" parTransId="{777A75E9-0354-4746-A720-00C17153D82F}" sibTransId="{B103B6BB-05D0-43C6-97BA-EA6C05B1AB95}"/>
    <dgm:cxn modelId="{91521DD5-B12F-4B52-A425-B5FF47B10EC5}" type="presOf" srcId="{64994B73-63E3-4161-8389-B6F82CE9204F}" destId="{C495BAA8-D306-4EE3-BEB4-ABB69A91F5D0}" srcOrd="0" destOrd="0" presId="urn:microsoft.com/office/officeart/2005/8/layout/vList5"/>
    <dgm:cxn modelId="{9AF4E9AE-6C2A-4FC2-8118-6EF3E55ACE76}" type="presOf" srcId="{3B25DCC5-67D1-47AF-8FFC-9379E9846C3F}" destId="{112BC2DC-C452-46A4-B26D-F2257C66F0EE}" srcOrd="0" destOrd="0" presId="urn:microsoft.com/office/officeart/2005/8/layout/vList5"/>
    <dgm:cxn modelId="{511CCE39-9B58-43D3-8168-8E0C9F183AF2}" type="presOf" srcId="{E4410802-012B-48A3-899D-980E22D0E93F}" destId="{E41D2D2B-F781-47E2-B992-129941DC4378}" srcOrd="0" destOrd="1" presId="urn:microsoft.com/office/officeart/2005/8/layout/vList5"/>
    <dgm:cxn modelId="{503A027D-7648-497E-91C7-AAEF0F8A4BAA}" srcId="{F75877CE-5114-4AA5-BF14-697D22A9C075}" destId="{6443A1F9-EBB3-4C53-8FF6-EE75256CF98A}" srcOrd="1" destOrd="0" parTransId="{48B97D25-BEFC-42FA-974A-FEC0C6A17E3C}" sibTransId="{96E1DC7B-F4D3-4800-AD8E-FA665D71DC3D}"/>
    <dgm:cxn modelId="{258965E2-66F0-4CC3-B139-9309A33F8BAF}" srcId="{6443A1F9-EBB3-4C53-8FF6-EE75256CF98A}" destId="{FEC2462B-3691-46B7-BC4F-1CEAAAF06F0E}" srcOrd="1" destOrd="0" parTransId="{2247DD8A-668F-4F02-8F0A-7D7CFAB1E122}" sibTransId="{C11C7BC2-278D-4111-A3D9-934DFF59790E}"/>
    <dgm:cxn modelId="{44AB6B89-F868-408C-8914-FA845CF04897}" type="presOf" srcId="{6443A1F9-EBB3-4C53-8FF6-EE75256CF98A}" destId="{82776A67-AC55-43CC-9D86-D8AF891E75AD}" srcOrd="0" destOrd="0" presId="urn:microsoft.com/office/officeart/2005/8/layout/vList5"/>
    <dgm:cxn modelId="{C6FD9750-4E08-4B2A-818F-B30260F37EA3}" type="presOf" srcId="{329F0BE7-DC33-4692-84E1-BCA74EA82A1D}" destId="{E41D2D2B-F781-47E2-B992-129941DC4378}" srcOrd="0" destOrd="0" presId="urn:microsoft.com/office/officeart/2005/8/layout/vList5"/>
    <dgm:cxn modelId="{A7670E49-CD18-4C72-A4BB-077A207A5B5C}" srcId="{555F19E3-44CE-4D14-8E28-0F18F133C979}" destId="{E4410802-012B-48A3-899D-980E22D0E93F}" srcOrd="1" destOrd="0" parTransId="{13375786-0AF3-47C0-899D-1C2C533015AE}" sibTransId="{BC1E4360-23F7-4ED9-B480-561E0B48073F}"/>
    <dgm:cxn modelId="{65E49E42-7FDB-4AE0-B058-65638D13BEAF}" type="presOf" srcId="{C31F986A-0E75-4D35-9907-F1E082CA3AD3}" destId="{E41D2D2B-F781-47E2-B992-129941DC4378}" srcOrd="0" destOrd="2" presId="urn:microsoft.com/office/officeart/2005/8/layout/vList5"/>
    <dgm:cxn modelId="{2C3B24D6-6427-4B46-B90D-866A30B1DB21}" srcId="{F75877CE-5114-4AA5-BF14-697D22A9C075}" destId="{3B25DCC5-67D1-47AF-8FFC-9379E9846C3F}" srcOrd="0" destOrd="0" parTransId="{1ED3FC67-8BB5-49F2-8616-25C68F543B0A}" sibTransId="{E2DFAB0E-7977-49C0-B9E3-9DED6DF0111D}"/>
    <dgm:cxn modelId="{1F527D99-EBFC-430F-A69A-CC243D22C3A9}" type="presOf" srcId="{555F19E3-44CE-4D14-8E28-0F18F133C979}" destId="{9DFC7345-21CC-44D8-9D36-580B40D6CDCA}" srcOrd="0" destOrd="0" presId="urn:microsoft.com/office/officeart/2005/8/layout/vList5"/>
    <dgm:cxn modelId="{CB852171-2D72-4352-8F85-D69814129420}" srcId="{3B25DCC5-67D1-47AF-8FFC-9379E9846C3F}" destId="{3D30FFF6-DFFF-405B-89D9-C99DA02D472E}" srcOrd="0" destOrd="0" parTransId="{6CFFF52D-04E4-42FB-B08A-06468BBB1BFE}" sibTransId="{DEE1E347-FC7B-48DC-9492-88895DE26313}"/>
    <dgm:cxn modelId="{861CC6BF-85BD-4534-B375-CC1E45581662}" type="presOf" srcId="{D7AEDDEA-349C-439D-99F7-04C6F0E6C1E9}" destId="{ACB1DF7E-07AA-4EBF-9E0A-439BED1CF839}" srcOrd="0" destOrd="1" presId="urn:microsoft.com/office/officeart/2005/8/layout/vList5"/>
    <dgm:cxn modelId="{8F937083-E891-43B3-9B80-B69270E6D02D}" type="presOf" srcId="{3D30FFF6-DFFF-405B-89D9-C99DA02D472E}" destId="{ACB1DF7E-07AA-4EBF-9E0A-439BED1CF839}" srcOrd="0" destOrd="0" presId="urn:microsoft.com/office/officeart/2005/8/layout/vList5"/>
    <dgm:cxn modelId="{6479148B-956E-49AE-BAB2-438B7B8C822D}" srcId="{3B25DCC5-67D1-47AF-8FFC-9379E9846C3F}" destId="{D7AEDDEA-349C-439D-99F7-04C6F0E6C1E9}" srcOrd="1" destOrd="0" parTransId="{D2620975-14F0-4FCD-9ADC-115F59C8C340}" sibTransId="{ECDAEEEA-984D-4FFB-88BC-E846748D31DB}"/>
    <dgm:cxn modelId="{7F5BED85-4CE0-4ED8-AC7B-23324951F8C1}" type="presParOf" srcId="{ECEA00CD-F568-49F3-B2B5-7AF6495E2F99}" destId="{2B6D0EF5-CCF5-4531-A7DF-70889B7CD513}" srcOrd="0" destOrd="0" presId="urn:microsoft.com/office/officeart/2005/8/layout/vList5"/>
    <dgm:cxn modelId="{BBB0D4CA-3BC2-4401-A09B-2B503D718B77}" type="presParOf" srcId="{2B6D0EF5-CCF5-4531-A7DF-70889B7CD513}" destId="{112BC2DC-C452-46A4-B26D-F2257C66F0EE}" srcOrd="0" destOrd="0" presId="urn:microsoft.com/office/officeart/2005/8/layout/vList5"/>
    <dgm:cxn modelId="{F7F55DDF-0A74-43B4-B7E2-09564D11612E}" type="presParOf" srcId="{2B6D0EF5-CCF5-4531-A7DF-70889B7CD513}" destId="{ACB1DF7E-07AA-4EBF-9E0A-439BED1CF839}" srcOrd="1" destOrd="0" presId="urn:microsoft.com/office/officeart/2005/8/layout/vList5"/>
    <dgm:cxn modelId="{1819AC9E-EFBF-47F2-8EF3-C1DAE6044DBF}" type="presParOf" srcId="{ECEA00CD-F568-49F3-B2B5-7AF6495E2F99}" destId="{CF73185F-6FE3-44D9-B456-ECB3D59F721D}" srcOrd="1" destOrd="0" presId="urn:microsoft.com/office/officeart/2005/8/layout/vList5"/>
    <dgm:cxn modelId="{62416065-569B-4412-9CA5-1BFCAE645C37}" type="presParOf" srcId="{ECEA00CD-F568-49F3-B2B5-7AF6495E2F99}" destId="{CA5F206B-52F4-4DEE-9C60-AD700ED7B74E}" srcOrd="2" destOrd="0" presId="urn:microsoft.com/office/officeart/2005/8/layout/vList5"/>
    <dgm:cxn modelId="{7FEA1116-40AD-43D7-8168-BBBB1C132E29}" type="presParOf" srcId="{CA5F206B-52F4-4DEE-9C60-AD700ED7B74E}" destId="{82776A67-AC55-43CC-9D86-D8AF891E75AD}" srcOrd="0" destOrd="0" presId="urn:microsoft.com/office/officeart/2005/8/layout/vList5"/>
    <dgm:cxn modelId="{2A1D5B98-592A-4766-997B-619446445BD7}" type="presParOf" srcId="{CA5F206B-52F4-4DEE-9C60-AD700ED7B74E}" destId="{C495BAA8-D306-4EE3-BEB4-ABB69A91F5D0}" srcOrd="1" destOrd="0" presId="urn:microsoft.com/office/officeart/2005/8/layout/vList5"/>
    <dgm:cxn modelId="{85F23AE9-F284-4E2C-9B4C-6191B34C787F}" type="presParOf" srcId="{ECEA00CD-F568-49F3-B2B5-7AF6495E2F99}" destId="{29F65301-9FA9-4E53-93C8-800BA324AAEB}" srcOrd="3" destOrd="0" presId="urn:microsoft.com/office/officeart/2005/8/layout/vList5"/>
    <dgm:cxn modelId="{58920A0F-7DC0-4254-9BBE-845979080E6B}" type="presParOf" srcId="{ECEA00CD-F568-49F3-B2B5-7AF6495E2F99}" destId="{0779BF77-A14C-4F07-84C7-FA349C1FC9D3}" srcOrd="4" destOrd="0" presId="urn:microsoft.com/office/officeart/2005/8/layout/vList5"/>
    <dgm:cxn modelId="{D107DC77-0002-4F31-A3A7-4F725C306356}" type="presParOf" srcId="{0779BF77-A14C-4F07-84C7-FA349C1FC9D3}" destId="{9DFC7345-21CC-44D8-9D36-580B40D6CDCA}" srcOrd="0" destOrd="0" presId="urn:microsoft.com/office/officeart/2005/8/layout/vList5"/>
    <dgm:cxn modelId="{10581824-81CF-4B43-8483-11D084FF9268}" type="presParOf" srcId="{0779BF77-A14C-4F07-84C7-FA349C1FC9D3}" destId="{E41D2D2B-F781-47E2-B992-129941DC43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5877CE-5114-4AA5-BF14-697D22A9C0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EC7273-40F6-455D-A180-D3107225B145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2800" dirty="0" smtClean="0"/>
            <a:t>Costo y Tiempo  </a:t>
          </a:r>
          <a:endParaRPr lang="es-EC" sz="2800" dirty="0"/>
        </a:p>
      </dgm:t>
    </dgm:pt>
    <dgm:pt modelId="{9489F917-865A-4FFD-815F-5973A1D5B546}" type="parTrans" cxnId="{7BD4A14F-8132-47A3-89D8-906D5C1815DD}">
      <dgm:prSet/>
      <dgm:spPr/>
      <dgm:t>
        <a:bodyPr/>
        <a:lstStyle/>
        <a:p>
          <a:endParaRPr lang="es-EC" sz="1400"/>
        </a:p>
      </dgm:t>
    </dgm:pt>
    <dgm:pt modelId="{DF7F2E7D-D205-479F-AD6C-41C373E5227D}" type="sibTrans" cxnId="{7BD4A14F-8132-47A3-89D8-906D5C1815DD}">
      <dgm:prSet/>
      <dgm:spPr/>
      <dgm:t>
        <a:bodyPr/>
        <a:lstStyle/>
        <a:p>
          <a:endParaRPr lang="es-EC" sz="1400"/>
        </a:p>
      </dgm:t>
    </dgm:pt>
    <dgm:pt modelId="{43EAED74-7D59-4F4C-82E4-FB09DE78A9C9}">
      <dgm:prSet phldrT="[Texto]" custT="1"/>
      <dgm:spPr/>
      <dgm:t>
        <a:bodyPr/>
        <a:lstStyle/>
        <a:p>
          <a:r>
            <a:rPr lang="es-EC" sz="1400" dirty="0" smtClean="0"/>
            <a:t>Reducir tiempos y costos de la cadena de suministro en un 40 </a:t>
          </a:r>
          <a:r>
            <a:rPr lang="es-EC" sz="1400" dirty="0" smtClean="0"/>
            <a:t>%</a:t>
          </a:r>
          <a:endParaRPr lang="es-EC" sz="1400" dirty="0"/>
        </a:p>
      </dgm:t>
    </dgm:pt>
    <dgm:pt modelId="{A77EBF31-ECEE-4D9C-B321-B1B7156F16FA}" type="parTrans" cxnId="{905D4A6B-4772-47C2-8C17-96D379F688F2}">
      <dgm:prSet/>
      <dgm:spPr/>
      <dgm:t>
        <a:bodyPr/>
        <a:lstStyle/>
        <a:p>
          <a:endParaRPr lang="es-EC" sz="1400"/>
        </a:p>
      </dgm:t>
    </dgm:pt>
    <dgm:pt modelId="{6BE76188-EBAD-4B0C-BDBD-15A9DC700100}" type="sibTrans" cxnId="{905D4A6B-4772-47C2-8C17-96D379F688F2}">
      <dgm:prSet/>
      <dgm:spPr/>
      <dgm:t>
        <a:bodyPr/>
        <a:lstStyle/>
        <a:p>
          <a:endParaRPr lang="es-EC" sz="1400"/>
        </a:p>
      </dgm:t>
    </dgm:pt>
    <dgm:pt modelId="{CF63CD44-2C0C-4C6E-B741-6C8242D771BB}">
      <dgm:prSet phldrT="[Texto]" custT="1"/>
      <dgm:spPr>
        <a:solidFill>
          <a:srgbClr val="ADDA08"/>
        </a:solidFill>
      </dgm:spPr>
      <dgm:t>
        <a:bodyPr/>
        <a:lstStyle/>
        <a:p>
          <a:r>
            <a:rPr lang="es-EC" sz="3200" dirty="0" smtClean="0"/>
            <a:t>Información</a:t>
          </a:r>
          <a:endParaRPr lang="es-EC" sz="3200" dirty="0"/>
        </a:p>
      </dgm:t>
    </dgm:pt>
    <dgm:pt modelId="{C516A0C1-F468-4B18-86D0-06A81165EA49}" type="parTrans" cxnId="{D52B9EE5-2F91-4C1E-8135-918A8C871D33}">
      <dgm:prSet/>
      <dgm:spPr/>
      <dgm:t>
        <a:bodyPr/>
        <a:lstStyle/>
        <a:p>
          <a:endParaRPr lang="es-EC" sz="1400"/>
        </a:p>
      </dgm:t>
    </dgm:pt>
    <dgm:pt modelId="{E8362FB1-32A5-4C7C-9AE2-8F1B76A0649B}" type="sibTrans" cxnId="{D52B9EE5-2F91-4C1E-8135-918A8C871D33}">
      <dgm:prSet/>
      <dgm:spPr/>
      <dgm:t>
        <a:bodyPr/>
        <a:lstStyle/>
        <a:p>
          <a:endParaRPr lang="es-EC" sz="1400"/>
        </a:p>
      </dgm:t>
    </dgm:pt>
    <dgm:pt modelId="{09CEC37E-07AA-4D0C-8017-9E577B8829F3}">
      <dgm:prSet phldrT="[Texto]" custT="1"/>
      <dgm:spPr/>
      <dgm:t>
        <a:bodyPr/>
        <a:lstStyle/>
        <a:p>
          <a:r>
            <a:rPr lang="es-EC" sz="1800" dirty="0" smtClean="0"/>
            <a:t>Información de extremo a extremo </a:t>
          </a:r>
          <a:endParaRPr lang="es-EC" sz="1800" dirty="0"/>
        </a:p>
      </dgm:t>
    </dgm:pt>
    <dgm:pt modelId="{92B7E0E8-4D68-43D0-BD23-771296C8A46A}" type="parTrans" cxnId="{CA075914-6787-420A-B0FB-C8CC21C2A1AF}">
      <dgm:prSet/>
      <dgm:spPr/>
      <dgm:t>
        <a:bodyPr/>
        <a:lstStyle/>
        <a:p>
          <a:endParaRPr lang="es-EC" sz="1400"/>
        </a:p>
      </dgm:t>
    </dgm:pt>
    <dgm:pt modelId="{58BDD14F-FAC5-4C1F-90D6-B3364E4CC6E2}" type="sibTrans" cxnId="{CA075914-6787-420A-B0FB-C8CC21C2A1AF}">
      <dgm:prSet/>
      <dgm:spPr/>
      <dgm:t>
        <a:bodyPr/>
        <a:lstStyle/>
        <a:p>
          <a:endParaRPr lang="es-EC" sz="1400"/>
        </a:p>
      </dgm:t>
    </dgm:pt>
    <dgm:pt modelId="{771813FD-5A95-4977-B423-13599C3B566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sz="3200" dirty="0" smtClean="0"/>
            <a:t>Innovación </a:t>
          </a:r>
          <a:endParaRPr lang="es-EC" sz="3200" dirty="0"/>
        </a:p>
      </dgm:t>
    </dgm:pt>
    <dgm:pt modelId="{ABDA8D44-3469-4023-906A-8DC413B563FB}" type="parTrans" cxnId="{793A6C6E-E7F9-4CCA-817B-AEEC3FAA0B26}">
      <dgm:prSet/>
      <dgm:spPr/>
      <dgm:t>
        <a:bodyPr/>
        <a:lstStyle/>
        <a:p>
          <a:endParaRPr lang="es-EC" sz="1400"/>
        </a:p>
      </dgm:t>
    </dgm:pt>
    <dgm:pt modelId="{20017AEE-7D88-491D-B637-E06BE4148416}" type="sibTrans" cxnId="{793A6C6E-E7F9-4CCA-817B-AEEC3FAA0B26}">
      <dgm:prSet/>
      <dgm:spPr/>
      <dgm:t>
        <a:bodyPr/>
        <a:lstStyle/>
        <a:p>
          <a:endParaRPr lang="es-EC" sz="1400"/>
        </a:p>
      </dgm:t>
    </dgm:pt>
    <dgm:pt modelId="{8443D876-8A76-41B4-8CC3-34672E906A1F}">
      <dgm:prSet custT="1"/>
      <dgm:spPr/>
      <dgm:t>
        <a:bodyPr/>
        <a:lstStyle/>
        <a:p>
          <a:endParaRPr lang="es-EC" sz="1800"/>
        </a:p>
      </dgm:t>
    </dgm:pt>
    <dgm:pt modelId="{678ABE76-BCBC-4051-9192-B3A15B07AB18}" type="parTrans" cxnId="{233CA5BE-276A-4158-9DD7-47E7D287C9D2}">
      <dgm:prSet/>
      <dgm:spPr/>
      <dgm:t>
        <a:bodyPr/>
        <a:lstStyle/>
        <a:p>
          <a:endParaRPr lang="es-EC" sz="1400"/>
        </a:p>
      </dgm:t>
    </dgm:pt>
    <dgm:pt modelId="{D851D946-4065-4767-8448-F11B5360B1E1}" type="sibTrans" cxnId="{233CA5BE-276A-4158-9DD7-47E7D287C9D2}">
      <dgm:prSet/>
      <dgm:spPr/>
      <dgm:t>
        <a:bodyPr/>
        <a:lstStyle/>
        <a:p>
          <a:endParaRPr lang="es-EC" sz="1400"/>
        </a:p>
      </dgm:t>
    </dgm:pt>
    <dgm:pt modelId="{F9E2A2FC-B937-4853-99AD-7F6EDA508005}">
      <dgm:prSet custT="1"/>
      <dgm:spPr/>
      <dgm:t>
        <a:bodyPr/>
        <a:lstStyle/>
        <a:p>
          <a:r>
            <a:rPr lang="es-EC" sz="3600" dirty="0" smtClean="0"/>
            <a:t>Pagos </a:t>
          </a:r>
          <a:endParaRPr lang="es-EC" sz="3600" dirty="0"/>
        </a:p>
      </dgm:t>
    </dgm:pt>
    <dgm:pt modelId="{E3AB2795-8D08-4B33-8DDE-91D65594625B}" type="parTrans" cxnId="{AED774C5-3392-47B5-83B9-BDAB57CA6DD2}">
      <dgm:prSet/>
      <dgm:spPr/>
      <dgm:t>
        <a:bodyPr/>
        <a:lstStyle/>
        <a:p>
          <a:endParaRPr lang="es-EC" sz="1400"/>
        </a:p>
      </dgm:t>
    </dgm:pt>
    <dgm:pt modelId="{2F6C9AD7-EE20-4D6E-B99F-1F2E5E16F90D}" type="sibTrans" cxnId="{AED774C5-3392-47B5-83B9-BDAB57CA6DD2}">
      <dgm:prSet/>
      <dgm:spPr/>
      <dgm:t>
        <a:bodyPr/>
        <a:lstStyle/>
        <a:p>
          <a:endParaRPr lang="es-EC" sz="1400"/>
        </a:p>
      </dgm:t>
    </dgm:pt>
    <dgm:pt modelId="{87E92E0C-5EA1-4520-9574-E359B9B817BD}">
      <dgm:prSet custT="1"/>
      <dgm:spPr/>
      <dgm:t>
        <a:bodyPr/>
        <a:lstStyle/>
        <a:p>
          <a:r>
            <a:rPr lang="es-EC" sz="1800" dirty="0" smtClean="0"/>
            <a:t>Criptomonedas </a:t>
          </a:r>
          <a:endParaRPr lang="es-EC" sz="1800" dirty="0"/>
        </a:p>
      </dgm:t>
    </dgm:pt>
    <dgm:pt modelId="{8D8FB65E-0BEA-46ED-9655-C89A42637EE5}" type="parTrans" cxnId="{2DEF9B4D-F3A6-49ED-8FFB-F5A54B18398B}">
      <dgm:prSet/>
      <dgm:spPr/>
      <dgm:t>
        <a:bodyPr/>
        <a:lstStyle/>
        <a:p>
          <a:endParaRPr lang="es-EC" sz="1400"/>
        </a:p>
      </dgm:t>
    </dgm:pt>
    <dgm:pt modelId="{AA30AAE9-7F8B-4498-B072-8556E59C4C40}" type="sibTrans" cxnId="{2DEF9B4D-F3A6-49ED-8FFB-F5A54B18398B}">
      <dgm:prSet/>
      <dgm:spPr/>
      <dgm:t>
        <a:bodyPr/>
        <a:lstStyle/>
        <a:p>
          <a:endParaRPr lang="es-EC" sz="1400"/>
        </a:p>
      </dgm:t>
    </dgm:pt>
    <dgm:pt modelId="{8DE671DB-E953-449D-9C57-D21270456EBC}">
      <dgm:prSet phldrT="[Texto]" custT="1"/>
      <dgm:spPr/>
      <dgm:t>
        <a:bodyPr/>
        <a:lstStyle/>
        <a:p>
          <a:r>
            <a:rPr lang="es-EC" sz="1400" dirty="0" smtClean="0"/>
            <a:t>Tiempo promedio para exportar se reduciría entre el 24% y el 44 % - costos para embarcar serian de un 17 % a un 31%  sin papel </a:t>
          </a:r>
          <a:endParaRPr lang="es-EC" sz="1400" dirty="0"/>
        </a:p>
      </dgm:t>
    </dgm:pt>
    <dgm:pt modelId="{FF24E29C-EB37-4720-B2E4-7DF97D7FC3F6}" type="parTrans" cxnId="{33487F21-7B92-44FE-8C82-FFF2B9A816C5}">
      <dgm:prSet/>
      <dgm:spPr/>
      <dgm:t>
        <a:bodyPr/>
        <a:lstStyle/>
        <a:p>
          <a:endParaRPr lang="es-EC" sz="1400"/>
        </a:p>
      </dgm:t>
    </dgm:pt>
    <dgm:pt modelId="{4D8D74AD-27C7-49C8-901A-998C286DB9CF}" type="sibTrans" cxnId="{33487F21-7B92-44FE-8C82-FFF2B9A816C5}">
      <dgm:prSet/>
      <dgm:spPr/>
      <dgm:t>
        <a:bodyPr/>
        <a:lstStyle/>
        <a:p>
          <a:endParaRPr lang="es-EC" sz="1400"/>
        </a:p>
      </dgm:t>
    </dgm:pt>
    <dgm:pt modelId="{680DC64C-2807-432A-8F41-79ED66DADBEB}">
      <dgm:prSet phldrT="[Texto]" custT="1"/>
      <dgm:spPr/>
      <dgm:t>
        <a:bodyPr/>
        <a:lstStyle/>
        <a:p>
          <a:r>
            <a:rPr lang="es-EC" sz="1800" dirty="0" smtClean="0"/>
            <a:t>Trazabilidad de los productos </a:t>
          </a:r>
          <a:endParaRPr lang="es-EC" sz="1800" dirty="0"/>
        </a:p>
      </dgm:t>
    </dgm:pt>
    <dgm:pt modelId="{181DFE1F-2C46-48BD-8E31-3C1D4FC8E115}" type="parTrans" cxnId="{200946EA-8590-4D9F-A1D8-1F4505B18C1E}">
      <dgm:prSet/>
      <dgm:spPr/>
      <dgm:t>
        <a:bodyPr/>
        <a:lstStyle/>
        <a:p>
          <a:endParaRPr lang="es-EC" sz="1400"/>
        </a:p>
      </dgm:t>
    </dgm:pt>
    <dgm:pt modelId="{7A486687-3533-4DA7-A161-F020088BED6E}" type="sibTrans" cxnId="{200946EA-8590-4D9F-A1D8-1F4505B18C1E}">
      <dgm:prSet/>
      <dgm:spPr/>
      <dgm:t>
        <a:bodyPr/>
        <a:lstStyle/>
        <a:p>
          <a:endParaRPr lang="es-EC" sz="1400"/>
        </a:p>
      </dgm:t>
    </dgm:pt>
    <dgm:pt modelId="{55B8F33D-6925-4353-BAE0-DB21EFA2FF9F}">
      <dgm:prSet phldrT="[Texto]" custT="1"/>
      <dgm:spPr/>
      <dgm:t>
        <a:bodyPr/>
        <a:lstStyle/>
        <a:p>
          <a:r>
            <a:rPr lang="es-EC" sz="1800" dirty="0" smtClean="0"/>
            <a:t>Seguimiento y rastreo continuo</a:t>
          </a:r>
          <a:endParaRPr lang="es-EC" sz="1800" dirty="0"/>
        </a:p>
      </dgm:t>
    </dgm:pt>
    <dgm:pt modelId="{FA6EE29F-0981-4A3E-9C93-B28FE95E8C7C}" type="parTrans" cxnId="{248327D9-BF6D-4207-808D-D494E75F800F}">
      <dgm:prSet/>
      <dgm:spPr/>
      <dgm:t>
        <a:bodyPr/>
        <a:lstStyle/>
        <a:p>
          <a:endParaRPr lang="es-EC" sz="1400"/>
        </a:p>
      </dgm:t>
    </dgm:pt>
    <dgm:pt modelId="{166FCAB1-27B3-43D7-9359-1A253AA72A8F}" type="sibTrans" cxnId="{248327D9-BF6D-4207-808D-D494E75F800F}">
      <dgm:prSet/>
      <dgm:spPr/>
      <dgm:t>
        <a:bodyPr/>
        <a:lstStyle/>
        <a:p>
          <a:endParaRPr lang="es-EC" sz="1400"/>
        </a:p>
      </dgm:t>
    </dgm:pt>
    <dgm:pt modelId="{F50D0EF9-DCC9-4BE5-AF64-5CD3E3DC8369}">
      <dgm:prSet custT="1"/>
      <dgm:spPr/>
      <dgm:t>
        <a:bodyPr/>
        <a:lstStyle/>
        <a:p>
          <a:r>
            <a:rPr lang="es-EC" sz="1800" dirty="0" smtClean="0"/>
            <a:t>Rediseño del comercio global</a:t>
          </a:r>
          <a:endParaRPr lang="es-EC" sz="1800" dirty="0"/>
        </a:p>
      </dgm:t>
    </dgm:pt>
    <dgm:pt modelId="{0BCFFE36-4F57-42C5-8941-3DC108AEFE02}" type="parTrans" cxnId="{D2BEBA1D-AE18-40C8-83A0-A30DE75DAF3C}">
      <dgm:prSet/>
      <dgm:spPr/>
      <dgm:t>
        <a:bodyPr/>
        <a:lstStyle/>
        <a:p>
          <a:endParaRPr lang="es-EC" sz="1400"/>
        </a:p>
      </dgm:t>
    </dgm:pt>
    <dgm:pt modelId="{867A5699-E956-44F5-953E-EC091477C273}" type="sibTrans" cxnId="{D2BEBA1D-AE18-40C8-83A0-A30DE75DAF3C}">
      <dgm:prSet/>
      <dgm:spPr/>
      <dgm:t>
        <a:bodyPr/>
        <a:lstStyle/>
        <a:p>
          <a:endParaRPr lang="es-EC" sz="1400"/>
        </a:p>
      </dgm:t>
    </dgm:pt>
    <dgm:pt modelId="{C28F6DBA-0FCE-45EF-96D9-7832E504A8E9}">
      <dgm:prSet custT="1"/>
      <dgm:spPr/>
      <dgm:t>
        <a:bodyPr/>
        <a:lstStyle/>
        <a:p>
          <a:r>
            <a:rPr lang="es-EC" sz="1800" dirty="0" smtClean="0"/>
            <a:t>Innovación digital  - BL </a:t>
          </a:r>
          <a:endParaRPr lang="es-EC" sz="1800" dirty="0"/>
        </a:p>
      </dgm:t>
    </dgm:pt>
    <dgm:pt modelId="{26C4EA8C-C605-4F70-88A2-99E456A9F21D}" type="parTrans" cxnId="{E9651196-AE94-4F6D-9C51-E6123CFA22AB}">
      <dgm:prSet/>
      <dgm:spPr/>
      <dgm:t>
        <a:bodyPr/>
        <a:lstStyle/>
        <a:p>
          <a:endParaRPr lang="es-EC" sz="1400"/>
        </a:p>
      </dgm:t>
    </dgm:pt>
    <dgm:pt modelId="{AC70C2C5-7EDB-4C56-9A7B-79A2219922F4}" type="sibTrans" cxnId="{E9651196-AE94-4F6D-9C51-E6123CFA22AB}">
      <dgm:prSet/>
      <dgm:spPr/>
      <dgm:t>
        <a:bodyPr/>
        <a:lstStyle/>
        <a:p>
          <a:endParaRPr lang="es-EC" sz="1400"/>
        </a:p>
      </dgm:t>
    </dgm:pt>
    <dgm:pt modelId="{D0B86EB6-EB36-4669-9986-809AF3FDAA7D}">
      <dgm:prSet custT="1"/>
      <dgm:spPr/>
      <dgm:t>
        <a:bodyPr/>
        <a:lstStyle/>
        <a:p>
          <a:r>
            <a:rPr lang="es-EC" sz="1800" dirty="0" smtClean="0"/>
            <a:t>Contratos inteligentes</a:t>
          </a:r>
          <a:endParaRPr lang="es-EC" sz="1800" dirty="0"/>
        </a:p>
      </dgm:t>
    </dgm:pt>
    <dgm:pt modelId="{DEB85C84-E515-48F8-9AC6-4348E15B2720}" type="parTrans" cxnId="{0828D0C2-37EA-4770-ACA4-E4CB5EBF2B05}">
      <dgm:prSet/>
      <dgm:spPr/>
      <dgm:t>
        <a:bodyPr/>
        <a:lstStyle/>
        <a:p>
          <a:endParaRPr lang="es-EC" sz="2000"/>
        </a:p>
      </dgm:t>
    </dgm:pt>
    <dgm:pt modelId="{76299E11-DAD5-4321-A21D-C378993D723B}" type="sibTrans" cxnId="{0828D0C2-37EA-4770-ACA4-E4CB5EBF2B05}">
      <dgm:prSet/>
      <dgm:spPr/>
      <dgm:t>
        <a:bodyPr/>
        <a:lstStyle/>
        <a:p>
          <a:endParaRPr lang="es-EC" sz="2000"/>
        </a:p>
      </dgm:t>
    </dgm:pt>
    <dgm:pt modelId="{9D7F9B70-039F-4A83-BBF3-EFFE1ECA19D2}">
      <dgm:prSet phldrT="[Texto]" custT="1"/>
      <dgm:spPr/>
      <dgm:t>
        <a:bodyPr/>
        <a:lstStyle/>
        <a:p>
          <a:r>
            <a:rPr lang="es-EC" sz="1400" dirty="0" smtClean="0"/>
            <a:t>digitalización del proceso podría economizar el costo del transporte marítimo internacional en un 15 % - $ 38 mil millones al año.</a:t>
          </a:r>
          <a:endParaRPr lang="es-EC" sz="1400" dirty="0"/>
        </a:p>
      </dgm:t>
    </dgm:pt>
    <dgm:pt modelId="{90C3ED23-A0A5-4233-BBF1-0E97E189532D}" type="parTrans" cxnId="{8F41C908-6CCF-4C0D-9A4F-7C503A008FED}">
      <dgm:prSet/>
      <dgm:spPr/>
    </dgm:pt>
    <dgm:pt modelId="{CBE50D5D-1BBD-4022-8F85-19AEBD80985D}" type="sibTrans" cxnId="{8F41C908-6CCF-4C0D-9A4F-7C503A008FED}">
      <dgm:prSet/>
      <dgm:spPr/>
    </dgm:pt>
    <dgm:pt modelId="{ECEA00CD-F568-49F3-B2B5-7AF6495E2F99}" type="pres">
      <dgm:prSet presAssocID="{F75877CE-5114-4AA5-BF14-697D22A9C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5B9AB2-4587-491D-B254-8F36DE47DBE5}" type="pres">
      <dgm:prSet presAssocID="{1CEC7273-40F6-455D-A180-D3107225B145}" presName="linNode" presStyleCnt="0"/>
      <dgm:spPr/>
    </dgm:pt>
    <dgm:pt modelId="{E9E27042-91E9-4206-9BF5-1A07012CA1C1}" type="pres">
      <dgm:prSet presAssocID="{1CEC7273-40F6-455D-A180-D3107225B14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FC87E-649F-4807-BD52-A840BC985EC9}" type="pres">
      <dgm:prSet presAssocID="{1CEC7273-40F6-455D-A180-D3107225B145}" presName="descendantText" presStyleLbl="alignAccFollowNode1" presStyleIdx="0" presStyleCnt="4" custLinFactNeighborX="1420" custLinFactNeighborY="-16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7F10A-77B1-4EBD-9621-4BDB91AC9F7E}" type="pres">
      <dgm:prSet presAssocID="{DF7F2E7D-D205-479F-AD6C-41C373E5227D}" presName="sp" presStyleCnt="0"/>
      <dgm:spPr/>
    </dgm:pt>
    <dgm:pt modelId="{5897DFA5-6B4A-40C5-95E1-E55B9FDA8C7F}" type="pres">
      <dgm:prSet presAssocID="{CF63CD44-2C0C-4C6E-B741-6C8242D771BB}" presName="linNode" presStyleCnt="0"/>
      <dgm:spPr/>
    </dgm:pt>
    <dgm:pt modelId="{E5037181-793E-4587-9EA1-2F1F343D4521}" type="pres">
      <dgm:prSet presAssocID="{CF63CD44-2C0C-4C6E-B741-6C8242D771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21E21-1EEA-4914-81FB-CEEAFD681739}" type="pres">
      <dgm:prSet presAssocID="{CF63CD44-2C0C-4C6E-B741-6C8242D771B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83B31-ABD7-4BE5-88B5-A309F96C0F11}" type="pres">
      <dgm:prSet presAssocID="{E8362FB1-32A5-4C7C-9AE2-8F1B76A0649B}" presName="sp" presStyleCnt="0"/>
      <dgm:spPr/>
    </dgm:pt>
    <dgm:pt modelId="{5E13793D-E433-4929-A4D0-18786A7AADFD}" type="pres">
      <dgm:prSet presAssocID="{771813FD-5A95-4977-B423-13599C3B5662}" presName="linNode" presStyleCnt="0"/>
      <dgm:spPr/>
    </dgm:pt>
    <dgm:pt modelId="{355EDC63-F5EA-4982-93DD-D8BE180EA712}" type="pres">
      <dgm:prSet presAssocID="{771813FD-5A95-4977-B423-13599C3B566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D8553-87CF-432F-B84D-619E08BF2BF5}" type="pres">
      <dgm:prSet presAssocID="{771813FD-5A95-4977-B423-13599C3B566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A6E052-FC2A-4262-9DC1-E794A88FDDE7}" type="pres">
      <dgm:prSet presAssocID="{20017AEE-7D88-491D-B637-E06BE4148416}" presName="sp" presStyleCnt="0"/>
      <dgm:spPr/>
    </dgm:pt>
    <dgm:pt modelId="{0DB2DDB2-6EB4-4021-83B7-C54AD3F5B7FF}" type="pres">
      <dgm:prSet presAssocID="{F9E2A2FC-B937-4853-99AD-7F6EDA508005}" presName="linNode" presStyleCnt="0"/>
      <dgm:spPr/>
    </dgm:pt>
    <dgm:pt modelId="{698749BE-2BEB-4DFF-95AC-D7EF807B81FE}" type="pres">
      <dgm:prSet presAssocID="{F9E2A2FC-B937-4853-99AD-7F6EDA50800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9AFF70-AEA7-42F1-A43B-8317CCC1CFC0}" type="pres">
      <dgm:prSet presAssocID="{F9E2A2FC-B937-4853-99AD-7F6EDA50800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D774C5-3392-47B5-83B9-BDAB57CA6DD2}" srcId="{F75877CE-5114-4AA5-BF14-697D22A9C075}" destId="{F9E2A2FC-B937-4853-99AD-7F6EDA508005}" srcOrd="3" destOrd="0" parTransId="{E3AB2795-8D08-4B33-8DDE-91D65594625B}" sibTransId="{2F6C9AD7-EE20-4D6E-B99F-1F2E5E16F90D}"/>
    <dgm:cxn modelId="{233CA5BE-276A-4158-9DD7-47E7D287C9D2}" srcId="{771813FD-5A95-4977-B423-13599C3B5662}" destId="{8443D876-8A76-41B4-8CC3-34672E906A1F}" srcOrd="0" destOrd="0" parTransId="{678ABE76-BCBC-4051-9192-B3A15B07AB18}" sibTransId="{D851D946-4065-4767-8448-F11B5360B1E1}"/>
    <dgm:cxn modelId="{4C9C9C0E-1DBE-4ED7-B74C-ED2B91DFFE8F}" type="presOf" srcId="{C28F6DBA-0FCE-45EF-96D9-7832E504A8E9}" destId="{BE4D8553-87CF-432F-B84D-619E08BF2BF5}" srcOrd="0" destOrd="2" presId="urn:microsoft.com/office/officeart/2005/8/layout/vList5"/>
    <dgm:cxn modelId="{D2BEBA1D-AE18-40C8-83A0-A30DE75DAF3C}" srcId="{771813FD-5A95-4977-B423-13599C3B5662}" destId="{F50D0EF9-DCC9-4BE5-AF64-5CD3E3DC8369}" srcOrd="1" destOrd="0" parTransId="{0BCFFE36-4F57-42C5-8941-3DC108AEFE02}" sibTransId="{867A5699-E956-44F5-953E-EC091477C273}"/>
    <dgm:cxn modelId="{F2A7EC59-E177-4FDD-8C73-5B1275343DC5}" type="presOf" srcId="{D0B86EB6-EB36-4669-9986-809AF3FDAA7D}" destId="{209AFF70-AEA7-42F1-A43B-8317CCC1CFC0}" srcOrd="0" destOrd="1" presId="urn:microsoft.com/office/officeart/2005/8/layout/vList5"/>
    <dgm:cxn modelId="{8F41C908-6CCF-4C0D-9A4F-7C503A008FED}" srcId="{1CEC7273-40F6-455D-A180-D3107225B145}" destId="{9D7F9B70-039F-4A83-BBF3-EFFE1ECA19D2}" srcOrd="1" destOrd="0" parTransId="{90C3ED23-A0A5-4233-BBF1-0E97E189532D}" sibTransId="{CBE50D5D-1BBD-4022-8F85-19AEBD80985D}"/>
    <dgm:cxn modelId="{042D67C2-7AD9-4826-9422-B1D84A2F94A2}" type="presOf" srcId="{8443D876-8A76-41B4-8CC3-34672E906A1F}" destId="{BE4D8553-87CF-432F-B84D-619E08BF2BF5}" srcOrd="0" destOrd="0" presId="urn:microsoft.com/office/officeart/2005/8/layout/vList5"/>
    <dgm:cxn modelId="{68A487D8-6217-487E-B25F-65A86DDE6E23}" type="presOf" srcId="{55B8F33D-6925-4353-BAE0-DB21EFA2FF9F}" destId="{89421E21-1EEA-4914-81FB-CEEAFD681739}" srcOrd="0" destOrd="1" presId="urn:microsoft.com/office/officeart/2005/8/layout/vList5"/>
    <dgm:cxn modelId="{09A4B67F-C87A-4C39-AD47-66F32BB88296}" type="presOf" srcId="{8DE671DB-E953-449D-9C57-D21270456EBC}" destId="{BE5FC87E-649F-4807-BD52-A840BC985EC9}" srcOrd="0" destOrd="2" presId="urn:microsoft.com/office/officeart/2005/8/layout/vList5"/>
    <dgm:cxn modelId="{E9651196-AE94-4F6D-9C51-E6123CFA22AB}" srcId="{771813FD-5A95-4977-B423-13599C3B5662}" destId="{C28F6DBA-0FCE-45EF-96D9-7832E504A8E9}" srcOrd="2" destOrd="0" parTransId="{26C4EA8C-C605-4F70-88A2-99E456A9F21D}" sibTransId="{AC70C2C5-7EDB-4C56-9A7B-79A2219922F4}"/>
    <dgm:cxn modelId="{200946EA-8590-4D9F-A1D8-1F4505B18C1E}" srcId="{CF63CD44-2C0C-4C6E-B741-6C8242D771BB}" destId="{680DC64C-2807-432A-8F41-79ED66DADBEB}" srcOrd="2" destOrd="0" parTransId="{181DFE1F-2C46-48BD-8E31-3C1D4FC8E115}" sibTransId="{7A486687-3533-4DA7-A161-F020088BED6E}"/>
    <dgm:cxn modelId="{BD438849-ADB5-461D-BAB7-42356A49C651}" type="presOf" srcId="{87E92E0C-5EA1-4520-9574-E359B9B817BD}" destId="{209AFF70-AEA7-42F1-A43B-8317CCC1CFC0}" srcOrd="0" destOrd="0" presId="urn:microsoft.com/office/officeart/2005/8/layout/vList5"/>
    <dgm:cxn modelId="{910763AF-6D2F-488F-B147-E7A08D6C89F5}" type="presOf" srcId="{771813FD-5A95-4977-B423-13599C3B5662}" destId="{355EDC63-F5EA-4982-93DD-D8BE180EA712}" srcOrd="0" destOrd="0" presId="urn:microsoft.com/office/officeart/2005/8/layout/vList5"/>
    <dgm:cxn modelId="{248327D9-BF6D-4207-808D-D494E75F800F}" srcId="{CF63CD44-2C0C-4C6E-B741-6C8242D771BB}" destId="{55B8F33D-6925-4353-BAE0-DB21EFA2FF9F}" srcOrd="1" destOrd="0" parTransId="{FA6EE29F-0981-4A3E-9C93-B28FE95E8C7C}" sibTransId="{166FCAB1-27B3-43D7-9359-1A253AA72A8F}"/>
    <dgm:cxn modelId="{1B970B79-6890-41BE-B2EB-4B707E26C7F6}" type="presOf" srcId="{43EAED74-7D59-4F4C-82E4-FB09DE78A9C9}" destId="{BE5FC87E-649F-4807-BD52-A840BC985EC9}" srcOrd="0" destOrd="0" presId="urn:microsoft.com/office/officeart/2005/8/layout/vList5"/>
    <dgm:cxn modelId="{2DEF9B4D-F3A6-49ED-8FFB-F5A54B18398B}" srcId="{F9E2A2FC-B937-4853-99AD-7F6EDA508005}" destId="{87E92E0C-5EA1-4520-9574-E359B9B817BD}" srcOrd="0" destOrd="0" parTransId="{8D8FB65E-0BEA-46ED-9655-C89A42637EE5}" sibTransId="{AA30AAE9-7F8B-4498-B072-8556E59C4C40}"/>
    <dgm:cxn modelId="{B74174F2-486F-4798-B3EF-623D60F0D354}" type="presOf" srcId="{09CEC37E-07AA-4D0C-8017-9E577B8829F3}" destId="{89421E21-1EEA-4914-81FB-CEEAFD681739}" srcOrd="0" destOrd="0" presId="urn:microsoft.com/office/officeart/2005/8/layout/vList5"/>
    <dgm:cxn modelId="{E3E6DBF6-19C2-4D27-8493-6B4AABB063DD}" type="presOf" srcId="{1CEC7273-40F6-455D-A180-D3107225B145}" destId="{E9E27042-91E9-4206-9BF5-1A07012CA1C1}" srcOrd="0" destOrd="0" presId="urn:microsoft.com/office/officeart/2005/8/layout/vList5"/>
    <dgm:cxn modelId="{C7265228-034D-4337-BC75-CAC4784268EB}" type="presOf" srcId="{680DC64C-2807-432A-8F41-79ED66DADBEB}" destId="{89421E21-1EEA-4914-81FB-CEEAFD681739}" srcOrd="0" destOrd="2" presId="urn:microsoft.com/office/officeart/2005/8/layout/vList5"/>
    <dgm:cxn modelId="{905D4A6B-4772-47C2-8C17-96D379F688F2}" srcId="{1CEC7273-40F6-455D-A180-D3107225B145}" destId="{43EAED74-7D59-4F4C-82E4-FB09DE78A9C9}" srcOrd="0" destOrd="0" parTransId="{A77EBF31-ECEE-4D9C-B321-B1B7156F16FA}" sibTransId="{6BE76188-EBAD-4B0C-BDBD-15A9DC700100}"/>
    <dgm:cxn modelId="{F15290EC-3889-497F-BE6C-43DA08A5DACA}" type="presOf" srcId="{F9E2A2FC-B937-4853-99AD-7F6EDA508005}" destId="{698749BE-2BEB-4DFF-95AC-D7EF807B81FE}" srcOrd="0" destOrd="0" presId="urn:microsoft.com/office/officeart/2005/8/layout/vList5"/>
    <dgm:cxn modelId="{8B2C9C36-B148-4B7E-8A3E-ED0F470D8F14}" type="presOf" srcId="{9D7F9B70-039F-4A83-BBF3-EFFE1ECA19D2}" destId="{BE5FC87E-649F-4807-BD52-A840BC985EC9}" srcOrd="0" destOrd="1" presId="urn:microsoft.com/office/officeart/2005/8/layout/vList5"/>
    <dgm:cxn modelId="{93A75E9B-CA3E-48FD-8D2A-B2120EB5FB13}" type="presOf" srcId="{F75877CE-5114-4AA5-BF14-697D22A9C075}" destId="{ECEA00CD-F568-49F3-B2B5-7AF6495E2F99}" srcOrd="0" destOrd="0" presId="urn:microsoft.com/office/officeart/2005/8/layout/vList5"/>
    <dgm:cxn modelId="{D52B9EE5-2F91-4C1E-8135-918A8C871D33}" srcId="{F75877CE-5114-4AA5-BF14-697D22A9C075}" destId="{CF63CD44-2C0C-4C6E-B741-6C8242D771BB}" srcOrd="1" destOrd="0" parTransId="{C516A0C1-F468-4B18-86D0-06A81165EA49}" sibTransId="{E8362FB1-32A5-4C7C-9AE2-8F1B76A0649B}"/>
    <dgm:cxn modelId="{7BD4A14F-8132-47A3-89D8-906D5C1815DD}" srcId="{F75877CE-5114-4AA5-BF14-697D22A9C075}" destId="{1CEC7273-40F6-455D-A180-D3107225B145}" srcOrd="0" destOrd="0" parTransId="{9489F917-865A-4FFD-815F-5973A1D5B546}" sibTransId="{DF7F2E7D-D205-479F-AD6C-41C373E5227D}"/>
    <dgm:cxn modelId="{8E3F6B15-DD5E-4A83-8104-AEC6CB60AF82}" type="presOf" srcId="{CF63CD44-2C0C-4C6E-B741-6C8242D771BB}" destId="{E5037181-793E-4587-9EA1-2F1F343D4521}" srcOrd="0" destOrd="0" presId="urn:microsoft.com/office/officeart/2005/8/layout/vList5"/>
    <dgm:cxn modelId="{881F90CD-5518-4D2F-886B-38549F9D10AA}" type="presOf" srcId="{F50D0EF9-DCC9-4BE5-AF64-5CD3E3DC8369}" destId="{BE4D8553-87CF-432F-B84D-619E08BF2BF5}" srcOrd="0" destOrd="1" presId="urn:microsoft.com/office/officeart/2005/8/layout/vList5"/>
    <dgm:cxn modelId="{CA075914-6787-420A-B0FB-C8CC21C2A1AF}" srcId="{CF63CD44-2C0C-4C6E-B741-6C8242D771BB}" destId="{09CEC37E-07AA-4D0C-8017-9E577B8829F3}" srcOrd="0" destOrd="0" parTransId="{92B7E0E8-4D68-43D0-BD23-771296C8A46A}" sibTransId="{58BDD14F-FAC5-4C1F-90D6-B3364E4CC6E2}"/>
    <dgm:cxn modelId="{0828D0C2-37EA-4770-ACA4-E4CB5EBF2B05}" srcId="{F9E2A2FC-B937-4853-99AD-7F6EDA508005}" destId="{D0B86EB6-EB36-4669-9986-809AF3FDAA7D}" srcOrd="1" destOrd="0" parTransId="{DEB85C84-E515-48F8-9AC6-4348E15B2720}" sibTransId="{76299E11-DAD5-4321-A21D-C378993D723B}"/>
    <dgm:cxn modelId="{33487F21-7B92-44FE-8C82-FFF2B9A816C5}" srcId="{1CEC7273-40F6-455D-A180-D3107225B145}" destId="{8DE671DB-E953-449D-9C57-D21270456EBC}" srcOrd="2" destOrd="0" parTransId="{FF24E29C-EB37-4720-B2E4-7DF97D7FC3F6}" sibTransId="{4D8D74AD-27C7-49C8-901A-998C286DB9CF}"/>
    <dgm:cxn modelId="{793A6C6E-E7F9-4CCA-817B-AEEC3FAA0B26}" srcId="{F75877CE-5114-4AA5-BF14-697D22A9C075}" destId="{771813FD-5A95-4977-B423-13599C3B5662}" srcOrd="2" destOrd="0" parTransId="{ABDA8D44-3469-4023-906A-8DC413B563FB}" sibTransId="{20017AEE-7D88-491D-B637-E06BE4148416}"/>
    <dgm:cxn modelId="{B756FCB3-D491-4B9B-A1EF-ECFCC6DEF4E3}" type="presParOf" srcId="{ECEA00CD-F568-49F3-B2B5-7AF6495E2F99}" destId="{365B9AB2-4587-491D-B254-8F36DE47DBE5}" srcOrd="0" destOrd="0" presId="urn:microsoft.com/office/officeart/2005/8/layout/vList5"/>
    <dgm:cxn modelId="{C1025A78-20E3-4421-86B4-EC6CE886865E}" type="presParOf" srcId="{365B9AB2-4587-491D-B254-8F36DE47DBE5}" destId="{E9E27042-91E9-4206-9BF5-1A07012CA1C1}" srcOrd="0" destOrd="0" presId="urn:microsoft.com/office/officeart/2005/8/layout/vList5"/>
    <dgm:cxn modelId="{899100F7-282E-46AB-B53B-D8D27D189B6D}" type="presParOf" srcId="{365B9AB2-4587-491D-B254-8F36DE47DBE5}" destId="{BE5FC87E-649F-4807-BD52-A840BC985EC9}" srcOrd="1" destOrd="0" presId="urn:microsoft.com/office/officeart/2005/8/layout/vList5"/>
    <dgm:cxn modelId="{B21C1431-7325-466B-A669-4CE9308B0671}" type="presParOf" srcId="{ECEA00CD-F568-49F3-B2B5-7AF6495E2F99}" destId="{A777F10A-77B1-4EBD-9621-4BDB91AC9F7E}" srcOrd="1" destOrd="0" presId="urn:microsoft.com/office/officeart/2005/8/layout/vList5"/>
    <dgm:cxn modelId="{985A1003-94CB-4447-BE0B-08B4DE948403}" type="presParOf" srcId="{ECEA00CD-F568-49F3-B2B5-7AF6495E2F99}" destId="{5897DFA5-6B4A-40C5-95E1-E55B9FDA8C7F}" srcOrd="2" destOrd="0" presId="urn:microsoft.com/office/officeart/2005/8/layout/vList5"/>
    <dgm:cxn modelId="{99306766-F41C-449A-BA0D-1C61FC6CA973}" type="presParOf" srcId="{5897DFA5-6B4A-40C5-95E1-E55B9FDA8C7F}" destId="{E5037181-793E-4587-9EA1-2F1F343D4521}" srcOrd="0" destOrd="0" presId="urn:microsoft.com/office/officeart/2005/8/layout/vList5"/>
    <dgm:cxn modelId="{51E3BFD3-960A-47A2-81EE-619E5909266D}" type="presParOf" srcId="{5897DFA5-6B4A-40C5-95E1-E55B9FDA8C7F}" destId="{89421E21-1EEA-4914-81FB-CEEAFD681739}" srcOrd="1" destOrd="0" presId="urn:microsoft.com/office/officeart/2005/8/layout/vList5"/>
    <dgm:cxn modelId="{B6D12293-25EE-43E7-A7F4-1095880F9D6A}" type="presParOf" srcId="{ECEA00CD-F568-49F3-B2B5-7AF6495E2F99}" destId="{54583B31-ABD7-4BE5-88B5-A309F96C0F11}" srcOrd="3" destOrd="0" presId="urn:microsoft.com/office/officeart/2005/8/layout/vList5"/>
    <dgm:cxn modelId="{ECA8ED25-B009-4784-ADA1-53C18CA9DFEF}" type="presParOf" srcId="{ECEA00CD-F568-49F3-B2B5-7AF6495E2F99}" destId="{5E13793D-E433-4929-A4D0-18786A7AADFD}" srcOrd="4" destOrd="0" presId="urn:microsoft.com/office/officeart/2005/8/layout/vList5"/>
    <dgm:cxn modelId="{88E530DA-2EAC-4AD9-B614-54036BCF2660}" type="presParOf" srcId="{5E13793D-E433-4929-A4D0-18786A7AADFD}" destId="{355EDC63-F5EA-4982-93DD-D8BE180EA712}" srcOrd="0" destOrd="0" presId="urn:microsoft.com/office/officeart/2005/8/layout/vList5"/>
    <dgm:cxn modelId="{A58D14AF-D39D-44F1-B5A8-B5D2077CD7DC}" type="presParOf" srcId="{5E13793D-E433-4929-A4D0-18786A7AADFD}" destId="{BE4D8553-87CF-432F-B84D-619E08BF2BF5}" srcOrd="1" destOrd="0" presId="urn:microsoft.com/office/officeart/2005/8/layout/vList5"/>
    <dgm:cxn modelId="{8DAC3A33-CE8B-47EA-9F68-2253A6563B4B}" type="presParOf" srcId="{ECEA00CD-F568-49F3-B2B5-7AF6495E2F99}" destId="{C3A6E052-FC2A-4262-9DC1-E794A88FDDE7}" srcOrd="5" destOrd="0" presId="urn:microsoft.com/office/officeart/2005/8/layout/vList5"/>
    <dgm:cxn modelId="{A4D91E5E-EC52-4714-B627-E458651E1905}" type="presParOf" srcId="{ECEA00CD-F568-49F3-B2B5-7AF6495E2F99}" destId="{0DB2DDB2-6EB4-4021-83B7-C54AD3F5B7FF}" srcOrd="6" destOrd="0" presId="urn:microsoft.com/office/officeart/2005/8/layout/vList5"/>
    <dgm:cxn modelId="{44EA7B37-00FC-4701-9B54-911DE85D8FD7}" type="presParOf" srcId="{0DB2DDB2-6EB4-4021-83B7-C54AD3F5B7FF}" destId="{698749BE-2BEB-4DFF-95AC-D7EF807B81FE}" srcOrd="0" destOrd="0" presId="urn:microsoft.com/office/officeart/2005/8/layout/vList5"/>
    <dgm:cxn modelId="{3C785515-24A0-4D74-AD92-94E706C85346}" type="presParOf" srcId="{0DB2DDB2-6EB4-4021-83B7-C54AD3F5B7FF}" destId="{209AFF70-AEA7-42F1-A43B-8317CCC1CF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529A13-3544-4A3C-B041-C6586050D20B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</dgm:pt>
    <dgm:pt modelId="{94C151B1-B9CA-4F39-8B88-DB3943E90B11}">
      <dgm:prSet phldrT="[Texto]"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Distribución</a:t>
          </a:r>
        </a:p>
      </dgm:t>
    </dgm:pt>
    <dgm:pt modelId="{0C687A89-B24A-460D-B05B-856B4ECF99C2}" type="parTrans" cxnId="{493508DA-1898-467D-9726-94B9DBFB41C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4743D-9257-4844-B3D5-6D797A8A6075}" type="sibTrans" cxnId="{493508DA-1898-467D-9726-94B9DBFB41C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8A52D-4D18-4A70-A704-DF822AE82F56}">
      <dgm:prSet phldrT="[Texto]"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Comercialización</a:t>
          </a:r>
        </a:p>
      </dgm:t>
    </dgm:pt>
    <dgm:pt modelId="{539B3BD9-B25C-4305-9A58-12E5F3970609}" type="parTrans" cxnId="{58E7D17F-8A9F-45B8-A89E-631027B2407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75889-D331-402D-8D8E-4BBA19C0637D}" type="sibTrans" cxnId="{58E7D17F-8A9F-45B8-A89E-631027B2407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3AD5F-0289-43AC-819C-40196F75D2C7}">
      <dgm:prSet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Manufactura </a:t>
          </a:r>
        </a:p>
      </dgm:t>
    </dgm:pt>
    <dgm:pt modelId="{8FCFB2F7-1A22-4E6B-A34A-C76AEFAD227C}" type="parTrans" cxnId="{E81F1602-169B-4B75-A865-40836451E7A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ED236-36B6-44C4-A997-0499999E9822}" type="sibTrans" cxnId="{E81F1602-169B-4B75-A865-40836451E7A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506E3-41F0-4E0A-8D69-9F39157B6F75}">
      <dgm:prSet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Aprovisionamiento / MP</a:t>
          </a:r>
        </a:p>
      </dgm:t>
    </dgm:pt>
    <dgm:pt modelId="{0DCCEE1E-90A3-4A80-A72C-B7258E28559B}" type="parTrans" cxnId="{06223B12-D7BC-4075-B86D-0FCB62713A5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7A265-8898-409E-8AB3-6131670102A1}" type="sibTrans" cxnId="{06223B12-D7BC-4075-B86D-0FCB62713A5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06F1A-0F75-4AC6-981B-94BC41CCD17C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 y transporte</a:t>
          </a:r>
        </a:p>
      </dgm:t>
    </dgm:pt>
    <dgm:pt modelId="{07D0FCD4-EE51-492B-AA38-079D8C57ADBC}" type="sibTrans" cxnId="{99F7B4A8-5C13-4921-9E82-7CECCFE0B3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56731-33AE-49E1-A125-3CCD17ECBCDC}" type="parTrans" cxnId="{99F7B4A8-5C13-4921-9E82-7CECCFE0B3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31819-0662-45CF-8AEA-8960A4A8B6CB}" type="pres">
      <dgm:prSet presAssocID="{30529A13-3544-4A3C-B041-C6586050D20B}" presName="cycle" presStyleCnt="0">
        <dgm:presLayoutVars>
          <dgm:dir/>
          <dgm:resizeHandles val="exact"/>
        </dgm:presLayoutVars>
      </dgm:prSet>
      <dgm:spPr/>
    </dgm:pt>
    <dgm:pt modelId="{B728E469-11EB-4460-8E42-1BB84713E037}" type="pres">
      <dgm:prSet presAssocID="{50F506E3-41F0-4E0A-8D69-9F39157B6F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FCC9BC-2497-4F12-907C-9D38A0E5E180}" type="pres">
      <dgm:prSet presAssocID="{50F506E3-41F0-4E0A-8D69-9F39157B6F75}" presName="spNode" presStyleCnt="0"/>
      <dgm:spPr/>
    </dgm:pt>
    <dgm:pt modelId="{EF3015F8-5CA0-436F-9736-A08B407D9680}" type="pres">
      <dgm:prSet presAssocID="{5B37A265-8898-409E-8AB3-6131670102A1}" presName="sibTrans" presStyleLbl="sibTrans1D1" presStyleIdx="0" presStyleCnt="5"/>
      <dgm:spPr/>
      <dgm:t>
        <a:bodyPr/>
        <a:lstStyle/>
        <a:p>
          <a:endParaRPr lang="es-EC"/>
        </a:p>
      </dgm:t>
    </dgm:pt>
    <dgm:pt modelId="{369B8B45-E500-4E62-883B-EC37015D0DFE}" type="pres">
      <dgm:prSet presAssocID="{77E3AD5F-0289-43AC-819C-40196F75D2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E2BD2-748B-4A83-B21E-4886BEF1CFB9}" type="pres">
      <dgm:prSet presAssocID="{77E3AD5F-0289-43AC-819C-40196F75D2C7}" presName="spNode" presStyleCnt="0"/>
      <dgm:spPr/>
    </dgm:pt>
    <dgm:pt modelId="{6133FDDC-F277-4C78-BF72-B93CAAB2DB4E}" type="pres">
      <dgm:prSet presAssocID="{14CED236-36B6-44C4-A997-0499999E9822}" presName="sibTrans" presStyleLbl="sibTrans1D1" presStyleIdx="1" presStyleCnt="5"/>
      <dgm:spPr/>
      <dgm:t>
        <a:bodyPr/>
        <a:lstStyle/>
        <a:p>
          <a:endParaRPr lang="es-EC"/>
        </a:p>
      </dgm:t>
    </dgm:pt>
    <dgm:pt modelId="{09385F78-AB41-4E23-A207-1008CAB5E299}" type="pres">
      <dgm:prSet presAssocID="{1ED06F1A-0F75-4AC6-981B-94BC41CCD1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B63666-B9A8-4927-BE05-827810A30E43}" type="pres">
      <dgm:prSet presAssocID="{1ED06F1A-0F75-4AC6-981B-94BC41CCD17C}" presName="spNode" presStyleCnt="0"/>
      <dgm:spPr/>
    </dgm:pt>
    <dgm:pt modelId="{BFE4DF8D-7DD0-4DD6-B6A6-9C9F8062D3BB}" type="pres">
      <dgm:prSet presAssocID="{07D0FCD4-EE51-492B-AA38-079D8C57ADBC}" presName="sibTrans" presStyleLbl="sibTrans1D1" presStyleIdx="2" presStyleCnt="5"/>
      <dgm:spPr/>
      <dgm:t>
        <a:bodyPr/>
        <a:lstStyle/>
        <a:p>
          <a:endParaRPr lang="es-EC"/>
        </a:p>
      </dgm:t>
    </dgm:pt>
    <dgm:pt modelId="{6C89753C-AF4B-4172-A791-B74E4A865832}" type="pres">
      <dgm:prSet presAssocID="{94C151B1-B9CA-4F39-8B88-DB3943E90B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BA6743-6CCF-4E03-B39D-95DE846E1427}" type="pres">
      <dgm:prSet presAssocID="{94C151B1-B9CA-4F39-8B88-DB3943E90B11}" presName="spNode" presStyleCnt="0"/>
      <dgm:spPr/>
    </dgm:pt>
    <dgm:pt modelId="{1C15D5AE-DA35-4A88-A074-BF6F845BB21A}" type="pres">
      <dgm:prSet presAssocID="{0B14743D-9257-4844-B3D5-6D797A8A6075}" presName="sibTrans" presStyleLbl="sibTrans1D1" presStyleIdx="3" presStyleCnt="5"/>
      <dgm:spPr/>
      <dgm:t>
        <a:bodyPr/>
        <a:lstStyle/>
        <a:p>
          <a:endParaRPr lang="es-EC"/>
        </a:p>
      </dgm:t>
    </dgm:pt>
    <dgm:pt modelId="{ECFD159D-1CD0-44E2-9DD5-7030EBB7CFB9}" type="pres">
      <dgm:prSet presAssocID="{3238A52D-4D18-4A70-A704-DF822AE82F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3A161A-6DBD-4202-9E69-C188A01AD21C}" type="pres">
      <dgm:prSet presAssocID="{3238A52D-4D18-4A70-A704-DF822AE82F56}" presName="spNode" presStyleCnt="0"/>
      <dgm:spPr/>
    </dgm:pt>
    <dgm:pt modelId="{4D7E000B-40C1-4989-8645-CD3AE02F9066}" type="pres">
      <dgm:prSet presAssocID="{E1975889-D331-402D-8D8E-4BBA19C0637D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493508DA-1898-467D-9726-94B9DBFB41C7}" srcId="{30529A13-3544-4A3C-B041-C6586050D20B}" destId="{94C151B1-B9CA-4F39-8B88-DB3943E90B11}" srcOrd="3" destOrd="0" parTransId="{0C687A89-B24A-460D-B05B-856B4ECF99C2}" sibTransId="{0B14743D-9257-4844-B3D5-6D797A8A6075}"/>
    <dgm:cxn modelId="{99F7B4A8-5C13-4921-9E82-7CECCFE0B367}" srcId="{30529A13-3544-4A3C-B041-C6586050D20B}" destId="{1ED06F1A-0F75-4AC6-981B-94BC41CCD17C}" srcOrd="2" destOrd="0" parTransId="{0B056731-33AE-49E1-A125-3CCD17ECBCDC}" sibTransId="{07D0FCD4-EE51-492B-AA38-079D8C57ADBC}"/>
    <dgm:cxn modelId="{391B5F9A-6165-4BC1-A566-4E28DF76DD29}" type="presOf" srcId="{5B37A265-8898-409E-8AB3-6131670102A1}" destId="{EF3015F8-5CA0-436F-9736-A08B407D9680}" srcOrd="0" destOrd="0" presId="urn:microsoft.com/office/officeart/2005/8/layout/cycle5"/>
    <dgm:cxn modelId="{58E7D17F-8A9F-45B8-A89E-631027B2407A}" srcId="{30529A13-3544-4A3C-B041-C6586050D20B}" destId="{3238A52D-4D18-4A70-A704-DF822AE82F56}" srcOrd="4" destOrd="0" parTransId="{539B3BD9-B25C-4305-9A58-12E5F3970609}" sibTransId="{E1975889-D331-402D-8D8E-4BBA19C0637D}"/>
    <dgm:cxn modelId="{0AB81504-A8FC-4B01-915C-E820BA405970}" type="presOf" srcId="{50F506E3-41F0-4E0A-8D69-9F39157B6F75}" destId="{B728E469-11EB-4460-8E42-1BB84713E037}" srcOrd="0" destOrd="0" presId="urn:microsoft.com/office/officeart/2005/8/layout/cycle5"/>
    <dgm:cxn modelId="{8173AED3-8CDB-4B48-AD6C-CE38D09F22CD}" type="presOf" srcId="{E1975889-D331-402D-8D8E-4BBA19C0637D}" destId="{4D7E000B-40C1-4989-8645-CD3AE02F9066}" srcOrd="0" destOrd="0" presId="urn:microsoft.com/office/officeart/2005/8/layout/cycle5"/>
    <dgm:cxn modelId="{A1394F24-E3A0-4E9F-B5CD-950B926C8BD2}" type="presOf" srcId="{3238A52D-4D18-4A70-A704-DF822AE82F56}" destId="{ECFD159D-1CD0-44E2-9DD5-7030EBB7CFB9}" srcOrd="0" destOrd="0" presId="urn:microsoft.com/office/officeart/2005/8/layout/cycle5"/>
    <dgm:cxn modelId="{4CA5E077-C6EC-40A0-B35C-F705912AE90A}" type="presOf" srcId="{30529A13-3544-4A3C-B041-C6586050D20B}" destId="{11031819-0662-45CF-8AEA-8960A4A8B6CB}" srcOrd="0" destOrd="0" presId="urn:microsoft.com/office/officeart/2005/8/layout/cycle5"/>
    <dgm:cxn modelId="{7CDA675F-81A2-44DA-BDFC-8E9E69A9191B}" type="presOf" srcId="{14CED236-36B6-44C4-A997-0499999E9822}" destId="{6133FDDC-F277-4C78-BF72-B93CAAB2DB4E}" srcOrd="0" destOrd="0" presId="urn:microsoft.com/office/officeart/2005/8/layout/cycle5"/>
    <dgm:cxn modelId="{06223B12-D7BC-4075-B86D-0FCB62713A53}" srcId="{30529A13-3544-4A3C-B041-C6586050D20B}" destId="{50F506E3-41F0-4E0A-8D69-9F39157B6F75}" srcOrd="0" destOrd="0" parTransId="{0DCCEE1E-90A3-4A80-A72C-B7258E28559B}" sibTransId="{5B37A265-8898-409E-8AB3-6131670102A1}"/>
    <dgm:cxn modelId="{E81F1602-169B-4B75-A865-40836451E7A4}" srcId="{30529A13-3544-4A3C-B041-C6586050D20B}" destId="{77E3AD5F-0289-43AC-819C-40196F75D2C7}" srcOrd="1" destOrd="0" parTransId="{8FCFB2F7-1A22-4E6B-A34A-C76AEFAD227C}" sibTransId="{14CED236-36B6-44C4-A997-0499999E9822}"/>
    <dgm:cxn modelId="{C3B1D239-7757-45CC-BF54-1E10150135C4}" type="presOf" srcId="{77E3AD5F-0289-43AC-819C-40196F75D2C7}" destId="{369B8B45-E500-4E62-883B-EC37015D0DFE}" srcOrd="0" destOrd="0" presId="urn:microsoft.com/office/officeart/2005/8/layout/cycle5"/>
    <dgm:cxn modelId="{667F1FBC-A14C-4D55-A54D-750EFE45E9A2}" type="presOf" srcId="{94C151B1-B9CA-4F39-8B88-DB3943E90B11}" destId="{6C89753C-AF4B-4172-A791-B74E4A865832}" srcOrd="0" destOrd="0" presId="urn:microsoft.com/office/officeart/2005/8/layout/cycle5"/>
    <dgm:cxn modelId="{DED896DA-15AD-4FD3-B48B-D989CEF1605A}" type="presOf" srcId="{07D0FCD4-EE51-492B-AA38-079D8C57ADBC}" destId="{BFE4DF8D-7DD0-4DD6-B6A6-9C9F8062D3BB}" srcOrd="0" destOrd="0" presId="urn:microsoft.com/office/officeart/2005/8/layout/cycle5"/>
    <dgm:cxn modelId="{A34A7C05-3959-490B-ABC9-6EE237EB468C}" type="presOf" srcId="{1ED06F1A-0F75-4AC6-981B-94BC41CCD17C}" destId="{09385F78-AB41-4E23-A207-1008CAB5E299}" srcOrd="0" destOrd="0" presId="urn:microsoft.com/office/officeart/2005/8/layout/cycle5"/>
    <dgm:cxn modelId="{2726C854-59BA-424A-9D6F-31933809705C}" type="presOf" srcId="{0B14743D-9257-4844-B3D5-6D797A8A6075}" destId="{1C15D5AE-DA35-4A88-A074-BF6F845BB21A}" srcOrd="0" destOrd="0" presId="urn:microsoft.com/office/officeart/2005/8/layout/cycle5"/>
    <dgm:cxn modelId="{863E9746-5E55-460C-B6DD-0C1618445115}" type="presParOf" srcId="{11031819-0662-45CF-8AEA-8960A4A8B6CB}" destId="{B728E469-11EB-4460-8E42-1BB84713E037}" srcOrd="0" destOrd="0" presId="urn:microsoft.com/office/officeart/2005/8/layout/cycle5"/>
    <dgm:cxn modelId="{504963C4-5B51-4170-8474-0DEB489EEACF}" type="presParOf" srcId="{11031819-0662-45CF-8AEA-8960A4A8B6CB}" destId="{C5FCC9BC-2497-4F12-907C-9D38A0E5E180}" srcOrd="1" destOrd="0" presId="urn:microsoft.com/office/officeart/2005/8/layout/cycle5"/>
    <dgm:cxn modelId="{6ACFA46E-7E56-4393-9978-6B34F6C4BA6C}" type="presParOf" srcId="{11031819-0662-45CF-8AEA-8960A4A8B6CB}" destId="{EF3015F8-5CA0-436F-9736-A08B407D9680}" srcOrd="2" destOrd="0" presId="urn:microsoft.com/office/officeart/2005/8/layout/cycle5"/>
    <dgm:cxn modelId="{D3505803-7DEA-45FA-BE2C-3D4D4FBDC9D6}" type="presParOf" srcId="{11031819-0662-45CF-8AEA-8960A4A8B6CB}" destId="{369B8B45-E500-4E62-883B-EC37015D0DFE}" srcOrd="3" destOrd="0" presId="urn:microsoft.com/office/officeart/2005/8/layout/cycle5"/>
    <dgm:cxn modelId="{024E8F1B-9281-4DDB-A0B7-4A0092FFD59F}" type="presParOf" srcId="{11031819-0662-45CF-8AEA-8960A4A8B6CB}" destId="{12AE2BD2-748B-4A83-B21E-4886BEF1CFB9}" srcOrd="4" destOrd="0" presId="urn:microsoft.com/office/officeart/2005/8/layout/cycle5"/>
    <dgm:cxn modelId="{25F9687B-DDBD-49A2-805B-2E46125E2828}" type="presParOf" srcId="{11031819-0662-45CF-8AEA-8960A4A8B6CB}" destId="{6133FDDC-F277-4C78-BF72-B93CAAB2DB4E}" srcOrd="5" destOrd="0" presId="urn:microsoft.com/office/officeart/2005/8/layout/cycle5"/>
    <dgm:cxn modelId="{0D680E19-B8BC-4F7D-9DC6-9C7280F7130E}" type="presParOf" srcId="{11031819-0662-45CF-8AEA-8960A4A8B6CB}" destId="{09385F78-AB41-4E23-A207-1008CAB5E299}" srcOrd="6" destOrd="0" presId="urn:microsoft.com/office/officeart/2005/8/layout/cycle5"/>
    <dgm:cxn modelId="{93DBD3B1-AA5E-40D3-AA0E-67A98DA5E601}" type="presParOf" srcId="{11031819-0662-45CF-8AEA-8960A4A8B6CB}" destId="{90B63666-B9A8-4927-BE05-827810A30E43}" srcOrd="7" destOrd="0" presId="urn:microsoft.com/office/officeart/2005/8/layout/cycle5"/>
    <dgm:cxn modelId="{6ED8F9D9-E671-4560-8C19-B66736E111D5}" type="presParOf" srcId="{11031819-0662-45CF-8AEA-8960A4A8B6CB}" destId="{BFE4DF8D-7DD0-4DD6-B6A6-9C9F8062D3BB}" srcOrd="8" destOrd="0" presId="urn:microsoft.com/office/officeart/2005/8/layout/cycle5"/>
    <dgm:cxn modelId="{4978CF66-695E-45D1-905A-BEF492D4FBEA}" type="presParOf" srcId="{11031819-0662-45CF-8AEA-8960A4A8B6CB}" destId="{6C89753C-AF4B-4172-A791-B74E4A865832}" srcOrd="9" destOrd="0" presId="urn:microsoft.com/office/officeart/2005/8/layout/cycle5"/>
    <dgm:cxn modelId="{23C4992A-CB4D-4E3E-B6ED-979921AC0262}" type="presParOf" srcId="{11031819-0662-45CF-8AEA-8960A4A8B6CB}" destId="{7CBA6743-6CCF-4E03-B39D-95DE846E1427}" srcOrd="10" destOrd="0" presId="urn:microsoft.com/office/officeart/2005/8/layout/cycle5"/>
    <dgm:cxn modelId="{4C0D5FE8-A5DB-48BF-A1CD-2AF4B5002605}" type="presParOf" srcId="{11031819-0662-45CF-8AEA-8960A4A8B6CB}" destId="{1C15D5AE-DA35-4A88-A074-BF6F845BB21A}" srcOrd="11" destOrd="0" presId="urn:microsoft.com/office/officeart/2005/8/layout/cycle5"/>
    <dgm:cxn modelId="{686A5CF6-AA50-40D1-B340-546C7FD65CBA}" type="presParOf" srcId="{11031819-0662-45CF-8AEA-8960A4A8B6CB}" destId="{ECFD159D-1CD0-44E2-9DD5-7030EBB7CFB9}" srcOrd="12" destOrd="0" presId="urn:microsoft.com/office/officeart/2005/8/layout/cycle5"/>
    <dgm:cxn modelId="{26BFE93A-19B5-4A82-8FC6-B07B54FFB060}" type="presParOf" srcId="{11031819-0662-45CF-8AEA-8960A4A8B6CB}" destId="{063A161A-6DBD-4202-9E69-C188A01AD21C}" srcOrd="13" destOrd="0" presId="urn:microsoft.com/office/officeart/2005/8/layout/cycle5"/>
    <dgm:cxn modelId="{8F2050D0-1F93-4271-AD64-AA3DB6D1DE6F}" type="presParOf" srcId="{11031819-0662-45CF-8AEA-8960A4A8B6CB}" destId="{4D7E000B-40C1-4989-8645-CD3AE02F906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F6BA6-88AF-41ED-A39E-EF64765D6B3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E25E0-E2A6-4705-929F-1081E9FAC4EC}">
      <dgm:prSet phldrT="[Texto]"/>
      <dgm:spPr>
        <a:solidFill>
          <a:srgbClr val="F60A64"/>
        </a:solidFill>
      </dgm:spPr>
      <dgm:t>
        <a:bodyPr/>
        <a:lstStyle/>
        <a:p>
          <a:r>
            <a:rPr lang="es-EC" b="1" dirty="0" smtClean="0"/>
            <a:t>Enfoque de la investigación </a:t>
          </a:r>
          <a:endParaRPr lang="es-EC" dirty="0"/>
        </a:p>
      </dgm:t>
    </dgm:pt>
    <dgm:pt modelId="{4FE28EA3-90C2-4590-8AF9-AD7C79C868AD}" type="parTrans" cxnId="{6EA2AE2D-9990-4109-ACF7-1986E976BBEC}">
      <dgm:prSet/>
      <dgm:spPr/>
      <dgm:t>
        <a:bodyPr/>
        <a:lstStyle/>
        <a:p>
          <a:endParaRPr lang="es-EC"/>
        </a:p>
      </dgm:t>
    </dgm:pt>
    <dgm:pt modelId="{8B0BE52F-2DB1-4DD5-B5C6-FD89E99BB00F}" type="sibTrans" cxnId="{6EA2AE2D-9990-4109-ACF7-1986E976BBEC}">
      <dgm:prSet/>
      <dgm:spPr/>
      <dgm:t>
        <a:bodyPr/>
        <a:lstStyle/>
        <a:p>
          <a:endParaRPr lang="es-EC"/>
        </a:p>
      </dgm:t>
    </dgm:pt>
    <dgm:pt modelId="{F9F71134-7AC9-4192-9FAE-49BDB7B6E20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MIXTO</a:t>
          </a:r>
          <a:endParaRPr lang="es-EC" sz="1800" dirty="0">
            <a:solidFill>
              <a:schemeClr val="bg1"/>
            </a:solidFill>
          </a:endParaRPr>
        </a:p>
      </dgm:t>
    </dgm:pt>
    <dgm:pt modelId="{171921FD-9F4F-42E2-8E25-16F5596AA3D8}" type="parTrans" cxnId="{FEA43FEF-949C-4F3B-9760-F5D0B5405EA6}">
      <dgm:prSet/>
      <dgm:spPr/>
      <dgm:t>
        <a:bodyPr/>
        <a:lstStyle/>
        <a:p>
          <a:endParaRPr lang="es-EC"/>
        </a:p>
      </dgm:t>
    </dgm:pt>
    <dgm:pt modelId="{01DC174F-FD43-4179-A11B-35C631817660}" type="sibTrans" cxnId="{FEA43FEF-949C-4F3B-9760-F5D0B5405EA6}">
      <dgm:prSet/>
      <dgm:spPr/>
      <dgm:t>
        <a:bodyPr/>
        <a:lstStyle/>
        <a:p>
          <a:endParaRPr lang="es-EC"/>
        </a:p>
      </dgm:t>
    </dgm:pt>
    <dgm:pt modelId="{8FE65568-0F0A-4B2C-9EF7-2566F34F68EF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 smtClean="0"/>
            <a:t>Tipología de la investigación </a:t>
          </a:r>
          <a:endParaRPr lang="es-EC" dirty="0"/>
        </a:p>
      </dgm:t>
    </dgm:pt>
    <dgm:pt modelId="{FAEE04E0-78C0-4E22-9EC2-C48500D23D8F}" type="parTrans" cxnId="{E0635373-40E4-4FD4-9870-336A487E3CBF}">
      <dgm:prSet/>
      <dgm:spPr/>
      <dgm:t>
        <a:bodyPr/>
        <a:lstStyle/>
        <a:p>
          <a:endParaRPr lang="es-EC"/>
        </a:p>
      </dgm:t>
    </dgm:pt>
    <dgm:pt modelId="{A59A0AB2-E0C2-4184-AF46-AFE21A577D9A}" type="sibTrans" cxnId="{E0635373-40E4-4FD4-9870-336A487E3CBF}">
      <dgm:prSet/>
      <dgm:spPr/>
      <dgm:t>
        <a:bodyPr/>
        <a:lstStyle/>
        <a:p>
          <a:endParaRPr lang="es-EC"/>
        </a:p>
      </dgm:t>
    </dgm:pt>
    <dgm:pt modelId="{B5B5B941-9F1F-4F35-BD16-B9C2FC09FA6B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APLICADA</a:t>
          </a:r>
          <a:endParaRPr lang="es-EC" sz="1800" dirty="0">
            <a:solidFill>
              <a:schemeClr val="bg1"/>
            </a:solidFill>
          </a:endParaRPr>
        </a:p>
      </dgm:t>
    </dgm:pt>
    <dgm:pt modelId="{244D85CF-A316-47A6-B003-1A3D282CA45C}" type="parTrans" cxnId="{751D97C1-F4F7-4930-8890-39DAB7913055}">
      <dgm:prSet/>
      <dgm:spPr/>
      <dgm:t>
        <a:bodyPr/>
        <a:lstStyle/>
        <a:p>
          <a:endParaRPr lang="es-EC"/>
        </a:p>
      </dgm:t>
    </dgm:pt>
    <dgm:pt modelId="{4498875A-0775-4E28-A871-D4794B147E1C}" type="sibTrans" cxnId="{751D97C1-F4F7-4930-8890-39DAB7913055}">
      <dgm:prSet/>
      <dgm:spPr/>
      <dgm:t>
        <a:bodyPr/>
        <a:lstStyle/>
        <a:p>
          <a:endParaRPr lang="es-EC"/>
        </a:p>
      </dgm:t>
    </dgm:pt>
    <dgm:pt modelId="{8CB6CA05-F2BC-4AF0-AFF2-CF5BCE79DBF0}">
      <dgm:prSet phldrT="[Texto]"/>
      <dgm:spPr/>
      <dgm:t>
        <a:bodyPr/>
        <a:lstStyle/>
        <a:p>
          <a:r>
            <a:rPr lang="es-EC" b="1" dirty="0" smtClean="0"/>
            <a:t>Alcance y control de las variables </a:t>
          </a:r>
          <a:endParaRPr lang="es-EC" dirty="0"/>
        </a:p>
      </dgm:t>
    </dgm:pt>
    <dgm:pt modelId="{4D79B803-95DD-4791-8618-D623194A126D}" type="parTrans" cxnId="{3C81BDC8-8096-4C0E-BD11-9D8B11729AB8}">
      <dgm:prSet/>
      <dgm:spPr/>
      <dgm:t>
        <a:bodyPr/>
        <a:lstStyle/>
        <a:p>
          <a:endParaRPr lang="es-EC"/>
        </a:p>
      </dgm:t>
    </dgm:pt>
    <dgm:pt modelId="{1A328AF7-866B-493B-9D81-CECCE1E5B65D}" type="sibTrans" cxnId="{3C81BDC8-8096-4C0E-BD11-9D8B11729AB8}">
      <dgm:prSet/>
      <dgm:spPr/>
      <dgm:t>
        <a:bodyPr/>
        <a:lstStyle/>
        <a:p>
          <a:endParaRPr lang="es-EC"/>
        </a:p>
      </dgm:t>
    </dgm:pt>
    <dgm:pt modelId="{D42319CC-EAA4-4C95-BB42-270501A2A22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DESCRIPTIVA </a:t>
          </a:r>
          <a:endParaRPr lang="es-EC" dirty="0">
            <a:solidFill>
              <a:schemeClr val="bg1"/>
            </a:solidFill>
          </a:endParaRPr>
        </a:p>
      </dgm:t>
    </dgm:pt>
    <dgm:pt modelId="{9FD38EA9-7650-4507-9FC1-1B6A708CA961}" type="parTrans" cxnId="{CFF8935F-F9F3-4F24-83AA-9BD45C7049B5}">
      <dgm:prSet/>
      <dgm:spPr/>
      <dgm:t>
        <a:bodyPr/>
        <a:lstStyle/>
        <a:p>
          <a:endParaRPr lang="es-EC"/>
        </a:p>
      </dgm:t>
    </dgm:pt>
    <dgm:pt modelId="{CB6EDC1F-719D-4DDA-A8DB-9FC7C2D0CCBC}" type="sibTrans" cxnId="{CFF8935F-F9F3-4F24-83AA-9BD45C7049B5}">
      <dgm:prSet/>
      <dgm:spPr/>
      <dgm:t>
        <a:bodyPr/>
        <a:lstStyle/>
        <a:p>
          <a:endParaRPr lang="es-EC"/>
        </a:p>
      </dgm:t>
    </dgm:pt>
    <dgm:pt modelId="{D818B614-062A-4AEC-8DF3-BB324B1F80C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DOCUMENTAL</a:t>
          </a:r>
          <a:endParaRPr lang="es-EC" sz="1800" dirty="0">
            <a:solidFill>
              <a:schemeClr val="bg1"/>
            </a:solidFill>
          </a:endParaRPr>
        </a:p>
      </dgm:t>
    </dgm:pt>
    <dgm:pt modelId="{4DA03DAC-DB2B-470B-8D38-6CDBFBCB1336}" type="parTrans" cxnId="{0A9B9D35-FFFD-4040-B7A6-2E95AC249579}">
      <dgm:prSet/>
      <dgm:spPr/>
      <dgm:t>
        <a:bodyPr/>
        <a:lstStyle/>
        <a:p>
          <a:endParaRPr lang="es-EC"/>
        </a:p>
      </dgm:t>
    </dgm:pt>
    <dgm:pt modelId="{B8284B8B-C292-43FA-9572-1BF22E554673}" type="sibTrans" cxnId="{0A9B9D35-FFFD-4040-B7A6-2E95AC249579}">
      <dgm:prSet/>
      <dgm:spPr/>
      <dgm:t>
        <a:bodyPr/>
        <a:lstStyle/>
        <a:p>
          <a:endParaRPr lang="es-EC"/>
        </a:p>
      </dgm:t>
    </dgm:pt>
    <dgm:pt modelId="{F828F3AD-E6AE-4A62-995B-9C15E30A2C1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NO EXPERIMENTAL </a:t>
          </a:r>
          <a:endParaRPr lang="es-EC" dirty="0">
            <a:solidFill>
              <a:schemeClr val="bg1"/>
            </a:solidFill>
          </a:endParaRPr>
        </a:p>
      </dgm:t>
    </dgm:pt>
    <dgm:pt modelId="{FB614AEE-A4AB-4296-AE4E-E3E9A1CD1018}" type="parTrans" cxnId="{11F8ACE0-F580-404A-B55A-98BD4B07A2FF}">
      <dgm:prSet/>
      <dgm:spPr/>
      <dgm:t>
        <a:bodyPr/>
        <a:lstStyle/>
        <a:p>
          <a:endParaRPr lang="es-EC"/>
        </a:p>
      </dgm:t>
    </dgm:pt>
    <dgm:pt modelId="{57D7FEDC-6EDC-4017-9446-2A6E7078594D}" type="sibTrans" cxnId="{11F8ACE0-F580-404A-B55A-98BD4B07A2FF}">
      <dgm:prSet/>
      <dgm:spPr/>
      <dgm:t>
        <a:bodyPr/>
        <a:lstStyle/>
        <a:p>
          <a:endParaRPr lang="es-EC"/>
        </a:p>
      </dgm:t>
    </dgm:pt>
    <dgm:pt modelId="{FFEF3507-CD13-4EC0-A38F-01E30AA182FD}" type="pres">
      <dgm:prSet presAssocID="{D41F6BA6-88AF-41ED-A39E-EF64765D6B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83B82DC-74BA-40EB-B425-6CAC13A61CB1}" type="pres">
      <dgm:prSet presAssocID="{6E2E25E0-E2A6-4705-929F-1081E9FAC4EC}" presName="composite" presStyleCnt="0"/>
      <dgm:spPr/>
    </dgm:pt>
    <dgm:pt modelId="{DE03A318-88CA-4569-A192-1BE7B6F2FE25}" type="pres">
      <dgm:prSet presAssocID="{6E2E25E0-E2A6-4705-929F-1081E9FAC4EC}" presName="bentUpArrow1" presStyleLbl="alignImgPlace1" presStyleIdx="0" presStyleCnt="2"/>
      <dgm:spPr/>
    </dgm:pt>
    <dgm:pt modelId="{D6D04A78-F2B4-4B63-9543-BF88FE74B3A0}" type="pres">
      <dgm:prSet presAssocID="{6E2E25E0-E2A6-4705-929F-1081E9FAC4E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218F19-6D65-4871-8D22-5F3B6DDBCF8B}" type="pres">
      <dgm:prSet presAssocID="{6E2E25E0-E2A6-4705-929F-1081E9FAC4E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78342-FFD9-4CE8-939D-771EB0CECB5B}" type="pres">
      <dgm:prSet presAssocID="{8B0BE52F-2DB1-4DD5-B5C6-FD89E99BB00F}" presName="sibTrans" presStyleCnt="0"/>
      <dgm:spPr/>
    </dgm:pt>
    <dgm:pt modelId="{18D6BE5B-1E27-4768-979D-A06EC9BFA91D}" type="pres">
      <dgm:prSet presAssocID="{8FE65568-0F0A-4B2C-9EF7-2566F34F68EF}" presName="composite" presStyleCnt="0"/>
      <dgm:spPr/>
    </dgm:pt>
    <dgm:pt modelId="{5D1576A1-B5A7-4744-8964-09542F296A3F}" type="pres">
      <dgm:prSet presAssocID="{8FE65568-0F0A-4B2C-9EF7-2566F34F68EF}" presName="bentUpArrow1" presStyleLbl="alignImgPlace1" presStyleIdx="1" presStyleCnt="2"/>
      <dgm:spPr/>
    </dgm:pt>
    <dgm:pt modelId="{3E7181DA-BE52-45BB-85D0-1169328A19D7}" type="pres">
      <dgm:prSet presAssocID="{8FE65568-0F0A-4B2C-9EF7-2566F34F68E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5B59A-1F4F-40E7-B4DF-BEEDB907A537}" type="pres">
      <dgm:prSet presAssocID="{8FE65568-0F0A-4B2C-9EF7-2566F34F68EF}" presName="ChildText" presStyleLbl="revTx" presStyleIdx="1" presStyleCnt="3" custScaleX="120194" custLinFactNeighborX="11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427EF2-39AE-4CE9-976E-6AC4E5499131}" type="pres">
      <dgm:prSet presAssocID="{A59A0AB2-E0C2-4184-AF46-AFE21A577D9A}" presName="sibTrans" presStyleCnt="0"/>
      <dgm:spPr/>
    </dgm:pt>
    <dgm:pt modelId="{FE83514B-42E1-4E58-9302-C7F99185579D}" type="pres">
      <dgm:prSet presAssocID="{8CB6CA05-F2BC-4AF0-AFF2-CF5BCE79DBF0}" presName="composite" presStyleCnt="0"/>
      <dgm:spPr/>
    </dgm:pt>
    <dgm:pt modelId="{26545613-CE59-461A-9039-A5C644FE9238}" type="pres">
      <dgm:prSet presAssocID="{8CB6CA05-F2BC-4AF0-AFF2-CF5BCE79DBF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80D59-6D5F-451F-BDFA-5A4DC212A3D3}" type="pres">
      <dgm:prSet presAssocID="{8CB6CA05-F2BC-4AF0-AFF2-CF5BCE79DBF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F8ACE0-F580-404A-B55A-98BD4B07A2FF}" srcId="{8CB6CA05-F2BC-4AF0-AFF2-CF5BCE79DBF0}" destId="{F828F3AD-E6AE-4A62-995B-9C15E30A2C15}" srcOrd="1" destOrd="0" parTransId="{FB614AEE-A4AB-4296-AE4E-E3E9A1CD1018}" sibTransId="{57D7FEDC-6EDC-4017-9446-2A6E7078594D}"/>
    <dgm:cxn modelId="{BFA916B2-D373-4C4B-B046-02180433533C}" type="presOf" srcId="{D42319CC-EAA4-4C95-BB42-270501A2A22A}" destId="{D6180D59-6D5F-451F-BDFA-5A4DC212A3D3}" srcOrd="0" destOrd="0" presId="urn:microsoft.com/office/officeart/2005/8/layout/StepDownProcess"/>
    <dgm:cxn modelId="{5C9C90C6-22EF-4CD8-9958-A89236C06940}" type="presOf" srcId="{8FE65568-0F0A-4B2C-9EF7-2566F34F68EF}" destId="{3E7181DA-BE52-45BB-85D0-1169328A19D7}" srcOrd="0" destOrd="0" presId="urn:microsoft.com/office/officeart/2005/8/layout/StepDownProcess"/>
    <dgm:cxn modelId="{E0635373-40E4-4FD4-9870-336A487E3CBF}" srcId="{D41F6BA6-88AF-41ED-A39E-EF64765D6B38}" destId="{8FE65568-0F0A-4B2C-9EF7-2566F34F68EF}" srcOrd="1" destOrd="0" parTransId="{FAEE04E0-78C0-4E22-9EC2-C48500D23D8F}" sibTransId="{A59A0AB2-E0C2-4184-AF46-AFE21A577D9A}"/>
    <dgm:cxn modelId="{D856EB15-5612-46E3-BDA1-F8AC85D90C05}" type="presOf" srcId="{6E2E25E0-E2A6-4705-929F-1081E9FAC4EC}" destId="{D6D04A78-F2B4-4B63-9543-BF88FE74B3A0}" srcOrd="0" destOrd="0" presId="urn:microsoft.com/office/officeart/2005/8/layout/StepDownProcess"/>
    <dgm:cxn modelId="{751D97C1-F4F7-4930-8890-39DAB7913055}" srcId="{8FE65568-0F0A-4B2C-9EF7-2566F34F68EF}" destId="{B5B5B941-9F1F-4F35-BD16-B9C2FC09FA6B}" srcOrd="0" destOrd="0" parTransId="{244D85CF-A316-47A6-B003-1A3D282CA45C}" sibTransId="{4498875A-0775-4E28-A871-D4794B147E1C}"/>
    <dgm:cxn modelId="{2E74E0C7-CC34-4AF6-B070-B24E074FB2CF}" type="presOf" srcId="{B5B5B941-9F1F-4F35-BD16-B9C2FC09FA6B}" destId="{3BC5B59A-1F4F-40E7-B4DF-BEEDB907A537}" srcOrd="0" destOrd="0" presId="urn:microsoft.com/office/officeart/2005/8/layout/StepDownProcess"/>
    <dgm:cxn modelId="{0A9B9D35-FFFD-4040-B7A6-2E95AC249579}" srcId="{8FE65568-0F0A-4B2C-9EF7-2566F34F68EF}" destId="{D818B614-062A-4AEC-8DF3-BB324B1F80C7}" srcOrd="1" destOrd="0" parTransId="{4DA03DAC-DB2B-470B-8D38-6CDBFBCB1336}" sibTransId="{B8284B8B-C292-43FA-9572-1BF22E554673}"/>
    <dgm:cxn modelId="{6EA2AE2D-9990-4109-ACF7-1986E976BBEC}" srcId="{D41F6BA6-88AF-41ED-A39E-EF64765D6B38}" destId="{6E2E25E0-E2A6-4705-929F-1081E9FAC4EC}" srcOrd="0" destOrd="0" parTransId="{4FE28EA3-90C2-4590-8AF9-AD7C79C868AD}" sibTransId="{8B0BE52F-2DB1-4DD5-B5C6-FD89E99BB00F}"/>
    <dgm:cxn modelId="{FEA43FEF-949C-4F3B-9760-F5D0B5405EA6}" srcId="{6E2E25E0-E2A6-4705-929F-1081E9FAC4EC}" destId="{F9F71134-7AC9-4192-9FAE-49BDB7B6E20C}" srcOrd="0" destOrd="0" parTransId="{171921FD-9F4F-42E2-8E25-16F5596AA3D8}" sibTransId="{01DC174F-FD43-4179-A11B-35C631817660}"/>
    <dgm:cxn modelId="{3C81BDC8-8096-4C0E-BD11-9D8B11729AB8}" srcId="{D41F6BA6-88AF-41ED-A39E-EF64765D6B38}" destId="{8CB6CA05-F2BC-4AF0-AFF2-CF5BCE79DBF0}" srcOrd="2" destOrd="0" parTransId="{4D79B803-95DD-4791-8618-D623194A126D}" sibTransId="{1A328AF7-866B-493B-9D81-CECCE1E5B65D}"/>
    <dgm:cxn modelId="{00564049-BAB3-47D6-B103-85CB4BFB91C9}" type="presOf" srcId="{F828F3AD-E6AE-4A62-995B-9C15E30A2C15}" destId="{D6180D59-6D5F-451F-BDFA-5A4DC212A3D3}" srcOrd="0" destOrd="1" presId="urn:microsoft.com/office/officeart/2005/8/layout/StepDownProcess"/>
    <dgm:cxn modelId="{1658742F-FD39-4C91-AFFB-4F236DB8861A}" type="presOf" srcId="{D818B614-062A-4AEC-8DF3-BB324B1F80C7}" destId="{3BC5B59A-1F4F-40E7-B4DF-BEEDB907A537}" srcOrd="0" destOrd="1" presId="urn:microsoft.com/office/officeart/2005/8/layout/StepDownProcess"/>
    <dgm:cxn modelId="{96214350-B86C-49EC-86BE-2381580CD364}" type="presOf" srcId="{D41F6BA6-88AF-41ED-A39E-EF64765D6B38}" destId="{FFEF3507-CD13-4EC0-A38F-01E30AA182FD}" srcOrd="0" destOrd="0" presId="urn:microsoft.com/office/officeart/2005/8/layout/StepDownProcess"/>
    <dgm:cxn modelId="{B26578B6-9895-4545-B6D9-BE2F295120EB}" type="presOf" srcId="{8CB6CA05-F2BC-4AF0-AFF2-CF5BCE79DBF0}" destId="{26545613-CE59-461A-9039-A5C644FE9238}" srcOrd="0" destOrd="0" presId="urn:microsoft.com/office/officeart/2005/8/layout/StepDownProcess"/>
    <dgm:cxn modelId="{CFF8935F-F9F3-4F24-83AA-9BD45C7049B5}" srcId="{8CB6CA05-F2BC-4AF0-AFF2-CF5BCE79DBF0}" destId="{D42319CC-EAA4-4C95-BB42-270501A2A22A}" srcOrd="0" destOrd="0" parTransId="{9FD38EA9-7650-4507-9FC1-1B6A708CA961}" sibTransId="{CB6EDC1F-719D-4DDA-A8DB-9FC7C2D0CCBC}"/>
    <dgm:cxn modelId="{082D8B76-5A54-4F0E-8F2B-A7879A9D1CA5}" type="presOf" srcId="{F9F71134-7AC9-4192-9FAE-49BDB7B6E20C}" destId="{5D218F19-6D65-4871-8D22-5F3B6DDBCF8B}" srcOrd="0" destOrd="0" presId="urn:microsoft.com/office/officeart/2005/8/layout/StepDownProcess"/>
    <dgm:cxn modelId="{06CBA074-2075-47AD-8C07-5A5F6E202C9A}" type="presParOf" srcId="{FFEF3507-CD13-4EC0-A38F-01E30AA182FD}" destId="{E83B82DC-74BA-40EB-B425-6CAC13A61CB1}" srcOrd="0" destOrd="0" presId="urn:microsoft.com/office/officeart/2005/8/layout/StepDownProcess"/>
    <dgm:cxn modelId="{72B9CB3B-F766-44C9-99E6-72AA4A57D107}" type="presParOf" srcId="{E83B82DC-74BA-40EB-B425-6CAC13A61CB1}" destId="{DE03A318-88CA-4569-A192-1BE7B6F2FE25}" srcOrd="0" destOrd="0" presId="urn:microsoft.com/office/officeart/2005/8/layout/StepDownProcess"/>
    <dgm:cxn modelId="{3C548C63-CE90-4AF7-BBE8-245A3E3DF946}" type="presParOf" srcId="{E83B82DC-74BA-40EB-B425-6CAC13A61CB1}" destId="{D6D04A78-F2B4-4B63-9543-BF88FE74B3A0}" srcOrd="1" destOrd="0" presId="urn:microsoft.com/office/officeart/2005/8/layout/StepDownProcess"/>
    <dgm:cxn modelId="{E632D07E-210A-43E4-BA92-A21E97BEEC86}" type="presParOf" srcId="{E83B82DC-74BA-40EB-B425-6CAC13A61CB1}" destId="{5D218F19-6D65-4871-8D22-5F3B6DDBCF8B}" srcOrd="2" destOrd="0" presId="urn:microsoft.com/office/officeart/2005/8/layout/StepDownProcess"/>
    <dgm:cxn modelId="{FA6B9199-7784-417A-BD08-C2775C63F6F7}" type="presParOf" srcId="{FFEF3507-CD13-4EC0-A38F-01E30AA182FD}" destId="{43278342-FFD9-4CE8-939D-771EB0CECB5B}" srcOrd="1" destOrd="0" presId="urn:microsoft.com/office/officeart/2005/8/layout/StepDownProcess"/>
    <dgm:cxn modelId="{EF7E63D9-0CC9-4B39-8131-73778B659C4D}" type="presParOf" srcId="{FFEF3507-CD13-4EC0-A38F-01E30AA182FD}" destId="{18D6BE5B-1E27-4768-979D-A06EC9BFA91D}" srcOrd="2" destOrd="0" presId="urn:microsoft.com/office/officeart/2005/8/layout/StepDownProcess"/>
    <dgm:cxn modelId="{F8C4BB66-E92C-4038-8392-1F686487CCA4}" type="presParOf" srcId="{18D6BE5B-1E27-4768-979D-A06EC9BFA91D}" destId="{5D1576A1-B5A7-4744-8964-09542F296A3F}" srcOrd="0" destOrd="0" presId="urn:microsoft.com/office/officeart/2005/8/layout/StepDownProcess"/>
    <dgm:cxn modelId="{D3B63FF4-6F4D-46A6-9C0D-5861E50A99B5}" type="presParOf" srcId="{18D6BE5B-1E27-4768-979D-A06EC9BFA91D}" destId="{3E7181DA-BE52-45BB-85D0-1169328A19D7}" srcOrd="1" destOrd="0" presId="urn:microsoft.com/office/officeart/2005/8/layout/StepDownProcess"/>
    <dgm:cxn modelId="{4EDDD1FB-019F-4213-A394-8ED8077BF58A}" type="presParOf" srcId="{18D6BE5B-1E27-4768-979D-A06EC9BFA91D}" destId="{3BC5B59A-1F4F-40E7-B4DF-BEEDB907A537}" srcOrd="2" destOrd="0" presId="urn:microsoft.com/office/officeart/2005/8/layout/StepDownProcess"/>
    <dgm:cxn modelId="{2F2DB5EB-4E25-4708-A130-BA6D9115CEEE}" type="presParOf" srcId="{FFEF3507-CD13-4EC0-A38F-01E30AA182FD}" destId="{B7427EF2-39AE-4CE9-976E-6AC4E5499131}" srcOrd="3" destOrd="0" presId="urn:microsoft.com/office/officeart/2005/8/layout/StepDownProcess"/>
    <dgm:cxn modelId="{38AAD7BE-ED11-4A07-A387-AD3A0AE4C6BB}" type="presParOf" srcId="{FFEF3507-CD13-4EC0-A38F-01E30AA182FD}" destId="{FE83514B-42E1-4E58-9302-C7F99185579D}" srcOrd="4" destOrd="0" presId="urn:microsoft.com/office/officeart/2005/8/layout/StepDownProcess"/>
    <dgm:cxn modelId="{AE4BF5AF-142A-41A4-9654-727EB7578A79}" type="presParOf" srcId="{FE83514B-42E1-4E58-9302-C7F99185579D}" destId="{26545613-CE59-461A-9039-A5C644FE9238}" srcOrd="0" destOrd="0" presId="urn:microsoft.com/office/officeart/2005/8/layout/StepDownProcess"/>
    <dgm:cxn modelId="{C6A83C5F-BEE5-4C82-8177-DDD9A92A65FA}" type="presParOf" srcId="{FE83514B-42E1-4E58-9302-C7F99185579D}" destId="{D6180D59-6D5F-451F-BDFA-5A4DC212A3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7E131-F9CA-4714-B42F-BDEB9E9CEAC7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045FCBE-94A7-42B3-933B-FD86303C2A6C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Índice de Desempeño Logístico (LPI)</a:t>
          </a:r>
          <a:endParaRPr lang="es-EC" dirty="0"/>
        </a:p>
      </dgm:t>
    </dgm:pt>
    <dgm:pt modelId="{3225A3C1-37D5-470C-8AD1-8481693D6A80}" type="parTrans" cxnId="{C3D34DDE-771B-4B58-A659-015A5AAB26C0}">
      <dgm:prSet/>
      <dgm:spPr/>
      <dgm:t>
        <a:bodyPr/>
        <a:lstStyle/>
        <a:p>
          <a:endParaRPr lang="es-EC"/>
        </a:p>
      </dgm:t>
    </dgm:pt>
    <dgm:pt modelId="{076D3033-2435-4B3D-B828-860AB743BF7D}" type="sibTrans" cxnId="{C3D34DDE-771B-4B58-A659-015A5AAB26C0}">
      <dgm:prSet/>
      <dgm:spPr/>
      <dgm:t>
        <a:bodyPr/>
        <a:lstStyle/>
        <a:p>
          <a:endParaRPr lang="es-EC"/>
        </a:p>
      </dgm:t>
    </dgm:pt>
    <dgm:pt modelId="{F43C297D-FF0C-4354-8B50-20C505DC5571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Índice de Facilidad para Hacer Negocios (DB)</a:t>
          </a:r>
          <a:endParaRPr lang="es-EC" dirty="0"/>
        </a:p>
      </dgm:t>
    </dgm:pt>
    <dgm:pt modelId="{F7037FC7-BBE6-4FEE-ACFF-1823AA532B1E}" type="parTrans" cxnId="{0CBD6417-F4C0-4224-9CE1-099F41A7EF7D}">
      <dgm:prSet/>
      <dgm:spPr/>
      <dgm:t>
        <a:bodyPr/>
        <a:lstStyle/>
        <a:p>
          <a:endParaRPr lang="es-EC"/>
        </a:p>
      </dgm:t>
    </dgm:pt>
    <dgm:pt modelId="{0176D841-AFD0-4765-9CE4-705DA8419556}" type="sibTrans" cxnId="{0CBD6417-F4C0-4224-9CE1-099F41A7EF7D}">
      <dgm:prSet/>
      <dgm:spPr/>
      <dgm:t>
        <a:bodyPr/>
        <a:lstStyle/>
        <a:p>
          <a:endParaRPr lang="es-EC"/>
        </a:p>
      </dgm:t>
    </dgm:pt>
    <dgm:pt modelId="{74B7911C-B2AF-41E6-A7CA-7589D32DCB71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Índice de Competitividad Global (GCI)</a:t>
          </a:r>
          <a:endParaRPr lang="es-EC" dirty="0"/>
        </a:p>
      </dgm:t>
    </dgm:pt>
    <dgm:pt modelId="{C41EED0F-6DA6-416C-A04C-4ADF526400C1}" type="parTrans" cxnId="{EEF26D5B-3297-4D89-BC8D-2A1B3F5819AB}">
      <dgm:prSet/>
      <dgm:spPr/>
      <dgm:t>
        <a:bodyPr/>
        <a:lstStyle/>
        <a:p>
          <a:endParaRPr lang="es-EC"/>
        </a:p>
      </dgm:t>
    </dgm:pt>
    <dgm:pt modelId="{52FBA40F-A34D-4B0F-AF14-E2DE5A7AB912}" type="sibTrans" cxnId="{EEF26D5B-3297-4D89-BC8D-2A1B3F5819AB}">
      <dgm:prSet/>
      <dgm:spPr/>
      <dgm:t>
        <a:bodyPr/>
        <a:lstStyle/>
        <a:p>
          <a:endParaRPr lang="es-EC"/>
        </a:p>
      </dgm:t>
    </dgm:pt>
    <dgm:pt modelId="{C6E9EC5E-A4F9-4669-8FE2-693A170AA08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Índice Global de Facilitación del Comercio (ETI)</a:t>
          </a:r>
          <a:endParaRPr lang="es-EC" dirty="0"/>
        </a:p>
      </dgm:t>
    </dgm:pt>
    <dgm:pt modelId="{8AD8E9E0-6436-483E-B973-6BA1B8589149}" type="parTrans" cxnId="{164D4939-8CFC-40FE-8694-37743AA6131A}">
      <dgm:prSet/>
      <dgm:spPr/>
      <dgm:t>
        <a:bodyPr/>
        <a:lstStyle/>
        <a:p>
          <a:endParaRPr lang="es-EC"/>
        </a:p>
      </dgm:t>
    </dgm:pt>
    <dgm:pt modelId="{F10B1FFB-CDC0-4495-B0E5-AF1E23FEA839}" type="sibTrans" cxnId="{164D4939-8CFC-40FE-8694-37743AA6131A}">
      <dgm:prSet/>
      <dgm:spPr/>
      <dgm:t>
        <a:bodyPr/>
        <a:lstStyle/>
        <a:p>
          <a:endParaRPr lang="es-EC"/>
        </a:p>
      </dgm:t>
    </dgm:pt>
    <dgm:pt modelId="{562D327B-2F76-4F7E-B652-88A92003311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Índice Global de Innovación (IGI) </a:t>
          </a:r>
          <a:endParaRPr lang="es-EC" dirty="0"/>
        </a:p>
      </dgm:t>
    </dgm:pt>
    <dgm:pt modelId="{41A7E253-4F9D-4D59-B86E-8B9E9E03D245}" type="parTrans" cxnId="{947C19D7-D3AC-4AE8-8ECC-8E5AA3187A5B}">
      <dgm:prSet/>
      <dgm:spPr/>
      <dgm:t>
        <a:bodyPr/>
        <a:lstStyle/>
        <a:p>
          <a:endParaRPr lang="es-EC"/>
        </a:p>
      </dgm:t>
    </dgm:pt>
    <dgm:pt modelId="{F7451B89-D9D9-451B-83E4-11A046AB1C31}" type="sibTrans" cxnId="{947C19D7-D3AC-4AE8-8ECC-8E5AA3187A5B}">
      <dgm:prSet/>
      <dgm:spPr/>
      <dgm:t>
        <a:bodyPr/>
        <a:lstStyle/>
        <a:p>
          <a:endParaRPr lang="es-EC"/>
        </a:p>
      </dgm:t>
    </dgm:pt>
    <dgm:pt modelId="{7998DDED-3B7F-4C87-ADBC-34EC9DE049FB}" type="pres">
      <dgm:prSet presAssocID="{51E7E131-F9CA-4714-B42F-BDEB9E9CEAC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4BB96518-5662-448D-8F13-54C6DCE7C8B0}" type="pres">
      <dgm:prSet presAssocID="{1045FCBE-94A7-42B3-933B-FD86303C2A6C}" presName="parComposite" presStyleCnt="0"/>
      <dgm:spPr/>
    </dgm:pt>
    <dgm:pt modelId="{3B52B37B-3B26-421D-9141-8ADDC1C30FD0}" type="pres">
      <dgm:prSet presAssocID="{1045FCBE-94A7-42B3-933B-FD86303C2A6C}" presName="parBigCircle" presStyleLbl="node0" presStyleIdx="0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8CE6C02D-3637-40DC-957C-C4D0DF2A5113}" type="pres">
      <dgm:prSet presAssocID="{1045FCBE-94A7-42B3-933B-FD86303C2A6C}" presName="parTx" presStyleLbl="revTx" presStyleIdx="0" presStyleCnt="5"/>
      <dgm:spPr/>
      <dgm:t>
        <a:bodyPr/>
        <a:lstStyle/>
        <a:p>
          <a:endParaRPr lang="es-EC"/>
        </a:p>
      </dgm:t>
    </dgm:pt>
    <dgm:pt modelId="{EA1DD742-73BE-48A7-AF5D-660A0CD4753C}" type="pres">
      <dgm:prSet presAssocID="{1045FCBE-94A7-42B3-933B-FD86303C2A6C}" presName="bSpace" presStyleCnt="0"/>
      <dgm:spPr/>
    </dgm:pt>
    <dgm:pt modelId="{DD2B6E9A-8B1A-4526-809D-A66F8FDB7018}" type="pres">
      <dgm:prSet presAssocID="{1045FCBE-94A7-42B3-933B-FD86303C2A6C}" presName="parBackupNorm" presStyleCnt="0"/>
      <dgm:spPr/>
    </dgm:pt>
    <dgm:pt modelId="{AC14DE30-64CB-4E81-867E-C4A3AA2A134D}" type="pres">
      <dgm:prSet presAssocID="{076D3033-2435-4B3D-B828-860AB743BF7D}" presName="parSpace" presStyleCnt="0"/>
      <dgm:spPr/>
    </dgm:pt>
    <dgm:pt modelId="{F2738E78-1749-4E9F-AEBF-B76887319536}" type="pres">
      <dgm:prSet presAssocID="{F43C297D-FF0C-4354-8B50-20C505DC5571}" presName="parComposite" presStyleCnt="0"/>
      <dgm:spPr/>
    </dgm:pt>
    <dgm:pt modelId="{4DAAC362-8EDC-4D9C-949E-AFC290D4EF6E}" type="pres">
      <dgm:prSet presAssocID="{F43C297D-FF0C-4354-8B50-20C505DC5571}" presName="parBigCircle" presStyleLbl="node0" presStyleIdx="1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BFE25633-1459-4D36-92F8-9C42A2BFBDD0}" type="pres">
      <dgm:prSet presAssocID="{F43C297D-FF0C-4354-8B50-20C505DC5571}" presName="parTx" presStyleLbl="revTx" presStyleIdx="1" presStyleCnt="5"/>
      <dgm:spPr/>
      <dgm:t>
        <a:bodyPr/>
        <a:lstStyle/>
        <a:p>
          <a:endParaRPr lang="es-EC"/>
        </a:p>
      </dgm:t>
    </dgm:pt>
    <dgm:pt modelId="{EE119B82-77FF-4C59-89A4-49674C8885C7}" type="pres">
      <dgm:prSet presAssocID="{F43C297D-FF0C-4354-8B50-20C505DC5571}" presName="bSpace" presStyleCnt="0"/>
      <dgm:spPr/>
    </dgm:pt>
    <dgm:pt modelId="{687CF549-1A35-4EE0-A9F8-EFB8498CA123}" type="pres">
      <dgm:prSet presAssocID="{F43C297D-FF0C-4354-8B50-20C505DC5571}" presName="parBackupNorm" presStyleCnt="0"/>
      <dgm:spPr/>
    </dgm:pt>
    <dgm:pt modelId="{23359772-8F7F-49B6-AEF1-CBC5F0A987D1}" type="pres">
      <dgm:prSet presAssocID="{0176D841-AFD0-4765-9CE4-705DA8419556}" presName="parSpace" presStyleCnt="0"/>
      <dgm:spPr/>
    </dgm:pt>
    <dgm:pt modelId="{9B0D7B6E-9B96-4549-8B8F-109070AF7133}" type="pres">
      <dgm:prSet presAssocID="{74B7911C-B2AF-41E6-A7CA-7589D32DCB71}" presName="parComposite" presStyleCnt="0"/>
      <dgm:spPr/>
    </dgm:pt>
    <dgm:pt modelId="{99367EFC-82AB-4AD8-98FE-79853F5F82DE}" type="pres">
      <dgm:prSet presAssocID="{74B7911C-B2AF-41E6-A7CA-7589D32DCB71}" presName="parBigCircle" presStyleLbl="node0" presStyleIdx="2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2F3F7F34-183B-4AA1-891B-24B38C169EDE}" type="pres">
      <dgm:prSet presAssocID="{74B7911C-B2AF-41E6-A7CA-7589D32DCB71}" presName="parTx" presStyleLbl="revTx" presStyleIdx="2" presStyleCnt="5"/>
      <dgm:spPr/>
      <dgm:t>
        <a:bodyPr/>
        <a:lstStyle/>
        <a:p>
          <a:endParaRPr lang="es-EC"/>
        </a:p>
      </dgm:t>
    </dgm:pt>
    <dgm:pt modelId="{257F107E-7CA0-4B3E-8757-864DD2E901AE}" type="pres">
      <dgm:prSet presAssocID="{74B7911C-B2AF-41E6-A7CA-7589D32DCB71}" presName="bSpace" presStyleCnt="0"/>
      <dgm:spPr/>
    </dgm:pt>
    <dgm:pt modelId="{5F19DF50-37B8-4461-9863-F574D134C537}" type="pres">
      <dgm:prSet presAssocID="{74B7911C-B2AF-41E6-A7CA-7589D32DCB71}" presName="parBackupNorm" presStyleCnt="0"/>
      <dgm:spPr/>
    </dgm:pt>
    <dgm:pt modelId="{D38B99ED-2FF0-4CEC-BC79-B771FF9F6FB2}" type="pres">
      <dgm:prSet presAssocID="{52FBA40F-A34D-4B0F-AF14-E2DE5A7AB912}" presName="parSpace" presStyleCnt="0"/>
      <dgm:spPr/>
    </dgm:pt>
    <dgm:pt modelId="{01FD0EA6-404C-4915-AD7B-B872D8905819}" type="pres">
      <dgm:prSet presAssocID="{C6E9EC5E-A4F9-4669-8FE2-693A170AA087}" presName="parComposite" presStyleCnt="0"/>
      <dgm:spPr/>
    </dgm:pt>
    <dgm:pt modelId="{78909D64-7E90-4C2B-B333-5490929F6B95}" type="pres">
      <dgm:prSet presAssocID="{C6E9EC5E-A4F9-4669-8FE2-693A170AA087}" presName="parBigCircle" presStyleLbl="node0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9840A04F-F85D-4B32-A786-FD5DF5CA33D4}" type="pres">
      <dgm:prSet presAssocID="{C6E9EC5E-A4F9-4669-8FE2-693A170AA087}" presName="parTx" presStyleLbl="revTx" presStyleIdx="3" presStyleCnt="5"/>
      <dgm:spPr/>
      <dgm:t>
        <a:bodyPr/>
        <a:lstStyle/>
        <a:p>
          <a:endParaRPr lang="es-EC"/>
        </a:p>
      </dgm:t>
    </dgm:pt>
    <dgm:pt modelId="{A2ABD6EF-4EBA-4FE5-AED4-20F665C1911F}" type="pres">
      <dgm:prSet presAssocID="{C6E9EC5E-A4F9-4669-8FE2-693A170AA087}" presName="bSpace" presStyleCnt="0"/>
      <dgm:spPr/>
    </dgm:pt>
    <dgm:pt modelId="{EA649ECF-16A4-453A-A3FE-B334A41455E0}" type="pres">
      <dgm:prSet presAssocID="{C6E9EC5E-A4F9-4669-8FE2-693A170AA087}" presName="parBackupNorm" presStyleCnt="0"/>
      <dgm:spPr/>
    </dgm:pt>
    <dgm:pt modelId="{989AE0BB-BC92-4BC4-B6E8-7C562B839440}" type="pres">
      <dgm:prSet presAssocID="{F10B1FFB-CDC0-4495-B0E5-AF1E23FEA839}" presName="parSpace" presStyleCnt="0"/>
      <dgm:spPr/>
    </dgm:pt>
    <dgm:pt modelId="{0649BE5F-47BA-4AD2-82C1-E2F620FA6DDC}" type="pres">
      <dgm:prSet presAssocID="{562D327B-2F76-4F7E-B652-88A920033114}" presName="parComposite" presStyleCnt="0"/>
      <dgm:spPr/>
    </dgm:pt>
    <dgm:pt modelId="{566124A5-C26F-4744-9C64-2EC988DA0626}" type="pres">
      <dgm:prSet presAssocID="{562D327B-2F76-4F7E-B652-88A920033114}" presName="parBigCircle" presStyleLbl="node0" presStyleIdx="4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0B687AB3-B6DF-4DC8-BE6C-60D16393CF12}" type="pres">
      <dgm:prSet presAssocID="{562D327B-2F76-4F7E-B652-88A920033114}" presName="parTx" presStyleLbl="revTx" presStyleIdx="4" presStyleCnt="5"/>
      <dgm:spPr/>
      <dgm:t>
        <a:bodyPr/>
        <a:lstStyle/>
        <a:p>
          <a:endParaRPr lang="es-EC"/>
        </a:p>
      </dgm:t>
    </dgm:pt>
    <dgm:pt modelId="{88F56068-A81B-4C26-9F2C-F248A974DFA3}" type="pres">
      <dgm:prSet presAssocID="{562D327B-2F76-4F7E-B652-88A920033114}" presName="bSpace" presStyleCnt="0"/>
      <dgm:spPr/>
    </dgm:pt>
    <dgm:pt modelId="{667B629B-9539-4272-8FED-68C7C70167D0}" type="pres">
      <dgm:prSet presAssocID="{562D327B-2F76-4F7E-B652-88A920033114}" presName="parBackupNorm" presStyleCnt="0"/>
      <dgm:spPr/>
    </dgm:pt>
    <dgm:pt modelId="{249B433E-463D-4D42-81E2-A93FE642A79F}" type="pres">
      <dgm:prSet presAssocID="{F7451B89-D9D9-451B-83E4-11A046AB1C31}" presName="parSpace" presStyleCnt="0"/>
      <dgm:spPr/>
    </dgm:pt>
  </dgm:ptLst>
  <dgm:cxnLst>
    <dgm:cxn modelId="{164D4939-8CFC-40FE-8694-37743AA6131A}" srcId="{51E7E131-F9CA-4714-B42F-BDEB9E9CEAC7}" destId="{C6E9EC5E-A4F9-4669-8FE2-693A170AA087}" srcOrd="3" destOrd="0" parTransId="{8AD8E9E0-6436-483E-B973-6BA1B8589149}" sibTransId="{F10B1FFB-CDC0-4495-B0E5-AF1E23FEA839}"/>
    <dgm:cxn modelId="{AFABE20E-0C12-44DC-B5B6-24331EA435E3}" type="presOf" srcId="{51E7E131-F9CA-4714-B42F-BDEB9E9CEAC7}" destId="{7998DDED-3B7F-4C87-ADBC-34EC9DE049FB}" srcOrd="0" destOrd="0" presId="urn:microsoft.com/office/officeart/2008/layout/CircleAccentTimeline"/>
    <dgm:cxn modelId="{0CBD6417-F4C0-4224-9CE1-099F41A7EF7D}" srcId="{51E7E131-F9CA-4714-B42F-BDEB9E9CEAC7}" destId="{F43C297D-FF0C-4354-8B50-20C505DC5571}" srcOrd="1" destOrd="0" parTransId="{F7037FC7-BBE6-4FEE-ACFF-1823AA532B1E}" sibTransId="{0176D841-AFD0-4765-9CE4-705DA8419556}"/>
    <dgm:cxn modelId="{EEF26D5B-3297-4D89-BC8D-2A1B3F5819AB}" srcId="{51E7E131-F9CA-4714-B42F-BDEB9E9CEAC7}" destId="{74B7911C-B2AF-41E6-A7CA-7589D32DCB71}" srcOrd="2" destOrd="0" parTransId="{C41EED0F-6DA6-416C-A04C-4ADF526400C1}" sibTransId="{52FBA40F-A34D-4B0F-AF14-E2DE5A7AB912}"/>
    <dgm:cxn modelId="{C683555D-A27E-4809-9AE9-F29D209822D2}" type="presOf" srcId="{1045FCBE-94A7-42B3-933B-FD86303C2A6C}" destId="{8CE6C02D-3637-40DC-957C-C4D0DF2A5113}" srcOrd="0" destOrd="0" presId="urn:microsoft.com/office/officeart/2008/layout/CircleAccentTimeline"/>
    <dgm:cxn modelId="{A5EC9AC2-8181-4897-AC65-2547CE44C66A}" type="presOf" srcId="{C6E9EC5E-A4F9-4669-8FE2-693A170AA087}" destId="{9840A04F-F85D-4B32-A786-FD5DF5CA33D4}" srcOrd="0" destOrd="0" presId="urn:microsoft.com/office/officeart/2008/layout/CircleAccentTimeline"/>
    <dgm:cxn modelId="{8338600A-FD6C-4D96-AD53-BE24B68B1313}" type="presOf" srcId="{74B7911C-B2AF-41E6-A7CA-7589D32DCB71}" destId="{2F3F7F34-183B-4AA1-891B-24B38C169EDE}" srcOrd="0" destOrd="0" presId="urn:microsoft.com/office/officeart/2008/layout/CircleAccentTimeline"/>
    <dgm:cxn modelId="{6335C9F3-066E-4840-A741-713C69EB0485}" type="presOf" srcId="{562D327B-2F76-4F7E-B652-88A920033114}" destId="{0B687AB3-B6DF-4DC8-BE6C-60D16393CF12}" srcOrd="0" destOrd="0" presId="urn:microsoft.com/office/officeart/2008/layout/CircleAccentTimeline"/>
    <dgm:cxn modelId="{947C19D7-D3AC-4AE8-8ECC-8E5AA3187A5B}" srcId="{51E7E131-F9CA-4714-B42F-BDEB9E9CEAC7}" destId="{562D327B-2F76-4F7E-B652-88A920033114}" srcOrd="4" destOrd="0" parTransId="{41A7E253-4F9D-4D59-B86E-8B9E9E03D245}" sibTransId="{F7451B89-D9D9-451B-83E4-11A046AB1C31}"/>
    <dgm:cxn modelId="{050A4962-7B81-4BB9-9C69-D96CD512AC35}" type="presOf" srcId="{F43C297D-FF0C-4354-8B50-20C505DC5571}" destId="{BFE25633-1459-4D36-92F8-9C42A2BFBDD0}" srcOrd="0" destOrd="0" presId="urn:microsoft.com/office/officeart/2008/layout/CircleAccentTimeline"/>
    <dgm:cxn modelId="{C3D34DDE-771B-4B58-A659-015A5AAB26C0}" srcId="{51E7E131-F9CA-4714-B42F-BDEB9E9CEAC7}" destId="{1045FCBE-94A7-42B3-933B-FD86303C2A6C}" srcOrd="0" destOrd="0" parTransId="{3225A3C1-37D5-470C-8AD1-8481693D6A80}" sibTransId="{076D3033-2435-4B3D-B828-860AB743BF7D}"/>
    <dgm:cxn modelId="{FDF79D9A-425D-4C4A-B0DF-CB2F9004275A}" type="presParOf" srcId="{7998DDED-3B7F-4C87-ADBC-34EC9DE049FB}" destId="{4BB96518-5662-448D-8F13-54C6DCE7C8B0}" srcOrd="0" destOrd="0" presId="urn:microsoft.com/office/officeart/2008/layout/CircleAccentTimeline"/>
    <dgm:cxn modelId="{A9F6D00B-ED29-46B0-81BE-F7011B9040A5}" type="presParOf" srcId="{4BB96518-5662-448D-8F13-54C6DCE7C8B0}" destId="{3B52B37B-3B26-421D-9141-8ADDC1C30FD0}" srcOrd="0" destOrd="0" presId="urn:microsoft.com/office/officeart/2008/layout/CircleAccentTimeline"/>
    <dgm:cxn modelId="{926DDADA-E6E0-4CF1-BEF0-2CF8C1452504}" type="presParOf" srcId="{4BB96518-5662-448D-8F13-54C6DCE7C8B0}" destId="{8CE6C02D-3637-40DC-957C-C4D0DF2A5113}" srcOrd="1" destOrd="0" presId="urn:microsoft.com/office/officeart/2008/layout/CircleAccentTimeline"/>
    <dgm:cxn modelId="{BC48C302-51AF-4B7C-9F80-07BEBE18D7CE}" type="presParOf" srcId="{4BB96518-5662-448D-8F13-54C6DCE7C8B0}" destId="{EA1DD742-73BE-48A7-AF5D-660A0CD4753C}" srcOrd="2" destOrd="0" presId="urn:microsoft.com/office/officeart/2008/layout/CircleAccentTimeline"/>
    <dgm:cxn modelId="{DD538531-0D28-48D3-AF41-BEFBF6D34ADA}" type="presParOf" srcId="{7998DDED-3B7F-4C87-ADBC-34EC9DE049FB}" destId="{DD2B6E9A-8B1A-4526-809D-A66F8FDB7018}" srcOrd="1" destOrd="0" presId="urn:microsoft.com/office/officeart/2008/layout/CircleAccentTimeline"/>
    <dgm:cxn modelId="{4ABCD5FB-B355-480B-B7BF-D10A33AD171B}" type="presParOf" srcId="{7998DDED-3B7F-4C87-ADBC-34EC9DE049FB}" destId="{AC14DE30-64CB-4E81-867E-C4A3AA2A134D}" srcOrd="2" destOrd="0" presId="urn:microsoft.com/office/officeart/2008/layout/CircleAccentTimeline"/>
    <dgm:cxn modelId="{9DCBBC0E-478E-4F65-8956-848756DA620D}" type="presParOf" srcId="{7998DDED-3B7F-4C87-ADBC-34EC9DE049FB}" destId="{F2738E78-1749-4E9F-AEBF-B76887319536}" srcOrd="3" destOrd="0" presId="urn:microsoft.com/office/officeart/2008/layout/CircleAccentTimeline"/>
    <dgm:cxn modelId="{4D52BDF7-EF59-4F9C-9603-3572B8E2BB87}" type="presParOf" srcId="{F2738E78-1749-4E9F-AEBF-B76887319536}" destId="{4DAAC362-8EDC-4D9C-949E-AFC290D4EF6E}" srcOrd="0" destOrd="0" presId="urn:microsoft.com/office/officeart/2008/layout/CircleAccentTimeline"/>
    <dgm:cxn modelId="{9807CA85-E2D6-45A7-908A-09289536F146}" type="presParOf" srcId="{F2738E78-1749-4E9F-AEBF-B76887319536}" destId="{BFE25633-1459-4D36-92F8-9C42A2BFBDD0}" srcOrd="1" destOrd="0" presId="urn:microsoft.com/office/officeart/2008/layout/CircleAccentTimeline"/>
    <dgm:cxn modelId="{3916B546-77A5-42FB-8CB7-333362F222AF}" type="presParOf" srcId="{F2738E78-1749-4E9F-AEBF-B76887319536}" destId="{EE119B82-77FF-4C59-89A4-49674C8885C7}" srcOrd="2" destOrd="0" presId="urn:microsoft.com/office/officeart/2008/layout/CircleAccentTimeline"/>
    <dgm:cxn modelId="{A72C3827-134A-4568-AFBF-1AD9B9DEC266}" type="presParOf" srcId="{7998DDED-3B7F-4C87-ADBC-34EC9DE049FB}" destId="{687CF549-1A35-4EE0-A9F8-EFB8498CA123}" srcOrd="4" destOrd="0" presId="urn:microsoft.com/office/officeart/2008/layout/CircleAccentTimeline"/>
    <dgm:cxn modelId="{64D3C924-C7C1-4308-9012-41043FFFE47B}" type="presParOf" srcId="{7998DDED-3B7F-4C87-ADBC-34EC9DE049FB}" destId="{23359772-8F7F-49B6-AEF1-CBC5F0A987D1}" srcOrd="5" destOrd="0" presId="urn:microsoft.com/office/officeart/2008/layout/CircleAccentTimeline"/>
    <dgm:cxn modelId="{D10286AC-683E-4660-AF9D-E05F7DA06372}" type="presParOf" srcId="{7998DDED-3B7F-4C87-ADBC-34EC9DE049FB}" destId="{9B0D7B6E-9B96-4549-8B8F-109070AF7133}" srcOrd="6" destOrd="0" presId="urn:microsoft.com/office/officeart/2008/layout/CircleAccentTimeline"/>
    <dgm:cxn modelId="{A4A37DA5-D7C7-4D90-80FD-A4BAA88BBE44}" type="presParOf" srcId="{9B0D7B6E-9B96-4549-8B8F-109070AF7133}" destId="{99367EFC-82AB-4AD8-98FE-79853F5F82DE}" srcOrd="0" destOrd="0" presId="urn:microsoft.com/office/officeart/2008/layout/CircleAccentTimeline"/>
    <dgm:cxn modelId="{FED205C0-36CD-4D6E-9EC9-D215CD05A6E1}" type="presParOf" srcId="{9B0D7B6E-9B96-4549-8B8F-109070AF7133}" destId="{2F3F7F34-183B-4AA1-891B-24B38C169EDE}" srcOrd="1" destOrd="0" presId="urn:microsoft.com/office/officeart/2008/layout/CircleAccentTimeline"/>
    <dgm:cxn modelId="{3D48AC30-09FB-4F46-8E0C-114C8CD3171E}" type="presParOf" srcId="{9B0D7B6E-9B96-4549-8B8F-109070AF7133}" destId="{257F107E-7CA0-4B3E-8757-864DD2E901AE}" srcOrd="2" destOrd="0" presId="urn:microsoft.com/office/officeart/2008/layout/CircleAccentTimeline"/>
    <dgm:cxn modelId="{81DFB163-99F1-4454-8F30-E38C6E7E0AF7}" type="presParOf" srcId="{7998DDED-3B7F-4C87-ADBC-34EC9DE049FB}" destId="{5F19DF50-37B8-4461-9863-F574D134C537}" srcOrd="7" destOrd="0" presId="urn:microsoft.com/office/officeart/2008/layout/CircleAccentTimeline"/>
    <dgm:cxn modelId="{61563033-EF73-41EE-9A35-9D4B2BC2D848}" type="presParOf" srcId="{7998DDED-3B7F-4C87-ADBC-34EC9DE049FB}" destId="{D38B99ED-2FF0-4CEC-BC79-B771FF9F6FB2}" srcOrd="8" destOrd="0" presId="urn:microsoft.com/office/officeart/2008/layout/CircleAccentTimeline"/>
    <dgm:cxn modelId="{8F6E72E4-CC54-4C42-B385-D29E2E388759}" type="presParOf" srcId="{7998DDED-3B7F-4C87-ADBC-34EC9DE049FB}" destId="{01FD0EA6-404C-4915-AD7B-B872D8905819}" srcOrd="9" destOrd="0" presId="urn:microsoft.com/office/officeart/2008/layout/CircleAccentTimeline"/>
    <dgm:cxn modelId="{14510293-9A08-4A5B-B4FB-90B7DBBF3481}" type="presParOf" srcId="{01FD0EA6-404C-4915-AD7B-B872D8905819}" destId="{78909D64-7E90-4C2B-B333-5490929F6B95}" srcOrd="0" destOrd="0" presId="urn:microsoft.com/office/officeart/2008/layout/CircleAccentTimeline"/>
    <dgm:cxn modelId="{B606404D-A600-4C16-83DA-621AD9AFE503}" type="presParOf" srcId="{01FD0EA6-404C-4915-AD7B-B872D8905819}" destId="{9840A04F-F85D-4B32-A786-FD5DF5CA33D4}" srcOrd="1" destOrd="0" presId="urn:microsoft.com/office/officeart/2008/layout/CircleAccentTimeline"/>
    <dgm:cxn modelId="{4B9E5BAC-4EB7-46E8-8637-A4316C045550}" type="presParOf" srcId="{01FD0EA6-404C-4915-AD7B-B872D8905819}" destId="{A2ABD6EF-4EBA-4FE5-AED4-20F665C1911F}" srcOrd="2" destOrd="0" presId="urn:microsoft.com/office/officeart/2008/layout/CircleAccentTimeline"/>
    <dgm:cxn modelId="{74BDAF94-6D69-41FA-9628-9BB1B499D733}" type="presParOf" srcId="{7998DDED-3B7F-4C87-ADBC-34EC9DE049FB}" destId="{EA649ECF-16A4-453A-A3FE-B334A41455E0}" srcOrd="10" destOrd="0" presId="urn:microsoft.com/office/officeart/2008/layout/CircleAccentTimeline"/>
    <dgm:cxn modelId="{FD96BCA2-F910-4EC8-8714-A0E70D750CAA}" type="presParOf" srcId="{7998DDED-3B7F-4C87-ADBC-34EC9DE049FB}" destId="{989AE0BB-BC92-4BC4-B6E8-7C562B839440}" srcOrd="11" destOrd="0" presId="urn:microsoft.com/office/officeart/2008/layout/CircleAccentTimeline"/>
    <dgm:cxn modelId="{2F86752A-121D-4893-9259-9D9A74511B1D}" type="presParOf" srcId="{7998DDED-3B7F-4C87-ADBC-34EC9DE049FB}" destId="{0649BE5F-47BA-4AD2-82C1-E2F620FA6DDC}" srcOrd="12" destOrd="0" presId="urn:microsoft.com/office/officeart/2008/layout/CircleAccentTimeline"/>
    <dgm:cxn modelId="{7B2C8FBE-8C80-4AC7-A01F-606ABCF390A0}" type="presParOf" srcId="{0649BE5F-47BA-4AD2-82C1-E2F620FA6DDC}" destId="{566124A5-C26F-4744-9C64-2EC988DA0626}" srcOrd="0" destOrd="0" presId="urn:microsoft.com/office/officeart/2008/layout/CircleAccentTimeline"/>
    <dgm:cxn modelId="{9B3CC723-63E8-44E4-9B25-BE655719BC27}" type="presParOf" srcId="{0649BE5F-47BA-4AD2-82C1-E2F620FA6DDC}" destId="{0B687AB3-B6DF-4DC8-BE6C-60D16393CF12}" srcOrd="1" destOrd="0" presId="urn:microsoft.com/office/officeart/2008/layout/CircleAccentTimeline"/>
    <dgm:cxn modelId="{CD11D003-9876-469C-99D8-C50CA7BA7243}" type="presParOf" srcId="{0649BE5F-47BA-4AD2-82C1-E2F620FA6DDC}" destId="{88F56068-A81B-4C26-9F2C-F248A974DFA3}" srcOrd="2" destOrd="0" presId="urn:microsoft.com/office/officeart/2008/layout/CircleAccentTimeline"/>
    <dgm:cxn modelId="{3913A27C-D526-4253-83CF-0166C5E72BC2}" type="presParOf" srcId="{7998DDED-3B7F-4C87-ADBC-34EC9DE049FB}" destId="{667B629B-9539-4272-8FED-68C7C70167D0}" srcOrd="13" destOrd="0" presId="urn:microsoft.com/office/officeart/2008/layout/CircleAccentTimeline"/>
    <dgm:cxn modelId="{6AB047ED-4FE0-4882-94C4-1E5EB14C096F}" type="presParOf" srcId="{7998DDED-3B7F-4C87-ADBC-34EC9DE049FB}" destId="{249B433E-463D-4D42-81E2-A93FE642A79F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61147-B134-40E3-8D4F-C3BFFE10FA4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13A586E-97CB-451C-B88B-92A0E05CDE83}">
      <dgm:prSet phldrT="[Texto]" custT="1"/>
      <dgm:spPr/>
      <dgm:t>
        <a:bodyPr/>
        <a:lstStyle/>
        <a:p>
          <a:r>
            <a:rPr lang="es-EC" sz="1600" dirty="0" smtClean="0"/>
            <a:t>Aduana </a:t>
          </a:r>
          <a:endParaRPr lang="es-EC" sz="1600" dirty="0"/>
        </a:p>
      </dgm:t>
    </dgm:pt>
    <dgm:pt modelId="{9C41AA81-3266-4BAC-89D6-46B9CCAEB4D0}" type="parTrans" cxnId="{E5F446C2-654D-4F37-94CD-DEF25F6470F5}">
      <dgm:prSet/>
      <dgm:spPr/>
      <dgm:t>
        <a:bodyPr/>
        <a:lstStyle/>
        <a:p>
          <a:endParaRPr lang="es-EC" sz="1600"/>
        </a:p>
      </dgm:t>
    </dgm:pt>
    <dgm:pt modelId="{FF8E9A03-7C54-4EAC-A03F-85EAB8B98658}" type="sibTrans" cxnId="{E5F446C2-654D-4F37-94CD-DEF25F6470F5}">
      <dgm:prSet/>
      <dgm:spPr/>
      <dgm:t>
        <a:bodyPr/>
        <a:lstStyle/>
        <a:p>
          <a:endParaRPr lang="es-EC" sz="1600"/>
        </a:p>
      </dgm:t>
    </dgm:pt>
    <dgm:pt modelId="{89D9C078-222A-44E6-8AD2-D9466E35423E}">
      <dgm:prSet phldrT="[Texto]" custT="1"/>
      <dgm:spPr/>
      <dgm:t>
        <a:bodyPr/>
        <a:lstStyle/>
        <a:p>
          <a:r>
            <a:rPr lang="es-EC" sz="1600" dirty="0" smtClean="0"/>
            <a:t>Infraestructura</a:t>
          </a:r>
          <a:endParaRPr lang="es-EC" sz="1600" dirty="0"/>
        </a:p>
      </dgm:t>
    </dgm:pt>
    <dgm:pt modelId="{19C08CC4-C4E7-43D0-B968-0BB1997EAF43}" type="parTrans" cxnId="{8F97F687-7D20-4DC4-88A6-07A70691DBE8}">
      <dgm:prSet/>
      <dgm:spPr/>
      <dgm:t>
        <a:bodyPr/>
        <a:lstStyle/>
        <a:p>
          <a:endParaRPr lang="es-EC" sz="1600"/>
        </a:p>
      </dgm:t>
    </dgm:pt>
    <dgm:pt modelId="{1EA35193-0471-4ED6-8258-5B7106BBABB6}" type="sibTrans" cxnId="{8F97F687-7D20-4DC4-88A6-07A70691DBE8}">
      <dgm:prSet/>
      <dgm:spPr/>
      <dgm:t>
        <a:bodyPr/>
        <a:lstStyle/>
        <a:p>
          <a:endParaRPr lang="es-EC" sz="1600"/>
        </a:p>
      </dgm:t>
    </dgm:pt>
    <dgm:pt modelId="{A0F63334-599D-43ED-BAA2-9DC6AE8DAC02}">
      <dgm:prSet phldrT="[Texto]" custT="1"/>
      <dgm:spPr/>
      <dgm:t>
        <a:bodyPr/>
        <a:lstStyle/>
        <a:p>
          <a:r>
            <a:rPr lang="es-EC" sz="1600" dirty="0" smtClean="0"/>
            <a:t>Competencia Logística </a:t>
          </a:r>
          <a:endParaRPr lang="es-EC" sz="1600" dirty="0"/>
        </a:p>
      </dgm:t>
    </dgm:pt>
    <dgm:pt modelId="{ECDA82B8-F6B1-462E-AEE7-3791C647E373}" type="parTrans" cxnId="{C90B33C0-C69D-4A6B-950D-AC34624B34C2}">
      <dgm:prSet/>
      <dgm:spPr/>
      <dgm:t>
        <a:bodyPr/>
        <a:lstStyle/>
        <a:p>
          <a:endParaRPr lang="es-EC" sz="1600"/>
        </a:p>
      </dgm:t>
    </dgm:pt>
    <dgm:pt modelId="{54168B84-1325-45D1-A6B6-21E4C26EE6BD}" type="sibTrans" cxnId="{C90B33C0-C69D-4A6B-950D-AC34624B34C2}">
      <dgm:prSet/>
      <dgm:spPr/>
      <dgm:t>
        <a:bodyPr/>
        <a:lstStyle/>
        <a:p>
          <a:endParaRPr lang="es-EC" sz="1600"/>
        </a:p>
      </dgm:t>
    </dgm:pt>
    <dgm:pt modelId="{8EB93562-4170-40F1-9485-7C0E043D1955}">
      <dgm:prSet phldrT="[Texto]" custT="1"/>
      <dgm:spPr/>
      <dgm:t>
        <a:bodyPr/>
        <a:lstStyle/>
        <a:p>
          <a:r>
            <a:rPr lang="es-EC" sz="1600" dirty="0" smtClean="0"/>
            <a:t>Puntualidad</a:t>
          </a:r>
          <a:endParaRPr lang="es-EC" sz="1600" dirty="0"/>
        </a:p>
      </dgm:t>
    </dgm:pt>
    <dgm:pt modelId="{37075120-0D04-4A23-A020-239DD44613DA}" type="parTrans" cxnId="{65EBD3F6-135B-4071-888F-3A690BE6B447}">
      <dgm:prSet/>
      <dgm:spPr/>
      <dgm:t>
        <a:bodyPr/>
        <a:lstStyle/>
        <a:p>
          <a:endParaRPr lang="es-EC" sz="1600"/>
        </a:p>
      </dgm:t>
    </dgm:pt>
    <dgm:pt modelId="{44ECABF0-0F17-4EA5-A364-3D0073A6BF17}" type="sibTrans" cxnId="{65EBD3F6-135B-4071-888F-3A690BE6B447}">
      <dgm:prSet/>
      <dgm:spPr/>
      <dgm:t>
        <a:bodyPr/>
        <a:lstStyle/>
        <a:p>
          <a:endParaRPr lang="es-EC" sz="1600"/>
        </a:p>
      </dgm:t>
    </dgm:pt>
    <dgm:pt modelId="{0E9F8F64-D7F2-4DEE-A412-E7D5AA6D7E34}">
      <dgm:prSet phldrT="[Texto]" custT="1"/>
      <dgm:spPr/>
      <dgm:t>
        <a:bodyPr/>
        <a:lstStyle/>
        <a:p>
          <a:r>
            <a:rPr lang="es-EC" sz="1600" dirty="0" smtClean="0"/>
            <a:t>Envíos Internacionales</a:t>
          </a:r>
          <a:endParaRPr lang="es-EC" sz="1600" dirty="0"/>
        </a:p>
      </dgm:t>
    </dgm:pt>
    <dgm:pt modelId="{8EEA0F6B-65DD-41D3-8172-3C3B16D136B8}" type="parTrans" cxnId="{F1354CC5-B274-4BB9-B8C3-585B481D129A}">
      <dgm:prSet/>
      <dgm:spPr/>
      <dgm:t>
        <a:bodyPr/>
        <a:lstStyle/>
        <a:p>
          <a:endParaRPr lang="es-EC" sz="1600"/>
        </a:p>
      </dgm:t>
    </dgm:pt>
    <dgm:pt modelId="{095141CA-F529-4F89-9F90-37DD7C9E72AE}" type="sibTrans" cxnId="{F1354CC5-B274-4BB9-B8C3-585B481D129A}">
      <dgm:prSet/>
      <dgm:spPr/>
      <dgm:t>
        <a:bodyPr/>
        <a:lstStyle/>
        <a:p>
          <a:endParaRPr lang="es-EC" sz="1600"/>
        </a:p>
      </dgm:t>
    </dgm:pt>
    <dgm:pt modelId="{DE8F4CE3-404C-468B-BCDE-6EEA7E41C19B}">
      <dgm:prSet phldrT="[Texto]" custT="1"/>
      <dgm:spPr/>
      <dgm:t>
        <a:bodyPr/>
        <a:lstStyle/>
        <a:p>
          <a:r>
            <a:rPr lang="es-EC" sz="1600" dirty="0" smtClean="0"/>
            <a:t>Seguimiento y Rastreo</a:t>
          </a:r>
          <a:endParaRPr lang="es-EC" sz="1600" dirty="0"/>
        </a:p>
      </dgm:t>
    </dgm:pt>
    <dgm:pt modelId="{4BA3D278-9F4D-482B-8E7E-1CA629710754}" type="parTrans" cxnId="{1B548FBE-6E88-4A45-869C-C062EF3D9885}">
      <dgm:prSet/>
      <dgm:spPr/>
      <dgm:t>
        <a:bodyPr/>
        <a:lstStyle/>
        <a:p>
          <a:endParaRPr lang="es-EC" sz="1600"/>
        </a:p>
      </dgm:t>
    </dgm:pt>
    <dgm:pt modelId="{6AEAD404-21B5-40AD-907C-00850EC05A53}" type="sibTrans" cxnId="{1B548FBE-6E88-4A45-869C-C062EF3D9885}">
      <dgm:prSet/>
      <dgm:spPr/>
      <dgm:t>
        <a:bodyPr/>
        <a:lstStyle/>
        <a:p>
          <a:endParaRPr lang="es-EC" sz="1600"/>
        </a:p>
      </dgm:t>
    </dgm:pt>
    <dgm:pt modelId="{7EA1FDDD-19AE-4609-823B-FA0C48020DFD}" type="pres">
      <dgm:prSet presAssocID="{E7861147-B134-40E3-8D4F-C3BFFE10FA48}" presName="Name0" presStyleCnt="0">
        <dgm:presLayoutVars>
          <dgm:dir/>
          <dgm:animLvl val="lvl"/>
          <dgm:resizeHandles val="exact"/>
        </dgm:presLayoutVars>
      </dgm:prSet>
      <dgm:spPr/>
    </dgm:pt>
    <dgm:pt modelId="{870C09FD-CCA1-4339-9C6D-1E991CB2EE91}" type="pres">
      <dgm:prSet presAssocID="{E13A586E-97CB-451C-B88B-92A0E05CDE8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4EC390-767C-4F60-B62E-92F0C8407F27}" type="pres">
      <dgm:prSet presAssocID="{FF8E9A03-7C54-4EAC-A03F-85EAB8B98658}" presName="parTxOnlySpace" presStyleCnt="0"/>
      <dgm:spPr/>
    </dgm:pt>
    <dgm:pt modelId="{13ECF6AC-8067-410B-89FB-36BD107E48EA}" type="pres">
      <dgm:prSet presAssocID="{89D9C078-222A-44E6-8AD2-D9466E35423E}" presName="parTxOnly" presStyleLbl="node1" presStyleIdx="1" presStyleCnt="6" custScaleX="105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F5E3E-C227-4129-9E8F-BB5BD27C7393}" type="pres">
      <dgm:prSet presAssocID="{1EA35193-0471-4ED6-8258-5B7106BBABB6}" presName="parTxOnlySpace" presStyleCnt="0"/>
      <dgm:spPr/>
    </dgm:pt>
    <dgm:pt modelId="{0EE8C1C1-592C-4FB7-967A-244D48C8F561}" type="pres">
      <dgm:prSet presAssocID="{A0F63334-599D-43ED-BAA2-9DC6AE8DAC0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B19D0-6932-477D-A9BF-6BAC70BB1A7D}" type="pres">
      <dgm:prSet presAssocID="{54168B84-1325-45D1-A6B6-21E4C26EE6BD}" presName="parTxOnlySpace" presStyleCnt="0"/>
      <dgm:spPr/>
    </dgm:pt>
    <dgm:pt modelId="{87FE254C-241A-4ADF-987C-1E4EFA09CE1F}" type="pres">
      <dgm:prSet presAssocID="{8EB93562-4170-40F1-9485-7C0E043D195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A9E80-E626-411D-B50C-70F91FAD7988}" type="pres">
      <dgm:prSet presAssocID="{44ECABF0-0F17-4EA5-A364-3D0073A6BF17}" presName="parTxOnlySpace" presStyleCnt="0"/>
      <dgm:spPr/>
    </dgm:pt>
    <dgm:pt modelId="{193DB88E-4825-4A3A-8005-38E09F61E6C3}" type="pres">
      <dgm:prSet presAssocID="{0E9F8F64-D7F2-4DEE-A412-E7D5AA6D7E34}" presName="parTxOnly" presStyleLbl="node1" presStyleIdx="4" presStyleCnt="6" custScaleX="106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C069D-48DC-41D0-9064-C818E24C93C8}" type="pres">
      <dgm:prSet presAssocID="{095141CA-F529-4F89-9F90-37DD7C9E72AE}" presName="parTxOnlySpace" presStyleCnt="0"/>
      <dgm:spPr/>
    </dgm:pt>
    <dgm:pt modelId="{FF70FC9A-9708-46B6-9FF4-158313010596}" type="pres">
      <dgm:prSet presAssocID="{DE8F4CE3-404C-468B-BCDE-6EEA7E41C19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94248A-5F23-49ED-AB90-7C1B39B3C07D}" type="presOf" srcId="{E7861147-B134-40E3-8D4F-C3BFFE10FA48}" destId="{7EA1FDDD-19AE-4609-823B-FA0C48020DFD}" srcOrd="0" destOrd="0" presId="urn:microsoft.com/office/officeart/2005/8/layout/chevron1"/>
    <dgm:cxn modelId="{8F97F687-7D20-4DC4-88A6-07A70691DBE8}" srcId="{E7861147-B134-40E3-8D4F-C3BFFE10FA48}" destId="{89D9C078-222A-44E6-8AD2-D9466E35423E}" srcOrd="1" destOrd="0" parTransId="{19C08CC4-C4E7-43D0-B968-0BB1997EAF43}" sibTransId="{1EA35193-0471-4ED6-8258-5B7106BBABB6}"/>
    <dgm:cxn modelId="{F1354CC5-B274-4BB9-B8C3-585B481D129A}" srcId="{E7861147-B134-40E3-8D4F-C3BFFE10FA48}" destId="{0E9F8F64-D7F2-4DEE-A412-E7D5AA6D7E34}" srcOrd="4" destOrd="0" parTransId="{8EEA0F6B-65DD-41D3-8172-3C3B16D136B8}" sibTransId="{095141CA-F529-4F89-9F90-37DD7C9E72AE}"/>
    <dgm:cxn modelId="{832BA55F-24C1-4B39-A775-FCB8FF17D8E6}" type="presOf" srcId="{E13A586E-97CB-451C-B88B-92A0E05CDE83}" destId="{870C09FD-CCA1-4339-9C6D-1E991CB2EE91}" srcOrd="0" destOrd="0" presId="urn:microsoft.com/office/officeart/2005/8/layout/chevron1"/>
    <dgm:cxn modelId="{2BA99899-A9E7-40A0-BB72-CBE00A9CCE8F}" type="presOf" srcId="{A0F63334-599D-43ED-BAA2-9DC6AE8DAC02}" destId="{0EE8C1C1-592C-4FB7-967A-244D48C8F561}" srcOrd="0" destOrd="0" presId="urn:microsoft.com/office/officeart/2005/8/layout/chevron1"/>
    <dgm:cxn modelId="{218764EF-3DA8-40DB-9D98-5934C0AB1E31}" type="presOf" srcId="{0E9F8F64-D7F2-4DEE-A412-E7D5AA6D7E34}" destId="{193DB88E-4825-4A3A-8005-38E09F61E6C3}" srcOrd="0" destOrd="0" presId="urn:microsoft.com/office/officeart/2005/8/layout/chevron1"/>
    <dgm:cxn modelId="{E5F446C2-654D-4F37-94CD-DEF25F6470F5}" srcId="{E7861147-B134-40E3-8D4F-C3BFFE10FA48}" destId="{E13A586E-97CB-451C-B88B-92A0E05CDE83}" srcOrd="0" destOrd="0" parTransId="{9C41AA81-3266-4BAC-89D6-46B9CCAEB4D0}" sibTransId="{FF8E9A03-7C54-4EAC-A03F-85EAB8B98658}"/>
    <dgm:cxn modelId="{B2AD7B5E-F7B4-465D-9A02-2032707019EB}" type="presOf" srcId="{8EB93562-4170-40F1-9485-7C0E043D1955}" destId="{87FE254C-241A-4ADF-987C-1E4EFA09CE1F}" srcOrd="0" destOrd="0" presId="urn:microsoft.com/office/officeart/2005/8/layout/chevron1"/>
    <dgm:cxn modelId="{0168BA9F-FDE4-4F06-97CC-F20AB3D9DCCB}" type="presOf" srcId="{89D9C078-222A-44E6-8AD2-D9466E35423E}" destId="{13ECF6AC-8067-410B-89FB-36BD107E48EA}" srcOrd="0" destOrd="0" presId="urn:microsoft.com/office/officeart/2005/8/layout/chevron1"/>
    <dgm:cxn modelId="{1B548FBE-6E88-4A45-869C-C062EF3D9885}" srcId="{E7861147-B134-40E3-8D4F-C3BFFE10FA48}" destId="{DE8F4CE3-404C-468B-BCDE-6EEA7E41C19B}" srcOrd="5" destOrd="0" parTransId="{4BA3D278-9F4D-482B-8E7E-1CA629710754}" sibTransId="{6AEAD404-21B5-40AD-907C-00850EC05A53}"/>
    <dgm:cxn modelId="{E66EDE6C-72F0-4B93-B600-C539347DB434}" type="presOf" srcId="{DE8F4CE3-404C-468B-BCDE-6EEA7E41C19B}" destId="{FF70FC9A-9708-46B6-9FF4-158313010596}" srcOrd="0" destOrd="0" presId="urn:microsoft.com/office/officeart/2005/8/layout/chevron1"/>
    <dgm:cxn modelId="{C90B33C0-C69D-4A6B-950D-AC34624B34C2}" srcId="{E7861147-B134-40E3-8D4F-C3BFFE10FA48}" destId="{A0F63334-599D-43ED-BAA2-9DC6AE8DAC02}" srcOrd="2" destOrd="0" parTransId="{ECDA82B8-F6B1-462E-AEE7-3791C647E373}" sibTransId="{54168B84-1325-45D1-A6B6-21E4C26EE6BD}"/>
    <dgm:cxn modelId="{65EBD3F6-135B-4071-888F-3A690BE6B447}" srcId="{E7861147-B134-40E3-8D4F-C3BFFE10FA48}" destId="{8EB93562-4170-40F1-9485-7C0E043D1955}" srcOrd="3" destOrd="0" parTransId="{37075120-0D04-4A23-A020-239DD44613DA}" sibTransId="{44ECABF0-0F17-4EA5-A364-3D0073A6BF17}"/>
    <dgm:cxn modelId="{D58BE1CB-139B-4FA0-9485-6ACA98B0F0CB}" type="presParOf" srcId="{7EA1FDDD-19AE-4609-823B-FA0C48020DFD}" destId="{870C09FD-CCA1-4339-9C6D-1E991CB2EE91}" srcOrd="0" destOrd="0" presId="urn:microsoft.com/office/officeart/2005/8/layout/chevron1"/>
    <dgm:cxn modelId="{E07C5A11-4960-4240-BE23-35AEC454051F}" type="presParOf" srcId="{7EA1FDDD-19AE-4609-823B-FA0C48020DFD}" destId="{824EC390-767C-4F60-B62E-92F0C8407F27}" srcOrd="1" destOrd="0" presId="urn:microsoft.com/office/officeart/2005/8/layout/chevron1"/>
    <dgm:cxn modelId="{E81C8BFA-504D-4008-803F-707D5824B140}" type="presParOf" srcId="{7EA1FDDD-19AE-4609-823B-FA0C48020DFD}" destId="{13ECF6AC-8067-410B-89FB-36BD107E48EA}" srcOrd="2" destOrd="0" presId="urn:microsoft.com/office/officeart/2005/8/layout/chevron1"/>
    <dgm:cxn modelId="{88033582-74C4-4FEB-84A9-4495BAD3CAC6}" type="presParOf" srcId="{7EA1FDDD-19AE-4609-823B-FA0C48020DFD}" destId="{570F5E3E-C227-4129-9E8F-BB5BD27C7393}" srcOrd="3" destOrd="0" presId="urn:microsoft.com/office/officeart/2005/8/layout/chevron1"/>
    <dgm:cxn modelId="{2BE6ECA2-47B1-4CB9-92ED-06DAC0A8478E}" type="presParOf" srcId="{7EA1FDDD-19AE-4609-823B-FA0C48020DFD}" destId="{0EE8C1C1-592C-4FB7-967A-244D48C8F561}" srcOrd="4" destOrd="0" presId="urn:microsoft.com/office/officeart/2005/8/layout/chevron1"/>
    <dgm:cxn modelId="{4298A388-5C0C-465F-B52D-67159008A115}" type="presParOf" srcId="{7EA1FDDD-19AE-4609-823B-FA0C48020DFD}" destId="{210B19D0-6932-477D-A9BF-6BAC70BB1A7D}" srcOrd="5" destOrd="0" presId="urn:microsoft.com/office/officeart/2005/8/layout/chevron1"/>
    <dgm:cxn modelId="{74DA0E8A-5E3B-4EAE-9996-48416AC92E41}" type="presParOf" srcId="{7EA1FDDD-19AE-4609-823B-FA0C48020DFD}" destId="{87FE254C-241A-4ADF-987C-1E4EFA09CE1F}" srcOrd="6" destOrd="0" presId="urn:microsoft.com/office/officeart/2005/8/layout/chevron1"/>
    <dgm:cxn modelId="{6EF7F1FF-3CAD-4DB3-9566-C9E425122FB1}" type="presParOf" srcId="{7EA1FDDD-19AE-4609-823B-FA0C48020DFD}" destId="{E55A9E80-E626-411D-B50C-70F91FAD7988}" srcOrd="7" destOrd="0" presId="urn:microsoft.com/office/officeart/2005/8/layout/chevron1"/>
    <dgm:cxn modelId="{4C54AB64-8090-4C31-8A9B-7EC90E19C0AD}" type="presParOf" srcId="{7EA1FDDD-19AE-4609-823B-FA0C48020DFD}" destId="{193DB88E-4825-4A3A-8005-38E09F61E6C3}" srcOrd="8" destOrd="0" presId="urn:microsoft.com/office/officeart/2005/8/layout/chevron1"/>
    <dgm:cxn modelId="{3A86C95E-F724-4566-969A-E92F71BF2ACF}" type="presParOf" srcId="{7EA1FDDD-19AE-4609-823B-FA0C48020DFD}" destId="{41FC069D-48DC-41D0-9064-C818E24C93C8}" srcOrd="9" destOrd="0" presId="urn:microsoft.com/office/officeart/2005/8/layout/chevron1"/>
    <dgm:cxn modelId="{EDD2D820-4C12-44C7-8EE8-2CFB9B04F476}" type="presParOf" srcId="{7EA1FDDD-19AE-4609-823B-FA0C48020DFD}" destId="{FF70FC9A-9708-46B6-9FF4-15831301059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62</a:t>
          </a:r>
          <a:endParaRPr lang="es-EC" dirty="0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2,88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202A86-B7AF-4B5A-A32E-6461B6E5DEC2}" type="presOf" srcId="{535E09E3-7305-4F56-9503-A85F6C7AB93C}" destId="{266BFEB4-FC58-405B-B09C-444D9F2B7092}" srcOrd="0" destOrd="0" presId="urn:microsoft.com/office/officeart/2005/8/layout/process2"/>
    <dgm:cxn modelId="{1A9C88B3-CF38-4563-9CA4-BB0A2B651B15}" type="presOf" srcId="{895D66AE-6078-4B92-888B-DA1E7DE17816}" destId="{05F18D92-3332-428E-B885-C29303A1E6CB}" srcOrd="0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7EA046FD-7082-42B1-B51E-A3806BB1EA4F}" type="presOf" srcId="{4AE60127-5563-4942-9F0D-3E72C3BFF0FB}" destId="{0907605D-FE4A-4BA0-BA93-1B12EBEFDCAE}" srcOrd="0" destOrd="0" presId="urn:microsoft.com/office/officeart/2005/8/layout/process2"/>
    <dgm:cxn modelId="{4CFC67C1-7A61-4B95-BF8F-432118639464}" type="presOf" srcId="{A48B3D36-66CB-45F5-AAFF-159F36033970}" destId="{0864B032-C53E-4F7E-A43D-4FA5F7EBC5D1}" srcOrd="1" destOrd="0" presId="urn:microsoft.com/office/officeart/2005/8/layout/process2"/>
    <dgm:cxn modelId="{B324F730-E3AD-4A12-8E2C-A632E37816A0}" type="presOf" srcId="{F069BCEF-9717-452A-867E-E61B6A437920}" destId="{4146D0D5-688E-4E01-A050-7899E4AA1642}" srcOrd="0" destOrd="0" presId="urn:microsoft.com/office/officeart/2005/8/layout/process2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8725E0F3-FE08-4EB8-970F-585AC3A4FBCE}" type="presOf" srcId="{C2B495E1-9110-4BDC-B350-73C4238AB74E}" destId="{0A5F95C2-A462-406B-ACAC-6E262C0A3798}" srcOrd="0" destOrd="0" presId="urn:microsoft.com/office/officeart/2005/8/layout/process2"/>
    <dgm:cxn modelId="{4D9123A8-0CBC-4AC0-9071-6B571F5C75A4}" type="presOf" srcId="{F069BCEF-9717-452A-867E-E61B6A437920}" destId="{9AA1E7FC-72E2-4BA5-B383-A3F21A937696}" srcOrd="1" destOrd="0" presId="urn:microsoft.com/office/officeart/2005/8/layout/process2"/>
    <dgm:cxn modelId="{58A66F99-18E7-414B-AF71-A38080720F50}" type="presOf" srcId="{A48B3D36-66CB-45F5-AAFF-159F36033970}" destId="{2F72D116-9F10-4B1E-83ED-67ABC26DA0D8}" srcOrd="0" destOrd="0" presId="urn:microsoft.com/office/officeart/2005/8/layout/process2"/>
    <dgm:cxn modelId="{A41FDD71-D737-44DA-8D3B-412297977342}" type="presParOf" srcId="{0A5F95C2-A462-406B-ACAC-6E262C0A3798}" destId="{05F18D92-3332-428E-B885-C29303A1E6CB}" srcOrd="0" destOrd="0" presId="urn:microsoft.com/office/officeart/2005/8/layout/process2"/>
    <dgm:cxn modelId="{36B21749-0E71-4BA2-9DAB-A3A498D181B7}" type="presParOf" srcId="{0A5F95C2-A462-406B-ACAC-6E262C0A3798}" destId="{4146D0D5-688E-4E01-A050-7899E4AA1642}" srcOrd="1" destOrd="0" presId="urn:microsoft.com/office/officeart/2005/8/layout/process2"/>
    <dgm:cxn modelId="{E6082EDA-0D97-4F54-9017-5E7336E78BDC}" type="presParOf" srcId="{4146D0D5-688E-4E01-A050-7899E4AA1642}" destId="{9AA1E7FC-72E2-4BA5-B383-A3F21A937696}" srcOrd="0" destOrd="0" presId="urn:microsoft.com/office/officeart/2005/8/layout/process2"/>
    <dgm:cxn modelId="{6A44693F-D7DA-49EA-9CB7-772150D8F480}" type="presParOf" srcId="{0A5F95C2-A462-406B-ACAC-6E262C0A3798}" destId="{266BFEB4-FC58-405B-B09C-444D9F2B7092}" srcOrd="2" destOrd="0" presId="urn:microsoft.com/office/officeart/2005/8/layout/process2"/>
    <dgm:cxn modelId="{3B09AD69-1DA1-491E-8F51-557BB51ABCFA}" type="presParOf" srcId="{0A5F95C2-A462-406B-ACAC-6E262C0A3798}" destId="{2F72D116-9F10-4B1E-83ED-67ABC26DA0D8}" srcOrd="3" destOrd="0" presId="urn:microsoft.com/office/officeart/2005/8/layout/process2"/>
    <dgm:cxn modelId="{7222B8B6-12A1-4870-B015-DA61B30A927C}" type="presParOf" srcId="{2F72D116-9F10-4B1E-83ED-67ABC26DA0D8}" destId="{0864B032-C53E-4F7E-A43D-4FA5F7EBC5D1}" srcOrd="0" destOrd="0" presId="urn:microsoft.com/office/officeart/2005/8/layout/process2"/>
    <dgm:cxn modelId="{9BB05C4E-AC00-41CD-B683-F0CD9AEFC11E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68,65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102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D5F5B8-A33B-46E8-BC44-E2C11D643437}" type="presOf" srcId="{F069BCEF-9717-452A-867E-E61B6A437920}" destId="{9AA1E7FC-72E2-4BA5-B383-A3F21A937696}" srcOrd="1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4A539135-36F5-4B74-B623-A03C2CB9F109}" type="presOf" srcId="{895D66AE-6078-4B92-888B-DA1E7DE17816}" destId="{05F18D92-3332-428E-B885-C29303A1E6CB}" srcOrd="0" destOrd="0" presId="urn:microsoft.com/office/officeart/2005/8/layout/process2"/>
    <dgm:cxn modelId="{3B97BC57-160D-4C67-AB50-553F71E8E9DF}" type="presOf" srcId="{A48B3D36-66CB-45F5-AAFF-159F36033970}" destId="{2F72D116-9F10-4B1E-83ED-67ABC26DA0D8}" srcOrd="0" destOrd="0" presId="urn:microsoft.com/office/officeart/2005/8/layout/process2"/>
    <dgm:cxn modelId="{4D30EC4D-B966-4AA0-9B8A-C952DF5FB154}" type="presOf" srcId="{535E09E3-7305-4F56-9503-A85F6C7AB93C}" destId="{266BFEB4-FC58-405B-B09C-444D9F2B7092}" srcOrd="0" destOrd="0" presId="urn:microsoft.com/office/officeart/2005/8/layout/process2"/>
    <dgm:cxn modelId="{3BB08A8E-EB1E-4669-8B9E-49FAB88A0623}" type="presOf" srcId="{F069BCEF-9717-452A-867E-E61B6A437920}" destId="{4146D0D5-688E-4E01-A050-7899E4AA1642}" srcOrd="0" destOrd="0" presId="urn:microsoft.com/office/officeart/2005/8/layout/process2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AE9AB2E1-9E05-4BA4-99C1-666E0B865AC6}" type="presOf" srcId="{4AE60127-5563-4942-9F0D-3E72C3BFF0FB}" destId="{0907605D-FE4A-4BA0-BA93-1B12EBEFDCAE}" srcOrd="0" destOrd="0" presId="urn:microsoft.com/office/officeart/2005/8/layout/process2"/>
    <dgm:cxn modelId="{1D1DC5E3-ADFB-429B-9125-006AAC6930DE}" type="presOf" srcId="{C2B495E1-9110-4BDC-B350-73C4238AB74E}" destId="{0A5F95C2-A462-406B-ACAC-6E262C0A3798}" srcOrd="0" destOrd="0" presId="urn:microsoft.com/office/officeart/2005/8/layout/process2"/>
    <dgm:cxn modelId="{43F2D5E4-52A1-4DDF-86E9-B1328CC16C1B}" type="presOf" srcId="{A48B3D36-66CB-45F5-AAFF-159F36033970}" destId="{0864B032-C53E-4F7E-A43D-4FA5F7EBC5D1}" srcOrd="1" destOrd="0" presId="urn:microsoft.com/office/officeart/2005/8/layout/process2"/>
    <dgm:cxn modelId="{91072635-B4F4-41D2-961B-287E7700CBE5}" type="presParOf" srcId="{0A5F95C2-A462-406B-ACAC-6E262C0A3798}" destId="{05F18D92-3332-428E-B885-C29303A1E6CB}" srcOrd="0" destOrd="0" presId="urn:microsoft.com/office/officeart/2005/8/layout/process2"/>
    <dgm:cxn modelId="{A685F033-B1A6-4494-9BB7-EE71C6CDAA2B}" type="presParOf" srcId="{0A5F95C2-A462-406B-ACAC-6E262C0A3798}" destId="{4146D0D5-688E-4E01-A050-7899E4AA1642}" srcOrd="1" destOrd="0" presId="urn:microsoft.com/office/officeart/2005/8/layout/process2"/>
    <dgm:cxn modelId="{61FED70E-8969-469D-91CE-75E4505ED70C}" type="presParOf" srcId="{4146D0D5-688E-4E01-A050-7899E4AA1642}" destId="{9AA1E7FC-72E2-4BA5-B383-A3F21A937696}" srcOrd="0" destOrd="0" presId="urn:microsoft.com/office/officeart/2005/8/layout/process2"/>
    <dgm:cxn modelId="{BD3B829B-1D30-42F8-AF1E-B22B3BCBFF90}" type="presParOf" srcId="{0A5F95C2-A462-406B-ACAC-6E262C0A3798}" destId="{266BFEB4-FC58-405B-B09C-444D9F2B7092}" srcOrd="2" destOrd="0" presId="urn:microsoft.com/office/officeart/2005/8/layout/process2"/>
    <dgm:cxn modelId="{E04C4690-3A02-4A3C-822E-C5B063812A7C}" type="presParOf" srcId="{0A5F95C2-A462-406B-ACAC-6E262C0A3798}" destId="{2F72D116-9F10-4B1E-83ED-67ABC26DA0D8}" srcOrd="3" destOrd="0" presId="urn:microsoft.com/office/officeart/2005/8/layout/process2"/>
    <dgm:cxn modelId="{116297C4-18C9-42A9-B639-4EC07AFEA3E1}" type="presParOf" srcId="{2F72D116-9F10-4B1E-83ED-67ABC26DA0D8}" destId="{0864B032-C53E-4F7E-A43D-4FA5F7EBC5D1}" srcOrd="0" destOrd="0" presId="urn:microsoft.com/office/officeart/2005/8/layout/process2"/>
    <dgm:cxn modelId="{ABB7788A-5D95-43DB-BB3C-9D4949C189AD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50,85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63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CB4CB262-323A-4334-A247-16E8BBAD33A8}" type="presOf" srcId="{C2B495E1-9110-4BDC-B350-73C4238AB74E}" destId="{0A5F95C2-A462-406B-ACAC-6E262C0A3798}" srcOrd="0" destOrd="0" presId="urn:microsoft.com/office/officeart/2005/8/layout/process2"/>
    <dgm:cxn modelId="{D868D981-069E-463F-8DBC-778C7D01C47D}" type="presOf" srcId="{F069BCEF-9717-452A-867E-E61B6A437920}" destId="{4146D0D5-688E-4E01-A050-7899E4AA1642}" srcOrd="0" destOrd="0" presId="urn:microsoft.com/office/officeart/2005/8/layout/process2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90373A2E-78DC-41B5-BE63-57A2442E9444}" type="presOf" srcId="{895D66AE-6078-4B92-888B-DA1E7DE17816}" destId="{05F18D92-3332-428E-B885-C29303A1E6CB}" srcOrd="0" destOrd="0" presId="urn:microsoft.com/office/officeart/2005/8/layout/process2"/>
    <dgm:cxn modelId="{E2C78797-C4B6-4748-A366-12425391825C}" type="presOf" srcId="{535E09E3-7305-4F56-9503-A85F6C7AB93C}" destId="{266BFEB4-FC58-405B-B09C-444D9F2B7092}" srcOrd="0" destOrd="0" presId="urn:microsoft.com/office/officeart/2005/8/layout/process2"/>
    <dgm:cxn modelId="{9C61205F-03E4-4BE3-B399-DB1F1B0ABA73}" type="presOf" srcId="{4AE60127-5563-4942-9F0D-3E72C3BFF0FB}" destId="{0907605D-FE4A-4BA0-BA93-1B12EBEFDCAE}" srcOrd="0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312C6F84-4B7A-4191-9C32-B22E6696D797}" type="presOf" srcId="{A48B3D36-66CB-45F5-AAFF-159F36033970}" destId="{0864B032-C53E-4F7E-A43D-4FA5F7EBC5D1}" srcOrd="1" destOrd="0" presId="urn:microsoft.com/office/officeart/2005/8/layout/process2"/>
    <dgm:cxn modelId="{4EFEE8C4-24B9-45A1-9E16-5495458C7734}" type="presOf" srcId="{F069BCEF-9717-452A-867E-E61B6A437920}" destId="{9AA1E7FC-72E2-4BA5-B383-A3F21A937696}" srcOrd="1" destOrd="0" presId="urn:microsoft.com/office/officeart/2005/8/layout/process2"/>
    <dgm:cxn modelId="{3C034D67-E7A0-4920-BFE7-3FFBE9E5296E}" type="presOf" srcId="{A48B3D36-66CB-45F5-AAFF-159F36033970}" destId="{2F72D116-9F10-4B1E-83ED-67ABC26DA0D8}" srcOrd="0" destOrd="0" presId="urn:microsoft.com/office/officeart/2005/8/layout/process2"/>
    <dgm:cxn modelId="{479D0B8A-F3AE-4AA7-84BD-6FB3BF3E0AAF}" type="presParOf" srcId="{0A5F95C2-A462-406B-ACAC-6E262C0A3798}" destId="{05F18D92-3332-428E-B885-C29303A1E6CB}" srcOrd="0" destOrd="0" presId="urn:microsoft.com/office/officeart/2005/8/layout/process2"/>
    <dgm:cxn modelId="{712B5C03-9C45-442D-887C-8AD78CDBD46C}" type="presParOf" srcId="{0A5F95C2-A462-406B-ACAC-6E262C0A3798}" destId="{4146D0D5-688E-4E01-A050-7899E4AA1642}" srcOrd="1" destOrd="0" presId="urn:microsoft.com/office/officeart/2005/8/layout/process2"/>
    <dgm:cxn modelId="{1C22448F-A500-4522-B700-3743EF21DE9A}" type="presParOf" srcId="{4146D0D5-688E-4E01-A050-7899E4AA1642}" destId="{9AA1E7FC-72E2-4BA5-B383-A3F21A937696}" srcOrd="0" destOrd="0" presId="urn:microsoft.com/office/officeart/2005/8/layout/process2"/>
    <dgm:cxn modelId="{96A73D0F-0699-48F2-81BC-319001C18836}" type="presParOf" srcId="{0A5F95C2-A462-406B-ACAC-6E262C0A3798}" destId="{266BFEB4-FC58-405B-B09C-444D9F2B7092}" srcOrd="2" destOrd="0" presId="urn:microsoft.com/office/officeart/2005/8/layout/process2"/>
    <dgm:cxn modelId="{B0F8D536-4D2D-4858-B004-FB3E5F708834}" type="presParOf" srcId="{0A5F95C2-A462-406B-ACAC-6E262C0A3798}" destId="{2F72D116-9F10-4B1E-83ED-67ABC26DA0D8}" srcOrd="3" destOrd="0" presId="urn:microsoft.com/office/officeart/2005/8/layout/process2"/>
    <dgm:cxn modelId="{A6D29551-0B9F-4D1D-867B-23046DF0E9BD}" type="presParOf" srcId="{2F72D116-9F10-4B1E-83ED-67ABC26DA0D8}" destId="{0864B032-C53E-4F7E-A43D-4FA5F7EBC5D1}" srcOrd="0" destOrd="0" presId="urn:microsoft.com/office/officeart/2005/8/layout/process2"/>
    <dgm:cxn modelId="{688471B7-6742-4D9B-BD7B-94690C9FBB40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53,57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116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D24C4226-8DD0-424E-96AF-D6EB6493954D}" type="presOf" srcId="{535E09E3-7305-4F56-9503-A85F6C7AB93C}" destId="{266BFEB4-FC58-405B-B09C-444D9F2B7092}" srcOrd="0" destOrd="0" presId="urn:microsoft.com/office/officeart/2005/8/layout/process2"/>
    <dgm:cxn modelId="{4C23976C-CD03-4A61-8CB4-357EBF8A2A57}" type="presOf" srcId="{4AE60127-5563-4942-9F0D-3E72C3BFF0FB}" destId="{0907605D-FE4A-4BA0-BA93-1B12EBEFDCAE}" srcOrd="0" destOrd="0" presId="urn:microsoft.com/office/officeart/2005/8/layout/process2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AC6C5F58-7C93-4E11-8573-B05BF79BF7FD}" type="presOf" srcId="{F069BCEF-9717-452A-867E-E61B6A437920}" destId="{9AA1E7FC-72E2-4BA5-B383-A3F21A937696}" srcOrd="1" destOrd="0" presId="urn:microsoft.com/office/officeart/2005/8/layout/process2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C9CD36FA-8074-4061-9647-EAE21BBC6167}" type="presOf" srcId="{A48B3D36-66CB-45F5-AAFF-159F36033970}" destId="{2F72D116-9F10-4B1E-83ED-67ABC26DA0D8}" srcOrd="0" destOrd="0" presId="urn:microsoft.com/office/officeart/2005/8/layout/process2"/>
    <dgm:cxn modelId="{E4D970C5-DE47-447A-AC5E-FB714909F0B6}" type="presOf" srcId="{A48B3D36-66CB-45F5-AAFF-159F36033970}" destId="{0864B032-C53E-4F7E-A43D-4FA5F7EBC5D1}" srcOrd="1" destOrd="0" presId="urn:microsoft.com/office/officeart/2005/8/layout/process2"/>
    <dgm:cxn modelId="{1237247B-20CB-4E06-9BCB-9D80CF6BCE08}" type="presOf" srcId="{C2B495E1-9110-4BDC-B350-73C4238AB74E}" destId="{0A5F95C2-A462-406B-ACAC-6E262C0A3798}" srcOrd="0" destOrd="0" presId="urn:microsoft.com/office/officeart/2005/8/layout/process2"/>
    <dgm:cxn modelId="{97895818-7B10-46A8-8084-5FFDD01984B7}" type="presOf" srcId="{895D66AE-6078-4B92-888B-DA1E7DE17816}" destId="{05F18D92-3332-428E-B885-C29303A1E6CB}" srcOrd="0" destOrd="0" presId="urn:microsoft.com/office/officeart/2005/8/layout/process2"/>
    <dgm:cxn modelId="{B42DE50E-0279-498D-B5B4-EEA6348D6A4A}" type="presOf" srcId="{F069BCEF-9717-452A-867E-E61B6A437920}" destId="{4146D0D5-688E-4E01-A050-7899E4AA1642}" srcOrd="0" destOrd="0" presId="urn:microsoft.com/office/officeart/2005/8/layout/process2"/>
    <dgm:cxn modelId="{8C49A918-E40D-4F39-8083-713BCBC20DEC}" type="presParOf" srcId="{0A5F95C2-A462-406B-ACAC-6E262C0A3798}" destId="{05F18D92-3332-428E-B885-C29303A1E6CB}" srcOrd="0" destOrd="0" presId="urn:microsoft.com/office/officeart/2005/8/layout/process2"/>
    <dgm:cxn modelId="{8F123DAB-8B0A-4D9F-AFA6-F8EA6E7D249D}" type="presParOf" srcId="{0A5F95C2-A462-406B-ACAC-6E262C0A3798}" destId="{4146D0D5-688E-4E01-A050-7899E4AA1642}" srcOrd="1" destOrd="0" presId="urn:microsoft.com/office/officeart/2005/8/layout/process2"/>
    <dgm:cxn modelId="{6BE402B9-DDC3-4E7C-A42D-EF5ECF8D1BD4}" type="presParOf" srcId="{4146D0D5-688E-4E01-A050-7899E4AA1642}" destId="{9AA1E7FC-72E2-4BA5-B383-A3F21A937696}" srcOrd="0" destOrd="0" presId="urn:microsoft.com/office/officeart/2005/8/layout/process2"/>
    <dgm:cxn modelId="{004C0205-8356-4CD8-961A-E0D9DCC3DCFC}" type="presParOf" srcId="{0A5F95C2-A462-406B-ACAC-6E262C0A3798}" destId="{266BFEB4-FC58-405B-B09C-444D9F2B7092}" srcOrd="2" destOrd="0" presId="urn:microsoft.com/office/officeart/2005/8/layout/process2"/>
    <dgm:cxn modelId="{C4EFBEC2-2897-44F6-BC5B-8D84C017A397}" type="presParOf" srcId="{0A5F95C2-A462-406B-ACAC-6E262C0A3798}" destId="{2F72D116-9F10-4B1E-83ED-67ABC26DA0D8}" srcOrd="3" destOrd="0" presId="urn:microsoft.com/office/officeart/2005/8/layout/process2"/>
    <dgm:cxn modelId="{EA4F3F52-9078-492D-B3BA-E2823DAA31A9}" type="presParOf" srcId="{2F72D116-9F10-4B1E-83ED-67ABC26DA0D8}" destId="{0864B032-C53E-4F7E-A43D-4FA5F7EBC5D1}" srcOrd="0" destOrd="0" presId="urn:microsoft.com/office/officeart/2005/8/layout/process2"/>
    <dgm:cxn modelId="{C7C49897-32A4-45C6-93A3-2F8C20766F37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B495E1-9110-4BDC-B350-73C4238AB74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895D66AE-6078-4B92-888B-DA1E7DE17816}">
      <dgm:prSet phldrT="[Texto]"/>
      <dgm:spPr/>
      <dgm:t>
        <a:bodyPr/>
        <a:lstStyle/>
        <a:p>
          <a:r>
            <a:rPr lang="es-EC" dirty="0" smtClean="0"/>
            <a:t>Ecuador </a:t>
          </a:r>
          <a:endParaRPr lang="es-EC" dirty="0"/>
        </a:p>
      </dgm:t>
    </dgm:pt>
    <dgm:pt modelId="{C8814719-DA83-418E-900F-BAFA1F9FB5D4}" type="parTrans" cxnId="{FC2BFE5F-9D20-4939-8CC0-B324F954BF61}">
      <dgm:prSet/>
      <dgm:spPr/>
      <dgm:t>
        <a:bodyPr/>
        <a:lstStyle/>
        <a:p>
          <a:endParaRPr lang="es-EC"/>
        </a:p>
      </dgm:t>
    </dgm:pt>
    <dgm:pt modelId="{F069BCEF-9717-452A-867E-E61B6A437920}" type="sibTrans" cxnId="{FC2BFE5F-9D20-4939-8CC0-B324F954BF61}">
      <dgm:prSet/>
      <dgm:spPr/>
      <dgm:t>
        <a:bodyPr/>
        <a:lstStyle/>
        <a:p>
          <a:endParaRPr lang="es-EC"/>
        </a:p>
      </dgm:t>
    </dgm:pt>
    <dgm:pt modelId="{4AE60127-5563-4942-9F0D-3E72C3BFF0FB}">
      <dgm:prSet phldrT="[Texto]"/>
      <dgm:spPr/>
      <dgm:t>
        <a:bodyPr/>
        <a:lstStyle/>
        <a:p>
          <a:r>
            <a:rPr lang="es-EC" dirty="0" smtClean="0"/>
            <a:t>32,02</a:t>
          </a:r>
          <a:endParaRPr lang="es-EC" dirty="0"/>
        </a:p>
      </dgm:t>
    </dgm:pt>
    <dgm:pt modelId="{EAA6E497-88B5-40C6-8973-2309B3EF11C9}" type="parTrans" cxnId="{D0227284-BEAE-427D-AAF1-91867076A32C}">
      <dgm:prSet/>
      <dgm:spPr/>
      <dgm:t>
        <a:bodyPr/>
        <a:lstStyle/>
        <a:p>
          <a:endParaRPr lang="es-EC"/>
        </a:p>
      </dgm:t>
    </dgm:pt>
    <dgm:pt modelId="{4EE8DBB8-6EE8-4529-AC37-00AC0FA3DA64}" type="sibTrans" cxnId="{D0227284-BEAE-427D-AAF1-91867076A32C}">
      <dgm:prSet/>
      <dgm:spPr/>
      <dgm:t>
        <a:bodyPr/>
        <a:lstStyle/>
        <a:p>
          <a:endParaRPr lang="es-EC"/>
        </a:p>
      </dgm:t>
    </dgm:pt>
    <dgm:pt modelId="{535E09E3-7305-4F56-9503-A85F6C7AB93C}">
      <dgm:prSet phldrT="[Texto]"/>
      <dgm:spPr/>
      <dgm:t>
        <a:bodyPr/>
        <a:lstStyle/>
        <a:p>
          <a:r>
            <a:rPr lang="es-EC" dirty="0" smtClean="0"/>
            <a:t>88</a:t>
          </a:r>
          <a:endParaRPr lang="es-EC" dirty="0"/>
        </a:p>
      </dgm:t>
    </dgm:pt>
    <dgm:pt modelId="{A48B3D36-66CB-45F5-AAFF-159F36033970}" type="sibTrans" cxnId="{F558117F-53C9-436D-A268-5BE2953F8FB6}">
      <dgm:prSet/>
      <dgm:spPr/>
      <dgm:t>
        <a:bodyPr/>
        <a:lstStyle/>
        <a:p>
          <a:endParaRPr lang="es-EC"/>
        </a:p>
      </dgm:t>
    </dgm:pt>
    <dgm:pt modelId="{9FB0FE4B-6936-4C64-933E-A05510F6D61D}" type="parTrans" cxnId="{F558117F-53C9-436D-A268-5BE2953F8FB6}">
      <dgm:prSet/>
      <dgm:spPr/>
      <dgm:t>
        <a:bodyPr/>
        <a:lstStyle/>
        <a:p>
          <a:endParaRPr lang="es-EC"/>
        </a:p>
      </dgm:t>
    </dgm:pt>
    <dgm:pt modelId="{0A5F95C2-A462-406B-ACAC-6E262C0A3798}" type="pres">
      <dgm:prSet presAssocID="{C2B495E1-9110-4BDC-B350-73C4238AB74E}" presName="linearFlow" presStyleCnt="0">
        <dgm:presLayoutVars>
          <dgm:resizeHandles val="exact"/>
        </dgm:presLayoutVars>
      </dgm:prSet>
      <dgm:spPr/>
    </dgm:pt>
    <dgm:pt modelId="{05F18D92-3332-428E-B885-C29303A1E6CB}" type="pres">
      <dgm:prSet presAssocID="{895D66AE-6078-4B92-888B-DA1E7DE178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6D0D5-688E-4E01-A050-7899E4AA1642}" type="pres">
      <dgm:prSet presAssocID="{F069BCEF-9717-452A-867E-E61B6A43792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AA1E7FC-72E2-4BA5-B383-A3F21A937696}" type="pres">
      <dgm:prSet presAssocID="{F069BCEF-9717-452A-867E-E61B6A43792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66BFEB4-FC58-405B-B09C-444D9F2B7092}" type="pres">
      <dgm:prSet presAssocID="{535E09E3-7305-4F56-9503-A85F6C7AB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2D116-9F10-4B1E-83ED-67ABC26DA0D8}" type="pres">
      <dgm:prSet presAssocID="{A48B3D36-66CB-45F5-AAFF-159F3603397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864B032-C53E-4F7E-A43D-4FA5F7EBC5D1}" type="pres">
      <dgm:prSet presAssocID="{A48B3D36-66CB-45F5-AAFF-159F3603397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07605D-FE4A-4BA0-BA93-1B12EBEFDCAE}" type="pres">
      <dgm:prSet presAssocID="{4AE60127-5563-4942-9F0D-3E72C3BFF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EB532D-BE77-4C79-9231-2A49248DE8C9}" type="presOf" srcId="{C2B495E1-9110-4BDC-B350-73C4238AB74E}" destId="{0A5F95C2-A462-406B-ACAC-6E262C0A3798}" srcOrd="0" destOrd="0" presId="urn:microsoft.com/office/officeart/2005/8/layout/process2"/>
    <dgm:cxn modelId="{D0227284-BEAE-427D-AAF1-91867076A32C}" srcId="{C2B495E1-9110-4BDC-B350-73C4238AB74E}" destId="{4AE60127-5563-4942-9F0D-3E72C3BFF0FB}" srcOrd="2" destOrd="0" parTransId="{EAA6E497-88B5-40C6-8973-2309B3EF11C9}" sibTransId="{4EE8DBB8-6EE8-4529-AC37-00AC0FA3DA64}"/>
    <dgm:cxn modelId="{214D4A76-483F-44B2-A4F2-0D1BA622C99C}" type="presOf" srcId="{A48B3D36-66CB-45F5-AAFF-159F36033970}" destId="{2F72D116-9F10-4B1E-83ED-67ABC26DA0D8}" srcOrd="0" destOrd="0" presId="urn:microsoft.com/office/officeart/2005/8/layout/process2"/>
    <dgm:cxn modelId="{14B11E82-2A6C-49CE-AEF9-2C488EFC01AF}" type="presOf" srcId="{F069BCEF-9717-452A-867E-E61B6A437920}" destId="{9AA1E7FC-72E2-4BA5-B383-A3F21A937696}" srcOrd="1" destOrd="0" presId="urn:microsoft.com/office/officeart/2005/8/layout/process2"/>
    <dgm:cxn modelId="{BD0E7829-D6BD-4C9D-92A9-9F3C1DA9E26D}" type="presOf" srcId="{4AE60127-5563-4942-9F0D-3E72C3BFF0FB}" destId="{0907605D-FE4A-4BA0-BA93-1B12EBEFDCAE}" srcOrd="0" destOrd="0" presId="urn:microsoft.com/office/officeart/2005/8/layout/process2"/>
    <dgm:cxn modelId="{FC2BFE5F-9D20-4939-8CC0-B324F954BF61}" srcId="{C2B495E1-9110-4BDC-B350-73C4238AB74E}" destId="{895D66AE-6078-4B92-888B-DA1E7DE17816}" srcOrd="0" destOrd="0" parTransId="{C8814719-DA83-418E-900F-BAFA1F9FB5D4}" sibTransId="{F069BCEF-9717-452A-867E-E61B6A437920}"/>
    <dgm:cxn modelId="{04218BF5-6099-4554-8291-BE24299032B8}" type="presOf" srcId="{F069BCEF-9717-452A-867E-E61B6A437920}" destId="{4146D0D5-688E-4E01-A050-7899E4AA1642}" srcOrd="0" destOrd="0" presId="urn:microsoft.com/office/officeart/2005/8/layout/process2"/>
    <dgm:cxn modelId="{C357A79B-B053-4CC7-8206-EC52B76CD03E}" type="presOf" srcId="{A48B3D36-66CB-45F5-AAFF-159F36033970}" destId="{0864B032-C53E-4F7E-A43D-4FA5F7EBC5D1}" srcOrd="1" destOrd="0" presId="urn:microsoft.com/office/officeart/2005/8/layout/process2"/>
    <dgm:cxn modelId="{4E4B8ECE-EEC0-4D29-B78A-66DCB8D45E77}" type="presOf" srcId="{535E09E3-7305-4F56-9503-A85F6C7AB93C}" destId="{266BFEB4-FC58-405B-B09C-444D9F2B7092}" srcOrd="0" destOrd="0" presId="urn:microsoft.com/office/officeart/2005/8/layout/process2"/>
    <dgm:cxn modelId="{F558117F-53C9-436D-A268-5BE2953F8FB6}" srcId="{C2B495E1-9110-4BDC-B350-73C4238AB74E}" destId="{535E09E3-7305-4F56-9503-A85F6C7AB93C}" srcOrd="1" destOrd="0" parTransId="{9FB0FE4B-6936-4C64-933E-A05510F6D61D}" sibTransId="{A48B3D36-66CB-45F5-AAFF-159F36033970}"/>
    <dgm:cxn modelId="{58BC1273-4E33-48ED-960F-79E41EF90343}" type="presOf" srcId="{895D66AE-6078-4B92-888B-DA1E7DE17816}" destId="{05F18D92-3332-428E-B885-C29303A1E6CB}" srcOrd="0" destOrd="0" presId="urn:microsoft.com/office/officeart/2005/8/layout/process2"/>
    <dgm:cxn modelId="{AF0FDEEA-A533-469D-80BF-D7912E6CE94C}" type="presParOf" srcId="{0A5F95C2-A462-406B-ACAC-6E262C0A3798}" destId="{05F18D92-3332-428E-B885-C29303A1E6CB}" srcOrd="0" destOrd="0" presId="urn:microsoft.com/office/officeart/2005/8/layout/process2"/>
    <dgm:cxn modelId="{2D3D3F41-914F-4A95-B92A-BCB182E035B2}" type="presParOf" srcId="{0A5F95C2-A462-406B-ACAC-6E262C0A3798}" destId="{4146D0D5-688E-4E01-A050-7899E4AA1642}" srcOrd="1" destOrd="0" presId="urn:microsoft.com/office/officeart/2005/8/layout/process2"/>
    <dgm:cxn modelId="{645FF007-CA86-4F73-B57C-029EA17E6560}" type="presParOf" srcId="{4146D0D5-688E-4E01-A050-7899E4AA1642}" destId="{9AA1E7FC-72E2-4BA5-B383-A3F21A937696}" srcOrd="0" destOrd="0" presId="urn:microsoft.com/office/officeart/2005/8/layout/process2"/>
    <dgm:cxn modelId="{9568486A-1A90-434B-B834-ACEB5F4BAC22}" type="presParOf" srcId="{0A5F95C2-A462-406B-ACAC-6E262C0A3798}" destId="{266BFEB4-FC58-405B-B09C-444D9F2B7092}" srcOrd="2" destOrd="0" presId="urn:microsoft.com/office/officeart/2005/8/layout/process2"/>
    <dgm:cxn modelId="{B1152F2A-B155-441D-9B25-B5AB674A72BF}" type="presParOf" srcId="{0A5F95C2-A462-406B-ACAC-6E262C0A3798}" destId="{2F72D116-9F10-4B1E-83ED-67ABC26DA0D8}" srcOrd="3" destOrd="0" presId="urn:microsoft.com/office/officeart/2005/8/layout/process2"/>
    <dgm:cxn modelId="{B4932174-A1B0-488B-B84D-A106885F414B}" type="presParOf" srcId="{2F72D116-9F10-4B1E-83ED-67ABC26DA0D8}" destId="{0864B032-C53E-4F7E-A43D-4FA5F7EBC5D1}" srcOrd="0" destOrd="0" presId="urn:microsoft.com/office/officeart/2005/8/layout/process2"/>
    <dgm:cxn modelId="{E20EDE1C-D3F8-4308-90B6-7B64DC881FB2}" type="presParOf" srcId="{0A5F95C2-A462-406B-ACAC-6E262C0A3798}" destId="{0907605D-FE4A-4BA0-BA93-1B12EBEFDCA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1BBA7-33FB-49DF-B38A-3C7E7A7EF4D2}">
      <dsp:nvSpPr>
        <dsp:cNvPr id="0" name=""/>
        <dsp:cNvSpPr/>
      </dsp:nvSpPr>
      <dsp:spPr>
        <a:xfrm>
          <a:off x="394976" y="1456"/>
          <a:ext cx="2261778" cy="13570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Gran cantidad de factores que intervienen en el proceso: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94976" y="1456"/>
        <a:ext cx="2261778" cy="1357066"/>
      </dsp:txXfrm>
    </dsp:sp>
    <dsp:sp modelId="{9AF316F4-48DB-437F-BB63-B20FD0A7E8E6}">
      <dsp:nvSpPr>
        <dsp:cNvPr id="0" name=""/>
        <dsp:cNvSpPr/>
      </dsp:nvSpPr>
      <dsp:spPr>
        <a:xfrm>
          <a:off x="2882932" y="1456"/>
          <a:ext cx="2261778" cy="1357066"/>
        </a:xfrm>
        <a:prstGeom prst="rect">
          <a:avLst/>
        </a:prstGeom>
        <a:solidFill>
          <a:schemeClr val="accent3">
            <a:hueOff val="1211827"/>
            <a:satOff val="7308"/>
            <a:lumOff val="-4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COSTOS </a:t>
          </a:r>
          <a:endParaRPr lang="es-EC" sz="2100" kern="1200" dirty="0"/>
        </a:p>
      </dsp:txBody>
      <dsp:txXfrm>
        <a:off x="2882932" y="1456"/>
        <a:ext cx="2261778" cy="1357066"/>
      </dsp:txXfrm>
    </dsp:sp>
    <dsp:sp modelId="{3CF2668C-9859-4BBD-8D76-E03266699B7D}">
      <dsp:nvSpPr>
        <dsp:cNvPr id="0" name=""/>
        <dsp:cNvSpPr/>
      </dsp:nvSpPr>
      <dsp:spPr>
        <a:xfrm>
          <a:off x="5370888" y="1456"/>
          <a:ext cx="2261778" cy="1357066"/>
        </a:xfrm>
        <a:prstGeom prst="rect">
          <a:avLst/>
        </a:prstGeom>
        <a:solidFill>
          <a:schemeClr val="accent3">
            <a:hueOff val="2423654"/>
            <a:satOff val="14616"/>
            <a:lumOff val="-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TIEMPOS </a:t>
          </a:r>
          <a:endParaRPr lang="es-EC" sz="2100" kern="1200" dirty="0"/>
        </a:p>
      </dsp:txBody>
      <dsp:txXfrm>
        <a:off x="5370888" y="1456"/>
        <a:ext cx="2261778" cy="1357066"/>
      </dsp:txXfrm>
    </dsp:sp>
    <dsp:sp modelId="{BB29CD5F-28E4-4F0B-AA16-BE9BB46DBE8A}">
      <dsp:nvSpPr>
        <dsp:cNvPr id="0" name=""/>
        <dsp:cNvSpPr/>
      </dsp:nvSpPr>
      <dsp:spPr>
        <a:xfrm>
          <a:off x="7858844" y="1456"/>
          <a:ext cx="2261778" cy="1357066"/>
        </a:xfrm>
        <a:prstGeom prst="rect">
          <a:avLst/>
        </a:prstGeom>
        <a:solidFill>
          <a:schemeClr val="accent3">
            <a:hueOff val="3635481"/>
            <a:satOff val="21924"/>
            <a:lumOff val="-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INFORMACIÓN </a:t>
          </a:r>
          <a:endParaRPr lang="es-EC" sz="2100" b="1" kern="1200" dirty="0"/>
        </a:p>
      </dsp:txBody>
      <dsp:txXfrm>
        <a:off x="7858844" y="1456"/>
        <a:ext cx="2261778" cy="1357066"/>
      </dsp:txXfrm>
    </dsp:sp>
    <dsp:sp modelId="{901335B9-C7F3-4D23-913D-4E708E8A0B2A}">
      <dsp:nvSpPr>
        <dsp:cNvPr id="0" name=""/>
        <dsp:cNvSpPr/>
      </dsp:nvSpPr>
      <dsp:spPr>
        <a:xfrm>
          <a:off x="2882932" y="1584701"/>
          <a:ext cx="2261778" cy="1357066"/>
        </a:xfrm>
        <a:prstGeom prst="rect">
          <a:avLst/>
        </a:prstGeom>
        <a:solidFill>
          <a:schemeClr val="accent3">
            <a:hueOff val="4847307"/>
            <a:satOff val="29232"/>
            <a:lumOff val="-17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INNOVACIÓN</a:t>
          </a:r>
          <a:endParaRPr lang="es-EC" sz="2100" b="1" kern="1200" dirty="0"/>
        </a:p>
      </dsp:txBody>
      <dsp:txXfrm>
        <a:off x="2882932" y="1584701"/>
        <a:ext cx="2261778" cy="1357066"/>
      </dsp:txXfrm>
    </dsp:sp>
    <dsp:sp modelId="{C35F9BBB-BBDF-4F55-8267-9811707D7C1B}">
      <dsp:nvSpPr>
        <dsp:cNvPr id="0" name=""/>
        <dsp:cNvSpPr/>
      </dsp:nvSpPr>
      <dsp:spPr>
        <a:xfrm>
          <a:off x="5370888" y="1584701"/>
          <a:ext cx="2261778" cy="1357066"/>
        </a:xfrm>
        <a:prstGeom prst="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Métodos Empleados para su Funcionamiento</a:t>
          </a:r>
          <a:endParaRPr lang="es-EC" sz="2100" kern="1200" dirty="0"/>
        </a:p>
      </dsp:txBody>
      <dsp:txXfrm>
        <a:off x="5370888" y="1584701"/>
        <a:ext cx="2261778" cy="1357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09FD-CCA1-4339-9C6D-1E991CB2EE91}">
      <dsp:nvSpPr>
        <dsp:cNvPr id="0" name=""/>
        <dsp:cNvSpPr/>
      </dsp:nvSpPr>
      <dsp:spPr>
        <a:xfrm>
          <a:off x="7481" y="0"/>
          <a:ext cx="3081536" cy="8352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Acceso al mercado </a:t>
          </a:r>
          <a:endParaRPr lang="es-EC" sz="1800" kern="1200" dirty="0"/>
        </a:p>
      </dsp:txBody>
      <dsp:txXfrm>
        <a:off x="425089" y="0"/>
        <a:ext cx="2246321" cy="835215"/>
      </dsp:txXfrm>
    </dsp:sp>
    <dsp:sp modelId="{13ECF6AC-8067-410B-89FB-36BD107E48EA}">
      <dsp:nvSpPr>
        <dsp:cNvPr id="0" name=""/>
        <dsp:cNvSpPr/>
      </dsp:nvSpPr>
      <dsp:spPr>
        <a:xfrm>
          <a:off x="2780864" y="0"/>
          <a:ext cx="3265966" cy="835215"/>
        </a:xfrm>
        <a:prstGeom prst="chevron">
          <a:avLst/>
        </a:prstGeom>
        <a:solidFill>
          <a:schemeClr val="accent3">
            <a:hueOff val="2019711"/>
            <a:satOff val="12180"/>
            <a:lumOff val="-7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Administración Fronteriza</a:t>
          </a:r>
          <a:endParaRPr lang="es-EC" sz="1800" kern="1200" dirty="0"/>
        </a:p>
      </dsp:txBody>
      <dsp:txXfrm>
        <a:off x="3198472" y="0"/>
        <a:ext cx="2430751" cy="835215"/>
      </dsp:txXfrm>
    </dsp:sp>
    <dsp:sp modelId="{0EE8C1C1-592C-4FB7-967A-244D48C8F561}">
      <dsp:nvSpPr>
        <dsp:cNvPr id="0" name=""/>
        <dsp:cNvSpPr/>
      </dsp:nvSpPr>
      <dsp:spPr>
        <a:xfrm>
          <a:off x="5738678" y="0"/>
          <a:ext cx="3081536" cy="835215"/>
        </a:xfrm>
        <a:prstGeom prst="chevron">
          <a:avLst/>
        </a:prstGeom>
        <a:solidFill>
          <a:schemeClr val="accent3">
            <a:hueOff val="4039423"/>
            <a:satOff val="24360"/>
            <a:lumOff val="-14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Infraestructura</a:t>
          </a:r>
          <a:endParaRPr lang="es-EC" sz="1800" kern="1200" dirty="0"/>
        </a:p>
      </dsp:txBody>
      <dsp:txXfrm>
        <a:off x="6156286" y="0"/>
        <a:ext cx="2246321" cy="835215"/>
      </dsp:txXfrm>
    </dsp:sp>
    <dsp:sp modelId="{87FE254C-241A-4ADF-987C-1E4EFA09CE1F}">
      <dsp:nvSpPr>
        <dsp:cNvPr id="0" name=""/>
        <dsp:cNvSpPr/>
      </dsp:nvSpPr>
      <dsp:spPr>
        <a:xfrm>
          <a:off x="8512061" y="0"/>
          <a:ext cx="3081536" cy="835215"/>
        </a:xfrm>
        <a:prstGeom prst="chevron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Entorno Operativo</a:t>
          </a:r>
          <a:endParaRPr lang="es-EC" sz="1800" kern="1200" dirty="0"/>
        </a:p>
      </dsp:txBody>
      <dsp:txXfrm>
        <a:off x="8929669" y="0"/>
        <a:ext cx="2246321" cy="835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81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4,14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97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26,80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4D25-6490-4BEC-A543-A06D429FCA4F}">
      <dsp:nvSpPr>
        <dsp:cNvPr id="0" name=""/>
        <dsp:cNvSpPr/>
      </dsp:nvSpPr>
      <dsp:spPr>
        <a:xfrm>
          <a:off x="2529" y="0"/>
          <a:ext cx="3082176" cy="6103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Sofisticación </a:t>
          </a:r>
          <a:endParaRPr lang="es-EC" sz="1900" kern="1200" dirty="0"/>
        </a:p>
      </dsp:txBody>
      <dsp:txXfrm>
        <a:off x="307714" y="0"/>
        <a:ext cx="2471806" cy="610370"/>
      </dsp:txXfrm>
    </dsp:sp>
    <dsp:sp modelId="{B5ADBFF8-0593-47D8-9567-6ACA6DCCFB54}">
      <dsp:nvSpPr>
        <dsp:cNvPr id="0" name=""/>
        <dsp:cNvSpPr/>
      </dsp:nvSpPr>
      <dsp:spPr>
        <a:xfrm>
          <a:off x="2776489" y="0"/>
          <a:ext cx="3082176" cy="610370"/>
        </a:xfrm>
        <a:prstGeom prst="chevron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Infraestructura </a:t>
          </a:r>
          <a:endParaRPr lang="es-EC" sz="1900" kern="1200" dirty="0"/>
        </a:p>
      </dsp:txBody>
      <dsp:txXfrm>
        <a:off x="3081674" y="0"/>
        <a:ext cx="2471806" cy="610370"/>
      </dsp:txXfrm>
    </dsp:sp>
    <dsp:sp modelId="{870F4ACE-FAA5-4FF2-B90E-F2EA7B99B217}">
      <dsp:nvSpPr>
        <dsp:cNvPr id="0" name=""/>
        <dsp:cNvSpPr/>
      </dsp:nvSpPr>
      <dsp:spPr>
        <a:xfrm>
          <a:off x="5550448" y="0"/>
          <a:ext cx="3082176" cy="610370"/>
        </a:xfrm>
        <a:prstGeom prst="chevron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Capital humano e investigación </a:t>
          </a:r>
          <a:endParaRPr lang="es-EC" sz="1900" kern="1200" dirty="0"/>
        </a:p>
      </dsp:txBody>
      <dsp:txXfrm>
        <a:off x="5855633" y="0"/>
        <a:ext cx="2471806" cy="6103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C87E-649F-4807-BD52-A840BC985EC9}">
      <dsp:nvSpPr>
        <dsp:cNvPr id="0" name=""/>
        <dsp:cNvSpPr/>
      </dsp:nvSpPr>
      <dsp:spPr>
        <a:xfrm rot="5400000">
          <a:off x="4756851" y="-1574743"/>
          <a:ext cx="1779045" cy="53142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30% al 40% del costo total del producto vendido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Cuantificar costos de los largos plazos de entrega – multas – almacenaje.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Costos de procesamiento y administración </a:t>
          </a:r>
          <a:r>
            <a:rPr lang="es-EC" sz="1900" b="0" i="0" kern="1200" dirty="0" smtClean="0"/>
            <a:t>&gt; </a:t>
          </a:r>
          <a:r>
            <a:rPr lang="es-EC" sz="1900" kern="1200" dirty="0" smtClean="0"/>
            <a:t>20%  de los costos totales del transporte – exceso papel </a:t>
          </a:r>
          <a:endParaRPr lang="es-EC" sz="1900" kern="1200" dirty="0"/>
        </a:p>
      </dsp:txBody>
      <dsp:txXfrm rot="-5400000">
        <a:off x="2989257" y="279697"/>
        <a:ext cx="5227388" cy="1605353"/>
      </dsp:txXfrm>
    </dsp:sp>
    <dsp:sp modelId="{E9E27042-91E9-4206-9BF5-1A07012CA1C1}">
      <dsp:nvSpPr>
        <dsp:cNvPr id="0" name=""/>
        <dsp:cNvSpPr/>
      </dsp:nvSpPr>
      <dsp:spPr>
        <a:xfrm>
          <a:off x="0" y="55"/>
          <a:ext cx="2989257" cy="222380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Costo </a:t>
          </a:r>
          <a:endParaRPr lang="es-EC" sz="5700" kern="1200" dirty="0"/>
        </a:p>
      </dsp:txBody>
      <dsp:txXfrm>
        <a:off x="108557" y="108612"/>
        <a:ext cx="2772143" cy="2006693"/>
      </dsp:txXfrm>
    </dsp:sp>
    <dsp:sp modelId="{89421E21-1EEA-4914-81FB-CEEAFD681739}">
      <dsp:nvSpPr>
        <dsp:cNvPr id="0" name=""/>
        <dsp:cNvSpPr/>
      </dsp:nvSpPr>
      <dsp:spPr>
        <a:xfrm rot="5400000">
          <a:off x="4756851" y="789839"/>
          <a:ext cx="1779045" cy="53142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25% de los retrasos - mala infraestructura vial o portuaria 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75% se debe a obstáculos administrativos – procesamientos aduaneros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Día de retraso – reduce el comercio 1%</a:t>
          </a:r>
          <a:endParaRPr lang="es-EC" sz="1900" kern="1200" dirty="0"/>
        </a:p>
      </dsp:txBody>
      <dsp:txXfrm rot="-5400000">
        <a:off x="2989257" y="2644279"/>
        <a:ext cx="5227388" cy="1605353"/>
      </dsp:txXfrm>
    </dsp:sp>
    <dsp:sp modelId="{E5037181-793E-4587-9EA1-2F1F343D4521}">
      <dsp:nvSpPr>
        <dsp:cNvPr id="0" name=""/>
        <dsp:cNvSpPr/>
      </dsp:nvSpPr>
      <dsp:spPr>
        <a:xfrm>
          <a:off x="0" y="2335053"/>
          <a:ext cx="2989257" cy="2223807"/>
        </a:xfrm>
        <a:prstGeom prst="roundRect">
          <a:avLst/>
        </a:prstGeom>
        <a:solidFill>
          <a:srgbClr val="ADDA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Tiempo</a:t>
          </a:r>
          <a:endParaRPr lang="es-EC" sz="5700" kern="1200" dirty="0"/>
        </a:p>
      </dsp:txBody>
      <dsp:txXfrm>
        <a:off x="108557" y="2443610"/>
        <a:ext cx="2772143" cy="20066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1DF7E-07AA-4EBF-9E0A-439BED1CF839}">
      <dsp:nvSpPr>
        <dsp:cNvPr id="0" name=""/>
        <dsp:cNvSpPr/>
      </dsp:nvSpPr>
      <dsp:spPr>
        <a:xfrm rot="5400000">
          <a:off x="4998194" y="-1722083"/>
          <a:ext cx="1675408" cy="5544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Gran cantidad de flujo de información - entre los eslabones.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carece de información  - toma de acciones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Mercancías las cuales son transportadas a diario no cuenta con detalle consistente  </a:t>
          </a:r>
          <a:endParaRPr lang="es-EC" sz="1900" kern="1200" dirty="0"/>
        </a:p>
      </dsp:txBody>
      <dsp:txXfrm rot="-5400000">
        <a:off x="3063512" y="294386"/>
        <a:ext cx="5462986" cy="1511834"/>
      </dsp:txXfrm>
    </dsp:sp>
    <dsp:sp modelId="{112BC2DC-C452-46A4-B26D-F2257C66F0EE}">
      <dsp:nvSpPr>
        <dsp:cNvPr id="0" name=""/>
        <dsp:cNvSpPr/>
      </dsp:nvSpPr>
      <dsp:spPr>
        <a:xfrm>
          <a:off x="0" y="11110"/>
          <a:ext cx="3118935" cy="20942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Información </a:t>
          </a:r>
          <a:endParaRPr lang="es-EC" sz="4000" kern="1200" dirty="0"/>
        </a:p>
      </dsp:txBody>
      <dsp:txXfrm>
        <a:off x="102233" y="113343"/>
        <a:ext cx="2914469" cy="1889794"/>
      </dsp:txXfrm>
    </dsp:sp>
    <dsp:sp modelId="{C495BAA8-D306-4EE3-BEB4-ABB69A91F5D0}">
      <dsp:nvSpPr>
        <dsp:cNvPr id="0" name=""/>
        <dsp:cNvSpPr/>
      </dsp:nvSpPr>
      <dsp:spPr>
        <a:xfrm rot="5400000">
          <a:off x="5053618" y="476889"/>
          <a:ext cx="1675408" cy="5544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91% consumidores desea conocer desea saber de donde provienen sus elementos – implementación tecnologías de la innovación – </a:t>
          </a:r>
          <a:r>
            <a:rPr lang="es-EC" sz="1900" strike="sngStrike" kern="1200" dirty="0" smtClean="0"/>
            <a:t>Excel </a:t>
          </a:r>
          <a:endParaRPr lang="es-EC" sz="1900" strike="sngStrik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strike="noStrike" kern="1200" dirty="0" smtClean="0"/>
            <a:t>Falta de innovación - contenedor 8.5%  los envíos sufran cambios - </a:t>
          </a:r>
          <a:r>
            <a:rPr lang="es-EC" sz="1900" kern="1200" dirty="0" smtClean="0"/>
            <a:t>régimen de cadena de frio </a:t>
          </a:r>
          <a:endParaRPr lang="es-EC" sz="1900" strike="noStrike" kern="1200" dirty="0"/>
        </a:p>
      </dsp:txBody>
      <dsp:txXfrm rot="-5400000">
        <a:off x="3118936" y="2493359"/>
        <a:ext cx="5462986" cy="1511834"/>
      </dsp:txXfrm>
    </dsp:sp>
    <dsp:sp modelId="{82776A67-AC55-43CC-9D86-D8AF891E75AD}">
      <dsp:nvSpPr>
        <dsp:cNvPr id="0" name=""/>
        <dsp:cNvSpPr/>
      </dsp:nvSpPr>
      <dsp:spPr>
        <a:xfrm>
          <a:off x="0" y="2202146"/>
          <a:ext cx="3118935" cy="20942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chemeClr val="tx1"/>
              </a:solidFill>
            </a:rPr>
            <a:t>Innovación </a:t>
          </a:r>
          <a:endParaRPr lang="es-EC" sz="4000" kern="1200" dirty="0">
            <a:solidFill>
              <a:schemeClr val="tx1"/>
            </a:solidFill>
          </a:endParaRPr>
        </a:p>
      </dsp:txBody>
      <dsp:txXfrm>
        <a:off x="102233" y="2304379"/>
        <a:ext cx="2914469" cy="1889794"/>
      </dsp:txXfrm>
    </dsp:sp>
    <dsp:sp modelId="{E41D2D2B-F781-47E2-B992-129941DC4378}">
      <dsp:nvSpPr>
        <dsp:cNvPr id="0" name=""/>
        <dsp:cNvSpPr/>
      </dsp:nvSpPr>
      <dsp:spPr>
        <a:xfrm rot="5400000">
          <a:off x="5053618" y="2675862"/>
          <a:ext cx="1675408" cy="5544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 $ 140 mil millones atrapados en disputas por pagos en la industria del transporte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Factura promedio 42 días para recibir el pago – exportadores tienen paralizados su dinero.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liquidación de los pagos 3- 5 días</a:t>
          </a:r>
          <a:endParaRPr lang="es-EC" sz="1900" kern="1200" dirty="0"/>
        </a:p>
      </dsp:txBody>
      <dsp:txXfrm rot="-5400000">
        <a:off x="3118936" y="4692332"/>
        <a:ext cx="5462986" cy="1511834"/>
      </dsp:txXfrm>
    </dsp:sp>
    <dsp:sp modelId="{9DFC7345-21CC-44D8-9D36-580B40D6CDCA}">
      <dsp:nvSpPr>
        <dsp:cNvPr id="0" name=""/>
        <dsp:cNvSpPr/>
      </dsp:nvSpPr>
      <dsp:spPr>
        <a:xfrm>
          <a:off x="0" y="4401119"/>
          <a:ext cx="3118935" cy="20942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Pagos </a:t>
          </a:r>
          <a:endParaRPr lang="es-EC" sz="4000" kern="1200" dirty="0"/>
        </a:p>
      </dsp:txBody>
      <dsp:txXfrm>
        <a:off x="102233" y="4503352"/>
        <a:ext cx="2914469" cy="18897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C87E-649F-4807-BD52-A840BC985EC9}">
      <dsp:nvSpPr>
        <dsp:cNvPr id="0" name=""/>
        <dsp:cNvSpPr/>
      </dsp:nvSpPr>
      <dsp:spPr>
        <a:xfrm rot="5400000">
          <a:off x="6447243" y="-2608162"/>
          <a:ext cx="1133518" cy="66014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Reducir tiempos y costos de la cadena de suministro en un 40 </a:t>
          </a:r>
          <a:r>
            <a:rPr lang="es-EC" sz="1400" kern="1200" dirty="0" smtClean="0"/>
            <a:t>%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digitalización del proceso podría economizar el costo del transporte marítimo internacional en un 15 % - $ 38 mil millones al año.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Tiempo promedio para exportar se reduciría entre el 24% y el 44 % - costos para embarcar serian de un 17 % a un 31%  sin papel </a:t>
          </a:r>
          <a:endParaRPr lang="es-EC" sz="1400" kern="1200" dirty="0"/>
        </a:p>
      </dsp:txBody>
      <dsp:txXfrm rot="-5400000">
        <a:off x="3713296" y="181119"/>
        <a:ext cx="6546079" cy="1022850"/>
      </dsp:txXfrm>
    </dsp:sp>
    <dsp:sp modelId="{E9E27042-91E9-4206-9BF5-1A07012CA1C1}">
      <dsp:nvSpPr>
        <dsp:cNvPr id="0" name=""/>
        <dsp:cNvSpPr/>
      </dsp:nvSpPr>
      <dsp:spPr>
        <a:xfrm>
          <a:off x="0" y="2945"/>
          <a:ext cx="3713295" cy="141689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Costo y Tiempo  </a:t>
          </a:r>
          <a:endParaRPr lang="es-EC" sz="2800" kern="1200" dirty="0"/>
        </a:p>
      </dsp:txBody>
      <dsp:txXfrm>
        <a:off x="69167" y="72112"/>
        <a:ext cx="3574961" cy="1278563"/>
      </dsp:txXfrm>
    </dsp:sp>
    <dsp:sp modelId="{89421E21-1EEA-4914-81FB-CEEAFD681739}">
      <dsp:nvSpPr>
        <dsp:cNvPr id="0" name=""/>
        <dsp:cNvSpPr/>
      </dsp:nvSpPr>
      <dsp:spPr>
        <a:xfrm rot="5400000">
          <a:off x="6447243" y="-1101569"/>
          <a:ext cx="1133518" cy="66014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Información de extremo a extremo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Seguimiento y rastreo continuo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Trazabilidad de los productos </a:t>
          </a:r>
          <a:endParaRPr lang="es-EC" sz="1800" kern="1200" dirty="0"/>
        </a:p>
      </dsp:txBody>
      <dsp:txXfrm rot="-5400000">
        <a:off x="3713296" y="1687712"/>
        <a:ext cx="6546079" cy="1022850"/>
      </dsp:txXfrm>
    </dsp:sp>
    <dsp:sp modelId="{E5037181-793E-4587-9EA1-2F1F343D4521}">
      <dsp:nvSpPr>
        <dsp:cNvPr id="0" name=""/>
        <dsp:cNvSpPr/>
      </dsp:nvSpPr>
      <dsp:spPr>
        <a:xfrm>
          <a:off x="0" y="1490688"/>
          <a:ext cx="3713295" cy="1416897"/>
        </a:xfrm>
        <a:prstGeom prst="roundRect">
          <a:avLst/>
        </a:prstGeom>
        <a:solidFill>
          <a:srgbClr val="ADDA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Información</a:t>
          </a:r>
          <a:endParaRPr lang="es-EC" sz="3200" kern="1200" dirty="0"/>
        </a:p>
      </dsp:txBody>
      <dsp:txXfrm>
        <a:off x="69167" y="1559855"/>
        <a:ext cx="3574961" cy="1278563"/>
      </dsp:txXfrm>
    </dsp:sp>
    <dsp:sp modelId="{BE4D8553-87CF-432F-B84D-619E08BF2BF5}">
      <dsp:nvSpPr>
        <dsp:cNvPr id="0" name=""/>
        <dsp:cNvSpPr/>
      </dsp:nvSpPr>
      <dsp:spPr>
        <a:xfrm rot="5400000">
          <a:off x="6447243" y="386172"/>
          <a:ext cx="1133518" cy="66014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Rediseño del comercio global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Innovación digital  - BL </a:t>
          </a:r>
          <a:endParaRPr lang="es-EC" sz="1800" kern="1200" dirty="0"/>
        </a:p>
      </dsp:txBody>
      <dsp:txXfrm rot="-5400000">
        <a:off x="3713296" y="3175453"/>
        <a:ext cx="6546079" cy="1022850"/>
      </dsp:txXfrm>
    </dsp:sp>
    <dsp:sp modelId="{355EDC63-F5EA-4982-93DD-D8BE180EA712}">
      <dsp:nvSpPr>
        <dsp:cNvPr id="0" name=""/>
        <dsp:cNvSpPr/>
      </dsp:nvSpPr>
      <dsp:spPr>
        <a:xfrm>
          <a:off x="0" y="2978430"/>
          <a:ext cx="3713295" cy="141689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Innovación </a:t>
          </a:r>
          <a:endParaRPr lang="es-EC" sz="3200" kern="1200" dirty="0"/>
        </a:p>
      </dsp:txBody>
      <dsp:txXfrm>
        <a:off x="69167" y="3047597"/>
        <a:ext cx="3574961" cy="1278563"/>
      </dsp:txXfrm>
    </dsp:sp>
    <dsp:sp modelId="{209AFF70-AEA7-42F1-A43B-8317CCC1CFC0}">
      <dsp:nvSpPr>
        <dsp:cNvPr id="0" name=""/>
        <dsp:cNvSpPr/>
      </dsp:nvSpPr>
      <dsp:spPr>
        <a:xfrm rot="5400000">
          <a:off x="6447243" y="1873915"/>
          <a:ext cx="1133518" cy="66014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Criptomonedas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Contratos inteligentes</a:t>
          </a:r>
          <a:endParaRPr lang="es-EC" sz="1800" kern="1200" dirty="0"/>
        </a:p>
      </dsp:txBody>
      <dsp:txXfrm rot="-5400000">
        <a:off x="3713296" y="4663196"/>
        <a:ext cx="6546079" cy="1022850"/>
      </dsp:txXfrm>
    </dsp:sp>
    <dsp:sp modelId="{698749BE-2BEB-4DFF-95AC-D7EF807B81FE}">
      <dsp:nvSpPr>
        <dsp:cNvPr id="0" name=""/>
        <dsp:cNvSpPr/>
      </dsp:nvSpPr>
      <dsp:spPr>
        <a:xfrm>
          <a:off x="0" y="4466173"/>
          <a:ext cx="3713295" cy="1416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Pagos </a:t>
          </a:r>
          <a:endParaRPr lang="es-EC" sz="3600" kern="1200" dirty="0"/>
        </a:p>
      </dsp:txBody>
      <dsp:txXfrm>
        <a:off x="69167" y="4535340"/>
        <a:ext cx="3574961" cy="12785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8E469-11EB-4460-8E42-1BB84713E037}">
      <dsp:nvSpPr>
        <dsp:cNvPr id="0" name=""/>
        <dsp:cNvSpPr/>
      </dsp:nvSpPr>
      <dsp:spPr>
        <a:xfrm>
          <a:off x="4705527" y="2371"/>
          <a:ext cx="2203190" cy="1432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Aprovisionamiento / MP</a:t>
          </a:r>
        </a:p>
      </dsp:txBody>
      <dsp:txXfrm>
        <a:off x="4775435" y="72279"/>
        <a:ext cx="2063374" cy="1292257"/>
      </dsp:txXfrm>
    </dsp:sp>
    <dsp:sp modelId="{EF3015F8-5CA0-436F-9736-A08B407D9680}">
      <dsp:nvSpPr>
        <dsp:cNvPr id="0" name=""/>
        <dsp:cNvSpPr/>
      </dsp:nvSpPr>
      <dsp:spPr>
        <a:xfrm>
          <a:off x="2945766" y="718408"/>
          <a:ext cx="5722711" cy="5722711"/>
        </a:xfrm>
        <a:custGeom>
          <a:avLst/>
          <a:gdLst/>
          <a:ahLst/>
          <a:cxnLst/>
          <a:rect l="0" t="0" r="0" b="0"/>
          <a:pathLst>
            <a:path>
              <a:moveTo>
                <a:pt x="4258159" y="364097"/>
              </a:moveTo>
              <a:arcTo wR="2861355" hR="2861355" stAng="17953189" swAng="12119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B8B45-E500-4E62-883B-EC37015D0DFE}">
      <dsp:nvSpPr>
        <dsp:cNvPr id="0" name=""/>
        <dsp:cNvSpPr/>
      </dsp:nvSpPr>
      <dsp:spPr>
        <a:xfrm>
          <a:off x="7426838" y="1979519"/>
          <a:ext cx="2203190" cy="1432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Manufactura </a:t>
          </a:r>
        </a:p>
      </dsp:txBody>
      <dsp:txXfrm>
        <a:off x="7496746" y="2049427"/>
        <a:ext cx="2063374" cy="1292257"/>
      </dsp:txXfrm>
    </dsp:sp>
    <dsp:sp modelId="{6133FDDC-F277-4C78-BF72-B93CAAB2DB4E}">
      <dsp:nvSpPr>
        <dsp:cNvPr id="0" name=""/>
        <dsp:cNvSpPr/>
      </dsp:nvSpPr>
      <dsp:spPr>
        <a:xfrm>
          <a:off x="2945766" y="718408"/>
          <a:ext cx="5722711" cy="5722711"/>
        </a:xfrm>
        <a:custGeom>
          <a:avLst/>
          <a:gdLst/>
          <a:ahLst/>
          <a:cxnLst/>
          <a:rect l="0" t="0" r="0" b="0"/>
          <a:pathLst>
            <a:path>
              <a:moveTo>
                <a:pt x="5715855" y="3059320"/>
              </a:moveTo>
              <a:arcTo wR="2861355" hR="2861355" stAng="21838033" swAng="13600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85F78-AB41-4E23-A207-1008CAB5E299}">
      <dsp:nvSpPr>
        <dsp:cNvPr id="0" name=""/>
        <dsp:cNvSpPr/>
      </dsp:nvSpPr>
      <dsp:spPr>
        <a:xfrm>
          <a:off x="6387389" y="5178612"/>
          <a:ext cx="2203190" cy="1432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Logística y transporte</a:t>
          </a:r>
        </a:p>
      </dsp:txBody>
      <dsp:txXfrm>
        <a:off x="6457297" y="5248520"/>
        <a:ext cx="2063374" cy="1292257"/>
      </dsp:txXfrm>
    </dsp:sp>
    <dsp:sp modelId="{BFE4DF8D-7DD0-4DD6-B6A6-9C9F8062D3BB}">
      <dsp:nvSpPr>
        <dsp:cNvPr id="0" name=""/>
        <dsp:cNvSpPr/>
      </dsp:nvSpPr>
      <dsp:spPr>
        <a:xfrm>
          <a:off x="2945766" y="718408"/>
          <a:ext cx="5722711" cy="5722711"/>
        </a:xfrm>
        <a:custGeom>
          <a:avLst/>
          <a:gdLst/>
          <a:ahLst/>
          <a:cxnLst/>
          <a:rect l="0" t="0" r="0" b="0"/>
          <a:pathLst>
            <a:path>
              <a:moveTo>
                <a:pt x="3212680" y="5701061"/>
              </a:moveTo>
              <a:arcTo wR="2861355" hR="2861355" stAng="4976837" swAng="8463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753C-AF4B-4172-A791-B74E4A865832}">
      <dsp:nvSpPr>
        <dsp:cNvPr id="0" name=""/>
        <dsp:cNvSpPr/>
      </dsp:nvSpPr>
      <dsp:spPr>
        <a:xfrm>
          <a:off x="3023664" y="5178612"/>
          <a:ext cx="2203190" cy="1432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Distribución</a:t>
          </a:r>
        </a:p>
      </dsp:txBody>
      <dsp:txXfrm>
        <a:off x="3093572" y="5248520"/>
        <a:ext cx="2063374" cy="1292257"/>
      </dsp:txXfrm>
    </dsp:sp>
    <dsp:sp modelId="{1C15D5AE-DA35-4A88-A074-BF6F845BB21A}">
      <dsp:nvSpPr>
        <dsp:cNvPr id="0" name=""/>
        <dsp:cNvSpPr/>
      </dsp:nvSpPr>
      <dsp:spPr>
        <a:xfrm>
          <a:off x="2945766" y="718408"/>
          <a:ext cx="5722711" cy="5722711"/>
        </a:xfrm>
        <a:custGeom>
          <a:avLst/>
          <a:gdLst/>
          <a:ahLst/>
          <a:cxnLst/>
          <a:rect l="0" t="0" r="0" b="0"/>
          <a:pathLst>
            <a:path>
              <a:moveTo>
                <a:pt x="303631" y="4144088"/>
              </a:moveTo>
              <a:arcTo wR="2861355" hR="2861355" stAng="9201937" swAng="13600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D159D-1CD0-44E2-9DD5-7030EBB7CFB9}">
      <dsp:nvSpPr>
        <dsp:cNvPr id="0" name=""/>
        <dsp:cNvSpPr/>
      </dsp:nvSpPr>
      <dsp:spPr>
        <a:xfrm>
          <a:off x="1984216" y="1979519"/>
          <a:ext cx="2203190" cy="1432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Comercialización</a:t>
          </a:r>
        </a:p>
      </dsp:txBody>
      <dsp:txXfrm>
        <a:off x="2054124" y="2049427"/>
        <a:ext cx="2063374" cy="1292257"/>
      </dsp:txXfrm>
    </dsp:sp>
    <dsp:sp modelId="{4D7E000B-40C1-4989-8645-CD3AE02F9066}">
      <dsp:nvSpPr>
        <dsp:cNvPr id="0" name=""/>
        <dsp:cNvSpPr/>
      </dsp:nvSpPr>
      <dsp:spPr>
        <a:xfrm>
          <a:off x="2945766" y="718408"/>
          <a:ext cx="5722711" cy="5722711"/>
        </a:xfrm>
        <a:custGeom>
          <a:avLst/>
          <a:gdLst/>
          <a:ahLst/>
          <a:cxnLst/>
          <a:rect l="0" t="0" r="0" b="0"/>
          <a:pathLst>
            <a:path>
              <a:moveTo>
                <a:pt x="688204" y="999966"/>
              </a:moveTo>
              <a:arcTo wR="2861355" hR="2861355" stAng="13234881" swAng="12119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A318-88CA-4569-A192-1BE7B6F2FE25}">
      <dsp:nvSpPr>
        <dsp:cNvPr id="0" name=""/>
        <dsp:cNvSpPr/>
      </dsp:nvSpPr>
      <dsp:spPr>
        <a:xfrm rot="5400000">
          <a:off x="336919" y="1548098"/>
          <a:ext cx="1254295" cy="14279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04A78-F2B4-4B63-9543-BF88FE74B3A0}">
      <dsp:nvSpPr>
        <dsp:cNvPr id="0" name=""/>
        <dsp:cNvSpPr/>
      </dsp:nvSpPr>
      <dsp:spPr>
        <a:xfrm>
          <a:off x="4607" y="157686"/>
          <a:ext cx="2111495" cy="1477978"/>
        </a:xfrm>
        <a:prstGeom prst="roundRect">
          <a:avLst>
            <a:gd name="adj" fmla="val 16670"/>
          </a:avLst>
        </a:prstGeom>
        <a:solidFill>
          <a:srgbClr val="F60A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Enfoque de la investigación </a:t>
          </a:r>
          <a:endParaRPr lang="es-EC" sz="2500" kern="1200" dirty="0"/>
        </a:p>
      </dsp:txBody>
      <dsp:txXfrm>
        <a:off x="76769" y="229848"/>
        <a:ext cx="1967171" cy="1333654"/>
      </dsp:txXfrm>
    </dsp:sp>
    <dsp:sp modelId="{5D218F19-6D65-4871-8D22-5F3B6DDBCF8B}">
      <dsp:nvSpPr>
        <dsp:cNvPr id="0" name=""/>
        <dsp:cNvSpPr/>
      </dsp:nvSpPr>
      <dsp:spPr>
        <a:xfrm>
          <a:off x="2116103" y="298645"/>
          <a:ext cx="1535700" cy="119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1"/>
              </a:solidFill>
            </a:rPr>
            <a:t>MIXTO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116103" y="298645"/>
        <a:ext cx="1535700" cy="1194567"/>
      </dsp:txXfrm>
    </dsp:sp>
    <dsp:sp modelId="{5D1576A1-B5A7-4744-8964-09542F296A3F}">
      <dsp:nvSpPr>
        <dsp:cNvPr id="0" name=""/>
        <dsp:cNvSpPr/>
      </dsp:nvSpPr>
      <dsp:spPr>
        <a:xfrm rot="5400000">
          <a:off x="2087573" y="3208356"/>
          <a:ext cx="1254295" cy="14279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181DA-BE52-45BB-85D0-1169328A19D7}">
      <dsp:nvSpPr>
        <dsp:cNvPr id="0" name=""/>
        <dsp:cNvSpPr/>
      </dsp:nvSpPr>
      <dsp:spPr>
        <a:xfrm>
          <a:off x="1755261" y="1817944"/>
          <a:ext cx="2111495" cy="1477978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Tipología de la investigación </a:t>
          </a:r>
          <a:endParaRPr lang="es-EC" sz="2500" kern="1200" dirty="0"/>
        </a:p>
      </dsp:txBody>
      <dsp:txXfrm>
        <a:off x="1827423" y="1890106"/>
        <a:ext cx="1967171" cy="1333654"/>
      </dsp:txXfrm>
    </dsp:sp>
    <dsp:sp modelId="{3BC5B59A-1F4F-40E7-B4DF-BEEDB907A537}">
      <dsp:nvSpPr>
        <dsp:cNvPr id="0" name=""/>
        <dsp:cNvSpPr/>
      </dsp:nvSpPr>
      <dsp:spPr>
        <a:xfrm>
          <a:off x="3894584" y="1958903"/>
          <a:ext cx="1845820" cy="119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1"/>
              </a:solidFill>
            </a:rPr>
            <a:t>APLICADA</a:t>
          </a:r>
          <a:endParaRPr lang="es-EC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1"/>
              </a:solidFill>
            </a:rPr>
            <a:t>DOCUMENTAL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3894584" y="1958903"/>
        <a:ext cx="1845820" cy="1194567"/>
      </dsp:txXfrm>
    </dsp:sp>
    <dsp:sp modelId="{26545613-CE59-461A-9039-A5C644FE9238}">
      <dsp:nvSpPr>
        <dsp:cNvPr id="0" name=""/>
        <dsp:cNvSpPr/>
      </dsp:nvSpPr>
      <dsp:spPr>
        <a:xfrm>
          <a:off x="3505916" y="3478201"/>
          <a:ext cx="2111495" cy="14779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Alcance y control de las variables </a:t>
          </a:r>
          <a:endParaRPr lang="es-EC" sz="2500" kern="1200" dirty="0"/>
        </a:p>
      </dsp:txBody>
      <dsp:txXfrm>
        <a:off x="3578078" y="3550363"/>
        <a:ext cx="1967171" cy="1333654"/>
      </dsp:txXfrm>
    </dsp:sp>
    <dsp:sp modelId="{D6180D59-6D5F-451F-BDFA-5A4DC212A3D3}">
      <dsp:nvSpPr>
        <dsp:cNvPr id="0" name=""/>
        <dsp:cNvSpPr/>
      </dsp:nvSpPr>
      <dsp:spPr>
        <a:xfrm>
          <a:off x="5617411" y="3619160"/>
          <a:ext cx="1535700" cy="119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chemeClr val="bg1"/>
              </a:solidFill>
            </a:rPr>
            <a:t>DESCRIPTIVA </a:t>
          </a:r>
          <a:endParaRPr lang="es-EC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chemeClr val="bg1"/>
              </a:solidFill>
            </a:rPr>
            <a:t>NO EXPERIMENTAL </a:t>
          </a:r>
          <a:endParaRPr lang="es-EC" sz="1500" kern="1200" dirty="0">
            <a:solidFill>
              <a:schemeClr val="bg1"/>
            </a:solidFill>
          </a:endParaRPr>
        </a:p>
      </dsp:txBody>
      <dsp:txXfrm>
        <a:off x="5617411" y="3619160"/>
        <a:ext cx="1535700" cy="1194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2B37B-3B26-421D-9141-8ADDC1C30FD0}">
      <dsp:nvSpPr>
        <dsp:cNvPr id="0" name=""/>
        <dsp:cNvSpPr/>
      </dsp:nvSpPr>
      <dsp:spPr>
        <a:xfrm>
          <a:off x="135369" y="1368600"/>
          <a:ext cx="1135226" cy="1135226"/>
        </a:xfrm>
        <a:prstGeom prst="donut">
          <a:avLst>
            <a:gd name="adj" fmla="val 2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8CE6C02D-3637-40DC-957C-C4D0DF2A5113}">
      <dsp:nvSpPr>
        <dsp:cNvPr id="0" name=""/>
        <dsp:cNvSpPr/>
      </dsp:nvSpPr>
      <dsp:spPr>
        <a:xfrm rot="17700000">
          <a:off x="535372" y="443159"/>
          <a:ext cx="1411212" cy="68009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Índice de Desempeño Logístico (LPI)</a:t>
          </a:r>
          <a:endParaRPr lang="es-EC" sz="1400" kern="1200" dirty="0"/>
        </a:p>
      </dsp:txBody>
      <dsp:txXfrm>
        <a:off x="535372" y="443159"/>
        <a:ext cx="1411212" cy="680095"/>
      </dsp:txXfrm>
    </dsp:sp>
    <dsp:sp modelId="{4DAAC362-8EDC-4D9C-949E-AFC290D4EF6E}">
      <dsp:nvSpPr>
        <dsp:cNvPr id="0" name=""/>
        <dsp:cNvSpPr/>
      </dsp:nvSpPr>
      <dsp:spPr>
        <a:xfrm>
          <a:off x="1356195" y="1368600"/>
          <a:ext cx="1135226" cy="1135226"/>
        </a:xfrm>
        <a:prstGeom prst="donut">
          <a:avLst>
            <a:gd name="adj" fmla="val 2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BFE25633-1459-4D36-92F8-9C42A2BFBDD0}">
      <dsp:nvSpPr>
        <dsp:cNvPr id="0" name=""/>
        <dsp:cNvSpPr/>
      </dsp:nvSpPr>
      <dsp:spPr>
        <a:xfrm rot="17700000">
          <a:off x="1756198" y="443159"/>
          <a:ext cx="1411212" cy="68009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Índice de Facilidad para Hacer Negocios (DB)</a:t>
          </a:r>
          <a:endParaRPr lang="es-EC" sz="1400" kern="1200" dirty="0"/>
        </a:p>
      </dsp:txBody>
      <dsp:txXfrm>
        <a:off x="1756198" y="443159"/>
        <a:ext cx="1411212" cy="680095"/>
      </dsp:txXfrm>
    </dsp:sp>
    <dsp:sp modelId="{99367EFC-82AB-4AD8-98FE-79853F5F82DE}">
      <dsp:nvSpPr>
        <dsp:cNvPr id="0" name=""/>
        <dsp:cNvSpPr/>
      </dsp:nvSpPr>
      <dsp:spPr>
        <a:xfrm>
          <a:off x="2577021" y="1368600"/>
          <a:ext cx="1135226" cy="1135226"/>
        </a:xfrm>
        <a:prstGeom prst="donut">
          <a:avLst>
            <a:gd name="adj" fmla="val 2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F3F7F34-183B-4AA1-891B-24B38C169EDE}">
      <dsp:nvSpPr>
        <dsp:cNvPr id="0" name=""/>
        <dsp:cNvSpPr/>
      </dsp:nvSpPr>
      <dsp:spPr>
        <a:xfrm rot="17700000">
          <a:off x="2977024" y="443159"/>
          <a:ext cx="1411212" cy="68009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Índice de Competitividad Global (GCI)</a:t>
          </a:r>
          <a:endParaRPr lang="es-EC" sz="1400" kern="1200" dirty="0"/>
        </a:p>
      </dsp:txBody>
      <dsp:txXfrm>
        <a:off x="2977024" y="443159"/>
        <a:ext cx="1411212" cy="680095"/>
      </dsp:txXfrm>
    </dsp:sp>
    <dsp:sp modelId="{78909D64-7E90-4C2B-B333-5490929F6B95}">
      <dsp:nvSpPr>
        <dsp:cNvPr id="0" name=""/>
        <dsp:cNvSpPr/>
      </dsp:nvSpPr>
      <dsp:spPr>
        <a:xfrm>
          <a:off x="3797847" y="1368600"/>
          <a:ext cx="1135226" cy="1135226"/>
        </a:xfrm>
        <a:prstGeom prst="donut">
          <a:avLst>
            <a:gd name="adj" fmla="val 2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840A04F-F85D-4B32-A786-FD5DF5CA33D4}">
      <dsp:nvSpPr>
        <dsp:cNvPr id="0" name=""/>
        <dsp:cNvSpPr/>
      </dsp:nvSpPr>
      <dsp:spPr>
        <a:xfrm rot="17700000">
          <a:off x="4197850" y="443159"/>
          <a:ext cx="1411212" cy="68009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Índice Global de Facilitación del Comercio (ETI)</a:t>
          </a:r>
          <a:endParaRPr lang="es-EC" sz="1400" kern="1200" dirty="0"/>
        </a:p>
      </dsp:txBody>
      <dsp:txXfrm>
        <a:off x="4197850" y="443159"/>
        <a:ext cx="1411212" cy="680095"/>
      </dsp:txXfrm>
    </dsp:sp>
    <dsp:sp modelId="{566124A5-C26F-4744-9C64-2EC988DA0626}">
      <dsp:nvSpPr>
        <dsp:cNvPr id="0" name=""/>
        <dsp:cNvSpPr/>
      </dsp:nvSpPr>
      <dsp:spPr>
        <a:xfrm>
          <a:off x="5018673" y="1368600"/>
          <a:ext cx="1135226" cy="1135226"/>
        </a:xfrm>
        <a:prstGeom prst="donut">
          <a:avLst>
            <a:gd name="adj" fmla="val 2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0B687AB3-B6DF-4DC8-BE6C-60D16393CF12}">
      <dsp:nvSpPr>
        <dsp:cNvPr id="0" name=""/>
        <dsp:cNvSpPr/>
      </dsp:nvSpPr>
      <dsp:spPr>
        <a:xfrm rot="17700000">
          <a:off x="5418676" y="443159"/>
          <a:ext cx="1411212" cy="68009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Índice Global de Innovación (IGI) </a:t>
          </a:r>
          <a:endParaRPr lang="es-EC" sz="1400" kern="1200" dirty="0"/>
        </a:p>
      </dsp:txBody>
      <dsp:txXfrm>
        <a:off x="5418676" y="443159"/>
        <a:ext cx="1411212" cy="680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09FD-CCA1-4339-9C6D-1E991CB2EE91}">
      <dsp:nvSpPr>
        <dsp:cNvPr id="0" name=""/>
        <dsp:cNvSpPr/>
      </dsp:nvSpPr>
      <dsp:spPr>
        <a:xfrm>
          <a:off x="4654" y="490552"/>
          <a:ext cx="2128396" cy="8513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Aduana </a:t>
          </a:r>
          <a:endParaRPr lang="es-EC" sz="1600" kern="1200" dirty="0"/>
        </a:p>
      </dsp:txBody>
      <dsp:txXfrm>
        <a:off x="430333" y="490552"/>
        <a:ext cx="1277038" cy="851358"/>
      </dsp:txXfrm>
    </dsp:sp>
    <dsp:sp modelId="{13ECF6AC-8067-410B-89FB-36BD107E48EA}">
      <dsp:nvSpPr>
        <dsp:cNvPr id="0" name=""/>
        <dsp:cNvSpPr/>
      </dsp:nvSpPr>
      <dsp:spPr>
        <a:xfrm>
          <a:off x="1920211" y="490552"/>
          <a:ext cx="2255780" cy="851358"/>
        </a:xfrm>
        <a:prstGeom prst="chevron">
          <a:avLst/>
        </a:prstGeom>
        <a:solidFill>
          <a:schemeClr val="accent3">
            <a:hueOff val="1211827"/>
            <a:satOff val="7308"/>
            <a:lumOff val="-4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Infraestructura</a:t>
          </a:r>
          <a:endParaRPr lang="es-EC" sz="1600" kern="1200" dirty="0"/>
        </a:p>
      </dsp:txBody>
      <dsp:txXfrm>
        <a:off x="2345890" y="490552"/>
        <a:ext cx="1404422" cy="851358"/>
      </dsp:txXfrm>
    </dsp:sp>
    <dsp:sp modelId="{0EE8C1C1-592C-4FB7-967A-244D48C8F561}">
      <dsp:nvSpPr>
        <dsp:cNvPr id="0" name=""/>
        <dsp:cNvSpPr/>
      </dsp:nvSpPr>
      <dsp:spPr>
        <a:xfrm>
          <a:off x="3963152" y="490552"/>
          <a:ext cx="2128396" cy="851358"/>
        </a:xfrm>
        <a:prstGeom prst="chevron">
          <a:avLst/>
        </a:prstGeom>
        <a:solidFill>
          <a:schemeClr val="accent3">
            <a:hueOff val="2423654"/>
            <a:satOff val="14616"/>
            <a:lumOff val="-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Competencia Logística </a:t>
          </a:r>
          <a:endParaRPr lang="es-EC" sz="1600" kern="1200" dirty="0"/>
        </a:p>
      </dsp:txBody>
      <dsp:txXfrm>
        <a:off x="4388831" y="490552"/>
        <a:ext cx="1277038" cy="851358"/>
      </dsp:txXfrm>
    </dsp:sp>
    <dsp:sp modelId="{87FE254C-241A-4ADF-987C-1E4EFA09CE1F}">
      <dsp:nvSpPr>
        <dsp:cNvPr id="0" name=""/>
        <dsp:cNvSpPr/>
      </dsp:nvSpPr>
      <dsp:spPr>
        <a:xfrm>
          <a:off x="5878709" y="490552"/>
          <a:ext cx="2128396" cy="851358"/>
        </a:xfrm>
        <a:prstGeom prst="chevron">
          <a:avLst/>
        </a:prstGeom>
        <a:solidFill>
          <a:schemeClr val="accent3">
            <a:hueOff val="3635481"/>
            <a:satOff val="21924"/>
            <a:lumOff val="-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Puntualidad</a:t>
          </a:r>
          <a:endParaRPr lang="es-EC" sz="1600" kern="1200" dirty="0"/>
        </a:p>
      </dsp:txBody>
      <dsp:txXfrm>
        <a:off x="6304388" y="490552"/>
        <a:ext cx="1277038" cy="851358"/>
      </dsp:txXfrm>
    </dsp:sp>
    <dsp:sp modelId="{193DB88E-4825-4A3A-8005-38E09F61E6C3}">
      <dsp:nvSpPr>
        <dsp:cNvPr id="0" name=""/>
        <dsp:cNvSpPr/>
      </dsp:nvSpPr>
      <dsp:spPr>
        <a:xfrm>
          <a:off x="7794265" y="490552"/>
          <a:ext cx="2260676" cy="851358"/>
        </a:xfrm>
        <a:prstGeom prst="chevron">
          <a:avLst/>
        </a:prstGeom>
        <a:solidFill>
          <a:schemeClr val="accent3">
            <a:hueOff val="4847307"/>
            <a:satOff val="29232"/>
            <a:lumOff val="-17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Envíos Internacionales</a:t>
          </a:r>
          <a:endParaRPr lang="es-EC" sz="1600" kern="1200" dirty="0"/>
        </a:p>
      </dsp:txBody>
      <dsp:txXfrm>
        <a:off x="8219944" y="490552"/>
        <a:ext cx="1409318" cy="851358"/>
      </dsp:txXfrm>
    </dsp:sp>
    <dsp:sp modelId="{FF70FC9A-9708-46B6-9FF4-158313010596}">
      <dsp:nvSpPr>
        <dsp:cNvPr id="0" name=""/>
        <dsp:cNvSpPr/>
      </dsp:nvSpPr>
      <dsp:spPr>
        <a:xfrm>
          <a:off x="9842102" y="490552"/>
          <a:ext cx="2128396" cy="851358"/>
        </a:xfrm>
        <a:prstGeom prst="chevron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Seguimiento y Rastreo</a:t>
          </a:r>
          <a:endParaRPr lang="es-EC" sz="1600" kern="1200" dirty="0"/>
        </a:p>
      </dsp:txBody>
      <dsp:txXfrm>
        <a:off x="10267781" y="490552"/>
        <a:ext cx="1277038" cy="851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62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2,88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102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68,65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63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50,85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116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53,57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92-3332-428E-B885-C29303A1E6CB}">
      <dsp:nvSpPr>
        <dsp:cNvPr id="0" name=""/>
        <dsp:cNvSpPr/>
      </dsp:nvSpPr>
      <dsp:spPr>
        <a:xfrm>
          <a:off x="259903" y="0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Ecuador </a:t>
          </a:r>
          <a:endParaRPr lang="es-EC" sz="2200" kern="1200" dirty="0"/>
        </a:p>
      </dsp:txBody>
      <dsp:txXfrm>
        <a:off x="278347" y="18444"/>
        <a:ext cx="1096647" cy="592853"/>
      </dsp:txXfrm>
    </dsp:sp>
    <dsp:sp modelId="{4146D0D5-688E-4E01-A050-7899E4AA1642}">
      <dsp:nvSpPr>
        <dsp:cNvPr id="0" name=""/>
        <dsp:cNvSpPr/>
      </dsp:nvSpPr>
      <dsp:spPr>
        <a:xfrm rot="5400000">
          <a:off x="708594" y="645485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669100"/>
        <a:ext cx="170029" cy="165307"/>
      </dsp:txXfrm>
    </dsp:sp>
    <dsp:sp modelId="{266BFEB4-FC58-405B-B09C-444D9F2B7092}">
      <dsp:nvSpPr>
        <dsp:cNvPr id="0" name=""/>
        <dsp:cNvSpPr/>
      </dsp:nvSpPr>
      <dsp:spPr>
        <a:xfrm>
          <a:off x="259903" y="944612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88</a:t>
          </a:r>
          <a:endParaRPr lang="es-EC" sz="2200" kern="1200" dirty="0"/>
        </a:p>
      </dsp:txBody>
      <dsp:txXfrm>
        <a:off x="278347" y="963056"/>
        <a:ext cx="1096647" cy="592853"/>
      </dsp:txXfrm>
    </dsp:sp>
    <dsp:sp modelId="{2F72D116-9F10-4B1E-83ED-67ABC26DA0D8}">
      <dsp:nvSpPr>
        <dsp:cNvPr id="0" name=""/>
        <dsp:cNvSpPr/>
      </dsp:nvSpPr>
      <dsp:spPr>
        <a:xfrm rot="5400000">
          <a:off x="708594" y="1590097"/>
          <a:ext cx="236153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741656" y="1613712"/>
        <a:ext cx="170029" cy="165307"/>
      </dsp:txXfrm>
    </dsp:sp>
    <dsp:sp modelId="{0907605D-FE4A-4BA0-BA93-1B12EBEFDCAE}">
      <dsp:nvSpPr>
        <dsp:cNvPr id="0" name=""/>
        <dsp:cNvSpPr/>
      </dsp:nvSpPr>
      <dsp:spPr>
        <a:xfrm>
          <a:off x="259903" y="1889225"/>
          <a:ext cx="1133535" cy="629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32,02</a:t>
          </a:r>
          <a:endParaRPr lang="es-EC" sz="2200" kern="1200" dirty="0"/>
        </a:p>
      </dsp:txBody>
      <dsp:txXfrm>
        <a:off x="278347" y="1907669"/>
        <a:ext cx="1096647" cy="59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5543-A4CF-4721-82D4-EA65B0E94CE4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0902-1B0C-4128-90CE-50DFD75558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76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PROBLEMA, OBJETIVOS,</a:t>
            </a:r>
            <a:r>
              <a:rPr lang="es-EC" baseline="0" dirty="0" smtClean="0"/>
              <a:t> METODOLOGIA, RESULTADOS , CONCLUSIONES</a:t>
            </a:r>
            <a:br>
              <a:rPr lang="es-EC" baseline="0" dirty="0" smtClean="0"/>
            </a:br>
            <a:endParaRPr lang="es-EC" baseline="0" dirty="0" smtClean="0"/>
          </a:p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905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 economías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49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economías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14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CLARA DIAMOND SOLUTIONS</a:t>
            </a:r>
          </a:p>
          <a:p>
            <a:pPr lvl="0" fontAlgn="base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Procedencia del diamante y venta MP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738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933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Analizar los beneficios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084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MIXTO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 análisis de datos cualitativos y cuantitativos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APLICADA.-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porque se desea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recabar información de un gran número de fuentes para su desarrollo, logrando interpretar los beneficios que se obtiene de esta nueva tecnología. 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 vez mediante de este tema de análisis propuesto se deja abierta una fuente de búsqueda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DOCUMENTAL.-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utilizaron fuente datos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fidedigas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la OMC, BANCO MUNDIAL, FORO ENCOMICO MUNDIAL,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DESCRIPTIVA, porque recoge, mide, analiza y evalúa la  información de cada una de las variables, para su posterior interpretación.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EXPRIMENTAL.-no manipula deliberadamente las variables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940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tx1"/>
                </a:solidFill>
              </a:rPr>
              <a:t>Stuart Haber Y Scott </a:t>
            </a:r>
            <a:r>
              <a:rPr lang="es-EC" dirty="0" err="1" smtClean="0">
                <a:solidFill>
                  <a:schemeClr val="tx1"/>
                </a:solidFill>
              </a:rPr>
              <a:t>Stornetta</a:t>
            </a:r>
            <a:r>
              <a:rPr lang="es-EC" dirty="0" smtClean="0">
                <a:solidFill>
                  <a:schemeClr val="tx1"/>
                </a:solidFill>
              </a:rPr>
              <a:t>.-</a:t>
            </a:r>
            <a:r>
              <a:rPr lang="es-EC" baseline="0" dirty="0" smtClean="0">
                <a:solidFill>
                  <a:schemeClr val="tx1"/>
                </a:solidFill>
              </a:rPr>
              <a:t> Intr</a:t>
            </a:r>
            <a:r>
              <a:rPr lang="es-EC" dirty="0" smtClean="0">
                <a:solidFill>
                  <a:schemeClr val="tx1"/>
                </a:solidFill>
                <a:latin typeface="IBM Plex Sans"/>
              </a:rPr>
              <a:t>odujeron una solución para los documentos digitales de sellado de tiempo para que no pudieran ser modificados 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Un </a:t>
            </a:r>
            <a:r>
              <a:rPr lang="es-EC" dirty="0" err="1" smtClean="0">
                <a:solidFill>
                  <a:schemeClr val="tx1"/>
                </a:solidFill>
              </a:rPr>
              <a:t>seudonimo</a:t>
            </a:r>
            <a:r>
              <a:rPr lang="es-EC" dirty="0" smtClean="0">
                <a:solidFill>
                  <a:schemeClr val="tx1"/>
                </a:solidFill>
              </a:rPr>
              <a:t> denominado </a:t>
            </a:r>
            <a:r>
              <a:rPr lang="es-EC" dirty="0" err="1" smtClean="0">
                <a:solidFill>
                  <a:schemeClr val="tx1"/>
                </a:solidFill>
              </a:rPr>
              <a:t>Satoshi</a:t>
            </a:r>
            <a:r>
              <a:rPr lang="es-EC" baseline="0" dirty="0" smtClean="0">
                <a:solidFill>
                  <a:schemeClr val="tx1"/>
                </a:solidFill>
              </a:rPr>
              <a:t> </a:t>
            </a:r>
            <a:r>
              <a:rPr lang="es-EC" baseline="0" dirty="0" err="1" smtClean="0">
                <a:solidFill>
                  <a:schemeClr val="tx1"/>
                </a:solidFill>
              </a:rPr>
              <a:t>Nakamoto</a:t>
            </a:r>
            <a:r>
              <a:rPr lang="es-EC" baseline="0" dirty="0" smtClean="0">
                <a:solidFill>
                  <a:schemeClr val="tx1"/>
                </a:solidFill>
              </a:rPr>
              <a:t>, por medio de su White </a:t>
            </a:r>
            <a:r>
              <a:rPr lang="es-EC" baseline="0" dirty="0" err="1" smtClean="0">
                <a:solidFill>
                  <a:schemeClr val="tx1"/>
                </a:solidFill>
              </a:rPr>
              <a:t>paper</a:t>
            </a:r>
            <a:r>
              <a:rPr lang="es-EC" baseline="0" dirty="0" smtClean="0">
                <a:solidFill>
                  <a:schemeClr val="tx1"/>
                </a:solidFill>
              </a:rPr>
              <a:t>-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“Bitcoin: un sistema de dinero en efectivo electrónico peer-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-peer”.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 la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Tecnología revolucionaria oculta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detrás del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bitcoin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887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Es confiable y segura por su sistema criptográfico integrado.(difícil de alterar,</a:t>
            </a:r>
            <a:r>
              <a:rPr lang="es-EC" baseline="0" dirty="0" smtClean="0"/>
              <a:t> modificar o falsificar</a:t>
            </a:r>
            <a:r>
              <a:rPr lang="es-EC" dirty="0" smtClean="0"/>
              <a:t>)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449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cadena de suministro es un elemento vital para el funcionamiento empresarial, similar a la una columna vertebral en el ser humano, ya que abarca todo el proceso desde el abastecimiento hasta la comercialización. Este conjunto de elementos en si se ven orientados por variables y/o componentes los cuales ayudan a determinar cómo se encuentra actualmente la cadena de suministro global.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embargo por falta de una única fuente de información, con respecto a este dato, se r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ealiza un análisis que permite evaluar su eficiencia y productividad, por medio de indicadores que reflejan su nivel de competitividad y facilidad en cuanto a cadena de suministro se refiere.  Consecuentemente por medio del estudio de los índices que se muestra a continuación se puede conocer de cerca como las economías, países y ciudades de países relevantes, son evaluadas de acuerdo a cada una de sus características ya definidas. 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05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 ECONOMIAS </a:t>
            </a: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Aduana.- Eficiencia de la gestión de aduanas y gestión de fronteras.</a:t>
            </a: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Infraestructura.- Calidad de la infraestructura de comercio y transporte. </a:t>
            </a: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Competencia Logística.- La competencia y la calidad de los servicios logísticos.</a:t>
            </a: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Puntualidad.- Frecuencia con la que los envíos llegan a los destinatarios en tiempo y forma de entrega de acuerdo a lo estipulado o programado.</a:t>
            </a: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Envíos Internacionales.- Facilidad de organizar y contratar embarques/envíos a precios competitivos.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 y Rastreo.- </a:t>
            </a:r>
            <a:r>
              <a:rPr lang="es-U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 para realizar el seguimiento y rastreo a la carga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/envíos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14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U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 economías </a:t>
            </a:r>
          </a:p>
          <a:p>
            <a:pPr lvl="0"/>
            <a:r>
              <a:rPr lang="es-U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TIEMPOS Y COSTOS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 Exportación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 Exportación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 Exportación por Contenedor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 Importación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 Importación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 Importación por Contenedor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43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 economías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0902-1B0C-4128-90CE-50DFD755587F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875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99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571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16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B65ED-B7BE-481B-A87E-EA40FA0B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001"/>
            <a:ext cx="10515600" cy="132538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372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365125"/>
            <a:ext cx="94234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90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76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2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15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3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56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21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15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BLOCKCHA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C88A-82A3-4925-977D-C4BB304A1300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EE0A-2B0B-4DD3-983F-75A26BEE1C0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xmlns="" id="{780CA53D-B21C-44EE-A7DC-F80DFA651AFE}"/>
              </a:ext>
            </a:extLst>
          </p:cNvPr>
          <p:cNvSpPr txBox="1">
            <a:spLocks/>
          </p:cNvSpPr>
          <p:nvPr userDrawn="1"/>
        </p:nvSpPr>
        <p:spPr>
          <a:xfrm>
            <a:off x="318073" y="112237"/>
            <a:ext cx="1125306" cy="1097280"/>
          </a:xfrm>
          <a:prstGeom prst="rect">
            <a:avLst/>
          </a:prstGeom>
          <a:solidFill>
            <a:schemeClr val="bg2"/>
          </a:solidFill>
        </p:spPr>
        <p:txBody>
          <a:bodyPr lIns="72000" tIns="108000" rIns="72000" bIns="72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ESPE</a:t>
            </a:r>
            <a:endParaRPr lang="es-ES" dirty="0"/>
          </a:p>
        </p:txBody>
      </p:sp>
      <p:pic>
        <p:nvPicPr>
          <p:cNvPr id="8" name="Picture 2" descr="Resultado de imagen para espe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9767" r="73053" b="10663"/>
          <a:stretch/>
        </p:blipFill>
        <p:spPr bwMode="auto">
          <a:xfrm>
            <a:off x="435653" y="185738"/>
            <a:ext cx="890146" cy="79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18" Type="http://schemas.openxmlformats.org/officeDocument/2006/relationships/diagramQuickStyle" Target="../diagrams/quickStyle9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17" Type="http://schemas.openxmlformats.org/officeDocument/2006/relationships/diagramLayout" Target="../diagrams/layout9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5" Type="http://schemas.openxmlformats.org/officeDocument/2006/relationships/chart" Target="../charts/chart5.xml"/><Relationship Id="rId10" Type="http://schemas.openxmlformats.org/officeDocument/2006/relationships/diagramData" Target="../diagrams/data8.xml"/><Relationship Id="rId19" Type="http://schemas.openxmlformats.org/officeDocument/2006/relationships/diagramColors" Target="../diagrams/colors9.xml"/><Relationship Id="rId4" Type="http://schemas.openxmlformats.org/officeDocument/2006/relationships/diagramData" Target="../diagrams/data7.xml"/><Relationship Id="rId9" Type="http://schemas.openxmlformats.org/officeDocument/2006/relationships/chart" Target="../charts/chart4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991" y="1558344"/>
            <a:ext cx="7040451" cy="2215166"/>
          </a:xfrm>
        </p:spPr>
        <p:txBody>
          <a:bodyPr>
            <a:noAutofit/>
          </a:bodyPr>
          <a:lstStyle/>
          <a:p>
            <a:r>
              <a:rPr lang="es-EC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BENEFICIOS DE LA TECNOLOGÍA DEL BLOCKCHAIN EN LA CADENA DE SUMINISTRO PARA EL COMERCIO EXTERIOR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4902" y="3966694"/>
            <a:ext cx="6808630" cy="1655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s-EC" dirty="0" smtClean="0">
              <a:solidFill>
                <a:schemeClr val="tx1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r>
              <a:rPr lang="es-EC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AUTORA:</a:t>
            </a:r>
          </a:p>
          <a:p>
            <a:r>
              <a:rPr lang="es-EC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ESTEFANIA JOHANNA RODRIGUEZ CHUQUITARCO </a:t>
            </a:r>
            <a:endParaRPr lang="es-EC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s-EC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DIRECTOR</a:t>
            </a:r>
            <a:r>
              <a:rPr lang="es-EC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endParaRPr lang="es-EC" b="1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MBA. </a:t>
            </a:r>
            <a:r>
              <a:rPr lang="es-EC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FRANCO </a:t>
            </a:r>
            <a:r>
              <a:rPr lang="es-EC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AGUSTÍN </a:t>
            </a:r>
            <a:r>
              <a:rPr lang="es-EC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MACHADO ESPINOSA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39" r="42660" b="38602"/>
          <a:stretch/>
        </p:blipFill>
        <p:spPr bwMode="auto">
          <a:xfrm>
            <a:off x="326496" y="104932"/>
            <a:ext cx="6284658" cy="1633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349284" y="6082656"/>
            <a:ext cx="117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chemeClr val="bg1"/>
                </a:solidFill>
              </a:rPr>
              <a:t>2019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80">
            <a:extLst>
              <a:ext uri="{FF2B5EF4-FFF2-40B4-BE49-F238E27FC236}">
                <a16:creationId xmlns:a16="http://schemas.microsoft.com/office/drawing/2014/main" xmlns="" id="{043FDAFA-2698-43F5-838B-F9D1D7218B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2321030" y="1074465"/>
            <a:ext cx="2078193" cy="1819721"/>
          </a:xfrm>
          <a:custGeom>
            <a:avLst/>
            <a:gdLst>
              <a:gd name="T0" fmla="*/ 245 w 285"/>
              <a:gd name="T1" fmla="*/ 147 h 285"/>
              <a:gd name="T2" fmla="*/ 213 w 285"/>
              <a:gd name="T3" fmla="*/ 130 h 285"/>
              <a:gd name="T4" fmla="*/ 213 w 285"/>
              <a:gd name="T5" fmla="*/ 153 h 285"/>
              <a:gd name="T6" fmla="*/ 213 w 285"/>
              <a:gd name="T7" fmla="*/ 213 h 285"/>
              <a:gd name="T8" fmla="*/ 213 w 285"/>
              <a:gd name="T9" fmla="*/ 213 h 285"/>
              <a:gd name="T10" fmla="*/ 213 w 285"/>
              <a:gd name="T11" fmla="*/ 213 h 285"/>
              <a:gd name="T12" fmla="*/ 130 w 285"/>
              <a:gd name="T13" fmla="*/ 213 h 285"/>
              <a:gd name="T14" fmla="*/ 146 w 285"/>
              <a:gd name="T15" fmla="*/ 246 h 285"/>
              <a:gd name="T16" fmla="*/ 106 w 285"/>
              <a:gd name="T17" fmla="*/ 285 h 285"/>
              <a:gd name="T18" fmla="*/ 66 w 285"/>
              <a:gd name="T19" fmla="*/ 246 h 285"/>
              <a:gd name="T20" fmla="*/ 83 w 285"/>
              <a:gd name="T21" fmla="*/ 213 h 285"/>
              <a:gd name="T22" fmla="*/ 0 w 285"/>
              <a:gd name="T23" fmla="*/ 213 h 285"/>
              <a:gd name="T24" fmla="*/ 0 w 285"/>
              <a:gd name="T25" fmla="*/ 153 h 285"/>
              <a:gd name="T26" fmla="*/ 20 w 285"/>
              <a:gd name="T27" fmla="*/ 157 h 285"/>
              <a:gd name="T28" fmla="*/ 70 w 285"/>
              <a:gd name="T29" fmla="*/ 107 h 285"/>
              <a:gd name="T30" fmla="*/ 20 w 285"/>
              <a:gd name="T31" fmla="*/ 57 h 285"/>
              <a:gd name="T32" fmla="*/ 0 w 285"/>
              <a:gd name="T33" fmla="*/ 61 h 285"/>
              <a:gd name="T34" fmla="*/ 0 w 285"/>
              <a:gd name="T35" fmla="*/ 0 h 285"/>
              <a:gd name="T36" fmla="*/ 152 w 285"/>
              <a:gd name="T37" fmla="*/ 0 h 285"/>
              <a:gd name="T38" fmla="*/ 213 w 285"/>
              <a:gd name="T39" fmla="*/ 0 h 285"/>
              <a:gd name="T40" fmla="*/ 213 w 285"/>
              <a:gd name="T41" fmla="*/ 84 h 285"/>
              <a:gd name="T42" fmla="*/ 245 w 285"/>
              <a:gd name="T43" fmla="*/ 67 h 285"/>
              <a:gd name="T44" fmla="*/ 285 w 285"/>
              <a:gd name="T45" fmla="*/ 107 h 285"/>
              <a:gd name="T46" fmla="*/ 245 w 285"/>
              <a:gd name="T47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5" h="285">
                <a:moveTo>
                  <a:pt x="245" y="147"/>
                </a:moveTo>
                <a:cubicBezTo>
                  <a:pt x="232" y="147"/>
                  <a:pt x="220" y="140"/>
                  <a:pt x="213" y="130"/>
                </a:cubicBezTo>
                <a:cubicBezTo>
                  <a:pt x="213" y="153"/>
                  <a:pt x="213" y="153"/>
                  <a:pt x="213" y="15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130" y="213"/>
                  <a:pt x="130" y="213"/>
                  <a:pt x="130" y="213"/>
                </a:cubicBezTo>
                <a:cubicBezTo>
                  <a:pt x="139" y="221"/>
                  <a:pt x="146" y="232"/>
                  <a:pt x="146" y="246"/>
                </a:cubicBezTo>
                <a:cubicBezTo>
                  <a:pt x="146" y="268"/>
                  <a:pt x="128" y="285"/>
                  <a:pt x="106" y="285"/>
                </a:cubicBezTo>
                <a:cubicBezTo>
                  <a:pt x="84" y="285"/>
                  <a:pt x="66" y="268"/>
                  <a:pt x="66" y="246"/>
                </a:cubicBezTo>
                <a:cubicBezTo>
                  <a:pt x="66" y="232"/>
                  <a:pt x="73" y="221"/>
                  <a:pt x="83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53"/>
                  <a:pt x="0" y="153"/>
                  <a:pt x="0" y="153"/>
                </a:cubicBezTo>
                <a:cubicBezTo>
                  <a:pt x="6" y="155"/>
                  <a:pt x="13" y="157"/>
                  <a:pt x="20" y="157"/>
                </a:cubicBezTo>
                <a:cubicBezTo>
                  <a:pt x="47" y="157"/>
                  <a:pt x="70" y="134"/>
                  <a:pt x="70" y="107"/>
                </a:cubicBezTo>
                <a:cubicBezTo>
                  <a:pt x="70" y="79"/>
                  <a:pt x="47" y="57"/>
                  <a:pt x="20" y="57"/>
                </a:cubicBezTo>
                <a:cubicBezTo>
                  <a:pt x="13" y="57"/>
                  <a:pt x="6" y="58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20" y="74"/>
                  <a:pt x="232" y="67"/>
                  <a:pt x="245" y="67"/>
                </a:cubicBezTo>
                <a:cubicBezTo>
                  <a:pt x="267" y="67"/>
                  <a:pt x="285" y="85"/>
                  <a:pt x="285" y="107"/>
                </a:cubicBezTo>
                <a:cubicBezTo>
                  <a:pt x="285" y="129"/>
                  <a:pt x="267" y="147"/>
                  <a:pt x="245" y="147"/>
                </a:cubicBezTo>
                <a:close/>
              </a:path>
            </a:pathLst>
          </a:custGeom>
          <a:solidFill>
            <a:srgbClr val="FFD65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007E5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57046" y="392418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Comercio trasfronterizo</a:t>
            </a:r>
          </a:p>
        </p:txBody>
      </p:sp>
      <p:sp>
        <p:nvSpPr>
          <p:cNvPr id="10" name="Elipse 150">
            <a:extLst>
              <a:ext uri="{FF2B5EF4-FFF2-40B4-BE49-F238E27FC236}">
                <a16:creationId xmlns:a16="http://schemas.microsoft.com/office/drawing/2014/main" xmlns="" id="{C2A0B642-1AFA-4571-BD05-D08F8256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537" y="349208"/>
            <a:ext cx="546526" cy="416817"/>
          </a:xfrm>
          <a:prstGeom prst="ellipse">
            <a:avLst/>
          </a:prstGeom>
          <a:solidFill>
            <a:srgbClr val="ADDA0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007E59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Elipse 158">
            <a:extLst>
              <a:ext uri="{FF2B5EF4-FFF2-40B4-BE49-F238E27FC236}">
                <a16:creationId xmlns:a16="http://schemas.microsoft.com/office/drawing/2014/main" xmlns="" id="{6C302E0D-C68E-4DEF-8FDB-87F123952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2" y="91209"/>
            <a:ext cx="1228393" cy="875081"/>
          </a:xfrm>
          <a:prstGeom prst="ellipse">
            <a:avLst/>
          </a:prstGeom>
          <a:solidFill>
            <a:srgbClr val="F60A6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DB </a:t>
            </a:r>
            <a:endParaRPr lang="es-EC" sz="2400" dirty="0"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2" name="Conector recto 11"/>
          <p:cNvCxnSpPr>
            <a:endCxn id="10" idx="2"/>
          </p:cNvCxnSpPr>
          <p:nvPr/>
        </p:nvCxnSpPr>
        <p:spPr>
          <a:xfrm flipV="1">
            <a:off x="3753129" y="557617"/>
            <a:ext cx="463408" cy="120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 descr="Piezas de Puzzle">
            <a:extLst>
              <a:ext uri="{FF2B5EF4-FFF2-40B4-BE49-F238E27FC236}">
                <a16:creationId xmlns:a16="http://schemas.microsoft.com/office/drawing/2014/main" xmlns="" id="{5BCA7258-CE7D-425E-8B9D-EA32A0BD860C}"/>
              </a:ext>
            </a:extLst>
          </p:cNvPr>
          <p:cNvGrpSpPr/>
          <p:nvPr/>
        </p:nvGrpSpPr>
        <p:grpSpPr>
          <a:xfrm>
            <a:off x="4006344" y="727587"/>
            <a:ext cx="3630934" cy="2055104"/>
            <a:chOff x="528638" y="3070226"/>
            <a:chExt cx="1606550" cy="1125537"/>
          </a:xfrm>
        </p:grpSpPr>
        <p:sp>
          <p:nvSpPr>
            <p:cNvPr id="18" name="Forma libre 77">
              <a:extLst>
                <a:ext uri="{FF2B5EF4-FFF2-40B4-BE49-F238E27FC236}">
                  <a16:creationId xmlns:a16="http://schemas.microsoft.com/office/drawing/2014/main" xmlns="" id="{5FF041A5-077E-473D-B405-B16014859E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3070226"/>
              <a:ext cx="896938" cy="898525"/>
            </a:xfrm>
            <a:custGeom>
              <a:avLst/>
              <a:gdLst>
                <a:gd name="T0" fmla="*/ 245 w 285"/>
                <a:gd name="T1" fmla="*/ 139 h 285"/>
                <a:gd name="T2" fmla="*/ 213 w 285"/>
                <a:gd name="T3" fmla="*/ 156 h 285"/>
                <a:gd name="T4" fmla="*/ 213 w 285"/>
                <a:gd name="T5" fmla="*/ 133 h 285"/>
                <a:gd name="T6" fmla="*/ 213 w 285"/>
                <a:gd name="T7" fmla="*/ 72 h 285"/>
                <a:gd name="T8" fmla="*/ 213 w 285"/>
                <a:gd name="T9" fmla="*/ 72 h 285"/>
                <a:gd name="T10" fmla="*/ 130 w 285"/>
                <a:gd name="T11" fmla="*/ 72 h 285"/>
                <a:gd name="T12" fmla="*/ 146 w 285"/>
                <a:gd name="T13" fmla="*/ 40 h 285"/>
                <a:gd name="T14" fmla="*/ 106 w 285"/>
                <a:gd name="T15" fmla="*/ 0 h 285"/>
                <a:gd name="T16" fmla="*/ 67 w 285"/>
                <a:gd name="T17" fmla="*/ 40 h 285"/>
                <a:gd name="T18" fmla="*/ 83 w 285"/>
                <a:gd name="T19" fmla="*/ 72 h 285"/>
                <a:gd name="T20" fmla="*/ 0 w 285"/>
                <a:gd name="T21" fmla="*/ 72 h 285"/>
                <a:gd name="T22" fmla="*/ 0 w 285"/>
                <a:gd name="T23" fmla="*/ 133 h 285"/>
                <a:gd name="T24" fmla="*/ 20 w 285"/>
                <a:gd name="T25" fmla="*/ 129 h 285"/>
                <a:gd name="T26" fmla="*/ 70 w 285"/>
                <a:gd name="T27" fmla="*/ 179 h 285"/>
                <a:gd name="T28" fmla="*/ 20 w 285"/>
                <a:gd name="T29" fmla="*/ 229 h 285"/>
                <a:gd name="T30" fmla="*/ 0 w 285"/>
                <a:gd name="T31" fmla="*/ 225 h 285"/>
                <a:gd name="T32" fmla="*/ 0 w 285"/>
                <a:gd name="T33" fmla="*/ 285 h 285"/>
                <a:gd name="T34" fmla="*/ 152 w 285"/>
                <a:gd name="T35" fmla="*/ 285 h 285"/>
                <a:gd name="T36" fmla="*/ 213 w 285"/>
                <a:gd name="T37" fmla="*/ 285 h 285"/>
                <a:gd name="T38" fmla="*/ 213 w 285"/>
                <a:gd name="T39" fmla="*/ 202 h 285"/>
                <a:gd name="T40" fmla="*/ 245 w 285"/>
                <a:gd name="T41" fmla="*/ 219 h 285"/>
                <a:gd name="T42" fmla="*/ 285 w 285"/>
                <a:gd name="T43" fmla="*/ 179 h 285"/>
                <a:gd name="T44" fmla="*/ 245 w 285"/>
                <a:gd name="T45" fmla="*/ 13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285">
                  <a:moveTo>
                    <a:pt x="245" y="139"/>
                  </a:moveTo>
                  <a:cubicBezTo>
                    <a:pt x="232" y="139"/>
                    <a:pt x="220" y="146"/>
                    <a:pt x="213" y="156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40" y="65"/>
                    <a:pt x="146" y="53"/>
                    <a:pt x="146" y="40"/>
                  </a:cubicBezTo>
                  <a:cubicBezTo>
                    <a:pt x="146" y="18"/>
                    <a:pt x="128" y="0"/>
                    <a:pt x="106" y="0"/>
                  </a:cubicBezTo>
                  <a:cubicBezTo>
                    <a:pt x="84" y="0"/>
                    <a:pt x="67" y="18"/>
                    <a:pt x="67" y="40"/>
                  </a:cubicBezTo>
                  <a:cubicBezTo>
                    <a:pt x="67" y="53"/>
                    <a:pt x="73" y="65"/>
                    <a:pt x="83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6" y="130"/>
                    <a:pt x="13" y="129"/>
                    <a:pt x="20" y="129"/>
                  </a:cubicBezTo>
                  <a:cubicBezTo>
                    <a:pt x="48" y="129"/>
                    <a:pt x="70" y="151"/>
                    <a:pt x="70" y="179"/>
                  </a:cubicBezTo>
                  <a:cubicBezTo>
                    <a:pt x="70" y="206"/>
                    <a:pt x="48" y="229"/>
                    <a:pt x="20" y="229"/>
                  </a:cubicBezTo>
                  <a:cubicBezTo>
                    <a:pt x="13" y="229"/>
                    <a:pt x="6" y="227"/>
                    <a:pt x="0" y="22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20" y="212"/>
                    <a:pt x="232" y="219"/>
                    <a:pt x="245" y="219"/>
                  </a:cubicBezTo>
                  <a:cubicBezTo>
                    <a:pt x="267" y="219"/>
                    <a:pt x="285" y="201"/>
                    <a:pt x="285" y="179"/>
                  </a:cubicBezTo>
                  <a:cubicBezTo>
                    <a:pt x="285" y="157"/>
                    <a:pt x="267" y="139"/>
                    <a:pt x="245" y="13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9" name="Forma libre 79">
              <a:extLst>
                <a:ext uri="{FF2B5EF4-FFF2-40B4-BE49-F238E27FC236}">
                  <a16:creationId xmlns:a16="http://schemas.microsoft.com/office/drawing/2014/main" xmlns="" id="{79E45D3E-A7CE-4AE3-8953-4E847F1D0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3" y="3297238"/>
              <a:ext cx="898525" cy="898525"/>
            </a:xfrm>
            <a:custGeom>
              <a:avLst/>
              <a:gdLst>
                <a:gd name="T0" fmla="*/ 246 w 285"/>
                <a:gd name="T1" fmla="*/ 147 h 285"/>
                <a:gd name="T2" fmla="*/ 213 w 285"/>
                <a:gd name="T3" fmla="*/ 130 h 285"/>
                <a:gd name="T4" fmla="*/ 213 w 285"/>
                <a:gd name="T5" fmla="*/ 153 h 285"/>
                <a:gd name="T6" fmla="*/ 213 w 285"/>
                <a:gd name="T7" fmla="*/ 213 h 285"/>
                <a:gd name="T8" fmla="*/ 213 w 285"/>
                <a:gd name="T9" fmla="*/ 213 h 285"/>
                <a:gd name="T10" fmla="*/ 213 w 285"/>
                <a:gd name="T11" fmla="*/ 213 h 285"/>
                <a:gd name="T12" fmla="*/ 130 w 285"/>
                <a:gd name="T13" fmla="*/ 213 h 285"/>
                <a:gd name="T14" fmla="*/ 146 w 285"/>
                <a:gd name="T15" fmla="*/ 246 h 285"/>
                <a:gd name="T16" fmla="*/ 107 w 285"/>
                <a:gd name="T17" fmla="*/ 285 h 285"/>
                <a:gd name="T18" fmla="*/ 67 w 285"/>
                <a:gd name="T19" fmla="*/ 246 h 285"/>
                <a:gd name="T20" fmla="*/ 83 w 285"/>
                <a:gd name="T21" fmla="*/ 213 h 285"/>
                <a:gd name="T22" fmla="*/ 0 w 285"/>
                <a:gd name="T23" fmla="*/ 213 h 285"/>
                <a:gd name="T24" fmla="*/ 0 w 285"/>
                <a:gd name="T25" fmla="*/ 153 h 285"/>
                <a:gd name="T26" fmla="*/ 20 w 285"/>
                <a:gd name="T27" fmla="*/ 157 h 285"/>
                <a:gd name="T28" fmla="*/ 70 w 285"/>
                <a:gd name="T29" fmla="*/ 107 h 285"/>
                <a:gd name="T30" fmla="*/ 20 w 285"/>
                <a:gd name="T31" fmla="*/ 57 h 285"/>
                <a:gd name="T32" fmla="*/ 0 w 285"/>
                <a:gd name="T33" fmla="*/ 61 h 285"/>
                <a:gd name="T34" fmla="*/ 0 w 285"/>
                <a:gd name="T35" fmla="*/ 0 h 285"/>
                <a:gd name="T36" fmla="*/ 153 w 285"/>
                <a:gd name="T37" fmla="*/ 0 h 285"/>
                <a:gd name="T38" fmla="*/ 213 w 285"/>
                <a:gd name="T39" fmla="*/ 0 h 285"/>
                <a:gd name="T40" fmla="*/ 213 w 285"/>
                <a:gd name="T41" fmla="*/ 0 h 285"/>
                <a:gd name="T42" fmla="*/ 213 w 285"/>
                <a:gd name="T43" fmla="*/ 84 h 285"/>
                <a:gd name="T44" fmla="*/ 246 w 285"/>
                <a:gd name="T45" fmla="*/ 67 h 285"/>
                <a:gd name="T46" fmla="*/ 285 w 285"/>
                <a:gd name="T47" fmla="*/ 107 h 285"/>
                <a:gd name="T48" fmla="*/ 246 w 285"/>
                <a:gd name="T49" fmla="*/ 14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" h="285">
                  <a:moveTo>
                    <a:pt x="246" y="147"/>
                  </a:moveTo>
                  <a:cubicBezTo>
                    <a:pt x="232" y="147"/>
                    <a:pt x="220" y="140"/>
                    <a:pt x="213" y="130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130" y="213"/>
                    <a:pt x="130" y="213"/>
                    <a:pt x="130" y="213"/>
                  </a:cubicBezTo>
                  <a:cubicBezTo>
                    <a:pt x="140" y="221"/>
                    <a:pt x="146" y="232"/>
                    <a:pt x="146" y="246"/>
                  </a:cubicBezTo>
                  <a:cubicBezTo>
                    <a:pt x="146" y="268"/>
                    <a:pt x="129" y="285"/>
                    <a:pt x="107" y="285"/>
                  </a:cubicBezTo>
                  <a:cubicBezTo>
                    <a:pt x="85" y="285"/>
                    <a:pt x="67" y="268"/>
                    <a:pt x="67" y="246"/>
                  </a:cubicBezTo>
                  <a:cubicBezTo>
                    <a:pt x="67" y="232"/>
                    <a:pt x="73" y="221"/>
                    <a:pt x="83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6" y="155"/>
                    <a:pt x="13" y="157"/>
                    <a:pt x="20" y="157"/>
                  </a:cubicBezTo>
                  <a:cubicBezTo>
                    <a:pt x="48" y="157"/>
                    <a:pt x="70" y="134"/>
                    <a:pt x="70" y="107"/>
                  </a:cubicBezTo>
                  <a:cubicBezTo>
                    <a:pt x="70" y="79"/>
                    <a:pt x="48" y="57"/>
                    <a:pt x="20" y="57"/>
                  </a:cubicBezTo>
                  <a:cubicBezTo>
                    <a:pt x="13" y="57"/>
                    <a:pt x="6" y="58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20" y="74"/>
                    <a:pt x="232" y="67"/>
                    <a:pt x="246" y="67"/>
                  </a:cubicBezTo>
                  <a:cubicBezTo>
                    <a:pt x="268" y="67"/>
                    <a:pt x="285" y="85"/>
                    <a:pt x="285" y="107"/>
                  </a:cubicBezTo>
                  <a:cubicBezTo>
                    <a:pt x="285" y="129"/>
                    <a:pt x="268" y="147"/>
                    <a:pt x="246" y="14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2735214" y="1478028"/>
            <a:ext cx="1419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Cumplimiento </a:t>
            </a:r>
          </a:p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documental</a:t>
            </a:r>
            <a:endParaRPr lang="es-EC" sz="1600" dirty="0"/>
          </a:p>
        </p:txBody>
      </p:sp>
      <p:sp>
        <p:nvSpPr>
          <p:cNvPr id="26" name="Rectángulo 25"/>
          <p:cNvSpPr/>
          <p:nvPr/>
        </p:nvSpPr>
        <p:spPr>
          <a:xfrm>
            <a:off x="4428016" y="1478028"/>
            <a:ext cx="136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Cumplimiento</a:t>
            </a:r>
          </a:p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Fronterizo</a:t>
            </a:r>
            <a:endParaRPr lang="es-EC" sz="1600" dirty="0"/>
          </a:p>
        </p:txBody>
      </p:sp>
      <p:sp>
        <p:nvSpPr>
          <p:cNvPr id="27" name="Rectángulo 26"/>
          <p:cNvSpPr/>
          <p:nvPr/>
        </p:nvSpPr>
        <p:spPr>
          <a:xfrm>
            <a:off x="6151190" y="1478028"/>
            <a:ext cx="111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Transporte 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interno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407253959"/>
              </p:ext>
            </p:extLst>
          </p:nvPr>
        </p:nvGraphicFramePr>
        <p:xfrm>
          <a:off x="1529869" y="2827336"/>
          <a:ext cx="10764982" cy="385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66271129"/>
              </p:ext>
            </p:extLst>
          </p:nvPr>
        </p:nvGraphicFramePr>
        <p:xfrm>
          <a:off x="0" y="3237078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-236500" y="6504762"/>
            <a:ext cx="1985800" cy="353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sz="1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(Banco Mundial, 2018)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808562" y="6456324"/>
            <a:ext cx="383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900" dirty="0"/>
              <a:t>190 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249420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80">
            <a:extLst>
              <a:ext uri="{FF2B5EF4-FFF2-40B4-BE49-F238E27FC236}">
                <a16:creationId xmlns:a16="http://schemas.microsoft.com/office/drawing/2014/main" xmlns="" id="{043FDAFA-2698-43F5-838B-F9D1D7218B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8375892" y="414679"/>
            <a:ext cx="2063228" cy="1815902"/>
          </a:xfrm>
          <a:custGeom>
            <a:avLst/>
            <a:gdLst>
              <a:gd name="T0" fmla="*/ 245 w 285"/>
              <a:gd name="T1" fmla="*/ 147 h 285"/>
              <a:gd name="T2" fmla="*/ 213 w 285"/>
              <a:gd name="T3" fmla="*/ 130 h 285"/>
              <a:gd name="T4" fmla="*/ 213 w 285"/>
              <a:gd name="T5" fmla="*/ 153 h 285"/>
              <a:gd name="T6" fmla="*/ 213 w 285"/>
              <a:gd name="T7" fmla="*/ 213 h 285"/>
              <a:gd name="T8" fmla="*/ 213 w 285"/>
              <a:gd name="T9" fmla="*/ 213 h 285"/>
              <a:gd name="T10" fmla="*/ 213 w 285"/>
              <a:gd name="T11" fmla="*/ 213 h 285"/>
              <a:gd name="T12" fmla="*/ 130 w 285"/>
              <a:gd name="T13" fmla="*/ 213 h 285"/>
              <a:gd name="T14" fmla="*/ 146 w 285"/>
              <a:gd name="T15" fmla="*/ 246 h 285"/>
              <a:gd name="T16" fmla="*/ 106 w 285"/>
              <a:gd name="T17" fmla="*/ 285 h 285"/>
              <a:gd name="T18" fmla="*/ 66 w 285"/>
              <a:gd name="T19" fmla="*/ 246 h 285"/>
              <a:gd name="T20" fmla="*/ 83 w 285"/>
              <a:gd name="T21" fmla="*/ 213 h 285"/>
              <a:gd name="T22" fmla="*/ 0 w 285"/>
              <a:gd name="T23" fmla="*/ 213 h 285"/>
              <a:gd name="T24" fmla="*/ 0 w 285"/>
              <a:gd name="T25" fmla="*/ 153 h 285"/>
              <a:gd name="T26" fmla="*/ 20 w 285"/>
              <a:gd name="T27" fmla="*/ 157 h 285"/>
              <a:gd name="T28" fmla="*/ 70 w 285"/>
              <a:gd name="T29" fmla="*/ 107 h 285"/>
              <a:gd name="T30" fmla="*/ 20 w 285"/>
              <a:gd name="T31" fmla="*/ 57 h 285"/>
              <a:gd name="T32" fmla="*/ 0 w 285"/>
              <a:gd name="T33" fmla="*/ 61 h 285"/>
              <a:gd name="T34" fmla="*/ 0 w 285"/>
              <a:gd name="T35" fmla="*/ 0 h 285"/>
              <a:gd name="T36" fmla="*/ 152 w 285"/>
              <a:gd name="T37" fmla="*/ 0 h 285"/>
              <a:gd name="T38" fmla="*/ 213 w 285"/>
              <a:gd name="T39" fmla="*/ 0 h 285"/>
              <a:gd name="T40" fmla="*/ 213 w 285"/>
              <a:gd name="T41" fmla="*/ 84 h 285"/>
              <a:gd name="T42" fmla="*/ 245 w 285"/>
              <a:gd name="T43" fmla="*/ 67 h 285"/>
              <a:gd name="T44" fmla="*/ 285 w 285"/>
              <a:gd name="T45" fmla="*/ 107 h 285"/>
              <a:gd name="T46" fmla="*/ 245 w 285"/>
              <a:gd name="T47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5" h="285">
                <a:moveTo>
                  <a:pt x="245" y="147"/>
                </a:moveTo>
                <a:cubicBezTo>
                  <a:pt x="232" y="147"/>
                  <a:pt x="220" y="140"/>
                  <a:pt x="213" y="130"/>
                </a:cubicBezTo>
                <a:cubicBezTo>
                  <a:pt x="213" y="153"/>
                  <a:pt x="213" y="153"/>
                  <a:pt x="213" y="15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130" y="213"/>
                  <a:pt x="130" y="213"/>
                  <a:pt x="130" y="213"/>
                </a:cubicBezTo>
                <a:cubicBezTo>
                  <a:pt x="139" y="221"/>
                  <a:pt x="146" y="232"/>
                  <a:pt x="146" y="246"/>
                </a:cubicBezTo>
                <a:cubicBezTo>
                  <a:pt x="146" y="268"/>
                  <a:pt x="128" y="285"/>
                  <a:pt x="106" y="285"/>
                </a:cubicBezTo>
                <a:cubicBezTo>
                  <a:pt x="84" y="285"/>
                  <a:pt x="66" y="268"/>
                  <a:pt x="66" y="246"/>
                </a:cubicBezTo>
                <a:cubicBezTo>
                  <a:pt x="66" y="232"/>
                  <a:pt x="73" y="221"/>
                  <a:pt x="83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53"/>
                  <a:pt x="0" y="153"/>
                  <a:pt x="0" y="153"/>
                </a:cubicBezTo>
                <a:cubicBezTo>
                  <a:pt x="6" y="155"/>
                  <a:pt x="13" y="157"/>
                  <a:pt x="20" y="157"/>
                </a:cubicBezTo>
                <a:cubicBezTo>
                  <a:pt x="47" y="157"/>
                  <a:pt x="70" y="134"/>
                  <a:pt x="70" y="107"/>
                </a:cubicBezTo>
                <a:cubicBezTo>
                  <a:pt x="70" y="79"/>
                  <a:pt x="47" y="57"/>
                  <a:pt x="20" y="57"/>
                </a:cubicBezTo>
                <a:cubicBezTo>
                  <a:pt x="13" y="57"/>
                  <a:pt x="6" y="58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20" y="74"/>
                  <a:pt x="232" y="67"/>
                  <a:pt x="245" y="67"/>
                </a:cubicBezTo>
                <a:cubicBezTo>
                  <a:pt x="267" y="67"/>
                  <a:pt x="285" y="85"/>
                  <a:pt x="285" y="107"/>
                </a:cubicBezTo>
                <a:cubicBezTo>
                  <a:pt x="285" y="129"/>
                  <a:pt x="267" y="147"/>
                  <a:pt x="245" y="14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007E5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8568" y="22266"/>
            <a:ext cx="3275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P2: Infraestructura</a:t>
            </a:r>
          </a:p>
          <a:p>
            <a:r>
              <a:rPr lang="es-EC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P7</a:t>
            </a:r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: Mercado de </a:t>
            </a:r>
            <a:r>
              <a:rPr lang="es-EC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productos</a:t>
            </a:r>
          </a:p>
          <a:p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P12: Capacidad de innovación</a:t>
            </a:r>
          </a:p>
        </p:txBody>
      </p:sp>
      <p:sp>
        <p:nvSpPr>
          <p:cNvPr id="6" name="Elipse 150">
            <a:extLst>
              <a:ext uri="{FF2B5EF4-FFF2-40B4-BE49-F238E27FC236}">
                <a16:creationId xmlns:a16="http://schemas.microsoft.com/office/drawing/2014/main" xmlns="" id="{C2A0B642-1AFA-4571-BD05-D08F8256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235" y="331395"/>
            <a:ext cx="546526" cy="416817"/>
          </a:xfrm>
          <a:prstGeom prst="ellipse">
            <a:avLst/>
          </a:prstGeom>
          <a:solidFill>
            <a:srgbClr val="ADDA0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007E59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Elipse 158">
            <a:extLst>
              <a:ext uri="{FF2B5EF4-FFF2-40B4-BE49-F238E27FC236}">
                <a16:creationId xmlns:a16="http://schemas.microsoft.com/office/drawing/2014/main" xmlns="" id="{6C302E0D-C68E-4DEF-8FDB-87F123952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730" y="73396"/>
            <a:ext cx="1228393" cy="875081"/>
          </a:xfrm>
          <a:prstGeom prst="ellipse">
            <a:avLst/>
          </a:prstGeom>
          <a:solidFill>
            <a:srgbClr val="F60A6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GCI </a:t>
            </a:r>
            <a:endParaRPr lang="es-EC" sz="2400" dirty="0"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3772014" y="539803"/>
            <a:ext cx="463408" cy="120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bre 77">
            <a:extLst>
              <a:ext uri="{FF2B5EF4-FFF2-40B4-BE49-F238E27FC236}">
                <a16:creationId xmlns:a16="http://schemas.microsoft.com/office/drawing/2014/main" xmlns="" id="{5FF041A5-077E-473D-B405-B16014859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9965548" y="-13855"/>
            <a:ext cx="2032491" cy="1770210"/>
          </a:xfrm>
          <a:custGeom>
            <a:avLst/>
            <a:gdLst>
              <a:gd name="T0" fmla="*/ 245 w 285"/>
              <a:gd name="T1" fmla="*/ 139 h 285"/>
              <a:gd name="T2" fmla="*/ 213 w 285"/>
              <a:gd name="T3" fmla="*/ 156 h 285"/>
              <a:gd name="T4" fmla="*/ 213 w 285"/>
              <a:gd name="T5" fmla="*/ 133 h 285"/>
              <a:gd name="T6" fmla="*/ 213 w 285"/>
              <a:gd name="T7" fmla="*/ 72 h 285"/>
              <a:gd name="T8" fmla="*/ 213 w 285"/>
              <a:gd name="T9" fmla="*/ 72 h 285"/>
              <a:gd name="T10" fmla="*/ 130 w 285"/>
              <a:gd name="T11" fmla="*/ 72 h 285"/>
              <a:gd name="T12" fmla="*/ 146 w 285"/>
              <a:gd name="T13" fmla="*/ 40 h 285"/>
              <a:gd name="T14" fmla="*/ 106 w 285"/>
              <a:gd name="T15" fmla="*/ 0 h 285"/>
              <a:gd name="T16" fmla="*/ 67 w 285"/>
              <a:gd name="T17" fmla="*/ 40 h 285"/>
              <a:gd name="T18" fmla="*/ 83 w 285"/>
              <a:gd name="T19" fmla="*/ 72 h 285"/>
              <a:gd name="T20" fmla="*/ 0 w 285"/>
              <a:gd name="T21" fmla="*/ 72 h 285"/>
              <a:gd name="T22" fmla="*/ 0 w 285"/>
              <a:gd name="T23" fmla="*/ 133 h 285"/>
              <a:gd name="T24" fmla="*/ 20 w 285"/>
              <a:gd name="T25" fmla="*/ 129 h 285"/>
              <a:gd name="T26" fmla="*/ 70 w 285"/>
              <a:gd name="T27" fmla="*/ 179 h 285"/>
              <a:gd name="T28" fmla="*/ 20 w 285"/>
              <a:gd name="T29" fmla="*/ 229 h 285"/>
              <a:gd name="T30" fmla="*/ 0 w 285"/>
              <a:gd name="T31" fmla="*/ 225 h 285"/>
              <a:gd name="T32" fmla="*/ 0 w 285"/>
              <a:gd name="T33" fmla="*/ 285 h 285"/>
              <a:gd name="T34" fmla="*/ 152 w 285"/>
              <a:gd name="T35" fmla="*/ 285 h 285"/>
              <a:gd name="T36" fmla="*/ 213 w 285"/>
              <a:gd name="T37" fmla="*/ 285 h 285"/>
              <a:gd name="T38" fmla="*/ 213 w 285"/>
              <a:gd name="T39" fmla="*/ 202 h 285"/>
              <a:gd name="T40" fmla="*/ 245 w 285"/>
              <a:gd name="T41" fmla="*/ 219 h 285"/>
              <a:gd name="T42" fmla="*/ 285 w 285"/>
              <a:gd name="T43" fmla="*/ 179 h 285"/>
              <a:gd name="T44" fmla="*/ 245 w 285"/>
              <a:gd name="T45" fmla="*/ 13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5" h="285">
                <a:moveTo>
                  <a:pt x="245" y="139"/>
                </a:moveTo>
                <a:cubicBezTo>
                  <a:pt x="232" y="139"/>
                  <a:pt x="220" y="146"/>
                  <a:pt x="213" y="156"/>
                </a:cubicBezTo>
                <a:cubicBezTo>
                  <a:pt x="213" y="133"/>
                  <a:pt x="213" y="133"/>
                  <a:pt x="213" y="133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40" y="65"/>
                  <a:pt x="146" y="53"/>
                  <a:pt x="146" y="40"/>
                </a:cubicBezTo>
                <a:cubicBezTo>
                  <a:pt x="146" y="18"/>
                  <a:pt x="128" y="0"/>
                  <a:pt x="106" y="0"/>
                </a:cubicBezTo>
                <a:cubicBezTo>
                  <a:pt x="84" y="0"/>
                  <a:pt x="67" y="18"/>
                  <a:pt x="67" y="40"/>
                </a:cubicBezTo>
                <a:cubicBezTo>
                  <a:pt x="67" y="53"/>
                  <a:pt x="73" y="65"/>
                  <a:pt x="83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3"/>
                  <a:pt x="0" y="133"/>
                  <a:pt x="0" y="133"/>
                </a:cubicBezTo>
                <a:cubicBezTo>
                  <a:pt x="6" y="130"/>
                  <a:pt x="13" y="129"/>
                  <a:pt x="20" y="129"/>
                </a:cubicBezTo>
                <a:cubicBezTo>
                  <a:pt x="48" y="129"/>
                  <a:pt x="70" y="151"/>
                  <a:pt x="70" y="179"/>
                </a:cubicBezTo>
                <a:cubicBezTo>
                  <a:pt x="70" y="206"/>
                  <a:pt x="48" y="229"/>
                  <a:pt x="20" y="229"/>
                </a:cubicBezTo>
                <a:cubicBezTo>
                  <a:pt x="13" y="229"/>
                  <a:pt x="6" y="227"/>
                  <a:pt x="0" y="225"/>
                </a:cubicBezTo>
                <a:cubicBezTo>
                  <a:pt x="0" y="285"/>
                  <a:pt x="0" y="285"/>
                  <a:pt x="0" y="285"/>
                </a:cubicBezTo>
                <a:cubicBezTo>
                  <a:pt x="152" y="285"/>
                  <a:pt x="152" y="285"/>
                  <a:pt x="152" y="285"/>
                </a:cubicBezTo>
                <a:cubicBezTo>
                  <a:pt x="213" y="285"/>
                  <a:pt x="213" y="285"/>
                  <a:pt x="213" y="285"/>
                </a:cubicBezTo>
                <a:cubicBezTo>
                  <a:pt x="213" y="202"/>
                  <a:pt x="213" y="202"/>
                  <a:pt x="213" y="202"/>
                </a:cubicBezTo>
                <a:cubicBezTo>
                  <a:pt x="220" y="212"/>
                  <a:pt x="232" y="219"/>
                  <a:pt x="245" y="219"/>
                </a:cubicBezTo>
                <a:cubicBezTo>
                  <a:pt x="267" y="219"/>
                  <a:pt x="285" y="201"/>
                  <a:pt x="285" y="179"/>
                </a:cubicBezTo>
                <a:cubicBezTo>
                  <a:pt x="285" y="157"/>
                  <a:pt x="267" y="139"/>
                  <a:pt x="245" y="13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007E59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75794" y="786858"/>
            <a:ext cx="1663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 </a:t>
            </a:r>
            <a:endParaRPr lang="es-EC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439120" y="871250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 </a:t>
            </a:r>
            <a:endParaRPr lang="es-EC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C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extranjera</a:t>
            </a:r>
            <a:endParaRPr lang="es-EC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829235728"/>
              </p:ext>
            </p:extLst>
          </p:nvPr>
        </p:nvGraphicFramePr>
        <p:xfrm>
          <a:off x="3138927" y="2909455"/>
          <a:ext cx="9053073" cy="394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593367760"/>
              </p:ext>
            </p:extLst>
          </p:nvPr>
        </p:nvGraphicFramePr>
        <p:xfrm>
          <a:off x="346364" y="1713075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98635040"/>
              </p:ext>
            </p:extLst>
          </p:nvPr>
        </p:nvGraphicFramePr>
        <p:xfrm>
          <a:off x="3131128" y="2895600"/>
          <a:ext cx="906087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858061555"/>
              </p:ext>
            </p:extLst>
          </p:nvPr>
        </p:nvGraphicFramePr>
        <p:xfrm>
          <a:off x="1524001" y="1740785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94470827"/>
              </p:ext>
            </p:extLst>
          </p:nvPr>
        </p:nvGraphicFramePr>
        <p:xfrm>
          <a:off x="3030681" y="2286043"/>
          <a:ext cx="9161319" cy="457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13345973"/>
              </p:ext>
            </p:extLst>
          </p:nvPr>
        </p:nvGraphicFramePr>
        <p:xfrm>
          <a:off x="871388" y="4339033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2873831" y="6586579"/>
            <a:ext cx="2723181" cy="271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</a:t>
            </a:r>
            <a:r>
              <a:rPr lang="es-EC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(Foro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Económico Mundial, 2018)</a:t>
            </a:r>
            <a:endParaRPr lang="es-EC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1819144" y="6606873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88505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07674" y="419713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4 Componentes</a:t>
            </a:r>
            <a:endParaRPr lang="es-EC" dirty="0">
              <a:solidFill>
                <a:schemeClr val="bg1"/>
              </a:solidFill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Elipse 150">
            <a:extLst>
              <a:ext uri="{FF2B5EF4-FFF2-40B4-BE49-F238E27FC236}">
                <a16:creationId xmlns:a16="http://schemas.microsoft.com/office/drawing/2014/main" xmlns="" id="{C2A0B642-1AFA-4571-BD05-D08F8256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165" y="376503"/>
            <a:ext cx="546526" cy="416817"/>
          </a:xfrm>
          <a:prstGeom prst="ellipse">
            <a:avLst/>
          </a:prstGeom>
          <a:solidFill>
            <a:srgbClr val="ADDA0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007E59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Elipse 158">
            <a:extLst>
              <a:ext uri="{FF2B5EF4-FFF2-40B4-BE49-F238E27FC236}">
                <a16:creationId xmlns:a16="http://schemas.microsoft.com/office/drawing/2014/main" xmlns="" id="{6C302E0D-C68E-4DEF-8FDB-87F123952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60" y="118504"/>
            <a:ext cx="1228393" cy="875081"/>
          </a:xfrm>
          <a:prstGeom prst="ellipse">
            <a:avLst/>
          </a:prstGeom>
          <a:solidFill>
            <a:srgbClr val="F60A6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ETI </a:t>
            </a:r>
            <a:endParaRPr lang="es-EC" sz="2400" dirty="0"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ector recto 7"/>
          <p:cNvCxnSpPr>
            <a:endCxn id="6" idx="2"/>
          </p:cNvCxnSpPr>
          <p:nvPr/>
        </p:nvCxnSpPr>
        <p:spPr>
          <a:xfrm flipV="1">
            <a:off x="4503757" y="584912"/>
            <a:ext cx="463408" cy="120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549984161"/>
              </p:ext>
            </p:extLst>
          </p:nvPr>
        </p:nvGraphicFramePr>
        <p:xfrm>
          <a:off x="3602181" y="2272146"/>
          <a:ext cx="8589819" cy="448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154892949"/>
              </p:ext>
            </p:extLst>
          </p:nvPr>
        </p:nvGraphicFramePr>
        <p:xfrm>
          <a:off x="258412" y="1284531"/>
          <a:ext cx="11601080" cy="83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494372183"/>
              </p:ext>
            </p:extLst>
          </p:nvPr>
        </p:nvGraphicFramePr>
        <p:xfrm>
          <a:off x="1357746" y="2779876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Rectángulo 1"/>
          <p:cNvSpPr/>
          <p:nvPr/>
        </p:nvSpPr>
        <p:spPr>
          <a:xfrm>
            <a:off x="652360" y="6427113"/>
            <a:ext cx="31022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(Foro Económico Mundial , 2016)</a:t>
            </a:r>
            <a:endParaRPr lang="es-EC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82914" y="6527140"/>
            <a:ext cx="4090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 </a:t>
            </a:r>
            <a:r>
              <a:rPr lang="es-ES" sz="900" dirty="0"/>
              <a:t>136 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33787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97861" y="335414"/>
            <a:ext cx="231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Índice </a:t>
            </a:r>
            <a:r>
              <a:rPr lang="es-EC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Global de Innovación </a:t>
            </a:r>
          </a:p>
        </p:txBody>
      </p:sp>
      <p:sp>
        <p:nvSpPr>
          <p:cNvPr id="5" name="Elipse 158">
            <a:extLst>
              <a:ext uri="{FF2B5EF4-FFF2-40B4-BE49-F238E27FC236}">
                <a16:creationId xmlns:a16="http://schemas.microsoft.com/office/drawing/2014/main" xmlns="" id="{6C302E0D-C68E-4DEF-8FDB-87F123952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248" y="171380"/>
            <a:ext cx="1090317" cy="713838"/>
          </a:xfrm>
          <a:prstGeom prst="ellipse">
            <a:avLst/>
          </a:prstGeom>
          <a:solidFill>
            <a:srgbClr val="F60A6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IGI </a:t>
            </a:r>
            <a:endParaRPr lang="es-EC" sz="2400" dirty="0"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Elipse 150">
            <a:extLst>
              <a:ext uri="{FF2B5EF4-FFF2-40B4-BE49-F238E27FC236}">
                <a16:creationId xmlns:a16="http://schemas.microsoft.com/office/drawing/2014/main" xmlns="" id="{C2A0B642-1AFA-4571-BD05-D08F8256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952" y="335414"/>
            <a:ext cx="546526" cy="416817"/>
          </a:xfrm>
          <a:prstGeom prst="ellipse">
            <a:avLst/>
          </a:prstGeom>
          <a:solidFill>
            <a:srgbClr val="ADDA0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007E59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7" name="Conector recto 6"/>
          <p:cNvCxnSpPr>
            <a:endCxn id="6" idx="2"/>
          </p:cNvCxnSpPr>
          <p:nvPr/>
        </p:nvCxnSpPr>
        <p:spPr>
          <a:xfrm flipV="1">
            <a:off x="4107544" y="543823"/>
            <a:ext cx="463408" cy="120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21100002"/>
              </p:ext>
            </p:extLst>
          </p:nvPr>
        </p:nvGraphicFramePr>
        <p:xfrm>
          <a:off x="3579523" y="1651406"/>
          <a:ext cx="8612477" cy="491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-124691" y="6427113"/>
            <a:ext cx="4570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Aft>
                <a:spcPts val="0"/>
              </a:spcAft>
            </a:pPr>
            <a:r>
              <a:rPr lang="es-EC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</a:t>
            </a:r>
            <a:r>
              <a:rPr lang="es-EC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(Organización Mundial de la Propiedad Intelectual, 2018)</a:t>
            </a:r>
            <a:endParaRPr lang="es-EC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98254684"/>
              </p:ext>
            </p:extLst>
          </p:nvPr>
        </p:nvGraphicFramePr>
        <p:xfrm>
          <a:off x="1122219" y="2447367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91211999"/>
              </p:ext>
            </p:extLst>
          </p:nvPr>
        </p:nvGraphicFramePr>
        <p:xfrm>
          <a:off x="3446008" y="996058"/>
          <a:ext cx="8635155" cy="61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834210" y="6311697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23577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9647066"/>
              </p:ext>
            </p:extLst>
          </p:nvPr>
        </p:nvGraphicFramePr>
        <p:xfrm>
          <a:off x="1768763" y="1647921"/>
          <a:ext cx="8303492" cy="455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150816" y="334879"/>
            <a:ext cx="467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DETERMINANTES </a:t>
            </a:r>
            <a:endParaRPr lang="es-EC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845013"/>
              </p:ext>
            </p:extLst>
          </p:nvPr>
        </p:nvGraphicFramePr>
        <p:xfrm>
          <a:off x="1498600" y="125989"/>
          <a:ext cx="8663709" cy="649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321" t="3858" r="3117" b="5080"/>
          <a:stretch/>
        </p:blipFill>
        <p:spPr>
          <a:xfrm>
            <a:off x="10151288" y="318654"/>
            <a:ext cx="1832893" cy="1773383"/>
          </a:xfrm>
          <a:prstGeom prst="ellipse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323735" y="2092037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</a:t>
            </a:r>
            <a:r>
              <a:rPr lang="es-EC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Deloitte</a:t>
            </a:r>
            <a:r>
              <a:rPr lang="es-EC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2017)</a:t>
            </a:r>
            <a:endParaRPr lang="es-EC" sz="12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l="8309" t="5820" r="20817" b="6907"/>
          <a:stretch/>
        </p:blipFill>
        <p:spPr>
          <a:xfrm>
            <a:off x="10199345" y="2369036"/>
            <a:ext cx="1992655" cy="1953582"/>
          </a:xfrm>
          <a:prstGeom prst="ellipse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359545" y="4322618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</a:t>
            </a:r>
            <a:r>
              <a:rPr lang="es-EC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Deloitte</a:t>
            </a:r>
            <a:r>
              <a:rPr lang="es-EC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2017)</a:t>
            </a:r>
            <a:endParaRPr lang="es-EC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1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412434" y="2764206"/>
            <a:ext cx="387799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Transacciones </a:t>
            </a:r>
            <a:r>
              <a:rPr lang="es-EC" dirty="0">
                <a:solidFill>
                  <a:schemeClr val="bg1"/>
                </a:solidFill>
              </a:rPr>
              <a:t>en una cadena de bloques verificada por todos los usuarios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2979939"/>
            <a:ext cx="387799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Las cadenas de suministro tradicionales </a:t>
            </a:r>
            <a:r>
              <a:rPr lang="es-EC" dirty="0" smtClean="0"/>
              <a:t>se basan en </a:t>
            </a:r>
            <a:r>
              <a:rPr lang="es-EC" dirty="0"/>
              <a:t>la confianza.</a:t>
            </a:r>
          </a:p>
        </p:txBody>
      </p:sp>
      <p:pic>
        <p:nvPicPr>
          <p:cNvPr id="2050" name="Picture 2" descr="Resultado de imagen para blockchain en la cadena de suminist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25393" r="64630"/>
          <a:stretch/>
        </p:blipFill>
        <p:spPr bwMode="auto">
          <a:xfrm>
            <a:off x="1032557" y="3751087"/>
            <a:ext cx="1763835" cy="30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blockchain en la cadena de suminist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0" t="30076" r="3406" b="3059"/>
          <a:stretch/>
        </p:blipFill>
        <p:spPr bwMode="auto">
          <a:xfrm>
            <a:off x="4500401" y="3750989"/>
            <a:ext cx="3702063" cy="30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1767968" y="188661"/>
            <a:ext cx="6522464" cy="1663303"/>
            <a:chOff x="1612331" y="358878"/>
            <a:chExt cx="9123959" cy="3577949"/>
          </a:xfrm>
          <a:solidFill>
            <a:srgbClr val="FFC000"/>
          </a:solidFill>
        </p:grpSpPr>
        <p:sp>
          <p:nvSpPr>
            <p:cNvPr id="17" name="Onda 16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1" name="Triángulo isósceles 20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prstClr val="white"/>
                  </a:solidFill>
                  <a:latin typeface="Britannic Bold" panose="020B0903060703020204" pitchFamily="34" charset="0"/>
                </a:rPr>
                <a:t>BLOCKCHAIN – CADENA DE SUMINISTRO</a:t>
              </a:r>
              <a:endParaRPr lang="es-ES" sz="3600" noProof="1">
                <a:solidFill>
                  <a:prstClr val="white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2371357" y="1985094"/>
            <a:ext cx="52309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Mejorar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funcionalidad de las cadenas de suministros</a:t>
            </a:r>
            <a:endParaRPr lang="es-EC" dirty="0"/>
          </a:p>
        </p:txBody>
      </p:sp>
      <p:sp>
        <p:nvSpPr>
          <p:cNvPr id="23" name="Flecha izquierda 22"/>
          <p:cNvSpPr/>
          <p:nvPr/>
        </p:nvSpPr>
        <p:spPr>
          <a:xfrm>
            <a:off x="8290432" y="5818644"/>
            <a:ext cx="3375095" cy="103935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Aprovisionamiento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hasta la entrega o venta incluyendo el pago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30910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in pa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1713851"/>
            <a:ext cx="3048000" cy="22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63091" y="3252209"/>
            <a:ext cx="93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Sin papel</a:t>
            </a:r>
            <a:endParaRPr lang="es-EC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28" name="Picture 4" descr="Resultado de imagen para eficiencia en adu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77" y="657800"/>
            <a:ext cx="3884028" cy="259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851563" y="3063654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Facilitación del comercio en la práctica</a:t>
            </a:r>
            <a:endParaRPr lang="es-EC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416" y="3917680"/>
            <a:ext cx="2585402" cy="266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0" y="6141193"/>
            <a:ext cx="170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Procedencia de los bienes</a:t>
            </a:r>
            <a:endParaRPr lang="es-EC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30" name="Picture 6" descr="Resultado de imagen para contraba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26" y="3798521"/>
            <a:ext cx="4483475" cy="252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10545" y="6320476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Contrabando de mercancías</a:t>
            </a:r>
            <a:endParaRPr lang="es-EC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Flecha izquierda 8"/>
          <p:cNvSpPr/>
          <p:nvPr/>
        </p:nvSpPr>
        <p:spPr>
          <a:xfrm>
            <a:off x="8695255" y="5818644"/>
            <a:ext cx="2230580" cy="103935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códigos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barras</a:t>
            </a:r>
          </a:p>
          <a:p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código QR o de RFID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340436" y="3191905"/>
            <a:ext cx="34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Seguimiento y rastreo</a:t>
            </a:r>
            <a:endParaRPr lang="es-EC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34" name="Picture 10" descr="Resultado de imagen para seguimiento y rastre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93" y="753505"/>
            <a:ext cx="395172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7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327" y="525313"/>
            <a:ext cx="3736109" cy="1325563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NIVEL DE EXPANSIÓN</a:t>
            </a:r>
            <a:r>
              <a:rPr lang="es-EC" sz="3200" b="1" i="1" dirty="0" smtClean="0">
                <a:solidFill>
                  <a:schemeClr val="bg1"/>
                </a:solidFill>
              </a:rPr>
              <a:t/>
            </a:r>
            <a:br>
              <a:rPr lang="es-EC" sz="3200" b="1" i="1" dirty="0" smtClean="0">
                <a:solidFill>
                  <a:schemeClr val="bg1"/>
                </a:solidFill>
              </a:rPr>
            </a:b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" name="Llamada de nube 5"/>
          <p:cNvSpPr/>
          <p:nvPr/>
        </p:nvSpPr>
        <p:spPr>
          <a:xfrm>
            <a:off x="10017405" y="175645"/>
            <a:ext cx="2008340" cy="126498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sz="1200" dirty="0" smtClean="0">
              <a:ea typeface="Calibri" panose="020F0502020204030204" pitchFamily="34" charset="0"/>
            </a:endParaRPr>
          </a:p>
          <a:p>
            <a:r>
              <a:rPr lang="es-EC" sz="1200" dirty="0" smtClean="0">
                <a:ea typeface="Calibri" panose="020F0502020204030204" pitchFamily="34" charset="0"/>
              </a:rPr>
              <a:t>2025 </a:t>
            </a:r>
            <a:r>
              <a:rPr lang="es-EC" sz="1200" dirty="0">
                <a:ea typeface="Calibri" panose="020F0502020204030204" pitchFamily="34" charset="0"/>
              </a:rPr>
              <a:t>su uso será generalizado </a:t>
            </a:r>
            <a:endParaRPr lang="es-EC" sz="1200" dirty="0"/>
          </a:p>
          <a:p>
            <a:endParaRPr lang="es-EC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553"/>
            <a:ext cx="7388168" cy="24765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66254" y="6452632"/>
            <a:ext cx="364170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(Instituto de Investigación </a:t>
            </a:r>
            <a:r>
              <a:rPr lang="es-EC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Capgemini</a:t>
            </a:r>
            <a:r>
              <a:rPr lang="es-EC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2018)</a:t>
            </a:r>
            <a:endParaRPr lang="es-EC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Imagen 10" descr="C:\Users\Johanna\Desktop\FOTOS\IMPULSOR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1" y="3974460"/>
            <a:ext cx="6343564" cy="2867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676563" y="4662723"/>
            <a:ext cx="328352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2017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$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1 mil millones, mientras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2018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la cifra cambio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$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4 mil millones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858982" y="4239491"/>
            <a:ext cx="2835102" cy="42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INVERSIÓN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7675419" y="3149813"/>
            <a:ext cx="45165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Mejora el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comercio global con un 15%, también aumenta el PIB mundial en un 5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332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447169"/>
              </p:ext>
            </p:extLst>
          </p:nvPr>
        </p:nvGraphicFramePr>
        <p:xfrm>
          <a:off x="1475508" y="858982"/>
          <a:ext cx="10314709" cy="588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87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21881"/>
              </p:ext>
            </p:extLst>
          </p:nvPr>
        </p:nvGraphicFramePr>
        <p:xfrm>
          <a:off x="450374" y="3274682"/>
          <a:ext cx="10515600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 descr="Título">
            <a:extLst>
              <a:ext uri="{FF2B5EF4-FFF2-40B4-BE49-F238E27FC236}">
                <a16:creationId xmlns:a16="http://schemas.microsoft.com/office/drawing/2014/main" xmlns="" id="{83AF4264-1B8B-4096-99CE-CD065FDA1C1E}"/>
              </a:ext>
            </a:extLst>
          </p:cNvPr>
          <p:cNvGrpSpPr/>
          <p:nvPr/>
        </p:nvGrpSpPr>
        <p:grpSpPr>
          <a:xfrm>
            <a:off x="450374" y="1227799"/>
            <a:ext cx="6864825" cy="2197787"/>
            <a:chOff x="1192210" y="456859"/>
            <a:chExt cx="6005385" cy="208238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1D5C9A8A-35E0-482C-8EC5-8E7D3E2005DD}"/>
                </a:ext>
              </a:extLst>
            </p:cNvPr>
            <p:cNvSpPr/>
            <p:nvPr/>
          </p:nvSpPr>
          <p:spPr>
            <a:xfrm>
              <a:off x="5994294" y="456859"/>
              <a:ext cx="1203301" cy="2082382"/>
            </a:xfrm>
            <a:prstGeom prst="rect">
              <a:avLst/>
            </a:prstGeom>
            <a:noFill/>
          </p:spPr>
          <p:txBody>
            <a:bodyPr wrap="square" lIns="0" tIns="445500" rIns="0" bIns="0" rtlCol="0">
              <a:noAutofit/>
            </a:bodyPr>
            <a:lstStyle/>
            <a:p>
              <a:pPr algn="r">
                <a:lnSpc>
                  <a:spcPts val="6469"/>
                </a:lnSpc>
              </a:pPr>
              <a:r>
                <a:rPr lang="es-ES" sz="9563" b="1" spc="-169" dirty="0">
                  <a:ln w="19050">
                    <a:solidFill>
                      <a:srgbClr val="C6D630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s-ES" sz="9563" dirty="0">
                <a:ln w="19050">
                  <a:solidFill>
                    <a:srgbClr val="C6D630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53">
              <a:extLst>
                <a:ext uri="{FF2B5EF4-FFF2-40B4-BE49-F238E27FC236}">
                  <a16:creationId xmlns:a16="http://schemas.microsoft.com/office/drawing/2014/main" xmlns="" id="{E3C4141D-3D29-4554-B3A8-A5A2FB1E2811}"/>
                </a:ext>
              </a:extLst>
            </p:cNvPr>
            <p:cNvSpPr txBox="1"/>
            <p:nvPr/>
          </p:nvSpPr>
          <p:spPr>
            <a:xfrm>
              <a:off x="1192210" y="725252"/>
              <a:ext cx="5871604" cy="1813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C" sz="2700" b="1" spc="-169" dirty="0">
                  <a:solidFill>
                    <a:prstClr val="white"/>
                  </a:solidFill>
                </a:rPr>
                <a:t>Cuáles son los beneficios que tiene la tecnología blockchain  en las cadenas de suministro y su aporte para el comercio exterior</a:t>
              </a:r>
              <a:endParaRPr lang="es-ES" sz="2700" b="1" spc="-169" noProof="1">
                <a:solidFill>
                  <a:srgbClr val="C6D630"/>
                </a:solidFill>
                <a:latin typeface="Garamond"/>
              </a:endParaRPr>
            </a:p>
          </p:txBody>
        </p:sp>
      </p:grpSp>
      <p:grpSp>
        <p:nvGrpSpPr>
          <p:cNvPr id="21" name="Grupo 20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1720784" y="201228"/>
            <a:ext cx="6522464" cy="1663303"/>
            <a:chOff x="1612331" y="358878"/>
            <a:chExt cx="9123959" cy="3577949"/>
          </a:xfrm>
        </p:grpSpPr>
        <p:sp>
          <p:nvSpPr>
            <p:cNvPr id="22" name="Onda 21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4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6" name="Triángulo isósceles 25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1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prstClr val="white"/>
                  </a:solidFill>
                  <a:latin typeface="Britannic Bold" panose="020B0903060703020204" pitchFamily="34" charset="0"/>
                </a:rPr>
                <a:t>PROBLEMÁTICA </a:t>
              </a:r>
              <a:endParaRPr lang="es-ES" sz="3600" noProof="1">
                <a:solidFill>
                  <a:prstClr val="white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11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3684046"/>
              </p:ext>
            </p:extLst>
          </p:nvPr>
        </p:nvGraphicFramePr>
        <p:xfrm>
          <a:off x="122829" y="150126"/>
          <a:ext cx="11614245" cy="670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/>
          <p:cNvSpPr/>
          <p:nvPr/>
        </p:nvSpPr>
        <p:spPr>
          <a:xfrm>
            <a:off x="4930501" y="2688608"/>
            <a:ext cx="2074460" cy="14739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CADENA DE SUMINISTRO </a:t>
            </a:r>
            <a:endParaRPr lang="es-EC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7356143" y="327547"/>
            <a:ext cx="2606723" cy="64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CLARA DIAMONT SOLUTIONS 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774071" y="2388357"/>
            <a:ext cx="2208663" cy="61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VERIPART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858534" y="5069725"/>
            <a:ext cx="2208663" cy="652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SKYCELL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858534" y="5820770"/>
            <a:ext cx="2208663" cy="787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FLIGHTCHAIN</a:t>
            </a:r>
          </a:p>
          <a:p>
            <a:pPr algn="ctr"/>
            <a:r>
              <a:rPr lang="es-EC" sz="1600" dirty="0" smtClean="0"/>
              <a:t>DNATA</a:t>
            </a:r>
          </a:p>
          <a:p>
            <a:pPr algn="ctr"/>
            <a:r>
              <a:rPr lang="es-EC" sz="1600" dirty="0" smtClean="0"/>
              <a:t>TRADELENDS</a:t>
            </a:r>
            <a:endParaRPr lang="es-EC" sz="16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22829" y="2535382"/>
            <a:ext cx="1883392" cy="54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PROVENANCE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64525" y="5820770"/>
            <a:ext cx="1883392" cy="70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A2B DIRECT 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446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www\Desktop\johanna\t vs 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7" y="0"/>
            <a:ext cx="5679516" cy="696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1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255" y="2887479"/>
            <a:ext cx="9423400" cy="1325563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bg1"/>
                </a:solidFill>
              </a:rPr>
              <a:t>CONCLUSIONES</a:t>
            </a:r>
            <a:endParaRPr lang="es-EC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8775"/>
              </p:ext>
            </p:extLst>
          </p:nvPr>
        </p:nvGraphicFramePr>
        <p:xfrm>
          <a:off x="0" y="1231933"/>
          <a:ext cx="2142699" cy="5106736"/>
        </p:xfrm>
        <a:graphic>
          <a:graphicData uri="http://schemas.openxmlformats.org/drawingml/2006/table">
            <a:tbl>
              <a:tblPr firstRow="1" firstCol="1" bandRow="1"/>
              <a:tblGrid>
                <a:gridCol w="1190389"/>
                <a:gridCol w="952310"/>
              </a:tblGrid>
              <a:tr h="1060688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IMPLEMENTAN BLOCKCHAIN EN SU CADENA DE SUMINISTRO</a:t>
                      </a: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0118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32" marR="278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04663"/>
              </p:ext>
            </p:extLst>
          </p:nvPr>
        </p:nvGraphicFramePr>
        <p:xfrm>
          <a:off x="2224585" y="0"/>
          <a:ext cx="9967417" cy="7269056"/>
        </p:xfrm>
        <a:graphic>
          <a:graphicData uri="http://schemas.openxmlformats.org/drawingml/2006/table">
            <a:tbl>
              <a:tblPr firstRow="1" firstCol="1" bandRow="1"/>
              <a:tblGrid>
                <a:gridCol w="1364776"/>
                <a:gridCol w="1119117"/>
                <a:gridCol w="1296537"/>
                <a:gridCol w="1528549"/>
                <a:gridCol w="1446663"/>
                <a:gridCol w="1992573"/>
                <a:gridCol w="1219202"/>
              </a:tblGrid>
              <a:tr h="241474">
                <a:tc gridSpan="7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 SUPPLY CHAIN EN BASE A INDICADORES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4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GCI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Extranjera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RAE de Hong Kong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RAE de Hong Kong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Nueva Zelanda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RAE de Hong Kong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Corea, Rep.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Taiwán, china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Luxemburgo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Eslovaquia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768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Eslovenia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Mauricio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 de América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Brunei Darussalam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Corea rep.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Hungría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Seychelles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Irlanda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Emiratos Árabes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Luxemburgo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Kong, China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Emiratos Árabes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de Corea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Nueva Zelanda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Checa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Omán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Luxemburgo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Rumania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Taiwán, China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Luxemburgo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Noruega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Suecia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Nueva Zelanda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Lituania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Emiratos Árabes Unidos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Luxemburgo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Islandia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Noruega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Marino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Checa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Dinamarca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Noruega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Irlanda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4" marR="130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219" y="2161310"/>
            <a:ext cx="6754090" cy="2382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3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GRACIAS</a:t>
            </a:r>
            <a:endParaRPr lang="es-EC" sz="138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20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 descr="Línea de tiempo con burbujas">
            <a:extLst>
              <a:ext uri="{FF2B5EF4-FFF2-40B4-BE49-F238E27FC236}">
                <a16:creationId xmlns:a16="http://schemas.microsoft.com/office/drawing/2014/main" xmlns="" id="{1484957A-0C1C-4418-964A-16E632989E12}"/>
              </a:ext>
            </a:extLst>
          </p:cNvPr>
          <p:cNvGrpSpPr/>
          <p:nvPr/>
        </p:nvGrpSpPr>
        <p:grpSpPr>
          <a:xfrm>
            <a:off x="1607338" y="1518151"/>
            <a:ext cx="6060267" cy="5339849"/>
            <a:chOff x="3275013" y="4451351"/>
            <a:chExt cx="2465804" cy="1905000"/>
          </a:xfrm>
        </p:grpSpPr>
        <p:sp>
          <p:nvSpPr>
            <p:cNvPr id="5" name="Forma libre 167">
              <a:extLst>
                <a:ext uri="{FF2B5EF4-FFF2-40B4-BE49-F238E27FC236}">
                  <a16:creationId xmlns:a16="http://schemas.microsoft.com/office/drawing/2014/main" xmlns="" id="{3D242BA3-E2CA-4D40-8F7D-C5C4CEAD3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1" y="5399087"/>
              <a:ext cx="2180053" cy="16310"/>
            </a:xfrm>
            <a:custGeom>
              <a:avLst/>
              <a:gdLst>
                <a:gd name="T0" fmla="*/ 0 w 1734"/>
                <a:gd name="T1" fmla="*/ 8 h 8"/>
                <a:gd name="T2" fmla="*/ 1734 w 1734"/>
                <a:gd name="T3" fmla="*/ 8 h 8"/>
                <a:gd name="T4" fmla="*/ 1734 w 1734"/>
                <a:gd name="T5" fmla="*/ 0 h 8"/>
                <a:gd name="T6" fmla="*/ 0 w 17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4" h="8">
                  <a:moveTo>
                    <a:pt x="0" y="8"/>
                  </a:moveTo>
                  <a:lnTo>
                    <a:pt x="1734" y="8"/>
                  </a:lnTo>
                  <a:lnTo>
                    <a:pt x="1734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6" name="Rectángulo 168">
              <a:extLst>
                <a:ext uri="{FF2B5EF4-FFF2-40B4-BE49-F238E27FC236}">
                  <a16:creationId xmlns:a16="http://schemas.microsoft.com/office/drawing/2014/main" xmlns="" id="{C38C6B06-61A4-483C-834D-48D3D4CF67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363" y="4451351"/>
              <a:ext cx="1104900" cy="631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7" name="Forma libre 169">
              <a:extLst>
                <a:ext uri="{FF2B5EF4-FFF2-40B4-BE49-F238E27FC236}">
                  <a16:creationId xmlns:a16="http://schemas.microsoft.com/office/drawing/2014/main" xmlns="" id="{848BE0B7-DB8E-45CD-8897-7A6AE31E6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5059363"/>
              <a:ext cx="39052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8" name="Rectángulo 170">
              <a:extLst>
                <a:ext uri="{FF2B5EF4-FFF2-40B4-BE49-F238E27FC236}">
                  <a16:creationId xmlns:a16="http://schemas.microsoft.com/office/drawing/2014/main" xmlns="" id="{07187267-298E-4A74-A10F-A5502CA33B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26" y="4451351"/>
              <a:ext cx="1106488" cy="631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9" name="Forma libre 171">
              <a:extLst>
                <a:ext uri="{FF2B5EF4-FFF2-40B4-BE49-F238E27FC236}">
                  <a16:creationId xmlns:a16="http://schemas.microsoft.com/office/drawing/2014/main" xmlns="" id="{B83D7013-00C9-49CE-BAEC-A52F0961C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5059363"/>
              <a:ext cx="387350" cy="276225"/>
            </a:xfrm>
            <a:custGeom>
              <a:avLst/>
              <a:gdLst>
                <a:gd name="T0" fmla="*/ 123 w 244"/>
                <a:gd name="T1" fmla="*/ 174 h 174"/>
                <a:gd name="T2" fmla="*/ 0 w 244"/>
                <a:gd name="T3" fmla="*/ 0 h 174"/>
                <a:gd name="T4" fmla="*/ 244 w 244"/>
                <a:gd name="T5" fmla="*/ 0 h 174"/>
                <a:gd name="T6" fmla="*/ 123 w 244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74">
                  <a:moveTo>
                    <a:pt x="123" y="174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123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0" name="Rectángulo 172">
              <a:extLst>
                <a:ext uri="{FF2B5EF4-FFF2-40B4-BE49-F238E27FC236}">
                  <a16:creationId xmlns:a16="http://schemas.microsoft.com/office/drawing/2014/main" xmlns="" id="{07C7A3F4-6704-4038-8F0B-CE22B27E14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26" y="5722938"/>
              <a:ext cx="1101725" cy="6334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1" name="Forma libre 173">
              <a:extLst>
                <a:ext uri="{FF2B5EF4-FFF2-40B4-BE49-F238E27FC236}">
                  <a16:creationId xmlns:a16="http://schemas.microsoft.com/office/drawing/2014/main" xmlns="" id="{51EBD44C-AEC1-421B-BF41-EF9200C24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6" y="5472113"/>
              <a:ext cx="390525" cy="276225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3" name="Forma libre 176">
              <a:extLst>
                <a:ext uri="{FF2B5EF4-FFF2-40B4-BE49-F238E27FC236}">
                  <a16:creationId xmlns:a16="http://schemas.microsoft.com/office/drawing/2014/main" xmlns="" id="{F8FAD7CE-D6BE-4286-95F5-F107FFA2A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5332413"/>
              <a:ext cx="144463" cy="146050"/>
            </a:xfrm>
            <a:custGeom>
              <a:avLst/>
              <a:gdLst>
                <a:gd name="T0" fmla="*/ 87 w 91"/>
                <a:gd name="T1" fmla="*/ 88 h 92"/>
                <a:gd name="T2" fmla="*/ 87 w 91"/>
                <a:gd name="T3" fmla="*/ 84 h 92"/>
                <a:gd name="T4" fmla="*/ 8 w 91"/>
                <a:gd name="T5" fmla="*/ 84 h 92"/>
                <a:gd name="T6" fmla="*/ 8 w 91"/>
                <a:gd name="T7" fmla="*/ 8 h 92"/>
                <a:gd name="T8" fmla="*/ 83 w 91"/>
                <a:gd name="T9" fmla="*/ 8 h 92"/>
                <a:gd name="T10" fmla="*/ 83 w 91"/>
                <a:gd name="T11" fmla="*/ 88 h 92"/>
                <a:gd name="T12" fmla="*/ 87 w 91"/>
                <a:gd name="T13" fmla="*/ 88 h 92"/>
                <a:gd name="T14" fmla="*/ 87 w 91"/>
                <a:gd name="T15" fmla="*/ 84 h 92"/>
                <a:gd name="T16" fmla="*/ 87 w 91"/>
                <a:gd name="T17" fmla="*/ 88 h 92"/>
                <a:gd name="T18" fmla="*/ 91 w 91"/>
                <a:gd name="T19" fmla="*/ 88 h 92"/>
                <a:gd name="T20" fmla="*/ 91 w 91"/>
                <a:gd name="T21" fmla="*/ 0 h 92"/>
                <a:gd name="T22" fmla="*/ 0 w 91"/>
                <a:gd name="T23" fmla="*/ 0 h 92"/>
                <a:gd name="T24" fmla="*/ 0 w 91"/>
                <a:gd name="T25" fmla="*/ 92 h 92"/>
                <a:gd name="T26" fmla="*/ 91 w 91"/>
                <a:gd name="T27" fmla="*/ 92 h 92"/>
                <a:gd name="T28" fmla="*/ 91 w 91"/>
                <a:gd name="T29" fmla="*/ 88 h 92"/>
                <a:gd name="T30" fmla="*/ 87 w 91"/>
                <a:gd name="T3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2">
                  <a:moveTo>
                    <a:pt x="87" y="88"/>
                  </a:moveTo>
                  <a:lnTo>
                    <a:pt x="87" y="84"/>
                  </a:lnTo>
                  <a:lnTo>
                    <a:pt x="8" y="84"/>
                  </a:lnTo>
                  <a:lnTo>
                    <a:pt x="8" y="8"/>
                  </a:lnTo>
                  <a:lnTo>
                    <a:pt x="83" y="8"/>
                  </a:lnTo>
                  <a:lnTo>
                    <a:pt x="83" y="88"/>
                  </a:lnTo>
                  <a:lnTo>
                    <a:pt x="87" y="88"/>
                  </a:lnTo>
                  <a:lnTo>
                    <a:pt x="87" y="84"/>
                  </a:lnTo>
                  <a:lnTo>
                    <a:pt x="87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91" y="92"/>
                  </a:lnTo>
                  <a:lnTo>
                    <a:pt x="91" y="88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5" name="Rectángulo 177">
              <a:extLst>
                <a:ext uri="{FF2B5EF4-FFF2-40B4-BE49-F238E27FC236}">
                  <a16:creationId xmlns:a16="http://schemas.microsoft.com/office/drawing/2014/main" xmlns="" id="{570063C6-CBD4-4995-A1D4-C1468A4F21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1" y="5338763"/>
              <a:ext cx="133350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6" name="Rectángulo 178">
              <a:extLst>
                <a:ext uri="{FF2B5EF4-FFF2-40B4-BE49-F238E27FC236}">
                  <a16:creationId xmlns:a16="http://schemas.microsoft.com/office/drawing/2014/main" xmlns="" id="{D0C20FD6-E9B1-417A-A19B-CC6F7C79F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5338763"/>
              <a:ext cx="131763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7" name="Rectángulo 179">
              <a:extLst>
                <a:ext uri="{FF2B5EF4-FFF2-40B4-BE49-F238E27FC236}">
                  <a16:creationId xmlns:a16="http://schemas.microsoft.com/office/drawing/2014/main" xmlns="" id="{65AD9BB4-91F5-474F-B2EB-02598BE42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076" y="5338763"/>
              <a:ext cx="131763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9" name="Forma libre 181">
              <a:extLst>
                <a:ext uri="{FF2B5EF4-FFF2-40B4-BE49-F238E27FC236}">
                  <a16:creationId xmlns:a16="http://schemas.microsoft.com/office/drawing/2014/main" xmlns="" id="{A1C2B78A-1E88-4D7F-BA94-C12C4CC11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354" y="5331358"/>
              <a:ext cx="144463" cy="146050"/>
            </a:xfrm>
            <a:custGeom>
              <a:avLst/>
              <a:gdLst>
                <a:gd name="T0" fmla="*/ 87 w 91"/>
                <a:gd name="T1" fmla="*/ 88 h 92"/>
                <a:gd name="T2" fmla="*/ 87 w 91"/>
                <a:gd name="T3" fmla="*/ 84 h 92"/>
                <a:gd name="T4" fmla="*/ 8 w 91"/>
                <a:gd name="T5" fmla="*/ 84 h 92"/>
                <a:gd name="T6" fmla="*/ 8 w 91"/>
                <a:gd name="T7" fmla="*/ 8 h 92"/>
                <a:gd name="T8" fmla="*/ 83 w 91"/>
                <a:gd name="T9" fmla="*/ 8 h 92"/>
                <a:gd name="T10" fmla="*/ 83 w 91"/>
                <a:gd name="T11" fmla="*/ 88 h 92"/>
                <a:gd name="T12" fmla="*/ 87 w 91"/>
                <a:gd name="T13" fmla="*/ 88 h 92"/>
                <a:gd name="T14" fmla="*/ 87 w 91"/>
                <a:gd name="T15" fmla="*/ 84 h 92"/>
                <a:gd name="T16" fmla="*/ 87 w 91"/>
                <a:gd name="T17" fmla="*/ 88 h 92"/>
                <a:gd name="T18" fmla="*/ 91 w 91"/>
                <a:gd name="T19" fmla="*/ 88 h 92"/>
                <a:gd name="T20" fmla="*/ 91 w 91"/>
                <a:gd name="T21" fmla="*/ 0 h 92"/>
                <a:gd name="T22" fmla="*/ 0 w 91"/>
                <a:gd name="T23" fmla="*/ 0 h 92"/>
                <a:gd name="T24" fmla="*/ 0 w 91"/>
                <a:gd name="T25" fmla="*/ 92 h 92"/>
                <a:gd name="T26" fmla="*/ 91 w 91"/>
                <a:gd name="T27" fmla="*/ 92 h 92"/>
                <a:gd name="T28" fmla="*/ 91 w 91"/>
                <a:gd name="T29" fmla="*/ 88 h 92"/>
                <a:gd name="T30" fmla="*/ 87 w 91"/>
                <a:gd name="T3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2">
                  <a:moveTo>
                    <a:pt x="87" y="88"/>
                  </a:moveTo>
                  <a:lnTo>
                    <a:pt x="87" y="84"/>
                  </a:lnTo>
                  <a:lnTo>
                    <a:pt x="8" y="84"/>
                  </a:lnTo>
                  <a:lnTo>
                    <a:pt x="8" y="8"/>
                  </a:lnTo>
                  <a:lnTo>
                    <a:pt x="83" y="8"/>
                  </a:lnTo>
                  <a:lnTo>
                    <a:pt x="83" y="88"/>
                  </a:lnTo>
                  <a:lnTo>
                    <a:pt x="87" y="88"/>
                  </a:lnTo>
                  <a:lnTo>
                    <a:pt x="87" y="84"/>
                  </a:lnTo>
                  <a:lnTo>
                    <a:pt x="87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91" y="92"/>
                  </a:lnTo>
                  <a:lnTo>
                    <a:pt x="91" y="88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1736682" y="1714135"/>
            <a:ext cx="2633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</a:rPr>
              <a:t>Determinar la situación actual de la cadena de suministro internacional en cuanto al nivel de eficiencia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3249929" y="4954586"/>
            <a:ext cx="2707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ea typeface="Calibri" panose="020F0502020204030204" pitchFamily="34" charset="0"/>
              </a:rPr>
              <a:t>Investigar cómo actúa la tecnología blockchain en la cadena de suministro e identificar </a:t>
            </a:r>
            <a:r>
              <a:rPr lang="es-EC" dirty="0"/>
              <a:t>aplicaciones para cada uno de los eslabones por el cual está compuesta.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723818" y="1668733"/>
            <a:ext cx="2766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Análisis comparativo de la cadena de suministro tradicional vs. la cadena de suministro con tecnología blockchain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588286" y="2610420"/>
            <a:ext cx="882792" cy="33598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2800" b="1" dirty="0" smtClean="0"/>
              <a:t>ESPECÍFICOS </a:t>
            </a:r>
            <a:endParaRPr lang="es-EC" sz="2800" b="1" dirty="0"/>
          </a:p>
        </p:txBody>
      </p:sp>
      <p:grpSp>
        <p:nvGrpSpPr>
          <p:cNvPr id="23" name="Grupo 22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1607338" y="20424"/>
            <a:ext cx="6522464" cy="1663303"/>
            <a:chOff x="1612331" y="358878"/>
            <a:chExt cx="9123959" cy="3577949"/>
          </a:xfrm>
          <a:solidFill>
            <a:srgbClr val="FFC000"/>
          </a:solidFill>
        </p:grpSpPr>
        <p:sp>
          <p:nvSpPr>
            <p:cNvPr id="25" name="Onda 24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6" name="Triángulo isósceles 25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8" name="Onda 27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29" name="Triángulo isósceles 28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prstClr val="white"/>
                  </a:solidFill>
                  <a:latin typeface="Britannic Bold" panose="020B0903060703020204" pitchFamily="34" charset="0"/>
                </a:rPr>
                <a:t>OBJETIVOS </a:t>
              </a:r>
              <a:endParaRPr lang="es-ES" sz="3600" noProof="1">
                <a:solidFill>
                  <a:prstClr val="white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2" name="Conector fuera de página 1"/>
          <p:cNvSpPr/>
          <p:nvPr/>
        </p:nvSpPr>
        <p:spPr>
          <a:xfrm>
            <a:off x="9258958" y="3019356"/>
            <a:ext cx="2667000" cy="1954746"/>
          </a:xfrm>
          <a:prstGeom prst="flowChartOffpage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beneficios de la tecnología blockchain en la cadena de suministro para el comercio exterior.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389089" y="2184893"/>
            <a:ext cx="882792" cy="33598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2800" b="1" dirty="0" smtClean="0"/>
              <a:t>GENERAL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8558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a 39"/>
          <p:cNvGraphicFramePr/>
          <p:nvPr>
            <p:extLst>
              <p:ext uri="{D42A27DB-BD31-4B8C-83A1-F6EECF244321}">
                <p14:modId xmlns:p14="http://schemas.microsoft.com/office/powerpoint/2010/main" val="385363869"/>
              </p:ext>
            </p:extLst>
          </p:nvPr>
        </p:nvGraphicFramePr>
        <p:xfrm>
          <a:off x="721360" y="1717984"/>
          <a:ext cx="7157720" cy="511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upo 40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2147504" y="170748"/>
            <a:ext cx="6522464" cy="1663303"/>
            <a:chOff x="1612331" y="358878"/>
            <a:chExt cx="9123959" cy="3577949"/>
          </a:xfrm>
        </p:grpSpPr>
        <p:sp>
          <p:nvSpPr>
            <p:cNvPr id="42" name="Onda 41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43" name="Triángulo isósceles 42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4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45" name="Onda 44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adFill>
              <a:gsLst>
                <a:gs pos="100000">
                  <a:schemeClr val="tx1"/>
                </a:gs>
                <a:gs pos="0">
                  <a:schemeClr val="accent1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prstClr val="white"/>
                  </a:solidFill>
                  <a:latin typeface="Britannic Bold" panose="020B0903060703020204" pitchFamily="34" charset="0"/>
                </a:rPr>
                <a:t>DISEÑO METODOLÓGICO </a:t>
              </a:r>
              <a:endParaRPr lang="es-ES" sz="3600" noProof="1">
                <a:solidFill>
                  <a:prstClr val="white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92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 descr="secuencia de forma octogonal">
            <a:extLst>
              <a:ext uri="{FF2B5EF4-FFF2-40B4-BE49-F238E27FC236}">
                <a16:creationId xmlns:a16="http://schemas.microsoft.com/office/drawing/2014/main" xmlns="" id="{203A1139-F49B-4E2D-8F13-42AD3DE529E8}"/>
              </a:ext>
            </a:extLst>
          </p:cNvPr>
          <p:cNvGrpSpPr/>
          <p:nvPr/>
        </p:nvGrpSpPr>
        <p:grpSpPr>
          <a:xfrm>
            <a:off x="1127760" y="1033165"/>
            <a:ext cx="6248400" cy="5486400"/>
            <a:chOff x="628650" y="492125"/>
            <a:chExt cx="2414588" cy="2411413"/>
          </a:xfrm>
        </p:grpSpPr>
        <p:sp>
          <p:nvSpPr>
            <p:cNvPr id="14" name="Forma libre 20">
              <a:extLst>
                <a:ext uri="{FF2B5EF4-FFF2-40B4-BE49-F238E27FC236}">
                  <a16:creationId xmlns:a16="http://schemas.microsoft.com/office/drawing/2014/main" xmlns="" id="{FC0EE238-C319-4144-8A6F-C4E3505DD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0" y="1181100"/>
              <a:ext cx="1754188" cy="1722438"/>
            </a:xfrm>
            <a:custGeom>
              <a:avLst/>
              <a:gdLst>
                <a:gd name="T0" fmla="*/ 0 w 552"/>
                <a:gd name="T1" fmla="*/ 529 h 542"/>
                <a:gd name="T2" fmla="*/ 98 w 552"/>
                <a:gd name="T3" fmla="*/ 482 h 542"/>
                <a:gd name="T4" fmla="*/ 523 w 552"/>
                <a:gd name="T5" fmla="*/ 57 h 542"/>
                <a:gd name="T6" fmla="*/ 552 w 552"/>
                <a:gd name="T7" fmla="*/ 0 h 542"/>
                <a:gd name="T8" fmla="*/ 551 w 552"/>
                <a:gd name="T9" fmla="*/ 318 h 542"/>
                <a:gd name="T10" fmla="*/ 525 w 552"/>
                <a:gd name="T11" fmla="*/ 375 h 542"/>
                <a:gd name="T12" fmla="*/ 400 w 552"/>
                <a:gd name="T13" fmla="*/ 501 h 542"/>
                <a:gd name="T14" fmla="*/ 340 w 552"/>
                <a:gd name="T15" fmla="*/ 535 h 542"/>
                <a:gd name="T16" fmla="*/ 91 w 552"/>
                <a:gd name="T17" fmla="*/ 536 h 542"/>
                <a:gd name="T18" fmla="*/ 0 w 552"/>
                <a:gd name="T19" fmla="*/ 5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" h="542">
                  <a:moveTo>
                    <a:pt x="0" y="529"/>
                  </a:moveTo>
                  <a:cubicBezTo>
                    <a:pt x="0" y="529"/>
                    <a:pt x="38" y="542"/>
                    <a:pt x="98" y="482"/>
                  </a:cubicBezTo>
                  <a:cubicBezTo>
                    <a:pt x="164" y="416"/>
                    <a:pt x="434" y="146"/>
                    <a:pt x="523" y="57"/>
                  </a:cubicBezTo>
                  <a:cubicBezTo>
                    <a:pt x="551" y="29"/>
                    <a:pt x="552" y="0"/>
                    <a:pt x="552" y="0"/>
                  </a:cubicBezTo>
                  <a:cubicBezTo>
                    <a:pt x="551" y="318"/>
                    <a:pt x="551" y="318"/>
                    <a:pt x="551" y="318"/>
                  </a:cubicBezTo>
                  <a:cubicBezTo>
                    <a:pt x="551" y="318"/>
                    <a:pt x="552" y="349"/>
                    <a:pt x="525" y="375"/>
                  </a:cubicBezTo>
                  <a:cubicBezTo>
                    <a:pt x="499" y="402"/>
                    <a:pt x="438" y="463"/>
                    <a:pt x="400" y="501"/>
                  </a:cubicBezTo>
                  <a:cubicBezTo>
                    <a:pt x="361" y="540"/>
                    <a:pt x="340" y="535"/>
                    <a:pt x="340" y="535"/>
                  </a:cubicBezTo>
                  <a:cubicBezTo>
                    <a:pt x="340" y="535"/>
                    <a:pt x="166" y="536"/>
                    <a:pt x="91" y="536"/>
                  </a:cubicBezTo>
                  <a:cubicBezTo>
                    <a:pt x="2" y="536"/>
                    <a:pt x="0" y="529"/>
                    <a:pt x="0" y="529"/>
                  </a:cubicBezTo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5" name="Forma libre 23">
              <a:extLst>
                <a:ext uri="{FF2B5EF4-FFF2-40B4-BE49-F238E27FC236}">
                  <a16:creationId xmlns:a16="http://schemas.microsoft.com/office/drawing/2014/main" xmlns="" id="{5FA31E99-952C-48F5-A3BE-F123DB05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514350"/>
              <a:ext cx="1722438" cy="1752600"/>
            </a:xfrm>
            <a:custGeom>
              <a:avLst/>
              <a:gdLst>
                <a:gd name="T0" fmla="*/ 529 w 542"/>
                <a:gd name="T1" fmla="*/ 552 h 552"/>
                <a:gd name="T2" fmla="*/ 482 w 542"/>
                <a:gd name="T3" fmla="*/ 454 h 552"/>
                <a:gd name="T4" fmla="*/ 57 w 542"/>
                <a:gd name="T5" fmla="*/ 29 h 552"/>
                <a:gd name="T6" fmla="*/ 0 w 542"/>
                <a:gd name="T7" fmla="*/ 0 h 552"/>
                <a:gd name="T8" fmla="*/ 318 w 542"/>
                <a:gd name="T9" fmla="*/ 2 h 552"/>
                <a:gd name="T10" fmla="*/ 375 w 542"/>
                <a:gd name="T11" fmla="*/ 26 h 552"/>
                <a:gd name="T12" fmla="*/ 501 w 542"/>
                <a:gd name="T13" fmla="*/ 152 h 552"/>
                <a:gd name="T14" fmla="*/ 534 w 542"/>
                <a:gd name="T15" fmla="*/ 212 h 552"/>
                <a:gd name="T16" fmla="*/ 536 w 542"/>
                <a:gd name="T17" fmla="*/ 460 h 552"/>
                <a:gd name="T18" fmla="*/ 529 w 542"/>
                <a:gd name="T1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52">
                  <a:moveTo>
                    <a:pt x="529" y="552"/>
                  </a:moveTo>
                  <a:cubicBezTo>
                    <a:pt x="529" y="552"/>
                    <a:pt x="542" y="514"/>
                    <a:pt x="482" y="454"/>
                  </a:cubicBezTo>
                  <a:cubicBezTo>
                    <a:pt x="416" y="388"/>
                    <a:pt x="146" y="118"/>
                    <a:pt x="57" y="29"/>
                  </a:cubicBezTo>
                  <a:cubicBezTo>
                    <a:pt x="28" y="1"/>
                    <a:pt x="0" y="0"/>
                    <a:pt x="0" y="0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49" y="0"/>
                    <a:pt x="375" y="26"/>
                  </a:cubicBezTo>
                  <a:cubicBezTo>
                    <a:pt x="401" y="52"/>
                    <a:pt x="462" y="113"/>
                    <a:pt x="501" y="152"/>
                  </a:cubicBezTo>
                  <a:cubicBezTo>
                    <a:pt x="539" y="190"/>
                    <a:pt x="534" y="212"/>
                    <a:pt x="534" y="212"/>
                  </a:cubicBezTo>
                  <a:cubicBezTo>
                    <a:pt x="534" y="212"/>
                    <a:pt x="536" y="385"/>
                    <a:pt x="536" y="460"/>
                  </a:cubicBezTo>
                  <a:cubicBezTo>
                    <a:pt x="536" y="549"/>
                    <a:pt x="529" y="552"/>
                    <a:pt x="529" y="55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6" name="Forma libre 424">
              <a:extLst>
                <a:ext uri="{FF2B5EF4-FFF2-40B4-BE49-F238E27FC236}">
                  <a16:creationId xmlns:a16="http://schemas.microsoft.com/office/drawing/2014/main" xmlns="" id="{11AFEDB6-5894-4525-81F1-2F83E4B97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" y="492125"/>
              <a:ext cx="1757363" cy="1724025"/>
            </a:xfrm>
            <a:custGeom>
              <a:avLst/>
              <a:gdLst>
                <a:gd name="T0" fmla="*/ 553 w 553"/>
                <a:gd name="T1" fmla="*/ 13 h 543"/>
                <a:gd name="T2" fmla="*/ 457 w 553"/>
                <a:gd name="T3" fmla="*/ 60 h 543"/>
                <a:gd name="T4" fmla="*/ 30 w 553"/>
                <a:gd name="T5" fmla="*/ 486 h 543"/>
                <a:gd name="T6" fmla="*/ 1 w 553"/>
                <a:gd name="T7" fmla="*/ 543 h 543"/>
                <a:gd name="T8" fmla="*/ 2 w 553"/>
                <a:gd name="T9" fmla="*/ 223 h 543"/>
                <a:gd name="T10" fmla="*/ 26 w 553"/>
                <a:gd name="T11" fmla="*/ 169 h 543"/>
                <a:gd name="T12" fmla="*/ 154 w 553"/>
                <a:gd name="T13" fmla="*/ 41 h 543"/>
                <a:gd name="T14" fmla="*/ 215 w 553"/>
                <a:gd name="T15" fmla="*/ 7 h 543"/>
                <a:gd name="T16" fmla="*/ 463 w 553"/>
                <a:gd name="T17" fmla="*/ 6 h 543"/>
                <a:gd name="T18" fmla="*/ 553 w 553"/>
                <a:gd name="T19" fmla="*/ 1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43">
                  <a:moveTo>
                    <a:pt x="553" y="13"/>
                  </a:moveTo>
                  <a:cubicBezTo>
                    <a:pt x="553" y="13"/>
                    <a:pt x="516" y="0"/>
                    <a:pt x="457" y="60"/>
                  </a:cubicBezTo>
                  <a:cubicBezTo>
                    <a:pt x="391" y="126"/>
                    <a:pt x="119" y="397"/>
                    <a:pt x="30" y="486"/>
                  </a:cubicBezTo>
                  <a:cubicBezTo>
                    <a:pt x="2" y="514"/>
                    <a:pt x="1" y="543"/>
                    <a:pt x="1" y="54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2" y="223"/>
                    <a:pt x="0" y="195"/>
                    <a:pt x="26" y="169"/>
                  </a:cubicBezTo>
                  <a:cubicBezTo>
                    <a:pt x="52" y="143"/>
                    <a:pt x="116" y="79"/>
                    <a:pt x="154" y="41"/>
                  </a:cubicBezTo>
                  <a:cubicBezTo>
                    <a:pt x="193" y="2"/>
                    <a:pt x="215" y="7"/>
                    <a:pt x="215" y="7"/>
                  </a:cubicBezTo>
                  <a:cubicBezTo>
                    <a:pt x="215" y="7"/>
                    <a:pt x="388" y="6"/>
                    <a:pt x="463" y="6"/>
                  </a:cubicBezTo>
                  <a:cubicBezTo>
                    <a:pt x="552" y="6"/>
                    <a:pt x="553" y="13"/>
                    <a:pt x="553" y="13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7" name="Forma libre 425">
              <a:extLst>
                <a:ext uri="{FF2B5EF4-FFF2-40B4-BE49-F238E27FC236}">
                  <a16:creationId xmlns:a16="http://schemas.microsoft.com/office/drawing/2014/main" xmlns="" id="{88A008D1-ADFE-4454-9132-FBAD67F80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26" y="1123950"/>
              <a:ext cx="1206500" cy="1779588"/>
            </a:xfrm>
            <a:custGeom>
              <a:avLst/>
              <a:gdLst>
                <a:gd name="T0" fmla="*/ 199 w 380"/>
                <a:gd name="T1" fmla="*/ 547 h 560"/>
                <a:gd name="T2" fmla="*/ 297 w 380"/>
                <a:gd name="T3" fmla="*/ 500 h 560"/>
                <a:gd name="T4" fmla="*/ 380 w 380"/>
                <a:gd name="T5" fmla="*/ 418 h 560"/>
                <a:gd name="T6" fmla="*/ 60 w 380"/>
                <a:gd name="T7" fmla="*/ 98 h 560"/>
                <a:gd name="T8" fmla="*/ 13 w 380"/>
                <a:gd name="T9" fmla="*/ 0 h 560"/>
                <a:gd name="T10" fmla="*/ 6 w 380"/>
                <a:gd name="T11" fmla="*/ 92 h 560"/>
                <a:gd name="T12" fmla="*/ 8 w 380"/>
                <a:gd name="T13" fmla="*/ 340 h 560"/>
                <a:gd name="T14" fmla="*/ 41 w 380"/>
                <a:gd name="T15" fmla="*/ 400 h 560"/>
                <a:gd name="T16" fmla="*/ 168 w 380"/>
                <a:gd name="T17" fmla="*/ 527 h 560"/>
                <a:gd name="T18" fmla="*/ 200 w 380"/>
                <a:gd name="T19" fmla="*/ 547 h 560"/>
                <a:gd name="T20" fmla="*/ 199 w 380"/>
                <a:gd name="T21" fmla="*/ 5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560">
                  <a:moveTo>
                    <a:pt x="199" y="547"/>
                  </a:moveTo>
                  <a:cubicBezTo>
                    <a:pt x="199" y="547"/>
                    <a:pt x="238" y="560"/>
                    <a:pt x="297" y="500"/>
                  </a:cubicBezTo>
                  <a:cubicBezTo>
                    <a:pt x="314" y="483"/>
                    <a:pt x="343" y="454"/>
                    <a:pt x="380" y="418"/>
                  </a:cubicBezTo>
                  <a:cubicBezTo>
                    <a:pt x="264" y="302"/>
                    <a:pt x="108" y="146"/>
                    <a:pt x="60" y="98"/>
                  </a:cubicBezTo>
                  <a:cubicBezTo>
                    <a:pt x="0" y="38"/>
                    <a:pt x="13" y="0"/>
                    <a:pt x="13" y="0"/>
                  </a:cubicBezTo>
                  <a:cubicBezTo>
                    <a:pt x="13" y="0"/>
                    <a:pt x="6" y="8"/>
                    <a:pt x="6" y="92"/>
                  </a:cubicBezTo>
                  <a:cubicBezTo>
                    <a:pt x="6" y="167"/>
                    <a:pt x="8" y="340"/>
                    <a:pt x="8" y="340"/>
                  </a:cubicBezTo>
                  <a:cubicBezTo>
                    <a:pt x="8" y="340"/>
                    <a:pt x="3" y="362"/>
                    <a:pt x="41" y="400"/>
                  </a:cubicBezTo>
                  <a:cubicBezTo>
                    <a:pt x="80" y="439"/>
                    <a:pt x="142" y="501"/>
                    <a:pt x="168" y="527"/>
                  </a:cubicBezTo>
                  <a:cubicBezTo>
                    <a:pt x="180" y="539"/>
                    <a:pt x="190" y="544"/>
                    <a:pt x="200" y="547"/>
                  </a:cubicBezTo>
                  <a:cubicBezTo>
                    <a:pt x="200" y="547"/>
                    <a:pt x="199" y="547"/>
                    <a:pt x="199" y="547"/>
                  </a:cubicBezTo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8" name="Forma libre 426">
              <a:extLst>
                <a:ext uri="{FF2B5EF4-FFF2-40B4-BE49-F238E27FC236}">
                  <a16:creationId xmlns:a16="http://schemas.microsoft.com/office/drawing/2014/main" xmlns="" id="{D6E1680C-39FD-4FC8-86DA-069DEE231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2409825"/>
              <a:ext cx="962025" cy="455613"/>
            </a:xfrm>
            <a:custGeom>
              <a:avLst/>
              <a:gdLst>
                <a:gd name="T0" fmla="*/ 290 w 303"/>
                <a:gd name="T1" fmla="*/ 0 h 143"/>
                <a:gd name="T2" fmla="*/ 127 w 303"/>
                <a:gd name="T3" fmla="*/ 84 h 143"/>
                <a:gd name="T4" fmla="*/ 0 w 303"/>
                <a:gd name="T5" fmla="*/ 31 h 143"/>
                <a:gd name="T6" fmla="*/ 9 w 303"/>
                <a:gd name="T7" fmla="*/ 40 h 143"/>
                <a:gd name="T8" fmla="*/ 91 w 303"/>
                <a:gd name="T9" fmla="*/ 122 h 143"/>
                <a:gd name="T10" fmla="*/ 91 w 303"/>
                <a:gd name="T11" fmla="*/ 122 h 143"/>
                <a:gd name="T12" fmla="*/ 123 w 303"/>
                <a:gd name="T13" fmla="*/ 142 h 143"/>
                <a:gd name="T14" fmla="*/ 122 w 303"/>
                <a:gd name="T15" fmla="*/ 142 h 143"/>
                <a:gd name="T16" fmla="*/ 132 w 303"/>
                <a:gd name="T17" fmla="*/ 143 h 143"/>
                <a:gd name="T18" fmla="*/ 220 w 303"/>
                <a:gd name="T19" fmla="*/ 95 h 143"/>
                <a:gd name="T20" fmla="*/ 303 w 303"/>
                <a:gd name="T21" fmla="*/ 13 h 143"/>
                <a:gd name="T22" fmla="*/ 290 w 303"/>
                <a:gd name="T2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43">
                  <a:moveTo>
                    <a:pt x="290" y="0"/>
                  </a:moveTo>
                  <a:cubicBezTo>
                    <a:pt x="228" y="63"/>
                    <a:pt x="173" y="84"/>
                    <a:pt x="127" y="84"/>
                  </a:cubicBezTo>
                  <a:cubicBezTo>
                    <a:pt x="71" y="84"/>
                    <a:pt x="28" y="53"/>
                    <a:pt x="0" y="31"/>
                  </a:cubicBezTo>
                  <a:cubicBezTo>
                    <a:pt x="3" y="34"/>
                    <a:pt x="6" y="37"/>
                    <a:pt x="9" y="40"/>
                  </a:cubicBezTo>
                  <a:cubicBezTo>
                    <a:pt x="41" y="72"/>
                    <a:pt x="73" y="10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5" y="136"/>
                    <a:pt x="122" y="142"/>
                    <a:pt x="123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6" y="143"/>
                    <a:pt x="132" y="143"/>
                  </a:cubicBezTo>
                  <a:cubicBezTo>
                    <a:pt x="147" y="143"/>
                    <a:pt x="179" y="137"/>
                    <a:pt x="220" y="95"/>
                  </a:cubicBezTo>
                  <a:cubicBezTo>
                    <a:pt x="237" y="78"/>
                    <a:pt x="266" y="49"/>
                    <a:pt x="303" y="13"/>
                  </a:cubicBezTo>
                  <a:cubicBezTo>
                    <a:pt x="299" y="9"/>
                    <a:pt x="295" y="5"/>
                    <a:pt x="290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9" name="Forma libre 22">
              <a:extLst>
                <a:ext uri="{FF2B5EF4-FFF2-40B4-BE49-F238E27FC236}">
                  <a16:creationId xmlns:a16="http://schemas.microsoft.com/office/drawing/2014/main" xmlns="" id="{493F721B-5154-44EB-BEA6-C3480A81BE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695450"/>
              <a:ext cx="454025" cy="960438"/>
            </a:xfrm>
            <a:custGeom>
              <a:avLst/>
              <a:gdLst>
                <a:gd name="T0" fmla="*/ 12 w 143"/>
                <a:gd name="T1" fmla="*/ 0 h 302"/>
                <a:gd name="T2" fmla="*/ 0 w 143"/>
                <a:gd name="T3" fmla="*/ 12 h 302"/>
                <a:gd name="T4" fmla="*/ 30 w 143"/>
                <a:gd name="T5" fmla="*/ 302 h 302"/>
                <a:gd name="T6" fmla="*/ 121 w 143"/>
                <a:gd name="T7" fmla="*/ 212 h 302"/>
                <a:gd name="T8" fmla="*/ 141 w 143"/>
                <a:gd name="T9" fmla="*/ 177 h 302"/>
                <a:gd name="T10" fmla="*/ 94 w 143"/>
                <a:gd name="T11" fmla="*/ 82 h 302"/>
                <a:gd name="T12" fmla="*/ 12 w 143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2">
                  <a:moveTo>
                    <a:pt x="12" y="0"/>
                  </a:moveTo>
                  <a:cubicBezTo>
                    <a:pt x="8" y="4"/>
                    <a:pt x="4" y="8"/>
                    <a:pt x="0" y="12"/>
                  </a:cubicBezTo>
                  <a:cubicBezTo>
                    <a:pt x="139" y="152"/>
                    <a:pt x="70" y="251"/>
                    <a:pt x="30" y="302"/>
                  </a:cubicBezTo>
                  <a:cubicBezTo>
                    <a:pt x="49" y="284"/>
                    <a:pt x="108" y="224"/>
                    <a:pt x="121" y="212"/>
                  </a:cubicBezTo>
                  <a:cubicBezTo>
                    <a:pt x="132" y="200"/>
                    <a:pt x="138" y="187"/>
                    <a:pt x="141" y="177"/>
                  </a:cubicBezTo>
                  <a:cubicBezTo>
                    <a:pt x="143" y="166"/>
                    <a:pt x="143" y="132"/>
                    <a:pt x="94" y="82"/>
                  </a:cubicBezTo>
                  <a:cubicBezTo>
                    <a:pt x="77" y="65"/>
                    <a:pt x="48" y="36"/>
                    <a:pt x="12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0" name="Forma libre 25">
              <a:extLst>
                <a:ext uri="{FF2B5EF4-FFF2-40B4-BE49-F238E27FC236}">
                  <a16:creationId xmlns:a16="http://schemas.microsoft.com/office/drawing/2014/main" xmlns="" id="{35FC4102-0AE3-45CD-9C2C-195874299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530225"/>
              <a:ext cx="957263" cy="447675"/>
            </a:xfrm>
            <a:custGeom>
              <a:avLst/>
              <a:gdLst>
                <a:gd name="T0" fmla="*/ 169 w 301"/>
                <a:gd name="T1" fmla="*/ 0 h 141"/>
                <a:gd name="T2" fmla="*/ 83 w 301"/>
                <a:gd name="T3" fmla="*/ 48 h 141"/>
                <a:gd name="T4" fmla="*/ 0 w 301"/>
                <a:gd name="T5" fmla="*/ 130 h 141"/>
                <a:gd name="T6" fmla="*/ 11 w 301"/>
                <a:gd name="T7" fmla="*/ 141 h 141"/>
                <a:gd name="T8" fmla="*/ 174 w 301"/>
                <a:gd name="T9" fmla="*/ 58 h 141"/>
                <a:gd name="T10" fmla="*/ 301 w 301"/>
                <a:gd name="T11" fmla="*/ 110 h 141"/>
                <a:gd name="T12" fmla="*/ 257 w 301"/>
                <a:gd name="T13" fmla="*/ 66 h 141"/>
                <a:gd name="T14" fmla="*/ 212 w 301"/>
                <a:gd name="T15" fmla="*/ 21 h 141"/>
                <a:gd name="T16" fmla="*/ 179 w 301"/>
                <a:gd name="T17" fmla="*/ 1 h 141"/>
                <a:gd name="T18" fmla="*/ 179 w 301"/>
                <a:gd name="T19" fmla="*/ 1 h 141"/>
                <a:gd name="T20" fmla="*/ 169 w 301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141">
                  <a:moveTo>
                    <a:pt x="169" y="0"/>
                  </a:moveTo>
                  <a:cubicBezTo>
                    <a:pt x="154" y="0"/>
                    <a:pt x="124" y="6"/>
                    <a:pt x="83" y="48"/>
                  </a:cubicBezTo>
                  <a:cubicBezTo>
                    <a:pt x="66" y="64"/>
                    <a:pt x="36" y="94"/>
                    <a:pt x="0" y="130"/>
                  </a:cubicBezTo>
                  <a:cubicBezTo>
                    <a:pt x="4" y="134"/>
                    <a:pt x="7" y="137"/>
                    <a:pt x="11" y="141"/>
                  </a:cubicBezTo>
                  <a:cubicBezTo>
                    <a:pt x="74" y="78"/>
                    <a:pt x="128" y="58"/>
                    <a:pt x="174" y="58"/>
                  </a:cubicBezTo>
                  <a:cubicBezTo>
                    <a:pt x="230" y="58"/>
                    <a:pt x="273" y="88"/>
                    <a:pt x="301" y="110"/>
                  </a:cubicBezTo>
                  <a:cubicBezTo>
                    <a:pt x="293" y="102"/>
                    <a:pt x="275" y="84"/>
                    <a:pt x="257" y="66"/>
                  </a:cubicBezTo>
                  <a:cubicBezTo>
                    <a:pt x="239" y="48"/>
                    <a:pt x="223" y="32"/>
                    <a:pt x="212" y="21"/>
                  </a:cubicBezTo>
                  <a:cubicBezTo>
                    <a:pt x="201" y="10"/>
                    <a:pt x="189" y="4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6" y="0"/>
                    <a:pt x="169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1" name="Forma libre 434">
              <a:extLst>
                <a:ext uri="{FF2B5EF4-FFF2-40B4-BE49-F238E27FC236}">
                  <a16:creationId xmlns:a16="http://schemas.microsoft.com/office/drawing/2014/main" xmlns="" id="{F4660B9C-B0E3-40A4-A667-11B610AFA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39775"/>
              <a:ext cx="488950" cy="958850"/>
            </a:xfrm>
            <a:custGeom>
              <a:avLst/>
              <a:gdLst>
                <a:gd name="T0" fmla="*/ 124 w 154"/>
                <a:gd name="T1" fmla="*/ 0 h 302"/>
                <a:gd name="T2" fmla="*/ 65 w 154"/>
                <a:gd name="T3" fmla="*/ 59 h 302"/>
                <a:gd name="T4" fmla="*/ 34 w 154"/>
                <a:gd name="T5" fmla="*/ 90 h 302"/>
                <a:gd name="T6" fmla="*/ 34 w 154"/>
                <a:gd name="T7" fmla="*/ 90 h 302"/>
                <a:gd name="T8" fmla="*/ 34 w 154"/>
                <a:gd name="T9" fmla="*/ 90 h 302"/>
                <a:gd name="T10" fmla="*/ 34 w 154"/>
                <a:gd name="T11" fmla="*/ 90 h 302"/>
                <a:gd name="T12" fmla="*/ 34 w 154"/>
                <a:gd name="T13" fmla="*/ 90 h 302"/>
                <a:gd name="T14" fmla="*/ 34 w 154"/>
                <a:gd name="T15" fmla="*/ 90 h 302"/>
                <a:gd name="T16" fmla="*/ 33 w 154"/>
                <a:gd name="T17" fmla="*/ 91 h 302"/>
                <a:gd name="T18" fmla="*/ 33 w 154"/>
                <a:gd name="T19" fmla="*/ 91 h 302"/>
                <a:gd name="T20" fmla="*/ 33 w 154"/>
                <a:gd name="T21" fmla="*/ 91 h 302"/>
                <a:gd name="T22" fmla="*/ 33 w 154"/>
                <a:gd name="T23" fmla="*/ 91 h 302"/>
                <a:gd name="T24" fmla="*/ 33 w 154"/>
                <a:gd name="T25" fmla="*/ 91 h 302"/>
                <a:gd name="T26" fmla="*/ 33 w 154"/>
                <a:gd name="T27" fmla="*/ 91 h 302"/>
                <a:gd name="T28" fmla="*/ 33 w 154"/>
                <a:gd name="T29" fmla="*/ 91 h 302"/>
                <a:gd name="T30" fmla="*/ 33 w 154"/>
                <a:gd name="T31" fmla="*/ 91 h 302"/>
                <a:gd name="T32" fmla="*/ 33 w 154"/>
                <a:gd name="T33" fmla="*/ 91 h 302"/>
                <a:gd name="T34" fmla="*/ 33 w 154"/>
                <a:gd name="T35" fmla="*/ 91 h 302"/>
                <a:gd name="T36" fmla="*/ 33 w 154"/>
                <a:gd name="T37" fmla="*/ 91 h 302"/>
                <a:gd name="T38" fmla="*/ 33 w 154"/>
                <a:gd name="T39" fmla="*/ 91 h 302"/>
                <a:gd name="T40" fmla="*/ 33 w 154"/>
                <a:gd name="T41" fmla="*/ 91 h 302"/>
                <a:gd name="T42" fmla="*/ 13 w 154"/>
                <a:gd name="T43" fmla="*/ 121 h 302"/>
                <a:gd name="T44" fmla="*/ 13 w 154"/>
                <a:gd name="T45" fmla="*/ 121 h 302"/>
                <a:gd name="T46" fmla="*/ 60 w 154"/>
                <a:gd name="T47" fmla="*/ 219 h 302"/>
                <a:gd name="T48" fmla="*/ 143 w 154"/>
                <a:gd name="T49" fmla="*/ 302 h 302"/>
                <a:gd name="T50" fmla="*/ 154 w 154"/>
                <a:gd name="T51" fmla="*/ 291 h 302"/>
                <a:gd name="T52" fmla="*/ 124 w 154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302">
                  <a:moveTo>
                    <a:pt x="124" y="0"/>
                  </a:moveTo>
                  <a:cubicBezTo>
                    <a:pt x="104" y="20"/>
                    <a:pt x="83" y="41"/>
                    <a:pt x="65" y="59"/>
                  </a:cubicBezTo>
                  <a:cubicBezTo>
                    <a:pt x="51" y="73"/>
                    <a:pt x="39" y="85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2" y="102"/>
                    <a:pt x="17" y="112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0" y="159"/>
                    <a:pt x="60" y="219"/>
                  </a:cubicBezTo>
                  <a:cubicBezTo>
                    <a:pt x="77" y="236"/>
                    <a:pt x="107" y="266"/>
                    <a:pt x="143" y="302"/>
                  </a:cubicBezTo>
                  <a:cubicBezTo>
                    <a:pt x="147" y="298"/>
                    <a:pt x="151" y="295"/>
                    <a:pt x="154" y="291"/>
                  </a:cubicBezTo>
                  <a:cubicBezTo>
                    <a:pt x="15" y="151"/>
                    <a:pt x="84" y="52"/>
                    <a:pt x="124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sp>
        <p:nvSpPr>
          <p:cNvPr id="23" name="Marcador de contenido 2"/>
          <p:cNvSpPr>
            <a:spLocks noGrp="1"/>
          </p:cNvSpPr>
          <p:nvPr>
            <p:ph idx="1"/>
          </p:nvPr>
        </p:nvSpPr>
        <p:spPr>
          <a:xfrm>
            <a:off x="2752117" y="3257862"/>
            <a:ext cx="3008908" cy="9632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b="1" dirty="0">
                <a:solidFill>
                  <a:schemeClr val="bg1"/>
                </a:solidFill>
              </a:rPr>
              <a:t>DESARROLLO Y </a:t>
            </a:r>
            <a:r>
              <a:rPr lang="es-EC" b="1" dirty="0" smtClean="0">
                <a:solidFill>
                  <a:schemeClr val="bg1"/>
                </a:solidFill>
              </a:rPr>
              <a:t>RECOPILACIÓN </a:t>
            </a:r>
            <a:r>
              <a:rPr lang="es-EC" b="1" dirty="0">
                <a:solidFill>
                  <a:schemeClr val="bg1"/>
                </a:solidFill>
              </a:rPr>
              <a:t>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06165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 descr="Secuencia con círculos">
            <a:extLst>
              <a:ext uri="{FF2B5EF4-FFF2-40B4-BE49-F238E27FC236}">
                <a16:creationId xmlns:a16="http://schemas.microsoft.com/office/drawing/2014/main" xmlns="" id="{B0FD67F6-3F72-4EC3-AFFE-1F12AEF5270A}"/>
              </a:ext>
            </a:extLst>
          </p:cNvPr>
          <p:cNvGrpSpPr/>
          <p:nvPr/>
        </p:nvGrpSpPr>
        <p:grpSpPr>
          <a:xfrm>
            <a:off x="379490" y="2512784"/>
            <a:ext cx="11754802" cy="3399666"/>
            <a:chOff x="528638" y="501775"/>
            <a:chExt cx="3230563" cy="1015876"/>
          </a:xfrm>
        </p:grpSpPr>
        <p:sp>
          <p:nvSpPr>
            <p:cNvPr id="47" name="Rectángulo 104">
              <a:extLst>
                <a:ext uri="{FF2B5EF4-FFF2-40B4-BE49-F238E27FC236}">
                  <a16:creationId xmlns:a16="http://schemas.microsoft.com/office/drawing/2014/main" xmlns="" id="{AD8C8E68-1262-4815-8AB4-9521E46853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2" y="1189038"/>
              <a:ext cx="742950" cy="284163"/>
            </a:xfrm>
            <a:prstGeom prst="rect">
              <a:avLst/>
            </a:prstGeom>
            <a:solidFill>
              <a:srgbClr val="F8682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8" name="Rectángulo 105">
              <a:extLst>
                <a:ext uri="{FF2B5EF4-FFF2-40B4-BE49-F238E27FC236}">
                  <a16:creationId xmlns:a16="http://schemas.microsoft.com/office/drawing/2014/main" xmlns="" id="{8843545B-7970-4243-AB6A-2ACCDE220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26" y="1189038"/>
              <a:ext cx="885825" cy="284163"/>
            </a:xfrm>
            <a:prstGeom prst="rect">
              <a:avLst/>
            </a:prstGeom>
            <a:solidFill>
              <a:srgbClr val="FF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9" name="Rectángulo 106">
              <a:extLst>
                <a:ext uri="{FF2B5EF4-FFF2-40B4-BE49-F238E27FC236}">
                  <a16:creationId xmlns:a16="http://schemas.microsoft.com/office/drawing/2014/main" xmlns="" id="{16D23456-AFE6-48F3-99BC-76547FFA32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1" y="1189038"/>
              <a:ext cx="885825" cy="284163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0" name="Rectángulo 107">
              <a:extLst>
                <a:ext uri="{FF2B5EF4-FFF2-40B4-BE49-F238E27FC236}">
                  <a16:creationId xmlns:a16="http://schemas.microsoft.com/office/drawing/2014/main" xmlns="" id="{302740A4-89E7-4D7A-BE49-CE98F253B7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1" y="1189038"/>
              <a:ext cx="723900" cy="284163"/>
            </a:xfrm>
            <a:prstGeom prst="rect">
              <a:avLst/>
            </a:pr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1" name="Rectángulo 124">
              <a:extLst>
                <a:ext uri="{FF2B5EF4-FFF2-40B4-BE49-F238E27FC236}">
                  <a16:creationId xmlns:a16="http://schemas.microsoft.com/office/drawing/2014/main" xmlns="" id="{E8249939-18B7-4203-81D6-493A16503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3" y="688168"/>
              <a:ext cx="25400" cy="424800"/>
            </a:xfrm>
            <a:prstGeom prst="rect">
              <a:avLst/>
            </a:prstGeom>
            <a:solidFill>
              <a:srgbClr val="F8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2" name="Forma libre 125">
              <a:extLst>
                <a:ext uri="{FF2B5EF4-FFF2-40B4-BE49-F238E27FC236}">
                  <a16:creationId xmlns:a16="http://schemas.microsoft.com/office/drawing/2014/main" xmlns="" id="{7AB70110-F5C3-422A-9FF7-263BF62A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1" y="682626"/>
              <a:ext cx="25400" cy="428625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rgbClr val="F8682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3" name="Rectángulo 126">
              <a:extLst>
                <a:ext uri="{FF2B5EF4-FFF2-40B4-BE49-F238E27FC236}">
                  <a16:creationId xmlns:a16="http://schemas.microsoft.com/office/drawing/2014/main" xmlns="" id="{7FD106DF-5E14-477B-B579-3201AE52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1" y="682626"/>
              <a:ext cx="25400" cy="428625"/>
            </a:xfrm>
            <a:prstGeom prst="rect">
              <a:avLst/>
            </a:pr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4" name="Forma libre 127">
              <a:extLst>
                <a:ext uri="{FF2B5EF4-FFF2-40B4-BE49-F238E27FC236}">
                  <a16:creationId xmlns:a16="http://schemas.microsoft.com/office/drawing/2014/main" xmlns="" id="{6C975944-DB51-4AD3-BAFC-ABC58A3CB6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832" y="688168"/>
              <a:ext cx="25400" cy="424800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rgbClr val="FF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5" name="Rectángulo 128">
              <a:extLst>
                <a:ext uri="{FF2B5EF4-FFF2-40B4-BE49-F238E27FC236}">
                  <a16:creationId xmlns:a16="http://schemas.microsoft.com/office/drawing/2014/main" xmlns="" id="{0B82C863-6073-47D2-8600-EB36901861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1" y="688168"/>
              <a:ext cx="25400" cy="424800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6" name="Forma libre 129">
              <a:extLst>
                <a:ext uri="{FF2B5EF4-FFF2-40B4-BE49-F238E27FC236}">
                  <a16:creationId xmlns:a16="http://schemas.microsoft.com/office/drawing/2014/main" xmlns="" id="{40D18C8A-24E0-4FD2-BEA0-CF223CC82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682626"/>
              <a:ext cx="25400" cy="428625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7" name="Rectángulo 130">
              <a:extLst>
                <a:ext uri="{FF2B5EF4-FFF2-40B4-BE49-F238E27FC236}">
                  <a16:creationId xmlns:a16="http://schemas.microsoft.com/office/drawing/2014/main" xmlns="" id="{E238A694-D6FA-42F5-82E2-3D943F136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688168"/>
              <a:ext cx="23813" cy="424800"/>
            </a:xfrm>
            <a:prstGeom prst="rect">
              <a:avLst/>
            </a:pr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8" name="Forma libre 131">
              <a:extLst>
                <a:ext uri="{FF2B5EF4-FFF2-40B4-BE49-F238E27FC236}">
                  <a16:creationId xmlns:a16="http://schemas.microsoft.com/office/drawing/2014/main" xmlns="" id="{84FF9BC4-B786-4859-8647-545996D34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682626"/>
              <a:ext cx="23813" cy="428625"/>
            </a:xfrm>
            <a:custGeom>
              <a:avLst/>
              <a:gdLst>
                <a:gd name="T0" fmla="*/ 0 w 15"/>
                <a:gd name="T1" fmla="*/ 0 h 270"/>
                <a:gd name="T2" fmla="*/ 0 w 15"/>
                <a:gd name="T3" fmla="*/ 270 h 270"/>
                <a:gd name="T4" fmla="*/ 15 w 15"/>
                <a:gd name="T5" fmla="*/ 270 h 270"/>
                <a:gd name="T6" fmla="*/ 15 w 15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70">
                  <a:moveTo>
                    <a:pt x="0" y="0"/>
                  </a:moveTo>
                  <a:lnTo>
                    <a:pt x="0" y="270"/>
                  </a:lnTo>
                  <a:lnTo>
                    <a:pt x="15" y="27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9" name="Elipse 108">
              <a:extLst>
                <a:ext uri="{FF2B5EF4-FFF2-40B4-BE49-F238E27FC236}">
                  <a16:creationId xmlns:a16="http://schemas.microsoft.com/office/drawing/2014/main" xmlns="" id="{08F018DF-AF66-4525-A665-0840A74BA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146176"/>
              <a:ext cx="374650" cy="37147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F8682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59"/>
                  </a:solidFill>
                  <a:effectLst/>
                  <a:uLnTx/>
                  <a:uFillTx/>
                  <a:latin typeface="Times New Roman"/>
                </a:rPr>
                <a:t>1991</a:t>
              </a:r>
            </a:p>
          </p:txBody>
        </p:sp>
        <p:sp>
          <p:nvSpPr>
            <p:cNvPr id="60" name="Elipse 108">
              <a:extLst>
                <a:ext uri="{FF2B5EF4-FFF2-40B4-BE49-F238E27FC236}">
                  <a16:creationId xmlns:a16="http://schemas.microsoft.com/office/drawing/2014/main" xmlns="" id="{3809FE9B-289A-481D-9FFC-A17B6983C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207" y="1146176"/>
              <a:ext cx="374650" cy="37147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FFC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59"/>
                  </a:solidFill>
                  <a:effectLst/>
                  <a:uLnTx/>
                  <a:uFillTx/>
                  <a:latin typeface="Times New Roman"/>
                </a:rPr>
                <a:t>2008</a:t>
              </a:r>
            </a:p>
          </p:txBody>
        </p:sp>
        <p:sp>
          <p:nvSpPr>
            <p:cNvPr id="61" name="Elipse 108">
              <a:extLst>
                <a:ext uri="{FF2B5EF4-FFF2-40B4-BE49-F238E27FC236}">
                  <a16:creationId xmlns:a16="http://schemas.microsoft.com/office/drawing/2014/main" xmlns="" id="{3549229F-4CC6-45EC-9B4A-3805CF8777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6" y="1146176"/>
              <a:ext cx="374650" cy="37147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91C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59"/>
                  </a:solidFill>
                  <a:effectLst/>
                  <a:uLnTx/>
                  <a:uFillTx/>
                  <a:latin typeface="Times New Roman"/>
                </a:rPr>
                <a:t>2009</a:t>
              </a:r>
            </a:p>
          </p:txBody>
        </p:sp>
        <p:sp>
          <p:nvSpPr>
            <p:cNvPr id="62" name="Elipse 108">
              <a:extLst>
                <a:ext uri="{FF2B5EF4-FFF2-40B4-BE49-F238E27FC236}">
                  <a16:creationId xmlns:a16="http://schemas.microsoft.com/office/drawing/2014/main" xmlns="" id="{2937C8AA-B93C-4151-89F4-E7865FDC2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344" y="1146176"/>
              <a:ext cx="422481" cy="37147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00B4F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ES" b="1" kern="0" dirty="0" smtClean="0">
                <a:solidFill>
                  <a:srgbClr val="007E59"/>
                </a:solidFill>
                <a:latin typeface="Times New Roman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kern="0" dirty="0" smtClean="0">
                  <a:solidFill>
                    <a:srgbClr val="007E59"/>
                  </a:solidFill>
                  <a:latin typeface="Times New Roman"/>
                </a:rPr>
                <a:t>Adelante</a:t>
              </a:r>
              <a:endPara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3" name="Elipse 108">
              <a:extLst>
                <a:ext uri="{FF2B5EF4-FFF2-40B4-BE49-F238E27FC236}">
                  <a16:creationId xmlns:a16="http://schemas.microsoft.com/office/drawing/2014/main" xmlns="" id="{3140442A-E2CF-4897-A517-965AF82DE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3" y="501775"/>
              <a:ext cx="198000" cy="19800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F8682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4" name="Elipse 108">
              <a:extLst>
                <a:ext uri="{FF2B5EF4-FFF2-40B4-BE49-F238E27FC236}">
                  <a16:creationId xmlns:a16="http://schemas.microsoft.com/office/drawing/2014/main" xmlns="" id="{03B0DC88-AEB2-4CD9-9425-922486FAD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532" y="501775"/>
              <a:ext cx="198000" cy="19800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FFC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5" name="Elipse 108">
              <a:extLst>
                <a:ext uri="{FF2B5EF4-FFF2-40B4-BE49-F238E27FC236}">
                  <a16:creationId xmlns:a16="http://schemas.microsoft.com/office/drawing/2014/main" xmlns="" id="{62BF0B85-4780-4DF7-9660-EB4A45A08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101" y="501775"/>
              <a:ext cx="198000" cy="19800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91C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6" name="Elipse 108">
              <a:extLst>
                <a:ext uri="{FF2B5EF4-FFF2-40B4-BE49-F238E27FC236}">
                  <a16:creationId xmlns:a16="http://schemas.microsoft.com/office/drawing/2014/main" xmlns="" id="{1126D3FC-5738-4BA8-AF89-5897D5926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669" y="501775"/>
              <a:ext cx="198000" cy="198000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B4F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69" name="Grupo 68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1720784" y="201228"/>
            <a:ext cx="6522464" cy="1663303"/>
            <a:chOff x="1612331" y="358878"/>
            <a:chExt cx="9123959" cy="357794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0" name="Onda 69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71" name="Triángulo isósceles 70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73" name="Onda 72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74" name="Triángulo isósceles 73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schemeClr val="tx1"/>
                  </a:solidFill>
                  <a:latin typeface="Britannic Bold" panose="020B0903060703020204" pitchFamily="34" charset="0"/>
                </a:rPr>
                <a:t>ANTECEDENTES </a:t>
              </a:r>
              <a:endParaRPr lang="es-ES" sz="3600" noProof="1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76" name="Rectángulo 75"/>
          <p:cNvSpPr/>
          <p:nvPr/>
        </p:nvSpPr>
        <p:spPr>
          <a:xfrm>
            <a:off x="1304828" y="3488582"/>
            <a:ext cx="123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Stuart Haber </a:t>
            </a:r>
            <a:r>
              <a:rPr lang="es-EC" dirty="0" smtClean="0">
                <a:solidFill>
                  <a:schemeClr val="bg1"/>
                </a:solidFill>
              </a:rPr>
              <a:t>y Scott </a:t>
            </a:r>
            <a:r>
              <a:rPr lang="es-EC" dirty="0" err="1">
                <a:solidFill>
                  <a:schemeClr val="bg1"/>
                </a:solidFill>
              </a:rPr>
              <a:t>Stornetta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320369" y="2344458"/>
            <a:ext cx="153832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Solución de sellado de tiempo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3875200" y="3945307"/>
            <a:ext cx="129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Satoshi</a:t>
            </a:r>
            <a:endParaRPr lang="es-EC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s-EC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s-EC" dirty="0" err="1">
                <a:solidFill>
                  <a:schemeClr val="bg1"/>
                </a:solidFill>
                <a:ea typeface="Calibri" panose="020F0502020204030204" pitchFamily="34" charset="0"/>
              </a:rPr>
              <a:t>Nakamoto</a:t>
            </a: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2841388" y="2019069"/>
            <a:ext cx="17550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Crea moneda  digital, </a:t>
            </a:r>
            <a:r>
              <a:rPr lang="es-EC" dirty="0"/>
              <a:t>infraestructura </a:t>
            </a:r>
            <a:r>
              <a:rPr lang="es-EC" dirty="0" smtClean="0"/>
              <a:t>virtual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5676631" y="2019070"/>
            <a:ext cx="16399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Entra en funcionamiento primer método de pago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BITCOIN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83" name="Rectángulo 82"/>
          <p:cNvSpPr/>
          <p:nvPr/>
        </p:nvSpPr>
        <p:spPr>
          <a:xfrm>
            <a:off x="8191289" y="1977942"/>
            <a:ext cx="178621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</a:rPr>
              <a:t>Se introduce oficialmente el concepto BLOCKCHAIN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742700" y="63086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“Bitcoin: un sistema de dinero en efectivo electrónico peer-</a:t>
            </a:r>
            <a:r>
              <a:rPr lang="es-EC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-peer”.</a:t>
            </a:r>
            <a:endParaRPr lang="es-EC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1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5557" y="859809"/>
            <a:ext cx="6995236" cy="3016155"/>
          </a:xfrm>
        </p:spPr>
        <p:txBody>
          <a:bodyPr>
            <a:normAutofit/>
          </a:bodyPr>
          <a:lstStyle/>
          <a:p>
            <a:r>
              <a:rPr lang="es-EC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QUÉ ES EL BLOCKCHAIN?</a:t>
            </a:r>
            <a:endParaRPr lang="es-EC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 rot="10800000" flipV="1">
            <a:off x="409429" y="3684897"/>
            <a:ext cx="6933066" cy="22928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</a:t>
            </a:r>
            <a:r>
              <a:rPr lang="es-EC" dirty="0"/>
              <a:t>una base de datos </a:t>
            </a:r>
            <a:r>
              <a:rPr lang="es-EC" dirty="0" smtClean="0"/>
              <a:t>compartida en la cual se </a:t>
            </a:r>
            <a:r>
              <a:rPr lang="es-EC" dirty="0"/>
              <a:t>registra cada una de las </a:t>
            </a:r>
            <a:r>
              <a:rPr lang="es-EC" dirty="0" smtClean="0"/>
              <a:t>transacciones realizadas por los </a:t>
            </a:r>
            <a:r>
              <a:rPr lang="es-EC" dirty="0"/>
              <a:t>usuarios en la </a:t>
            </a:r>
            <a:r>
              <a:rPr lang="es-EC" dirty="0" smtClean="0"/>
              <a:t>red</a:t>
            </a:r>
            <a:r>
              <a:rPr lang="es-EC" dirty="0"/>
              <a:t>.</a:t>
            </a:r>
            <a:r>
              <a:rPr lang="es-EC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Sistema </a:t>
            </a:r>
            <a:r>
              <a:rPr lang="es-EC" dirty="0" smtClean="0"/>
              <a:t>criptográfico integrado.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</a:t>
            </a:r>
            <a:r>
              <a:rPr lang="es-EC" dirty="0" smtClean="0"/>
              <a:t>s </a:t>
            </a:r>
            <a:r>
              <a:rPr lang="es-EC" dirty="0" smtClean="0"/>
              <a:t>descentralizada.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 flujo de la información es permanente que mantiene informados a todos los involucrados a la vez.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Se basa en un entorno </a:t>
            </a:r>
            <a:r>
              <a:rPr lang="es-EC" dirty="0"/>
              <a:t>de confianza lo cual descarta la necesidad realizar auditorías de la </a:t>
            </a:r>
            <a:r>
              <a:rPr lang="es-EC" dirty="0" smtClean="0"/>
              <a:t>información.</a:t>
            </a:r>
          </a:p>
        </p:txBody>
      </p:sp>
    </p:spTree>
    <p:extLst>
      <p:ext uri="{BB962C8B-B14F-4D97-AF65-F5344CB8AC3E}">
        <p14:creationId xmlns:p14="http://schemas.microsoft.com/office/powerpoint/2010/main" val="422992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 descr="Secuencia espiral">
            <a:extLst>
              <a:ext uri="{FF2B5EF4-FFF2-40B4-BE49-F238E27FC236}">
                <a16:creationId xmlns:a16="http://schemas.microsoft.com/office/drawing/2014/main" xmlns="" id="{E99BFC9F-F7FC-4B1D-A251-D2D211B8060B}"/>
              </a:ext>
            </a:extLst>
          </p:cNvPr>
          <p:cNvGrpSpPr/>
          <p:nvPr/>
        </p:nvGrpSpPr>
        <p:grpSpPr>
          <a:xfrm>
            <a:off x="433991" y="1201300"/>
            <a:ext cx="4242842" cy="4602504"/>
            <a:chOff x="720725" y="5945188"/>
            <a:chExt cx="2179638" cy="2690813"/>
          </a:xfrm>
        </p:grpSpPr>
        <p:sp>
          <p:nvSpPr>
            <p:cNvPr id="11" name="Forma libre 83">
              <a:extLst>
                <a:ext uri="{FF2B5EF4-FFF2-40B4-BE49-F238E27FC236}">
                  <a16:creationId xmlns:a16="http://schemas.microsoft.com/office/drawing/2014/main" xmlns="" id="{0774907C-3F00-4698-9586-706AE5A03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6565900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2" name="Forma libre 85">
              <a:extLst>
                <a:ext uri="{FF2B5EF4-FFF2-40B4-BE49-F238E27FC236}">
                  <a16:creationId xmlns:a16="http://schemas.microsoft.com/office/drawing/2014/main" xmlns="" id="{E5B38066-E4B2-4F3A-975C-27DBDE352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6778625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3" name="Forma libre 93">
              <a:extLst>
                <a:ext uri="{FF2B5EF4-FFF2-40B4-BE49-F238E27FC236}">
                  <a16:creationId xmlns:a16="http://schemas.microsoft.com/office/drawing/2014/main" xmlns="" id="{073E34A0-DD9F-4A9F-A420-70BB82265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185025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4" name="Forma libre 95">
              <a:extLst>
                <a:ext uri="{FF2B5EF4-FFF2-40B4-BE49-F238E27FC236}">
                  <a16:creationId xmlns:a16="http://schemas.microsoft.com/office/drawing/2014/main" xmlns="" id="{F1C93464-C203-4161-9BB5-79CABBCCC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397750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5" name="Forma libre 103">
              <a:extLst>
                <a:ext uri="{FF2B5EF4-FFF2-40B4-BE49-F238E27FC236}">
                  <a16:creationId xmlns:a16="http://schemas.microsoft.com/office/drawing/2014/main" xmlns="" id="{22C715B0-54FC-452F-9C86-FE8FB5FAA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804150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6" name="Forma libre 105">
              <a:extLst>
                <a:ext uri="{FF2B5EF4-FFF2-40B4-BE49-F238E27FC236}">
                  <a16:creationId xmlns:a16="http://schemas.microsoft.com/office/drawing/2014/main" xmlns="" id="{A87A3A89-7C19-45BF-B2A5-D986E59798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8016875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7" name="Forma libre 77">
              <a:extLst>
                <a:ext uri="{FF2B5EF4-FFF2-40B4-BE49-F238E27FC236}">
                  <a16:creationId xmlns:a16="http://schemas.microsoft.com/office/drawing/2014/main" xmlns="" id="{BCC955E9-855B-4B6D-955F-5348EC92D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5945188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8" name="Forma libre 79">
              <a:extLst>
                <a:ext uri="{FF2B5EF4-FFF2-40B4-BE49-F238E27FC236}">
                  <a16:creationId xmlns:a16="http://schemas.microsoft.com/office/drawing/2014/main" xmlns="" id="{A8C002C7-019E-47B6-86BE-91AA9EE09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656590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19" name="Forma libre 87">
              <a:extLst>
                <a:ext uri="{FF2B5EF4-FFF2-40B4-BE49-F238E27FC236}">
                  <a16:creationId xmlns:a16="http://schemas.microsoft.com/office/drawing/2014/main" xmlns="" id="{7BA40A57-EB83-4A4A-BC30-2162D6889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656590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0" name="Forma libre 89">
              <a:extLst>
                <a:ext uri="{FF2B5EF4-FFF2-40B4-BE49-F238E27FC236}">
                  <a16:creationId xmlns:a16="http://schemas.microsoft.com/office/drawing/2014/main" xmlns="" id="{EC89E07E-8827-431D-AE19-75E9F98A8C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185025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1" name="Forma libre 97">
              <a:extLst>
                <a:ext uri="{FF2B5EF4-FFF2-40B4-BE49-F238E27FC236}">
                  <a16:creationId xmlns:a16="http://schemas.microsoft.com/office/drawing/2014/main" xmlns="" id="{3711731A-6FB4-4934-A4B6-9E3BB7D5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185025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2" name="Forma libre 99">
              <a:extLst>
                <a:ext uri="{FF2B5EF4-FFF2-40B4-BE49-F238E27FC236}">
                  <a16:creationId xmlns:a16="http://schemas.microsoft.com/office/drawing/2014/main" xmlns="" id="{C27159DE-9171-4780-B8AD-B50BB42EE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80415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3" name="Forma libre 107">
              <a:extLst>
                <a:ext uri="{FF2B5EF4-FFF2-40B4-BE49-F238E27FC236}">
                  <a16:creationId xmlns:a16="http://schemas.microsoft.com/office/drawing/2014/main" xmlns="" id="{16C812DD-F5B9-4EEA-9547-D9DCC677E1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804150"/>
              <a:ext cx="282575" cy="619125"/>
            </a:xfrm>
            <a:custGeom>
              <a:avLst/>
              <a:gdLst>
                <a:gd name="T0" fmla="*/ 178 w 178"/>
                <a:gd name="T1" fmla="*/ 0 h 390"/>
                <a:gd name="T2" fmla="*/ 0 w 178"/>
                <a:gd name="T3" fmla="*/ 134 h 390"/>
                <a:gd name="T4" fmla="*/ 0 w 178"/>
                <a:gd name="T5" fmla="*/ 390 h 390"/>
                <a:gd name="T6" fmla="*/ 178 w 178"/>
                <a:gd name="T7" fmla="*/ 256 h 390"/>
                <a:gd name="T8" fmla="*/ 178 w 17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0"/>
                  </a:moveTo>
                  <a:lnTo>
                    <a:pt x="0" y="134"/>
                  </a:lnTo>
                  <a:lnTo>
                    <a:pt x="0" y="390"/>
                  </a:lnTo>
                  <a:lnTo>
                    <a:pt x="178" y="25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4" name="Forma libre 109">
              <a:extLst>
                <a:ext uri="{FF2B5EF4-FFF2-40B4-BE49-F238E27FC236}">
                  <a16:creationId xmlns:a16="http://schemas.microsoft.com/office/drawing/2014/main" xmlns="" id="{E4D03F05-5737-4E1D-BE39-9F17596C14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8016875"/>
              <a:ext cx="282575" cy="619125"/>
            </a:xfrm>
            <a:custGeom>
              <a:avLst/>
              <a:gdLst>
                <a:gd name="T0" fmla="*/ 178 w 178"/>
                <a:gd name="T1" fmla="*/ 0 h 390"/>
                <a:gd name="T2" fmla="*/ 0 w 178"/>
                <a:gd name="T3" fmla="*/ 134 h 390"/>
                <a:gd name="T4" fmla="*/ 0 w 178"/>
                <a:gd name="T5" fmla="*/ 390 h 390"/>
                <a:gd name="T6" fmla="*/ 178 w 178"/>
                <a:gd name="T7" fmla="*/ 256 h 390"/>
                <a:gd name="T8" fmla="*/ 178 w 17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0"/>
                  </a:moveTo>
                  <a:lnTo>
                    <a:pt x="0" y="134"/>
                  </a:lnTo>
                  <a:lnTo>
                    <a:pt x="0" y="390"/>
                  </a:lnTo>
                  <a:lnTo>
                    <a:pt x="178" y="25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5" name="Rectángulo 18">
              <a:extLst>
                <a:ext uri="{FF2B5EF4-FFF2-40B4-BE49-F238E27FC236}">
                  <a16:creationId xmlns:a16="http://schemas.microsoft.com/office/drawing/2014/main" xmlns="" id="{CC956847-3B8E-407A-82B2-605006C04B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6537028"/>
              <a:ext cx="1614488" cy="2098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6" name="Rectángulo 19">
              <a:extLst>
                <a:ext uri="{FF2B5EF4-FFF2-40B4-BE49-F238E27FC236}">
                  <a16:creationId xmlns:a16="http://schemas.microsoft.com/office/drawing/2014/main" xmlns="" id="{F0500EDD-987E-4389-92B7-11224BB0BD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5945188"/>
              <a:ext cx="1614488" cy="269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7" name="Forma libre 74">
              <a:extLst>
                <a:ext uri="{FF2B5EF4-FFF2-40B4-BE49-F238E27FC236}">
                  <a16:creationId xmlns:a16="http://schemas.microsoft.com/office/drawing/2014/main" xmlns="" id="{F789B874-B505-4878-A7DF-150A1268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5945188"/>
              <a:ext cx="282575" cy="620713"/>
            </a:xfrm>
            <a:custGeom>
              <a:avLst/>
              <a:gdLst>
                <a:gd name="T0" fmla="*/ 178 w 178"/>
                <a:gd name="T1" fmla="*/ 256 h 391"/>
                <a:gd name="T2" fmla="*/ 0 w 178"/>
                <a:gd name="T3" fmla="*/ 391 h 391"/>
                <a:gd name="T4" fmla="*/ 0 w 178"/>
                <a:gd name="T5" fmla="*/ 134 h 391"/>
                <a:gd name="T6" fmla="*/ 178 w 178"/>
                <a:gd name="T7" fmla="*/ 0 h 391"/>
                <a:gd name="T8" fmla="*/ 178 w 178"/>
                <a:gd name="T9" fmla="*/ 2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1">
                  <a:moveTo>
                    <a:pt x="178" y="256"/>
                  </a:moveTo>
                  <a:lnTo>
                    <a:pt x="0" y="391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8" name="Forma libre 76">
              <a:extLst>
                <a:ext uri="{FF2B5EF4-FFF2-40B4-BE49-F238E27FC236}">
                  <a16:creationId xmlns:a16="http://schemas.microsoft.com/office/drawing/2014/main" xmlns="" id="{2557ECCC-3BF7-42E2-A49C-A3B55425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6157913"/>
              <a:ext cx="282575" cy="620713"/>
            </a:xfrm>
            <a:custGeom>
              <a:avLst/>
              <a:gdLst>
                <a:gd name="T0" fmla="*/ 0 w 178"/>
                <a:gd name="T1" fmla="*/ 134 h 391"/>
                <a:gd name="T2" fmla="*/ 178 w 178"/>
                <a:gd name="T3" fmla="*/ 0 h 391"/>
                <a:gd name="T4" fmla="*/ 178 w 178"/>
                <a:gd name="T5" fmla="*/ 257 h 391"/>
                <a:gd name="T6" fmla="*/ 0 w 178"/>
                <a:gd name="T7" fmla="*/ 391 h 391"/>
                <a:gd name="T8" fmla="*/ 0 w 178"/>
                <a:gd name="T9" fmla="*/ 1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1">
                  <a:moveTo>
                    <a:pt x="0" y="134"/>
                  </a:moveTo>
                  <a:lnTo>
                    <a:pt x="178" y="0"/>
                  </a:lnTo>
                  <a:lnTo>
                    <a:pt x="178" y="257"/>
                  </a:lnTo>
                  <a:lnTo>
                    <a:pt x="0" y="391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29" name="Forma libre 78">
              <a:extLst>
                <a:ext uri="{FF2B5EF4-FFF2-40B4-BE49-F238E27FC236}">
                  <a16:creationId xmlns:a16="http://schemas.microsoft.com/office/drawing/2014/main" xmlns="" id="{CAF33F90-7F25-4D77-AD85-1A6E69FA0A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5945188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0" name="Forma libre 80">
              <a:extLst>
                <a:ext uri="{FF2B5EF4-FFF2-40B4-BE49-F238E27FC236}">
                  <a16:creationId xmlns:a16="http://schemas.microsoft.com/office/drawing/2014/main" xmlns="" id="{96DBCA3E-B264-4A47-AA6A-418330738D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656590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2" name="Rectángulo 82">
              <a:extLst>
                <a:ext uri="{FF2B5EF4-FFF2-40B4-BE49-F238E27FC236}">
                  <a16:creationId xmlns:a16="http://schemas.microsoft.com/office/drawing/2014/main" xmlns="" id="{23F0077B-4CB8-44FF-9BB0-D31FFF66A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6157913"/>
              <a:ext cx="2179638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xmlns="" id="{C0A67ED6-79F8-48E8-BAB7-1C178ADC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6565900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4" name="Forma libre 86">
              <a:extLst>
                <a:ext uri="{FF2B5EF4-FFF2-40B4-BE49-F238E27FC236}">
                  <a16:creationId xmlns:a16="http://schemas.microsoft.com/office/drawing/2014/main" xmlns="" id="{96321838-481F-450B-A9F6-EBF15B003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6778625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5" name="Forma libre 88">
              <a:extLst>
                <a:ext uri="{FF2B5EF4-FFF2-40B4-BE49-F238E27FC236}">
                  <a16:creationId xmlns:a16="http://schemas.microsoft.com/office/drawing/2014/main" xmlns="" id="{9E0DF149-D1D2-4070-BDD0-A57B85F87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656590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6" name="Forma libre 90">
              <a:extLst>
                <a:ext uri="{FF2B5EF4-FFF2-40B4-BE49-F238E27FC236}">
                  <a16:creationId xmlns:a16="http://schemas.microsoft.com/office/drawing/2014/main" xmlns="" id="{1B4A8552-7DF9-49C5-9247-0BF503AB6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185025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7" name="Rectángulo 91">
              <a:extLst>
                <a:ext uri="{FF2B5EF4-FFF2-40B4-BE49-F238E27FC236}">
                  <a16:creationId xmlns:a16="http://schemas.microsoft.com/office/drawing/2014/main" xmlns="" id="{4CE683F2-9DDC-4862-97EA-03F8882FED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6778625"/>
              <a:ext cx="2179638" cy="40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8" name="Rectángulo 92">
              <a:extLst>
                <a:ext uri="{FF2B5EF4-FFF2-40B4-BE49-F238E27FC236}">
                  <a16:creationId xmlns:a16="http://schemas.microsoft.com/office/drawing/2014/main" xmlns="" id="{E1445643-2894-4951-8978-4AD91F1109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6778625"/>
              <a:ext cx="2179638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39" name="Forma libre 94">
              <a:extLst>
                <a:ext uri="{FF2B5EF4-FFF2-40B4-BE49-F238E27FC236}">
                  <a16:creationId xmlns:a16="http://schemas.microsoft.com/office/drawing/2014/main" xmlns="" id="{2A06E226-2F65-4427-B521-ABAF4D76CC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185025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0" name="Forma libre 96">
              <a:extLst>
                <a:ext uri="{FF2B5EF4-FFF2-40B4-BE49-F238E27FC236}">
                  <a16:creationId xmlns:a16="http://schemas.microsoft.com/office/drawing/2014/main" xmlns="" id="{9C20DF7A-790B-42D0-BC89-39527F43C8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397750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1" name="Forma libre 98">
              <a:extLst>
                <a:ext uri="{FF2B5EF4-FFF2-40B4-BE49-F238E27FC236}">
                  <a16:creationId xmlns:a16="http://schemas.microsoft.com/office/drawing/2014/main" xmlns="" id="{C993DE0D-8623-44BF-B7EC-76E1FAF9EC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185025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134 h 134"/>
                <a:gd name="T4" fmla="*/ 178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134"/>
                  </a:lnTo>
                  <a:lnTo>
                    <a:pt x="178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2" name="Forma libre 100">
              <a:extLst>
                <a:ext uri="{FF2B5EF4-FFF2-40B4-BE49-F238E27FC236}">
                  <a16:creationId xmlns:a16="http://schemas.microsoft.com/office/drawing/2014/main" xmlns="" id="{A51E5D80-5790-4C3B-A8B6-6A2B65D6C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7804150"/>
              <a:ext cx="282575" cy="212725"/>
            </a:xfrm>
            <a:custGeom>
              <a:avLst/>
              <a:gdLst>
                <a:gd name="T0" fmla="*/ 178 w 178"/>
                <a:gd name="T1" fmla="*/ 0 h 134"/>
                <a:gd name="T2" fmla="*/ 0 w 178"/>
                <a:gd name="T3" fmla="*/ 0 h 134"/>
                <a:gd name="T4" fmla="*/ 0 w 178"/>
                <a:gd name="T5" fmla="*/ 134 h 134"/>
                <a:gd name="T6" fmla="*/ 178 w 1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4">
                  <a:moveTo>
                    <a:pt x="17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4" name="Rectángulo 102">
              <a:extLst>
                <a:ext uri="{FF2B5EF4-FFF2-40B4-BE49-F238E27FC236}">
                  <a16:creationId xmlns:a16="http://schemas.microsoft.com/office/drawing/2014/main" xmlns="" id="{6D23696D-D5C5-4CEF-85E7-52D093908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7397750"/>
              <a:ext cx="2179638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5" name="Forma libre 104">
              <a:extLst>
                <a:ext uri="{FF2B5EF4-FFF2-40B4-BE49-F238E27FC236}">
                  <a16:creationId xmlns:a16="http://schemas.microsoft.com/office/drawing/2014/main" xmlns="" id="{E04EE0F4-66F1-42F5-BAC9-24EFFCA13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804150"/>
              <a:ext cx="282575" cy="619125"/>
            </a:xfrm>
            <a:custGeom>
              <a:avLst/>
              <a:gdLst>
                <a:gd name="T0" fmla="*/ 178 w 178"/>
                <a:gd name="T1" fmla="*/ 256 h 390"/>
                <a:gd name="T2" fmla="*/ 0 w 178"/>
                <a:gd name="T3" fmla="*/ 390 h 390"/>
                <a:gd name="T4" fmla="*/ 0 w 178"/>
                <a:gd name="T5" fmla="*/ 134 h 390"/>
                <a:gd name="T6" fmla="*/ 178 w 178"/>
                <a:gd name="T7" fmla="*/ 0 h 390"/>
                <a:gd name="T8" fmla="*/ 178 w 178"/>
                <a:gd name="T9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256"/>
                  </a:moveTo>
                  <a:lnTo>
                    <a:pt x="0" y="390"/>
                  </a:lnTo>
                  <a:lnTo>
                    <a:pt x="0" y="134"/>
                  </a:lnTo>
                  <a:lnTo>
                    <a:pt x="178" y="0"/>
                  </a:lnTo>
                  <a:lnTo>
                    <a:pt x="178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6" name="Forma libre 106">
              <a:extLst>
                <a:ext uri="{FF2B5EF4-FFF2-40B4-BE49-F238E27FC236}">
                  <a16:creationId xmlns:a16="http://schemas.microsoft.com/office/drawing/2014/main" xmlns="" id="{F445D9F4-DE80-4ECD-AE09-EFF0703BD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8016875"/>
              <a:ext cx="282575" cy="619125"/>
            </a:xfrm>
            <a:custGeom>
              <a:avLst/>
              <a:gdLst>
                <a:gd name="T0" fmla="*/ 0 w 178"/>
                <a:gd name="T1" fmla="*/ 134 h 390"/>
                <a:gd name="T2" fmla="*/ 178 w 178"/>
                <a:gd name="T3" fmla="*/ 0 h 390"/>
                <a:gd name="T4" fmla="*/ 178 w 178"/>
                <a:gd name="T5" fmla="*/ 256 h 390"/>
                <a:gd name="T6" fmla="*/ 0 w 178"/>
                <a:gd name="T7" fmla="*/ 390 h 390"/>
                <a:gd name="T8" fmla="*/ 0 w 178"/>
                <a:gd name="T9" fmla="*/ 1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0" y="134"/>
                  </a:moveTo>
                  <a:lnTo>
                    <a:pt x="178" y="0"/>
                  </a:lnTo>
                  <a:lnTo>
                    <a:pt x="178" y="256"/>
                  </a:lnTo>
                  <a:lnTo>
                    <a:pt x="0" y="390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7" name="Forma libre 108">
              <a:extLst>
                <a:ext uri="{FF2B5EF4-FFF2-40B4-BE49-F238E27FC236}">
                  <a16:creationId xmlns:a16="http://schemas.microsoft.com/office/drawing/2014/main" xmlns="" id="{500E3BAA-A10B-4AC4-B8EB-41545E552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7804150"/>
              <a:ext cx="282575" cy="619125"/>
            </a:xfrm>
            <a:custGeom>
              <a:avLst/>
              <a:gdLst>
                <a:gd name="T0" fmla="*/ 178 w 178"/>
                <a:gd name="T1" fmla="*/ 0 h 390"/>
                <a:gd name="T2" fmla="*/ 0 w 178"/>
                <a:gd name="T3" fmla="*/ 134 h 390"/>
                <a:gd name="T4" fmla="*/ 0 w 178"/>
                <a:gd name="T5" fmla="*/ 390 h 390"/>
                <a:gd name="T6" fmla="*/ 178 w 178"/>
                <a:gd name="T7" fmla="*/ 256 h 390"/>
                <a:gd name="T8" fmla="*/ 178 w 17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0"/>
                  </a:moveTo>
                  <a:lnTo>
                    <a:pt x="0" y="134"/>
                  </a:lnTo>
                  <a:lnTo>
                    <a:pt x="0" y="390"/>
                  </a:lnTo>
                  <a:lnTo>
                    <a:pt x="178" y="256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  <p:sp>
          <p:nvSpPr>
            <p:cNvPr id="48" name="Forma libre 110">
              <a:extLst>
                <a:ext uri="{FF2B5EF4-FFF2-40B4-BE49-F238E27FC236}">
                  <a16:creationId xmlns:a16="http://schemas.microsoft.com/office/drawing/2014/main" xmlns="" id="{03BE24BF-576C-4B8C-9805-D0C88775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8016875"/>
              <a:ext cx="282575" cy="619125"/>
            </a:xfrm>
            <a:custGeom>
              <a:avLst/>
              <a:gdLst>
                <a:gd name="T0" fmla="*/ 178 w 178"/>
                <a:gd name="T1" fmla="*/ 0 h 390"/>
                <a:gd name="T2" fmla="*/ 0 w 178"/>
                <a:gd name="T3" fmla="*/ 134 h 390"/>
                <a:gd name="T4" fmla="*/ 0 w 178"/>
                <a:gd name="T5" fmla="*/ 390 h 390"/>
                <a:gd name="T6" fmla="*/ 178 w 178"/>
                <a:gd name="T7" fmla="*/ 256 h 390"/>
                <a:gd name="T8" fmla="*/ 178 w 17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90">
                  <a:moveTo>
                    <a:pt x="178" y="0"/>
                  </a:moveTo>
                  <a:lnTo>
                    <a:pt x="0" y="134"/>
                  </a:lnTo>
                  <a:lnTo>
                    <a:pt x="0" y="390"/>
                  </a:lnTo>
                  <a:lnTo>
                    <a:pt x="178" y="256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solidFill>
                  <a:srgbClr val="007E59"/>
                </a:solidFill>
              </a:endParaRPr>
            </a:p>
          </p:txBody>
        </p:sp>
      </p:grpSp>
      <p:sp>
        <p:nvSpPr>
          <p:cNvPr id="93" name="Rectángulo 92"/>
          <p:cNvSpPr/>
          <p:nvPr/>
        </p:nvSpPr>
        <p:spPr>
          <a:xfrm>
            <a:off x="433991" y="2895056"/>
            <a:ext cx="390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ficiencia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Productividad</a:t>
            </a:r>
            <a:endParaRPr lang="es-EC" dirty="0"/>
          </a:p>
        </p:txBody>
      </p:sp>
      <p:sp>
        <p:nvSpPr>
          <p:cNvPr id="94" name="Rectángulo 93"/>
          <p:cNvSpPr/>
          <p:nvPr/>
        </p:nvSpPr>
        <p:spPr>
          <a:xfrm>
            <a:off x="1124451" y="3910386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studio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de los índices </a:t>
            </a:r>
            <a:endParaRPr lang="es-EC" dirty="0"/>
          </a:p>
        </p:txBody>
      </p:sp>
      <p:sp>
        <p:nvSpPr>
          <p:cNvPr id="95" name="Rectángulo 94"/>
          <p:cNvSpPr/>
          <p:nvPr/>
        </p:nvSpPr>
        <p:spPr>
          <a:xfrm>
            <a:off x="984047" y="4880782"/>
            <a:ext cx="314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evaluadas de acuerdo a 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sus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características</a:t>
            </a:r>
            <a:endParaRPr lang="es-EC" dirty="0"/>
          </a:p>
        </p:txBody>
      </p:sp>
      <p:graphicFrame>
        <p:nvGraphicFramePr>
          <p:cNvPr id="116" name="Diagrama 115"/>
          <p:cNvGraphicFramePr/>
          <p:nvPr>
            <p:extLst>
              <p:ext uri="{D42A27DB-BD31-4B8C-83A1-F6EECF244321}">
                <p14:modId xmlns:p14="http://schemas.microsoft.com/office/powerpoint/2010/main" val="2098553451"/>
              </p:ext>
            </p:extLst>
          </p:nvPr>
        </p:nvGraphicFramePr>
        <p:xfrm>
          <a:off x="5130772" y="2417032"/>
          <a:ext cx="6866042" cy="343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3" name="Grupo 52" descr="Cinta completa">
            <a:extLst>
              <a:ext uri="{FF2B5EF4-FFF2-40B4-BE49-F238E27FC236}">
                <a16:creationId xmlns:a16="http://schemas.microsoft.com/office/drawing/2014/main" xmlns="" id="{0F3FB797-10C5-4151-86CE-E41AA0907708}"/>
              </a:ext>
            </a:extLst>
          </p:cNvPr>
          <p:cNvGrpSpPr/>
          <p:nvPr/>
        </p:nvGrpSpPr>
        <p:grpSpPr>
          <a:xfrm>
            <a:off x="1767968" y="188661"/>
            <a:ext cx="6522464" cy="1663303"/>
            <a:chOff x="1612331" y="358878"/>
            <a:chExt cx="9123959" cy="3577949"/>
          </a:xfrm>
          <a:solidFill>
            <a:srgbClr val="FFC000"/>
          </a:solidFill>
        </p:grpSpPr>
        <p:sp>
          <p:nvSpPr>
            <p:cNvPr id="54" name="Onda 53">
              <a:extLst>
                <a:ext uri="{FF2B5EF4-FFF2-40B4-BE49-F238E27FC236}">
                  <a16:creationId xmlns:a16="http://schemas.microsoft.com/office/drawing/2014/main" xmlns="" id="{12315DA4-B6A4-479B-BE9C-1D0F49D6DE3B}"/>
                </a:ext>
              </a:extLst>
            </p:cNvPr>
            <p:cNvSpPr/>
            <p:nvPr/>
          </p:nvSpPr>
          <p:spPr>
            <a:xfrm flipH="1">
              <a:off x="1612331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55" name="Triángulo isósceles 54">
              <a:extLst>
                <a:ext uri="{FF2B5EF4-FFF2-40B4-BE49-F238E27FC236}">
                  <a16:creationId xmlns:a16="http://schemas.microsoft.com/office/drawing/2014/main" xmlns="" id="{BE80EF6A-E134-4E58-AFA7-17D7730C0723}"/>
                </a:ext>
              </a:extLst>
            </p:cNvPr>
            <p:cNvSpPr/>
            <p:nvPr/>
          </p:nvSpPr>
          <p:spPr>
            <a:xfrm rot="16200000" flipH="1">
              <a:off x="2775467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09DF3989-E079-4179-894E-CDC52D65B594}"/>
                </a:ext>
              </a:extLst>
            </p:cNvPr>
            <p:cNvSpPr/>
            <p:nvPr/>
          </p:nvSpPr>
          <p:spPr>
            <a:xfrm>
              <a:off x="2456383" y="1753783"/>
              <a:ext cx="7577529" cy="218304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88900" dir="6000000" algn="ctr" rotWithShape="0">
                <a:srgbClr val="000000">
                  <a:alpha val="0"/>
                </a:srgbClr>
              </a:outerShdw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57" name="Onda 56">
              <a:extLst>
                <a:ext uri="{FF2B5EF4-FFF2-40B4-BE49-F238E27FC236}">
                  <a16:creationId xmlns:a16="http://schemas.microsoft.com/office/drawing/2014/main" xmlns="" id="{0FCE735F-D719-4D13-97EC-F9CB9B01149F}"/>
                </a:ext>
              </a:extLst>
            </p:cNvPr>
            <p:cNvSpPr/>
            <p:nvPr/>
          </p:nvSpPr>
          <p:spPr>
            <a:xfrm>
              <a:off x="8648955" y="770229"/>
              <a:ext cx="2087335" cy="2392403"/>
            </a:xfrm>
            <a:prstGeom prst="wave">
              <a:avLst>
                <a:gd name="adj1" fmla="val 3074"/>
                <a:gd name="adj2" fmla="val -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58" name="Triángulo isósceles 57">
              <a:extLst>
                <a:ext uri="{FF2B5EF4-FFF2-40B4-BE49-F238E27FC236}">
                  <a16:creationId xmlns:a16="http://schemas.microsoft.com/office/drawing/2014/main" xmlns="" id="{C0D27D2F-4B4D-4529-93FD-89EF640D8366}"/>
                </a:ext>
              </a:extLst>
            </p:cNvPr>
            <p:cNvSpPr/>
            <p:nvPr/>
          </p:nvSpPr>
          <p:spPr>
            <a:xfrm rot="5400000">
              <a:off x="9039988" y="2146146"/>
              <a:ext cx="550954" cy="1333019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noProof="1">
                <a:solidFill>
                  <a:prstClr val="white"/>
                </a:solidFill>
              </a:endParaRP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35E38460-690B-498E-BCAE-A4A9DBDD691C}"/>
                </a:ext>
              </a:extLst>
            </p:cNvPr>
            <p:cNvSpPr/>
            <p:nvPr/>
          </p:nvSpPr>
          <p:spPr>
            <a:xfrm>
              <a:off x="2384435" y="358878"/>
              <a:ext cx="7577528" cy="218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noProof="1" smtClean="0">
                  <a:solidFill>
                    <a:prstClr val="white"/>
                  </a:solidFill>
                  <a:latin typeface="Britannic Bold" panose="020B0903060703020204" pitchFamily="34" charset="0"/>
                </a:rPr>
                <a:t>SITUACIÓN ACTUAL </a:t>
              </a:r>
              <a:endParaRPr lang="es-ES" sz="3600" noProof="1">
                <a:solidFill>
                  <a:prstClr val="white"/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37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971703" y="365371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6 </a:t>
            </a:r>
            <a:r>
              <a:rPr lang="es-EC" sz="2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componentes</a:t>
            </a:r>
            <a:endParaRPr lang="es-EC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Elipse 150">
            <a:extLst>
              <a:ext uri="{FF2B5EF4-FFF2-40B4-BE49-F238E27FC236}">
                <a16:creationId xmlns:a16="http://schemas.microsoft.com/office/drawing/2014/main" xmlns="" id="{C2A0B642-1AFA-4571-BD05-D08F8256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194" y="322160"/>
            <a:ext cx="546526" cy="455754"/>
          </a:xfrm>
          <a:prstGeom prst="ellipse">
            <a:avLst/>
          </a:prstGeom>
          <a:solidFill>
            <a:srgbClr val="ADDA0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007E59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7" name="Elipse 158">
            <a:extLst>
              <a:ext uri="{FF2B5EF4-FFF2-40B4-BE49-F238E27FC236}">
                <a16:creationId xmlns:a16="http://schemas.microsoft.com/office/drawing/2014/main" xmlns="" id="{6C302E0D-C68E-4DEF-8FDB-87F123952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393" y="64161"/>
            <a:ext cx="1228393" cy="956829"/>
          </a:xfrm>
          <a:prstGeom prst="ellipse">
            <a:avLst/>
          </a:prstGeom>
          <a:solidFill>
            <a:srgbClr val="F60A6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LPI </a:t>
            </a:r>
            <a:endParaRPr lang="es-EC" sz="2400" dirty="0">
              <a:latin typeface="Britannic Bold" panose="020B0903060703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9" name="Conector recto 18"/>
          <p:cNvCxnSpPr>
            <a:stCxn id="17" idx="6"/>
            <a:endCxn id="16" idx="2"/>
          </p:cNvCxnSpPr>
          <p:nvPr/>
        </p:nvCxnSpPr>
        <p:spPr>
          <a:xfrm>
            <a:off x="4967786" y="542576"/>
            <a:ext cx="463408" cy="74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58308418"/>
              </p:ext>
            </p:extLst>
          </p:nvPr>
        </p:nvGraphicFramePr>
        <p:xfrm>
          <a:off x="134959" y="1020990"/>
          <a:ext cx="11975153" cy="183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1846224225"/>
              </p:ext>
            </p:extLst>
          </p:nvPr>
        </p:nvGraphicFramePr>
        <p:xfrm>
          <a:off x="1815152" y="2567315"/>
          <a:ext cx="10376848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290416146"/>
              </p:ext>
            </p:extLst>
          </p:nvPr>
        </p:nvGraphicFramePr>
        <p:xfrm>
          <a:off x="-220121" y="3652714"/>
          <a:ext cx="1653342" cy="251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0" y="6596390"/>
            <a:ext cx="19591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(Banco Mundial, 2018)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11808562" y="6365558"/>
            <a:ext cx="383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900" dirty="0"/>
              <a:t>160 </a:t>
            </a:r>
          </a:p>
        </p:txBody>
      </p:sp>
    </p:spTree>
    <p:extLst>
      <p:ext uri="{BB962C8B-B14F-4D97-AF65-F5344CB8AC3E}">
        <p14:creationId xmlns:p14="http://schemas.microsoft.com/office/powerpoint/2010/main" val="37447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1632</Words>
  <Application>Microsoft Office PowerPoint</Application>
  <PresentationFormat>Panorámica</PresentationFormat>
  <Paragraphs>437</Paragraphs>
  <Slides>24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Bodoni MT Black</vt:lpstr>
      <vt:lpstr>Britannic Bold</vt:lpstr>
      <vt:lpstr>Calibri</vt:lpstr>
      <vt:lpstr>Calibri Light</vt:lpstr>
      <vt:lpstr>Garamond</vt:lpstr>
      <vt:lpstr>Georgia</vt:lpstr>
      <vt:lpstr>IBM Plex Sans</vt:lpstr>
      <vt:lpstr>Tahoma</vt:lpstr>
      <vt:lpstr>Times New Roman</vt:lpstr>
      <vt:lpstr>Tema de Office</vt:lpstr>
      <vt:lpstr>BENEFICIOS DE LA TECNOLOGÍA DEL BLOCKCHAIN EN LA CADENA DE SUMINISTRO PARA EL COMERCIO EXTERIOR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ES EL BLOCKCHAIN?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 DE EXPANSIÓN 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Estefanía Rodriguez</dc:creator>
  <cp:lastModifiedBy>Estefanía Rodriguez</cp:lastModifiedBy>
  <cp:revision>112</cp:revision>
  <dcterms:created xsi:type="dcterms:W3CDTF">2019-07-22T04:01:13Z</dcterms:created>
  <dcterms:modified xsi:type="dcterms:W3CDTF">2019-07-29T16:43:35Z</dcterms:modified>
</cp:coreProperties>
</file>